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16" r:id="rId2"/>
    <p:sldId id="313" r:id="rId3"/>
    <p:sldId id="309" r:id="rId4"/>
    <p:sldId id="258" r:id="rId5"/>
    <p:sldId id="257" r:id="rId6"/>
    <p:sldId id="260" r:id="rId7"/>
    <p:sldId id="299" r:id="rId8"/>
    <p:sldId id="264" r:id="rId9"/>
    <p:sldId id="297" r:id="rId10"/>
    <p:sldId id="298" r:id="rId11"/>
    <p:sldId id="263" r:id="rId12"/>
    <p:sldId id="292" r:id="rId13"/>
    <p:sldId id="295" r:id="rId14"/>
    <p:sldId id="300" r:id="rId15"/>
    <p:sldId id="301" r:id="rId16"/>
    <p:sldId id="274" r:id="rId17"/>
    <p:sldId id="304" r:id="rId18"/>
    <p:sldId id="305" r:id="rId19"/>
    <p:sldId id="30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434" autoAdjust="0"/>
  </p:normalViewPr>
  <p:slideViewPr>
    <p:cSldViewPr snapToGrid="0">
      <p:cViewPr varScale="1">
        <p:scale>
          <a:sx n="73" d="100"/>
          <a:sy n="73" d="100"/>
        </p:scale>
        <p:origin x="130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C55DF-3D5D-4EDD-BDFB-911B2A53C52B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CD7A6-B425-4D9E-B74E-9F939492A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2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963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59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4020895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03071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9990829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17863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42538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8500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5274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9328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32261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6278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964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93485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13620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5579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3B1FE-B04B-4B80-806E-168910656217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7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5679" y="296559"/>
            <a:ext cx="3875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Презентация  на тему русские  народные сказки для детей  дошкольного возраста.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646" y="0"/>
            <a:ext cx="4822354" cy="3615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6281"/>
            <a:ext cx="3564566" cy="36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76996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785" y="806824"/>
            <a:ext cx="64622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Вёдра в дом идут с водой,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Едет печь сама собой…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Что за чудо, в самом деле?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Это сказка о…</a:t>
            </a:r>
            <a:endParaRPr lang="ru-RU" sz="4800" dirty="0">
              <a:solidFill>
                <a:srgbClr val="00B05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289746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67940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081" y="565266"/>
            <a:ext cx="66464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Эх ты Петя — простота,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Сплоховал немножко.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Не послушался кота,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Выглянул в окошко.  </a:t>
            </a:r>
            <a:endParaRPr lang="ru-RU" sz="4800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049737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45299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024" y="581892"/>
            <a:ext cx="6332561" cy="4631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Дедка с бабушкой грустили -- 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деток нету, вот беда.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Дочку снежную слепили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раз зимою в холода.</a:t>
            </a:r>
            <a:b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endParaRPr lang="ru-RU" sz="4800" dirty="0">
              <a:solidFill>
                <a:srgbClr val="00B05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211466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55144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17" y="1"/>
            <a:ext cx="745167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Стрела молодца угодила в болото,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Ну где же невеста? Жениться </a:t>
            </a:r>
            <a:r>
              <a:rPr lang="ru-RU" sz="4800" dirty="0" err="1">
                <a:solidFill>
                  <a:srgbClr val="00B050"/>
                </a:solidFill>
                <a:latin typeface="Monotype Corsiva" panose="03010101010201010101" pitchFamily="66" charset="0"/>
              </a:rPr>
              <a:t>охото</a:t>
            </a: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!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А вот и невеста, глаза на макушке.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Зовут ту невесту – Царевна Лягушка!</a:t>
            </a:r>
          </a:p>
          <a:p>
            <a:endParaRPr lang="ru-RU" sz="4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988402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36469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5" y="463138"/>
            <a:ext cx="65168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Не послушался братишка</a:t>
            </a:r>
            <a:b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Старшую сестрицу</a:t>
            </a:r>
            <a:b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И попил из лужицы</a:t>
            </a:r>
            <a:b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Мутную водицу.</a:t>
            </a:r>
            <a:b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Много горя принесла</a:t>
            </a:r>
            <a:b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Им нечистая вода.</a:t>
            </a:r>
            <a:b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</a:br>
            <a:endParaRPr lang="ru-RU" sz="48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76490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64690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8758" y="353167"/>
            <a:ext cx="6578930" cy="6027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Пальчиковая гимнастика «Любимые сказки».</a:t>
            </a:r>
            <a:endParaRPr lang="ru-RU" sz="2800" dirty="0">
              <a:solidFill>
                <a:srgbClr val="00B05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Дети поочередно загибают пальчики. На последнюю строчку — хлопают в ладоши.)</a:t>
            </a:r>
            <a:endParaRPr lang="ru-RU" sz="2000" dirty="0">
              <a:solidFill>
                <a:srgbClr val="00B05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Будем пальчики считать,</a:t>
            </a:r>
            <a:b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Будем сказки называть</a:t>
            </a:r>
            <a:b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Рукавичка, Теремок,</a:t>
            </a:r>
            <a:b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Колобок — румяный бок.</a:t>
            </a:r>
            <a:b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Есть Снегурочка — краса,</a:t>
            </a:r>
            <a:b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Три медведя, Волк — Лиса.</a:t>
            </a:r>
            <a:b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Не забудем Сивку-Бурку,</a:t>
            </a:r>
            <a:b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Нашу вещую каурку.</a:t>
            </a:r>
            <a:b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Про жар-птицу сказку знаем,</a:t>
            </a:r>
            <a:b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Репку мы не забываем</a:t>
            </a:r>
            <a:b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Знаем Волка и козлят.</a:t>
            </a:r>
            <a:b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Этим сказкам каждый рад.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 </a:t>
            </a:r>
            <a:endParaRPr lang="ru-RU" sz="2400" u="sng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19602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36" y="282633"/>
            <a:ext cx="693043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(Звучит мелодия песни «В мире много сказок»).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Сказка долгожданная в гости к нам спешит,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Музыка знакомая об этом говорит.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Вокруг нас и там и тут</a:t>
            </a:r>
            <a:b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Сказки разные живут.</a:t>
            </a:r>
            <a:b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 полянке есть загадки.</a:t>
            </a:r>
            <a:b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Отгадайте без подсказок</a:t>
            </a:r>
            <a:b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Кто герои этих сказок?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Называйте, посмелей,</a:t>
            </a:r>
            <a:b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Этих сказочных друзей!</a:t>
            </a:r>
            <a:endParaRPr lang="ru-RU" sz="3200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92765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510639"/>
            <a:ext cx="79157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Возле леса, на опушке,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Трое их живет в избушке.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Там три стула и три кружки,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Три кровати, три подушки.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Угадайте без подсказки,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</a:rPr>
              <a:t>Кто герои этой сказки?</a:t>
            </a:r>
          </a:p>
        </p:txBody>
      </p:sp>
    </p:spTree>
    <p:extLst>
      <p:ext uri="{BB962C8B-B14F-4D97-AF65-F5344CB8AC3E}">
        <p14:creationId xmlns:p14="http://schemas.microsoft.com/office/powerpoint/2010/main" val="2007146291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97324"/>
          </a:xfrm>
        </p:spPr>
      </p:pic>
    </p:spTree>
    <p:extLst>
      <p:ext uri="{BB962C8B-B14F-4D97-AF65-F5344CB8AC3E}">
        <p14:creationId xmlns:p14="http://schemas.microsoft.com/office/powerpoint/2010/main" val="185189973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1319" y="795647"/>
            <a:ext cx="63666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У Аленушки-сестрицы,</a:t>
            </a:r>
            <a:b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</a:b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Унесли братишку птицы.</a:t>
            </a:r>
            <a:b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</a:b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Высоко они летят,</a:t>
            </a:r>
            <a:b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</a:b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Далеко они глядят.</a:t>
            </a:r>
            <a:b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</a:br>
            <a:endParaRPr lang="ru-RU" sz="48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66308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48" y="0"/>
            <a:ext cx="9153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0143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8393" y="1363287"/>
            <a:ext cx="62096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Маша в коробе сидит.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Далеко она глядит…</a:t>
            </a:r>
            <a:endParaRPr lang="ru-RU" sz="4800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43510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99860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284</TotalTime>
  <Words>170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Monotype Corsiva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Алена</cp:lastModifiedBy>
  <cp:revision>52</cp:revision>
  <dcterms:created xsi:type="dcterms:W3CDTF">2014-03-05T17:47:27Z</dcterms:created>
  <dcterms:modified xsi:type="dcterms:W3CDTF">2019-09-29T08:25:44Z</dcterms:modified>
</cp:coreProperties>
</file>