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6" r:id="rId3"/>
    <p:sldId id="259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openxmlformats.org/officeDocument/2006/relationships/slide" Target="slide6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slide" Target="slide5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slide" Target="slide8.xml"/><Relationship Id="rId7" Type="http://schemas.openxmlformats.org/officeDocument/2006/relationships/image" Target="../media/image15.png"/><Relationship Id="rId12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slide" Target="slide7.xml"/><Relationship Id="rId10" Type="http://schemas.openxmlformats.org/officeDocument/2006/relationships/image" Target="../media/image18.jpeg"/><Relationship Id="rId4" Type="http://schemas.openxmlformats.org/officeDocument/2006/relationships/image" Target="../media/image13.jpe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ego-Frame-PPT-Backgrounds-1536x1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2348880"/>
            <a:ext cx="65165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Интерактивная игра</a:t>
            </a:r>
          </a:p>
          <a:p>
            <a:pPr algn="ctr"/>
            <a:r>
              <a:rPr lang="ru-RU" sz="4000" b="1" i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«Какая фигура лишняя?»</a:t>
            </a:r>
            <a:endParaRPr lang="ru-RU" sz="4000" b="1" i="1" dirty="0">
              <a:solidFill>
                <a:srgbClr val="7030A0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" name="Рисунок 3" descr="200x200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5616" y="404664"/>
            <a:ext cx="1905000" cy="1905000"/>
          </a:xfrm>
          <a:prstGeom prst="rect">
            <a:avLst/>
          </a:prstGeom>
        </p:spPr>
      </p:pic>
      <p:pic>
        <p:nvPicPr>
          <p:cNvPr id="5" name="Рисунок 4" descr="103-1037030_vector-transparent-download-image-of-blocks-clip-art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0152" y="4077072"/>
            <a:ext cx="2200385" cy="2060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ego-Frame-PPT-Backgrounds-1536x1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41555" y="2348880"/>
            <a:ext cx="184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ru-RU" sz="4000" b="1" i="1" dirty="0">
              <a:solidFill>
                <a:srgbClr val="7030A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91680" y="692696"/>
            <a:ext cx="59046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Задачи: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1.Закрепить умение группировать предметы по определённому признаку;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2.Упражнять в умении сравнивать;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.Развивать логическое мышление, внимание;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.Развивать связную речь.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9632" y="3501008"/>
            <a:ext cx="69127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Правила игры: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каждой строке нужно найти и выбрать лишнюю фигуру. Если фигура выбрана правильно, то появляется веселый смайлик. Если фигура выбрана не правильно, то появляется грустный смайлик и предлагает подумать.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ятиугольник 7">
            <a:hlinkClick r:id="rId3" action="ppaction://hlinksldjump"/>
          </p:cNvPr>
          <p:cNvSpPr/>
          <p:nvPr/>
        </p:nvSpPr>
        <p:spPr>
          <a:xfrm>
            <a:off x="6516216" y="5517232"/>
            <a:ext cx="1584176" cy="7200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начать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ego-Frame-PPT-Backgrounds-1536x1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Управляющая кнопка: далее 2">
            <a:hlinkClick r:id="rId3" action="ppaction://hlinksldjump" highlightClick="1"/>
          </p:cNvPr>
          <p:cNvSpPr/>
          <p:nvPr/>
        </p:nvSpPr>
        <p:spPr>
          <a:xfrm>
            <a:off x="7308304" y="5373216"/>
            <a:ext cx="970408" cy="9704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право 3"/>
          <p:cNvSpPr/>
          <p:nvPr/>
        </p:nvSpPr>
        <p:spPr>
          <a:xfrm>
            <a:off x="1331640" y="98072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1331640" y="249289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1331640" y="40770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200x200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99792" y="476672"/>
            <a:ext cx="1456556" cy="1456556"/>
          </a:xfrm>
          <a:prstGeom prst="rect">
            <a:avLst/>
          </a:prstGeom>
        </p:spPr>
      </p:pic>
      <p:pic>
        <p:nvPicPr>
          <p:cNvPr id="8" name="Рисунок 7" descr="40021731-1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99992" y="836712"/>
            <a:ext cx="1533053" cy="944470"/>
          </a:xfrm>
          <a:prstGeom prst="rect">
            <a:avLst/>
          </a:prstGeom>
        </p:spPr>
      </p:pic>
      <p:pic>
        <p:nvPicPr>
          <p:cNvPr id="9" name="Рисунок 8" descr="2626.750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16216" y="620688"/>
            <a:ext cx="1374800" cy="1374800"/>
          </a:xfrm>
          <a:prstGeom prst="rect">
            <a:avLst/>
          </a:prstGeom>
        </p:spPr>
      </p:pic>
      <p:pic>
        <p:nvPicPr>
          <p:cNvPr id="10" name="Рисунок 9" descr="2626.750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800" y="3717032"/>
            <a:ext cx="1440160" cy="1440160"/>
          </a:xfrm>
          <a:prstGeom prst="rect">
            <a:avLst/>
          </a:prstGeom>
        </p:spPr>
      </p:pic>
      <p:pic>
        <p:nvPicPr>
          <p:cNvPr id="12" name="Рисунок 11" descr="51wck6v1lWL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99792" y="2276872"/>
            <a:ext cx="1568963" cy="1008112"/>
          </a:xfrm>
          <a:prstGeom prst="rect">
            <a:avLst/>
          </a:prstGeom>
        </p:spPr>
      </p:pic>
      <p:pic>
        <p:nvPicPr>
          <p:cNvPr id="14" name="Рисунок 13" descr="open_graph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04248" y="3861048"/>
            <a:ext cx="1224136" cy="1224136"/>
          </a:xfrm>
          <a:prstGeom prst="rect">
            <a:avLst/>
          </a:prstGeom>
        </p:spPr>
      </p:pic>
      <p:pic>
        <p:nvPicPr>
          <p:cNvPr id="15" name="Рисунок 14" descr="image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60032" y="4005064"/>
            <a:ext cx="1245177" cy="1018629"/>
          </a:xfrm>
          <a:prstGeom prst="rect">
            <a:avLst/>
          </a:prstGeom>
        </p:spPr>
      </p:pic>
      <p:pic>
        <p:nvPicPr>
          <p:cNvPr id="16" name="Рисунок 15" descr="open_graph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6016" y="2204864"/>
            <a:ext cx="1224136" cy="1224136"/>
          </a:xfrm>
          <a:prstGeom prst="rect">
            <a:avLst/>
          </a:prstGeom>
        </p:spPr>
      </p:pic>
      <p:pic>
        <p:nvPicPr>
          <p:cNvPr id="17" name="Рисунок 16" descr="lego_PNG87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2132856"/>
            <a:ext cx="1489166" cy="1293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Рисунок 1" descr="Lego-Frame-PPT-Backgrounds-1536x1152.jpg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Рисунок 2" descr="1830356633_preview_0db03bfec8156217e0a9422b628a715f.jpg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059832" y="620688"/>
              <a:ext cx="3335745" cy="3272745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3203848" y="4365104"/>
              <a:ext cx="344664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i="1" dirty="0" smtClean="0">
                  <a:solidFill>
                    <a:srgbClr val="FF0000"/>
                  </a:solidFill>
                </a:rPr>
                <a:t>Молодец!</a:t>
              </a:r>
              <a:endParaRPr lang="ru-RU" sz="6000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Рисунок 1" descr="Lego-Frame-PPT-Backgrounds-1536x1152.jpg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Рисунок 2" descr="s1200 (2).jpg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8FDF7"/>
                </a:clrFrom>
                <a:clrTo>
                  <a:srgbClr val="F8FDF7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203848" y="836712"/>
              <a:ext cx="2636912" cy="2636912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3059832" y="4437112"/>
              <a:ext cx="305340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i="1" dirty="0" smtClean="0"/>
                <a:t>Подумай!</a:t>
              </a:r>
              <a:endParaRPr lang="ru-RU" sz="5400" i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ego-Frame-PPT-Backgrounds-1536x1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07d9b9b1722cc7cb886a9b835ad4ba45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79712" y="836712"/>
            <a:ext cx="1883701" cy="1412776"/>
          </a:xfrm>
          <a:prstGeom prst="rect">
            <a:avLst/>
          </a:prstGeom>
        </p:spPr>
      </p:pic>
      <p:pic>
        <p:nvPicPr>
          <p:cNvPr id="4" name="Рисунок 3" descr="2626.750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55976" y="980728"/>
            <a:ext cx="1302792" cy="1302792"/>
          </a:xfrm>
          <a:prstGeom prst="rect">
            <a:avLst/>
          </a:prstGeom>
        </p:spPr>
      </p:pic>
      <p:pic>
        <p:nvPicPr>
          <p:cNvPr id="5" name="Рисунок 4" descr="lego_PNG47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28184" y="980728"/>
            <a:ext cx="2079360" cy="1381588"/>
          </a:xfrm>
          <a:prstGeom prst="rect">
            <a:avLst/>
          </a:prstGeom>
        </p:spPr>
      </p:pic>
      <p:pic>
        <p:nvPicPr>
          <p:cNvPr id="6" name="Рисунок 5" descr="103-1037030_vector-transparent-download-image-of-blocks-clip-art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2492896"/>
            <a:ext cx="1431549" cy="1340768"/>
          </a:xfrm>
          <a:prstGeom prst="rect">
            <a:avLst/>
          </a:prstGeom>
        </p:spPr>
      </p:pic>
      <p:pic>
        <p:nvPicPr>
          <p:cNvPr id="8" name="Рисунок 7" descr="lego_PNG87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11760" y="2636912"/>
            <a:ext cx="1406279" cy="1221705"/>
          </a:xfrm>
          <a:prstGeom prst="rect">
            <a:avLst/>
          </a:prstGeom>
        </p:spPr>
      </p:pic>
      <p:sp>
        <p:nvSpPr>
          <p:cNvPr id="12" name="Стрелка вправо с вырезом 11"/>
          <p:cNvSpPr/>
          <p:nvPr/>
        </p:nvSpPr>
        <p:spPr>
          <a:xfrm>
            <a:off x="1115616" y="1412776"/>
            <a:ext cx="792088" cy="50405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1187624" y="4797152"/>
            <a:ext cx="792088" cy="50405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с вырезом 14"/>
          <p:cNvSpPr/>
          <p:nvPr/>
        </p:nvSpPr>
        <p:spPr>
          <a:xfrm>
            <a:off x="1115616" y="2996952"/>
            <a:ext cx="792088" cy="50405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100000075197b5.jp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99992" y="4221088"/>
            <a:ext cx="1421904" cy="1421904"/>
          </a:xfrm>
          <a:prstGeom prst="rect">
            <a:avLst/>
          </a:prstGeom>
        </p:spPr>
      </p:pic>
      <p:pic>
        <p:nvPicPr>
          <p:cNvPr id="17" name="Рисунок 16" descr="b9286418bf65f1000cc79c51a55ee7d4--bday-cards-gry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27784" y="4293096"/>
            <a:ext cx="1008112" cy="1298585"/>
          </a:xfrm>
          <a:prstGeom prst="rect">
            <a:avLst/>
          </a:prstGeom>
        </p:spPr>
      </p:pic>
      <p:pic>
        <p:nvPicPr>
          <p:cNvPr id="18" name="Рисунок 17" descr="69a2c64d536697f583d37294bee10a3e--bday-cards-novembre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224" y="4149080"/>
            <a:ext cx="1006527" cy="1412776"/>
          </a:xfrm>
          <a:prstGeom prst="rect">
            <a:avLst/>
          </a:prstGeom>
        </p:spPr>
      </p:pic>
      <p:pic>
        <p:nvPicPr>
          <p:cNvPr id="19" name="Рисунок 18" descr="kisspng-martinsburg-berkeley-county-public-library-central-lego-clipart-5ad9668ceed2a9.3331736815241970049782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AFEFD"/>
              </a:clrFrom>
              <a:clrTo>
                <a:srgbClr val="FA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39952" y="2708920"/>
            <a:ext cx="1787785" cy="1152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Рисунок 1" descr="Lego-Frame-PPT-Backgrounds-1536x115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Рисунок 2" descr="1830356633_preview_0db03bfec8156217e0a9422b628a715f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059832" y="620688"/>
              <a:ext cx="3335745" cy="3272745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3203848" y="4365104"/>
              <a:ext cx="344664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6000" i="1" dirty="0" smtClean="0">
                  <a:solidFill>
                    <a:srgbClr val="FF0000"/>
                  </a:solidFill>
                </a:rPr>
                <a:t>Молодец!</a:t>
              </a:r>
              <a:endParaRPr lang="ru-RU" sz="6000" i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Рисунок 1" descr="Lego-Frame-PPT-Backgrounds-1536x115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3" name="Рисунок 2" descr="s1200 (2)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8FDF7"/>
                </a:clrFrom>
                <a:clrTo>
                  <a:srgbClr val="F8FDF7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275856" y="764704"/>
              <a:ext cx="2636912" cy="2636912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3275856" y="4293096"/>
              <a:ext cx="305340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i="1" dirty="0" smtClean="0"/>
                <a:t>Подумай!</a:t>
              </a:r>
              <a:endParaRPr lang="ru-RU" sz="5400" i="1"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79</Words>
  <Application>Microsoft Office PowerPoint</Application>
  <PresentationFormat>Экран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Олег</dc:creator>
  <cp:lastModifiedBy>Олег</cp:lastModifiedBy>
  <cp:revision>20</cp:revision>
  <dcterms:created xsi:type="dcterms:W3CDTF">2020-11-25T04:48:16Z</dcterms:created>
  <dcterms:modified xsi:type="dcterms:W3CDTF">2020-11-25T16:23:40Z</dcterms:modified>
</cp:coreProperties>
</file>