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1CD303"/>
    <a:srgbClr val="460A9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07" autoAdjust="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1.jpeg"/><Relationship Id="rId3" Type="http://schemas.openxmlformats.org/officeDocument/2006/relationships/slide" Target="slide4.xml"/><Relationship Id="rId7" Type="http://schemas.openxmlformats.org/officeDocument/2006/relationships/image" Target="../media/image6.jpeg"/><Relationship Id="rId12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9.jpeg"/><Relationship Id="rId5" Type="http://schemas.openxmlformats.org/officeDocument/2006/relationships/image" Target="../media/image4.jpeg"/><Relationship Id="rId10" Type="http://schemas.openxmlformats.org/officeDocument/2006/relationships/image" Target="../media/image8.jpeg"/><Relationship Id="rId4" Type="http://schemas.openxmlformats.org/officeDocument/2006/relationships/image" Target="../media/image3.jpeg"/><Relationship Id="rId9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54;&#1083;&#1077;&#1075;\Desktop\&#1076;&#1083;&#1103;%20&#1080;&#1075;&#1088;&#1099;\detskie-golosa-osujdeniya-20744.mp3" TargetMode="External"/><Relationship Id="rId6" Type="http://schemas.openxmlformats.org/officeDocument/2006/relationships/slide" Target="slide3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C:\Users\&#1054;&#1083;&#1077;&#1075;\Desktop\&#1076;&#1083;&#1103;%20&#1080;&#1075;&#1088;&#1099;\zvuk-aplodismentov-korotkiy-5-sek-33919.mp3" TargetMode="External"/><Relationship Id="rId6" Type="http://schemas.openxmlformats.org/officeDocument/2006/relationships/image" Target="../media/image17.jpeg"/><Relationship Id="rId5" Type="http://schemas.openxmlformats.org/officeDocument/2006/relationships/image" Target="../media/image14.jpe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467544" y="476672"/>
            <a:ext cx="8352928" cy="5688632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7772400" cy="1470025"/>
          </a:xfrm>
        </p:spPr>
        <p:txBody>
          <a:bodyPr>
            <a:normAutofit/>
          </a:bodyPr>
          <a:lstStyle/>
          <a:p>
            <a:r>
              <a:rPr lang="ru-RU" sz="5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Интерактивная игра </a:t>
            </a:r>
            <a:endParaRPr lang="ru-RU" sz="5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356992"/>
            <a:ext cx="6400800" cy="1752600"/>
          </a:xfrm>
        </p:spPr>
        <p:txBody>
          <a:bodyPr>
            <a:normAutofit/>
          </a:bodyPr>
          <a:lstStyle/>
          <a:p>
            <a:r>
              <a:rPr lang="ru-RU" sz="5400" i="1" dirty="0" smtClean="0">
                <a:ln w="3175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«Третий лишний»</a:t>
            </a:r>
            <a:endParaRPr lang="ru-RU" sz="5400" i="1" dirty="0">
              <a:ln w="3175">
                <a:solidFill>
                  <a:schemeClr val="tx1"/>
                </a:solidFill>
              </a:ln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4581251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59" cy="63367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91680" y="548680"/>
            <a:ext cx="57606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Задачи: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1.Закрепить названия одежды;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2.Упражнять в умении группировать;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3.Развивать логическое мышление;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4.Развивать речь детей.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3140968"/>
            <a:ext cx="74888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/>
              <a:t>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Инструкция к применению: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каждой строке нужно выбрать лишнюю картинку и обосновать свой ответ. Если картинка выбрана правильно, то появится радостный смайлик. Если картинка выбрана не правильно, то появится грустный смайлик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56176" y="5517232"/>
            <a:ext cx="2714600" cy="914400"/>
          </a:xfrm>
          <a:prstGeom prst="roundRect">
            <a:avLst/>
          </a:prstGeom>
          <a:solidFill>
            <a:srgbClr val="1CD3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hlinkClick r:id="rId3" action="ppaction://hlinksldjump"/>
              </a:rPr>
              <a:t>начать</a:t>
            </a:r>
            <a:endParaRPr lang="ru-RU"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14581251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76456" cy="6345324"/>
          </a:xfrm>
          <a:prstGeom prst="rect">
            <a:avLst/>
          </a:prstGeom>
        </p:spPr>
      </p:pic>
      <p:sp>
        <p:nvSpPr>
          <p:cNvPr id="2" name="Солнце 1"/>
          <p:cNvSpPr/>
          <p:nvPr/>
        </p:nvSpPr>
        <p:spPr>
          <a:xfrm>
            <a:off x="755576" y="980728"/>
            <a:ext cx="914400" cy="9144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лнце 2"/>
          <p:cNvSpPr/>
          <p:nvPr/>
        </p:nvSpPr>
        <p:spPr>
          <a:xfrm>
            <a:off x="755576" y="2780928"/>
            <a:ext cx="914400" cy="9144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олнце 3"/>
          <p:cNvSpPr/>
          <p:nvPr/>
        </p:nvSpPr>
        <p:spPr>
          <a:xfrm>
            <a:off x="755576" y="4653136"/>
            <a:ext cx="914400" cy="91440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 descr="kisspng-clothing-dress-clip-art-red-dress-material-5aa6b80a4608b8.5120127115208755302869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51720" y="2564904"/>
            <a:ext cx="1546536" cy="1512168"/>
          </a:xfrm>
          <a:prstGeom prst="rect">
            <a:avLst/>
          </a:prstGeom>
        </p:spPr>
      </p:pic>
      <p:pic>
        <p:nvPicPr>
          <p:cNvPr id="20" name="Рисунок 19" descr="kisspng-t-shirt-clothing-outerwear-clip-art-kids-fashion-5ac4370b163430.112398811522808587091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76256" y="2492896"/>
            <a:ext cx="1512168" cy="1512168"/>
          </a:xfrm>
          <a:prstGeom prst="rect">
            <a:avLst/>
          </a:prstGeom>
        </p:spPr>
      </p:pic>
      <p:pic>
        <p:nvPicPr>
          <p:cNvPr id="22" name="Рисунок 21" descr="cap_PNG5683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27984" y="548680"/>
            <a:ext cx="1484784" cy="1484784"/>
          </a:xfrm>
          <a:prstGeom prst="rect">
            <a:avLst/>
          </a:prstGeom>
        </p:spPr>
      </p:pic>
      <p:pic>
        <p:nvPicPr>
          <p:cNvPr id="24" name="Рисунок 23" descr="kisspng-hat-portable-network-graphics-violet-clip-art-phot-ampquot-5c03439cbae651.3802593815437177887656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60232" y="908720"/>
            <a:ext cx="1728192" cy="960107"/>
          </a:xfrm>
          <a:prstGeom prst="rect">
            <a:avLst/>
          </a:prstGeom>
        </p:spPr>
      </p:pic>
      <p:pic>
        <p:nvPicPr>
          <p:cNvPr id="25" name="Рисунок 24" descr="crocs_PNG3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051720" y="4653136"/>
            <a:ext cx="1735137" cy="1155601"/>
          </a:xfrm>
          <a:prstGeom prst="rect">
            <a:avLst/>
          </a:prstGeom>
        </p:spPr>
      </p:pic>
      <p:pic>
        <p:nvPicPr>
          <p:cNvPr id="30" name="Рисунок 29" descr="kisspng-clothing-jacket-outerwear-coat-clip-art-jacket-5ac9df5f56baf2.5308281515231793593553.jp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5976" y="2348880"/>
            <a:ext cx="1800200" cy="1800200"/>
          </a:xfrm>
          <a:prstGeom prst="rect">
            <a:avLst/>
          </a:prstGeom>
        </p:spPr>
      </p:pic>
      <p:pic>
        <p:nvPicPr>
          <p:cNvPr id="31" name="Рисунок 30" descr="ботинки-25786127.jp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3968" y="4437112"/>
            <a:ext cx="1939280" cy="1696870"/>
          </a:xfrm>
          <a:prstGeom prst="rect">
            <a:avLst/>
          </a:prstGeom>
        </p:spPr>
      </p:pic>
      <p:pic>
        <p:nvPicPr>
          <p:cNvPr id="32" name="Рисунок 31" descr="яркой-красной-ш-япа-связанная-зимой-с-помпоном-79301908.jp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51720" y="548680"/>
            <a:ext cx="1512168" cy="1512168"/>
          </a:xfrm>
          <a:prstGeom prst="rect">
            <a:avLst/>
          </a:prstGeom>
        </p:spPr>
      </p:pic>
      <p:pic>
        <p:nvPicPr>
          <p:cNvPr id="35" name="Рисунок 34" descr="pngtree-cartoon-shoes-cartoon-girl-shoes-cartoon-shoes-pink-shoes-png-image_450212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32240" y="4581128"/>
            <a:ext cx="1872208" cy="13632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detskie-golosa-osujdeniya-20744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839472" y="3140968"/>
            <a:ext cx="1304528" cy="1304528"/>
          </a:xfrm>
          <a:prstGeom prst="rect">
            <a:avLst/>
          </a:prstGeom>
        </p:spPr>
      </p:pic>
      <p:pic>
        <p:nvPicPr>
          <p:cNvPr id="6" name="detskie-golosa-osujdeniya-20744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2852936"/>
            <a:ext cx="728464" cy="728464"/>
          </a:xfrm>
          <a:prstGeom prst="rect">
            <a:avLst/>
          </a:prstGeom>
        </p:spPr>
      </p:pic>
      <p:grpSp>
        <p:nvGrpSpPr>
          <p:cNvPr id="9" name="Группа 8"/>
          <p:cNvGrpSpPr/>
          <p:nvPr/>
        </p:nvGrpSpPr>
        <p:grpSpPr>
          <a:xfrm>
            <a:off x="179512" y="188640"/>
            <a:ext cx="8784976" cy="6480720"/>
            <a:chOff x="2528" y="188640"/>
            <a:chExt cx="8958416" cy="6480720"/>
          </a:xfrm>
        </p:grpSpPr>
        <p:pic>
          <p:nvPicPr>
            <p:cNvPr id="5" name="Рисунок 4" descr="1458125163.jpg">
              <a:hlinkClick r:id="" action="ppaction://hlinkshowjump?jump=previousslide"/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28" y="188640"/>
              <a:ext cx="8958416" cy="6480720"/>
            </a:xfrm>
            <a:prstGeom prst="rect">
              <a:avLst/>
            </a:prstGeom>
          </p:spPr>
        </p:pic>
        <p:sp>
          <p:nvSpPr>
            <p:cNvPr id="3" name="Стрелка вправо с вырезом 2">
              <a:hlinkClick r:id="rId6" action="ppaction://hlinksldjump"/>
            </p:cNvPr>
            <p:cNvSpPr/>
            <p:nvPr/>
          </p:nvSpPr>
          <p:spPr>
            <a:xfrm>
              <a:off x="6588224" y="5445224"/>
              <a:ext cx="2058528" cy="1008112"/>
            </a:xfrm>
            <a:prstGeom prst="notch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7" name="Рисунок 6" descr="s1200.jpg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8FDF7"/>
                </a:clrFrom>
                <a:clrTo>
                  <a:srgbClr val="F8FDF7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979712" y="260648"/>
              <a:ext cx="5805264" cy="5805264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659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65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zvuk-aplodismentov-korotkiy-5-sek-33919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7812360" y="2924944"/>
            <a:ext cx="1016496" cy="1016496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2736304" cy="908720"/>
          </a:xfrm>
        </p:spPr>
        <p:txBody>
          <a:bodyPr>
            <a:normAutofit fontScale="90000"/>
          </a:bodyPr>
          <a:lstStyle/>
          <a:p>
            <a:endParaRPr lang="ru-RU" sz="60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251520" y="0"/>
            <a:ext cx="8640960" cy="6669360"/>
            <a:chOff x="251520" y="0"/>
            <a:chExt cx="8640960" cy="6669360"/>
          </a:xfrm>
        </p:grpSpPr>
        <p:pic>
          <p:nvPicPr>
            <p:cNvPr id="5" name="Рисунок 4" descr="1458125163.jpg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1520" y="188640"/>
              <a:ext cx="8640960" cy="6480720"/>
            </a:xfrm>
            <a:prstGeom prst="rect">
              <a:avLst/>
            </a:prstGeom>
          </p:spPr>
        </p:pic>
        <p:sp>
          <p:nvSpPr>
            <p:cNvPr id="4" name="Стрелка вправо с вырезом 3">
              <a:hlinkClick r:id="rId4" action="ppaction://hlinksldjump"/>
            </p:cNvPr>
            <p:cNvSpPr/>
            <p:nvPr/>
          </p:nvSpPr>
          <p:spPr>
            <a:xfrm rot="10800000" flipH="1" flipV="1">
              <a:off x="6660232" y="5661248"/>
              <a:ext cx="2088233" cy="936104"/>
            </a:xfrm>
            <a:prstGeom prst="notch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i="1" dirty="0"/>
            </a:p>
          </p:txBody>
        </p:sp>
        <p:pic>
          <p:nvPicPr>
            <p:cNvPr id="8" name="Рисунок 7" descr="1830356633_preview_0db03bfec8156217e0a9422b628a715f.jpg"/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259632" y="0"/>
              <a:ext cx="6121950" cy="6006328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64</Words>
  <Application>Microsoft Office PowerPoint</Application>
  <PresentationFormat>Экран (4:3)</PresentationFormat>
  <Paragraphs>10</Paragraphs>
  <Slides>5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Интерактивная игра 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Олег</dc:creator>
  <cp:lastModifiedBy>Олег</cp:lastModifiedBy>
  <cp:revision>34</cp:revision>
  <dcterms:created xsi:type="dcterms:W3CDTF">2020-10-13T08:46:58Z</dcterms:created>
  <dcterms:modified xsi:type="dcterms:W3CDTF">2020-11-25T16:10:40Z</dcterms:modified>
</cp:coreProperties>
</file>