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2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06C32-99D1-4D86-8393-43BEB8A75A38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C1201-DC02-492E-B0A6-27AAFF4A41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1</a:t>
            </a:fld>
            <a:endParaRPr lang="ru-RU"/>
          </a:p>
        </p:txBody>
      </p:sp>
      <p:pic>
        <p:nvPicPr>
          <p:cNvPr id="5" name="Рисунок 4" descr="титул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298" y="0"/>
            <a:ext cx="6900596" cy="9144000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298" y="0"/>
            <a:ext cx="6900596" cy="9144000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 descr="2.PNG"/>
          <p:cNvPicPr>
            <a:picLocks noChangeAspect="1"/>
          </p:cNvPicPr>
          <p:nvPr/>
        </p:nvPicPr>
        <p:blipFill>
          <a:blip r:embed="rId3">
            <a:lum contrast="40000"/>
          </a:blip>
          <a:stretch>
            <a:fillRect/>
          </a:stretch>
        </p:blipFill>
        <p:spPr>
          <a:xfrm>
            <a:off x="-21298" y="0"/>
            <a:ext cx="6900596" cy="9144000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4</a:t>
            </a:fld>
            <a:endParaRPr lang="ru-RU"/>
          </a:p>
        </p:txBody>
      </p:sp>
      <p:pic>
        <p:nvPicPr>
          <p:cNvPr id="5" name="Рисунок 4" descr="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61" y="0"/>
            <a:ext cx="6865122" cy="9144000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 descr="4.PNG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-46291" y="0"/>
            <a:ext cx="6950581" cy="9144000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C1201-DC02-492E-B0A6-27AAFF4A4103}" type="slidenum">
              <a:rPr lang="ru-RU" smtClean="0"/>
              <a:t>6</a:t>
            </a:fld>
            <a:endParaRPr lang="ru-RU"/>
          </a:p>
        </p:txBody>
      </p:sp>
      <p:pic>
        <p:nvPicPr>
          <p:cNvPr id="5" name="Рисунок 4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00" y="0"/>
            <a:ext cx="6872200" cy="9144000"/>
          </a:xfrm>
          <a:prstGeom prst="rect">
            <a:avLst/>
          </a:prstGeom>
        </p:spPr>
      </p:pic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Экран (4:3)</PresentationFormat>
  <Paragraphs>6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1</cp:revision>
  <dcterms:created xsi:type="dcterms:W3CDTF">2022-10-09T16:53:27Z</dcterms:created>
  <dcterms:modified xsi:type="dcterms:W3CDTF">2022-10-09T17:14:16Z</dcterms:modified>
</cp:coreProperties>
</file>