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титу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388424" cy="629947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352928" cy="62729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96944" cy="644014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352928" cy="62563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68952" cy="637610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24936" cy="628527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</cp:revision>
  <dcterms:created xsi:type="dcterms:W3CDTF">2022-10-09T16:53:14Z</dcterms:created>
  <dcterms:modified xsi:type="dcterms:W3CDTF">2022-10-09T17:26:40Z</dcterms:modified>
</cp:coreProperties>
</file>