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титул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388424" cy="629947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260648"/>
            <a:ext cx="8352928" cy="627295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260648"/>
            <a:ext cx="8496944" cy="644014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8352928" cy="625637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260648"/>
            <a:ext cx="8568952" cy="6376108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6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260648"/>
            <a:ext cx="8424936" cy="628527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Олег</dc:creator>
  <cp:lastModifiedBy>Олег</cp:lastModifiedBy>
  <cp:revision>1</cp:revision>
  <dcterms:created xsi:type="dcterms:W3CDTF">2022-10-09T16:53:14Z</dcterms:created>
  <dcterms:modified xsi:type="dcterms:W3CDTF">2022-10-09T17:26:40Z</dcterms:modified>
</cp:coreProperties>
</file>