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openxmlformats.org/officeDocument/2006/relationships/image" Target="../media/image9.png"/><Relationship Id="rId4" Type="http://schemas.openxmlformats.org/officeDocument/2006/relationships/slide" Target="slide4.xml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6.jpeg"/><Relationship Id="rId3" Type="http://schemas.openxmlformats.org/officeDocument/2006/relationships/slideLayout" Target="../slideLayouts/slideLayout7.xml"/><Relationship Id="rId7" Type="http://schemas.openxmlformats.org/officeDocument/2006/relationships/slide" Target="slide5.xml"/><Relationship Id="rId12" Type="http://schemas.openxmlformats.org/officeDocument/2006/relationships/image" Target="../media/image15.png"/><Relationship Id="rId2" Type="http://schemas.openxmlformats.org/officeDocument/2006/relationships/audio" Target="file:///C:\Users\&#1054;&#1083;&#1077;&#1075;\Desktop\&#1076;&#1083;&#1103;%20&#1080;&#1075;&#1088;&#1099;\perchatka.mp3" TargetMode="External"/><Relationship Id="rId16" Type="http://schemas.openxmlformats.org/officeDocument/2006/relationships/image" Target="../media/image19.png"/><Relationship Id="rId1" Type="http://schemas.openxmlformats.org/officeDocument/2006/relationships/audio" Target="file:///C:\Users\&#1054;&#1083;&#1077;&#1075;\Desktop\&#1076;&#1083;&#1103;%20&#1080;&#1075;&#1088;&#1099;\sapogi-skorohody.mp3" TargetMode="External"/><Relationship Id="rId6" Type="http://schemas.openxmlformats.org/officeDocument/2006/relationships/image" Target="../media/image5.jpeg"/><Relationship Id="rId11" Type="http://schemas.openxmlformats.org/officeDocument/2006/relationships/image" Target="../media/image14.jpeg"/><Relationship Id="rId5" Type="http://schemas.openxmlformats.org/officeDocument/2006/relationships/image" Target="../media/image4.jpeg"/><Relationship Id="rId15" Type="http://schemas.openxmlformats.org/officeDocument/2006/relationships/image" Target="../media/image18.png"/><Relationship Id="rId10" Type="http://schemas.openxmlformats.org/officeDocument/2006/relationships/image" Target="../media/image13.jpeg"/><Relationship Id="rId4" Type="http://schemas.openxmlformats.org/officeDocument/2006/relationships/slide" Target="slide4.xml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18" Type="http://schemas.openxmlformats.org/officeDocument/2006/relationships/image" Target="../media/image30.jpeg"/><Relationship Id="rId3" Type="http://schemas.openxmlformats.org/officeDocument/2006/relationships/slide" Target="slide4.xml"/><Relationship Id="rId7" Type="http://schemas.openxmlformats.org/officeDocument/2006/relationships/image" Target="../media/image6.jpeg"/><Relationship Id="rId12" Type="http://schemas.openxmlformats.org/officeDocument/2006/relationships/image" Target="../media/image24.jpeg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.png"/><Relationship Id="rId1" Type="http://schemas.openxmlformats.org/officeDocument/2006/relationships/audio" Target="file:///C:\Users\&#1054;&#1083;&#1077;&#1075;\Desktop\&#1076;&#1083;&#1103;%20&#1080;&#1075;&#1088;&#1099;\modnica.mp3" TargetMode="External"/><Relationship Id="rId6" Type="http://schemas.openxmlformats.org/officeDocument/2006/relationships/slide" Target="slide5.xml"/><Relationship Id="rId11" Type="http://schemas.openxmlformats.org/officeDocument/2006/relationships/image" Target="../media/image23.jpeg"/><Relationship Id="rId5" Type="http://schemas.openxmlformats.org/officeDocument/2006/relationships/image" Target="../media/image5.jpeg"/><Relationship Id="rId15" Type="http://schemas.openxmlformats.org/officeDocument/2006/relationships/image" Target="../media/image27.png"/><Relationship Id="rId10" Type="http://schemas.openxmlformats.org/officeDocument/2006/relationships/image" Target="../media/image22.jpeg"/><Relationship Id="rId4" Type="http://schemas.openxmlformats.org/officeDocument/2006/relationships/image" Target="../media/image4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5.png"/><Relationship Id="rId3" Type="http://schemas.openxmlformats.org/officeDocument/2006/relationships/slide" Target="slide4.xml"/><Relationship Id="rId7" Type="http://schemas.openxmlformats.org/officeDocument/2006/relationships/image" Target="../media/image6.jpeg"/><Relationship Id="rId12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4;&#1083;&#1077;&#1075;\Desktop\&#1076;&#1083;&#1103;%20&#1080;&#1075;&#1088;&#1099;\sandalii.mp3" TargetMode="External"/><Relationship Id="rId6" Type="http://schemas.openxmlformats.org/officeDocument/2006/relationships/slide" Target="slide5.xml"/><Relationship Id="rId11" Type="http://schemas.openxmlformats.org/officeDocument/2006/relationships/image" Target="../media/image14.jpeg"/><Relationship Id="rId5" Type="http://schemas.openxmlformats.org/officeDocument/2006/relationships/image" Target="../media/image5.jpeg"/><Relationship Id="rId10" Type="http://schemas.openxmlformats.org/officeDocument/2006/relationships/image" Target="../media/image33.jpeg"/><Relationship Id="rId4" Type="http://schemas.openxmlformats.org/officeDocument/2006/relationships/image" Target="../media/image4.jpeg"/><Relationship Id="rId9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846640" cy="2090663"/>
          </a:xfrm>
        </p:spPr>
        <p:txBody>
          <a:bodyPr>
            <a:normAutofit/>
          </a:bodyPr>
          <a:lstStyle/>
          <a:p>
            <a:endParaRPr lang="ru-RU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008712" cy="697632"/>
          </a:xfrm>
        </p:spPr>
        <p:txBody>
          <a:bodyPr/>
          <a:lstStyle/>
          <a:p>
            <a:endParaRPr lang="ru-RU" i="1" dirty="0"/>
          </a:p>
        </p:txBody>
      </p:sp>
      <p:pic>
        <p:nvPicPr>
          <p:cNvPr id="4" name="Рисунок 3" descr="14581251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051720" y="2132856"/>
            <a:ext cx="48245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ea typeface="Ebrima" pitchFamily="2" charset="0"/>
                <a:cs typeface="Ebrima" pitchFamily="2" charset="0"/>
              </a:rPr>
              <a:t>Интерактивный плакат </a:t>
            </a:r>
          </a:p>
          <a:p>
            <a:pPr algn="ctr"/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ea typeface="Ebrima" pitchFamily="2" charset="0"/>
                <a:cs typeface="Ebrima" pitchFamily="2" charset="0"/>
              </a:rPr>
              <a:t>«Одежда и обувь»</a:t>
            </a:r>
            <a:endParaRPr lang="ru-RU" sz="4400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ea typeface="Ebrima" pitchFamily="2" charset="0"/>
              <a:cs typeface="Ebrima" pitchFamily="2" charset="0"/>
            </a:endParaRPr>
          </a:p>
        </p:txBody>
      </p:sp>
      <p:pic>
        <p:nvPicPr>
          <p:cNvPr id="6" name="Рисунок 5" descr="hello_html_m75abd1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732240" y="476672"/>
            <a:ext cx="2025084" cy="2924944"/>
          </a:xfrm>
          <a:prstGeom prst="rect">
            <a:avLst/>
          </a:prstGeom>
        </p:spPr>
      </p:pic>
      <p:pic>
        <p:nvPicPr>
          <p:cNvPr id="7" name="Рисунок 6" descr="s1200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7544" y="3861048"/>
            <a:ext cx="1854078" cy="2636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259632" y="260648"/>
            <a:ext cx="7632848" cy="50405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323528" y="404664"/>
            <a:ext cx="1512168" cy="1368152"/>
            <a:chOff x="323528" y="404664"/>
            <a:chExt cx="1512168" cy="1130424"/>
          </a:xfrm>
        </p:grpSpPr>
        <p:sp>
          <p:nvSpPr>
            <p:cNvPr id="4" name="Шестиугольник 3"/>
            <p:cNvSpPr/>
            <p:nvPr/>
          </p:nvSpPr>
          <p:spPr>
            <a:xfrm>
              <a:off x="323528" y="404664"/>
              <a:ext cx="1512168" cy="1130424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i="1" dirty="0"/>
            </a:p>
          </p:txBody>
        </p:sp>
        <p:pic>
          <p:nvPicPr>
            <p:cNvPr id="5" name="Рисунок 4" descr="Комбинезон.jpg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548680"/>
              <a:ext cx="576064" cy="847153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539552" y="4797152"/>
            <a:ext cx="1584176" cy="1512168"/>
            <a:chOff x="323528" y="4323076"/>
            <a:chExt cx="1584176" cy="1512168"/>
          </a:xfrm>
        </p:grpSpPr>
        <p:sp>
          <p:nvSpPr>
            <p:cNvPr id="7" name="Шестиугольник 6"/>
            <p:cNvSpPr/>
            <p:nvPr/>
          </p:nvSpPr>
          <p:spPr>
            <a:xfrm>
              <a:off x="323528" y="4323076"/>
              <a:ext cx="1584176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 descr="Платье.jpg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4581128"/>
              <a:ext cx="792088" cy="108012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6948264" y="5013176"/>
            <a:ext cx="1728192" cy="1512168"/>
            <a:chOff x="6948264" y="5013176"/>
            <a:chExt cx="1728192" cy="1512168"/>
          </a:xfrm>
        </p:grpSpPr>
        <p:sp>
          <p:nvSpPr>
            <p:cNvPr id="10" name="Шестиугольник 9"/>
            <p:cNvSpPr/>
            <p:nvPr/>
          </p:nvSpPr>
          <p:spPr>
            <a:xfrm>
              <a:off x="6948264" y="5013176"/>
              <a:ext cx="1728192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 descr="Ботинки.jpg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9FFFF"/>
                </a:clrFrom>
                <a:clrTo>
                  <a:srgbClr val="F9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24328" y="5191078"/>
              <a:ext cx="720080" cy="1058942"/>
            </a:xfrm>
            <a:prstGeom prst="rect">
              <a:avLst/>
            </a:prstGeom>
          </p:spPr>
        </p:pic>
      </p:grpSp>
      <p:pic>
        <p:nvPicPr>
          <p:cNvPr id="12" name="Рисунок 11" descr="hello_html_6d90effc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19672" y="1556792"/>
            <a:ext cx="2160240" cy="2160240"/>
          </a:xfrm>
          <a:prstGeom prst="rect">
            <a:avLst/>
          </a:prstGeom>
        </p:spPr>
      </p:pic>
      <p:pic>
        <p:nvPicPr>
          <p:cNvPr id="13" name="Рисунок 12" descr="d41d8cd98f00b204e9800998ecf8427e_1738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07904" y="692696"/>
            <a:ext cx="2750438" cy="1944216"/>
          </a:xfrm>
          <a:prstGeom prst="rect">
            <a:avLst/>
          </a:prstGeom>
        </p:spPr>
      </p:pic>
      <p:pic>
        <p:nvPicPr>
          <p:cNvPr id="14" name="Рисунок 13" descr="hello_html_m75abd16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6876256" y="1700808"/>
            <a:ext cx="1426827" cy="2060848"/>
          </a:xfrm>
          <a:prstGeom prst="rect">
            <a:avLst/>
          </a:prstGeom>
        </p:spPr>
      </p:pic>
      <p:pic>
        <p:nvPicPr>
          <p:cNvPr id="15" name="Рисунок 14" descr="Сапоги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292080" y="2852936"/>
            <a:ext cx="1295400" cy="1905000"/>
          </a:xfrm>
          <a:prstGeom prst="rect">
            <a:avLst/>
          </a:prstGeom>
        </p:spPr>
      </p:pic>
      <p:pic>
        <p:nvPicPr>
          <p:cNvPr id="16" name="Рисунок 15" descr="Босоножки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707904" y="2852936"/>
            <a:ext cx="1295400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331640" y="260648"/>
            <a:ext cx="7632848" cy="50405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Группа 16"/>
          <p:cNvGrpSpPr/>
          <p:nvPr/>
        </p:nvGrpSpPr>
        <p:grpSpPr>
          <a:xfrm>
            <a:off x="323528" y="404664"/>
            <a:ext cx="1512168" cy="1368152"/>
            <a:chOff x="323528" y="404664"/>
            <a:chExt cx="1512168" cy="1130424"/>
          </a:xfrm>
        </p:grpSpPr>
        <p:sp>
          <p:nvSpPr>
            <p:cNvPr id="3" name="Шестиугольник 2"/>
            <p:cNvSpPr/>
            <p:nvPr/>
          </p:nvSpPr>
          <p:spPr>
            <a:xfrm>
              <a:off x="323528" y="404664"/>
              <a:ext cx="1512168" cy="1130424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i="1" dirty="0"/>
            </a:p>
          </p:txBody>
        </p:sp>
        <p:pic>
          <p:nvPicPr>
            <p:cNvPr id="10" name="Рисунок 9" descr="Комбинезон.jpg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548680"/>
              <a:ext cx="576064" cy="847153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539552" y="4797152"/>
            <a:ext cx="1584176" cy="1512168"/>
            <a:chOff x="323528" y="4323076"/>
            <a:chExt cx="1584176" cy="1512168"/>
          </a:xfrm>
        </p:grpSpPr>
        <p:sp>
          <p:nvSpPr>
            <p:cNvPr id="4" name="Шестиугольник 3"/>
            <p:cNvSpPr/>
            <p:nvPr/>
          </p:nvSpPr>
          <p:spPr>
            <a:xfrm>
              <a:off x="323528" y="4323076"/>
              <a:ext cx="1584176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4" name="Рисунок 13" descr="Платье.jpg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4581128"/>
              <a:ext cx="792088" cy="1080120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6948264" y="5013176"/>
            <a:ext cx="1728192" cy="1512168"/>
            <a:chOff x="6948264" y="5013176"/>
            <a:chExt cx="1728192" cy="1512168"/>
          </a:xfrm>
        </p:grpSpPr>
        <p:sp>
          <p:nvSpPr>
            <p:cNvPr id="19" name="Шестиугольник 18"/>
            <p:cNvSpPr/>
            <p:nvPr/>
          </p:nvSpPr>
          <p:spPr>
            <a:xfrm>
              <a:off x="6948264" y="5013176"/>
              <a:ext cx="1728192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 descr="Ботинки.jpg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9FFFF"/>
                </a:clrFrom>
                <a:clrTo>
                  <a:srgbClr val="F9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24328" y="5191078"/>
              <a:ext cx="720080" cy="1058942"/>
            </a:xfrm>
            <a:prstGeom prst="rect">
              <a:avLst/>
            </a:prstGeom>
          </p:spPr>
        </p:pic>
      </p:grpSp>
      <p:pic>
        <p:nvPicPr>
          <p:cNvPr id="12" name="Рисунок 11" descr="kisspng-beak-line-hat-meter-5d498006939d52.7574590615650979906046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692696"/>
            <a:ext cx="1185362" cy="1027314"/>
          </a:xfrm>
          <a:prstGeom prst="rect">
            <a:avLst/>
          </a:prstGeom>
        </p:spPr>
      </p:pic>
      <p:pic>
        <p:nvPicPr>
          <p:cNvPr id="13" name="Рисунок 12" descr="kisspng-coat-jacket-winter-clothing-shirt-5d42825e8bb114.2747521715646398385722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1844824"/>
            <a:ext cx="1665819" cy="1628800"/>
          </a:xfrm>
          <a:prstGeom prst="rect">
            <a:avLst/>
          </a:prstGeom>
        </p:spPr>
      </p:pic>
      <p:pic>
        <p:nvPicPr>
          <p:cNvPr id="15" name="Рисунок 14" descr="ботинки-25786127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15816" y="3645024"/>
            <a:ext cx="1383789" cy="1210816"/>
          </a:xfrm>
          <a:prstGeom prst="rect">
            <a:avLst/>
          </a:prstGeom>
        </p:spPr>
      </p:pic>
      <p:pic>
        <p:nvPicPr>
          <p:cNvPr id="22" name="sapogi-skorohody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 cstate="print"/>
          <a:stretch>
            <a:fillRect/>
          </a:stretch>
        </p:blipFill>
        <p:spPr>
          <a:xfrm>
            <a:off x="1763688" y="1772816"/>
            <a:ext cx="936104" cy="936104"/>
          </a:xfrm>
          <a:prstGeom prst="rect">
            <a:avLst/>
          </a:prstGeom>
        </p:spPr>
      </p:pic>
      <p:pic>
        <p:nvPicPr>
          <p:cNvPr id="23" name="Рисунок 22" descr="4b484c899214313ad087d04914fa83cc.jpe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355976" y="1556792"/>
            <a:ext cx="1741903" cy="1178506"/>
          </a:xfrm>
          <a:prstGeom prst="rect">
            <a:avLst/>
          </a:prstGeom>
        </p:spPr>
      </p:pic>
      <p:pic>
        <p:nvPicPr>
          <p:cNvPr id="24" name="Рисунок 23" descr="387a87e87bf2d7eb54d782ef91124aca.jpe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427984" y="3284984"/>
            <a:ext cx="1627821" cy="1101896"/>
          </a:xfrm>
          <a:prstGeom prst="rect">
            <a:avLst/>
          </a:prstGeom>
        </p:spPr>
      </p:pic>
      <p:pic>
        <p:nvPicPr>
          <p:cNvPr id="25" name="Рисунок 24" descr="загадка про шубу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44209" y="2204864"/>
            <a:ext cx="1889786" cy="1417340"/>
          </a:xfrm>
          <a:prstGeom prst="rect">
            <a:avLst/>
          </a:prstGeom>
        </p:spPr>
      </p:pic>
      <p:pic>
        <p:nvPicPr>
          <p:cNvPr id="26" name="perchatk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6" cstate="print"/>
          <a:stretch>
            <a:fillRect/>
          </a:stretch>
        </p:blipFill>
        <p:spPr>
          <a:xfrm>
            <a:off x="1835696" y="2996952"/>
            <a:ext cx="880864" cy="880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32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204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259632" y="260648"/>
            <a:ext cx="7632848" cy="50405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323528" y="404664"/>
            <a:ext cx="1512168" cy="1368152"/>
            <a:chOff x="323528" y="404664"/>
            <a:chExt cx="1512168" cy="1130424"/>
          </a:xfrm>
        </p:grpSpPr>
        <p:sp>
          <p:nvSpPr>
            <p:cNvPr id="4" name="Шестиугольник 3"/>
            <p:cNvSpPr/>
            <p:nvPr/>
          </p:nvSpPr>
          <p:spPr>
            <a:xfrm>
              <a:off x="323528" y="404664"/>
              <a:ext cx="1512168" cy="1130424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i="1" dirty="0"/>
            </a:p>
          </p:txBody>
        </p:sp>
        <p:pic>
          <p:nvPicPr>
            <p:cNvPr id="5" name="Рисунок 4" descr="Комбинезон.jpg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548680"/>
              <a:ext cx="576064" cy="847153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539552" y="4797152"/>
            <a:ext cx="1584176" cy="1512168"/>
            <a:chOff x="323528" y="4323076"/>
            <a:chExt cx="1584176" cy="1512168"/>
          </a:xfrm>
        </p:grpSpPr>
        <p:sp>
          <p:nvSpPr>
            <p:cNvPr id="7" name="Шестиугольник 6"/>
            <p:cNvSpPr/>
            <p:nvPr/>
          </p:nvSpPr>
          <p:spPr>
            <a:xfrm>
              <a:off x="323528" y="4323076"/>
              <a:ext cx="1584176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 descr="Платье.jpg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4581128"/>
              <a:ext cx="792088" cy="108012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7020272" y="5013176"/>
            <a:ext cx="1728192" cy="1512168"/>
            <a:chOff x="6948264" y="5013176"/>
            <a:chExt cx="1728192" cy="1512168"/>
          </a:xfrm>
        </p:grpSpPr>
        <p:sp>
          <p:nvSpPr>
            <p:cNvPr id="10" name="Шестиугольник 9"/>
            <p:cNvSpPr/>
            <p:nvPr/>
          </p:nvSpPr>
          <p:spPr>
            <a:xfrm>
              <a:off x="6948264" y="5013176"/>
              <a:ext cx="1728192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 descr="Ботинки.jpg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9FFFF"/>
                </a:clrFrom>
                <a:clrTo>
                  <a:srgbClr val="F9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24328" y="5191078"/>
              <a:ext cx="720080" cy="1058942"/>
            </a:xfrm>
            <a:prstGeom prst="rect">
              <a:avLst/>
            </a:prstGeom>
          </p:spPr>
        </p:pic>
      </p:grpSp>
      <p:pic>
        <p:nvPicPr>
          <p:cNvPr id="13" name="Рисунок 12" descr="kisspng-baseball-cap-drawing-headgear-bones-5ac847d90f3906.4141224115230750330624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5856" y="908720"/>
            <a:ext cx="1008112" cy="775471"/>
          </a:xfrm>
          <a:prstGeom prst="rect">
            <a:avLst/>
          </a:prstGeom>
        </p:spPr>
      </p:pic>
      <p:pic>
        <p:nvPicPr>
          <p:cNvPr id="14" name="Рисунок 13" descr="kisspng-clothing-dress-clip-art-red-dress-material-5aa6b80a4608b8.5120127115208755302869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7704" y="2204864"/>
            <a:ext cx="1223951" cy="1196752"/>
          </a:xfrm>
          <a:prstGeom prst="rect">
            <a:avLst/>
          </a:prstGeom>
        </p:spPr>
      </p:pic>
      <p:pic>
        <p:nvPicPr>
          <p:cNvPr id="15" name="Рисунок 14" descr="kisspng-t-shirt-clothing-outerwear-clip-art-kids-fashion-5ac4370b163430.112398811522808587091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5856" y="1916832"/>
            <a:ext cx="1052736" cy="1052736"/>
          </a:xfrm>
          <a:prstGeom prst="rect">
            <a:avLst/>
          </a:prstGeom>
        </p:spPr>
      </p:pic>
      <p:pic>
        <p:nvPicPr>
          <p:cNvPr id="16" name="Рисунок 15" descr="kisspng--5cd7c1acdddc34.9223738115576436929088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5856" y="3068960"/>
            <a:ext cx="1129118" cy="802928"/>
          </a:xfrm>
          <a:prstGeom prst="rect">
            <a:avLst/>
          </a:prstGeom>
        </p:spPr>
      </p:pic>
      <p:pic>
        <p:nvPicPr>
          <p:cNvPr id="17" name="Рисунок 16" descr="a8efc5d58470d4c75a58da785e375e8d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347864" y="4005064"/>
            <a:ext cx="918344" cy="918344"/>
          </a:xfrm>
          <a:prstGeom prst="rect">
            <a:avLst/>
          </a:prstGeom>
        </p:spPr>
      </p:pic>
      <p:pic>
        <p:nvPicPr>
          <p:cNvPr id="18" name="Рисунок 17" descr="kisspng-flip-flops-transparency-sandal-slipper-5d4bb339ab9376.4312427315652421697028.jp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1720" y="3717032"/>
            <a:ext cx="1008112" cy="672075"/>
          </a:xfrm>
          <a:prstGeom prst="rect">
            <a:avLst/>
          </a:prstGeom>
        </p:spPr>
      </p:pic>
      <p:pic>
        <p:nvPicPr>
          <p:cNvPr id="19" name="Рисунок 18" descr="kisspng-hat-portable-network-graphics-violet-clip-art-phot-ampquot-5c03439cbae651.3802593815437177887656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7704" y="1340768"/>
            <a:ext cx="1152128" cy="640071"/>
          </a:xfrm>
          <a:prstGeom prst="rect">
            <a:avLst/>
          </a:prstGeom>
        </p:spPr>
      </p:pic>
      <p:pic>
        <p:nvPicPr>
          <p:cNvPr id="20" name="modnic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5" cstate="print"/>
          <a:stretch>
            <a:fillRect/>
          </a:stretch>
        </p:blipFill>
        <p:spPr>
          <a:xfrm>
            <a:off x="7668344" y="2348880"/>
            <a:ext cx="1152128" cy="1152128"/>
          </a:xfrm>
          <a:prstGeom prst="rect">
            <a:avLst/>
          </a:prstGeom>
        </p:spPr>
      </p:pic>
      <p:pic>
        <p:nvPicPr>
          <p:cNvPr id="21" name="Рисунок 20" descr="про футболку загадка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499992" y="1412776"/>
            <a:ext cx="1440160" cy="1080120"/>
          </a:xfrm>
          <a:prstGeom prst="rect">
            <a:avLst/>
          </a:prstGeom>
        </p:spPr>
      </p:pic>
      <p:pic>
        <p:nvPicPr>
          <p:cNvPr id="22" name="Рисунок 21" descr="загадка про юбку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156176" y="1412776"/>
            <a:ext cx="1368152" cy="1026114"/>
          </a:xfrm>
          <a:prstGeom prst="rect">
            <a:avLst/>
          </a:prstGeom>
        </p:spPr>
      </p:pic>
      <p:pic>
        <p:nvPicPr>
          <p:cNvPr id="23" name="Рисунок 22" descr="скороговорки лтняя одежда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860032" y="3140968"/>
            <a:ext cx="2336760" cy="1416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01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259632" y="260648"/>
            <a:ext cx="7632848" cy="50405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323528" y="404664"/>
            <a:ext cx="1512168" cy="1368152"/>
            <a:chOff x="323528" y="404664"/>
            <a:chExt cx="1512168" cy="1130424"/>
          </a:xfrm>
        </p:grpSpPr>
        <p:sp>
          <p:nvSpPr>
            <p:cNvPr id="4" name="Шестиугольник 3"/>
            <p:cNvSpPr/>
            <p:nvPr/>
          </p:nvSpPr>
          <p:spPr>
            <a:xfrm>
              <a:off x="323528" y="404664"/>
              <a:ext cx="1512168" cy="1130424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i="1" dirty="0"/>
            </a:p>
          </p:txBody>
        </p:sp>
        <p:pic>
          <p:nvPicPr>
            <p:cNvPr id="5" name="Рисунок 4" descr="Комбинезон.jpg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548680"/>
              <a:ext cx="576064" cy="847153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539552" y="4797152"/>
            <a:ext cx="1584176" cy="1512168"/>
            <a:chOff x="323528" y="4323076"/>
            <a:chExt cx="1584176" cy="1512168"/>
          </a:xfrm>
        </p:grpSpPr>
        <p:sp>
          <p:nvSpPr>
            <p:cNvPr id="7" name="Шестиугольник 6"/>
            <p:cNvSpPr/>
            <p:nvPr/>
          </p:nvSpPr>
          <p:spPr>
            <a:xfrm>
              <a:off x="323528" y="4323076"/>
              <a:ext cx="1584176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8" name="Рисунок 7" descr="Платье.jpg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5576" y="4581128"/>
              <a:ext cx="792088" cy="108012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6948264" y="5013176"/>
            <a:ext cx="1728192" cy="1512168"/>
            <a:chOff x="6948264" y="5013176"/>
            <a:chExt cx="1728192" cy="1512168"/>
          </a:xfrm>
        </p:grpSpPr>
        <p:sp>
          <p:nvSpPr>
            <p:cNvPr id="10" name="Шестиугольник 9"/>
            <p:cNvSpPr/>
            <p:nvPr/>
          </p:nvSpPr>
          <p:spPr>
            <a:xfrm>
              <a:off x="6948264" y="5013176"/>
              <a:ext cx="1728192" cy="1512168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 descr="Ботинки.jpg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9FFFF"/>
                </a:clrFrom>
                <a:clrTo>
                  <a:srgbClr val="F9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524328" y="5191078"/>
              <a:ext cx="720080" cy="1058942"/>
            </a:xfrm>
            <a:prstGeom prst="rect">
              <a:avLst/>
            </a:prstGeom>
          </p:spPr>
        </p:pic>
      </p:grpSp>
      <p:pic>
        <p:nvPicPr>
          <p:cNvPr id="12" name="Рисунок 11" descr="crocs_PNG3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51720" y="1412776"/>
            <a:ext cx="1191928" cy="793824"/>
          </a:xfrm>
          <a:prstGeom prst="rect">
            <a:avLst/>
          </a:prstGeom>
        </p:spPr>
      </p:pic>
      <p:pic>
        <p:nvPicPr>
          <p:cNvPr id="13" name="Рисунок 12" descr="kisspng-flip-flops-transparency-sandal-slipper-5d4bb339ab9376.4312427315652421697028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2780928"/>
            <a:ext cx="1368152" cy="912101"/>
          </a:xfrm>
          <a:prstGeom prst="rect">
            <a:avLst/>
          </a:prstGeom>
        </p:spPr>
      </p:pic>
      <p:pic>
        <p:nvPicPr>
          <p:cNvPr id="14" name="Рисунок 13" descr="kisspng-sneakers-shoe-air-jordan-stock-photography-snickers-5ab4ec539c99f2.1962679215218064196415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016" y="3933056"/>
            <a:ext cx="1251627" cy="973488"/>
          </a:xfrm>
          <a:prstGeom prst="rect">
            <a:avLst/>
          </a:prstGeom>
        </p:spPr>
      </p:pic>
      <p:pic>
        <p:nvPicPr>
          <p:cNvPr id="15" name="Рисунок 14" descr="ботинки-25786127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1760" y="3140968"/>
            <a:ext cx="1383790" cy="1210816"/>
          </a:xfrm>
          <a:prstGeom prst="rect">
            <a:avLst/>
          </a:prstGeom>
        </p:spPr>
      </p:pic>
      <p:pic>
        <p:nvPicPr>
          <p:cNvPr id="16" name="Рисунок 15" descr="145654813_Odezhda_Obuv_Golovnye_ubory_29.jpg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4757810" y="-69178"/>
            <a:ext cx="1954018" cy="2757686"/>
          </a:xfrm>
          <a:prstGeom prst="rect">
            <a:avLst/>
          </a:prstGeom>
        </p:spPr>
      </p:pic>
      <p:pic>
        <p:nvPicPr>
          <p:cNvPr id="18" name="sandali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 cstate="print"/>
          <a:stretch>
            <a:fillRect/>
          </a:stretch>
        </p:blipFill>
        <p:spPr>
          <a:xfrm>
            <a:off x="4499992" y="2492896"/>
            <a:ext cx="1088504" cy="1088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8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7</Words>
  <Application>Microsoft Office PowerPoint</Application>
  <PresentationFormat>Экран (4:3)</PresentationFormat>
  <Paragraphs>2</Paragraphs>
  <Slides>5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Интерактивный плакат</dc:title>
  <dc:creator>Олег</dc:creator>
  <cp:lastModifiedBy>Олег</cp:lastModifiedBy>
  <cp:revision>16</cp:revision>
  <dcterms:created xsi:type="dcterms:W3CDTF">2020-10-08T04:06:24Z</dcterms:created>
  <dcterms:modified xsi:type="dcterms:W3CDTF">2020-11-24T05:01:40Z</dcterms:modified>
</cp:coreProperties>
</file>