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итуль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007" y="0"/>
            <a:ext cx="91680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пасности вокруг на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30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доровь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562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доровье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пасн предмет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562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пасн предмет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88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ло челове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л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чная гигие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</cp:revision>
  <dcterms:created xsi:type="dcterms:W3CDTF">2022-10-09T16:20:54Z</dcterms:created>
  <dcterms:modified xsi:type="dcterms:W3CDTF">2022-10-09T16:29:56Z</dcterms:modified>
</cp:coreProperties>
</file>