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d7ae4965fe0c7e39ec74646eb93507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52909" cy="6093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836712"/>
            <a:ext cx="37018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Картотека игр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шашками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зацкие шаш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3304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хотники и вол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73605" cy="58326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гол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07421" cy="60486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к-тил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86025" cy="58326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апае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06706" cy="61206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</cp:revision>
  <dcterms:created xsi:type="dcterms:W3CDTF">2022-10-09T16:04:31Z</dcterms:created>
  <dcterms:modified xsi:type="dcterms:W3CDTF">2022-10-09T16:43:10Z</dcterms:modified>
</cp:coreProperties>
</file>