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1" r:id="rId5"/>
    <p:sldId id="260" r:id="rId6"/>
    <p:sldId id="263" r:id="rId7"/>
    <p:sldId id="262" r:id="rId8"/>
    <p:sldId id="264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19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5F0D1-B1DF-4CD1-B999-8F0ED235BD87}" type="datetimeFigureOut">
              <a:rPr lang="ru-RU" smtClean="0"/>
              <a:t>25.10.2020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2955B-882E-474E-BC56-0AFC83EE94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1413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5F0D1-B1DF-4CD1-B999-8F0ED235BD87}" type="datetimeFigureOut">
              <a:rPr lang="ru-RU" smtClean="0"/>
              <a:t>25.10.2020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2955B-882E-474E-BC56-0AFC83EE94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6078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5F0D1-B1DF-4CD1-B999-8F0ED235BD87}" type="datetimeFigureOut">
              <a:rPr lang="ru-RU" smtClean="0"/>
              <a:t>25.10.2020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2955B-882E-474E-BC56-0AFC83EE94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5871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5F0D1-B1DF-4CD1-B999-8F0ED235BD87}" type="datetimeFigureOut">
              <a:rPr lang="ru-RU" smtClean="0"/>
              <a:t>25.10.2020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2955B-882E-474E-BC56-0AFC83EE94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6716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5F0D1-B1DF-4CD1-B999-8F0ED235BD87}" type="datetimeFigureOut">
              <a:rPr lang="ru-RU" smtClean="0"/>
              <a:t>25.10.2020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2955B-882E-474E-BC56-0AFC83EE94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2437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5F0D1-B1DF-4CD1-B999-8F0ED235BD87}" type="datetimeFigureOut">
              <a:rPr lang="ru-RU" smtClean="0"/>
              <a:t>25.10.2020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2955B-882E-474E-BC56-0AFC83EE94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5542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5F0D1-B1DF-4CD1-B999-8F0ED235BD87}" type="datetimeFigureOut">
              <a:rPr lang="ru-RU" smtClean="0"/>
              <a:t>25.10.2020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2955B-882E-474E-BC56-0AFC83EE94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1807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5F0D1-B1DF-4CD1-B999-8F0ED235BD87}" type="datetimeFigureOut">
              <a:rPr lang="ru-RU" smtClean="0"/>
              <a:t>25.10.2020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2955B-882E-474E-BC56-0AFC83EE94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4689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5F0D1-B1DF-4CD1-B999-8F0ED235BD87}" type="datetimeFigureOut">
              <a:rPr lang="ru-RU" smtClean="0"/>
              <a:t>25.10.2020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2955B-882E-474E-BC56-0AFC83EE94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3104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5F0D1-B1DF-4CD1-B999-8F0ED235BD87}" type="datetimeFigureOut">
              <a:rPr lang="ru-RU" smtClean="0"/>
              <a:t>25.10.2020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2955B-882E-474E-BC56-0AFC83EE94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822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5F0D1-B1DF-4CD1-B999-8F0ED235BD87}" type="datetimeFigureOut">
              <a:rPr lang="ru-RU" smtClean="0"/>
              <a:t>25.10.2020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2955B-882E-474E-BC56-0AFC83EE94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8720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05F0D1-B1DF-4CD1-B999-8F0ED235BD87}" type="datetimeFigureOut">
              <a:rPr lang="ru-RU" smtClean="0"/>
              <a:t>25.10.2020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02955B-882E-474E-BC56-0AFC83EE94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438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4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3" Type="http://schemas.openxmlformats.org/officeDocument/2006/relationships/image" Target="../media/image6.png"/><Relationship Id="rId7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5.wdp"/><Relationship Id="rId5" Type="http://schemas.openxmlformats.org/officeDocument/2006/relationships/image" Target="../media/image7.png"/><Relationship Id="rId4" Type="http://schemas.microsoft.com/office/2007/relationships/hdphoto" Target="../media/hdphoto4.wdp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9.wdp"/><Relationship Id="rId3" Type="http://schemas.openxmlformats.org/officeDocument/2006/relationships/image" Target="../media/image9.png"/><Relationship Id="rId7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8.wdp"/><Relationship Id="rId5" Type="http://schemas.openxmlformats.org/officeDocument/2006/relationships/image" Target="../media/image10.png"/><Relationship Id="rId4" Type="http://schemas.microsoft.com/office/2007/relationships/hdphoto" Target="../media/hdphoto7.wdp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12.wdp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1.wdp"/><Relationship Id="rId5" Type="http://schemas.openxmlformats.org/officeDocument/2006/relationships/image" Target="../media/image13.png"/><Relationship Id="rId4" Type="http://schemas.microsoft.com/office/2007/relationships/hdphoto" Target="../media/hdphoto10.wdp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15.wdp"/><Relationship Id="rId3" Type="http://schemas.openxmlformats.org/officeDocument/2006/relationships/image" Target="../media/image15.png"/><Relationship Id="rId7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4.wdp"/><Relationship Id="rId5" Type="http://schemas.openxmlformats.org/officeDocument/2006/relationships/image" Target="../media/image16.png"/><Relationship Id="rId4" Type="http://schemas.microsoft.com/office/2007/relationships/hdphoto" Target="../media/hdphoto13.wdp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18.wdp"/><Relationship Id="rId3" Type="http://schemas.openxmlformats.org/officeDocument/2006/relationships/image" Target="../media/image18.png"/><Relationship Id="rId7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7.wdp"/><Relationship Id="rId5" Type="http://schemas.openxmlformats.org/officeDocument/2006/relationships/image" Target="../media/image19.png"/><Relationship Id="rId4" Type="http://schemas.microsoft.com/office/2007/relationships/hdphoto" Target="../media/hdphoto16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01091" y="498908"/>
            <a:ext cx="9144000" cy="2387600"/>
          </a:xfrm>
        </p:spPr>
        <p:txBody>
          <a:bodyPr/>
          <a:lstStyle/>
          <a:p>
            <a:r>
              <a:rPr kumimoji="0" lang="ru-RU" sz="8000" b="0" i="0" u="none" strike="noStrike" kern="0" cap="none" spc="0" normalizeH="0" baseline="0" noProof="0" dirty="0" smtClean="0">
                <a:ln>
                  <a:solidFill>
                    <a:srgbClr val="FF0000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uLnTx/>
                <a:uFillTx/>
                <a:latin typeface="Arial Black" pitchFamily="34" charset="0"/>
              </a:rPr>
              <a:t>Интерактивная игра</a:t>
            </a:r>
            <a:endParaRPr lang="ru-RU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lv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</a:pPr>
            <a:r>
              <a:rPr kumimoji="0" lang="ru-RU" sz="54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Быт русского народа</a:t>
            </a:r>
          </a:p>
          <a:p>
            <a:endParaRPr lang="ru-RU" dirty="0"/>
          </a:p>
        </p:txBody>
      </p:sp>
      <p:sp>
        <p:nvSpPr>
          <p:cNvPr id="6" name="Стрелка вправо 5">
            <a:hlinkClick r:id="" action="ppaction://hlinkshowjump?jump=nextslide"/>
          </p:cNvPr>
          <p:cNvSpPr/>
          <p:nvPr/>
        </p:nvSpPr>
        <p:spPr>
          <a:xfrm>
            <a:off x="10099964" y="5805055"/>
            <a:ext cx="2092036" cy="1052945"/>
          </a:xfrm>
          <a:prstGeom prst="rightArrow">
            <a:avLst>
              <a:gd name="adj1" fmla="val 50000"/>
              <a:gd name="adj2" fmla="val 8947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Начать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5405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70610" y="443230"/>
            <a:ext cx="11450780" cy="489672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называется дом в котором жили наши предки?</a:t>
            </a:r>
            <a:endParaRPr lang="ru-R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515" b="91919" l="9843" r="97638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0372" y="1325294"/>
            <a:ext cx="3685095" cy="335754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8174" l="87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835950" y="1320552"/>
            <a:ext cx="3251942" cy="336228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2569" b="89834" l="11849" r="9247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102967" y="3186545"/>
            <a:ext cx="4535483" cy="33897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0" name="Стрелка вправо 9">
            <a:hlinkClick r:id="" action="ppaction://hlinkshowjump?jump=nextslide"/>
          </p:cNvPr>
          <p:cNvSpPr/>
          <p:nvPr/>
        </p:nvSpPr>
        <p:spPr>
          <a:xfrm>
            <a:off x="10099964" y="5805055"/>
            <a:ext cx="2092036" cy="1052945"/>
          </a:xfrm>
          <a:prstGeom prst="rightArrow">
            <a:avLst>
              <a:gd name="adj1" fmla="val 50000"/>
              <a:gd name="adj2" fmla="val 8947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Начать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5662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81000" y="362588"/>
            <a:ext cx="11430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называется </a:t>
            </a:r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обувь, сплетенная из коры дерева?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250" b="98125" l="3155" r="93691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77641" y="1371507"/>
            <a:ext cx="3019425" cy="4572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4400" r="962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8601" y="1371507"/>
            <a:ext cx="3789218" cy="44594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167" b="99167" l="444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356889" y="1371507"/>
            <a:ext cx="3628909" cy="4572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5" name="Стрелка вправо 14">
            <a:hlinkClick r:id="" action="ppaction://hlinkshowjump?jump=nextslide"/>
          </p:cNvPr>
          <p:cNvSpPr/>
          <p:nvPr/>
        </p:nvSpPr>
        <p:spPr>
          <a:xfrm>
            <a:off x="10099964" y="5805055"/>
            <a:ext cx="2092036" cy="1052945"/>
          </a:xfrm>
          <a:prstGeom prst="rightArrow">
            <a:avLst>
              <a:gd name="adj1" fmla="val 50000"/>
              <a:gd name="adj2" fmla="val 8947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Начать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1208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68036" y="318655"/>
            <a:ext cx="11055928" cy="1168544"/>
          </a:xfrm>
        </p:spPr>
        <p:txBody>
          <a:bodyPr/>
          <a:lstStyle/>
          <a:p>
            <a:r>
              <a:rPr kumimoji="0" lang="ru-RU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Из чего была сварена каша в русской народной сказке?</a:t>
            </a:r>
            <a:endParaRPr lang="ru-RU" dirty="0">
              <a:solidFill>
                <a:schemeClr val="accent4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Молоток Слесарный 0,8 Кг (круглый) Без Ручки (СССР) — в Категории &quot;Молотки,  Кувалды, Киянки&quot; на Bigl.ua (1198788659)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774" b="95053" l="1000" r="98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266" y="1506495"/>
            <a:ext cx="5469370" cy="251738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143" b="89143" l="2768" r="97924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539345" y="1506496"/>
            <a:ext cx="5210537" cy="252517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837" b="92199" l="275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44636" y="4243006"/>
            <a:ext cx="4426528" cy="238552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0" name="Стрелка вправо 9">
            <a:hlinkClick r:id="" action="ppaction://hlinkshowjump?jump=nextslide"/>
          </p:cNvPr>
          <p:cNvSpPr/>
          <p:nvPr/>
        </p:nvSpPr>
        <p:spPr>
          <a:xfrm>
            <a:off x="10099964" y="5805055"/>
            <a:ext cx="2092036" cy="1052945"/>
          </a:xfrm>
          <a:prstGeom prst="rightArrow">
            <a:avLst>
              <a:gd name="adj1" fmla="val 50000"/>
              <a:gd name="adj2" fmla="val 8947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Начать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5250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466108" y="348873"/>
            <a:ext cx="845127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0" lang="ru-RU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 чем крестьяне кипятили чай?</a:t>
            </a:r>
            <a:endParaRPr lang="ru-RU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46713" y="1233295"/>
            <a:ext cx="3782050" cy="378205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723" b="97495" l="4297" r="94727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1809" y="1233295"/>
            <a:ext cx="3966502" cy="378205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758" b="98633" l="2924" r="97953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475018" y="1532715"/>
            <a:ext cx="3407929" cy="51019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4" name="Стрелка вправо 13">
            <a:hlinkClick r:id="" action="ppaction://hlinkshowjump?jump=nextslide"/>
          </p:cNvPr>
          <p:cNvSpPr/>
          <p:nvPr/>
        </p:nvSpPr>
        <p:spPr>
          <a:xfrm>
            <a:off x="10099964" y="5805055"/>
            <a:ext cx="2092036" cy="1052945"/>
          </a:xfrm>
          <a:prstGeom prst="rightArrow">
            <a:avLst>
              <a:gd name="adj1" fmla="val 50000"/>
              <a:gd name="adj2" fmla="val 8947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Начать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6516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98762" y="152400"/>
            <a:ext cx="1119447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i="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Как называется русская </a:t>
            </a:r>
            <a:r>
              <a:rPr lang="ru-RU" sz="3600" b="1" i="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народная </a:t>
            </a:r>
            <a:r>
              <a:rPr lang="ru-RU" sz="3600" b="1" i="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женская одежда в виде платья? 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88" b="100000" l="9957" r="89827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77157" y="1505426"/>
            <a:ext cx="3775772" cy="48830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19" b="97628" l="9935" r="89739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353511" y="1505426"/>
            <a:ext cx="3559950" cy="48830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813" b="96875" l="2336" r="98131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11048" y="1505426"/>
            <a:ext cx="3265527" cy="48830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0" name="Стрелка вправо 9">
            <a:hlinkClick r:id="" action="ppaction://hlinkshowjump?jump=nextslide"/>
          </p:cNvPr>
          <p:cNvSpPr/>
          <p:nvPr/>
        </p:nvSpPr>
        <p:spPr>
          <a:xfrm>
            <a:off x="10099964" y="5805055"/>
            <a:ext cx="2092036" cy="1052945"/>
          </a:xfrm>
          <a:prstGeom prst="rightArrow">
            <a:avLst>
              <a:gd name="adj1" fmla="val 50000"/>
              <a:gd name="adj2" fmla="val 8947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Начать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482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94"/>
            <a:ext cx="12193057" cy="68585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290946"/>
            <a:ext cx="9144000" cy="655926"/>
          </a:xfrm>
        </p:spPr>
        <p:txBody>
          <a:bodyPr>
            <a:normAutofit/>
          </a:bodyPr>
          <a:lstStyle/>
          <a:p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Головной убор </a:t>
            </a:r>
            <a:r>
              <a:rPr lang="ru-R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крестьянки?</a:t>
            </a:r>
            <a:endParaRPr lang="ru-R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889" b="89778" l="889" r="96444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78469" y="1258679"/>
            <a:ext cx="3748223" cy="374822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67" b="99667" l="200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305161" y="1271588"/>
            <a:ext cx="3755880" cy="375588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50" b="100000" l="415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339510" y="1271588"/>
            <a:ext cx="3654435" cy="372240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0" name="Стрелка вправо 9">
            <a:hlinkClick r:id="" action="ppaction://hlinkshowjump?jump=nextslide"/>
          </p:cNvPr>
          <p:cNvSpPr/>
          <p:nvPr/>
        </p:nvSpPr>
        <p:spPr>
          <a:xfrm>
            <a:off x="10099964" y="5805055"/>
            <a:ext cx="2092036" cy="1052945"/>
          </a:xfrm>
          <a:prstGeom prst="rightArrow">
            <a:avLst>
              <a:gd name="adj1" fmla="val 50000"/>
              <a:gd name="adj2" fmla="val 8947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Начать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6004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86690" y="2221634"/>
            <a:ext cx="10390909" cy="1325563"/>
          </a:xfrm>
        </p:spPr>
        <p:txBody>
          <a:bodyPr>
            <a:normAutofit fontScale="90000"/>
          </a:bodyPr>
          <a:lstStyle/>
          <a:p>
            <a:pPr algn="ctr"/>
            <a:r>
              <a:rPr kumimoji="0" lang="ru-RU" sz="8000" b="0" i="0" u="none" strike="noStrike" kern="0" cap="none" spc="0" normalizeH="0" baseline="0" noProof="0" dirty="0" smtClean="0">
                <a:ln>
                  <a:solidFill>
                    <a:srgbClr val="FF0000"/>
                  </a:solidFill>
                </a:ln>
                <a:solidFill>
                  <a:srgbClr val="FFC000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 Black" pitchFamily="34" charset="0"/>
                <a:ea typeface="+mj-ea"/>
                <a:cs typeface="+mj-cs"/>
              </a:rPr>
              <a:t>Спасибо </a:t>
            </a:r>
            <a:br>
              <a:rPr kumimoji="0" lang="ru-RU" sz="8000" b="0" i="0" u="none" strike="noStrike" kern="0" cap="none" spc="0" normalizeH="0" baseline="0" noProof="0" dirty="0" smtClean="0">
                <a:ln>
                  <a:solidFill>
                    <a:srgbClr val="FF0000"/>
                  </a:solidFill>
                </a:ln>
                <a:solidFill>
                  <a:srgbClr val="FFC000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 Black" pitchFamily="34" charset="0"/>
                <a:ea typeface="+mj-ea"/>
                <a:cs typeface="+mj-cs"/>
              </a:rPr>
            </a:br>
            <a:r>
              <a:rPr kumimoji="0" lang="ru-RU" sz="8000" b="0" i="0" u="none" strike="noStrike" kern="0" cap="none" spc="0" normalizeH="0" baseline="0" noProof="0" dirty="0" smtClean="0">
                <a:ln>
                  <a:solidFill>
                    <a:srgbClr val="FF0000"/>
                  </a:solidFill>
                </a:ln>
                <a:solidFill>
                  <a:srgbClr val="FFC000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 Black" pitchFamily="34" charset="0"/>
                <a:ea typeface="+mj-ea"/>
                <a:cs typeface="+mj-cs"/>
              </a:rPr>
              <a:t>за </a:t>
            </a:r>
            <a:br>
              <a:rPr kumimoji="0" lang="ru-RU" sz="8000" b="0" i="0" u="none" strike="noStrike" kern="0" cap="none" spc="0" normalizeH="0" baseline="0" noProof="0" dirty="0" smtClean="0">
                <a:ln>
                  <a:solidFill>
                    <a:srgbClr val="FF0000"/>
                  </a:solidFill>
                </a:ln>
                <a:solidFill>
                  <a:srgbClr val="FFC000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 Black" pitchFamily="34" charset="0"/>
                <a:ea typeface="+mj-ea"/>
                <a:cs typeface="+mj-cs"/>
              </a:rPr>
            </a:br>
            <a:r>
              <a:rPr kumimoji="0" lang="ru-RU" sz="8000" b="0" i="0" u="none" strike="noStrike" kern="0" cap="none" spc="0" normalizeH="0" baseline="0" noProof="0" dirty="0" smtClean="0">
                <a:ln>
                  <a:solidFill>
                    <a:srgbClr val="FF0000"/>
                  </a:solidFill>
                </a:ln>
                <a:solidFill>
                  <a:srgbClr val="FFC000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 Black" pitchFamily="34" charset="0"/>
                <a:ea typeface="+mj-ea"/>
                <a:cs typeface="+mj-cs"/>
              </a:rPr>
              <a:t>внимание!</a:t>
            </a:r>
            <a:endParaRPr lang="ru-RU" sz="6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0960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383</TotalTime>
  <Words>53</Words>
  <Application>Microsoft Office PowerPoint</Application>
  <PresentationFormat>Широкоэкранный</PresentationFormat>
  <Paragraphs>16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4" baseType="lpstr">
      <vt:lpstr>Arial</vt:lpstr>
      <vt:lpstr>Arial Black</vt:lpstr>
      <vt:lpstr>Calibri</vt:lpstr>
      <vt:lpstr>Calibri Light</vt:lpstr>
      <vt:lpstr>Times New Roman</vt:lpstr>
      <vt:lpstr>Тема Office</vt:lpstr>
      <vt:lpstr>Интерактивная игра</vt:lpstr>
      <vt:lpstr>Как называется дом в котором жили наши предки?</vt:lpstr>
      <vt:lpstr>Презентация PowerPoint</vt:lpstr>
      <vt:lpstr>Из чего была сварена каша в русской народной сказке?</vt:lpstr>
      <vt:lpstr>Презентация PowerPoint</vt:lpstr>
      <vt:lpstr>Презентация PowerPoint</vt:lpstr>
      <vt:lpstr>Головной убор крестьянки?</vt:lpstr>
      <vt:lpstr>Спасибо  за  внимание!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Интерактивная игра</dc:title>
  <dc:creator>Home</dc:creator>
  <cp:lastModifiedBy>Home</cp:lastModifiedBy>
  <cp:revision>14</cp:revision>
  <dcterms:created xsi:type="dcterms:W3CDTF">2020-10-25T10:55:53Z</dcterms:created>
  <dcterms:modified xsi:type="dcterms:W3CDTF">2020-10-25T17:19:12Z</dcterms:modified>
</cp:coreProperties>
</file>