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4" r:id="rId3"/>
    <p:sldId id="261" r:id="rId4"/>
    <p:sldId id="262" r:id="rId5"/>
    <p:sldId id="263" r:id="rId6"/>
  </p:sldIdLst>
  <p:sldSz cx="9144000" cy="6858000" type="screen4x3"/>
  <p:notesSz cx="6858000" cy="9144000"/>
  <p:custDataLst>
    <p:tags r:id="rId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12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7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960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782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23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55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044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16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348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46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41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383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4F31D-DCB4-4D68-9A69-485A53AB08BA}" type="datetimeFigureOut">
              <a:rPr lang="ru-RU" smtClean="0"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70520-AFCA-4094-9FE5-920B1C962B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79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20524" y="332657"/>
            <a:ext cx="6799948" cy="6064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82716" y="332656"/>
            <a:ext cx="1736890" cy="6064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1797" y="713994"/>
            <a:ext cx="1735689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«Природа и безопасность»</a:t>
            </a:r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1798" y="2072823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«Пожарная безопасность»</a:t>
            </a: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1798" y="3429000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быту»</a:t>
            </a: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281798" y="4785177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общении»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6552" y="1069104"/>
            <a:ext cx="6687892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20524" y="332657"/>
            <a:ext cx="6799948" cy="6064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82716" y="332656"/>
            <a:ext cx="1736890" cy="6064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1797" y="713994"/>
            <a:ext cx="1735689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«Природа и безопасность»</a:t>
            </a:r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1798" y="2072823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«Пожарная безопасность»</a:t>
            </a: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1798" y="3429000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быту»</a:t>
            </a: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281798" y="4785177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общении»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4626" y="339555"/>
            <a:ext cx="6815845" cy="605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3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17486" y="332656"/>
            <a:ext cx="6799948" cy="6064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82716" y="332656"/>
            <a:ext cx="1736890" cy="6064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1797" y="713994"/>
            <a:ext cx="1735689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«Природа и безопасность»</a:t>
            </a:r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1798" y="2072823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«Пожарная безопасность»</a:t>
            </a: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1798" y="3429000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быту»</a:t>
            </a: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281798" y="4785177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общении»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7486" y="332655"/>
            <a:ext cx="6799948" cy="606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36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20524" y="332657"/>
            <a:ext cx="6799948" cy="6064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82716" y="332656"/>
            <a:ext cx="1736890" cy="6064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1797" y="713994"/>
            <a:ext cx="1735689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«Природа и безопасность»</a:t>
            </a:r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1798" y="2072823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«Пожарная безопасность»</a:t>
            </a: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1798" y="3429000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быту»</a:t>
            </a: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281798" y="4785177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общении»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7486" y="332655"/>
            <a:ext cx="6802986" cy="6064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30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20524" y="332657"/>
            <a:ext cx="6799948" cy="60641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82716" y="332656"/>
            <a:ext cx="1736890" cy="60641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281797" y="713994"/>
            <a:ext cx="1735689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«Природа и безопасность»</a:t>
            </a:r>
          </a:p>
        </p:txBody>
      </p:sp>
      <p:sp>
        <p:nvSpPr>
          <p:cNvPr id="6" name="Прямоугольник 5">
            <a:hlinkClick r:id="rId4" action="ppaction://hlinksldjump"/>
          </p:cNvPr>
          <p:cNvSpPr/>
          <p:nvPr/>
        </p:nvSpPr>
        <p:spPr>
          <a:xfrm>
            <a:off x="281798" y="2072823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«Пожарная безопасность»</a:t>
            </a:r>
          </a:p>
        </p:txBody>
      </p:sp>
      <p:sp>
        <p:nvSpPr>
          <p:cNvPr id="7" name="Прямоугольник 6">
            <a:hlinkClick r:id="rId5" action="ppaction://hlinksldjump"/>
          </p:cNvPr>
          <p:cNvSpPr/>
          <p:nvPr/>
        </p:nvSpPr>
        <p:spPr>
          <a:xfrm>
            <a:off x="281798" y="3429000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быту»</a:t>
            </a:r>
          </a:p>
        </p:txBody>
      </p:sp>
      <p:sp>
        <p:nvSpPr>
          <p:cNvPr id="8" name="Прямоугольник 7">
            <a:hlinkClick r:id="rId6" action="ppaction://hlinksldjump"/>
          </p:cNvPr>
          <p:cNvSpPr/>
          <p:nvPr/>
        </p:nvSpPr>
        <p:spPr>
          <a:xfrm>
            <a:off x="281798" y="4785177"/>
            <a:ext cx="1735688" cy="97390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«Безопасность в общении»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17486" y="350658"/>
            <a:ext cx="6812858" cy="604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0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dddfd789e16b49c444f6b3ee438e92d1963328c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95</Words>
  <Application>Microsoft Office PowerPoint</Application>
  <PresentationFormat>Экран (4:3)</PresentationFormat>
  <Paragraphs>20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Home</cp:lastModifiedBy>
  <cp:revision>19</cp:revision>
  <dcterms:created xsi:type="dcterms:W3CDTF">2014-07-11T06:10:42Z</dcterms:created>
  <dcterms:modified xsi:type="dcterms:W3CDTF">2020-11-11T17:54:10Z</dcterms:modified>
</cp:coreProperties>
</file>