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73" r:id="rId3"/>
    <p:sldId id="274" r:id="rId4"/>
    <p:sldId id="275" r:id="rId5"/>
    <p:sldId id="276" r:id="rId6"/>
    <p:sldId id="277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FF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12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5" Type="http://schemas.openxmlformats.org/officeDocument/2006/relationships/slide" Target="slide5.xml"/><Relationship Id="rId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" Target="slide2.xml"/><Relationship Id="rId7" Type="http://schemas.openxmlformats.org/officeDocument/2006/relationships/slide" Target="slide6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4" Type="http://schemas.openxmlformats.org/officeDocument/2006/relationships/slide" Target="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" Target="slide2.xml"/><Relationship Id="rId7" Type="http://schemas.openxmlformats.org/officeDocument/2006/relationships/slide" Target="slide6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slide" Target="slide6.xml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5" Type="http://schemas.openxmlformats.org/officeDocument/2006/relationships/slide" Target="slide3.xml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" Target="slide2.xml"/><Relationship Id="rId7" Type="http://schemas.openxmlformats.org/officeDocument/2006/relationships/slide" Target="slide6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4" Type="http://schemas.openxmlformats.org/officeDocument/2006/relationships/slide" Target="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12" y="-12029"/>
            <a:ext cx="9151840" cy="6863880"/>
          </a:xfrm>
          <a:prstGeom prst="rect">
            <a:avLst/>
          </a:prstGeom>
        </p:spPr>
      </p:pic>
      <p:sp>
        <p:nvSpPr>
          <p:cNvPr id="6" name="Прямоугольник 5">
            <a:hlinkClick r:id="rId3" action="ppaction://hlinksldjump"/>
          </p:cNvPr>
          <p:cNvSpPr/>
          <p:nvPr/>
        </p:nvSpPr>
        <p:spPr>
          <a:xfrm>
            <a:off x="423003" y="1113569"/>
            <a:ext cx="2376264" cy="815997"/>
          </a:xfrm>
          <a:prstGeom prst="rect">
            <a:avLst/>
          </a:prstGeom>
          <a:solidFill>
            <a:srgbClr val="FF0000">
              <a:alpha val="1200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Предупреждающие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знаки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3003" y="2079606"/>
            <a:ext cx="2376264" cy="845338"/>
          </a:xfrm>
          <a:prstGeom prst="rect">
            <a:avLst/>
          </a:prstGeom>
          <a:solidFill>
            <a:srgbClr val="FF0000">
              <a:alpha val="1200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Запрещающие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знаки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3003" y="3175462"/>
            <a:ext cx="2376264" cy="949213"/>
          </a:xfrm>
          <a:prstGeom prst="rect">
            <a:avLst/>
          </a:prstGeom>
          <a:solidFill>
            <a:srgbClr val="FF0000">
              <a:alpha val="1200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Предписывающие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знаки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3003" y="4274716"/>
            <a:ext cx="2376264" cy="1071570"/>
          </a:xfrm>
          <a:prstGeom prst="rect">
            <a:avLst/>
          </a:prstGeom>
          <a:solidFill>
            <a:srgbClr val="FF0000">
              <a:alpha val="1200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Информационно-указательные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знаки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23003" y="5496327"/>
            <a:ext cx="2376264" cy="740986"/>
          </a:xfrm>
          <a:prstGeom prst="rect">
            <a:avLst/>
          </a:prstGeom>
          <a:solidFill>
            <a:srgbClr val="FF0000">
              <a:alpha val="1200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Знаки 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сервиса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99266" y="539885"/>
            <a:ext cx="62372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стране дорожных знаков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9266" y="1287886"/>
            <a:ext cx="6237229" cy="4517378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12" y="-12029"/>
            <a:ext cx="9151840" cy="686388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23003" y="1113569"/>
            <a:ext cx="2376264" cy="815997"/>
          </a:xfrm>
          <a:prstGeom prst="rect">
            <a:avLst/>
          </a:prstGeom>
          <a:solidFill>
            <a:srgbClr val="FF0000">
              <a:alpha val="1200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Предупреждающие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знаки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hlinkClick r:id="rId3" action="ppaction://hlinksldjump"/>
          </p:cNvPr>
          <p:cNvSpPr/>
          <p:nvPr/>
        </p:nvSpPr>
        <p:spPr>
          <a:xfrm>
            <a:off x="423003" y="2079606"/>
            <a:ext cx="2376264" cy="845338"/>
          </a:xfrm>
          <a:prstGeom prst="rect">
            <a:avLst/>
          </a:prstGeom>
          <a:solidFill>
            <a:srgbClr val="FF0000">
              <a:alpha val="1200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Запрещающие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знаки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hlinkClick r:id="rId4" action="ppaction://hlinksldjump"/>
          </p:cNvPr>
          <p:cNvSpPr/>
          <p:nvPr/>
        </p:nvSpPr>
        <p:spPr>
          <a:xfrm>
            <a:off x="423003" y="3175462"/>
            <a:ext cx="2376264" cy="949213"/>
          </a:xfrm>
          <a:prstGeom prst="rect">
            <a:avLst/>
          </a:prstGeom>
          <a:solidFill>
            <a:srgbClr val="FF0000">
              <a:alpha val="1200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Предписывающие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знаки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>
            <a:hlinkClick r:id="rId5" action="ppaction://hlinksldjump"/>
          </p:cNvPr>
          <p:cNvSpPr/>
          <p:nvPr/>
        </p:nvSpPr>
        <p:spPr>
          <a:xfrm>
            <a:off x="423003" y="4274716"/>
            <a:ext cx="2376264" cy="1071570"/>
          </a:xfrm>
          <a:prstGeom prst="rect">
            <a:avLst/>
          </a:prstGeom>
          <a:solidFill>
            <a:srgbClr val="FF0000">
              <a:alpha val="1200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Информационно-указательные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знаки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>
            <a:hlinkClick r:id="rId6" action="ppaction://hlinksldjump"/>
          </p:cNvPr>
          <p:cNvSpPr/>
          <p:nvPr/>
        </p:nvSpPr>
        <p:spPr>
          <a:xfrm>
            <a:off x="423003" y="5496327"/>
            <a:ext cx="2376264" cy="740986"/>
          </a:xfrm>
          <a:prstGeom prst="rect">
            <a:avLst/>
          </a:prstGeom>
          <a:solidFill>
            <a:srgbClr val="FF0000">
              <a:alpha val="1200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Знаки 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сервиса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99267" y="1055691"/>
            <a:ext cx="6228791" cy="48392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54161521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12" y="-12029"/>
            <a:ext cx="9151840" cy="6863880"/>
          </a:xfrm>
          <a:prstGeom prst="rect">
            <a:avLst/>
          </a:prstGeom>
        </p:spPr>
      </p:pic>
      <p:sp>
        <p:nvSpPr>
          <p:cNvPr id="6" name="Прямоугольник 5">
            <a:hlinkClick r:id="rId3" action="ppaction://hlinksldjump"/>
          </p:cNvPr>
          <p:cNvSpPr/>
          <p:nvPr/>
        </p:nvSpPr>
        <p:spPr>
          <a:xfrm>
            <a:off x="423003" y="1113569"/>
            <a:ext cx="2376264" cy="815997"/>
          </a:xfrm>
          <a:prstGeom prst="rect">
            <a:avLst/>
          </a:prstGeom>
          <a:solidFill>
            <a:srgbClr val="FF0000">
              <a:alpha val="1200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Предупреждающие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знаки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hlinkClick r:id="rId4" action="ppaction://hlinksldjump"/>
          </p:cNvPr>
          <p:cNvSpPr/>
          <p:nvPr/>
        </p:nvSpPr>
        <p:spPr>
          <a:xfrm>
            <a:off x="423003" y="2079606"/>
            <a:ext cx="2376264" cy="845338"/>
          </a:xfrm>
          <a:prstGeom prst="rect">
            <a:avLst/>
          </a:prstGeom>
          <a:solidFill>
            <a:srgbClr val="FF0000">
              <a:alpha val="1200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Запрещающие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знаки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hlinkClick r:id="rId5" action="ppaction://hlinksldjump"/>
          </p:cNvPr>
          <p:cNvSpPr/>
          <p:nvPr/>
        </p:nvSpPr>
        <p:spPr>
          <a:xfrm>
            <a:off x="423003" y="3175462"/>
            <a:ext cx="2376264" cy="973618"/>
          </a:xfrm>
          <a:prstGeom prst="rect">
            <a:avLst/>
          </a:prstGeom>
          <a:solidFill>
            <a:srgbClr val="FF0000">
              <a:alpha val="1200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Предписывающие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знаки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>
            <a:hlinkClick r:id="rId6" action="ppaction://hlinksldjump"/>
          </p:cNvPr>
          <p:cNvSpPr/>
          <p:nvPr/>
        </p:nvSpPr>
        <p:spPr>
          <a:xfrm>
            <a:off x="423003" y="4274716"/>
            <a:ext cx="2376264" cy="1098500"/>
          </a:xfrm>
          <a:prstGeom prst="rect">
            <a:avLst/>
          </a:prstGeom>
          <a:solidFill>
            <a:srgbClr val="FF0000">
              <a:alpha val="1200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Информационно-указательные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знаки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>
            <a:hlinkClick r:id="rId7" action="ppaction://hlinksldjump"/>
          </p:cNvPr>
          <p:cNvSpPr/>
          <p:nvPr/>
        </p:nvSpPr>
        <p:spPr>
          <a:xfrm>
            <a:off x="423003" y="5496327"/>
            <a:ext cx="2376264" cy="740986"/>
          </a:xfrm>
          <a:prstGeom prst="rect">
            <a:avLst/>
          </a:prstGeom>
          <a:solidFill>
            <a:srgbClr val="FF0000">
              <a:alpha val="1200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Знаки 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сервиса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52956" y="974332"/>
            <a:ext cx="6029326" cy="49749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7186673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12" y="-12029"/>
            <a:ext cx="9151840" cy="6863880"/>
          </a:xfrm>
          <a:prstGeom prst="rect">
            <a:avLst/>
          </a:prstGeom>
        </p:spPr>
      </p:pic>
      <p:sp>
        <p:nvSpPr>
          <p:cNvPr id="6" name="Прямоугольник 5">
            <a:hlinkClick r:id="rId3" action="ppaction://hlinksldjump"/>
          </p:cNvPr>
          <p:cNvSpPr/>
          <p:nvPr/>
        </p:nvSpPr>
        <p:spPr>
          <a:xfrm>
            <a:off x="423003" y="1113569"/>
            <a:ext cx="2376264" cy="815997"/>
          </a:xfrm>
          <a:prstGeom prst="rect">
            <a:avLst/>
          </a:prstGeom>
          <a:solidFill>
            <a:srgbClr val="FF0000">
              <a:alpha val="1200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Предупреждающие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знаки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hlinkClick r:id="rId4" action="ppaction://hlinksldjump"/>
          </p:cNvPr>
          <p:cNvSpPr/>
          <p:nvPr/>
        </p:nvSpPr>
        <p:spPr>
          <a:xfrm>
            <a:off x="423003" y="2079606"/>
            <a:ext cx="2376264" cy="845338"/>
          </a:xfrm>
          <a:prstGeom prst="rect">
            <a:avLst/>
          </a:prstGeom>
          <a:solidFill>
            <a:srgbClr val="FF0000">
              <a:alpha val="1200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Запрещающие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знаки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hlinkClick r:id="rId5" action="ppaction://hlinksldjump"/>
          </p:cNvPr>
          <p:cNvSpPr/>
          <p:nvPr/>
        </p:nvSpPr>
        <p:spPr>
          <a:xfrm>
            <a:off x="423003" y="3175462"/>
            <a:ext cx="2376264" cy="949213"/>
          </a:xfrm>
          <a:prstGeom prst="rect">
            <a:avLst/>
          </a:prstGeom>
          <a:solidFill>
            <a:srgbClr val="FF0000">
              <a:alpha val="1200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Предписывающие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знаки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>
            <a:hlinkClick r:id="rId6" action="ppaction://hlinksldjump"/>
          </p:cNvPr>
          <p:cNvSpPr/>
          <p:nvPr/>
        </p:nvSpPr>
        <p:spPr>
          <a:xfrm>
            <a:off x="423003" y="4274716"/>
            <a:ext cx="2376264" cy="1071570"/>
          </a:xfrm>
          <a:prstGeom prst="rect">
            <a:avLst/>
          </a:prstGeom>
          <a:solidFill>
            <a:srgbClr val="FF0000">
              <a:alpha val="1200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Информационно-указательные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знаки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>
            <a:hlinkClick r:id="rId7" action="ppaction://hlinksldjump"/>
          </p:cNvPr>
          <p:cNvSpPr/>
          <p:nvPr/>
        </p:nvSpPr>
        <p:spPr>
          <a:xfrm>
            <a:off x="423003" y="5496327"/>
            <a:ext cx="2376264" cy="740986"/>
          </a:xfrm>
          <a:prstGeom prst="rect">
            <a:avLst/>
          </a:prstGeom>
          <a:solidFill>
            <a:srgbClr val="FF0000">
              <a:alpha val="1200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Знаки 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сервиса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72749" y="1044790"/>
            <a:ext cx="6165221" cy="46423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9239569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12" y="-12029"/>
            <a:ext cx="9151840" cy="6863880"/>
          </a:xfrm>
          <a:prstGeom prst="rect">
            <a:avLst/>
          </a:prstGeom>
        </p:spPr>
      </p:pic>
      <p:sp>
        <p:nvSpPr>
          <p:cNvPr id="6" name="Прямоугольник 5">
            <a:hlinkClick r:id="rId4" action="ppaction://hlinksldjump"/>
          </p:cNvPr>
          <p:cNvSpPr/>
          <p:nvPr/>
        </p:nvSpPr>
        <p:spPr>
          <a:xfrm>
            <a:off x="423003" y="1113569"/>
            <a:ext cx="2376264" cy="815997"/>
          </a:xfrm>
          <a:prstGeom prst="rect">
            <a:avLst/>
          </a:prstGeom>
          <a:solidFill>
            <a:srgbClr val="FF0000">
              <a:alpha val="1200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Предупреждающие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знаки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hlinkClick r:id="rId5" action="ppaction://hlinksldjump"/>
          </p:cNvPr>
          <p:cNvSpPr/>
          <p:nvPr/>
        </p:nvSpPr>
        <p:spPr>
          <a:xfrm>
            <a:off x="423003" y="2079606"/>
            <a:ext cx="2376264" cy="845338"/>
          </a:xfrm>
          <a:prstGeom prst="rect">
            <a:avLst/>
          </a:prstGeom>
          <a:solidFill>
            <a:srgbClr val="FF0000">
              <a:alpha val="1200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Запрещающие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знаки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hlinkClick r:id="rId6" action="ppaction://hlinksldjump"/>
          </p:cNvPr>
          <p:cNvSpPr/>
          <p:nvPr/>
        </p:nvSpPr>
        <p:spPr>
          <a:xfrm>
            <a:off x="423003" y="3175462"/>
            <a:ext cx="2376264" cy="949213"/>
          </a:xfrm>
          <a:prstGeom prst="rect">
            <a:avLst/>
          </a:prstGeom>
          <a:solidFill>
            <a:srgbClr val="FF0000">
              <a:alpha val="1200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Предписывающие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знаки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3003" y="4274716"/>
            <a:ext cx="2376264" cy="1071570"/>
          </a:xfrm>
          <a:prstGeom prst="rect">
            <a:avLst/>
          </a:prstGeom>
          <a:solidFill>
            <a:srgbClr val="FF0000">
              <a:alpha val="1200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Информационно-указательные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знаки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>
            <a:hlinkClick r:id="rId7" action="ppaction://hlinksldjump"/>
          </p:cNvPr>
          <p:cNvSpPr/>
          <p:nvPr/>
        </p:nvSpPr>
        <p:spPr>
          <a:xfrm>
            <a:off x="423003" y="5496327"/>
            <a:ext cx="2376264" cy="740986"/>
          </a:xfrm>
          <a:prstGeom prst="rect">
            <a:avLst/>
          </a:prstGeom>
          <a:solidFill>
            <a:srgbClr val="FF0000">
              <a:alpha val="1200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Знаки 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сервиса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06346" y="811009"/>
            <a:ext cx="6134739" cy="52178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4811759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12" y="-12029"/>
            <a:ext cx="9151840" cy="6863880"/>
          </a:xfrm>
          <a:prstGeom prst="rect">
            <a:avLst/>
          </a:prstGeom>
        </p:spPr>
      </p:pic>
      <p:sp>
        <p:nvSpPr>
          <p:cNvPr id="6" name="Прямоугольник 5">
            <a:hlinkClick r:id="rId3" action="ppaction://hlinksldjump"/>
          </p:cNvPr>
          <p:cNvSpPr/>
          <p:nvPr/>
        </p:nvSpPr>
        <p:spPr>
          <a:xfrm>
            <a:off x="423003" y="1113569"/>
            <a:ext cx="2376264" cy="815997"/>
          </a:xfrm>
          <a:prstGeom prst="rect">
            <a:avLst/>
          </a:prstGeom>
          <a:solidFill>
            <a:srgbClr val="FF0000">
              <a:alpha val="1200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Предупреждающие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знаки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hlinkClick r:id="rId4" action="ppaction://hlinksldjump"/>
          </p:cNvPr>
          <p:cNvSpPr/>
          <p:nvPr/>
        </p:nvSpPr>
        <p:spPr>
          <a:xfrm>
            <a:off x="423003" y="2079606"/>
            <a:ext cx="2376264" cy="845338"/>
          </a:xfrm>
          <a:prstGeom prst="rect">
            <a:avLst/>
          </a:prstGeom>
          <a:solidFill>
            <a:srgbClr val="FF0000">
              <a:alpha val="1200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Запрещающие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знаки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hlinkClick r:id="rId5" action="ppaction://hlinksldjump"/>
          </p:cNvPr>
          <p:cNvSpPr/>
          <p:nvPr/>
        </p:nvSpPr>
        <p:spPr>
          <a:xfrm>
            <a:off x="423003" y="3175462"/>
            <a:ext cx="2376264" cy="949213"/>
          </a:xfrm>
          <a:prstGeom prst="rect">
            <a:avLst/>
          </a:prstGeom>
          <a:solidFill>
            <a:srgbClr val="FF0000">
              <a:alpha val="1200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Предписывающие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знаки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>
            <a:hlinkClick r:id="rId6" action="ppaction://hlinksldjump"/>
          </p:cNvPr>
          <p:cNvSpPr/>
          <p:nvPr/>
        </p:nvSpPr>
        <p:spPr>
          <a:xfrm>
            <a:off x="423003" y="4274716"/>
            <a:ext cx="2376264" cy="1071570"/>
          </a:xfrm>
          <a:prstGeom prst="rect">
            <a:avLst/>
          </a:prstGeom>
          <a:solidFill>
            <a:srgbClr val="FF0000">
              <a:alpha val="1200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Информационно-указательные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знаки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>
            <a:hlinkClick r:id="rId7" action="ppaction://hlinksldjump"/>
          </p:cNvPr>
          <p:cNvSpPr/>
          <p:nvPr/>
        </p:nvSpPr>
        <p:spPr>
          <a:xfrm>
            <a:off x="423003" y="5496327"/>
            <a:ext cx="2376264" cy="740986"/>
          </a:xfrm>
          <a:prstGeom prst="rect">
            <a:avLst/>
          </a:prstGeom>
          <a:solidFill>
            <a:srgbClr val="FF0000">
              <a:alpha val="1200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Знаки 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сервиса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15816" y="792223"/>
            <a:ext cx="6120680" cy="54173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0963171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640</TotalTime>
  <Words>64</Words>
  <Application>Microsoft Office PowerPoint</Application>
  <PresentationFormat>Экран (4:3)</PresentationFormat>
  <Paragraphs>61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Безопасность на дороге</dc:title>
  <dc:subject>Наша безопасность</dc:subject>
  <dc:creator>Карышева Елена Николаевна</dc:creator>
  <cp:lastModifiedBy>Home</cp:lastModifiedBy>
  <cp:revision>144</cp:revision>
  <dcterms:modified xsi:type="dcterms:W3CDTF">2020-11-12T17:36:50Z</dcterms:modified>
</cp:coreProperties>
</file>