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7371B5-52E3-43A0-A288-AEA67A090C07}">
          <p14:sldIdLst>
            <p14:sldId id="256"/>
            <p14:sldId id="265"/>
            <p14:sldId id="257"/>
            <p14:sldId id="259"/>
            <p14:sldId id="260"/>
            <p14:sldId id="261"/>
            <p14:sldId id="262"/>
            <p14:sldId id="263"/>
            <p14:sldId id="264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7076-4EA8-4835-8D03-A4C9B0196810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253D3-FFB6-4D57-945E-84362A76B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2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4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2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1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4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1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8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7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1BFE-EB2D-43ED-95EF-4947E98EC96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0297-2355-4B59-AB85-6AAAFACE0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5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7" b="92386" l="9709" r="89806"/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68" y="-3853997"/>
            <a:ext cx="2873829" cy="1071199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2975430" y="532505"/>
            <a:ext cx="6473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Загадки о народных куклах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9985829" y="5776686"/>
            <a:ext cx="1843314" cy="936172"/>
          </a:xfrm>
          <a:prstGeom prst="rightArrow">
            <a:avLst>
              <a:gd name="adj1" fmla="val 50000"/>
              <a:gd name="adj2" fmla="val 7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43" b="93429" l="2637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440" y="1227460"/>
            <a:ext cx="8515350" cy="58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-3695700"/>
            <a:ext cx="3924300" cy="123825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182811" y="1710720"/>
            <a:ext cx="8207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куклы не играл, тот счастья не видал</a:t>
            </a: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3895724" y="4592940"/>
            <a:ext cx="4781550" cy="13906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Конец!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4852" y="-4237894"/>
            <a:ext cx="4206586" cy="141225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84218" y="1738721"/>
            <a:ext cx="88807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Посмотрим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конце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ждёт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9715500" y="5959922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0" b="94416" l="9709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8" y="-464459"/>
            <a:ext cx="8200572" cy="8011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5770" y="133350"/>
            <a:ext cx="3495449" cy="551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7" b="95000" l="8955" r="891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744" y="726632"/>
            <a:ext cx="5029200" cy="56297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2158" y="1279324"/>
            <a:ext cx="327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мир да лад в семье,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да каша на столе.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кукла всем на диво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Гречкой и пшеном набита.</a:t>
            </a:r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9715500" y="5959922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8273" y="5918183"/>
            <a:ext cx="1610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Крупеничка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0" b="94416" l="9709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8" y="-464459"/>
            <a:ext cx="8200572" cy="8011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5770" y="133350"/>
            <a:ext cx="3495449" cy="551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4483" y="1279324"/>
            <a:ext cx="4171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день сменяет ночка.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Народится сын иль дочка.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кроватку для порядку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Малышу кладут…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9615" y="684893"/>
            <a:ext cx="10164535" cy="6023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5769" y="85955"/>
            <a:ext cx="349544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9715500" y="5959922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5038" y="5776482"/>
            <a:ext cx="135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Кувадка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0" b="94416" l="9709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8" y="-464459"/>
            <a:ext cx="8200572" cy="8011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5770" y="133350"/>
            <a:ext cx="3495449" cy="551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8308" y="1033104"/>
            <a:ext cx="39243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Травок летом насушила,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Кукле в юбочку зашила,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Повязала ей платок.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ручке - узелок.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0" b="92417" l="6143" r="944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9319" y="470567"/>
            <a:ext cx="5848349" cy="5850625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9715500" y="5959922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Следующий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7961" y="5729089"/>
            <a:ext cx="2967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Кубышка-травница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0" b="94416" l="9709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8" y="-464459"/>
            <a:ext cx="8200572" cy="8011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5770" y="133350"/>
            <a:ext cx="3495449" cy="551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7530" y="1802545"/>
            <a:ext cx="4045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подарок получаю,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отвечаю: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души благодарю,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куколка, дарю.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28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750" y="684892"/>
            <a:ext cx="6343650" cy="6173107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9715500" y="5959922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Следующий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11216" y="6143725"/>
            <a:ext cx="3004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Отдарок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0" b="94416" l="9709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8" y="-464459"/>
            <a:ext cx="8200572" cy="8011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5770" y="133350"/>
            <a:ext cx="3495449" cy="551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3608" y="1279324"/>
            <a:ext cx="2933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кукла, как подружка.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Прошепчу ей всё на ушко.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Знаю, куколка поймёт,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печали заберёт.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72" b="97288" l="20030" r="784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8724" y="684893"/>
            <a:ext cx="7760705" cy="5811157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9715500" y="5981700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Следующий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25125" y="6167239"/>
            <a:ext cx="1645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Утешница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0" b="94416" l="9709" r="89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8" y="-464459"/>
            <a:ext cx="8200572" cy="8011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5770" y="133350"/>
            <a:ext cx="3495449" cy="551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363" y="1279324"/>
            <a:ext cx="40433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плакала дочурка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нужна одна минутка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Надевается на пальчик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платочка сделан….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9715500" y="5959922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Следующий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3935" y="6167239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айчик на пальчик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0" b="95400" l="100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96" y="798527"/>
            <a:ext cx="5255077" cy="52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8" b="89962" l="7386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04" y="0"/>
            <a:ext cx="7370345" cy="71073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6053" y="119495"/>
            <a:ext cx="3495449" cy="551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9715500" y="5959922"/>
            <a:ext cx="2476500" cy="876300"/>
          </a:xfrm>
          <a:prstGeom prst="rightArrow">
            <a:avLst>
              <a:gd name="adj1" fmla="val 50000"/>
              <a:gd name="adj2" fmla="val 911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Следующий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6320" y="6286627"/>
            <a:ext cx="2034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170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26</cp:revision>
  <dcterms:created xsi:type="dcterms:W3CDTF">2020-10-06T11:49:28Z</dcterms:created>
  <dcterms:modified xsi:type="dcterms:W3CDTF">2020-10-16T04:31:09Z</dcterms:modified>
</cp:coreProperties>
</file>