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1" r:id="rId3"/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927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66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5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8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832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13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35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14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85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4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4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74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33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5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6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39A1-5CC8-425C-BB7D-F31BC11927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6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6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58A8-B2B9-41C4-B04C-84EBADA530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9144000" cy="686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78638" y="2299830"/>
            <a:ext cx="78007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основных вопросов и ответов о Единой методике социально-психологического тестирования </a:t>
            </a:r>
          </a:p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(ЕМ СПТ)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9. Важно ли в каких условиях и в каком состоянии заполняется тест?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Да. Эти обстоятельства существенно влияют на результаты теста.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любого человека естественно испытать напряженность в подобных ситуациях.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Обучающийся должен быть подготовлен к процедуре тестирования: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 проведением СПТ необходимо разъяснить цель и процедуру тестирования, настроить на работу и замотивировать отвечать откровенно.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Тестирование должно проводиться в комфортных условиях.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5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10. В чем заключается конфиденциальность проведения тестирования?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 результаты тестирования строго конфиденциальны!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образовательной организации должно быть положение о конфиденциальной информации.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Каждому обучающемуся присваивается индивидуальный код участника, который делает невозможным персонификацию данных.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Персональные результаты могут быть доступны только трем лицам: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Родителю, ребенку, педагогу-психологу.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99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11. На основании чего делаются выводы в методике СПТ?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Методика основана на представлении о непрерывности и единовременности совместного воздействия на ребенка «факторов риска» и «факторов защиты».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«факторы риска» начинают преобладать над «факторами защиты» – обучающемуся необходимо оказать психолого-педагогическую помощь и социальную поддержку и предотвратить таким образом вовлечение в негативные проявления, в том числе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9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12. Что такое «факторы риска»?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«Факторы риска» - социально-психологические условия, повышающие угрозу вовлечения в зависимое поведение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Подверженность негативному влиянию группы.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Подверженность влиянию асоциальных установок социума.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Склонность к рискованным поступкам.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Склонность к совершению необдуманных поступков.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Трудность переживания жизненных неудач.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72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13. Что такое «факторы защиты»?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«Факторы защиты» - обстоятельства, повышающие социально-психологическую устойчивость к воздействию «факторов риска».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Методика оценивает такие параметры как: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Благополучие взаимоотношений с социальным окружением.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Активность жизненной позиции, социальная активность.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говорить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сомнительным предложениям.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Психологическую устойчивость и уверенность в своих силах в трудных жизненных ситуациях.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2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14. Какова периодичность проведения СПТ?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Тестирование проводится на регулярной основе 1 раз в год начиная с 7 класса.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Методика СПТ применяется для тестирования лиц подросткового и юношеского возраста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начиная 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13 лет.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64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15. Как быть, если в 7 классе есть 12-летние?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проведении разъяснительной работы родители информируются о том, что тестирование проходит ежегодно, начиная с 13 лет. На этом основании родитель может отказаться подписывать добровольное информированное согласие. Если же родитель изъявляет желание протестировать ребенка, не достигшего возраста 13 лет, то ему предоставляется такая возможность.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303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16. Можно ли обмануть методику СПТ?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методике используется четырехступенчатый алгоритм селекции недостоверных ответов, что позволяет исключить результаты обучающихся, отвечающих на вопросы не откровенно или формально. В случае, если ответы обучающегося признаны недостоверными, результатом будет описание возможных причин недостоверности ответов Вашего ребенка. Недостоверные ответы не участвуют в дальнейшей обработке, т.к. получаемые результаты будут искажены.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344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17. Допускается ли прохождение повторного тестирования при получении неожиданных или недостоверных результатов?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Ответы обучающегося выражают его позицию по отношению к тому или иному событию, факту, проявлению.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Повторное проведение теста расценивается как попытка повлиять на обучающегося. Заставляя давать «правильные» ответы на вопросы с целью улучшения результатов по образовательной организации.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27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18. Какие результаты будут получены Вами и Вашим ребенком после проведения тестирования?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Основной принцип при сообщении результатов: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«не навреди!»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теста ребенок получает обратную связь в виде краткого описания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психологической устойчивости в трудных жизненных ситуациях.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Заключений о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наркопотреблении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наркозависимости не делается.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желании можно обратиться к педагогу-психологу за более подробными результатами и разъяснениями.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9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76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Зачем проводится массовое социально-психологическое тестирование?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784976" cy="3744416"/>
          </a:xfrm>
        </p:spPr>
        <p:txBody>
          <a:bodyPr>
            <a:normAutofit/>
          </a:bodyPr>
          <a:lstStyle/>
          <a:p>
            <a:pPr algn="l"/>
            <a:endParaRPr lang="ru-RU" sz="1600" dirty="0"/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построения научно - обоснованной работы с детьми и родителями по снижению негативных явлений в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подростково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молодежной среде, приобщения к наркотическим средствам и психотропным веществам.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600" dirty="0" smtClean="0"/>
          </a:p>
          <a:p>
            <a:pPr algn="l"/>
            <a:endParaRPr lang="ru-RU" sz="1600" dirty="0" smtClean="0"/>
          </a:p>
          <a:p>
            <a:pPr algn="l"/>
            <a:endParaRPr lang="ru-RU" sz="16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921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19. Какие результаты тестирования станут известны в образовательной организации?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 как все результаты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деперсонифицированы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получить индивидуальные результаты обучающегося из работников и руководства образовательной организации никто не сможет без нарушения законодательства Российской Федерации.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конфиденциальной информацией о Вашем ребенке имеет право работать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только педагог-психолог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образовательной организации, который имеет соответствующее образование.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Обнародаваться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обсуждаться будут только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усредненные (среднестатистические) результаты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иметь вид статистического отчета по классу и школе в целом.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229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ребенка или осложнить его жизнь в дальнейшем?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СПТ не выявляет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или наркозависимость.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ней нет ни одного вопроса об употреблении наркотических средств и психотропных веществ.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98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ребенка или осложнить его жизнь в дальнейшем?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СПТ является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опросом мнений и не оценивает самих детей!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оцениваются не дети, а социально – психологические условия,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которых они находятся.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33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ребенка или осложнить его жизнь в дальнейшем?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тестирования распространяется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режим конфиденциальности.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Персональные результаты могут быть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доступны только трем лицам: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родителю, ребенку, педагогу – психологу.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18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20. Могут ли результаты социально – психологического тестирования отрицательно повлиять на репутацию ребенка или осложнить его жизнь в дальнейшем?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СПТ проводится ежегодно, начиная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13 лет,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целью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рискогенности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социально – психологических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условий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,в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которых находится обучающийся, которая может привести к вовлечению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Таким образом, цель методики – выявить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рискогенность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обстановки вокруг ребенка.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28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Кто инициатор разработки единой методики?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«Единая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социально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психологического тестирования»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(ЕМ СПТ)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соответствии с поручением Государственного антинаркотического комитета.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37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Кем разработана методика тестирования?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30" y="1600200"/>
            <a:ext cx="8496944" cy="485313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социально – психологического тестирования разрабатывалась специалистами МГУ им. М.В. Ломоносова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ФГНБУ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«Центр защиты прав и интересов детей».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Апробировалась в течение 2018 – 2019 учебного года. В апробации участвовало более 300 тысяч обучающихся.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имеет положительные экспертные заключения.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80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На основании какого документа будут даваться разъяснения относительно Единой методики социально – психологического тестирования?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ответы будут даваться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основе официального Руководства по использованию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методики социально – психологического тестирования,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утвержденного Департаментом государственной политики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сфере защиты прав детей Министерства просвещения Российской Федерации.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3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На что направлена методика социально – психологического тестирования, в чем ее суть?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70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Методика не оценивает!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работе с ней подростки, юноши и девушки сами оценивают социально – психологические условия , в которых находятся.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опрос, выявляющий мнения,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представления и позиции обучающихся относительно их самих и обстоятельств, в которых они находятся.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2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0556"/>
            <a:ext cx="8229600" cy="141025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Выявляет ли методика СПТ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наркопотребление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или наркозависимость?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993307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может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быть использована для формулировки заключения о наркотической или иной зависимости.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 выявляет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социально-психологические предпосылки, которые в определенных обстоятельствах могут спровоцировать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желание попробовать наркотик.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60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Кто может дать заключение о том, что Ваш ребенок  употребляет наркотики?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Такое заключение может дать только врач-нарколог после проведения профилактического медицинского осмотра, включающего забор и анализ биологического материала (кровь, моча и т.д.) с использованием химико-токсикологического исследования.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0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Можно ли сказать, что методика СПТ изучает «глубинные психические проблемы» обучающегося и «копается в его мозгах»? 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Нет. Методика не является ни клинической, ни психиатрической. Она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направлена на изучение глубинных особенностей психики.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Методика оценивает степень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неблагопрятности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условий,в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которых находится ребенок,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провоцирование ребенка к пробе наркотика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этими условиями.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020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1273</Words>
  <Application>Microsoft Office PowerPoint</Application>
  <PresentationFormat>Экран (4:3)</PresentationFormat>
  <Paragraphs>93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1_Тема Office</vt:lpstr>
      <vt:lpstr>Презентация PowerPoint</vt:lpstr>
      <vt:lpstr>1. Зачем проводится массовое социально-психологическое тестирование?</vt:lpstr>
      <vt:lpstr>2. Кто инициатор разработки единой методики?</vt:lpstr>
      <vt:lpstr>Кем разработана методика тестирования?</vt:lpstr>
      <vt:lpstr>4. На основании какого документа будут даваться разъяснения относительно Единой методики социально – психологического тестирования?</vt:lpstr>
      <vt:lpstr>5. На что направлена методика социально – психологического тестирования, в чем ее суть? </vt:lpstr>
      <vt:lpstr>6. Выявляет ли методика СПТ наркопотребление или наркозависимость?</vt:lpstr>
      <vt:lpstr>7. Кто может дать заключение о том, что Ваш ребенок  употребляет наркотики?</vt:lpstr>
      <vt:lpstr>8. Можно ли сказать, что методика СПТ изучает «глубинные психические проблемы» обучающегося и «копается в его мозгах»? </vt:lpstr>
      <vt:lpstr>9. Важно ли в каких условиях и в каком состоянии заполняется тест?</vt:lpstr>
      <vt:lpstr>10. В чем заключается конфиденциальность проведения тестирования?</vt:lpstr>
      <vt:lpstr>11. На основании чего делаются выводы в методике СПТ?</vt:lpstr>
      <vt:lpstr>12. Что такое «факторы риска»?</vt:lpstr>
      <vt:lpstr>13. Что такое «факторы защиты»?</vt:lpstr>
      <vt:lpstr>14. Какова периодичность проведения СПТ?</vt:lpstr>
      <vt:lpstr>15. Как быть, если в 7 классе есть 12-летние?</vt:lpstr>
      <vt:lpstr>16. Можно ли обмануть методику СПТ?</vt:lpstr>
      <vt:lpstr>17. Допускается ли прохождение повторного тестирования при получении неожиданных или недостоверных результатов?</vt:lpstr>
      <vt:lpstr>18. Какие результаты будут получены Вами и Вашим ребенком после проведения тестирования?</vt:lpstr>
      <vt:lpstr>19. Какие результаты тестирования станут известны в образовательной организации?</vt:lpstr>
      <vt:lpstr>20. Могут ли результаты социально – психологического тестирования отрицательно повлиять на репутацию ребенка или осложнить его жизнь в дальнейшем?</vt:lpstr>
      <vt:lpstr>20. Могут ли результаты социально – психологического тестирования отрицательно повлиять на репутацию ребенка или осложнить его жизнь в дальнейшем?</vt:lpstr>
      <vt:lpstr>20. Могут ли результаты социально – психологического тестирования отрицательно повлиять на репутацию ребенка или осложнить его жизнь в дальнейшем?</vt:lpstr>
      <vt:lpstr>20. Могут ли результаты социально – психологического тестирования отрицательно повлиять на репутацию ребенка или осложнить его жизнь в дальнейшем?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Назначение и область применения</dc:title>
  <dc:creator>ckc</dc:creator>
  <cp:lastModifiedBy>ckc</cp:lastModifiedBy>
  <cp:revision>36</cp:revision>
  <dcterms:created xsi:type="dcterms:W3CDTF">2019-09-10T09:04:50Z</dcterms:created>
  <dcterms:modified xsi:type="dcterms:W3CDTF">2019-09-24T06:51:45Z</dcterms:modified>
</cp:coreProperties>
</file>