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2" r:id="rId2"/>
    <p:sldId id="258" r:id="rId3"/>
    <p:sldId id="2042" r:id="rId4"/>
    <p:sldId id="2043" r:id="rId5"/>
    <p:sldId id="2048" r:id="rId6"/>
    <p:sldId id="2041" r:id="rId7"/>
    <p:sldId id="2044" r:id="rId8"/>
    <p:sldId id="2049" r:id="rId9"/>
    <p:sldId id="2046" r:id="rId10"/>
    <p:sldId id="204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7242" userDrawn="1">
          <p15:clr>
            <a:srgbClr val="A4A3A4"/>
          </p15:clr>
        </p15:guide>
        <p15:guide id="4" pos="3840" userDrawn="1">
          <p15:clr>
            <a:srgbClr val="A4A3A4"/>
          </p15:clr>
        </p15:guide>
        <p15:guide id="5" orient="horz" pos="346" userDrawn="1">
          <p15:clr>
            <a:srgbClr val="A4A3A4"/>
          </p15:clr>
        </p15:guide>
        <p15:guide id="6" orient="horz" pos="3952" userDrawn="1">
          <p15:clr>
            <a:srgbClr val="A4A3A4"/>
          </p15:clr>
        </p15:guide>
        <p15:guide id="7" pos="5541" userDrawn="1">
          <p15:clr>
            <a:srgbClr val="A4A3A4"/>
          </p15:clr>
        </p15:guide>
        <p15:guide id="8" pos="7673" userDrawn="1">
          <p15:clr>
            <a:srgbClr val="A4A3A4"/>
          </p15:clr>
        </p15:guide>
        <p15:guide id="9" pos="438" userDrawn="1">
          <p15:clr>
            <a:srgbClr val="A4A3A4"/>
          </p15:clr>
        </p15:guide>
        <p15:guide id="10" orient="horz" pos="4320" userDrawn="1">
          <p15:clr>
            <a:srgbClr val="A4A3A4"/>
          </p15:clr>
        </p15:guide>
        <p15:guide id="11" pos="2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6"/>
    <p:restoredTop sz="95439"/>
  </p:normalViewPr>
  <p:slideViewPr>
    <p:cSldViewPr snapToGrid="0" snapToObjects="1" showGuides="1">
      <p:cViewPr>
        <p:scale>
          <a:sx n="66" d="100"/>
          <a:sy n="66" d="100"/>
        </p:scale>
        <p:origin x="-1026" y="-222"/>
      </p:cViewPr>
      <p:guideLst>
        <p:guide orient="horz" pos="2160"/>
        <p:guide orient="horz" pos="346"/>
        <p:guide orient="horz" pos="3952"/>
        <p:guide orient="horz" pos="4320"/>
        <p:guide pos="7242"/>
        <p:guide pos="3840"/>
        <p:guide pos="5541"/>
        <p:guide pos="7673"/>
        <p:guide pos="438"/>
        <p:guide pos="21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DFB7E-8A14-5F4A-A8BC-FEC574E653A4}"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814F3-7BF6-CC41-BA5F-F3649E84E65E}" type="slidenum">
              <a:rPr lang="en-US" smtClean="0"/>
              <a:t>‹#›</a:t>
            </a:fld>
            <a:endParaRPr lang="en-US"/>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8405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
        <p:nvSpPr>
          <p:cNvPr id="6147" name="Text Box 1">
            <a:extLst>
              <a:ext uri="{FF2B5EF4-FFF2-40B4-BE49-F238E27FC236}">
                <a16:creationId xmlns=""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8453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7498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8405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8405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D6B8D83-963D-4743-B8D5-7CD2C6F400A4}"/>
              </a:ext>
            </a:extLst>
          </p:cNvPr>
          <p:cNvSpPr>
            <a:spLocks noGrp="1"/>
          </p:cNvSpPr>
          <p:nvPr>
            <p:ph type="dt" sz="half" idx="10"/>
          </p:nvPr>
        </p:nvSpPr>
        <p:spPr/>
        <p:txBody>
          <a:bodyPr/>
          <a:lstStyle/>
          <a:p>
            <a:fld id="{B50CD552-C10E-614A-B810-77E320220E26}" type="datetimeFigureOut">
              <a:rPr lang="en-US" smtClean="0"/>
              <a:t>10/16/2022</a:t>
            </a:fld>
            <a:endParaRPr lang="en-US"/>
          </a:p>
        </p:txBody>
      </p:sp>
      <p:sp>
        <p:nvSpPr>
          <p:cNvPr id="5" name="Footer Placeholder 4">
            <a:extLst>
              <a:ext uri="{FF2B5EF4-FFF2-40B4-BE49-F238E27FC236}">
                <a16:creationId xmlns="" xmlns:a16="http://schemas.microsoft.com/office/drawing/2014/main" id="{DBFC411A-6A7F-2149-854D-61E6BEF90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19527A-3EB5-8245-8C90-4822BBF30572}"/>
              </a:ext>
            </a:extLst>
          </p:cNvPr>
          <p:cNvSpPr>
            <a:spLocks noGrp="1"/>
          </p:cNvSpPr>
          <p:nvPr>
            <p:ph type="sldNum" sz="quarter" idx="12"/>
          </p:nvPr>
        </p:nvSpPr>
        <p:spPr/>
        <p:txBody>
          <a:bodyPr/>
          <a:lstStyle/>
          <a:p>
            <a:fld id="{9998EADF-C030-F84C-ADA0-FD2E39B5A33F}" type="slidenum">
              <a:rPr lang="en-US" smtClean="0"/>
              <a:t>‹#›</a:t>
            </a:fld>
            <a:endParaRPr lang="en-US"/>
          </a:p>
        </p:txBody>
      </p:sp>
    </p:spTree>
    <p:extLst>
      <p:ext uri="{BB962C8B-B14F-4D97-AF65-F5344CB8AC3E}">
        <p14:creationId xmlns:p14="http://schemas.microsoft.com/office/powerpoint/2010/main" val="814203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 xmlns:a16="http://schemas.microsoft.com/office/drawing/2014/main" id="{F621E815-101E-A145-9994-34494E9DAEE9}"/>
              </a:ext>
            </a:extLst>
          </p:cNvPr>
          <p:cNvGrpSpPr>
            <a:grpSpLocks noChangeAspect="1"/>
          </p:cNvGrpSpPr>
          <p:nvPr userDrawn="1"/>
        </p:nvGrpSpPr>
        <p:grpSpPr bwMode="auto">
          <a:xfrm>
            <a:off x="-219480" y="-446641"/>
            <a:ext cx="4140000" cy="7784650"/>
            <a:chOff x="-93011" y="0"/>
            <a:chExt cx="3635302" cy="6835789"/>
          </a:xfrm>
        </p:grpSpPr>
        <p:sp>
          <p:nvSpPr>
            <p:cNvPr id="6" name="Freeform 5">
              <a:extLst>
                <a:ext uri="{FF2B5EF4-FFF2-40B4-BE49-F238E27FC236}">
                  <a16:creationId xmlns="" xmlns:a16="http://schemas.microsoft.com/office/drawing/2014/main" id="{B592B8C1-4BD9-AC4D-AF7F-ED65BD471D0E}"/>
                </a:ext>
              </a:extLst>
            </p:cNvPr>
            <p:cNvSpPr>
              <a:spLocks noChangeArrowheads="1"/>
            </p:cNvSpPr>
            <p:nvPr/>
          </p:nvSpPr>
          <p:spPr bwMode="auto">
            <a:xfrm rot="4459650">
              <a:off x="106208" y="978708"/>
              <a:ext cx="677864" cy="1076304"/>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7" name="Freeform 6">
              <a:extLst>
                <a:ext uri="{FF2B5EF4-FFF2-40B4-BE49-F238E27FC236}">
                  <a16:creationId xmlns="" xmlns:a16="http://schemas.microsoft.com/office/drawing/2014/main" id="{2E26EF6F-C154-C34E-B5CD-3D750126B173}"/>
                </a:ext>
              </a:extLst>
            </p:cNvPr>
            <p:cNvSpPr>
              <a:spLocks noChangeArrowheads="1"/>
            </p:cNvSpPr>
            <p:nvPr/>
          </p:nvSpPr>
          <p:spPr bwMode="auto">
            <a:xfrm>
              <a:off x="1775439" y="0"/>
              <a:ext cx="512753" cy="1830392"/>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E6E47ED2-7339-A04D-9EE8-3254ACC38230}"/>
                </a:ext>
              </a:extLst>
            </p:cNvPr>
            <p:cNvSpPr>
              <a:spLocks noChangeArrowheads="1"/>
            </p:cNvSpPr>
            <p:nvPr/>
          </p:nvSpPr>
          <p:spPr bwMode="auto">
            <a:xfrm>
              <a:off x="119711" y="4292609"/>
              <a:ext cx="1031854" cy="1265241"/>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9" name="Freeform 275">
              <a:extLst>
                <a:ext uri="{FF2B5EF4-FFF2-40B4-BE49-F238E27FC236}">
                  <a16:creationId xmlns="" xmlns:a16="http://schemas.microsoft.com/office/drawing/2014/main" id="{E3C1BE51-DCFE-0E45-8CBB-76A1DE9FE58E}"/>
                </a:ext>
              </a:extLst>
            </p:cNvPr>
            <p:cNvSpPr>
              <a:spLocks/>
            </p:cNvSpPr>
            <p:nvPr/>
          </p:nvSpPr>
          <p:spPr bwMode="auto">
            <a:xfrm>
              <a:off x="16091" y="0"/>
              <a:ext cx="1425031" cy="1250247"/>
            </a:xfrm>
            <a:custGeom>
              <a:avLst/>
              <a:gdLst/>
              <a:ahLst/>
              <a:cxnLst/>
              <a:rect l="0" t="0"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0" name="Freeform 9">
              <a:extLst>
                <a:ext uri="{FF2B5EF4-FFF2-40B4-BE49-F238E27FC236}">
                  <a16:creationId xmlns="" xmlns:a16="http://schemas.microsoft.com/office/drawing/2014/main" id="{0874BA36-D5DB-234A-9E4B-F5346BC0AEC0}"/>
                </a:ext>
              </a:extLst>
            </p:cNvPr>
            <p:cNvSpPr>
              <a:spLocks noChangeArrowheads="1"/>
            </p:cNvSpPr>
            <p:nvPr/>
          </p:nvSpPr>
          <p:spPr bwMode="auto">
            <a:xfrm>
              <a:off x="1224588" y="1123952"/>
              <a:ext cx="695311" cy="1830392"/>
            </a:xfrm>
            <a:custGeom>
              <a:avLst/>
              <a:gdLst>
                <a:gd name="connsiteX0" fmla="*/ 610053 w 766912"/>
                <a:gd name="connsiteY0" fmla="*/ 1547187 h 2016627"/>
                <a:gd name="connsiteX1" fmla="*/ 588747 w 766912"/>
                <a:gd name="connsiteY1" fmla="*/ 1605569 h 2016627"/>
                <a:gd name="connsiteX2" fmla="*/ 585196 w 766912"/>
                <a:gd name="connsiteY2" fmla="*/ 1603433 h 2016627"/>
                <a:gd name="connsiteX3" fmla="*/ 610053 w 766912"/>
                <a:gd name="connsiteY3" fmla="*/ 1547187 h 2016627"/>
                <a:gd name="connsiteX4" fmla="*/ 230164 w 766912"/>
                <a:gd name="connsiteY4" fmla="*/ 1521787 h 2016627"/>
                <a:gd name="connsiteX5" fmla="*/ 331884 w 766912"/>
                <a:gd name="connsiteY5" fmla="*/ 1582931 h 2016627"/>
                <a:gd name="connsiteX6" fmla="*/ 289830 w 766912"/>
                <a:gd name="connsiteY6" fmla="*/ 1525743 h 2016627"/>
                <a:gd name="connsiteX7" fmla="*/ 359561 w 766912"/>
                <a:gd name="connsiteY7" fmla="*/ 1610265 h 2016627"/>
                <a:gd name="connsiteX8" fmla="*/ 342308 w 766912"/>
                <a:gd name="connsiteY8" fmla="*/ 1613502 h 2016627"/>
                <a:gd name="connsiteX9" fmla="*/ 330087 w 766912"/>
                <a:gd name="connsiteY9" fmla="*/ 1610265 h 2016627"/>
                <a:gd name="connsiteX10" fmla="*/ 279047 w 766912"/>
                <a:gd name="connsiteY10" fmla="*/ 1569983 h 2016627"/>
                <a:gd name="connsiteX11" fmla="*/ 234837 w 766912"/>
                <a:gd name="connsiteY11" fmla="*/ 1533656 h 2016627"/>
                <a:gd name="connsiteX12" fmla="*/ 228008 w 766912"/>
                <a:gd name="connsiteY12" fmla="*/ 1525024 h 2016627"/>
                <a:gd name="connsiteX13" fmla="*/ 337546 w 766912"/>
                <a:gd name="connsiteY13" fmla="*/ 1501150 h 2016627"/>
                <a:gd name="connsiteX14" fmla="*/ 379168 w 766912"/>
                <a:gd name="connsiteY14" fmla="*/ 1605566 h 2016627"/>
                <a:gd name="connsiteX15" fmla="*/ 337546 w 766912"/>
                <a:gd name="connsiteY15" fmla="*/ 1501150 h 2016627"/>
                <a:gd name="connsiteX16" fmla="*/ 383583 w 766912"/>
                <a:gd name="connsiteY16" fmla="*/ 1494800 h 2016627"/>
                <a:gd name="connsiteX17" fmla="*/ 399548 w 766912"/>
                <a:gd name="connsiteY17" fmla="*/ 1583339 h 2016627"/>
                <a:gd name="connsiteX18" fmla="*/ 383583 w 766912"/>
                <a:gd name="connsiteY18" fmla="*/ 1494800 h 2016627"/>
                <a:gd name="connsiteX19" fmla="*/ 621131 w 766912"/>
                <a:gd name="connsiteY19" fmla="*/ 1478925 h 2016627"/>
                <a:gd name="connsiteX20" fmla="*/ 604896 w 766912"/>
                <a:gd name="connsiteY20" fmla="*/ 1525957 h 2016627"/>
                <a:gd name="connsiteX21" fmla="*/ 579279 w 766912"/>
                <a:gd name="connsiteY21" fmla="*/ 1570476 h 2016627"/>
                <a:gd name="connsiteX22" fmla="*/ 551497 w 766912"/>
                <a:gd name="connsiteY22" fmla="*/ 1610328 h 2016627"/>
                <a:gd name="connsiteX23" fmla="*/ 551137 w 766912"/>
                <a:gd name="connsiteY23" fmla="*/ 1583401 h 2016627"/>
                <a:gd name="connsiteX24" fmla="*/ 592268 w 766912"/>
                <a:gd name="connsiteY24" fmla="*/ 1511955 h 2016627"/>
                <a:gd name="connsiteX25" fmla="*/ 621131 w 766912"/>
                <a:gd name="connsiteY25" fmla="*/ 1478925 h 2016627"/>
                <a:gd name="connsiteX26" fmla="*/ 570677 w 766912"/>
                <a:gd name="connsiteY26" fmla="*/ 1467812 h 2016627"/>
                <a:gd name="connsiteX27" fmla="*/ 502646 w 766912"/>
                <a:gd name="connsiteY27" fmla="*/ 1603978 h 2016627"/>
                <a:gd name="connsiteX28" fmla="*/ 505920 w 766912"/>
                <a:gd name="connsiteY28" fmla="*/ 1579906 h 2016627"/>
                <a:gd name="connsiteX29" fmla="*/ 565947 w 766912"/>
                <a:gd name="connsiteY29" fmla="*/ 1471405 h 2016627"/>
                <a:gd name="connsiteX30" fmla="*/ 570677 w 766912"/>
                <a:gd name="connsiteY30" fmla="*/ 1467812 h 2016627"/>
                <a:gd name="connsiteX31" fmla="*/ 429603 w 766912"/>
                <a:gd name="connsiteY31" fmla="*/ 1466225 h 2016627"/>
                <a:gd name="connsiteX32" fmla="*/ 423081 w 766912"/>
                <a:gd name="connsiteY32" fmla="*/ 1591276 h 2016627"/>
                <a:gd name="connsiteX33" fmla="*/ 418733 w 766912"/>
                <a:gd name="connsiteY33" fmla="*/ 1569591 h 2016627"/>
                <a:gd name="connsiteX34" fmla="*/ 429603 w 766912"/>
                <a:gd name="connsiteY34" fmla="*/ 1466225 h 2016627"/>
                <a:gd name="connsiteX35" fmla="*/ 506087 w 766912"/>
                <a:gd name="connsiteY35" fmla="*/ 1464637 h 2016627"/>
                <a:gd name="connsiteX36" fmla="*/ 469005 w 766912"/>
                <a:gd name="connsiteY36" fmla="*/ 1584925 h 2016627"/>
                <a:gd name="connsiteX37" fmla="*/ 463916 w 766912"/>
                <a:gd name="connsiteY37" fmla="*/ 1567172 h 2016627"/>
                <a:gd name="connsiteX38" fmla="*/ 502452 w 766912"/>
                <a:gd name="connsiteY38" fmla="*/ 1466086 h 2016627"/>
                <a:gd name="connsiteX39" fmla="*/ 506087 w 766912"/>
                <a:gd name="connsiteY39" fmla="*/ 1464637 h 2016627"/>
                <a:gd name="connsiteX40" fmla="*/ 175263 w 766912"/>
                <a:gd name="connsiteY40" fmla="*/ 1232862 h 2016627"/>
                <a:gd name="connsiteX41" fmla="*/ 135933 w 766912"/>
                <a:gd name="connsiteY41" fmla="*/ 1286482 h 2016627"/>
                <a:gd name="connsiteX42" fmla="*/ 175263 w 766912"/>
                <a:gd name="connsiteY42" fmla="*/ 1232862 h 2016627"/>
                <a:gd name="connsiteX43" fmla="*/ 181950 w 766912"/>
                <a:gd name="connsiteY43" fmla="*/ 1150312 h 2016627"/>
                <a:gd name="connsiteX44" fmla="*/ 179418 w 766912"/>
                <a:gd name="connsiteY44" fmla="*/ 1172525 h 2016627"/>
                <a:gd name="connsiteX45" fmla="*/ 138907 w 766912"/>
                <a:gd name="connsiteY45" fmla="*/ 1218383 h 2016627"/>
                <a:gd name="connsiteX46" fmla="*/ 113949 w 766912"/>
                <a:gd name="connsiteY46" fmla="*/ 1242029 h 2016627"/>
                <a:gd name="connsiteX47" fmla="*/ 104906 w 766912"/>
                <a:gd name="connsiteY47" fmla="*/ 1226265 h 2016627"/>
                <a:gd name="connsiteX48" fmla="*/ 108885 w 766912"/>
                <a:gd name="connsiteY48" fmla="*/ 1215517 h 2016627"/>
                <a:gd name="connsiteX49" fmla="*/ 175078 w 766912"/>
                <a:gd name="connsiteY49" fmla="*/ 1151745 h 2016627"/>
                <a:gd name="connsiteX50" fmla="*/ 181950 w 766912"/>
                <a:gd name="connsiteY50" fmla="*/ 1150312 h 2016627"/>
                <a:gd name="connsiteX51" fmla="*/ 191164 w 766912"/>
                <a:gd name="connsiteY51" fmla="*/ 1091795 h 2016627"/>
                <a:gd name="connsiteX52" fmla="*/ 205426 w 766912"/>
                <a:gd name="connsiteY52" fmla="*/ 1092881 h 2016627"/>
                <a:gd name="connsiteX53" fmla="*/ 201504 w 766912"/>
                <a:gd name="connsiteY53" fmla="*/ 1106264 h 2016627"/>
                <a:gd name="connsiteX54" fmla="*/ 145526 w 766912"/>
                <a:gd name="connsiteY54" fmla="*/ 1146775 h 2016627"/>
                <a:gd name="connsiteX55" fmla="*/ 146952 w 766912"/>
                <a:gd name="connsiteY55" fmla="*/ 1129413 h 2016627"/>
                <a:gd name="connsiteX56" fmla="*/ 191164 w 766912"/>
                <a:gd name="connsiteY56" fmla="*/ 1091795 h 2016627"/>
                <a:gd name="connsiteX57" fmla="*/ 401646 w 766912"/>
                <a:gd name="connsiteY57" fmla="*/ 938036 h 2016627"/>
                <a:gd name="connsiteX58" fmla="*/ 402006 w 766912"/>
                <a:gd name="connsiteY58" fmla="*/ 942356 h 2016627"/>
                <a:gd name="connsiteX59" fmla="*/ 369985 w 766912"/>
                <a:gd name="connsiteY59" fmla="*/ 954595 h 2016627"/>
                <a:gd name="connsiteX60" fmla="*/ 296589 w 766912"/>
                <a:gd name="connsiteY60" fmla="*/ 977993 h 2016627"/>
                <a:gd name="connsiteX61" fmla="*/ 222114 w 766912"/>
                <a:gd name="connsiteY61" fmla="*/ 1009671 h 2016627"/>
                <a:gd name="connsiteX62" fmla="*/ 145480 w 766912"/>
                <a:gd name="connsiteY62" fmla="*/ 1064027 h 2016627"/>
                <a:gd name="connsiteX63" fmla="*/ 89714 w 766912"/>
                <a:gd name="connsiteY63" fmla="*/ 1135661 h 2016627"/>
                <a:gd name="connsiteX64" fmla="*/ 53016 w 766912"/>
                <a:gd name="connsiteY64" fmla="*/ 1246533 h 2016627"/>
                <a:gd name="connsiteX65" fmla="*/ 60211 w 766912"/>
                <a:gd name="connsiteY65" fmla="*/ 1354885 h 2016627"/>
                <a:gd name="connsiteX66" fmla="*/ 153395 w 766912"/>
                <a:gd name="connsiteY66" fmla="*/ 1491674 h 2016627"/>
                <a:gd name="connsiteX67" fmla="*/ 241183 w 766912"/>
                <a:gd name="connsiteY67" fmla="*/ 1555750 h 2016627"/>
                <a:gd name="connsiteX68" fmla="*/ 270685 w 766912"/>
                <a:gd name="connsiteY68" fmla="*/ 1584548 h 2016627"/>
                <a:gd name="connsiteX69" fmla="*/ 362070 w 766912"/>
                <a:gd name="connsiteY69" fmla="*/ 1686060 h 2016627"/>
                <a:gd name="connsiteX70" fmla="*/ 399847 w 766912"/>
                <a:gd name="connsiteY70" fmla="*/ 1731777 h 2016627"/>
                <a:gd name="connsiteX71" fmla="*/ 423953 w 766912"/>
                <a:gd name="connsiteY71" fmla="*/ 1767414 h 2016627"/>
                <a:gd name="connsiteX72" fmla="*/ 455614 w 766912"/>
                <a:gd name="connsiteY72" fmla="*/ 1905284 h 2016627"/>
                <a:gd name="connsiteX73" fmla="*/ 475762 w 766912"/>
                <a:gd name="connsiteY73" fmla="*/ 1829689 h 2016627"/>
                <a:gd name="connsiteX74" fmla="*/ 545200 w 766912"/>
                <a:gd name="connsiteY74" fmla="*/ 1703339 h 2016627"/>
                <a:gd name="connsiteX75" fmla="*/ 596290 w 766912"/>
                <a:gd name="connsiteY75" fmla="*/ 1630624 h 2016627"/>
                <a:gd name="connsiteX76" fmla="*/ 682638 w 766912"/>
                <a:gd name="connsiteY76" fmla="*/ 1488795 h 2016627"/>
                <a:gd name="connsiteX77" fmla="*/ 718257 w 766912"/>
                <a:gd name="connsiteY77" fmla="*/ 1382963 h 2016627"/>
                <a:gd name="connsiteX78" fmla="*/ 716098 w 766912"/>
                <a:gd name="connsiteY78" fmla="*/ 1221335 h 2016627"/>
                <a:gd name="connsiteX79" fmla="*/ 666808 w 766912"/>
                <a:gd name="connsiteY79" fmla="*/ 1092824 h 2016627"/>
                <a:gd name="connsiteX80" fmla="*/ 594851 w 766912"/>
                <a:gd name="connsiteY80" fmla="*/ 1006791 h 2016627"/>
                <a:gd name="connsiteX81" fmla="*/ 482238 w 766912"/>
                <a:gd name="connsiteY81" fmla="*/ 953515 h 2016627"/>
                <a:gd name="connsiteX82" fmla="*/ 449138 w 766912"/>
                <a:gd name="connsiteY82" fmla="*/ 950635 h 2016627"/>
                <a:gd name="connsiteX83" fmla="*/ 401646 w 766912"/>
                <a:gd name="connsiteY83" fmla="*/ 938036 h 2016627"/>
                <a:gd name="connsiteX84" fmla="*/ 360271 w 766912"/>
                <a:gd name="connsiteY84" fmla="*/ 878281 h 2016627"/>
                <a:gd name="connsiteX85" fmla="*/ 315298 w 766912"/>
                <a:gd name="connsiteY85" fmla="*/ 904919 h 2016627"/>
                <a:gd name="connsiteX86" fmla="*/ 312780 w 766912"/>
                <a:gd name="connsiteY86" fmla="*/ 935516 h 2016627"/>
                <a:gd name="connsiteX87" fmla="*/ 490153 w 766912"/>
                <a:gd name="connsiteY87" fmla="*/ 921837 h 2016627"/>
                <a:gd name="connsiteX88" fmla="*/ 475717 w 766912"/>
                <a:gd name="connsiteY88" fmla="*/ 899699 h 2016627"/>
                <a:gd name="connsiteX89" fmla="*/ 471673 w 766912"/>
                <a:gd name="connsiteY89" fmla="*/ 897853 h 2016627"/>
                <a:gd name="connsiteX90" fmla="*/ 455614 w 766912"/>
                <a:gd name="connsiteY90" fmla="*/ 890520 h 2016627"/>
                <a:gd name="connsiteX91" fmla="*/ 380059 w 766912"/>
                <a:gd name="connsiteY91" fmla="*/ 878281 h 2016627"/>
                <a:gd name="connsiteX92" fmla="*/ 360271 w 766912"/>
                <a:gd name="connsiteY92" fmla="*/ 878281 h 2016627"/>
                <a:gd name="connsiteX93" fmla="*/ 19196 w 766912"/>
                <a:gd name="connsiteY93" fmla="*/ 310603 h 2016627"/>
                <a:gd name="connsiteX94" fmla="*/ 59492 w 766912"/>
                <a:gd name="connsiteY94" fmla="*/ 415715 h 2016627"/>
                <a:gd name="connsiteX95" fmla="*/ 137205 w 766912"/>
                <a:gd name="connsiteY95" fmla="*/ 502469 h 2016627"/>
                <a:gd name="connsiteX96" fmla="*/ 259172 w 766912"/>
                <a:gd name="connsiteY96" fmla="*/ 645378 h 2016627"/>
                <a:gd name="connsiteX97" fmla="*/ 312420 w 766912"/>
                <a:gd name="connsiteY97" fmla="*/ 791887 h 2016627"/>
                <a:gd name="connsiteX98" fmla="*/ 317097 w 766912"/>
                <a:gd name="connsiteY98" fmla="*/ 851643 h 2016627"/>
                <a:gd name="connsiteX99" fmla="*/ 337965 w 766912"/>
                <a:gd name="connsiteY99" fmla="*/ 843723 h 2016627"/>
                <a:gd name="connsiteX100" fmla="*/ 334007 w 766912"/>
                <a:gd name="connsiteY100" fmla="*/ 823565 h 2016627"/>
                <a:gd name="connsiteX101" fmla="*/ 311700 w 766912"/>
                <a:gd name="connsiteY101" fmla="*/ 713053 h 2016627"/>
                <a:gd name="connsiteX102" fmla="*/ 306147 w 766912"/>
                <a:gd name="connsiteY102" fmla="*/ 683024 h 2016627"/>
                <a:gd name="connsiteX103" fmla="*/ 296589 w 766912"/>
                <a:gd name="connsiteY103" fmla="*/ 631339 h 2016627"/>
                <a:gd name="connsiteX104" fmla="*/ 280039 w 766912"/>
                <a:gd name="connsiteY104" fmla="*/ 591742 h 2016627"/>
                <a:gd name="connsiteX105" fmla="*/ 240103 w 766912"/>
                <a:gd name="connsiteY105" fmla="*/ 533067 h 2016627"/>
                <a:gd name="connsiteX106" fmla="*/ 178580 w 766912"/>
                <a:gd name="connsiteY106" fmla="*/ 453153 h 2016627"/>
                <a:gd name="connsiteX107" fmla="*/ 156633 w 766912"/>
                <a:gd name="connsiteY107" fmla="*/ 427595 h 2016627"/>
                <a:gd name="connsiteX108" fmla="*/ 106983 w 766912"/>
                <a:gd name="connsiteY108" fmla="*/ 340481 h 2016627"/>
                <a:gd name="connsiteX109" fmla="*/ 94391 w 766912"/>
                <a:gd name="connsiteY109" fmla="*/ 326442 h 2016627"/>
                <a:gd name="connsiteX110" fmla="*/ 19196 w 766912"/>
                <a:gd name="connsiteY110" fmla="*/ 310603 h 2016627"/>
                <a:gd name="connsiteX111" fmla="*/ 416398 w 766912"/>
                <a:gd name="connsiteY111" fmla="*/ 223130 h 2016627"/>
                <a:gd name="connsiteX112" fmla="*/ 410641 w 766912"/>
                <a:gd name="connsiteY112" fmla="*/ 229969 h 2016627"/>
                <a:gd name="connsiteX113" fmla="*/ 334367 w 766912"/>
                <a:gd name="connsiteY113" fmla="*/ 433714 h 2016627"/>
                <a:gd name="connsiteX114" fmla="*/ 340123 w 766912"/>
                <a:gd name="connsiteY114" fmla="*/ 529467 h 2016627"/>
                <a:gd name="connsiteX115" fmla="*/ 346240 w 766912"/>
                <a:gd name="connsiteY115" fmla="*/ 539546 h 2016627"/>
                <a:gd name="connsiteX116" fmla="*/ 416398 w 766912"/>
                <a:gd name="connsiteY116" fmla="*/ 223130 h 2016627"/>
                <a:gd name="connsiteX117" fmla="*/ 275002 w 766912"/>
                <a:gd name="connsiteY117" fmla="*/ 24425 h 2016627"/>
                <a:gd name="connsiteX118" fmla="*/ 241183 w 766912"/>
                <a:gd name="connsiteY118" fmla="*/ 91020 h 2016627"/>
                <a:gd name="connsiteX119" fmla="*/ 222834 w 766912"/>
                <a:gd name="connsiteY119" fmla="*/ 167694 h 2016627"/>
                <a:gd name="connsiteX120" fmla="*/ 207363 w 766912"/>
                <a:gd name="connsiteY120" fmla="*/ 301244 h 2016627"/>
                <a:gd name="connsiteX121" fmla="*/ 285076 w 766912"/>
                <a:gd name="connsiteY121" fmla="*/ 548186 h 2016627"/>
                <a:gd name="connsiteX122" fmla="*/ 324653 w 766912"/>
                <a:gd name="connsiteY122" fmla="*/ 609381 h 2016627"/>
                <a:gd name="connsiteX123" fmla="*/ 334367 w 766912"/>
                <a:gd name="connsiteY123" fmla="*/ 630979 h 2016627"/>
                <a:gd name="connsiteX124" fmla="*/ 316737 w 766912"/>
                <a:gd name="connsiteY124" fmla="*/ 627020 h 2016627"/>
                <a:gd name="connsiteX125" fmla="*/ 332133 w 766912"/>
                <a:gd name="connsiteY125" fmla="*/ 716750 h 2016627"/>
                <a:gd name="connsiteX126" fmla="*/ 353795 w 766912"/>
                <a:gd name="connsiteY126" fmla="*/ 843003 h 2016627"/>
                <a:gd name="connsiteX127" fmla="*/ 425392 w 766912"/>
                <a:gd name="connsiteY127" fmla="*/ 850923 h 2016627"/>
                <a:gd name="connsiteX128" fmla="*/ 424780 w 766912"/>
                <a:gd name="connsiteY128" fmla="*/ 836992 h 2016627"/>
                <a:gd name="connsiteX129" fmla="*/ 421435 w 766912"/>
                <a:gd name="connsiteY129" fmla="*/ 760929 h 2016627"/>
                <a:gd name="connsiteX130" fmla="*/ 433667 w 766912"/>
                <a:gd name="connsiteY130" fmla="*/ 629539 h 2016627"/>
                <a:gd name="connsiteX131" fmla="*/ 458492 w 766912"/>
                <a:gd name="connsiteY131" fmla="*/ 513268 h 2016627"/>
                <a:gd name="connsiteX132" fmla="*/ 478640 w 766912"/>
                <a:gd name="connsiteY132" fmla="*/ 462512 h 2016627"/>
                <a:gd name="connsiteX133" fmla="*/ 527931 w 766912"/>
                <a:gd name="connsiteY133" fmla="*/ 411756 h 2016627"/>
                <a:gd name="connsiteX134" fmla="*/ 559232 w 766912"/>
                <a:gd name="connsiteY134" fmla="*/ 386558 h 2016627"/>
                <a:gd name="connsiteX135" fmla="*/ 543761 w 766912"/>
                <a:gd name="connsiteY135" fmla="*/ 359200 h 2016627"/>
                <a:gd name="connsiteX136" fmla="*/ 473243 w 766912"/>
                <a:gd name="connsiteY136" fmla="*/ 392317 h 2016627"/>
                <a:gd name="connsiteX137" fmla="*/ 407043 w 766912"/>
                <a:gd name="connsiteY137" fmla="*/ 515788 h 2016627"/>
                <a:gd name="connsiteX138" fmla="*/ 406324 w 766912"/>
                <a:gd name="connsiteY138" fmla="*/ 655817 h 2016627"/>
                <a:gd name="connsiteX139" fmla="*/ 411001 w 766912"/>
                <a:gd name="connsiteY139" fmla="*/ 744731 h 2016627"/>
                <a:gd name="connsiteX140" fmla="*/ 408392 w 766912"/>
                <a:gd name="connsiteY140" fmla="*/ 775958 h 2016627"/>
                <a:gd name="connsiteX141" fmla="*/ 398068 w 766912"/>
                <a:gd name="connsiteY141" fmla="*/ 802324 h 2016627"/>
                <a:gd name="connsiteX142" fmla="*/ 395530 w 766912"/>
                <a:gd name="connsiteY142" fmla="*/ 808806 h 2016627"/>
                <a:gd name="connsiteX143" fmla="*/ 392105 w 766912"/>
                <a:gd name="connsiteY143" fmla="*/ 794585 h 2016627"/>
                <a:gd name="connsiteX144" fmla="*/ 388334 w 766912"/>
                <a:gd name="connsiteY144" fmla="*/ 778928 h 2016627"/>
                <a:gd name="connsiteX145" fmla="*/ 375742 w 766912"/>
                <a:gd name="connsiteY145" fmla="*/ 668776 h 2016627"/>
                <a:gd name="connsiteX146" fmla="*/ 337605 w 766912"/>
                <a:gd name="connsiteY146" fmla="*/ 577343 h 2016627"/>
                <a:gd name="connsiteX147" fmla="*/ 308103 w 766912"/>
                <a:gd name="connsiteY147" fmla="*/ 513268 h 2016627"/>
                <a:gd name="connsiteX148" fmla="*/ 277161 w 766912"/>
                <a:gd name="connsiteY148" fmla="*/ 382598 h 2016627"/>
                <a:gd name="connsiteX149" fmla="*/ 268526 w 766912"/>
                <a:gd name="connsiteY149" fmla="*/ 314923 h 2016627"/>
                <a:gd name="connsiteX150" fmla="*/ 255934 w 766912"/>
                <a:gd name="connsiteY150" fmla="*/ 264167 h 2016627"/>
                <a:gd name="connsiteX151" fmla="*/ 250537 w 766912"/>
                <a:gd name="connsiteY151" fmla="*/ 227450 h 2016627"/>
                <a:gd name="connsiteX152" fmla="*/ 286515 w 766912"/>
                <a:gd name="connsiteY152" fmla="*/ 98939 h 2016627"/>
                <a:gd name="connsiteX153" fmla="*/ 313140 w 766912"/>
                <a:gd name="connsiteY153" fmla="*/ 50343 h 2016627"/>
                <a:gd name="connsiteX154" fmla="*/ 323213 w 766912"/>
                <a:gd name="connsiteY154" fmla="*/ 29825 h 2016627"/>
                <a:gd name="connsiteX155" fmla="*/ 275002 w 766912"/>
                <a:gd name="connsiteY155" fmla="*/ 24425 h 2016627"/>
                <a:gd name="connsiteX156" fmla="*/ 295150 w 766912"/>
                <a:gd name="connsiteY156" fmla="*/ 307 h 2016627"/>
                <a:gd name="connsiteX157" fmla="*/ 353435 w 766912"/>
                <a:gd name="connsiteY157" fmla="*/ 3547 h 2016627"/>
                <a:gd name="connsiteX158" fmla="*/ 364589 w 766912"/>
                <a:gd name="connsiteY158" fmla="*/ 8946 h 2016627"/>
                <a:gd name="connsiteX159" fmla="*/ 361351 w 766912"/>
                <a:gd name="connsiteY159" fmla="*/ 28385 h 2016627"/>
                <a:gd name="connsiteX160" fmla="*/ 327171 w 766912"/>
                <a:gd name="connsiteY160" fmla="*/ 71581 h 2016627"/>
                <a:gd name="connsiteX161" fmla="*/ 290113 w 766912"/>
                <a:gd name="connsiteY161" fmla="*/ 137096 h 2016627"/>
                <a:gd name="connsiteX162" fmla="*/ 287595 w 766912"/>
                <a:gd name="connsiteY162" fmla="*/ 200092 h 2016627"/>
                <a:gd name="connsiteX163" fmla="*/ 297309 w 766912"/>
                <a:gd name="connsiteY163" fmla="*/ 311323 h 2016627"/>
                <a:gd name="connsiteX164" fmla="*/ 315298 w 766912"/>
                <a:gd name="connsiteY164" fmla="*/ 397357 h 2016627"/>
                <a:gd name="connsiteX165" fmla="*/ 428990 w 766912"/>
                <a:gd name="connsiteY165" fmla="*/ 186413 h 2016627"/>
                <a:gd name="connsiteX166" fmla="*/ 433667 w 766912"/>
                <a:gd name="connsiteY166" fmla="*/ 214851 h 2016627"/>
                <a:gd name="connsiteX167" fmla="*/ 391213 w 766912"/>
                <a:gd name="connsiteY167" fmla="*/ 408156 h 2016627"/>
                <a:gd name="connsiteX168" fmla="*/ 380779 w 766912"/>
                <a:gd name="connsiteY168" fmla="*/ 484110 h 2016627"/>
                <a:gd name="connsiteX169" fmla="*/ 385456 w 766912"/>
                <a:gd name="connsiteY169" fmla="*/ 485550 h 2016627"/>
                <a:gd name="connsiteX170" fmla="*/ 392292 w 766912"/>
                <a:gd name="connsiteY170" fmla="*/ 468632 h 2016627"/>
                <a:gd name="connsiteX171" fmla="*/ 463889 w 766912"/>
                <a:gd name="connsiteY171" fmla="*/ 366039 h 2016627"/>
                <a:gd name="connsiteX172" fmla="*/ 496989 w 766912"/>
                <a:gd name="connsiteY172" fmla="*/ 349120 h 2016627"/>
                <a:gd name="connsiteX173" fmla="*/ 570025 w 766912"/>
                <a:gd name="connsiteY173" fmla="*/ 373599 h 2016627"/>
                <a:gd name="connsiteX174" fmla="*/ 564988 w 766912"/>
                <a:gd name="connsiteY174" fmla="*/ 406716 h 2016627"/>
                <a:gd name="connsiteX175" fmla="*/ 514978 w 766912"/>
                <a:gd name="connsiteY175" fmla="*/ 448113 h 2016627"/>
                <a:gd name="connsiteX176" fmla="*/ 476122 w 766912"/>
                <a:gd name="connsiteY176" fmla="*/ 530187 h 2016627"/>
                <a:gd name="connsiteX177" fmla="*/ 459212 w 766912"/>
                <a:gd name="connsiteY177" fmla="*/ 643218 h 2016627"/>
                <a:gd name="connsiteX178" fmla="*/ 455614 w 766912"/>
                <a:gd name="connsiteY178" fmla="*/ 740051 h 2016627"/>
                <a:gd name="connsiteX179" fmla="*/ 462810 w 766912"/>
                <a:gd name="connsiteY179" fmla="*/ 846243 h 2016627"/>
                <a:gd name="connsiteX180" fmla="*/ 474683 w 766912"/>
                <a:gd name="connsiteY180" fmla="*/ 865682 h 2016627"/>
                <a:gd name="connsiteX181" fmla="*/ 509582 w 766912"/>
                <a:gd name="connsiteY181" fmla="*/ 917158 h 2016627"/>
                <a:gd name="connsiteX182" fmla="*/ 520015 w 766912"/>
                <a:gd name="connsiteY182" fmla="*/ 918958 h 2016627"/>
                <a:gd name="connsiteX183" fmla="*/ 605644 w 766912"/>
                <a:gd name="connsiteY183" fmla="*/ 956035 h 2016627"/>
                <a:gd name="connsiteX184" fmla="*/ 711061 w 766912"/>
                <a:gd name="connsiteY184" fmla="*/ 1078066 h 2016627"/>
                <a:gd name="connsiteX185" fmla="*/ 762870 w 766912"/>
                <a:gd name="connsiteY185" fmla="*/ 1235014 h 2016627"/>
                <a:gd name="connsiteX186" fmla="*/ 759992 w 766912"/>
                <a:gd name="connsiteY186" fmla="*/ 1404561 h 2016627"/>
                <a:gd name="connsiteX187" fmla="*/ 724013 w 766912"/>
                <a:gd name="connsiteY187" fmla="*/ 1502474 h 2016627"/>
                <a:gd name="connsiteX188" fmla="*/ 636226 w 766912"/>
                <a:gd name="connsiteY188" fmla="*/ 1636744 h 2016627"/>
                <a:gd name="connsiteX189" fmla="*/ 575782 w 766912"/>
                <a:gd name="connsiteY189" fmla="*/ 1704419 h 2016627"/>
                <a:gd name="connsiteX190" fmla="*/ 493032 w 766912"/>
                <a:gd name="connsiteY190" fmla="*/ 1831849 h 2016627"/>
                <a:gd name="connsiteX191" fmla="*/ 475402 w 766912"/>
                <a:gd name="connsiteY191" fmla="*/ 1908883 h 2016627"/>
                <a:gd name="connsiteX192" fmla="*/ 465688 w 766912"/>
                <a:gd name="connsiteY192" fmla="*/ 1946681 h 2016627"/>
                <a:gd name="connsiteX193" fmla="*/ 457773 w 766912"/>
                <a:gd name="connsiteY193" fmla="*/ 1983398 h 2016627"/>
                <a:gd name="connsiteX194" fmla="*/ 451297 w 766912"/>
                <a:gd name="connsiteY194" fmla="*/ 2010036 h 2016627"/>
                <a:gd name="connsiteX195" fmla="*/ 436186 w 766912"/>
                <a:gd name="connsiteY195" fmla="*/ 2014356 h 2016627"/>
                <a:gd name="connsiteX196" fmla="*/ 435826 w 766912"/>
                <a:gd name="connsiteY196" fmla="*/ 1949560 h 2016627"/>
                <a:gd name="connsiteX197" fmla="*/ 426831 w 766912"/>
                <a:gd name="connsiteY197" fmla="*/ 1845168 h 2016627"/>
                <a:gd name="connsiteX198" fmla="*/ 409562 w 766912"/>
                <a:gd name="connsiteY198" fmla="*/ 1790812 h 2016627"/>
                <a:gd name="connsiteX199" fmla="*/ 373583 w 766912"/>
                <a:gd name="connsiteY199" fmla="*/ 1739336 h 2016627"/>
                <a:gd name="connsiteX200" fmla="*/ 345520 w 766912"/>
                <a:gd name="connsiteY200" fmla="*/ 1709458 h 2016627"/>
                <a:gd name="connsiteX201" fmla="*/ 237225 w 766912"/>
                <a:gd name="connsiteY201" fmla="*/ 1599667 h 2016627"/>
                <a:gd name="connsiteX202" fmla="*/ 155914 w 766912"/>
                <a:gd name="connsiteY202" fmla="*/ 1550710 h 2016627"/>
                <a:gd name="connsiteX203" fmla="*/ 87195 w 766912"/>
                <a:gd name="connsiteY203" fmla="*/ 1508593 h 2016627"/>
                <a:gd name="connsiteX204" fmla="*/ 8043 w 766912"/>
                <a:gd name="connsiteY204" fmla="*/ 1339406 h 2016627"/>
                <a:gd name="connsiteX205" fmla="*/ 8043 w 766912"/>
                <a:gd name="connsiteY205" fmla="*/ 1246173 h 2016627"/>
                <a:gd name="connsiteX206" fmla="*/ 30709 w 766912"/>
                <a:gd name="connsiteY206" fmla="*/ 1162659 h 2016627"/>
                <a:gd name="connsiteX207" fmla="*/ 129650 w 766912"/>
                <a:gd name="connsiteY207" fmla="*/ 1035229 h 2016627"/>
                <a:gd name="connsiteX208" fmla="*/ 264209 w 766912"/>
                <a:gd name="connsiteY208" fmla="*/ 957835 h 2016627"/>
                <a:gd name="connsiteX209" fmla="*/ 277881 w 766912"/>
                <a:gd name="connsiteY209" fmla="*/ 951715 h 2016627"/>
                <a:gd name="connsiteX210" fmla="*/ 271405 w 766912"/>
                <a:gd name="connsiteY210" fmla="*/ 924717 h 2016627"/>
                <a:gd name="connsiteX211" fmla="*/ 276442 w 766912"/>
                <a:gd name="connsiteY211" fmla="*/ 888720 h 2016627"/>
                <a:gd name="connsiteX212" fmla="*/ 280759 w 766912"/>
                <a:gd name="connsiteY212" fmla="*/ 873961 h 2016627"/>
                <a:gd name="connsiteX213" fmla="*/ 270685 w 766912"/>
                <a:gd name="connsiteY213" fmla="*/ 777488 h 2016627"/>
                <a:gd name="connsiteX214" fmla="*/ 235426 w 766912"/>
                <a:gd name="connsiteY214" fmla="*/ 683895 h 2016627"/>
                <a:gd name="connsiteX215" fmla="*/ 170305 w 766912"/>
                <a:gd name="connsiteY215" fmla="*/ 584543 h 2016627"/>
                <a:gd name="connsiteX216" fmla="*/ 81439 w 766912"/>
                <a:gd name="connsiteY216" fmla="*/ 478711 h 2016627"/>
                <a:gd name="connsiteX217" fmla="*/ 20995 w 766912"/>
                <a:gd name="connsiteY217" fmla="*/ 394477 h 2016627"/>
                <a:gd name="connsiteX218" fmla="*/ 127 w 766912"/>
                <a:gd name="connsiteY218" fmla="*/ 305924 h 2016627"/>
                <a:gd name="connsiteX219" fmla="*/ 3006 w 766912"/>
                <a:gd name="connsiteY219" fmla="*/ 294405 h 2016627"/>
                <a:gd name="connsiteX220" fmla="*/ 78200 w 766912"/>
                <a:gd name="connsiteY220" fmla="*/ 302324 h 2016627"/>
                <a:gd name="connsiteX221" fmla="*/ 109502 w 766912"/>
                <a:gd name="connsiteY221" fmla="*/ 312763 h 2016627"/>
                <a:gd name="connsiteX222" fmla="*/ 121375 w 766912"/>
                <a:gd name="connsiteY222" fmla="*/ 327522 h 2016627"/>
                <a:gd name="connsiteX223" fmla="*/ 158073 w 766912"/>
                <a:gd name="connsiteY223" fmla="*/ 403836 h 2016627"/>
                <a:gd name="connsiteX224" fmla="*/ 189374 w 766912"/>
                <a:gd name="connsiteY224" fmla="*/ 437674 h 2016627"/>
                <a:gd name="connsiteX225" fmla="*/ 172464 w 766912"/>
                <a:gd name="connsiteY225" fmla="*/ 371079 h 2016627"/>
                <a:gd name="connsiteX226" fmla="*/ 187215 w 766912"/>
                <a:gd name="connsiteY226" fmla="*/ 154375 h 2016627"/>
                <a:gd name="connsiteX227" fmla="*/ 233267 w 766912"/>
                <a:gd name="connsiteY227" fmla="*/ 51783 h 2016627"/>
                <a:gd name="connsiteX228" fmla="*/ 277521 w 766912"/>
                <a:gd name="connsiteY228" fmla="*/ 4626 h 2016627"/>
                <a:gd name="connsiteX229" fmla="*/ 295150 w 766912"/>
                <a:gd name="connsiteY229" fmla="*/ 307 h 20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4">
                <a:lumMod val="75000"/>
              </a:schemeClr>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34B178ED-DA0F-6447-B3DE-21F0E1549198}"/>
                </a:ext>
              </a:extLst>
            </p:cNvPr>
            <p:cNvSpPr>
              <a:spLocks noChangeArrowheads="1"/>
            </p:cNvSpPr>
            <p:nvPr/>
          </p:nvSpPr>
          <p:spPr bwMode="auto">
            <a:xfrm>
              <a:off x="119711" y="5516574"/>
              <a:ext cx="1069953" cy="1214439"/>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2" name="Freeform 270">
              <a:extLst>
                <a:ext uri="{FF2B5EF4-FFF2-40B4-BE49-F238E27FC236}">
                  <a16:creationId xmlns="" xmlns:a16="http://schemas.microsoft.com/office/drawing/2014/main" id="{A3F61916-071F-DF4F-82E1-5C6E4C66619D}"/>
                </a:ext>
              </a:extLst>
            </p:cNvPr>
            <p:cNvSpPr>
              <a:spLocks/>
            </p:cNvSpPr>
            <p:nvPr/>
          </p:nvSpPr>
          <p:spPr bwMode="auto">
            <a:xfrm>
              <a:off x="767408" y="6237312"/>
              <a:ext cx="1179042" cy="494361"/>
            </a:xfrm>
            <a:custGeom>
              <a:avLst/>
              <a:gdLst/>
              <a:ahLst/>
              <a:cxnLst/>
              <a:rect l="0" t="0"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lnTo>
                    <a:pt x="253293" y="442116"/>
                  </a:ln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lnTo>
                    <a:pt x="417499" y="415922"/>
                  </a:lnTo>
                  <a:close/>
                  <a:moveTo>
                    <a:pt x="418795" y="413541"/>
                  </a:moveTo>
                  <a:lnTo>
                    <a:pt x="419162" y="413904"/>
                  </a:lnTo>
                  <a:lnTo>
                    <a:pt x="419122" y="413953"/>
                  </a:lnTo>
                  <a:lnTo>
                    <a:pt x="417499" y="415922"/>
                  </a:lnTo>
                  <a:lnTo>
                    <a:pt x="418585" y="413927"/>
                  </a:lnTo>
                  <a:lnTo>
                    <a:pt x="418795" y="413541"/>
                  </a:lnTo>
                  <a:close/>
                  <a:moveTo>
                    <a:pt x="418220" y="412901"/>
                  </a:moveTo>
                  <a:lnTo>
                    <a:pt x="417962" y="413897"/>
                  </a:lnTo>
                  <a:lnTo>
                    <a:pt x="417874" y="414235"/>
                  </a:lnTo>
                  <a:lnTo>
                    <a:pt x="417514" y="413875"/>
                  </a:lnTo>
                  <a:lnTo>
                    <a:pt x="418220" y="412901"/>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lnTo>
                    <a:pt x="647500" y="263359"/>
                  </a:ln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lnTo>
                    <a:pt x="877125" y="212227"/>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lnTo>
                    <a:pt x="1003095" y="196023"/>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lnTo>
                    <a:pt x="784987" y="133728"/>
                  </a:ln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3" name="Freeform 12">
              <a:extLst>
                <a:ext uri="{FF2B5EF4-FFF2-40B4-BE49-F238E27FC236}">
                  <a16:creationId xmlns="" xmlns:a16="http://schemas.microsoft.com/office/drawing/2014/main" id="{30429165-F522-4744-A93E-F2D265289F85}"/>
                </a:ext>
              </a:extLst>
            </p:cNvPr>
            <p:cNvSpPr>
              <a:spLocks noChangeArrowheads="1"/>
            </p:cNvSpPr>
            <p:nvPr/>
          </p:nvSpPr>
          <p:spPr bwMode="auto">
            <a:xfrm>
              <a:off x="1704003" y="4076708"/>
              <a:ext cx="1393797" cy="1212852"/>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4" name="Freeform 13">
              <a:extLst>
                <a:ext uri="{FF2B5EF4-FFF2-40B4-BE49-F238E27FC236}">
                  <a16:creationId xmlns="" xmlns:a16="http://schemas.microsoft.com/office/drawing/2014/main" id="{038BEE3D-389C-8F45-A803-0306FE07CF97}"/>
                </a:ext>
              </a:extLst>
            </p:cNvPr>
            <p:cNvSpPr>
              <a:spLocks noChangeArrowheads="1"/>
            </p:cNvSpPr>
            <p:nvPr/>
          </p:nvSpPr>
          <p:spPr bwMode="auto">
            <a:xfrm>
              <a:off x="1199189" y="4941898"/>
              <a:ext cx="827070" cy="1192214"/>
            </a:xfrm>
            <a:custGeom>
              <a:avLst/>
              <a:gdLst>
                <a:gd name="connsiteX0" fmla="*/ 193350 w 911693"/>
                <a:gd name="connsiteY0" fmla="*/ 894884 h 1315854"/>
                <a:gd name="connsiteX1" fmla="*/ 228637 w 911693"/>
                <a:gd name="connsiteY1" fmla="*/ 953626 h 1315854"/>
                <a:gd name="connsiteX2" fmla="*/ 268605 w 911693"/>
                <a:gd name="connsiteY2" fmla="*/ 999395 h 1315854"/>
                <a:gd name="connsiteX3" fmla="*/ 434598 w 911693"/>
                <a:gd name="connsiteY3" fmla="*/ 1116879 h 1315854"/>
                <a:gd name="connsiteX4" fmla="*/ 476726 w 911693"/>
                <a:gd name="connsiteY4" fmla="*/ 1142466 h 1315854"/>
                <a:gd name="connsiteX5" fmla="*/ 418395 w 911693"/>
                <a:gd name="connsiteY5" fmla="*/ 1131294 h 1315854"/>
                <a:gd name="connsiteX6" fmla="*/ 324416 w 911693"/>
                <a:gd name="connsiteY6" fmla="*/ 1066065 h 1315854"/>
                <a:gd name="connsiteX7" fmla="*/ 268965 w 911693"/>
                <a:gd name="connsiteY7" fmla="*/ 1012368 h 1315854"/>
                <a:gd name="connsiteX8" fmla="*/ 258163 w 911693"/>
                <a:gd name="connsiteY8" fmla="*/ 1005161 h 1315854"/>
                <a:gd name="connsiteX9" fmla="*/ 297771 w 911693"/>
                <a:gd name="connsiteY9" fmla="*/ 1065344 h 1315854"/>
                <a:gd name="connsiteX10" fmla="*/ 351061 w 911693"/>
                <a:gd name="connsiteY10" fmla="*/ 1117960 h 1315854"/>
                <a:gd name="connsiteX11" fmla="*/ 288409 w 911693"/>
                <a:gd name="connsiteY11" fmla="*/ 1090571 h 1315854"/>
                <a:gd name="connsiteX12" fmla="*/ 241960 w 911693"/>
                <a:gd name="connsiteY12" fmla="*/ 1029667 h 1315854"/>
                <a:gd name="connsiteX13" fmla="*/ 196231 w 911693"/>
                <a:gd name="connsiteY13" fmla="*/ 920111 h 1315854"/>
                <a:gd name="connsiteX14" fmla="*/ 189749 w 911693"/>
                <a:gd name="connsiteY14" fmla="*/ 896326 h 1315854"/>
                <a:gd name="connsiteX15" fmla="*/ 193350 w 911693"/>
                <a:gd name="connsiteY15" fmla="*/ 894884 h 1315854"/>
                <a:gd name="connsiteX16" fmla="*/ 391473 w 911693"/>
                <a:gd name="connsiteY16" fmla="*/ 559301 h 1315854"/>
                <a:gd name="connsiteX17" fmla="*/ 412352 w 911693"/>
                <a:gd name="connsiteY17" fmla="*/ 653954 h 1315854"/>
                <a:gd name="connsiteX18" fmla="*/ 422071 w 911693"/>
                <a:gd name="connsiteY18" fmla="*/ 682026 h 1315854"/>
                <a:gd name="connsiteX19" fmla="*/ 523584 w 911693"/>
                <a:gd name="connsiteY19" fmla="*/ 809789 h 1315854"/>
                <a:gd name="connsiteX20" fmla="*/ 584420 w 911693"/>
                <a:gd name="connsiteY20" fmla="*/ 865573 h 1315854"/>
                <a:gd name="connsiteX21" fmla="*/ 662534 w 911693"/>
                <a:gd name="connsiteY21" fmla="*/ 909481 h 1315854"/>
                <a:gd name="connsiteX22" fmla="*/ 733449 w 911693"/>
                <a:gd name="connsiteY22" fmla="*/ 933594 h 1315854"/>
                <a:gd name="connsiteX23" fmla="*/ 746768 w 911693"/>
                <a:gd name="connsiteY23" fmla="*/ 938273 h 1315854"/>
                <a:gd name="connsiteX24" fmla="*/ 800044 w 911693"/>
                <a:gd name="connsiteY24" fmla="*/ 892206 h 1315854"/>
                <a:gd name="connsiteX25" fmla="*/ 852961 w 911693"/>
                <a:gd name="connsiteY25" fmla="*/ 865214 h 1315854"/>
                <a:gd name="connsiteX26" fmla="*/ 883558 w 911693"/>
                <a:gd name="connsiteY26" fmla="*/ 825625 h 1315854"/>
                <a:gd name="connsiteX27" fmla="*/ 862320 w 911693"/>
                <a:gd name="connsiteY27" fmla="*/ 827424 h 1315854"/>
                <a:gd name="connsiteX28" fmla="*/ 749288 w 911693"/>
                <a:gd name="connsiteY28" fmla="*/ 816987 h 1315854"/>
                <a:gd name="connsiteX29" fmla="*/ 667934 w 911693"/>
                <a:gd name="connsiteY29" fmla="*/ 792874 h 1315854"/>
                <a:gd name="connsiteX30" fmla="*/ 585860 w 911693"/>
                <a:gd name="connsiteY30" fmla="*/ 759044 h 1315854"/>
                <a:gd name="connsiteX31" fmla="*/ 532223 w 911693"/>
                <a:gd name="connsiteY31" fmla="*/ 722335 h 1315854"/>
                <a:gd name="connsiteX32" fmla="*/ 446549 w 911693"/>
                <a:gd name="connsiteY32" fmla="*/ 635600 h 1315854"/>
                <a:gd name="connsiteX33" fmla="*/ 391473 w 911693"/>
                <a:gd name="connsiteY33" fmla="*/ 559301 h 1315854"/>
                <a:gd name="connsiteX34" fmla="*/ 200504 w 911693"/>
                <a:gd name="connsiteY34" fmla="*/ 309097 h 1315854"/>
                <a:gd name="connsiteX35" fmla="*/ 178382 w 911693"/>
                <a:gd name="connsiteY35" fmla="*/ 384614 h 1315854"/>
                <a:gd name="connsiteX36" fmla="*/ 146624 w 911693"/>
                <a:gd name="connsiteY36" fmla="*/ 568373 h 1315854"/>
                <a:gd name="connsiteX37" fmla="*/ 152334 w 911693"/>
                <a:gd name="connsiteY37" fmla="*/ 757885 h 1315854"/>
                <a:gd name="connsiteX38" fmla="*/ 159113 w 911693"/>
                <a:gd name="connsiteY38" fmla="*/ 792767 h 1315854"/>
                <a:gd name="connsiteX39" fmla="*/ 158756 w 911693"/>
                <a:gd name="connsiteY39" fmla="*/ 810388 h 1315854"/>
                <a:gd name="connsiteX40" fmla="*/ 146624 w 911693"/>
                <a:gd name="connsiteY40" fmla="*/ 799959 h 1315854"/>
                <a:gd name="connsiteX41" fmla="*/ 130924 w 911693"/>
                <a:gd name="connsiteY41" fmla="*/ 752131 h 1315854"/>
                <a:gd name="connsiteX42" fmla="*/ 138061 w 911693"/>
                <a:gd name="connsiteY42" fmla="*/ 486023 h 1315854"/>
                <a:gd name="connsiteX43" fmla="*/ 200504 w 911693"/>
                <a:gd name="connsiteY43" fmla="*/ 309097 h 1315854"/>
                <a:gd name="connsiteX44" fmla="*/ 375994 w 911693"/>
                <a:gd name="connsiteY44" fmla="*/ 257708 h 1315854"/>
                <a:gd name="connsiteX45" fmla="*/ 351876 w 911693"/>
                <a:gd name="connsiteY45" fmla="*/ 313492 h 1315854"/>
                <a:gd name="connsiteX46" fmla="*/ 335317 w 911693"/>
                <a:gd name="connsiteY46" fmla="*/ 444854 h 1315854"/>
                <a:gd name="connsiteX47" fmla="*/ 342517 w 911693"/>
                <a:gd name="connsiteY47" fmla="*/ 573337 h 1315854"/>
                <a:gd name="connsiteX48" fmla="*/ 349356 w 911693"/>
                <a:gd name="connsiteY48" fmla="*/ 643877 h 1315854"/>
                <a:gd name="connsiteX49" fmla="*/ 380674 w 911693"/>
                <a:gd name="connsiteY49" fmla="*/ 772720 h 1315854"/>
                <a:gd name="connsiteX50" fmla="*/ 401553 w 911693"/>
                <a:gd name="connsiteY50" fmla="*/ 828144 h 1315854"/>
                <a:gd name="connsiteX51" fmla="*/ 466348 w 911693"/>
                <a:gd name="connsiteY51" fmla="*/ 931794 h 1315854"/>
                <a:gd name="connsiteX52" fmla="*/ 588739 w 911693"/>
                <a:gd name="connsiteY52" fmla="*/ 1041923 h 1315854"/>
                <a:gd name="connsiteX53" fmla="*/ 722290 w 911693"/>
                <a:gd name="connsiteY53" fmla="*/ 1088709 h 1315854"/>
                <a:gd name="connsiteX54" fmla="*/ 773766 w 911693"/>
                <a:gd name="connsiteY54" fmla="*/ 1050200 h 1315854"/>
                <a:gd name="connsiteX55" fmla="*/ 811924 w 911693"/>
                <a:gd name="connsiteY55" fmla="*/ 975342 h 1315854"/>
                <a:gd name="connsiteX56" fmla="*/ 778446 w 911693"/>
                <a:gd name="connsiteY56" fmla="*/ 971023 h 1315854"/>
                <a:gd name="connsiteX57" fmla="*/ 721210 w 911693"/>
                <a:gd name="connsiteY57" fmla="*/ 958427 h 1315854"/>
                <a:gd name="connsiteX58" fmla="*/ 646695 w 911693"/>
                <a:gd name="connsiteY58" fmla="*/ 939352 h 1315854"/>
                <a:gd name="connsiteX59" fmla="*/ 568941 w 911693"/>
                <a:gd name="connsiteY59" fmla="*/ 902643 h 1315854"/>
                <a:gd name="connsiteX60" fmla="*/ 511705 w 911693"/>
                <a:gd name="connsiteY60" fmla="*/ 850818 h 1315854"/>
                <a:gd name="connsiteX61" fmla="*/ 419191 w 911693"/>
                <a:gd name="connsiteY61" fmla="*/ 751126 h 1315854"/>
                <a:gd name="connsiteX62" fmla="*/ 372035 w 911693"/>
                <a:gd name="connsiteY62" fmla="*/ 630921 h 1315854"/>
                <a:gd name="connsiteX63" fmla="*/ 368795 w 911693"/>
                <a:gd name="connsiteY63" fmla="*/ 605368 h 1315854"/>
                <a:gd name="connsiteX64" fmla="*/ 358356 w 911693"/>
                <a:gd name="connsiteY64" fmla="*/ 509276 h 1315854"/>
                <a:gd name="connsiteX65" fmla="*/ 354396 w 911693"/>
                <a:gd name="connsiteY65" fmla="*/ 440536 h 1315854"/>
                <a:gd name="connsiteX66" fmla="*/ 354756 w 911693"/>
                <a:gd name="connsiteY66" fmla="*/ 432618 h 1315854"/>
                <a:gd name="connsiteX67" fmla="*/ 359436 w 911693"/>
                <a:gd name="connsiteY67" fmla="*/ 395908 h 1315854"/>
                <a:gd name="connsiteX68" fmla="*/ 369875 w 911693"/>
                <a:gd name="connsiteY68" fmla="*/ 307373 h 1315854"/>
                <a:gd name="connsiteX69" fmla="*/ 375994 w 911693"/>
                <a:gd name="connsiteY69" fmla="*/ 257708 h 1315854"/>
                <a:gd name="connsiteX70" fmla="*/ 370640 w 911693"/>
                <a:gd name="connsiteY70" fmla="*/ 25215 h 1315854"/>
                <a:gd name="connsiteX71" fmla="*/ 359076 w 911693"/>
                <a:gd name="connsiteY71" fmla="*/ 35292 h 1315854"/>
                <a:gd name="connsiteX72" fmla="*/ 346117 w 911693"/>
                <a:gd name="connsiteY72" fmla="*/ 57605 h 1315854"/>
                <a:gd name="connsiteX73" fmla="*/ 310839 w 911693"/>
                <a:gd name="connsiteY73" fmla="*/ 138942 h 1315854"/>
                <a:gd name="connsiteX74" fmla="*/ 272322 w 911693"/>
                <a:gd name="connsiteY74" fmla="*/ 185009 h 1315854"/>
                <a:gd name="connsiteX75" fmla="*/ 229125 w 911693"/>
                <a:gd name="connsiteY75" fmla="*/ 209122 h 1315854"/>
                <a:gd name="connsiteX76" fmla="*/ 101333 w 911693"/>
                <a:gd name="connsiteY76" fmla="*/ 348402 h 1315854"/>
                <a:gd name="connsiteX77" fmla="*/ 46257 w 911693"/>
                <a:gd name="connsiteY77" fmla="*/ 513235 h 1315854"/>
                <a:gd name="connsiteX78" fmla="*/ 34738 w 911693"/>
                <a:gd name="connsiteY78" fmla="*/ 633080 h 1315854"/>
                <a:gd name="connsiteX79" fmla="*/ 54177 w 911693"/>
                <a:gd name="connsiteY79" fmla="*/ 892206 h 1315854"/>
                <a:gd name="connsiteX80" fmla="*/ 91614 w 911693"/>
                <a:gd name="connsiteY80" fmla="*/ 976422 h 1315854"/>
                <a:gd name="connsiteX81" fmla="*/ 141651 w 911693"/>
                <a:gd name="connsiteY81" fmla="*/ 1050200 h 1315854"/>
                <a:gd name="connsiteX82" fmla="*/ 202487 w 911693"/>
                <a:gd name="connsiteY82" fmla="*/ 1122540 h 1315854"/>
                <a:gd name="connsiteX83" fmla="*/ 251443 w 911693"/>
                <a:gd name="connsiteY83" fmla="*/ 1166087 h 1315854"/>
                <a:gd name="connsiteX84" fmla="*/ 337117 w 911693"/>
                <a:gd name="connsiteY84" fmla="*/ 1225830 h 1315854"/>
                <a:gd name="connsiteX85" fmla="*/ 368795 w 911693"/>
                <a:gd name="connsiteY85" fmla="*/ 1242025 h 1315854"/>
                <a:gd name="connsiteX86" fmla="*/ 439350 w 911693"/>
                <a:gd name="connsiteY86" fmla="*/ 1265778 h 1315854"/>
                <a:gd name="connsiteX87" fmla="*/ 500546 w 911693"/>
                <a:gd name="connsiteY87" fmla="*/ 1271897 h 1315854"/>
                <a:gd name="connsiteX88" fmla="*/ 565701 w 911693"/>
                <a:gd name="connsiteY88" fmla="*/ 1272616 h 1315854"/>
                <a:gd name="connsiteX89" fmla="*/ 620777 w 911693"/>
                <a:gd name="connsiteY89" fmla="*/ 1268298 h 1315854"/>
                <a:gd name="connsiteX90" fmla="*/ 701411 w 911693"/>
                <a:gd name="connsiteY90" fmla="*/ 1242025 h 1315854"/>
                <a:gd name="connsiteX91" fmla="*/ 707531 w 911693"/>
                <a:gd name="connsiteY91" fmla="*/ 1236987 h 1315854"/>
                <a:gd name="connsiteX92" fmla="*/ 734169 w 911693"/>
                <a:gd name="connsiteY92" fmla="*/ 1208915 h 1315854"/>
                <a:gd name="connsiteX93" fmla="*/ 734169 w 911693"/>
                <a:gd name="connsiteY93" fmla="*/ 1168606 h 1315854"/>
                <a:gd name="connsiteX94" fmla="*/ 716890 w 911693"/>
                <a:gd name="connsiteY94" fmla="*/ 1181563 h 1315854"/>
                <a:gd name="connsiteX95" fmla="*/ 738489 w 911693"/>
                <a:gd name="connsiteY95" fmla="*/ 1122180 h 1315854"/>
                <a:gd name="connsiteX96" fmla="*/ 708971 w 911693"/>
                <a:gd name="connsiteY96" fmla="*/ 1108144 h 1315854"/>
                <a:gd name="connsiteX97" fmla="*/ 617177 w 911693"/>
                <a:gd name="connsiteY97" fmla="*/ 1093748 h 1315854"/>
                <a:gd name="connsiteX98" fmla="*/ 468868 w 911693"/>
                <a:gd name="connsiteY98" fmla="*/ 1000175 h 1315854"/>
                <a:gd name="connsiteX99" fmla="*/ 394353 w 911693"/>
                <a:gd name="connsiteY99" fmla="*/ 902643 h 1315854"/>
                <a:gd name="connsiteX100" fmla="*/ 340357 w 911693"/>
                <a:gd name="connsiteY100" fmla="*/ 784237 h 1315854"/>
                <a:gd name="connsiteX101" fmla="*/ 305799 w 911693"/>
                <a:gd name="connsiteY101" fmla="*/ 561821 h 1315854"/>
                <a:gd name="connsiteX102" fmla="*/ 307959 w 911693"/>
                <a:gd name="connsiteY102" fmla="*/ 451333 h 1315854"/>
                <a:gd name="connsiteX103" fmla="*/ 321278 w 911693"/>
                <a:gd name="connsiteY103" fmla="*/ 363158 h 1315854"/>
                <a:gd name="connsiteX104" fmla="*/ 328118 w 911693"/>
                <a:gd name="connsiteY104" fmla="*/ 302695 h 1315854"/>
                <a:gd name="connsiteX105" fmla="*/ 336037 w 911693"/>
                <a:gd name="connsiteY105" fmla="*/ 256628 h 1315854"/>
                <a:gd name="connsiteX106" fmla="*/ 434670 w 911693"/>
                <a:gd name="connsiteY106" fmla="*/ 57245 h 1315854"/>
                <a:gd name="connsiteX107" fmla="*/ 385714 w 911693"/>
                <a:gd name="connsiteY107" fmla="*/ 29173 h 1315854"/>
                <a:gd name="connsiteX108" fmla="*/ 370640 w 911693"/>
                <a:gd name="connsiteY108" fmla="*/ 25215 h 1315854"/>
                <a:gd name="connsiteX109" fmla="*/ 366815 w 911693"/>
                <a:gd name="connsiteY109" fmla="*/ 292 h 1315854"/>
                <a:gd name="connsiteX110" fmla="*/ 405152 w 911693"/>
                <a:gd name="connsiteY110" fmla="*/ 13338 h 1315854"/>
                <a:gd name="connsiteX111" fmla="*/ 453749 w 911693"/>
                <a:gd name="connsiteY111" fmla="*/ 44289 h 1315854"/>
                <a:gd name="connsiteX112" fmla="*/ 462028 w 911693"/>
                <a:gd name="connsiteY112" fmla="*/ 69122 h 1315854"/>
                <a:gd name="connsiteX113" fmla="*/ 451589 w 911693"/>
                <a:gd name="connsiteY113" fmla="*/ 90716 h 1315854"/>
                <a:gd name="connsiteX114" fmla="*/ 394353 w 911693"/>
                <a:gd name="connsiteY114" fmla="*/ 237554 h 1315854"/>
                <a:gd name="connsiteX115" fmla="*/ 391473 w 911693"/>
                <a:gd name="connsiteY115" fmla="*/ 247271 h 1315854"/>
                <a:gd name="connsiteX116" fmla="*/ 375634 w 911693"/>
                <a:gd name="connsiteY116" fmla="*/ 386551 h 1315854"/>
                <a:gd name="connsiteX117" fmla="*/ 378514 w 911693"/>
                <a:gd name="connsiteY117" fmla="*/ 465728 h 1315854"/>
                <a:gd name="connsiteX118" fmla="*/ 387874 w 911693"/>
                <a:gd name="connsiteY118" fmla="*/ 491281 h 1315854"/>
                <a:gd name="connsiteX119" fmla="*/ 449429 w 911693"/>
                <a:gd name="connsiteY119" fmla="*/ 589893 h 1315854"/>
                <a:gd name="connsiteX120" fmla="*/ 485067 w 911693"/>
                <a:gd name="connsiteY120" fmla="*/ 632720 h 1315854"/>
                <a:gd name="connsiteX121" fmla="*/ 563901 w 911693"/>
                <a:gd name="connsiteY121" fmla="*/ 697502 h 1315854"/>
                <a:gd name="connsiteX122" fmla="*/ 581900 w 911693"/>
                <a:gd name="connsiteY122" fmla="*/ 709738 h 1315854"/>
                <a:gd name="connsiteX123" fmla="*/ 701411 w 911693"/>
                <a:gd name="connsiteY123" fmla="*/ 759404 h 1315854"/>
                <a:gd name="connsiteX124" fmla="*/ 759727 w 911693"/>
                <a:gd name="connsiteY124" fmla="*/ 777759 h 1315854"/>
                <a:gd name="connsiteX125" fmla="*/ 853321 w 911693"/>
                <a:gd name="connsiteY125" fmla="*/ 793954 h 1315854"/>
                <a:gd name="connsiteX126" fmla="*/ 886438 w 911693"/>
                <a:gd name="connsiteY126" fmla="*/ 797193 h 1315854"/>
                <a:gd name="connsiteX127" fmla="*/ 897237 w 911693"/>
                <a:gd name="connsiteY127" fmla="*/ 801512 h 1315854"/>
                <a:gd name="connsiteX128" fmla="*/ 910197 w 911693"/>
                <a:gd name="connsiteY128" fmla="*/ 850098 h 1315854"/>
                <a:gd name="connsiteX129" fmla="*/ 853321 w 911693"/>
                <a:gd name="connsiteY129" fmla="*/ 912720 h 1315854"/>
                <a:gd name="connsiteX130" fmla="*/ 810844 w 911693"/>
                <a:gd name="connsiteY130" fmla="*/ 933954 h 1315854"/>
                <a:gd name="connsiteX131" fmla="*/ 797525 w 911693"/>
                <a:gd name="connsiteY131" fmla="*/ 942951 h 1315854"/>
                <a:gd name="connsiteX132" fmla="*/ 835682 w 911693"/>
                <a:gd name="connsiteY132" fmla="*/ 950149 h 1315854"/>
                <a:gd name="connsiteX133" fmla="*/ 850801 w 911693"/>
                <a:gd name="connsiteY133" fmla="*/ 972463 h 1315854"/>
                <a:gd name="connsiteX134" fmla="*/ 839642 w 911693"/>
                <a:gd name="connsiteY134" fmla="*/ 1034725 h 1315854"/>
                <a:gd name="connsiteX135" fmla="*/ 820203 w 911693"/>
                <a:gd name="connsiteY135" fmla="*/ 1060637 h 1315854"/>
                <a:gd name="connsiteX136" fmla="*/ 778446 w 911693"/>
                <a:gd name="connsiteY136" fmla="*/ 1087989 h 1315854"/>
                <a:gd name="connsiteX137" fmla="*/ 795725 w 911693"/>
                <a:gd name="connsiteY137" fmla="*/ 1104545 h 1315854"/>
                <a:gd name="connsiteX138" fmla="*/ 793565 w 911693"/>
                <a:gd name="connsiteY138" fmla="*/ 1126858 h 1315854"/>
                <a:gd name="connsiteX139" fmla="*/ 786725 w 911693"/>
                <a:gd name="connsiteY139" fmla="*/ 1157809 h 1315854"/>
                <a:gd name="connsiteX140" fmla="*/ 756487 w 911693"/>
                <a:gd name="connsiteY140" fmla="*/ 1230508 h 1315854"/>
                <a:gd name="connsiteX141" fmla="*/ 635176 w 911693"/>
                <a:gd name="connsiteY141" fmla="*/ 1303567 h 1315854"/>
                <a:gd name="connsiteX142" fmla="*/ 481827 w 911693"/>
                <a:gd name="connsiteY142" fmla="*/ 1311485 h 1315854"/>
                <a:gd name="connsiteX143" fmla="*/ 472108 w 911693"/>
                <a:gd name="connsiteY143" fmla="*/ 1310765 h 1315854"/>
                <a:gd name="connsiteX144" fmla="*/ 327038 w 911693"/>
                <a:gd name="connsiteY144" fmla="*/ 1269017 h 1315854"/>
                <a:gd name="connsiteX145" fmla="*/ 177289 w 911693"/>
                <a:gd name="connsiteY145" fmla="*/ 1156730 h 1315854"/>
                <a:gd name="connsiteX146" fmla="*/ 81535 w 911693"/>
                <a:gd name="connsiteY146" fmla="*/ 1031486 h 1315854"/>
                <a:gd name="connsiteX147" fmla="*/ 77215 w 911693"/>
                <a:gd name="connsiteY147" fmla="*/ 1024648 h 1315854"/>
                <a:gd name="connsiteX148" fmla="*/ 1260 w 911693"/>
                <a:gd name="connsiteY148" fmla="*/ 775959 h 1315854"/>
                <a:gd name="connsiteX149" fmla="*/ 8100 w 911693"/>
                <a:gd name="connsiteY149" fmla="*/ 562181 h 1315854"/>
                <a:gd name="connsiteX150" fmla="*/ 55977 w 911693"/>
                <a:gd name="connsiteY150" fmla="*/ 374675 h 1315854"/>
                <a:gd name="connsiteX151" fmla="*/ 158570 w 911693"/>
                <a:gd name="connsiteY151" fmla="*/ 212001 h 1315854"/>
                <a:gd name="connsiteX152" fmla="*/ 247844 w 911693"/>
                <a:gd name="connsiteY152" fmla="*/ 140381 h 1315854"/>
                <a:gd name="connsiteX153" fmla="*/ 270162 w 911693"/>
                <a:gd name="connsiteY153" fmla="*/ 116628 h 1315854"/>
                <a:gd name="connsiteX154" fmla="*/ 333877 w 911693"/>
                <a:gd name="connsiteY154" fmla="*/ 23415 h 1315854"/>
                <a:gd name="connsiteX155" fmla="*/ 366815 w 911693"/>
                <a:gd name="connsiteY155" fmla="*/ 292 h 13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1693" h="1315854">
                  <a:moveTo>
                    <a:pt x="193350" y="894884"/>
                  </a:moveTo>
                  <a:cubicBezTo>
                    <a:pt x="205232" y="914345"/>
                    <a:pt x="218195" y="933085"/>
                    <a:pt x="228637" y="953626"/>
                  </a:cubicBezTo>
                  <a:cubicBezTo>
                    <a:pt x="237999" y="972726"/>
                    <a:pt x="251682" y="987502"/>
                    <a:pt x="268605" y="999395"/>
                  </a:cubicBezTo>
                  <a:cubicBezTo>
                    <a:pt x="323336" y="1039037"/>
                    <a:pt x="378787" y="1077958"/>
                    <a:pt x="434598" y="1116879"/>
                  </a:cubicBezTo>
                  <a:cubicBezTo>
                    <a:pt x="447200" y="1126249"/>
                    <a:pt x="461243" y="1133456"/>
                    <a:pt x="476726" y="1142466"/>
                  </a:cubicBezTo>
                  <a:cubicBezTo>
                    <a:pt x="459803" y="1145349"/>
                    <a:pt x="441439" y="1141745"/>
                    <a:pt x="418395" y="1131294"/>
                  </a:cubicBezTo>
                  <a:cubicBezTo>
                    <a:pt x="382748" y="1115798"/>
                    <a:pt x="352502" y="1091652"/>
                    <a:pt x="324416" y="1066065"/>
                  </a:cubicBezTo>
                  <a:cubicBezTo>
                    <a:pt x="305332" y="1048767"/>
                    <a:pt x="287329" y="1030387"/>
                    <a:pt x="268965" y="1012368"/>
                  </a:cubicBezTo>
                  <a:cubicBezTo>
                    <a:pt x="266084" y="1009485"/>
                    <a:pt x="262484" y="1006963"/>
                    <a:pt x="258163" y="1005161"/>
                  </a:cubicBezTo>
                  <a:cubicBezTo>
                    <a:pt x="267525" y="1027865"/>
                    <a:pt x="280847" y="1047325"/>
                    <a:pt x="297771" y="1065344"/>
                  </a:cubicBezTo>
                  <a:cubicBezTo>
                    <a:pt x="313974" y="1082643"/>
                    <a:pt x="335218" y="1095616"/>
                    <a:pt x="351061" y="1117960"/>
                  </a:cubicBezTo>
                  <a:cubicBezTo>
                    <a:pt x="323336" y="1117960"/>
                    <a:pt x="305332" y="1104986"/>
                    <a:pt x="288409" y="1090571"/>
                  </a:cubicBezTo>
                  <a:cubicBezTo>
                    <a:pt x="268605" y="1073633"/>
                    <a:pt x="252402" y="1053452"/>
                    <a:pt x="241960" y="1029667"/>
                  </a:cubicBezTo>
                  <a:cubicBezTo>
                    <a:pt x="225396" y="993629"/>
                    <a:pt x="210993" y="956870"/>
                    <a:pt x="196231" y="920111"/>
                  </a:cubicBezTo>
                  <a:cubicBezTo>
                    <a:pt x="192990" y="912543"/>
                    <a:pt x="191910" y="904254"/>
                    <a:pt x="189749" y="896326"/>
                  </a:cubicBezTo>
                  <a:cubicBezTo>
                    <a:pt x="190829" y="895605"/>
                    <a:pt x="192270" y="895245"/>
                    <a:pt x="193350" y="894884"/>
                  </a:cubicBezTo>
                  <a:close/>
                  <a:moveTo>
                    <a:pt x="391473" y="559301"/>
                  </a:moveTo>
                  <a:cubicBezTo>
                    <a:pt x="399033" y="593492"/>
                    <a:pt x="405512" y="623723"/>
                    <a:pt x="412352" y="653954"/>
                  </a:cubicBezTo>
                  <a:cubicBezTo>
                    <a:pt x="414512" y="663671"/>
                    <a:pt x="417392" y="673389"/>
                    <a:pt x="422071" y="682026"/>
                  </a:cubicBezTo>
                  <a:cubicBezTo>
                    <a:pt x="447989" y="730612"/>
                    <a:pt x="481467" y="773800"/>
                    <a:pt x="523584" y="809789"/>
                  </a:cubicBezTo>
                  <a:cubicBezTo>
                    <a:pt x="544103" y="827784"/>
                    <a:pt x="564981" y="846139"/>
                    <a:pt x="584420" y="865573"/>
                  </a:cubicBezTo>
                  <a:cubicBezTo>
                    <a:pt x="606738" y="888247"/>
                    <a:pt x="632296" y="901923"/>
                    <a:pt x="662534" y="909481"/>
                  </a:cubicBezTo>
                  <a:cubicBezTo>
                    <a:pt x="686652" y="915239"/>
                    <a:pt x="710051" y="925316"/>
                    <a:pt x="733449" y="933594"/>
                  </a:cubicBezTo>
                  <a:cubicBezTo>
                    <a:pt x="737769" y="935033"/>
                    <a:pt x="741729" y="936473"/>
                    <a:pt x="746768" y="938273"/>
                  </a:cubicBezTo>
                  <a:cubicBezTo>
                    <a:pt x="759367" y="916319"/>
                    <a:pt x="778446" y="902643"/>
                    <a:pt x="800044" y="892206"/>
                  </a:cubicBezTo>
                  <a:cubicBezTo>
                    <a:pt x="817683" y="883208"/>
                    <a:pt x="835682" y="874571"/>
                    <a:pt x="852961" y="865214"/>
                  </a:cubicBezTo>
                  <a:cubicBezTo>
                    <a:pt x="868440" y="856936"/>
                    <a:pt x="880319" y="845419"/>
                    <a:pt x="883558" y="825625"/>
                  </a:cubicBezTo>
                  <a:cubicBezTo>
                    <a:pt x="874919" y="826345"/>
                    <a:pt x="868800" y="826705"/>
                    <a:pt x="862320" y="827424"/>
                  </a:cubicBezTo>
                  <a:cubicBezTo>
                    <a:pt x="823803" y="833183"/>
                    <a:pt x="786365" y="829944"/>
                    <a:pt x="749288" y="816987"/>
                  </a:cubicBezTo>
                  <a:cubicBezTo>
                    <a:pt x="722650" y="807990"/>
                    <a:pt x="694932" y="800432"/>
                    <a:pt x="667934" y="792874"/>
                  </a:cubicBezTo>
                  <a:cubicBezTo>
                    <a:pt x="639136" y="784957"/>
                    <a:pt x="611058" y="775959"/>
                    <a:pt x="585860" y="759044"/>
                  </a:cubicBezTo>
                  <a:cubicBezTo>
                    <a:pt x="567861" y="746808"/>
                    <a:pt x="550222" y="734211"/>
                    <a:pt x="532223" y="722335"/>
                  </a:cubicBezTo>
                  <a:cubicBezTo>
                    <a:pt x="497306" y="699661"/>
                    <a:pt x="469948" y="669430"/>
                    <a:pt x="446549" y="635600"/>
                  </a:cubicBezTo>
                  <a:cubicBezTo>
                    <a:pt x="429271" y="611127"/>
                    <a:pt x="411272" y="586654"/>
                    <a:pt x="391473" y="559301"/>
                  </a:cubicBezTo>
                  <a:close/>
                  <a:moveTo>
                    <a:pt x="200504" y="309097"/>
                  </a:moveTo>
                  <a:cubicBezTo>
                    <a:pt x="193011" y="334270"/>
                    <a:pt x="186588" y="359802"/>
                    <a:pt x="178382" y="384614"/>
                  </a:cubicBezTo>
                  <a:cubicBezTo>
                    <a:pt x="158756" y="444309"/>
                    <a:pt x="146268" y="505802"/>
                    <a:pt x="146624" y="568373"/>
                  </a:cubicBezTo>
                  <a:cubicBezTo>
                    <a:pt x="146981" y="631664"/>
                    <a:pt x="149836" y="694954"/>
                    <a:pt x="152334" y="757885"/>
                  </a:cubicBezTo>
                  <a:cubicBezTo>
                    <a:pt x="152690" y="769393"/>
                    <a:pt x="156615" y="781260"/>
                    <a:pt x="159113" y="792767"/>
                  </a:cubicBezTo>
                  <a:cubicBezTo>
                    <a:pt x="160184" y="797801"/>
                    <a:pt x="160897" y="802836"/>
                    <a:pt x="158756" y="810388"/>
                  </a:cubicBezTo>
                  <a:cubicBezTo>
                    <a:pt x="154475" y="807151"/>
                    <a:pt x="149836" y="804274"/>
                    <a:pt x="146624" y="799959"/>
                  </a:cubicBezTo>
                  <a:cubicBezTo>
                    <a:pt x="135920" y="786294"/>
                    <a:pt x="130924" y="769033"/>
                    <a:pt x="130924" y="752131"/>
                  </a:cubicBezTo>
                  <a:cubicBezTo>
                    <a:pt x="129497" y="663309"/>
                    <a:pt x="123074" y="574127"/>
                    <a:pt x="138061" y="486023"/>
                  </a:cubicBezTo>
                  <a:cubicBezTo>
                    <a:pt x="148765" y="424171"/>
                    <a:pt x="171245" y="365915"/>
                    <a:pt x="200504" y="309097"/>
                  </a:cubicBezTo>
                  <a:close/>
                  <a:moveTo>
                    <a:pt x="375994" y="257708"/>
                  </a:moveTo>
                  <a:cubicBezTo>
                    <a:pt x="359436" y="276422"/>
                    <a:pt x="355476" y="294777"/>
                    <a:pt x="351876" y="313492"/>
                  </a:cubicBezTo>
                  <a:cubicBezTo>
                    <a:pt x="343597" y="357040"/>
                    <a:pt x="334957" y="400587"/>
                    <a:pt x="335317" y="444854"/>
                  </a:cubicBezTo>
                  <a:cubicBezTo>
                    <a:pt x="336037" y="487682"/>
                    <a:pt x="339997" y="530510"/>
                    <a:pt x="342517" y="573337"/>
                  </a:cubicBezTo>
                  <a:cubicBezTo>
                    <a:pt x="344317" y="596731"/>
                    <a:pt x="344677" y="620844"/>
                    <a:pt x="349356" y="643877"/>
                  </a:cubicBezTo>
                  <a:cubicBezTo>
                    <a:pt x="358356" y="687065"/>
                    <a:pt x="369155" y="729892"/>
                    <a:pt x="380674" y="772720"/>
                  </a:cubicBezTo>
                  <a:cubicBezTo>
                    <a:pt x="385714" y="791795"/>
                    <a:pt x="393633" y="809789"/>
                    <a:pt x="401553" y="828144"/>
                  </a:cubicBezTo>
                  <a:cubicBezTo>
                    <a:pt x="417392" y="865933"/>
                    <a:pt x="442230" y="898684"/>
                    <a:pt x="466348" y="931794"/>
                  </a:cubicBezTo>
                  <a:cubicBezTo>
                    <a:pt x="499826" y="976422"/>
                    <a:pt x="537983" y="1016010"/>
                    <a:pt x="588739" y="1041923"/>
                  </a:cubicBezTo>
                  <a:cubicBezTo>
                    <a:pt x="631936" y="1063876"/>
                    <a:pt x="676573" y="1080792"/>
                    <a:pt x="722290" y="1088709"/>
                  </a:cubicBezTo>
                  <a:cubicBezTo>
                    <a:pt x="741369" y="1073953"/>
                    <a:pt x="756127" y="1059918"/>
                    <a:pt x="773766" y="1050200"/>
                  </a:cubicBezTo>
                  <a:cubicBezTo>
                    <a:pt x="804004" y="1034005"/>
                    <a:pt x="809404" y="1007373"/>
                    <a:pt x="811924" y="975342"/>
                  </a:cubicBezTo>
                  <a:cubicBezTo>
                    <a:pt x="800404" y="973542"/>
                    <a:pt x="789245" y="971023"/>
                    <a:pt x="778446" y="971023"/>
                  </a:cubicBezTo>
                  <a:cubicBezTo>
                    <a:pt x="758647" y="970303"/>
                    <a:pt x="739929" y="964545"/>
                    <a:pt x="721210" y="958427"/>
                  </a:cubicBezTo>
                  <a:cubicBezTo>
                    <a:pt x="696732" y="950509"/>
                    <a:pt x="671533" y="944031"/>
                    <a:pt x="646695" y="939352"/>
                  </a:cubicBezTo>
                  <a:cubicBezTo>
                    <a:pt x="617177" y="933594"/>
                    <a:pt x="591259" y="922797"/>
                    <a:pt x="568941" y="902643"/>
                  </a:cubicBezTo>
                  <a:cubicBezTo>
                    <a:pt x="550222" y="885008"/>
                    <a:pt x="532223" y="866293"/>
                    <a:pt x="511705" y="850818"/>
                  </a:cubicBezTo>
                  <a:cubicBezTo>
                    <a:pt x="474987" y="823106"/>
                    <a:pt x="445110" y="789275"/>
                    <a:pt x="419191" y="751126"/>
                  </a:cubicBezTo>
                  <a:cubicBezTo>
                    <a:pt x="393993" y="714777"/>
                    <a:pt x="377074" y="675548"/>
                    <a:pt x="372035" y="630921"/>
                  </a:cubicBezTo>
                  <a:cubicBezTo>
                    <a:pt x="371315" y="622283"/>
                    <a:pt x="369875" y="614006"/>
                    <a:pt x="368795" y="605368"/>
                  </a:cubicBezTo>
                  <a:cubicBezTo>
                    <a:pt x="365195" y="573337"/>
                    <a:pt x="356556" y="542026"/>
                    <a:pt x="358356" y="509276"/>
                  </a:cubicBezTo>
                  <a:cubicBezTo>
                    <a:pt x="359796" y="486242"/>
                    <a:pt x="361595" y="462849"/>
                    <a:pt x="354396" y="440536"/>
                  </a:cubicBezTo>
                  <a:cubicBezTo>
                    <a:pt x="354036" y="438016"/>
                    <a:pt x="354396" y="435137"/>
                    <a:pt x="354756" y="432618"/>
                  </a:cubicBezTo>
                  <a:cubicBezTo>
                    <a:pt x="356196" y="420381"/>
                    <a:pt x="357996" y="408145"/>
                    <a:pt x="359436" y="395908"/>
                  </a:cubicBezTo>
                  <a:cubicBezTo>
                    <a:pt x="362675" y="366397"/>
                    <a:pt x="366275" y="336885"/>
                    <a:pt x="369875" y="307373"/>
                  </a:cubicBezTo>
                  <a:cubicBezTo>
                    <a:pt x="371675" y="292258"/>
                    <a:pt x="373835" y="277142"/>
                    <a:pt x="375994" y="257708"/>
                  </a:cubicBezTo>
                  <a:close/>
                  <a:moveTo>
                    <a:pt x="370640" y="25215"/>
                  </a:moveTo>
                  <a:cubicBezTo>
                    <a:pt x="366455" y="26114"/>
                    <a:pt x="362856" y="29354"/>
                    <a:pt x="359076" y="35292"/>
                  </a:cubicBezTo>
                  <a:cubicBezTo>
                    <a:pt x="354396" y="42490"/>
                    <a:pt x="349716" y="49688"/>
                    <a:pt x="346117" y="57605"/>
                  </a:cubicBezTo>
                  <a:cubicBezTo>
                    <a:pt x="334237" y="84597"/>
                    <a:pt x="321638" y="111590"/>
                    <a:pt x="310839" y="138942"/>
                  </a:cubicBezTo>
                  <a:cubicBezTo>
                    <a:pt x="302920" y="159096"/>
                    <a:pt x="291040" y="174572"/>
                    <a:pt x="272322" y="185009"/>
                  </a:cubicBezTo>
                  <a:cubicBezTo>
                    <a:pt x="257923" y="192926"/>
                    <a:pt x="243164" y="200484"/>
                    <a:pt x="229125" y="209122"/>
                  </a:cubicBezTo>
                  <a:cubicBezTo>
                    <a:pt x="173689" y="243672"/>
                    <a:pt x="129412" y="288659"/>
                    <a:pt x="101333" y="348402"/>
                  </a:cubicBezTo>
                  <a:cubicBezTo>
                    <a:pt x="76495" y="401307"/>
                    <a:pt x="55977" y="455291"/>
                    <a:pt x="46257" y="513235"/>
                  </a:cubicBezTo>
                  <a:cubicBezTo>
                    <a:pt x="39778" y="552823"/>
                    <a:pt x="36538" y="593132"/>
                    <a:pt x="34738" y="633080"/>
                  </a:cubicBezTo>
                  <a:cubicBezTo>
                    <a:pt x="30418" y="720175"/>
                    <a:pt x="30058" y="807270"/>
                    <a:pt x="54177" y="892206"/>
                  </a:cubicBezTo>
                  <a:cubicBezTo>
                    <a:pt x="62456" y="922437"/>
                    <a:pt x="72175" y="951229"/>
                    <a:pt x="91614" y="976422"/>
                  </a:cubicBezTo>
                  <a:cubicBezTo>
                    <a:pt x="109973" y="999815"/>
                    <a:pt x="125812" y="1025367"/>
                    <a:pt x="141651" y="1050200"/>
                  </a:cubicBezTo>
                  <a:cubicBezTo>
                    <a:pt x="158930" y="1077193"/>
                    <a:pt x="178368" y="1101666"/>
                    <a:pt x="202487" y="1122540"/>
                  </a:cubicBezTo>
                  <a:cubicBezTo>
                    <a:pt x="219046" y="1136935"/>
                    <a:pt x="235604" y="1150971"/>
                    <a:pt x="251443" y="1166087"/>
                  </a:cubicBezTo>
                  <a:cubicBezTo>
                    <a:pt x="277001" y="1190200"/>
                    <a:pt x="304719" y="1211434"/>
                    <a:pt x="337117" y="1225830"/>
                  </a:cubicBezTo>
                  <a:cubicBezTo>
                    <a:pt x="347916" y="1230868"/>
                    <a:pt x="357996" y="1236987"/>
                    <a:pt x="368795" y="1242025"/>
                  </a:cubicBezTo>
                  <a:cubicBezTo>
                    <a:pt x="391473" y="1253182"/>
                    <a:pt x="413792" y="1263619"/>
                    <a:pt x="439350" y="1265778"/>
                  </a:cubicBezTo>
                  <a:cubicBezTo>
                    <a:pt x="459868" y="1267578"/>
                    <a:pt x="480027" y="1270817"/>
                    <a:pt x="500546" y="1271897"/>
                  </a:cubicBezTo>
                  <a:cubicBezTo>
                    <a:pt x="522144" y="1273336"/>
                    <a:pt x="544103" y="1273336"/>
                    <a:pt x="565701" y="1272616"/>
                  </a:cubicBezTo>
                  <a:cubicBezTo>
                    <a:pt x="584060" y="1271897"/>
                    <a:pt x="602418" y="1269377"/>
                    <a:pt x="620777" y="1268298"/>
                  </a:cubicBezTo>
                  <a:cubicBezTo>
                    <a:pt x="649935" y="1266138"/>
                    <a:pt x="674773" y="1251382"/>
                    <a:pt x="701411" y="1242025"/>
                  </a:cubicBezTo>
                  <a:cubicBezTo>
                    <a:pt x="703931" y="1241305"/>
                    <a:pt x="705731" y="1238786"/>
                    <a:pt x="707531" y="1236987"/>
                  </a:cubicBezTo>
                  <a:cubicBezTo>
                    <a:pt x="716530" y="1227629"/>
                    <a:pt x="725530" y="1217912"/>
                    <a:pt x="734169" y="1208915"/>
                  </a:cubicBezTo>
                  <a:lnTo>
                    <a:pt x="734169" y="1168606"/>
                  </a:lnTo>
                  <a:cubicBezTo>
                    <a:pt x="728409" y="1172565"/>
                    <a:pt x="723730" y="1176164"/>
                    <a:pt x="716890" y="1181563"/>
                  </a:cubicBezTo>
                  <a:cubicBezTo>
                    <a:pt x="719410" y="1158529"/>
                    <a:pt x="725170" y="1140174"/>
                    <a:pt x="738489" y="1122180"/>
                  </a:cubicBezTo>
                  <a:cubicBezTo>
                    <a:pt x="725890" y="1120380"/>
                    <a:pt x="722290" y="1106704"/>
                    <a:pt x="708971" y="1108144"/>
                  </a:cubicBezTo>
                  <a:cubicBezTo>
                    <a:pt x="676933" y="1111383"/>
                    <a:pt x="647415" y="1102745"/>
                    <a:pt x="617177" y="1093748"/>
                  </a:cubicBezTo>
                  <a:cubicBezTo>
                    <a:pt x="558861" y="1076473"/>
                    <a:pt x="508105" y="1046961"/>
                    <a:pt x="468868" y="1000175"/>
                  </a:cubicBezTo>
                  <a:cubicBezTo>
                    <a:pt x="442230" y="968864"/>
                    <a:pt x="417392" y="936113"/>
                    <a:pt x="394353" y="902643"/>
                  </a:cubicBezTo>
                  <a:cubicBezTo>
                    <a:pt x="369875" y="866293"/>
                    <a:pt x="351516" y="826705"/>
                    <a:pt x="340357" y="784237"/>
                  </a:cubicBezTo>
                  <a:cubicBezTo>
                    <a:pt x="320198" y="711178"/>
                    <a:pt x="304000" y="638119"/>
                    <a:pt x="305799" y="561821"/>
                  </a:cubicBezTo>
                  <a:cubicBezTo>
                    <a:pt x="306879" y="525111"/>
                    <a:pt x="305439" y="488042"/>
                    <a:pt x="307959" y="451333"/>
                  </a:cubicBezTo>
                  <a:cubicBezTo>
                    <a:pt x="310119" y="421821"/>
                    <a:pt x="316959" y="392669"/>
                    <a:pt x="321278" y="363158"/>
                  </a:cubicBezTo>
                  <a:cubicBezTo>
                    <a:pt x="324158" y="343004"/>
                    <a:pt x="328478" y="322849"/>
                    <a:pt x="328118" y="302695"/>
                  </a:cubicBezTo>
                  <a:cubicBezTo>
                    <a:pt x="327758" y="286140"/>
                    <a:pt x="328838" y="271024"/>
                    <a:pt x="336037" y="256628"/>
                  </a:cubicBezTo>
                  <a:cubicBezTo>
                    <a:pt x="369155" y="189687"/>
                    <a:pt x="402273" y="122747"/>
                    <a:pt x="434670" y="57245"/>
                  </a:cubicBezTo>
                  <a:cubicBezTo>
                    <a:pt x="418471" y="47888"/>
                    <a:pt x="402273" y="38891"/>
                    <a:pt x="385714" y="29173"/>
                  </a:cubicBezTo>
                  <a:cubicBezTo>
                    <a:pt x="379594" y="25754"/>
                    <a:pt x="374825" y="24315"/>
                    <a:pt x="370640" y="25215"/>
                  </a:cubicBezTo>
                  <a:close/>
                  <a:moveTo>
                    <a:pt x="366815" y="292"/>
                  </a:moveTo>
                  <a:cubicBezTo>
                    <a:pt x="378604" y="-1238"/>
                    <a:pt x="391293" y="3261"/>
                    <a:pt x="405152" y="13338"/>
                  </a:cubicBezTo>
                  <a:cubicBezTo>
                    <a:pt x="420631" y="24495"/>
                    <a:pt x="437550" y="34212"/>
                    <a:pt x="453749" y="44289"/>
                  </a:cubicBezTo>
                  <a:cubicBezTo>
                    <a:pt x="467428" y="52567"/>
                    <a:pt x="468148" y="54006"/>
                    <a:pt x="462028" y="69122"/>
                  </a:cubicBezTo>
                  <a:cubicBezTo>
                    <a:pt x="458789" y="76320"/>
                    <a:pt x="455549" y="83518"/>
                    <a:pt x="451589" y="90716"/>
                  </a:cubicBezTo>
                  <a:cubicBezTo>
                    <a:pt x="426391" y="137142"/>
                    <a:pt x="409832" y="187168"/>
                    <a:pt x="394353" y="237554"/>
                  </a:cubicBezTo>
                  <a:cubicBezTo>
                    <a:pt x="393273" y="240793"/>
                    <a:pt x="391833" y="243672"/>
                    <a:pt x="391473" y="247271"/>
                  </a:cubicBezTo>
                  <a:cubicBezTo>
                    <a:pt x="386074" y="293697"/>
                    <a:pt x="379234" y="340124"/>
                    <a:pt x="375634" y="386551"/>
                  </a:cubicBezTo>
                  <a:cubicBezTo>
                    <a:pt x="373835" y="412824"/>
                    <a:pt x="376714" y="439456"/>
                    <a:pt x="378514" y="465728"/>
                  </a:cubicBezTo>
                  <a:cubicBezTo>
                    <a:pt x="379234" y="474366"/>
                    <a:pt x="384274" y="483003"/>
                    <a:pt x="387874" y="491281"/>
                  </a:cubicBezTo>
                  <a:cubicBezTo>
                    <a:pt x="402633" y="527631"/>
                    <a:pt x="423871" y="560381"/>
                    <a:pt x="449429" y="589893"/>
                  </a:cubicBezTo>
                  <a:cubicBezTo>
                    <a:pt x="461668" y="603929"/>
                    <a:pt x="473548" y="617965"/>
                    <a:pt x="485067" y="632720"/>
                  </a:cubicBezTo>
                  <a:cubicBezTo>
                    <a:pt x="506665" y="660072"/>
                    <a:pt x="533303" y="680587"/>
                    <a:pt x="563901" y="697502"/>
                  </a:cubicBezTo>
                  <a:cubicBezTo>
                    <a:pt x="570021" y="701101"/>
                    <a:pt x="576140" y="705419"/>
                    <a:pt x="581900" y="709738"/>
                  </a:cubicBezTo>
                  <a:cubicBezTo>
                    <a:pt x="616817" y="737450"/>
                    <a:pt x="658934" y="748607"/>
                    <a:pt x="701411" y="759404"/>
                  </a:cubicBezTo>
                  <a:cubicBezTo>
                    <a:pt x="720850" y="764802"/>
                    <a:pt x="740649" y="770561"/>
                    <a:pt x="759727" y="777759"/>
                  </a:cubicBezTo>
                  <a:cubicBezTo>
                    <a:pt x="789965" y="788556"/>
                    <a:pt x="822003" y="789275"/>
                    <a:pt x="853321" y="793954"/>
                  </a:cubicBezTo>
                  <a:cubicBezTo>
                    <a:pt x="864120" y="795394"/>
                    <a:pt x="875639" y="795753"/>
                    <a:pt x="886438" y="797193"/>
                  </a:cubicBezTo>
                  <a:cubicBezTo>
                    <a:pt x="890398" y="797913"/>
                    <a:pt x="894358" y="799352"/>
                    <a:pt x="897237" y="801512"/>
                  </a:cubicBezTo>
                  <a:cubicBezTo>
                    <a:pt x="908037" y="810149"/>
                    <a:pt x="914876" y="837142"/>
                    <a:pt x="910197" y="850098"/>
                  </a:cubicBezTo>
                  <a:cubicBezTo>
                    <a:pt x="900117" y="878890"/>
                    <a:pt x="881399" y="900123"/>
                    <a:pt x="853321" y="912720"/>
                  </a:cubicBezTo>
                  <a:cubicBezTo>
                    <a:pt x="839282" y="919198"/>
                    <a:pt x="824883" y="926756"/>
                    <a:pt x="810844" y="933954"/>
                  </a:cubicBezTo>
                  <a:cubicBezTo>
                    <a:pt x="806884" y="936113"/>
                    <a:pt x="803644" y="938992"/>
                    <a:pt x="797525" y="942951"/>
                  </a:cubicBezTo>
                  <a:cubicBezTo>
                    <a:pt x="812284" y="945830"/>
                    <a:pt x="824163" y="947630"/>
                    <a:pt x="835682" y="950149"/>
                  </a:cubicBezTo>
                  <a:cubicBezTo>
                    <a:pt x="846481" y="952668"/>
                    <a:pt x="852241" y="960226"/>
                    <a:pt x="850801" y="972463"/>
                  </a:cubicBezTo>
                  <a:cubicBezTo>
                    <a:pt x="848281" y="993337"/>
                    <a:pt x="845761" y="1014571"/>
                    <a:pt x="839642" y="1034725"/>
                  </a:cubicBezTo>
                  <a:cubicBezTo>
                    <a:pt x="837122" y="1044442"/>
                    <a:pt x="828482" y="1053799"/>
                    <a:pt x="820203" y="1060637"/>
                  </a:cubicBezTo>
                  <a:cubicBezTo>
                    <a:pt x="806884" y="1071434"/>
                    <a:pt x="792125" y="1079712"/>
                    <a:pt x="778446" y="1087989"/>
                  </a:cubicBezTo>
                  <a:cubicBezTo>
                    <a:pt x="784565" y="1093748"/>
                    <a:pt x="791045" y="1098786"/>
                    <a:pt x="795725" y="1104545"/>
                  </a:cubicBezTo>
                  <a:cubicBezTo>
                    <a:pt x="801124" y="1112103"/>
                    <a:pt x="796445" y="1119300"/>
                    <a:pt x="793565" y="1126858"/>
                  </a:cubicBezTo>
                  <a:cubicBezTo>
                    <a:pt x="789965" y="1136575"/>
                    <a:pt x="786365" y="1147372"/>
                    <a:pt x="786725" y="1157809"/>
                  </a:cubicBezTo>
                  <a:cubicBezTo>
                    <a:pt x="788525" y="1187321"/>
                    <a:pt x="773766" y="1209275"/>
                    <a:pt x="756487" y="1230508"/>
                  </a:cubicBezTo>
                  <a:cubicBezTo>
                    <a:pt x="724450" y="1268658"/>
                    <a:pt x="684133" y="1295290"/>
                    <a:pt x="635176" y="1303567"/>
                  </a:cubicBezTo>
                  <a:cubicBezTo>
                    <a:pt x="584780" y="1312205"/>
                    <a:pt x="533663" y="1321562"/>
                    <a:pt x="481827" y="1311485"/>
                  </a:cubicBezTo>
                  <a:cubicBezTo>
                    <a:pt x="478587" y="1310765"/>
                    <a:pt x="475347" y="1310765"/>
                    <a:pt x="472108" y="1310765"/>
                  </a:cubicBezTo>
                  <a:cubicBezTo>
                    <a:pt x="419551" y="1310765"/>
                    <a:pt x="373475" y="1290971"/>
                    <a:pt x="327038" y="1269017"/>
                  </a:cubicBezTo>
                  <a:cubicBezTo>
                    <a:pt x="268722" y="1241665"/>
                    <a:pt x="224805" y="1197398"/>
                    <a:pt x="177289" y="1156730"/>
                  </a:cubicBezTo>
                  <a:cubicBezTo>
                    <a:pt x="136251" y="1121820"/>
                    <a:pt x="108533" y="1077193"/>
                    <a:pt x="81535" y="1031486"/>
                  </a:cubicBezTo>
                  <a:cubicBezTo>
                    <a:pt x="80095" y="1029326"/>
                    <a:pt x="78655" y="1026807"/>
                    <a:pt x="77215" y="1024648"/>
                  </a:cubicBezTo>
                  <a:cubicBezTo>
                    <a:pt x="18899" y="951949"/>
                    <a:pt x="5940" y="865214"/>
                    <a:pt x="1260" y="775959"/>
                  </a:cubicBezTo>
                  <a:cubicBezTo>
                    <a:pt x="-2339" y="704340"/>
                    <a:pt x="2340" y="633440"/>
                    <a:pt x="8100" y="562181"/>
                  </a:cubicBezTo>
                  <a:cubicBezTo>
                    <a:pt x="13140" y="496679"/>
                    <a:pt x="32578" y="435137"/>
                    <a:pt x="55977" y="374675"/>
                  </a:cubicBezTo>
                  <a:cubicBezTo>
                    <a:pt x="79375" y="313852"/>
                    <a:pt x="113573" y="259147"/>
                    <a:pt x="158570" y="212001"/>
                  </a:cubicBezTo>
                  <a:cubicBezTo>
                    <a:pt x="184848" y="184289"/>
                    <a:pt x="212206" y="157297"/>
                    <a:pt x="247844" y="140381"/>
                  </a:cubicBezTo>
                  <a:cubicBezTo>
                    <a:pt x="257203" y="136063"/>
                    <a:pt x="264042" y="125266"/>
                    <a:pt x="270162" y="116628"/>
                  </a:cubicBezTo>
                  <a:cubicBezTo>
                    <a:pt x="291760" y="85677"/>
                    <a:pt x="311919" y="54006"/>
                    <a:pt x="333877" y="23415"/>
                  </a:cubicBezTo>
                  <a:cubicBezTo>
                    <a:pt x="344137" y="9379"/>
                    <a:pt x="355026" y="1821"/>
                    <a:pt x="366815" y="292"/>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5" name="Freeform 14">
              <a:extLst>
                <a:ext uri="{FF2B5EF4-FFF2-40B4-BE49-F238E27FC236}">
                  <a16:creationId xmlns="" xmlns:a16="http://schemas.microsoft.com/office/drawing/2014/main" id="{4509E2D2-96B3-6B4F-91C2-499BC3B05A11}"/>
                </a:ext>
              </a:extLst>
            </p:cNvPr>
            <p:cNvSpPr>
              <a:spLocks noChangeArrowheads="1"/>
            </p:cNvSpPr>
            <p:nvPr/>
          </p:nvSpPr>
          <p:spPr bwMode="auto">
            <a:xfrm rot="441203">
              <a:off x="2594572" y="2727331"/>
              <a:ext cx="785797" cy="1101727"/>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6" name="Freeform 15">
              <a:extLst>
                <a:ext uri="{FF2B5EF4-FFF2-40B4-BE49-F238E27FC236}">
                  <a16:creationId xmlns="" xmlns:a16="http://schemas.microsoft.com/office/drawing/2014/main" id="{F6EABF88-1FA4-5941-B242-D335DD828215}"/>
                </a:ext>
              </a:extLst>
            </p:cNvPr>
            <p:cNvSpPr>
              <a:spLocks noChangeArrowheads="1"/>
            </p:cNvSpPr>
            <p:nvPr/>
          </p:nvSpPr>
          <p:spPr bwMode="auto">
            <a:xfrm>
              <a:off x="2313591" y="1484316"/>
              <a:ext cx="758810" cy="949327"/>
            </a:xfrm>
            <a:custGeom>
              <a:avLst/>
              <a:gdLst>
                <a:gd name="connsiteX0" fmla="*/ 142245 w 835366"/>
                <a:gd name="connsiteY0" fmla="*/ 671430 h 1045714"/>
                <a:gd name="connsiteX1" fmla="*/ 150462 w 835366"/>
                <a:gd name="connsiteY1" fmla="*/ 674975 h 1045714"/>
                <a:gd name="connsiteX2" fmla="*/ 150462 w 835366"/>
                <a:gd name="connsiteY2" fmla="*/ 707589 h 1045714"/>
                <a:gd name="connsiteX3" fmla="*/ 142245 w 835366"/>
                <a:gd name="connsiteY3" fmla="*/ 671430 h 1045714"/>
                <a:gd name="connsiteX4" fmla="*/ 281349 w 835366"/>
                <a:gd name="connsiteY4" fmla="*/ 657143 h 1045714"/>
                <a:gd name="connsiteX5" fmla="*/ 274022 w 835366"/>
                <a:gd name="connsiteY5" fmla="*/ 698062 h 1045714"/>
                <a:gd name="connsiteX6" fmla="*/ 281349 w 835366"/>
                <a:gd name="connsiteY6" fmla="*/ 657143 h 1045714"/>
                <a:gd name="connsiteX7" fmla="*/ 129801 w 835366"/>
                <a:gd name="connsiteY7" fmla="*/ 599993 h 1045714"/>
                <a:gd name="connsiteX8" fmla="*/ 112518 w 835366"/>
                <a:gd name="connsiteY8" fmla="*/ 674245 h 1045714"/>
                <a:gd name="connsiteX9" fmla="*/ 103157 w 835366"/>
                <a:gd name="connsiteY9" fmla="*/ 653339 h 1045714"/>
                <a:gd name="connsiteX10" fmla="*/ 129801 w 835366"/>
                <a:gd name="connsiteY10" fmla="*/ 599993 h 1045714"/>
                <a:gd name="connsiteX11" fmla="*/ 257364 w 835366"/>
                <a:gd name="connsiteY11" fmla="*/ 588880 h 1045714"/>
                <a:gd name="connsiteX12" fmla="*/ 245818 w 835366"/>
                <a:gd name="connsiteY12" fmla="*/ 653612 h 1045714"/>
                <a:gd name="connsiteX13" fmla="*/ 257364 w 835366"/>
                <a:gd name="connsiteY13" fmla="*/ 588880 h 1045714"/>
                <a:gd name="connsiteX14" fmla="*/ 239123 w 835366"/>
                <a:gd name="connsiteY14" fmla="*/ 526968 h 1045714"/>
                <a:gd name="connsiteX15" fmla="*/ 231362 w 835366"/>
                <a:gd name="connsiteY15" fmla="*/ 588522 h 1045714"/>
                <a:gd name="connsiteX16" fmla="*/ 239123 w 835366"/>
                <a:gd name="connsiteY16" fmla="*/ 526968 h 1045714"/>
                <a:gd name="connsiteX17" fmla="*/ 110183 w 835366"/>
                <a:gd name="connsiteY17" fmla="*/ 517443 h 1045714"/>
                <a:gd name="connsiteX18" fmla="*/ 116533 w 835366"/>
                <a:gd name="connsiteY18" fmla="*/ 528644 h 1045714"/>
                <a:gd name="connsiteX19" fmla="*/ 93250 w 835366"/>
                <a:gd name="connsiteY19" fmla="*/ 613919 h 1045714"/>
                <a:gd name="connsiteX20" fmla="*/ 87958 w 835366"/>
                <a:gd name="connsiteY20" fmla="*/ 599104 h 1045714"/>
                <a:gd name="connsiteX21" fmla="*/ 100306 w 835366"/>
                <a:gd name="connsiteY21" fmla="*/ 525392 h 1045714"/>
                <a:gd name="connsiteX22" fmla="*/ 110183 w 835366"/>
                <a:gd name="connsiteY22" fmla="*/ 517443 h 1045714"/>
                <a:gd name="connsiteX23" fmla="*/ 565049 w 835366"/>
                <a:gd name="connsiteY23" fmla="*/ 84257 h 1045714"/>
                <a:gd name="connsiteX24" fmla="*/ 536522 w 835366"/>
                <a:gd name="connsiteY24" fmla="*/ 87812 h 1045714"/>
                <a:gd name="connsiteX25" fmla="*/ 519244 w 835366"/>
                <a:gd name="connsiteY25" fmla="*/ 91771 h 1045714"/>
                <a:gd name="connsiteX26" fmla="*/ 502686 w 835366"/>
                <a:gd name="connsiteY26" fmla="*/ 97891 h 1045714"/>
                <a:gd name="connsiteX27" fmla="*/ 412336 w 835366"/>
                <a:gd name="connsiteY27" fmla="*/ 155844 h 1045714"/>
                <a:gd name="connsiteX28" fmla="*/ 433934 w 835366"/>
                <a:gd name="connsiteY28" fmla="*/ 206237 h 1045714"/>
                <a:gd name="connsiteX29" fmla="*/ 467770 w 835366"/>
                <a:gd name="connsiteY29" fmla="*/ 158723 h 1045714"/>
                <a:gd name="connsiteX30" fmla="*/ 472090 w 835366"/>
                <a:gd name="connsiteY30" fmla="*/ 160523 h 1045714"/>
                <a:gd name="connsiteX31" fmla="*/ 467050 w 835366"/>
                <a:gd name="connsiteY31" fmla="*/ 191839 h 1045714"/>
                <a:gd name="connsiteX32" fmla="*/ 503406 w 835366"/>
                <a:gd name="connsiteY32" fmla="*/ 169162 h 1045714"/>
                <a:gd name="connsiteX33" fmla="*/ 545881 w 835366"/>
                <a:gd name="connsiteY33" fmla="*/ 158363 h 1045714"/>
                <a:gd name="connsiteX34" fmla="*/ 484328 w 835366"/>
                <a:gd name="connsiteY34" fmla="*/ 210557 h 1045714"/>
                <a:gd name="connsiteX35" fmla="*/ 512765 w 835366"/>
                <a:gd name="connsiteY35" fmla="*/ 194359 h 1045714"/>
                <a:gd name="connsiteX36" fmla="*/ 545521 w 835366"/>
                <a:gd name="connsiteY36" fmla="*/ 187880 h 1045714"/>
                <a:gd name="connsiteX37" fmla="*/ 530403 w 835366"/>
                <a:gd name="connsiteY37" fmla="*/ 206957 h 1045714"/>
                <a:gd name="connsiteX38" fmla="*/ 537602 w 835366"/>
                <a:gd name="connsiteY38" fmla="*/ 216676 h 1045714"/>
                <a:gd name="connsiteX39" fmla="*/ 508446 w 835366"/>
                <a:gd name="connsiteY39" fmla="*/ 231794 h 1045714"/>
                <a:gd name="connsiteX40" fmla="*/ 483608 w 835366"/>
                <a:gd name="connsiteY40" fmla="*/ 255551 h 1045714"/>
                <a:gd name="connsiteX41" fmla="*/ 477489 w 835366"/>
                <a:gd name="connsiteY41" fmla="*/ 262751 h 1045714"/>
                <a:gd name="connsiteX42" fmla="*/ 331705 w 835366"/>
                <a:gd name="connsiteY42" fmla="*/ 290107 h 1045714"/>
                <a:gd name="connsiteX43" fmla="*/ 309388 w 835366"/>
                <a:gd name="connsiteY43" fmla="*/ 283268 h 1045714"/>
                <a:gd name="connsiteX44" fmla="*/ 284190 w 835366"/>
                <a:gd name="connsiteY44" fmla="*/ 271030 h 1045714"/>
                <a:gd name="connsiteX45" fmla="*/ 275551 w 835366"/>
                <a:gd name="connsiteY45" fmla="*/ 267790 h 1045714"/>
                <a:gd name="connsiteX46" fmla="*/ 253953 w 835366"/>
                <a:gd name="connsiteY46" fmla="*/ 268870 h 1045714"/>
                <a:gd name="connsiteX47" fmla="*/ 236675 w 835366"/>
                <a:gd name="connsiteY47" fmla="*/ 268870 h 1045714"/>
                <a:gd name="connsiteX48" fmla="*/ 307228 w 835366"/>
                <a:gd name="connsiteY48" fmla="*/ 241153 h 1045714"/>
                <a:gd name="connsiteX49" fmla="*/ 311547 w 835366"/>
                <a:gd name="connsiteY49" fmla="*/ 220276 h 1045714"/>
                <a:gd name="connsiteX50" fmla="*/ 334585 w 835366"/>
                <a:gd name="connsiteY50" fmla="*/ 223155 h 1045714"/>
                <a:gd name="connsiteX51" fmla="*/ 324146 w 835366"/>
                <a:gd name="connsiteY51" fmla="*/ 178881 h 1045714"/>
                <a:gd name="connsiteX52" fmla="*/ 311187 w 835366"/>
                <a:gd name="connsiteY52" fmla="*/ 181760 h 1045714"/>
                <a:gd name="connsiteX53" fmla="*/ 241715 w 835366"/>
                <a:gd name="connsiteY53" fmla="*/ 189679 h 1045714"/>
                <a:gd name="connsiteX54" fmla="*/ 222277 w 835366"/>
                <a:gd name="connsiteY54" fmla="*/ 190039 h 1045714"/>
                <a:gd name="connsiteX55" fmla="*/ 155324 w 835366"/>
                <a:gd name="connsiteY55" fmla="*/ 208037 h 1045714"/>
                <a:gd name="connsiteX56" fmla="*/ 104930 w 835366"/>
                <a:gd name="connsiteY56" fmla="*/ 244753 h 1045714"/>
                <a:gd name="connsiteX57" fmla="*/ 60655 w 835366"/>
                <a:gd name="connsiteY57" fmla="*/ 334742 h 1045714"/>
                <a:gd name="connsiteX58" fmla="*/ 45176 w 835366"/>
                <a:gd name="connsiteY58" fmla="*/ 414652 h 1045714"/>
                <a:gd name="connsiteX59" fmla="*/ 43377 w 835366"/>
                <a:gd name="connsiteY59" fmla="*/ 526958 h 1045714"/>
                <a:gd name="connsiteX60" fmla="*/ 59575 w 835366"/>
                <a:gd name="connsiteY60" fmla="*/ 606149 h 1045714"/>
                <a:gd name="connsiteX61" fmla="*/ 107809 w 835366"/>
                <a:gd name="connsiteY61" fmla="*/ 747972 h 1045714"/>
                <a:gd name="connsiteX62" fmla="*/ 282031 w 835366"/>
                <a:gd name="connsiteY62" fmla="*/ 941628 h 1045714"/>
                <a:gd name="connsiteX63" fmla="*/ 338904 w 835366"/>
                <a:gd name="connsiteY63" fmla="*/ 965745 h 1045714"/>
                <a:gd name="connsiteX64" fmla="*/ 275911 w 835366"/>
                <a:gd name="connsiteY64" fmla="*/ 876476 h 1045714"/>
                <a:gd name="connsiteX65" fmla="*/ 306148 w 835366"/>
                <a:gd name="connsiteY65" fmla="*/ 896994 h 1045714"/>
                <a:gd name="connsiteX66" fmla="*/ 399378 w 835366"/>
                <a:gd name="connsiteY66" fmla="*/ 963226 h 1045714"/>
                <a:gd name="connsiteX67" fmla="*/ 426735 w 835366"/>
                <a:gd name="connsiteY67" fmla="*/ 975104 h 1045714"/>
                <a:gd name="connsiteX68" fmla="*/ 519244 w 835366"/>
                <a:gd name="connsiteY68" fmla="*/ 971145 h 1045714"/>
                <a:gd name="connsiteX69" fmla="*/ 601315 w 835366"/>
                <a:gd name="connsiteY69" fmla="*/ 942708 h 1045714"/>
                <a:gd name="connsiteX70" fmla="*/ 616434 w 835366"/>
                <a:gd name="connsiteY70" fmla="*/ 931549 h 1045714"/>
                <a:gd name="connsiteX71" fmla="*/ 645230 w 835366"/>
                <a:gd name="connsiteY71" fmla="*/ 879716 h 1045714"/>
                <a:gd name="connsiteX72" fmla="*/ 661069 w 835366"/>
                <a:gd name="connsiteY72" fmla="*/ 813124 h 1045714"/>
                <a:gd name="connsiteX73" fmla="*/ 663228 w 835366"/>
                <a:gd name="connsiteY73" fmla="*/ 777128 h 1045714"/>
                <a:gd name="connsiteX74" fmla="*/ 671867 w 835366"/>
                <a:gd name="connsiteY74" fmla="*/ 786487 h 1045714"/>
                <a:gd name="connsiteX75" fmla="*/ 680147 w 835366"/>
                <a:gd name="connsiteY75" fmla="*/ 866757 h 1045714"/>
                <a:gd name="connsiteX76" fmla="*/ 650990 w 835366"/>
                <a:gd name="connsiteY76" fmla="*/ 927230 h 1045714"/>
                <a:gd name="connsiteX77" fmla="*/ 645590 w 835366"/>
                <a:gd name="connsiteY77" fmla="*/ 938749 h 1045714"/>
                <a:gd name="connsiteX78" fmla="*/ 673667 w 835366"/>
                <a:gd name="connsiteY78" fmla="*/ 930470 h 1045714"/>
                <a:gd name="connsiteX79" fmla="*/ 699224 w 835366"/>
                <a:gd name="connsiteY79" fmla="*/ 908872 h 1045714"/>
                <a:gd name="connsiteX80" fmla="*/ 757538 w 835366"/>
                <a:gd name="connsiteY80" fmla="*/ 828602 h 1045714"/>
                <a:gd name="connsiteX81" fmla="*/ 788495 w 835366"/>
                <a:gd name="connsiteY81" fmla="*/ 666262 h 1045714"/>
                <a:gd name="connsiteX82" fmla="*/ 779496 w 835366"/>
                <a:gd name="connsiteY82" fmla="*/ 490243 h 1045714"/>
                <a:gd name="connsiteX83" fmla="*/ 739180 w 835366"/>
                <a:gd name="connsiteY83" fmla="*/ 333302 h 1045714"/>
                <a:gd name="connsiteX84" fmla="*/ 665748 w 835366"/>
                <a:gd name="connsiteY84" fmla="*/ 169162 h 1045714"/>
                <a:gd name="connsiteX85" fmla="*/ 612474 w 835366"/>
                <a:gd name="connsiteY85" fmla="*/ 110129 h 1045714"/>
                <a:gd name="connsiteX86" fmla="*/ 590876 w 835366"/>
                <a:gd name="connsiteY86" fmla="*/ 96091 h 1045714"/>
                <a:gd name="connsiteX87" fmla="*/ 565049 w 835366"/>
                <a:gd name="connsiteY87" fmla="*/ 84257 h 1045714"/>
                <a:gd name="connsiteX88" fmla="*/ 390739 w 835366"/>
                <a:gd name="connsiteY88" fmla="*/ 21220 h 1045714"/>
                <a:gd name="connsiteX89" fmla="*/ 374900 w 835366"/>
                <a:gd name="connsiteY89" fmla="*/ 258071 h 1045714"/>
                <a:gd name="connsiteX90" fmla="*/ 410176 w 835366"/>
                <a:gd name="connsiteY90" fmla="*/ 254832 h 1045714"/>
                <a:gd name="connsiteX91" fmla="*/ 383899 w 835366"/>
                <a:gd name="connsiteY91" fmla="*/ 195799 h 1045714"/>
                <a:gd name="connsiteX92" fmla="*/ 378860 w 835366"/>
                <a:gd name="connsiteY92" fmla="*/ 147565 h 1045714"/>
                <a:gd name="connsiteX93" fmla="*/ 405137 w 835366"/>
                <a:gd name="connsiteY93" fmla="*/ 69094 h 1045714"/>
                <a:gd name="connsiteX94" fmla="*/ 412336 w 835366"/>
                <a:gd name="connsiteY94" fmla="*/ 36698 h 1045714"/>
                <a:gd name="connsiteX95" fmla="*/ 390739 w 835366"/>
                <a:gd name="connsiteY95" fmla="*/ 21220 h 1045714"/>
                <a:gd name="connsiteX96" fmla="*/ 390064 w 835366"/>
                <a:gd name="connsiteY96" fmla="*/ 73 h 1045714"/>
                <a:gd name="connsiteX97" fmla="*/ 402617 w 835366"/>
                <a:gd name="connsiteY97" fmla="*/ 10781 h 1045714"/>
                <a:gd name="connsiteX98" fmla="*/ 440413 w 835366"/>
                <a:gd name="connsiteY98" fmla="*/ 47137 h 1045714"/>
                <a:gd name="connsiteX99" fmla="*/ 432854 w 835366"/>
                <a:gd name="connsiteY99" fmla="*/ 79533 h 1045714"/>
                <a:gd name="connsiteX100" fmla="*/ 421335 w 835366"/>
                <a:gd name="connsiteY100" fmla="*/ 108329 h 1045714"/>
                <a:gd name="connsiteX101" fmla="*/ 467410 w 835366"/>
                <a:gd name="connsiteY101" fmla="*/ 75573 h 1045714"/>
                <a:gd name="connsiteX102" fmla="*/ 613554 w 835366"/>
                <a:gd name="connsiteY102" fmla="*/ 56496 h 1045714"/>
                <a:gd name="connsiteX103" fmla="*/ 668628 w 835366"/>
                <a:gd name="connsiteY103" fmla="*/ 91411 h 1045714"/>
                <a:gd name="connsiteX104" fmla="*/ 693825 w 835366"/>
                <a:gd name="connsiteY104" fmla="*/ 118408 h 1045714"/>
                <a:gd name="connsiteX105" fmla="*/ 761138 w 835366"/>
                <a:gd name="connsiteY105" fmla="*/ 248352 h 1045714"/>
                <a:gd name="connsiteX106" fmla="*/ 780575 w 835366"/>
                <a:gd name="connsiteY106" fmla="*/ 296227 h 1045714"/>
                <a:gd name="connsiteX107" fmla="*/ 789214 w 835366"/>
                <a:gd name="connsiteY107" fmla="*/ 338701 h 1045714"/>
                <a:gd name="connsiteX108" fmla="*/ 799293 w 835366"/>
                <a:gd name="connsiteY108" fmla="*/ 389095 h 1045714"/>
                <a:gd name="connsiteX109" fmla="*/ 835289 w 835366"/>
                <a:gd name="connsiteY109" fmla="*/ 658703 h 1045714"/>
                <a:gd name="connsiteX110" fmla="*/ 794614 w 835366"/>
                <a:gd name="connsiteY110" fmla="*/ 865317 h 1045714"/>
                <a:gd name="connsiteX111" fmla="*/ 730181 w 835366"/>
                <a:gd name="connsiteY111" fmla="*/ 943788 h 1045714"/>
                <a:gd name="connsiteX112" fmla="*/ 703904 w 835366"/>
                <a:gd name="connsiteY112" fmla="*/ 966825 h 1045714"/>
                <a:gd name="connsiteX113" fmla="*/ 671508 w 835366"/>
                <a:gd name="connsiteY113" fmla="*/ 983383 h 1045714"/>
                <a:gd name="connsiteX114" fmla="*/ 625793 w 835366"/>
                <a:gd name="connsiteY114" fmla="*/ 983743 h 1045714"/>
                <a:gd name="connsiteX115" fmla="*/ 549841 w 835366"/>
                <a:gd name="connsiteY115" fmla="*/ 1005340 h 1045714"/>
                <a:gd name="connsiteX116" fmla="*/ 482888 w 835366"/>
                <a:gd name="connsiteY116" fmla="*/ 1031977 h 1045714"/>
                <a:gd name="connsiteX117" fmla="*/ 444013 w 835366"/>
                <a:gd name="connsiteY117" fmla="*/ 1039896 h 1045714"/>
                <a:gd name="connsiteX118" fmla="*/ 347183 w 835366"/>
                <a:gd name="connsiteY118" fmla="*/ 1035577 h 1045714"/>
                <a:gd name="connsiteX119" fmla="*/ 188441 w 835366"/>
                <a:gd name="connsiteY119" fmla="*/ 940908 h 1045714"/>
                <a:gd name="connsiteX120" fmla="*/ 22499 w 835366"/>
                <a:gd name="connsiteY120" fmla="*/ 654383 h 1045714"/>
                <a:gd name="connsiteX121" fmla="*/ 541 w 835366"/>
                <a:gd name="connsiteY121" fmla="*/ 502121 h 1045714"/>
                <a:gd name="connsiteX122" fmla="*/ 27898 w 835366"/>
                <a:gd name="connsiteY122" fmla="*/ 304146 h 1045714"/>
                <a:gd name="connsiteX123" fmla="*/ 54535 w 835366"/>
                <a:gd name="connsiteY123" fmla="*/ 246913 h 1045714"/>
                <a:gd name="connsiteX124" fmla="*/ 70374 w 835366"/>
                <a:gd name="connsiteY124" fmla="*/ 224235 h 1045714"/>
                <a:gd name="connsiteX125" fmla="*/ 141646 w 835366"/>
                <a:gd name="connsiteY125" fmla="*/ 170242 h 1045714"/>
                <a:gd name="connsiteX126" fmla="*/ 217597 w 835366"/>
                <a:gd name="connsiteY126" fmla="*/ 148644 h 1045714"/>
                <a:gd name="connsiteX127" fmla="*/ 244954 w 835366"/>
                <a:gd name="connsiteY127" fmla="*/ 148285 h 1045714"/>
                <a:gd name="connsiteX128" fmla="*/ 325586 w 835366"/>
                <a:gd name="connsiteY128" fmla="*/ 150444 h 1045714"/>
                <a:gd name="connsiteX129" fmla="*/ 333145 w 835366"/>
                <a:gd name="connsiteY129" fmla="*/ 99330 h 1045714"/>
                <a:gd name="connsiteX130" fmla="*/ 369141 w 835366"/>
                <a:gd name="connsiteY130" fmla="*/ 16541 h 1045714"/>
                <a:gd name="connsiteX131" fmla="*/ 376700 w 835366"/>
                <a:gd name="connsiteY131" fmla="*/ 7182 h 1045714"/>
                <a:gd name="connsiteX132" fmla="*/ 390064 w 835366"/>
                <a:gd name="connsiteY132" fmla="*/ 73 h 104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7" name="Freeform 16">
              <a:extLst>
                <a:ext uri="{FF2B5EF4-FFF2-40B4-BE49-F238E27FC236}">
                  <a16:creationId xmlns="" xmlns:a16="http://schemas.microsoft.com/office/drawing/2014/main" id="{56E8E8BE-41FD-0742-984E-D548DF7996CD}"/>
                </a:ext>
              </a:extLst>
            </p:cNvPr>
            <p:cNvSpPr>
              <a:spLocks noChangeArrowheads="1"/>
            </p:cNvSpPr>
            <p:nvPr/>
          </p:nvSpPr>
          <p:spPr bwMode="auto">
            <a:xfrm>
              <a:off x="911857" y="2420943"/>
              <a:ext cx="671499" cy="1333503"/>
            </a:xfrm>
            <a:custGeom>
              <a:avLst/>
              <a:gdLst>
                <a:gd name="connsiteX0" fmla="*/ 505143 w 741236"/>
                <a:gd name="connsiteY0" fmla="*/ 1211689 h 1470760"/>
                <a:gd name="connsiteX1" fmla="*/ 504050 w 741236"/>
                <a:gd name="connsiteY1" fmla="*/ 1258951 h 1470760"/>
                <a:gd name="connsiteX2" fmla="*/ 505143 w 741236"/>
                <a:gd name="connsiteY2" fmla="*/ 1211689 h 1470760"/>
                <a:gd name="connsiteX3" fmla="*/ 527835 w 741236"/>
                <a:gd name="connsiteY3" fmla="*/ 1151364 h 1470760"/>
                <a:gd name="connsiteX4" fmla="*/ 544020 w 741236"/>
                <a:gd name="connsiteY4" fmla="*/ 1165508 h 1470760"/>
                <a:gd name="connsiteX5" fmla="*/ 549170 w 741236"/>
                <a:gd name="connsiteY5" fmla="*/ 1220633 h 1470760"/>
                <a:gd name="connsiteX6" fmla="*/ 531514 w 741236"/>
                <a:gd name="connsiteY6" fmla="*/ 1234777 h 1470760"/>
                <a:gd name="connsiteX7" fmla="*/ 527835 w 741236"/>
                <a:gd name="connsiteY7" fmla="*/ 1151364 h 1470760"/>
                <a:gd name="connsiteX8" fmla="*/ 605137 w 741236"/>
                <a:gd name="connsiteY8" fmla="*/ 974214 h 1470760"/>
                <a:gd name="connsiteX9" fmla="*/ 615004 w 741236"/>
                <a:gd name="connsiteY9" fmla="*/ 996944 h 1470760"/>
                <a:gd name="connsiteX10" fmla="*/ 596000 w 741236"/>
                <a:gd name="connsiteY10" fmla="*/ 1024003 h 1470760"/>
                <a:gd name="connsiteX11" fmla="*/ 578457 w 741236"/>
                <a:gd name="connsiteY11" fmla="*/ 1012097 h 1470760"/>
                <a:gd name="connsiteX12" fmla="*/ 576265 w 741236"/>
                <a:gd name="connsiteY12" fmla="*/ 985759 h 1470760"/>
                <a:gd name="connsiteX13" fmla="*/ 586132 w 741236"/>
                <a:gd name="connsiteY13" fmla="*/ 976379 h 1470760"/>
                <a:gd name="connsiteX14" fmla="*/ 605137 w 741236"/>
                <a:gd name="connsiteY14" fmla="*/ 974214 h 1470760"/>
                <a:gd name="connsiteX15" fmla="*/ 598312 w 741236"/>
                <a:gd name="connsiteY15" fmla="*/ 893790 h 1470760"/>
                <a:gd name="connsiteX16" fmla="*/ 616215 w 741236"/>
                <a:gd name="connsiteY16" fmla="*/ 928834 h 1470760"/>
                <a:gd name="connsiteX17" fmla="*/ 594658 w 741236"/>
                <a:gd name="connsiteY17" fmla="*/ 932465 h 1470760"/>
                <a:gd name="connsiteX18" fmla="*/ 570543 w 741236"/>
                <a:gd name="connsiteY18" fmla="*/ 894698 h 1470760"/>
                <a:gd name="connsiteX19" fmla="*/ 598312 w 741236"/>
                <a:gd name="connsiteY19" fmla="*/ 893790 h 1470760"/>
                <a:gd name="connsiteX20" fmla="*/ 564193 w 741236"/>
                <a:gd name="connsiteY20" fmla="*/ 837601 h 1470760"/>
                <a:gd name="connsiteX21" fmla="*/ 586952 w 741236"/>
                <a:gd name="connsiteY21" fmla="*/ 837965 h 1470760"/>
                <a:gd name="connsiteX22" fmla="*/ 606510 w 741236"/>
                <a:gd name="connsiteY22" fmla="*/ 868888 h 1470760"/>
                <a:gd name="connsiteX23" fmla="*/ 595486 w 741236"/>
                <a:gd name="connsiteY23" fmla="*/ 878347 h 1470760"/>
                <a:gd name="connsiteX24" fmla="*/ 564193 w 741236"/>
                <a:gd name="connsiteY24" fmla="*/ 837601 h 1470760"/>
                <a:gd name="connsiteX25" fmla="*/ 547771 w 741236"/>
                <a:gd name="connsiteY25" fmla="*/ 778660 h 1470760"/>
                <a:gd name="connsiteX26" fmla="*/ 608238 w 741236"/>
                <a:gd name="connsiteY26" fmla="*/ 787622 h 1470760"/>
                <a:gd name="connsiteX27" fmla="*/ 619395 w 741236"/>
                <a:gd name="connsiteY27" fmla="*/ 796583 h 1470760"/>
                <a:gd name="connsiteX28" fmla="*/ 607878 w 741236"/>
                <a:gd name="connsiteY28" fmla="*/ 804828 h 1470760"/>
                <a:gd name="connsiteX29" fmla="*/ 530855 w 741236"/>
                <a:gd name="connsiteY29" fmla="*/ 787622 h 1470760"/>
                <a:gd name="connsiteX30" fmla="*/ 531215 w 741236"/>
                <a:gd name="connsiteY30" fmla="*/ 781170 h 1470760"/>
                <a:gd name="connsiteX31" fmla="*/ 547771 w 741236"/>
                <a:gd name="connsiteY31" fmla="*/ 778660 h 1470760"/>
                <a:gd name="connsiteX32" fmla="*/ 210633 w 741236"/>
                <a:gd name="connsiteY32" fmla="*/ 58631 h 1470760"/>
                <a:gd name="connsiteX33" fmla="*/ 198390 w 741236"/>
                <a:gd name="connsiteY33" fmla="*/ 73383 h 1470760"/>
                <a:gd name="connsiteX34" fmla="*/ 123489 w 741236"/>
                <a:gd name="connsiteY34" fmla="*/ 134911 h 1470760"/>
                <a:gd name="connsiteX35" fmla="*/ 61552 w 741236"/>
                <a:gd name="connsiteY35" fmla="*/ 146785 h 1470760"/>
                <a:gd name="connsiteX36" fmla="*/ 47509 w 741236"/>
                <a:gd name="connsiteY36" fmla="*/ 146785 h 1470760"/>
                <a:gd name="connsiteX37" fmla="*/ 51830 w 741236"/>
                <a:gd name="connsiteY37" fmla="*/ 154701 h 1470760"/>
                <a:gd name="connsiteX38" fmla="*/ 116287 w 741236"/>
                <a:gd name="connsiteY38" fmla="*/ 252210 h 1470760"/>
                <a:gd name="connsiteX39" fmla="*/ 114847 w 741236"/>
                <a:gd name="connsiteY39" fmla="*/ 308701 h 1470760"/>
                <a:gd name="connsiteX40" fmla="*/ 86759 w 741236"/>
                <a:gd name="connsiteY40" fmla="*/ 341804 h 1470760"/>
                <a:gd name="connsiteX41" fmla="*/ 57951 w 741236"/>
                <a:gd name="connsiteY41" fmla="*/ 396495 h 1470760"/>
                <a:gd name="connsiteX42" fmla="*/ 60472 w 741236"/>
                <a:gd name="connsiteY42" fmla="*/ 424561 h 1470760"/>
                <a:gd name="connsiteX43" fmla="*/ 103684 w 741236"/>
                <a:gd name="connsiteY43" fmla="*/ 391818 h 1470760"/>
                <a:gd name="connsiteX44" fmla="*/ 119888 w 741236"/>
                <a:gd name="connsiteY44" fmla="*/ 377515 h 1470760"/>
                <a:gd name="connsiteX45" fmla="*/ 137125 w 741236"/>
                <a:gd name="connsiteY45" fmla="*/ 386366 h 1470760"/>
                <a:gd name="connsiteX46" fmla="*/ 139334 w 741236"/>
                <a:gd name="connsiteY46" fmla="*/ 387500 h 1470760"/>
                <a:gd name="connsiteX47" fmla="*/ 150137 w 741236"/>
                <a:gd name="connsiteY47" fmla="*/ 406210 h 1470760"/>
                <a:gd name="connsiteX48" fmla="*/ 160580 w 741236"/>
                <a:gd name="connsiteY48" fmla="*/ 430677 h 1470760"/>
                <a:gd name="connsiteX49" fmla="*/ 173183 w 741236"/>
                <a:gd name="connsiteY49" fmla="*/ 401892 h 1470760"/>
                <a:gd name="connsiteX50" fmla="*/ 207392 w 741236"/>
                <a:gd name="connsiteY50" fmla="*/ 390378 h 1470760"/>
                <a:gd name="connsiteX51" fmla="*/ 217115 w 741236"/>
                <a:gd name="connsiteY51" fmla="*/ 396855 h 1470760"/>
                <a:gd name="connsiteX52" fmla="*/ 245923 w 741236"/>
                <a:gd name="connsiteY52" fmla="*/ 408729 h 1470760"/>
                <a:gd name="connsiteX53" fmla="*/ 272570 w 741236"/>
                <a:gd name="connsiteY53" fmla="*/ 392178 h 1470760"/>
                <a:gd name="connsiteX54" fmla="*/ 283373 w 741236"/>
                <a:gd name="connsiteY54" fmla="*/ 375986 h 1470760"/>
                <a:gd name="connsiteX55" fmla="*/ 301018 w 741236"/>
                <a:gd name="connsiteY55" fmla="*/ 390378 h 1470760"/>
                <a:gd name="connsiteX56" fmla="*/ 267169 w 741236"/>
                <a:gd name="connsiteY56" fmla="*/ 445790 h 1470760"/>
                <a:gd name="connsiteX57" fmla="*/ 216035 w 741236"/>
                <a:gd name="connsiteY57" fmla="*/ 432477 h 1470760"/>
                <a:gd name="connsiteX58" fmla="*/ 199470 w 741236"/>
                <a:gd name="connsiteY58" fmla="*/ 423481 h 1470760"/>
                <a:gd name="connsiteX59" fmla="*/ 195149 w 741236"/>
                <a:gd name="connsiteY59" fmla="*/ 450467 h 1470760"/>
                <a:gd name="connsiteX60" fmla="*/ 187947 w 741236"/>
                <a:gd name="connsiteY60" fmla="*/ 478892 h 1470760"/>
                <a:gd name="connsiteX61" fmla="*/ 147976 w 741236"/>
                <a:gd name="connsiteY61" fmla="*/ 485729 h 1470760"/>
                <a:gd name="connsiteX62" fmla="*/ 135733 w 741236"/>
                <a:gd name="connsiteY62" fmla="*/ 465939 h 1470760"/>
                <a:gd name="connsiteX63" fmla="*/ 117368 w 741236"/>
                <a:gd name="connsiteY63" fmla="*/ 418084 h 1470760"/>
                <a:gd name="connsiteX64" fmla="*/ 113407 w 741236"/>
                <a:gd name="connsiteY64" fmla="*/ 421322 h 1470760"/>
                <a:gd name="connsiteX65" fmla="*/ 111246 w 741236"/>
                <a:gd name="connsiteY65" fmla="*/ 424561 h 1470760"/>
                <a:gd name="connsiteX66" fmla="*/ 108725 w 741236"/>
                <a:gd name="connsiteY66" fmla="*/ 513434 h 1470760"/>
                <a:gd name="connsiteX67" fmla="*/ 115927 w 741236"/>
                <a:gd name="connsiteY67" fmla="*/ 538261 h 1470760"/>
                <a:gd name="connsiteX68" fmla="*/ 140414 w 741236"/>
                <a:gd name="connsiteY68" fmla="*/ 580000 h 1470760"/>
                <a:gd name="connsiteX69" fmla="*/ 205592 w 741236"/>
                <a:gd name="connsiteY69" fmla="*/ 666355 h 1470760"/>
                <a:gd name="connsiteX70" fmla="*/ 222877 w 741236"/>
                <a:gd name="connsiteY70" fmla="*/ 699817 h 1470760"/>
                <a:gd name="connsiteX71" fmla="*/ 227558 w 741236"/>
                <a:gd name="connsiteY71" fmla="*/ 859574 h 1470760"/>
                <a:gd name="connsiteX72" fmla="*/ 146896 w 741236"/>
                <a:gd name="connsiteY72" fmla="*/ 976513 h 1470760"/>
                <a:gd name="connsiteX73" fmla="*/ 69114 w 741236"/>
                <a:gd name="connsiteY73" fmla="*/ 1094532 h 1470760"/>
                <a:gd name="connsiteX74" fmla="*/ 71995 w 741236"/>
                <a:gd name="connsiteY74" fmla="*/ 1262565 h 1470760"/>
                <a:gd name="connsiteX75" fmla="*/ 206672 w 741236"/>
                <a:gd name="connsiteY75" fmla="*/ 1407210 h 1470760"/>
                <a:gd name="connsiteX76" fmla="*/ 358994 w 741236"/>
                <a:gd name="connsiteY76" fmla="*/ 1434555 h 1470760"/>
                <a:gd name="connsiteX77" fmla="*/ 504835 w 741236"/>
                <a:gd name="connsiteY77" fmla="*/ 1371948 h 1470760"/>
                <a:gd name="connsiteX78" fmla="*/ 604222 w 741236"/>
                <a:gd name="connsiteY78" fmla="*/ 1265803 h 1470760"/>
                <a:gd name="connsiteX79" fmla="*/ 650315 w 741236"/>
                <a:gd name="connsiteY79" fmla="*/ 1160737 h 1470760"/>
                <a:gd name="connsiteX80" fmla="*/ 675882 w 741236"/>
                <a:gd name="connsiteY80" fmla="*/ 1075822 h 1470760"/>
                <a:gd name="connsiteX81" fmla="*/ 693166 w 741236"/>
                <a:gd name="connsiteY81" fmla="*/ 765663 h 1470760"/>
                <a:gd name="connsiteX82" fmla="*/ 666159 w 741236"/>
                <a:gd name="connsiteY82" fmla="*/ 628574 h 1470760"/>
                <a:gd name="connsiteX83" fmla="*/ 628709 w 741236"/>
                <a:gd name="connsiteY83" fmla="*/ 535023 h 1470760"/>
                <a:gd name="connsiteX84" fmla="*/ 567492 w 741236"/>
                <a:gd name="connsiteY84" fmla="*/ 431757 h 1470760"/>
                <a:gd name="connsiteX85" fmla="*/ 508076 w 741236"/>
                <a:gd name="connsiteY85" fmla="*/ 360154 h 1470760"/>
                <a:gd name="connsiteX86" fmla="*/ 408688 w 741236"/>
                <a:gd name="connsiteY86" fmla="*/ 258687 h 1470760"/>
                <a:gd name="connsiteX87" fmla="*/ 373038 w 741236"/>
                <a:gd name="connsiteY87" fmla="*/ 260846 h 1470760"/>
                <a:gd name="connsiteX88" fmla="*/ 387082 w 741236"/>
                <a:gd name="connsiteY88" fmla="*/ 268042 h 1470760"/>
                <a:gd name="connsiteX89" fmla="*/ 407968 w 741236"/>
                <a:gd name="connsiteY89" fmla="*/ 302944 h 1470760"/>
                <a:gd name="connsiteX90" fmla="*/ 363315 w 741236"/>
                <a:gd name="connsiteY90" fmla="*/ 355117 h 1470760"/>
                <a:gd name="connsiteX91" fmla="*/ 346031 w 741236"/>
                <a:gd name="connsiteY91" fmla="*/ 368790 h 1470760"/>
                <a:gd name="connsiteX92" fmla="*/ 330186 w 741236"/>
                <a:gd name="connsiteY92" fmla="*/ 393257 h 1470760"/>
                <a:gd name="connsiteX93" fmla="*/ 316502 w 741236"/>
                <a:gd name="connsiteY93" fmla="*/ 396495 h 1470760"/>
                <a:gd name="connsiteX94" fmla="*/ 310381 w 741236"/>
                <a:gd name="connsiteY94" fmla="*/ 383542 h 1470760"/>
                <a:gd name="connsiteX95" fmla="*/ 316142 w 741236"/>
                <a:gd name="connsiteY95" fmla="*/ 354397 h 1470760"/>
                <a:gd name="connsiteX96" fmla="*/ 346751 w 741236"/>
                <a:gd name="connsiteY96" fmla="*/ 328491 h 1470760"/>
                <a:gd name="connsiteX97" fmla="*/ 360434 w 741236"/>
                <a:gd name="connsiteY97" fmla="*/ 325972 h 1470760"/>
                <a:gd name="connsiteX98" fmla="*/ 370157 w 741236"/>
                <a:gd name="connsiteY98" fmla="*/ 289631 h 1470760"/>
                <a:gd name="connsiteX99" fmla="*/ 346751 w 741236"/>
                <a:gd name="connsiteY99" fmla="*/ 271640 h 1470760"/>
                <a:gd name="connsiteX100" fmla="*/ 337748 w 741236"/>
                <a:gd name="connsiteY100" fmla="*/ 255449 h 1470760"/>
                <a:gd name="connsiteX101" fmla="*/ 349992 w 741236"/>
                <a:gd name="connsiteY101" fmla="*/ 245374 h 1470760"/>
                <a:gd name="connsiteX102" fmla="*/ 389603 w 741236"/>
                <a:gd name="connsiteY102" fmla="*/ 221986 h 1470760"/>
                <a:gd name="connsiteX103" fmla="*/ 388162 w 741236"/>
                <a:gd name="connsiteY103" fmla="*/ 217309 h 1470760"/>
                <a:gd name="connsiteX104" fmla="*/ 302459 w 741236"/>
                <a:gd name="connsiteY104" fmla="*/ 184206 h 1470760"/>
                <a:gd name="connsiteX105" fmla="*/ 271670 w 741236"/>
                <a:gd name="connsiteY105" fmla="*/ 181417 h 1470760"/>
                <a:gd name="connsiteX106" fmla="*/ 267772 w 741236"/>
                <a:gd name="connsiteY106" fmla="*/ 176622 h 1470760"/>
                <a:gd name="connsiteX107" fmla="*/ 254925 w 741236"/>
                <a:gd name="connsiteY107" fmla="*/ 160818 h 1470760"/>
                <a:gd name="connsiteX108" fmla="*/ 219636 w 741236"/>
                <a:gd name="connsiteY108" fmla="*/ 68706 h 1470760"/>
                <a:gd name="connsiteX109" fmla="*/ 210633 w 741236"/>
                <a:gd name="connsiteY109" fmla="*/ 58631 h 1470760"/>
                <a:gd name="connsiteX110" fmla="*/ 187857 w 741236"/>
                <a:gd name="connsiteY110" fmla="*/ 17972 h 1470760"/>
                <a:gd name="connsiteX111" fmla="*/ 165621 w 741236"/>
                <a:gd name="connsiteY111" fmla="*/ 21570 h 1470760"/>
                <a:gd name="connsiteX112" fmla="*/ 127450 w 741236"/>
                <a:gd name="connsiteY112" fmla="*/ 38122 h 1470760"/>
                <a:gd name="connsiteX113" fmla="*/ 30584 w 741236"/>
                <a:gd name="connsiteY113" fmla="*/ 98570 h 1470760"/>
                <a:gd name="connsiteX114" fmla="*/ 19421 w 741236"/>
                <a:gd name="connsiteY114" fmla="*/ 119440 h 1470760"/>
                <a:gd name="connsiteX115" fmla="*/ 56151 w 741236"/>
                <a:gd name="connsiteY115" fmla="*/ 115841 h 1470760"/>
                <a:gd name="connsiteX116" fmla="*/ 111966 w 741236"/>
                <a:gd name="connsiteY116" fmla="*/ 93893 h 1470760"/>
                <a:gd name="connsiteX117" fmla="*/ 168862 w 741236"/>
                <a:gd name="connsiteY117" fmla="*/ 54673 h 1470760"/>
                <a:gd name="connsiteX118" fmla="*/ 201991 w 741236"/>
                <a:gd name="connsiteY118" fmla="*/ 39201 h 1470760"/>
                <a:gd name="connsiteX119" fmla="*/ 187857 w 741236"/>
                <a:gd name="connsiteY119" fmla="*/ 17972 h 1470760"/>
                <a:gd name="connsiteX120" fmla="*/ 160940 w 741236"/>
                <a:gd name="connsiteY120" fmla="*/ 2141 h 1470760"/>
                <a:gd name="connsiteX121" fmla="*/ 209553 w 741236"/>
                <a:gd name="connsiteY121" fmla="*/ 18692 h 1470760"/>
                <a:gd name="connsiteX122" fmla="*/ 259607 w 741236"/>
                <a:gd name="connsiteY122" fmla="*/ 96771 h 1470760"/>
                <a:gd name="connsiteX123" fmla="*/ 289495 w 741236"/>
                <a:gd name="connsiteY123" fmla="*/ 141748 h 1470760"/>
                <a:gd name="connsiteX124" fmla="*/ 348551 w 741236"/>
                <a:gd name="connsiteY124" fmla="*/ 155061 h 1470760"/>
                <a:gd name="connsiteX125" fmla="*/ 366556 w 741236"/>
                <a:gd name="connsiteY125" fmla="*/ 162977 h 1470760"/>
                <a:gd name="connsiteX126" fmla="*/ 411569 w 741236"/>
                <a:gd name="connsiteY126" fmla="*/ 196080 h 1470760"/>
                <a:gd name="connsiteX127" fmla="*/ 455861 w 741236"/>
                <a:gd name="connsiteY127" fmla="*/ 237098 h 1470760"/>
                <a:gd name="connsiteX128" fmla="*/ 545166 w 741236"/>
                <a:gd name="connsiteY128" fmla="*/ 329570 h 1470760"/>
                <a:gd name="connsiteX129" fmla="*/ 609623 w 741236"/>
                <a:gd name="connsiteY129" fmla="*/ 407290 h 1470760"/>
                <a:gd name="connsiteX130" fmla="*/ 688125 w 741236"/>
                <a:gd name="connsiteY130" fmla="*/ 551215 h 1470760"/>
                <a:gd name="connsiteX131" fmla="*/ 725215 w 741236"/>
                <a:gd name="connsiteY131" fmla="*/ 655201 h 1470760"/>
                <a:gd name="connsiteX132" fmla="*/ 739619 w 741236"/>
                <a:gd name="connsiteY132" fmla="*/ 827911 h 1470760"/>
                <a:gd name="connsiteX133" fmla="*/ 727016 w 741236"/>
                <a:gd name="connsiteY133" fmla="*/ 1019691 h 1470760"/>
                <a:gd name="connsiteX134" fmla="*/ 676962 w 741236"/>
                <a:gd name="connsiteY134" fmla="*/ 1211831 h 1470760"/>
                <a:gd name="connsiteX135" fmla="*/ 628349 w 741236"/>
                <a:gd name="connsiteY135" fmla="*/ 1302504 h 1470760"/>
                <a:gd name="connsiteX136" fmla="*/ 542645 w 741236"/>
                <a:gd name="connsiteY136" fmla="*/ 1387060 h 1470760"/>
                <a:gd name="connsiteX137" fmla="*/ 346391 w 741236"/>
                <a:gd name="connsiteY137" fmla="*/ 1468738 h 1470760"/>
                <a:gd name="connsiteX138" fmla="*/ 215315 w 741236"/>
                <a:gd name="connsiteY138" fmla="*/ 1447149 h 1470760"/>
                <a:gd name="connsiteX139" fmla="*/ 63713 w 741236"/>
                <a:gd name="connsiteY139" fmla="*/ 1320495 h 1470760"/>
                <a:gd name="connsiteX140" fmla="*/ 15460 w 741236"/>
                <a:gd name="connsiteY140" fmla="*/ 1167214 h 1470760"/>
                <a:gd name="connsiteX141" fmla="*/ 84959 w 741236"/>
                <a:gd name="connsiteY141" fmla="*/ 967878 h 1470760"/>
                <a:gd name="connsiteX142" fmla="*/ 164541 w 741236"/>
                <a:gd name="connsiteY142" fmla="*/ 871808 h 1470760"/>
                <a:gd name="connsiteX143" fmla="*/ 204152 w 741236"/>
                <a:gd name="connsiteY143" fmla="*/ 766743 h 1470760"/>
                <a:gd name="connsiteX144" fmla="*/ 196950 w 741236"/>
                <a:gd name="connsiteY144" fmla="*/ 722126 h 1470760"/>
                <a:gd name="connsiteX145" fmla="*/ 122769 w 741236"/>
                <a:gd name="connsiteY145" fmla="*/ 594752 h 1470760"/>
                <a:gd name="connsiteX146" fmla="*/ 96482 w 741236"/>
                <a:gd name="connsiteY146" fmla="*/ 544738 h 1470760"/>
                <a:gd name="connsiteX147" fmla="*/ 83878 w 741236"/>
                <a:gd name="connsiteY147" fmla="*/ 499042 h 1470760"/>
                <a:gd name="connsiteX148" fmla="*/ 81358 w 741236"/>
                <a:gd name="connsiteY148" fmla="*/ 464140 h 1470760"/>
                <a:gd name="connsiteX149" fmla="*/ 83158 w 741236"/>
                <a:gd name="connsiteY149" fmla="*/ 445790 h 1470760"/>
                <a:gd name="connsiteX150" fmla="*/ 59392 w 741236"/>
                <a:gd name="connsiteY150" fmla="*/ 448308 h 1470760"/>
                <a:gd name="connsiteX151" fmla="*/ 33825 w 741236"/>
                <a:gd name="connsiteY151" fmla="*/ 426360 h 1470760"/>
                <a:gd name="connsiteX152" fmla="*/ 37066 w 741236"/>
                <a:gd name="connsiteY152" fmla="*/ 377425 h 1470760"/>
                <a:gd name="connsiteX153" fmla="*/ 62993 w 741236"/>
                <a:gd name="connsiteY153" fmla="*/ 320215 h 1470760"/>
                <a:gd name="connsiteX154" fmla="*/ 69835 w 741236"/>
                <a:gd name="connsiteY154" fmla="*/ 310500 h 1470760"/>
                <a:gd name="connsiteX155" fmla="*/ 71995 w 741236"/>
                <a:gd name="connsiteY155" fmla="*/ 252930 h 1470760"/>
                <a:gd name="connsiteX156" fmla="*/ 23742 w 741236"/>
                <a:gd name="connsiteY156" fmla="*/ 148584 h 1470760"/>
                <a:gd name="connsiteX157" fmla="*/ 10058 w 741236"/>
                <a:gd name="connsiteY157" fmla="*/ 133472 h 1470760"/>
                <a:gd name="connsiteX158" fmla="*/ 3216 w 741236"/>
                <a:gd name="connsiteY158" fmla="*/ 112603 h 1470760"/>
                <a:gd name="connsiteX159" fmla="*/ 21941 w 741236"/>
                <a:gd name="connsiteY159" fmla="*/ 88136 h 1470760"/>
                <a:gd name="connsiteX160" fmla="*/ 91080 w 741236"/>
                <a:gd name="connsiteY160" fmla="*/ 35243 h 1470760"/>
                <a:gd name="connsiteX161" fmla="*/ 160940 w 741236"/>
                <a:gd name="connsiteY161" fmla="*/ 2141 h 14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8" name="Freeform 280">
              <a:extLst>
                <a:ext uri="{FF2B5EF4-FFF2-40B4-BE49-F238E27FC236}">
                  <a16:creationId xmlns="" xmlns:a16="http://schemas.microsoft.com/office/drawing/2014/main" id="{B9A7F1FD-610E-E74D-9799-76A03B3C7A10}"/>
                </a:ext>
              </a:extLst>
            </p:cNvPr>
            <p:cNvSpPr>
              <a:spLocks noChangeAspect="1"/>
            </p:cNvSpPr>
            <p:nvPr/>
          </p:nvSpPr>
          <p:spPr bwMode="auto">
            <a:xfrm>
              <a:off x="2351584" y="4005064"/>
              <a:ext cx="576064" cy="701961"/>
            </a:xfrm>
            <a:custGeom>
              <a:avLst/>
              <a:gdLst/>
              <a:ahLst/>
              <a:cxnLst/>
              <a:rect l="0" t="0" r="r" b="b"/>
              <a:pathLst>
                <a:path w="815639" h="993894">
                  <a:moveTo>
                    <a:pt x="152209" y="845876"/>
                  </a:moveTo>
                  <a:cubicBezTo>
                    <a:pt x="170068" y="850272"/>
                    <a:pt x="175649" y="866392"/>
                    <a:pt x="165603" y="883610"/>
                  </a:cubicBezTo>
                  <a:cubicBezTo>
                    <a:pt x="154814" y="872986"/>
                    <a:pt x="155558" y="859065"/>
                    <a:pt x="152209" y="845876"/>
                  </a:cubicBezTo>
                  <a:close/>
                  <a:moveTo>
                    <a:pt x="131978" y="798251"/>
                  </a:moveTo>
                  <a:cubicBezTo>
                    <a:pt x="142315" y="820713"/>
                    <a:pt x="133085" y="840680"/>
                    <a:pt x="126071" y="864570"/>
                  </a:cubicBezTo>
                  <a:cubicBezTo>
                    <a:pt x="110934" y="849595"/>
                    <a:pt x="114995" y="835332"/>
                    <a:pt x="116841" y="822496"/>
                  </a:cubicBezTo>
                  <a:cubicBezTo>
                    <a:pt x="118318" y="813939"/>
                    <a:pt x="117579" y="802173"/>
                    <a:pt x="131978" y="798251"/>
                  </a:cubicBezTo>
                  <a:close/>
                  <a:moveTo>
                    <a:pt x="110653" y="753801"/>
                  </a:moveTo>
                  <a:cubicBezTo>
                    <a:pt x="112094" y="760639"/>
                    <a:pt x="114615" y="766398"/>
                    <a:pt x="114615" y="772157"/>
                  </a:cubicBezTo>
                  <a:cubicBezTo>
                    <a:pt x="115336" y="777915"/>
                    <a:pt x="113535" y="784034"/>
                    <a:pt x="112094" y="789433"/>
                  </a:cubicBezTo>
                  <a:cubicBezTo>
                    <a:pt x="107772" y="806709"/>
                    <a:pt x="103450" y="823625"/>
                    <a:pt x="98407" y="842341"/>
                  </a:cubicBezTo>
                  <a:cubicBezTo>
                    <a:pt x="72834" y="822905"/>
                    <a:pt x="79677" y="775396"/>
                    <a:pt x="110653" y="753801"/>
                  </a:cubicBezTo>
                  <a:close/>
                  <a:moveTo>
                    <a:pt x="308029" y="578096"/>
                  </a:moveTo>
                  <a:cubicBezTo>
                    <a:pt x="301997" y="579041"/>
                    <a:pt x="296414" y="582641"/>
                    <a:pt x="289932" y="589303"/>
                  </a:cubicBezTo>
                  <a:cubicBezTo>
                    <a:pt x="274086" y="605506"/>
                    <a:pt x="257159" y="619549"/>
                    <a:pt x="234471" y="626030"/>
                  </a:cubicBezTo>
                  <a:lnTo>
                    <a:pt x="234471" y="652675"/>
                  </a:lnTo>
                  <a:cubicBezTo>
                    <a:pt x="236272" y="653755"/>
                    <a:pt x="237712" y="654836"/>
                    <a:pt x="239513" y="655916"/>
                  </a:cubicBezTo>
                  <a:cubicBezTo>
                    <a:pt x="252838" y="664197"/>
                    <a:pt x="254278" y="669238"/>
                    <a:pt x="244915" y="680400"/>
                  </a:cubicBezTo>
                  <a:cubicBezTo>
                    <a:pt x="235551" y="691563"/>
                    <a:pt x="225107" y="701645"/>
                    <a:pt x="209621" y="704165"/>
                  </a:cubicBezTo>
                  <a:cubicBezTo>
                    <a:pt x="193415" y="707406"/>
                    <a:pt x="179010" y="698404"/>
                    <a:pt x="176489" y="682201"/>
                  </a:cubicBezTo>
                  <a:cubicBezTo>
                    <a:pt x="175408" y="672839"/>
                    <a:pt x="175769" y="663837"/>
                    <a:pt x="175769" y="654475"/>
                  </a:cubicBezTo>
                  <a:cubicBezTo>
                    <a:pt x="175769" y="639353"/>
                    <a:pt x="175769" y="624230"/>
                    <a:pt x="175769" y="607306"/>
                  </a:cubicBezTo>
                  <a:cubicBezTo>
                    <a:pt x="148398" y="612707"/>
                    <a:pt x="123549" y="616308"/>
                    <a:pt x="101580" y="628551"/>
                  </a:cubicBezTo>
                  <a:cubicBezTo>
                    <a:pt x="91496" y="634312"/>
                    <a:pt x="82133" y="642233"/>
                    <a:pt x="74210" y="651235"/>
                  </a:cubicBezTo>
                  <a:cubicBezTo>
                    <a:pt x="52241" y="675720"/>
                    <a:pt x="38916" y="705245"/>
                    <a:pt x="29553" y="736211"/>
                  </a:cubicBezTo>
                  <a:cubicBezTo>
                    <a:pt x="24871" y="751334"/>
                    <a:pt x="24511" y="769338"/>
                    <a:pt x="27032" y="785181"/>
                  </a:cubicBezTo>
                  <a:cubicBezTo>
                    <a:pt x="30273" y="806425"/>
                    <a:pt x="36395" y="828029"/>
                    <a:pt x="45039" y="847833"/>
                  </a:cubicBezTo>
                  <a:cubicBezTo>
                    <a:pt x="64846" y="893562"/>
                    <a:pt x="92937" y="932449"/>
                    <a:pt x="144797" y="947212"/>
                  </a:cubicBezTo>
                  <a:cubicBezTo>
                    <a:pt x="173968" y="955494"/>
                    <a:pt x="202419" y="958014"/>
                    <a:pt x="231590" y="945772"/>
                  </a:cubicBezTo>
                  <a:cubicBezTo>
                    <a:pt x="248516" y="938570"/>
                    <a:pt x="267243" y="935690"/>
                    <a:pt x="284890" y="929929"/>
                  </a:cubicBezTo>
                  <a:cubicBezTo>
                    <a:pt x="297495" y="925608"/>
                    <a:pt x="310820" y="920567"/>
                    <a:pt x="322344" y="913366"/>
                  </a:cubicBezTo>
                  <a:cubicBezTo>
                    <a:pt x="361239" y="887441"/>
                    <a:pt x="381047" y="848193"/>
                    <a:pt x="394012" y="805344"/>
                  </a:cubicBezTo>
                  <a:cubicBezTo>
                    <a:pt x="408057" y="756735"/>
                    <a:pt x="403015" y="708486"/>
                    <a:pt x="390770" y="660597"/>
                  </a:cubicBezTo>
                  <a:cubicBezTo>
                    <a:pt x="381767" y="625310"/>
                    <a:pt x="361599" y="599025"/>
                    <a:pt x="328827" y="582822"/>
                  </a:cubicBezTo>
                  <a:cubicBezTo>
                    <a:pt x="320544" y="578861"/>
                    <a:pt x="314061" y="577151"/>
                    <a:pt x="308029" y="578096"/>
                  </a:cubicBezTo>
                  <a:close/>
                  <a:moveTo>
                    <a:pt x="624094" y="352153"/>
                  </a:moveTo>
                  <a:cubicBezTo>
                    <a:pt x="610904" y="354988"/>
                    <a:pt x="598929" y="362460"/>
                    <a:pt x="591727" y="374342"/>
                  </a:cubicBezTo>
                  <a:cubicBezTo>
                    <a:pt x="581643" y="390545"/>
                    <a:pt x="572279" y="407108"/>
                    <a:pt x="561835" y="424031"/>
                  </a:cubicBezTo>
                  <a:cubicBezTo>
                    <a:pt x="567598" y="427992"/>
                    <a:pt x="574800" y="432673"/>
                    <a:pt x="581283" y="437354"/>
                  </a:cubicBezTo>
                  <a:cubicBezTo>
                    <a:pt x="595328" y="430513"/>
                    <a:pt x="603611" y="431953"/>
                    <a:pt x="602531" y="441315"/>
                  </a:cubicBezTo>
                  <a:cubicBezTo>
                    <a:pt x="601450" y="453917"/>
                    <a:pt x="599650" y="467600"/>
                    <a:pt x="593527" y="478762"/>
                  </a:cubicBezTo>
                  <a:cubicBezTo>
                    <a:pt x="585244" y="494605"/>
                    <a:pt x="572639" y="503607"/>
                    <a:pt x="558864" y="508242"/>
                  </a:cubicBezTo>
                  <a:lnTo>
                    <a:pt x="539183" y="509794"/>
                  </a:lnTo>
                  <a:lnTo>
                    <a:pt x="517178" y="511528"/>
                  </a:lnTo>
                  <a:cubicBezTo>
                    <a:pt x="513937" y="511168"/>
                    <a:pt x="510696" y="508287"/>
                    <a:pt x="503493" y="504687"/>
                  </a:cubicBezTo>
                  <a:cubicBezTo>
                    <a:pt x="516458" y="498206"/>
                    <a:pt x="525822" y="492084"/>
                    <a:pt x="536266" y="488844"/>
                  </a:cubicBezTo>
                  <a:cubicBezTo>
                    <a:pt x="549951" y="484523"/>
                    <a:pt x="558594" y="476961"/>
                    <a:pt x="561115" y="462559"/>
                  </a:cubicBezTo>
                  <a:cubicBezTo>
                    <a:pt x="560395" y="461478"/>
                    <a:pt x="560035" y="460758"/>
                    <a:pt x="559675" y="460758"/>
                  </a:cubicBezTo>
                  <a:cubicBezTo>
                    <a:pt x="538426" y="446716"/>
                    <a:pt x="521500" y="447076"/>
                    <a:pt x="500612" y="465799"/>
                  </a:cubicBezTo>
                  <a:cubicBezTo>
                    <a:pt x="480084" y="484163"/>
                    <a:pt x="459196" y="501806"/>
                    <a:pt x="440109" y="522330"/>
                  </a:cubicBezTo>
                  <a:cubicBezTo>
                    <a:pt x="414539" y="549335"/>
                    <a:pt x="412379" y="580661"/>
                    <a:pt x="421022" y="614148"/>
                  </a:cubicBezTo>
                  <a:cubicBezTo>
                    <a:pt x="426784" y="637192"/>
                    <a:pt x="434347" y="659877"/>
                    <a:pt x="441910" y="682201"/>
                  </a:cubicBezTo>
                  <a:lnTo>
                    <a:pt x="451772" y="698048"/>
                  </a:lnTo>
                  <a:lnTo>
                    <a:pt x="451994" y="698404"/>
                  </a:lnTo>
                  <a:cubicBezTo>
                    <a:pt x="463878" y="707766"/>
                    <a:pt x="476483" y="716407"/>
                    <a:pt x="489448" y="724329"/>
                  </a:cubicBezTo>
                  <a:cubicBezTo>
                    <a:pt x="501692" y="731530"/>
                    <a:pt x="515018" y="737651"/>
                    <a:pt x="528343" y="743413"/>
                  </a:cubicBezTo>
                  <a:cubicBezTo>
                    <a:pt x="536626" y="747013"/>
                    <a:pt x="545269" y="750974"/>
                    <a:pt x="554272" y="752054"/>
                  </a:cubicBezTo>
                  <a:cubicBezTo>
                    <a:pt x="573000" y="754575"/>
                    <a:pt x="592447" y="754575"/>
                    <a:pt x="611174" y="757095"/>
                  </a:cubicBezTo>
                  <a:cubicBezTo>
                    <a:pt x="625580" y="758896"/>
                    <a:pt x="638905" y="757455"/>
                    <a:pt x="651870" y="752054"/>
                  </a:cubicBezTo>
                  <a:cubicBezTo>
                    <a:pt x="659432" y="749174"/>
                    <a:pt x="666635" y="746293"/>
                    <a:pt x="674198" y="743773"/>
                  </a:cubicBezTo>
                  <a:cubicBezTo>
                    <a:pt x="707691" y="732971"/>
                    <a:pt x="730740" y="708846"/>
                    <a:pt x="746586" y="680040"/>
                  </a:cubicBezTo>
                  <a:cubicBezTo>
                    <a:pt x="777557" y="624230"/>
                    <a:pt x="785480" y="563018"/>
                    <a:pt x="767113" y="501806"/>
                  </a:cubicBezTo>
                  <a:cubicBezTo>
                    <a:pt x="749467" y="442755"/>
                    <a:pt x="720296" y="390185"/>
                    <a:pt x="663754" y="357779"/>
                  </a:cubicBezTo>
                  <a:cubicBezTo>
                    <a:pt x="651689" y="351118"/>
                    <a:pt x="637284" y="349317"/>
                    <a:pt x="624094" y="352153"/>
                  </a:cubicBezTo>
                  <a:close/>
                  <a:moveTo>
                    <a:pt x="193775" y="340495"/>
                  </a:moveTo>
                  <a:cubicBezTo>
                    <a:pt x="191975" y="374342"/>
                    <a:pt x="190174" y="407108"/>
                    <a:pt x="192695" y="439874"/>
                  </a:cubicBezTo>
                  <a:cubicBezTo>
                    <a:pt x="197377" y="497125"/>
                    <a:pt x="198817" y="554376"/>
                    <a:pt x="191975" y="611627"/>
                  </a:cubicBezTo>
                  <a:cubicBezTo>
                    <a:pt x="189094" y="632511"/>
                    <a:pt x="198457" y="651235"/>
                    <a:pt x="204940" y="674639"/>
                  </a:cubicBezTo>
                  <a:cubicBezTo>
                    <a:pt x="208541" y="668158"/>
                    <a:pt x="209982" y="666718"/>
                    <a:pt x="209982" y="664917"/>
                  </a:cubicBezTo>
                  <a:cubicBezTo>
                    <a:pt x="208541" y="639353"/>
                    <a:pt x="206380" y="613788"/>
                    <a:pt x="206020" y="588223"/>
                  </a:cubicBezTo>
                  <a:cubicBezTo>
                    <a:pt x="204940" y="552576"/>
                    <a:pt x="204580" y="516929"/>
                    <a:pt x="204580" y="481282"/>
                  </a:cubicBezTo>
                  <a:cubicBezTo>
                    <a:pt x="204940" y="470480"/>
                    <a:pt x="209621" y="459318"/>
                    <a:pt x="208541" y="448156"/>
                  </a:cubicBezTo>
                  <a:cubicBezTo>
                    <a:pt x="206380" y="418990"/>
                    <a:pt x="202419" y="389465"/>
                    <a:pt x="198817" y="359939"/>
                  </a:cubicBezTo>
                  <a:cubicBezTo>
                    <a:pt x="197737" y="353458"/>
                    <a:pt x="195576" y="346977"/>
                    <a:pt x="193775" y="340495"/>
                  </a:cubicBezTo>
                  <a:close/>
                  <a:moveTo>
                    <a:pt x="194496" y="240396"/>
                  </a:moveTo>
                  <a:cubicBezTo>
                    <a:pt x="197737" y="250838"/>
                    <a:pt x="198817" y="256239"/>
                    <a:pt x="200978" y="262000"/>
                  </a:cubicBezTo>
                  <a:cubicBezTo>
                    <a:pt x="217184" y="305209"/>
                    <a:pt x="223307" y="349857"/>
                    <a:pt x="219705" y="395946"/>
                  </a:cubicBezTo>
                  <a:cubicBezTo>
                    <a:pt x="216464" y="435554"/>
                    <a:pt x="210702" y="475881"/>
                    <a:pt x="225107" y="515129"/>
                  </a:cubicBezTo>
                  <a:cubicBezTo>
                    <a:pt x="226188" y="518369"/>
                    <a:pt x="226188" y="521970"/>
                    <a:pt x="226548" y="524851"/>
                  </a:cubicBezTo>
                  <a:cubicBezTo>
                    <a:pt x="228349" y="545735"/>
                    <a:pt x="230870" y="566979"/>
                    <a:pt x="233751" y="593624"/>
                  </a:cubicBezTo>
                  <a:cubicBezTo>
                    <a:pt x="246716" y="580301"/>
                    <a:pt x="256079" y="569499"/>
                    <a:pt x="266523" y="559417"/>
                  </a:cubicBezTo>
                  <a:cubicBezTo>
                    <a:pt x="288852" y="537813"/>
                    <a:pt x="315142" y="533492"/>
                    <a:pt x="342872" y="547175"/>
                  </a:cubicBezTo>
                  <a:cubicBezTo>
                    <a:pt x="353676" y="552216"/>
                    <a:pt x="363040" y="559417"/>
                    <a:pt x="373124" y="565899"/>
                  </a:cubicBezTo>
                  <a:cubicBezTo>
                    <a:pt x="377085" y="568779"/>
                    <a:pt x="381047" y="571660"/>
                    <a:pt x="387169" y="575980"/>
                  </a:cubicBezTo>
                  <a:cubicBezTo>
                    <a:pt x="390770" y="506127"/>
                    <a:pt x="435067" y="467600"/>
                    <a:pt x="488728" y="435193"/>
                  </a:cubicBezTo>
                  <a:cubicBezTo>
                    <a:pt x="466399" y="426192"/>
                    <a:pt x="445511" y="418270"/>
                    <a:pt x="424983" y="409268"/>
                  </a:cubicBezTo>
                  <a:cubicBezTo>
                    <a:pt x="395452" y="395946"/>
                    <a:pt x="364480" y="386584"/>
                    <a:pt x="338550" y="365700"/>
                  </a:cubicBezTo>
                  <a:cubicBezTo>
                    <a:pt x="333509" y="361379"/>
                    <a:pt x="325586" y="359939"/>
                    <a:pt x="318743" y="358859"/>
                  </a:cubicBezTo>
                  <a:cubicBezTo>
                    <a:pt x="309019" y="357779"/>
                    <a:pt x="301456" y="354178"/>
                    <a:pt x="293893" y="347697"/>
                  </a:cubicBezTo>
                  <a:cubicBezTo>
                    <a:pt x="261121" y="319251"/>
                    <a:pt x="231590" y="287565"/>
                    <a:pt x="205660" y="251918"/>
                  </a:cubicBezTo>
                  <a:cubicBezTo>
                    <a:pt x="203499" y="249038"/>
                    <a:pt x="200618" y="246517"/>
                    <a:pt x="194496" y="240396"/>
                  </a:cubicBezTo>
                  <a:close/>
                  <a:moveTo>
                    <a:pt x="122108" y="121933"/>
                  </a:moveTo>
                  <a:cubicBezTo>
                    <a:pt x="121388" y="124094"/>
                    <a:pt x="120667" y="124814"/>
                    <a:pt x="121028" y="125174"/>
                  </a:cubicBezTo>
                  <a:cubicBezTo>
                    <a:pt x="121388" y="127334"/>
                    <a:pt x="121388" y="129495"/>
                    <a:pt x="122468" y="130935"/>
                  </a:cubicBezTo>
                  <a:cubicBezTo>
                    <a:pt x="141555" y="153619"/>
                    <a:pt x="146957" y="181345"/>
                    <a:pt x="150919" y="209790"/>
                  </a:cubicBezTo>
                  <a:cubicBezTo>
                    <a:pt x="155241" y="239316"/>
                    <a:pt x="168206" y="265601"/>
                    <a:pt x="182971" y="291526"/>
                  </a:cubicBezTo>
                  <a:cubicBezTo>
                    <a:pt x="175408" y="253719"/>
                    <a:pt x="167846" y="215551"/>
                    <a:pt x="160283" y="178104"/>
                  </a:cubicBezTo>
                  <a:cubicBezTo>
                    <a:pt x="177209" y="171263"/>
                    <a:pt x="184772" y="181705"/>
                    <a:pt x="191975" y="192147"/>
                  </a:cubicBezTo>
                  <a:cubicBezTo>
                    <a:pt x="221506" y="235355"/>
                    <a:pt x="258240" y="272442"/>
                    <a:pt x="295694" y="308449"/>
                  </a:cubicBezTo>
                  <a:cubicBezTo>
                    <a:pt x="303617" y="316371"/>
                    <a:pt x="311900" y="323932"/>
                    <a:pt x="321264" y="330053"/>
                  </a:cubicBezTo>
                  <a:cubicBezTo>
                    <a:pt x="333869" y="338695"/>
                    <a:pt x="347554" y="345536"/>
                    <a:pt x="360519" y="352738"/>
                  </a:cubicBezTo>
                  <a:cubicBezTo>
                    <a:pt x="364480" y="354898"/>
                    <a:pt x="368082" y="356338"/>
                    <a:pt x="372043" y="358139"/>
                  </a:cubicBezTo>
                  <a:lnTo>
                    <a:pt x="373844" y="355258"/>
                  </a:lnTo>
                  <a:cubicBezTo>
                    <a:pt x="368442" y="350937"/>
                    <a:pt x="363040" y="346616"/>
                    <a:pt x="357278" y="342656"/>
                  </a:cubicBezTo>
                  <a:cubicBezTo>
                    <a:pt x="292093" y="299087"/>
                    <a:pt x="238793" y="243637"/>
                    <a:pt x="193415" y="180265"/>
                  </a:cubicBezTo>
                  <a:cubicBezTo>
                    <a:pt x="173968" y="153259"/>
                    <a:pt x="146957" y="140297"/>
                    <a:pt x="122108" y="121933"/>
                  </a:cubicBezTo>
                  <a:close/>
                  <a:moveTo>
                    <a:pt x="83934" y="27235"/>
                  </a:moveTo>
                  <a:cubicBezTo>
                    <a:pt x="62325" y="40918"/>
                    <a:pt x="60525" y="45959"/>
                    <a:pt x="72769" y="64682"/>
                  </a:cubicBezTo>
                  <a:cubicBezTo>
                    <a:pt x="82133" y="79085"/>
                    <a:pt x="92577" y="92768"/>
                    <a:pt x="103021" y="106810"/>
                  </a:cubicBezTo>
                  <a:cubicBezTo>
                    <a:pt x="105182" y="109691"/>
                    <a:pt x="109503" y="111131"/>
                    <a:pt x="112744" y="113292"/>
                  </a:cubicBezTo>
                  <a:cubicBezTo>
                    <a:pt x="113825" y="112572"/>
                    <a:pt x="115265" y="111131"/>
                    <a:pt x="116706" y="110411"/>
                  </a:cubicBezTo>
                  <a:cubicBezTo>
                    <a:pt x="95458" y="86647"/>
                    <a:pt x="102661" y="52440"/>
                    <a:pt x="83934" y="27235"/>
                  </a:cubicBezTo>
                  <a:close/>
                  <a:moveTo>
                    <a:pt x="83168" y="5"/>
                  </a:moveTo>
                  <a:cubicBezTo>
                    <a:pt x="90686" y="-220"/>
                    <a:pt x="98339" y="5991"/>
                    <a:pt x="111304" y="18594"/>
                  </a:cubicBezTo>
                  <a:cubicBezTo>
                    <a:pt x="118507" y="25795"/>
                    <a:pt x="124629" y="35517"/>
                    <a:pt x="127870" y="45239"/>
                  </a:cubicBezTo>
                  <a:cubicBezTo>
                    <a:pt x="135793" y="67203"/>
                    <a:pt x="148398" y="86287"/>
                    <a:pt x="162083" y="105010"/>
                  </a:cubicBezTo>
                  <a:cubicBezTo>
                    <a:pt x="186573" y="139217"/>
                    <a:pt x="212863" y="171623"/>
                    <a:pt x="241313" y="202229"/>
                  </a:cubicBezTo>
                  <a:cubicBezTo>
                    <a:pt x="282009" y="245797"/>
                    <a:pt x="324505" y="287205"/>
                    <a:pt x="375645" y="318531"/>
                  </a:cubicBezTo>
                  <a:cubicBezTo>
                    <a:pt x="404455" y="336174"/>
                    <a:pt x="431106" y="357058"/>
                    <a:pt x="459917" y="373982"/>
                  </a:cubicBezTo>
                  <a:cubicBezTo>
                    <a:pt x="482605" y="386944"/>
                    <a:pt x="507455" y="396306"/>
                    <a:pt x="533024" y="408548"/>
                  </a:cubicBezTo>
                  <a:cubicBezTo>
                    <a:pt x="540947" y="396306"/>
                    <a:pt x="550311" y="386224"/>
                    <a:pt x="554993" y="374702"/>
                  </a:cubicBezTo>
                  <a:cubicBezTo>
                    <a:pt x="569038" y="342296"/>
                    <a:pt x="596048" y="327533"/>
                    <a:pt x="626660" y="317091"/>
                  </a:cubicBezTo>
                  <a:cubicBezTo>
                    <a:pt x="646107" y="310249"/>
                    <a:pt x="663034" y="317091"/>
                    <a:pt x="679600" y="325372"/>
                  </a:cubicBezTo>
                  <a:cubicBezTo>
                    <a:pt x="726778" y="349137"/>
                    <a:pt x="758110" y="387304"/>
                    <a:pt x="781879" y="432673"/>
                  </a:cubicBezTo>
                  <a:cubicBezTo>
                    <a:pt x="825456" y="516209"/>
                    <a:pt x="826536" y="601545"/>
                    <a:pt x="786921" y="686162"/>
                  </a:cubicBezTo>
                  <a:cubicBezTo>
                    <a:pt x="766753" y="729370"/>
                    <a:pt x="733981" y="761416"/>
                    <a:pt x="687163" y="776539"/>
                  </a:cubicBezTo>
                  <a:cubicBezTo>
                    <a:pt x="674918" y="780500"/>
                    <a:pt x="663034" y="785181"/>
                    <a:pt x="650789" y="787341"/>
                  </a:cubicBezTo>
                  <a:cubicBezTo>
                    <a:pt x="639985" y="789501"/>
                    <a:pt x="628821" y="789861"/>
                    <a:pt x="617657" y="789141"/>
                  </a:cubicBezTo>
                  <a:cubicBezTo>
                    <a:pt x="597849" y="788061"/>
                    <a:pt x="578041" y="785181"/>
                    <a:pt x="558594" y="782660"/>
                  </a:cubicBezTo>
                  <a:cubicBezTo>
                    <a:pt x="549231" y="781580"/>
                    <a:pt x="539507" y="781580"/>
                    <a:pt x="531584" y="777259"/>
                  </a:cubicBezTo>
                  <a:cubicBezTo>
                    <a:pt x="502773" y="761416"/>
                    <a:pt x="472161" y="748454"/>
                    <a:pt x="448752" y="724329"/>
                  </a:cubicBezTo>
                  <a:cubicBezTo>
                    <a:pt x="447312" y="722889"/>
                    <a:pt x="445871" y="721808"/>
                    <a:pt x="441910" y="719288"/>
                  </a:cubicBezTo>
                  <a:cubicBezTo>
                    <a:pt x="440469" y="741252"/>
                    <a:pt x="440109" y="760696"/>
                    <a:pt x="437588" y="780500"/>
                  </a:cubicBezTo>
                  <a:cubicBezTo>
                    <a:pt x="431466" y="837391"/>
                    <a:pt x="407337" y="886720"/>
                    <a:pt x="368082" y="928128"/>
                  </a:cubicBezTo>
                  <a:cubicBezTo>
                    <a:pt x="348994" y="947932"/>
                    <a:pt x="325225" y="960895"/>
                    <a:pt x="298575" y="968456"/>
                  </a:cubicBezTo>
                  <a:cubicBezTo>
                    <a:pt x="273726" y="975297"/>
                    <a:pt x="249236" y="982859"/>
                    <a:pt x="224387" y="989340"/>
                  </a:cubicBezTo>
                  <a:cubicBezTo>
                    <a:pt x="213583" y="991861"/>
                    <a:pt x="202059" y="994741"/>
                    <a:pt x="191254" y="993661"/>
                  </a:cubicBezTo>
                  <a:cubicBezTo>
                    <a:pt x="157402" y="991140"/>
                    <a:pt x="124629" y="984659"/>
                    <a:pt x="94738" y="966656"/>
                  </a:cubicBezTo>
                  <a:cubicBezTo>
                    <a:pt x="85734" y="961255"/>
                    <a:pt x="77451" y="954413"/>
                    <a:pt x="70608" y="946492"/>
                  </a:cubicBezTo>
                  <a:cubicBezTo>
                    <a:pt x="42878" y="914806"/>
                    <a:pt x="20910" y="879879"/>
                    <a:pt x="12266" y="838111"/>
                  </a:cubicBezTo>
                  <a:cubicBezTo>
                    <a:pt x="7945" y="818667"/>
                    <a:pt x="2903" y="799223"/>
                    <a:pt x="1102" y="779780"/>
                  </a:cubicBezTo>
                  <a:cubicBezTo>
                    <a:pt x="-1779" y="756015"/>
                    <a:pt x="742" y="732250"/>
                    <a:pt x="11546" y="710286"/>
                  </a:cubicBezTo>
                  <a:cubicBezTo>
                    <a:pt x="21630" y="690842"/>
                    <a:pt x="30633" y="671039"/>
                    <a:pt x="41798" y="652675"/>
                  </a:cubicBezTo>
                  <a:cubicBezTo>
                    <a:pt x="63406" y="617388"/>
                    <a:pt x="94738" y="597945"/>
                    <a:pt x="136513" y="597225"/>
                  </a:cubicBezTo>
                  <a:cubicBezTo>
                    <a:pt x="149118" y="596864"/>
                    <a:pt x="161363" y="596144"/>
                    <a:pt x="175769" y="595424"/>
                  </a:cubicBezTo>
                  <a:cubicBezTo>
                    <a:pt x="176129" y="580301"/>
                    <a:pt x="177569" y="566619"/>
                    <a:pt x="176849" y="552936"/>
                  </a:cubicBezTo>
                  <a:cubicBezTo>
                    <a:pt x="174688" y="507567"/>
                    <a:pt x="171807" y="462199"/>
                    <a:pt x="169286" y="416830"/>
                  </a:cubicBezTo>
                  <a:cubicBezTo>
                    <a:pt x="168566" y="402067"/>
                    <a:pt x="167846" y="387664"/>
                    <a:pt x="167846" y="373262"/>
                  </a:cubicBezTo>
                  <a:cubicBezTo>
                    <a:pt x="167485" y="340135"/>
                    <a:pt x="161003" y="308809"/>
                    <a:pt x="145877" y="279284"/>
                  </a:cubicBezTo>
                  <a:cubicBezTo>
                    <a:pt x="132552" y="253359"/>
                    <a:pt x="124269" y="225633"/>
                    <a:pt x="118867" y="197188"/>
                  </a:cubicBezTo>
                  <a:cubicBezTo>
                    <a:pt x="116346" y="183505"/>
                    <a:pt x="109863" y="173063"/>
                    <a:pt x="100140" y="162981"/>
                  </a:cubicBezTo>
                  <a:cubicBezTo>
                    <a:pt x="90776" y="152899"/>
                    <a:pt x="83934" y="139577"/>
                    <a:pt x="77451" y="126974"/>
                  </a:cubicBezTo>
                  <a:cubicBezTo>
                    <a:pt x="67367" y="107891"/>
                    <a:pt x="58364" y="88447"/>
                    <a:pt x="48640" y="68643"/>
                  </a:cubicBezTo>
                  <a:cubicBezTo>
                    <a:pt x="36395" y="43438"/>
                    <a:pt x="36756" y="40198"/>
                    <a:pt x="55843" y="20034"/>
                  </a:cubicBezTo>
                  <a:cubicBezTo>
                    <a:pt x="68268" y="6891"/>
                    <a:pt x="75650" y="230"/>
                    <a:pt x="83168"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9" name="Freeform 18">
              <a:extLst>
                <a:ext uri="{FF2B5EF4-FFF2-40B4-BE49-F238E27FC236}">
                  <a16:creationId xmlns="" xmlns:a16="http://schemas.microsoft.com/office/drawing/2014/main" id="{EA5C715C-520D-CE4B-B1DC-43A3A7492430}"/>
                </a:ext>
              </a:extLst>
            </p:cNvPr>
            <p:cNvSpPr>
              <a:spLocks noChangeArrowheads="1"/>
            </p:cNvSpPr>
            <p:nvPr/>
          </p:nvSpPr>
          <p:spPr bwMode="auto">
            <a:xfrm>
              <a:off x="650" y="1989142"/>
              <a:ext cx="782622" cy="800102"/>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0" name="Freeform 19">
              <a:extLst>
                <a:ext uri="{FF2B5EF4-FFF2-40B4-BE49-F238E27FC236}">
                  <a16:creationId xmlns="" xmlns:a16="http://schemas.microsoft.com/office/drawing/2014/main" id="{A9422C23-376F-614A-AF94-970ACA65DDC0}"/>
                </a:ext>
              </a:extLst>
            </p:cNvPr>
            <p:cNvSpPr>
              <a:spLocks noChangeArrowheads="1"/>
            </p:cNvSpPr>
            <p:nvPr/>
          </p:nvSpPr>
          <p:spPr bwMode="auto">
            <a:xfrm rot="1054868">
              <a:off x="1559543" y="3203582"/>
              <a:ext cx="995343" cy="727076"/>
            </a:xfrm>
            <a:custGeom>
              <a:avLst/>
              <a:gdLst>
                <a:gd name="connsiteX0" fmla="*/ 561219 w 1096685"/>
                <a:gd name="connsiteY0" fmla="*/ 551196 h 801095"/>
                <a:gd name="connsiteX1" fmla="*/ 565528 w 1096685"/>
                <a:gd name="connsiteY1" fmla="*/ 611686 h 801095"/>
                <a:gd name="connsiteX2" fmla="*/ 553679 w 1096685"/>
                <a:gd name="connsiteY2" fmla="*/ 599944 h 801095"/>
                <a:gd name="connsiteX3" fmla="*/ 561219 w 1096685"/>
                <a:gd name="connsiteY3" fmla="*/ 551196 h 801095"/>
                <a:gd name="connsiteX4" fmla="*/ 537761 w 1096685"/>
                <a:gd name="connsiteY4" fmla="*/ 508334 h 801095"/>
                <a:gd name="connsiteX5" fmla="*/ 525133 w 1096685"/>
                <a:gd name="connsiteY5" fmla="*/ 581003 h 801095"/>
                <a:gd name="connsiteX6" fmla="*/ 513588 w 1096685"/>
                <a:gd name="connsiteY6" fmla="*/ 562479 h 801095"/>
                <a:gd name="connsiteX7" fmla="*/ 537761 w 1096685"/>
                <a:gd name="connsiteY7" fmla="*/ 508334 h 801095"/>
                <a:gd name="connsiteX8" fmla="*/ 517750 w 1096685"/>
                <a:gd name="connsiteY8" fmla="*/ 470234 h 801095"/>
                <a:gd name="connsiteX9" fmla="*/ 500726 w 1096685"/>
                <a:gd name="connsiteY9" fmla="*/ 539722 h 801095"/>
                <a:gd name="connsiteX10" fmla="*/ 492214 w 1096685"/>
                <a:gd name="connsiteY10" fmla="*/ 512940 h 801095"/>
                <a:gd name="connsiteX11" fmla="*/ 517750 w 1096685"/>
                <a:gd name="connsiteY11" fmla="*/ 470234 h 801095"/>
                <a:gd name="connsiteX12" fmla="*/ 125090 w 1096685"/>
                <a:gd name="connsiteY12" fmla="*/ 363871 h 801095"/>
                <a:gd name="connsiteX13" fmla="*/ 116104 w 1096685"/>
                <a:gd name="connsiteY13" fmla="*/ 401612 h 801095"/>
                <a:gd name="connsiteX14" fmla="*/ 125090 w 1096685"/>
                <a:gd name="connsiteY14" fmla="*/ 363871 h 801095"/>
                <a:gd name="connsiteX15" fmla="*/ 120165 w 1096685"/>
                <a:gd name="connsiteY15" fmla="*/ 303546 h 801095"/>
                <a:gd name="connsiteX16" fmla="*/ 98584 w 1096685"/>
                <a:gd name="connsiteY16" fmla="*/ 336522 h 801095"/>
                <a:gd name="connsiteX17" fmla="*/ 120165 w 1096685"/>
                <a:gd name="connsiteY17" fmla="*/ 303546 h 801095"/>
                <a:gd name="connsiteX18" fmla="*/ 652561 w 1096685"/>
                <a:gd name="connsiteY18" fmla="*/ 272508 h 801095"/>
                <a:gd name="connsiteX19" fmla="*/ 614024 w 1096685"/>
                <a:gd name="connsiteY19" fmla="*/ 277551 h 801095"/>
                <a:gd name="connsiteX20" fmla="*/ 598897 w 1096685"/>
                <a:gd name="connsiteY20" fmla="*/ 281513 h 801095"/>
                <a:gd name="connsiteX21" fmla="*/ 491210 w 1096685"/>
                <a:gd name="connsiteY21" fmla="*/ 357878 h 801095"/>
                <a:gd name="connsiteX22" fmla="*/ 443669 w 1096685"/>
                <a:gd name="connsiteY22" fmla="*/ 495480 h 801095"/>
                <a:gd name="connsiteX23" fmla="*/ 483646 w 1096685"/>
                <a:gd name="connsiteY23" fmla="*/ 635963 h 801095"/>
                <a:gd name="connsiteX24" fmla="*/ 515340 w 1096685"/>
                <a:gd name="connsiteY24" fmla="*/ 673425 h 801095"/>
                <a:gd name="connsiteX25" fmla="*/ 579089 w 1096685"/>
                <a:gd name="connsiteY25" fmla="*/ 704403 h 801095"/>
                <a:gd name="connsiteX26" fmla="*/ 623388 w 1096685"/>
                <a:gd name="connsiteY26" fmla="*/ 725296 h 801095"/>
                <a:gd name="connsiteX27" fmla="*/ 694699 w 1096685"/>
                <a:gd name="connsiteY27" fmla="*/ 748349 h 801095"/>
                <a:gd name="connsiteX28" fmla="*/ 799506 w 1096685"/>
                <a:gd name="connsiteY28" fmla="*/ 754473 h 801095"/>
                <a:gd name="connsiteX29" fmla="*/ 830479 w 1096685"/>
                <a:gd name="connsiteY29" fmla="*/ 751591 h 801095"/>
                <a:gd name="connsiteX30" fmla="*/ 955454 w 1096685"/>
                <a:gd name="connsiteY30" fmla="*/ 713769 h 801095"/>
                <a:gd name="connsiteX31" fmla="*/ 1051256 w 1096685"/>
                <a:gd name="connsiteY31" fmla="*/ 546630 h 801095"/>
                <a:gd name="connsiteX32" fmla="*/ 1054498 w 1096685"/>
                <a:gd name="connsiteY32" fmla="*/ 515291 h 801095"/>
                <a:gd name="connsiteX33" fmla="*/ 1049095 w 1096685"/>
                <a:gd name="connsiteY33" fmla="*/ 409029 h 801095"/>
                <a:gd name="connsiteX34" fmla="*/ 919799 w 1096685"/>
                <a:gd name="connsiteY34" fmla="*/ 298083 h 801095"/>
                <a:gd name="connsiteX35" fmla="*/ 913316 w 1096685"/>
                <a:gd name="connsiteY35" fmla="*/ 298443 h 801095"/>
                <a:gd name="connsiteX36" fmla="*/ 924481 w 1096685"/>
                <a:gd name="connsiteY36" fmla="*/ 325099 h 801095"/>
                <a:gd name="connsiteX37" fmla="*/ 924120 w 1096685"/>
                <a:gd name="connsiteY37" fmla="*/ 382733 h 801095"/>
                <a:gd name="connsiteX38" fmla="*/ 908274 w 1096685"/>
                <a:gd name="connsiteY38" fmla="*/ 408668 h 801095"/>
                <a:gd name="connsiteX39" fmla="*/ 862894 w 1096685"/>
                <a:gd name="connsiteY39" fmla="*/ 418034 h 801095"/>
                <a:gd name="connsiteX40" fmla="*/ 819314 w 1096685"/>
                <a:gd name="connsiteY40" fmla="*/ 398582 h 801095"/>
                <a:gd name="connsiteX41" fmla="*/ 778616 w 1096685"/>
                <a:gd name="connsiteY41" fmla="*/ 423437 h 801095"/>
                <a:gd name="connsiteX42" fmla="*/ 742961 w 1096685"/>
                <a:gd name="connsiteY42" fmla="*/ 389937 h 801095"/>
                <a:gd name="connsiteX43" fmla="*/ 693979 w 1096685"/>
                <a:gd name="connsiteY43" fmla="*/ 392459 h 801095"/>
                <a:gd name="connsiteX44" fmla="*/ 658684 w 1096685"/>
                <a:gd name="connsiteY44" fmla="*/ 372287 h 801095"/>
                <a:gd name="connsiteX45" fmla="*/ 676692 w 1096685"/>
                <a:gd name="connsiteY45" fmla="*/ 335905 h 801095"/>
                <a:gd name="connsiteX46" fmla="*/ 716669 w 1096685"/>
                <a:gd name="connsiteY46" fmla="*/ 308889 h 801095"/>
                <a:gd name="connsiteX47" fmla="*/ 683535 w 1096685"/>
                <a:gd name="connsiteY47" fmla="*/ 293400 h 801095"/>
                <a:gd name="connsiteX48" fmla="*/ 652561 w 1096685"/>
                <a:gd name="connsiteY48" fmla="*/ 272508 h 801095"/>
                <a:gd name="connsiteX49" fmla="*/ 90496 w 1096685"/>
                <a:gd name="connsiteY49" fmla="*/ 252746 h 801095"/>
                <a:gd name="connsiteX50" fmla="*/ 69248 w 1096685"/>
                <a:gd name="connsiteY50" fmla="*/ 319059 h 801095"/>
                <a:gd name="connsiteX51" fmla="*/ 61921 w 1096685"/>
                <a:gd name="connsiteY51" fmla="*/ 290432 h 801095"/>
                <a:gd name="connsiteX52" fmla="*/ 90496 w 1096685"/>
                <a:gd name="connsiteY52" fmla="*/ 252746 h 801095"/>
                <a:gd name="connsiteX53" fmla="*/ 842139 w 1096685"/>
                <a:gd name="connsiteY53" fmla="*/ 217080 h 801095"/>
                <a:gd name="connsiteX54" fmla="*/ 822916 w 1096685"/>
                <a:gd name="connsiteY54" fmla="*/ 219557 h 801095"/>
                <a:gd name="connsiteX55" fmla="*/ 795904 w 1096685"/>
                <a:gd name="connsiteY55" fmla="*/ 247653 h 801095"/>
                <a:gd name="connsiteX56" fmla="*/ 787620 w 1096685"/>
                <a:gd name="connsiteY56" fmla="*/ 294121 h 801095"/>
                <a:gd name="connsiteX57" fmla="*/ 785459 w 1096685"/>
                <a:gd name="connsiteY57" fmla="*/ 330502 h 801095"/>
                <a:gd name="connsiteX58" fmla="*/ 780777 w 1096685"/>
                <a:gd name="connsiteY58" fmla="*/ 331943 h 801095"/>
                <a:gd name="connsiteX59" fmla="*/ 772134 w 1096685"/>
                <a:gd name="connsiteY59" fmla="*/ 321497 h 801095"/>
                <a:gd name="connsiteX60" fmla="*/ 768532 w 1096685"/>
                <a:gd name="connsiteY60" fmla="*/ 294121 h 801095"/>
                <a:gd name="connsiteX61" fmla="*/ 752325 w 1096685"/>
                <a:gd name="connsiteY61" fmla="*/ 273949 h 801095"/>
                <a:gd name="connsiteX62" fmla="*/ 717389 w 1096685"/>
                <a:gd name="connsiteY62" fmla="*/ 267105 h 801095"/>
                <a:gd name="connsiteX63" fmla="*/ 678492 w 1096685"/>
                <a:gd name="connsiteY63" fmla="*/ 273949 h 801095"/>
                <a:gd name="connsiteX64" fmla="*/ 754126 w 1096685"/>
                <a:gd name="connsiteY64" fmla="*/ 299524 h 801095"/>
                <a:gd name="connsiteX65" fmla="*/ 745122 w 1096685"/>
                <a:gd name="connsiteY65" fmla="*/ 319696 h 801095"/>
                <a:gd name="connsiteX66" fmla="*/ 702623 w 1096685"/>
                <a:gd name="connsiteY66" fmla="*/ 345271 h 801095"/>
                <a:gd name="connsiteX67" fmla="*/ 684615 w 1096685"/>
                <a:gd name="connsiteY67" fmla="*/ 366524 h 801095"/>
                <a:gd name="connsiteX68" fmla="*/ 742961 w 1096685"/>
                <a:gd name="connsiteY68" fmla="*/ 361841 h 801095"/>
                <a:gd name="connsiteX69" fmla="*/ 767091 w 1096685"/>
                <a:gd name="connsiteY69" fmla="*/ 373368 h 801095"/>
                <a:gd name="connsiteX70" fmla="*/ 770693 w 1096685"/>
                <a:gd name="connsiteY70" fmla="*/ 388857 h 801095"/>
                <a:gd name="connsiteX71" fmla="*/ 786540 w 1096685"/>
                <a:gd name="connsiteY71" fmla="*/ 394980 h 801095"/>
                <a:gd name="connsiteX72" fmla="*/ 799506 w 1096685"/>
                <a:gd name="connsiteY72" fmla="*/ 382733 h 801095"/>
                <a:gd name="connsiteX73" fmla="*/ 814632 w 1096685"/>
                <a:gd name="connsiteY73" fmla="*/ 353196 h 801095"/>
                <a:gd name="connsiteX74" fmla="*/ 827958 w 1096685"/>
                <a:gd name="connsiteY74" fmla="*/ 344550 h 801095"/>
                <a:gd name="connsiteX75" fmla="*/ 839483 w 1096685"/>
                <a:gd name="connsiteY75" fmla="*/ 356437 h 801095"/>
                <a:gd name="connsiteX76" fmla="*/ 840564 w 1096685"/>
                <a:gd name="connsiteY76" fmla="*/ 364002 h 801095"/>
                <a:gd name="connsiteX77" fmla="*/ 874779 w 1096685"/>
                <a:gd name="connsiteY77" fmla="*/ 393179 h 801095"/>
                <a:gd name="connsiteX78" fmla="*/ 898909 w 1096685"/>
                <a:gd name="connsiteY78" fmla="*/ 368325 h 801095"/>
                <a:gd name="connsiteX79" fmla="*/ 898549 w 1096685"/>
                <a:gd name="connsiteY79" fmla="*/ 350314 h 801095"/>
                <a:gd name="connsiteX80" fmla="*/ 870097 w 1096685"/>
                <a:gd name="connsiteY80" fmla="*/ 317895 h 801095"/>
                <a:gd name="connsiteX81" fmla="*/ 863254 w 1096685"/>
                <a:gd name="connsiteY81" fmla="*/ 327260 h 801095"/>
                <a:gd name="connsiteX82" fmla="*/ 848487 w 1096685"/>
                <a:gd name="connsiteY82" fmla="*/ 333384 h 801095"/>
                <a:gd name="connsiteX83" fmla="*/ 841644 w 1096685"/>
                <a:gd name="connsiteY83" fmla="*/ 318975 h 801095"/>
                <a:gd name="connsiteX84" fmla="*/ 846686 w 1096685"/>
                <a:gd name="connsiteY84" fmla="*/ 287637 h 801095"/>
                <a:gd name="connsiteX85" fmla="*/ 849208 w 1096685"/>
                <a:gd name="connsiteY85" fmla="*/ 234325 h 801095"/>
                <a:gd name="connsiteX86" fmla="*/ 842139 w 1096685"/>
                <a:gd name="connsiteY86" fmla="*/ 217080 h 801095"/>
                <a:gd name="connsiteX87" fmla="*/ 299530 w 1096685"/>
                <a:gd name="connsiteY87" fmla="*/ 65835 h 801095"/>
                <a:gd name="connsiteX88" fmla="*/ 276875 w 1096685"/>
                <a:gd name="connsiteY88" fmla="*/ 96219 h 801095"/>
                <a:gd name="connsiteX89" fmla="*/ 290210 w 1096685"/>
                <a:gd name="connsiteY89" fmla="*/ 145749 h 801095"/>
                <a:gd name="connsiteX90" fmla="*/ 259936 w 1096685"/>
                <a:gd name="connsiteY90" fmla="*/ 125650 h 801095"/>
                <a:gd name="connsiteX91" fmla="*/ 213804 w 1096685"/>
                <a:gd name="connsiteY91" fmla="*/ 148979 h 801095"/>
                <a:gd name="connsiteX92" fmla="*/ 255611 w 1096685"/>
                <a:gd name="connsiteY92" fmla="*/ 150415 h 801095"/>
                <a:gd name="connsiteX93" fmla="*/ 272190 w 1096685"/>
                <a:gd name="connsiteY93" fmla="*/ 156875 h 801095"/>
                <a:gd name="connsiteX94" fmla="*/ 267144 w 1096685"/>
                <a:gd name="connsiteY94" fmla="*/ 174462 h 801095"/>
                <a:gd name="connsiteX95" fmla="*/ 250566 w 1096685"/>
                <a:gd name="connsiteY95" fmla="*/ 190972 h 801095"/>
                <a:gd name="connsiteX96" fmla="*/ 236510 w 1096685"/>
                <a:gd name="connsiteY96" fmla="*/ 215378 h 801095"/>
                <a:gd name="connsiteX97" fmla="*/ 296698 w 1096685"/>
                <a:gd name="connsiteY97" fmla="*/ 189895 h 801095"/>
                <a:gd name="connsiteX98" fmla="*/ 301383 w 1096685"/>
                <a:gd name="connsiteY98" fmla="*/ 178769 h 801095"/>
                <a:gd name="connsiteX99" fmla="*/ 316880 w 1096685"/>
                <a:gd name="connsiteY99" fmla="*/ 179128 h 801095"/>
                <a:gd name="connsiteX100" fmla="*/ 319764 w 1096685"/>
                <a:gd name="connsiteY100" fmla="*/ 190613 h 801095"/>
                <a:gd name="connsiteX101" fmla="*/ 336703 w 1096685"/>
                <a:gd name="connsiteY101" fmla="*/ 200663 h 801095"/>
                <a:gd name="connsiteX102" fmla="*/ 339586 w 1096685"/>
                <a:gd name="connsiteY102" fmla="*/ 196356 h 801095"/>
                <a:gd name="connsiteX103" fmla="*/ 347515 w 1096685"/>
                <a:gd name="connsiteY103" fmla="*/ 157952 h 801095"/>
                <a:gd name="connsiteX104" fmla="*/ 356885 w 1096685"/>
                <a:gd name="connsiteY104" fmla="*/ 142878 h 801095"/>
                <a:gd name="connsiteX105" fmla="*/ 373104 w 1096685"/>
                <a:gd name="connsiteY105" fmla="*/ 150774 h 801095"/>
                <a:gd name="connsiteX106" fmla="*/ 398692 w 1096685"/>
                <a:gd name="connsiteY106" fmla="*/ 154363 h 801095"/>
                <a:gd name="connsiteX107" fmla="*/ 413469 w 1096685"/>
                <a:gd name="connsiteY107" fmla="*/ 135699 h 801095"/>
                <a:gd name="connsiteX108" fmla="*/ 396170 w 1096685"/>
                <a:gd name="connsiteY108" fmla="*/ 99808 h 801095"/>
                <a:gd name="connsiteX109" fmla="*/ 359769 w 1096685"/>
                <a:gd name="connsiteY109" fmla="*/ 107345 h 801095"/>
                <a:gd name="connsiteX110" fmla="*/ 365175 w 1096685"/>
                <a:gd name="connsiteY110" fmla="*/ 124573 h 801095"/>
                <a:gd name="connsiteX111" fmla="*/ 346794 w 1096685"/>
                <a:gd name="connsiteY111" fmla="*/ 123855 h 801095"/>
                <a:gd name="connsiteX112" fmla="*/ 330936 w 1096685"/>
                <a:gd name="connsiteY112" fmla="*/ 99449 h 801095"/>
                <a:gd name="connsiteX113" fmla="*/ 323007 w 1096685"/>
                <a:gd name="connsiteY113" fmla="*/ 77197 h 801095"/>
                <a:gd name="connsiteX114" fmla="*/ 312555 w 1096685"/>
                <a:gd name="connsiteY114" fmla="*/ 66429 h 801095"/>
                <a:gd name="connsiteX115" fmla="*/ 299530 w 1096685"/>
                <a:gd name="connsiteY115" fmla="*/ 65835 h 801095"/>
                <a:gd name="connsiteX116" fmla="*/ 303906 w 1096685"/>
                <a:gd name="connsiteY116" fmla="*/ 42023 h 801095"/>
                <a:gd name="connsiteX117" fmla="*/ 341388 w 1096685"/>
                <a:gd name="connsiteY117" fmla="*/ 62481 h 801095"/>
                <a:gd name="connsiteX118" fmla="*/ 350038 w 1096685"/>
                <a:gd name="connsiteY118" fmla="*/ 81862 h 801095"/>
                <a:gd name="connsiteX119" fmla="*/ 419956 w 1096685"/>
                <a:gd name="connsiteY119" fmla="*/ 80427 h 801095"/>
                <a:gd name="connsiteX120" fmla="*/ 437977 w 1096685"/>
                <a:gd name="connsiteY120" fmla="*/ 154722 h 801095"/>
                <a:gd name="connsiteX121" fmla="*/ 365535 w 1096685"/>
                <a:gd name="connsiteY121" fmla="*/ 179487 h 801095"/>
                <a:gd name="connsiteX122" fmla="*/ 362652 w 1096685"/>
                <a:gd name="connsiteY122" fmla="*/ 201380 h 801095"/>
                <a:gd name="connsiteX123" fmla="*/ 328053 w 1096685"/>
                <a:gd name="connsiteY123" fmla="*/ 224351 h 801095"/>
                <a:gd name="connsiteX124" fmla="*/ 308231 w 1096685"/>
                <a:gd name="connsiteY124" fmla="*/ 216814 h 801095"/>
                <a:gd name="connsiteX125" fmla="*/ 285165 w 1096685"/>
                <a:gd name="connsiteY125" fmla="*/ 233324 h 801095"/>
                <a:gd name="connsiteX126" fmla="*/ 226419 w 1096685"/>
                <a:gd name="connsiteY126" fmla="*/ 235477 h 801095"/>
                <a:gd name="connsiteX127" fmla="*/ 216327 w 1096685"/>
                <a:gd name="connsiteY127" fmla="*/ 202098 h 801095"/>
                <a:gd name="connsiteX128" fmla="*/ 226058 w 1096685"/>
                <a:gd name="connsiteY128" fmla="*/ 187024 h 801095"/>
                <a:gd name="connsiteX129" fmla="*/ 237231 w 1096685"/>
                <a:gd name="connsiteY129" fmla="*/ 173385 h 801095"/>
                <a:gd name="connsiteX130" fmla="*/ 215606 w 1096685"/>
                <a:gd name="connsiteY130" fmla="*/ 168361 h 801095"/>
                <a:gd name="connsiteX131" fmla="*/ 196865 w 1096685"/>
                <a:gd name="connsiteY131" fmla="*/ 162259 h 801095"/>
                <a:gd name="connsiteX132" fmla="*/ 192180 w 1096685"/>
                <a:gd name="connsiteY132" fmla="*/ 131034 h 801095"/>
                <a:gd name="connsiteX133" fmla="*/ 222815 w 1096685"/>
                <a:gd name="connsiteY133" fmla="*/ 114524 h 801095"/>
                <a:gd name="connsiteX134" fmla="*/ 253089 w 1096685"/>
                <a:gd name="connsiteY134" fmla="*/ 112729 h 801095"/>
                <a:gd name="connsiteX135" fmla="*/ 252728 w 1096685"/>
                <a:gd name="connsiteY135" fmla="*/ 104833 h 801095"/>
                <a:gd name="connsiteX136" fmla="*/ 268586 w 1096685"/>
                <a:gd name="connsiteY136" fmla="*/ 57815 h 801095"/>
                <a:gd name="connsiteX137" fmla="*/ 303906 w 1096685"/>
                <a:gd name="connsiteY137" fmla="*/ 42023 h 801095"/>
                <a:gd name="connsiteX138" fmla="*/ 322971 w 1096685"/>
                <a:gd name="connsiteY138" fmla="*/ 32156 h 801095"/>
                <a:gd name="connsiteX139" fmla="*/ 259628 w 1096685"/>
                <a:gd name="connsiteY139" fmla="*/ 36568 h 801095"/>
                <a:gd name="connsiteX140" fmla="*/ 185795 w 1096685"/>
                <a:gd name="connsiteY140" fmla="*/ 48095 h 801095"/>
                <a:gd name="connsiteX141" fmla="*/ 163105 w 1096685"/>
                <a:gd name="connsiteY141" fmla="*/ 55299 h 801095"/>
                <a:gd name="connsiteX142" fmla="*/ 80269 w 1096685"/>
                <a:gd name="connsiteY142" fmla="*/ 115455 h 801095"/>
                <a:gd name="connsiteX143" fmla="*/ 53617 w 1096685"/>
                <a:gd name="connsiteY143" fmla="*/ 153998 h 801095"/>
                <a:gd name="connsiteX144" fmla="*/ 35249 w 1096685"/>
                <a:gd name="connsiteY144" fmla="*/ 216315 h 801095"/>
                <a:gd name="connsiteX145" fmla="*/ 45693 w 1096685"/>
                <a:gd name="connsiteY145" fmla="*/ 369045 h 801095"/>
                <a:gd name="connsiteX146" fmla="*/ 185075 w 1096685"/>
                <a:gd name="connsiteY146" fmla="*/ 506286 h 801095"/>
                <a:gd name="connsiteX147" fmla="*/ 215328 w 1096685"/>
                <a:gd name="connsiteY147" fmla="*/ 515291 h 801095"/>
                <a:gd name="connsiteX148" fmla="*/ 294203 w 1096685"/>
                <a:gd name="connsiteY148" fmla="*/ 524297 h 801095"/>
                <a:gd name="connsiteX149" fmla="*/ 306088 w 1096685"/>
                <a:gd name="connsiteY149" fmla="*/ 523576 h 801095"/>
                <a:gd name="connsiteX150" fmla="*/ 402611 w 1096685"/>
                <a:gd name="connsiteY150" fmla="*/ 505926 h 801095"/>
                <a:gd name="connsiteX151" fmla="*/ 404051 w 1096685"/>
                <a:gd name="connsiteY151" fmla="*/ 499442 h 801095"/>
                <a:gd name="connsiteX152" fmla="*/ 432504 w 1096685"/>
                <a:gd name="connsiteY152" fmla="*/ 388497 h 801095"/>
                <a:gd name="connsiteX153" fmla="*/ 443309 w 1096685"/>
                <a:gd name="connsiteY153" fmla="*/ 369765 h 801095"/>
                <a:gd name="connsiteX154" fmla="*/ 600338 w 1096685"/>
                <a:gd name="connsiteY154" fmla="*/ 247293 h 801095"/>
                <a:gd name="connsiteX155" fmla="*/ 557839 w 1096685"/>
                <a:gd name="connsiteY155" fmla="*/ 106450 h 801095"/>
                <a:gd name="connsiteX156" fmla="*/ 478604 w 1096685"/>
                <a:gd name="connsiteY156" fmla="*/ 51697 h 801095"/>
                <a:gd name="connsiteX157" fmla="*/ 386044 w 1096685"/>
                <a:gd name="connsiteY157" fmla="*/ 32606 h 801095"/>
                <a:gd name="connsiteX158" fmla="*/ 322971 w 1096685"/>
                <a:gd name="connsiteY158" fmla="*/ 32156 h 801095"/>
                <a:gd name="connsiteX159" fmla="*/ 434665 w 1096685"/>
                <a:gd name="connsiteY159" fmla="*/ 1628 h 801095"/>
                <a:gd name="connsiteX160" fmla="*/ 504176 w 1096685"/>
                <a:gd name="connsiteY160" fmla="*/ 23601 h 801095"/>
                <a:gd name="connsiteX161" fmla="*/ 588813 w 1096685"/>
                <a:gd name="connsiteY161" fmla="*/ 81235 h 801095"/>
                <a:gd name="connsiteX162" fmla="*/ 644637 w 1096685"/>
                <a:gd name="connsiteY162" fmla="*/ 228562 h 801095"/>
                <a:gd name="connsiteX163" fmla="*/ 643557 w 1096685"/>
                <a:gd name="connsiteY163" fmla="*/ 244051 h 801095"/>
                <a:gd name="connsiteX164" fmla="*/ 659404 w 1096685"/>
                <a:gd name="connsiteY164" fmla="*/ 245132 h 801095"/>
                <a:gd name="connsiteX165" fmla="*/ 761689 w 1096685"/>
                <a:gd name="connsiteY165" fmla="*/ 259900 h 801095"/>
                <a:gd name="connsiteX166" fmla="*/ 768532 w 1096685"/>
                <a:gd name="connsiteY166" fmla="*/ 261341 h 801095"/>
                <a:gd name="connsiteX167" fmla="*/ 777896 w 1096685"/>
                <a:gd name="connsiteY167" fmla="*/ 239728 h 801095"/>
                <a:gd name="connsiteX168" fmla="*/ 818954 w 1096685"/>
                <a:gd name="connsiteY168" fmla="*/ 199024 h 801095"/>
                <a:gd name="connsiteX169" fmla="*/ 867936 w 1096685"/>
                <a:gd name="connsiteY169" fmla="*/ 220277 h 801095"/>
                <a:gd name="connsiteX170" fmla="*/ 873338 w 1096685"/>
                <a:gd name="connsiteY170" fmla="*/ 241530 h 801095"/>
                <a:gd name="connsiteX171" fmla="*/ 877300 w 1096685"/>
                <a:gd name="connsiteY171" fmla="*/ 264943 h 801095"/>
                <a:gd name="connsiteX172" fmla="*/ 911875 w 1096685"/>
                <a:gd name="connsiteY172" fmla="*/ 269266 h 801095"/>
                <a:gd name="connsiteX173" fmla="*/ 1062781 w 1096685"/>
                <a:gd name="connsiteY173" fmla="*/ 353196 h 801095"/>
                <a:gd name="connsiteX174" fmla="*/ 1096276 w 1096685"/>
                <a:gd name="connsiteY174" fmla="*/ 452975 h 801095"/>
                <a:gd name="connsiteX175" fmla="*/ 1080789 w 1096685"/>
                <a:gd name="connsiteY175" fmla="*/ 614350 h 801095"/>
                <a:gd name="connsiteX176" fmla="*/ 990750 w 1096685"/>
                <a:gd name="connsiteY176" fmla="*/ 745468 h 801095"/>
                <a:gd name="connsiteX177" fmla="*/ 840564 w 1096685"/>
                <a:gd name="connsiteY177" fmla="*/ 798059 h 801095"/>
                <a:gd name="connsiteX178" fmla="*/ 804908 w 1096685"/>
                <a:gd name="connsiteY178" fmla="*/ 800940 h 801095"/>
                <a:gd name="connsiteX179" fmla="*/ 638515 w 1096685"/>
                <a:gd name="connsiteY179" fmla="*/ 781849 h 801095"/>
                <a:gd name="connsiteX180" fmla="*/ 636714 w 1096685"/>
                <a:gd name="connsiteY180" fmla="*/ 781129 h 801095"/>
                <a:gd name="connsiteX181" fmla="*/ 493731 w 1096685"/>
                <a:gd name="connsiteY181" fmla="*/ 709807 h 801095"/>
                <a:gd name="connsiteX182" fmla="*/ 444749 w 1096685"/>
                <a:gd name="connsiteY182" fmla="*/ 648210 h 801095"/>
                <a:gd name="connsiteX183" fmla="*/ 403691 w 1096685"/>
                <a:gd name="connsiteY183" fmla="*/ 550232 h 801095"/>
                <a:gd name="connsiteX184" fmla="*/ 317613 w 1096685"/>
                <a:gd name="connsiteY184" fmla="*/ 565721 h 801095"/>
                <a:gd name="connsiteX185" fmla="*/ 303927 w 1096685"/>
                <a:gd name="connsiteY185" fmla="*/ 566082 h 801095"/>
                <a:gd name="connsiteX186" fmla="*/ 153381 w 1096685"/>
                <a:gd name="connsiteY186" fmla="*/ 541587 h 801095"/>
                <a:gd name="connsiteX187" fmla="*/ 17241 w 1096685"/>
                <a:gd name="connsiteY187" fmla="*/ 405787 h 801095"/>
                <a:gd name="connsiteX188" fmla="*/ 1394 w 1096685"/>
                <a:gd name="connsiteY188" fmla="*/ 292680 h 801095"/>
                <a:gd name="connsiteX189" fmla="*/ 27686 w 1096685"/>
                <a:gd name="connsiteY189" fmla="*/ 155078 h 801095"/>
                <a:gd name="connsiteX190" fmla="*/ 68023 w 1096685"/>
                <a:gd name="connsiteY190" fmla="*/ 97444 h 801095"/>
                <a:gd name="connsiteX191" fmla="*/ 146898 w 1096685"/>
                <a:gd name="connsiteY191" fmla="*/ 41611 h 801095"/>
                <a:gd name="connsiteX192" fmla="*/ 191558 w 1096685"/>
                <a:gd name="connsiteY192" fmla="*/ 27203 h 801095"/>
                <a:gd name="connsiteX193" fmla="*/ 335981 w 1096685"/>
                <a:gd name="connsiteY193" fmla="*/ 3789 h 801095"/>
                <a:gd name="connsiteX194" fmla="*/ 434665 w 1096685"/>
                <a:gd name="connsiteY194" fmla="*/ 1628 h 80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96685" h="801095">
                  <a:moveTo>
                    <a:pt x="561219" y="551196"/>
                  </a:moveTo>
                  <a:cubicBezTo>
                    <a:pt x="576301" y="566852"/>
                    <a:pt x="577378" y="587134"/>
                    <a:pt x="565528" y="611686"/>
                  </a:cubicBezTo>
                  <a:cubicBezTo>
                    <a:pt x="556910" y="612753"/>
                    <a:pt x="555115" y="606348"/>
                    <a:pt x="553679" y="599944"/>
                  </a:cubicBezTo>
                  <a:cubicBezTo>
                    <a:pt x="549370" y="583220"/>
                    <a:pt x="547574" y="566852"/>
                    <a:pt x="561219" y="551196"/>
                  </a:cubicBezTo>
                  <a:close/>
                  <a:moveTo>
                    <a:pt x="537761" y="508334"/>
                  </a:moveTo>
                  <a:cubicBezTo>
                    <a:pt x="542451" y="535407"/>
                    <a:pt x="530184" y="557492"/>
                    <a:pt x="525133" y="581003"/>
                  </a:cubicBezTo>
                  <a:cubicBezTo>
                    <a:pt x="511062" y="578865"/>
                    <a:pt x="513588" y="569960"/>
                    <a:pt x="513588" y="562479"/>
                  </a:cubicBezTo>
                  <a:cubicBezTo>
                    <a:pt x="513588" y="537544"/>
                    <a:pt x="521525" y="519377"/>
                    <a:pt x="537761" y="508334"/>
                  </a:cubicBezTo>
                  <a:close/>
                  <a:moveTo>
                    <a:pt x="517750" y="470234"/>
                  </a:moveTo>
                  <a:cubicBezTo>
                    <a:pt x="520232" y="498102"/>
                    <a:pt x="511366" y="518369"/>
                    <a:pt x="500726" y="539722"/>
                  </a:cubicBezTo>
                  <a:cubicBezTo>
                    <a:pt x="487249" y="532484"/>
                    <a:pt x="490796" y="521626"/>
                    <a:pt x="492214" y="512940"/>
                  </a:cubicBezTo>
                  <a:cubicBezTo>
                    <a:pt x="495052" y="497378"/>
                    <a:pt x="497534" y="481092"/>
                    <a:pt x="517750" y="470234"/>
                  </a:cubicBezTo>
                  <a:close/>
                  <a:moveTo>
                    <a:pt x="125090" y="363871"/>
                  </a:moveTo>
                  <a:cubicBezTo>
                    <a:pt x="126528" y="377530"/>
                    <a:pt x="124012" y="389750"/>
                    <a:pt x="116104" y="401612"/>
                  </a:cubicBezTo>
                  <a:cubicBezTo>
                    <a:pt x="107837" y="387594"/>
                    <a:pt x="111072" y="374295"/>
                    <a:pt x="125090" y="363871"/>
                  </a:cubicBezTo>
                  <a:close/>
                  <a:moveTo>
                    <a:pt x="120165" y="303546"/>
                  </a:moveTo>
                  <a:cubicBezTo>
                    <a:pt x="120165" y="316954"/>
                    <a:pt x="113840" y="326738"/>
                    <a:pt x="98584" y="336522"/>
                  </a:cubicBezTo>
                  <a:cubicBezTo>
                    <a:pt x="96724" y="321664"/>
                    <a:pt x="101933" y="312968"/>
                    <a:pt x="120165" y="303546"/>
                  </a:cubicBezTo>
                  <a:close/>
                  <a:moveTo>
                    <a:pt x="652561" y="272508"/>
                  </a:moveTo>
                  <a:cubicBezTo>
                    <a:pt x="639595" y="273949"/>
                    <a:pt x="626629" y="275390"/>
                    <a:pt x="614024" y="277551"/>
                  </a:cubicBezTo>
                  <a:cubicBezTo>
                    <a:pt x="608982" y="277911"/>
                    <a:pt x="603579" y="279712"/>
                    <a:pt x="598897" y="281513"/>
                  </a:cubicBezTo>
                  <a:cubicBezTo>
                    <a:pt x="557839" y="299884"/>
                    <a:pt x="522183" y="325099"/>
                    <a:pt x="491210" y="357878"/>
                  </a:cubicBezTo>
                  <a:cubicBezTo>
                    <a:pt x="454834" y="396421"/>
                    <a:pt x="449792" y="446491"/>
                    <a:pt x="443669" y="495480"/>
                  </a:cubicBezTo>
                  <a:cubicBezTo>
                    <a:pt x="437546" y="546990"/>
                    <a:pt x="461677" y="592017"/>
                    <a:pt x="483646" y="635963"/>
                  </a:cubicBezTo>
                  <a:cubicBezTo>
                    <a:pt x="490850" y="650371"/>
                    <a:pt x="502015" y="664420"/>
                    <a:pt x="515340" y="673425"/>
                  </a:cubicBezTo>
                  <a:cubicBezTo>
                    <a:pt x="534789" y="686032"/>
                    <a:pt x="557479" y="694317"/>
                    <a:pt x="579089" y="704403"/>
                  </a:cubicBezTo>
                  <a:cubicBezTo>
                    <a:pt x="593855" y="711247"/>
                    <a:pt x="608261" y="719532"/>
                    <a:pt x="623388" y="725296"/>
                  </a:cubicBezTo>
                  <a:cubicBezTo>
                    <a:pt x="647158" y="734301"/>
                    <a:pt x="670569" y="744747"/>
                    <a:pt x="694699" y="748349"/>
                  </a:cubicBezTo>
                  <a:cubicBezTo>
                    <a:pt x="728915" y="753392"/>
                    <a:pt x="764570" y="753392"/>
                    <a:pt x="799506" y="754473"/>
                  </a:cubicBezTo>
                  <a:cubicBezTo>
                    <a:pt x="809590" y="754833"/>
                    <a:pt x="820395" y="751951"/>
                    <a:pt x="830479" y="751591"/>
                  </a:cubicBezTo>
                  <a:cubicBezTo>
                    <a:pt x="875499" y="749070"/>
                    <a:pt x="917998" y="741505"/>
                    <a:pt x="955454" y="713769"/>
                  </a:cubicBezTo>
                  <a:cubicBezTo>
                    <a:pt x="1011639" y="671624"/>
                    <a:pt x="1048375" y="619393"/>
                    <a:pt x="1051256" y="546630"/>
                  </a:cubicBezTo>
                  <a:cubicBezTo>
                    <a:pt x="1051256" y="536184"/>
                    <a:pt x="1053057" y="525738"/>
                    <a:pt x="1054498" y="515291"/>
                  </a:cubicBezTo>
                  <a:cubicBezTo>
                    <a:pt x="1059180" y="479630"/>
                    <a:pt x="1059540" y="444330"/>
                    <a:pt x="1049095" y="409029"/>
                  </a:cubicBezTo>
                  <a:cubicBezTo>
                    <a:pt x="1028927" y="344550"/>
                    <a:pt x="980665" y="309970"/>
                    <a:pt x="919799" y="298083"/>
                  </a:cubicBezTo>
                  <a:cubicBezTo>
                    <a:pt x="917277" y="297723"/>
                    <a:pt x="914756" y="298443"/>
                    <a:pt x="913316" y="298443"/>
                  </a:cubicBezTo>
                  <a:cubicBezTo>
                    <a:pt x="917277" y="307809"/>
                    <a:pt x="923760" y="316454"/>
                    <a:pt x="924481" y="325099"/>
                  </a:cubicBezTo>
                  <a:cubicBezTo>
                    <a:pt x="925921" y="344190"/>
                    <a:pt x="924841" y="363642"/>
                    <a:pt x="924120" y="382733"/>
                  </a:cubicBezTo>
                  <a:cubicBezTo>
                    <a:pt x="923760" y="393900"/>
                    <a:pt x="918358" y="403265"/>
                    <a:pt x="908274" y="408668"/>
                  </a:cubicBezTo>
                  <a:cubicBezTo>
                    <a:pt x="894227" y="416233"/>
                    <a:pt x="878741" y="422717"/>
                    <a:pt x="862894" y="418034"/>
                  </a:cubicBezTo>
                  <a:cubicBezTo>
                    <a:pt x="848127" y="413351"/>
                    <a:pt x="834441" y="405427"/>
                    <a:pt x="819314" y="398582"/>
                  </a:cubicBezTo>
                  <a:cubicBezTo>
                    <a:pt x="810310" y="411550"/>
                    <a:pt x="799866" y="424878"/>
                    <a:pt x="778616" y="423437"/>
                  </a:cubicBezTo>
                  <a:cubicBezTo>
                    <a:pt x="756287" y="421996"/>
                    <a:pt x="747643" y="406867"/>
                    <a:pt x="742961" y="389937"/>
                  </a:cubicBezTo>
                  <a:cubicBezTo>
                    <a:pt x="725313" y="390658"/>
                    <a:pt x="709826" y="392459"/>
                    <a:pt x="693979" y="392459"/>
                  </a:cubicBezTo>
                  <a:cubicBezTo>
                    <a:pt x="678853" y="392459"/>
                    <a:pt x="663726" y="388497"/>
                    <a:pt x="658684" y="372287"/>
                  </a:cubicBezTo>
                  <a:cubicBezTo>
                    <a:pt x="653281" y="355717"/>
                    <a:pt x="664806" y="344550"/>
                    <a:pt x="676692" y="335905"/>
                  </a:cubicBezTo>
                  <a:cubicBezTo>
                    <a:pt x="689297" y="326900"/>
                    <a:pt x="702623" y="318615"/>
                    <a:pt x="716669" y="308889"/>
                  </a:cubicBezTo>
                  <a:cubicBezTo>
                    <a:pt x="704424" y="303126"/>
                    <a:pt x="693619" y="299164"/>
                    <a:pt x="683535" y="293400"/>
                  </a:cubicBezTo>
                  <a:cubicBezTo>
                    <a:pt x="672730" y="287277"/>
                    <a:pt x="663006" y="279712"/>
                    <a:pt x="652561" y="272508"/>
                  </a:cubicBezTo>
                  <a:close/>
                  <a:moveTo>
                    <a:pt x="90496" y="252746"/>
                  </a:moveTo>
                  <a:cubicBezTo>
                    <a:pt x="91596" y="280286"/>
                    <a:pt x="83536" y="300216"/>
                    <a:pt x="69248" y="319059"/>
                  </a:cubicBezTo>
                  <a:cubicBezTo>
                    <a:pt x="53862" y="311087"/>
                    <a:pt x="59723" y="299491"/>
                    <a:pt x="61921" y="290432"/>
                  </a:cubicBezTo>
                  <a:cubicBezTo>
                    <a:pt x="65585" y="275575"/>
                    <a:pt x="69615" y="259631"/>
                    <a:pt x="90496" y="252746"/>
                  </a:cubicBezTo>
                  <a:close/>
                  <a:moveTo>
                    <a:pt x="842139" y="217080"/>
                  </a:moveTo>
                  <a:cubicBezTo>
                    <a:pt x="837772" y="214694"/>
                    <a:pt x="831380" y="215594"/>
                    <a:pt x="822916" y="219557"/>
                  </a:cubicBezTo>
                  <a:cubicBezTo>
                    <a:pt x="810310" y="225320"/>
                    <a:pt x="801306" y="235046"/>
                    <a:pt x="795904" y="247653"/>
                  </a:cubicBezTo>
                  <a:cubicBezTo>
                    <a:pt x="789421" y="262422"/>
                    <a:pt x="787620" y="277911"/>
                    <a:pt x="787620" y="294121"/>
                  </a:cubicBezTo>
                  <a:cubicBezTo>
                    <a:pt x="787620" y="306008"/>
                    <a:pt x="786180" y="318255"/>
                    <a:pt x="785459" y="330502"/>
                  </a:cubicBezTo>
                  <a:cubicBezTo>
                    <a:pt x="784019" y="330862"/>
                    <a:pt x="782218" y="331583"/>
                    <a:pt x="780777" y="331943"/>
                  </a:cubicBezTo>
                  <a:cubicBezTo>
                    <a:pt x="777896" y="328701"/>
                    <a:pt x="773214" y="325459"/>
                    <a:pt x="772134" y="321497"/>
                  </a:cubicBezTo>
                  <a:cubicBezTo>
                    <a:pt x="769973" y="312491"/>
                    <a:pt x="768892" y="303126"/>
                    <a:pt x="768532" y="294121"/>
                  </a:cubicBezTo>
                  <a:cubicBezTo>
                    <a:pt x="767452" y="278631"/>
                    <a:pt x="767452" y="277911"/>
                    <a:pt x="752325" y="273949"/>
                  </a:cubicBezTo>
                  <a:cubicBezTo>
                    <a:pt x="740800" y="271067"/>
                    <a:pt x="728915" y="268906"/>
                    <a:pt x="717389" y="267105"/>
                  </a:cubicBezTo>
                  <a:cubicBezTo>
                    <a:pt x="705144" y="266024"/>
                    <a:pt x="692899" y="268545"/>
                    <a:pt x="678492" y="273949"/>
                  </a:cubicBezTo>
                  <a:cubicBezTo>
                    <a:pt x="703343" y="290879"/>
                    <a:pt x="728554" y="295922"/>
                    <a:pt x="754126" y="299524"/>
                  </a:cubicBezTo>
                  <a:cubicBezTo>
                    <a:pt x="757367" y="309970"/>
                    <a:pt x="752685" y="315373"/>
                    <a:pt x="745122" y="319696"/>
                  </a:cubicBezTo>
                  <a:cubicBezTo>
                    <a:pt x="730715" y="327981"/>
                    <a:pt x="716669" y="336266"/>
                    <a:pt x="702623" y="345271"/>
                  </a:cubicBezTo>
                  <a:cubicBezTo>
                    <a:pt x="695420" y="349954"/>
                    <a:pt x="687136" y="354276"/>
                    <a:pt x="684615" y="366524"/>
                  </a:cubicBezTo>
                  <a:cubicBezTo>
                    <a:pt x="705504" y="370486"/>
                    <a:pt x="724593" y="369045"/>
                    <a:pt x="742961" y="361841"/>
                  </a:cubicBezTo>
                  <a:cubicBezTo>
                    <a:pt x="755206" y="357518"/>
                    <a:pt x="763490" y="361480"/>
                    <a:pt x="767091" y="373368"/>
                  </a:cubicBezTo>
                  <a:cubicBezTo>
                    <a:pt x="768532" y="378411"/>
                    <a:pt x="768892" y="384174"/>
                    <a:pt x="770693" y="388857"/>
                  </a:cubicBezTo>
                  <a:cubicBezTo>
                    <a:pt x="773574" y="396421"/>
                    <a:pt x="780057" y="398582"/>
                    <a:pt x="786540" y="394980"/>
                  </a:cubicBezTo>
                  <a:cubicBezTo>
                    <a:pt x="791582" y="391738"/>
                    <a:pt x="796264" y="387776"/>
                    <a:pt x="799506" y="382733"/>
                  </a:cubicBezTo>
                  <a:cubicBezTo>
                    <a:pt x="805268" y="373368"/>
                    <a:pt x="810671" y="363282"/>
                    <a:pt x="814632" y="353196"/>
                  </a:cubicBezTo>
                  <a:cubicBezTo>
                    <a:pt x="817514" y="346352"/>
                    <a:pt x="822556" y="342749"/>
                    <a:pt x="827958" y="344550"/>
                  </a:cubicBezTo>
                  <a:cubicBezTo>
                    <a:pt x="832640" y="345991"/>
                    <a:pt x="836242" y="351755"/>
                    <a:pt x="839483" y="356437"/>
                  </a:cubicBezTo>
                  <a:cubicBezTo>
                    <a:pt x="840924" y="357878"/>
                    <a:pt x="840204" y="361480"/>
                    <a:pt x="840564" y="364002"/>
                  </a:cubicBezTo>
                  <a:cubicBezTo>
                    <a:pt x="843085" y="384534"/>
                    <a:pt x="854610" y="394260"/>
                    <a:pt x="874779" y="393179"/>
                  </a:cubicBezTo>
                  <a:cubicBezTo>
                    <a:pt x="891346" y="392099"/>
                    <a:pt x="898549" y="384534"/>
                    <a:pt x="898909" y="368325"/>
                  </a:cubicBezTo>
                  <a:cubicBezTo>
                    <a:pt x="898909" y="362201"/>
                    <a:pt x="898189" y="356437"/>
                    <a:pt x="898549" y="350314"/>
                  </a:cubicBezTo>
                  <a:cubicBezTo>
                    <a:pt x="898909" y="324379"/>
                    <a:pt x="897109" y="322217"/>
                    <a:pt x="870097" y="317895"/>
                  </a:cubicBezTo>
                  <a:cubicBezTo>
                    <a:pt x="867936" y="320776"/>
                    <a:pt x="865775" y="324018"/>
                    <a:pt x="863254" y="327260"/>
                  </a:cubicBezTo>
                  <a:cubicBezTo>
                    <a:pt x="859652" y="332303"/>
                    <a:pt x="855690" y="335905"/>
                    <a:pt x="848487" y="333384"/>
                  </a:cubicBezTo>
                  <a:cubicBezTo>
                    <a:pt x="840924" y="330862"/>
                    <a:pt x="840924" y="325099"/>
                    <a:pt x="841644" y="318975"/>
                  </a:cubicBezTo>
                  <a:cubicBezTo>
                    <a:pt x="843445" y="308169"/>
                    <a:pt x="845966" y="298083"/>
                    <a:pt x="846686" y="287637"/>
                  </a:cubicBezTo>
                  <a:cubicBezTo>
                    <a:pt x="848127" y="269626"/>
                    <a:pt x="849928" y="251976"/>
                    <a:pt x="849208" y="234325"/>
                  </a:cubicBezTo>
                  <a:cubicBezTo>
                    <a:pt x="848848" y="225140"/>
                    <a:pt x="846506" y="219467"/>
                    <a:pt x="842139" y="217080"/>
                  </a:cubicBezTo>
                  <a:close/>
                  <a:moveTo>
                    <a:pt x="299530" y="65835"/>
                  </a:moveTo>
                  <a:cubicBezTo>
                    <a:pt x="286404" y="69099"/>
                    <a:pt x="274443" y="82760"/>
                    <a:pt x="276875" y="96219"/>
                  </a:cubicBezTo>
                  <a:cubicBezTo>
                    <a:pt x="280119" y="112011"/>
                    <a:pt x="285165" y="127444"/>
                    <a:pt x="290210" y="145749"/>
                  </a:cubicBezTo>
                  <a:cubicBezTo>
                    <a:pt x="271469" y="152209"/>
                    <a:pt x="268946" y="132828"/>
                    <a:pt x="259936" y="125650"/>
                  </a:cubicBezTo>
                  <a:cubicBezTo>
                    <a:pt x="219571" y="136776"/>
                    <a:pt x="219571" y="136776"/>
                    <a:pt x="213804" y="148979"/>
                  </a:cubicBezTo>
                  <a:cubicBezTo>
                    <a:pt x="228221" y="149338"/>
                    <a:pt x="241916" y="150774"/>
                    <a:pt x="255611" y="150415"/>
                  </a:cubicBezTo>
                  <a:cubicBezTo>
                    <a:pt x="263180" y="150056"/>
                    <a:pt x="268946" y="149338"/>
                    <a:pt x="272190" y="156875"/>
                  </a:cubicBezTo>
                  <a:cubicBezTo>
                    <a:pt x="274713" y="163695"/>
                    <a:pt x="273271" y="169078"/>
                    <a:pt x="267144" y="174462"/>
                  </a:cubicBezTo>
                  <a:cubicBezTo>
                    <a:pt x="261378" y="179487"/>
                    <a:pt x="255972" y="185229"/>
                    <a:pt x="250566" y="190972"/>
                  </a:cubicBezTo>
                  <a:cubicBezTo>
                    <a:pt x="244078" y="198150"/>
                    <a:pt x="236150" y="204611"/>
                    <a:pt x="236510" y="215378"/>
                  </a:cubicBezTo>
                  <a:cubicBezTo>
                    <a:pt x="263901" y="224351"/>
                    <a:pt x="286606" y="214660"/>
                    <a:pt x="296698" y="189895"/>
                  </a:cubicBezTo>
                  <a:cubicBezTo>
                    <a:pt x="298500" y="186306"/>
                    <a:pt x="299581" y="182358"/>
                    <a:pt x="301383" y="178769"/>
                  </a:cubicBezTo>
                  <a:cubicBezTo>
                    <a:pt x="305347" y="171950"/>
                    <a:pt x="313276" y="171950"/>
                    <a:pt x="316880" y="179128"/>
                  </a:cubicBezTo>
                  <a:cubicBezTo>
                    <a:pt x="318682" y="182717"/>
                    <a:pt x="318682" y="186665"/>
                    <a:pt x="319764" y="190613"/>
                  </a:cubicBezTo>
                  <a:cubicBezTo>
                    <a:pt x="321926" y="200663"/>
                    <a:pt x="328053" y="202816"/>
                    <a:pt x="336703" y="200663"/>
                  </a:cubicBezTo>
                  <a:cubicBezTo>
                    <a:pt x="338144" y="198509"/>
                    <a:pt x="339225" y="197791"/>
                    <a:pt x="339586" y="196356"/>
                  </a:cubicBezTo>
                  <a:cubicBezTo>
                    <a:pt x="342469" y="183794"/>
                    <a:pt x="345713" y="170873"/>
                    <a:pt x="347515" y="157952"/>
                  </a:cubicBezTo>
                  <a:cubicBezTo>
                    <a:pt x="348596" y="151133"/>
                    <a:pt x="348956" y="145031"/>
                    <a:pt x="356885" y="142878"/>
                  </a:cubicBezTo>
                  <a:cubicBezTo>
                    <a:pt x="365175" y="140365"/>
                    <a:pt x="369139" y="145390"/>
                    <a:pt x="373104" y="150774"/>
                  </a:cubicBezTo>
                  <a:cubicBezTo>
                    <a:pt x="380312" y="160823"/>
                    <a:pt x="390043" y="156875"/>
                    <a:pt x="398692" y="154363"/>
                  </a:cubicBezTo>
                  <a:cubicBezTo>
                    <a:pt x="406982" y="152209"/>
                    <a:pt x="412748" y="145390"/>
                    <a:pt x="413469" y="135699"/>
                  </a:cubicBezTo>
                  <a:cubicBezTo>
                    <a:pt x="414190" y="122779"/>
                    <a:pt x="405900" y="103756"/>
                    <a:pt x="396170" y="99808"/>
                  </a:cubicBezTo>
                  <a:cubicBezTo>
                    <a:pt x="382474" y="94424"/>
                    <a:pt x="370941" y="98372"/>
                    <a:pt x="359769" y="107345"/>
                  </a:cubicBezTo>
                  <a:cubicBezTo>
                    <a:pt x="361571" y="114165"/>
                    <a:pt x="363373" y="119189"/>
                    <a:pt x="365175" y="124573"/>
                  </a:cubicBezTo>
                  <a:cubicBezTo>
                    <a:pt x="357967" y="131034"/>
                    <a:pt x="351119" y="129239"/>
                    <a:pt x="346794" y="123855"/>
                  </a:cubicBezTo>
                  <a:cubicBezTo>
                    <a:pt x="340667" y="116318"/>
                    <a:pt x="335261" y="108063"/>
                    <a:pt x="330936" y="99449"/>
                  </a:cubicBezTo>
                  <a:cubicBezTo>
                    <a:pt x="327693" y="92630"/>
                    <a:pt x="326611" y="84375"/>
                    <a:pt x="323007" y="77197"/>
                  </a:cubicBezTo>
                  <a:cubicBezTo>
                    <a:pt x="320845" y="72890"/>
                    <a:pt x="316880" y="68224"/>
                    <a:pt x="312555" y="66429"/>
                  </a:cubicBezTo>
                  <a:cubicBezTo>
                    <a:pt x="308411" y="64814"/>
                    <a:pt x="303906" y="64747"/>
                    <a:pt x="299530" y="65835"/>
                  </a:cubicBezTo>
                  <a:close/>
                  <a:moveTo>
                    <a:pt x="303906" y="42023"/>
                  </a:moveTo>
                  <a:cubicBezTo>
                    <a:pt x="320484" y="38434"/>
                    <a:pt x="333099" y="47766"/>
                    <a:pt x="341388" y="62481"/>
                  </a:cubicBezTo>
                  <a:cubicBezTo>
                    <a:pt x="344632" y="68583"/>
                    <a:pt x="347154" y="75402"/>
                    <a:pt x="350038" y="81862"/>
                  </a:cubicBezTo>
                  <a:cubicBezTo>
                    <a:pt x="381033" y="64635"/>
                    <a:pt x="401576" y="63917"/>
                    <a:pt x="419956" y="80427"/>
                  </a:cubicBezTo>
                  <a:cubicBezTo>
                    <a:pt x="439058" y="97296"/>
                    <a:pt x="448789" y="133187"/>
                    <a:pt x="437977" y="154722"/>
                  </a:cubicBezTo>
                  <a:cubicBezTo>
                    <a:pt x="422840" y="183435"/>
                    <a:pt x="395449" y="184153"/>
                    <a:pt x="365535" y="179487"/>
                  </a:cubicBezTo>
                  <a:cubicBezTo>
                    <a:pt x="364454" y="187383"/>
                    <a:pt x="363733" y="194202"/>
                    <a:pt x="362652" y="201380"/>
                  </a:cubicBezTo>
                  <a:cubicBezTo>
                    <a:pt x="359769" y="222197"/>
                    <a:pt x="348236" y="230094"/>
                    <a:pt x="328053" y="224351"/>
                  </a:cubicBezTo>
                  <a:cubicBezTo>
                    <a:pt x="321566" y="222556"/>
                    <a:pt x="314718" y="219326"/>
                    <a:pt x="308231" y="216814"/>
                  </a:cubicBezTo>
                  <a:cubicBezTo>
                    <a:pt x="300302" y="222556"/>
                    <a:pt x="293094" y="228299"/>
                    <a:pt x="285165" y="233324"/>
                  </a:cubicBezTo>
                  <a:cubicBezTo>
                    <a:pt x="266424" y="244450"/>
                    <a:pt x="246241" y="244450"/>
                    <a:pt x="226419" y="235477"/>
                  </a:cubicBezTo>
                  <a:cubicBezTo>
                    <a:pt x="210561" y="228299"/>
                    <a:pt x="207678" y="217173"/>
                    <a:pt x="216327" y="202098"/>
                  </a:cubicBezTo>
                  <a:cubicBezTo>
                    <a:pt x="219210" y="197074"/>
                    <a:pt x="222454" y="191690"/>
                    <a:pt x="226058" y="187024"/>
                  </a:cubicBezTo>
                  <a:cubicBezTo>
                    <a:pt x="228941" y="183076"/>
                    <a:pt x="232185" y="179128"/>
                    <a:pt x="237231" y="173385"/>
                  </a:cubicBezTo>
                  <a:cubicBezTo>
                    <a:pt x="228941" y="171591"/>
                    <a:pt x="222094" y="170155"/>
                    <a:pt x="215606" y="168361"/>
                  </a:cubicBezTo>
                  <a:cubicBezTo>
                    <a:pt x="209119" y="166925"/>
                    <a:pt x="202271" y="165489"/>
                    <a:pt x="196865" y="162259"/>
                  </a:cubicBezTo>
                  <a:cubicBezTo>
                    <a:pt x="183891" y="155081"/>
                    <a:pt x="182449" y="141801"/>
                    <a:pt x="192180" y="131034"/>
                  </a:cubicBezTo>
                  <a:cubicBezTo>
                    <a:pt x="200469" y="121702"/>
                    <a:pt x="210561" y="115959"/>
                    <a:pt x="222815" y="114524"/>
                  </a:cubicBezTo>
                  <a:cubicBezTo>
                    <a:pt x="232545" y="113806"/>
                    <a:pt x="242276" y="113447"/>
                    <a:pt x="253089" y="112729"/>
                  </a:cubicBezTo>
                  <a:cubicBezTo>
                    <a:pt x="253089" y="109499"/>
                    <a:pt x="253449" y="106986"/>
                    <a:pt x="252728" y="104833"/>
                  </a:cubicBezTo>
                  <a:cubicBezTo>
                    <a:pt x="245520" y="85093"/>
                    <a:pt x="253809" y="69301"/>
                    <a:pt x="268586" y="57815"/>
                  </a:cubicBezTo>
                  <a:cubicBezTo>
                    <a:pt x="278317" y="49919"/>
                    <a:pt x="291652" y="44536"/>
                    <a:pt x="303906" y="42023"/>
                  </a:cubicBezTo>
                  <a:close/>
                  <a:moveTo>
                    <a:pt x="322971" y="32156"/>
                  </a:moveTo>
                  <a:cubicBezTo>
                    <a:pt x="301856" y="32246"/>
                    <a:pt x="280697" y="33146"/>
                    <a:pt x="259628" y="36568"/>
                  </a:cubicBezTo>
                  <a:cubicBezTo>
                    <a:pt x="235137" y="40891"/>
                    <a:pt x="210286" y="43773"/>
                    <a:pt x="185795" y="48095"/>
                  </a:cubicBezTo>
                  <a:cubicBezTo>
                    <a:pt x="177872" y="49536"/>
                    <a:pt x="170309" y="52058"/>
                    <a:pt x="163105" y="55299"/>
                  </a:cubicBezTo>
                  <a:cubicBezTo>
                    <a:pt x="131051" y="68988"/>
                    <a:pt x="104759" y="91321"/>
                    <a:pt x="80269" y="115455"/>
                  </a:cubicBezTo>
                  <a:cubicBezTo>
                    <a:pt x="69464" y="126622"/>
                    <a:pt x="59740" y="139949"/>
                    <a:pt x="53617" y="153998"/>
                  </a:cubicBezTo>
                  <a:cubicBezTo>
                    <a:pt x="45333" y="174170"/>
                    <a:pt x="38490" y="195062"/>
                    <a:pt x="35249" y="216315"/>
                  </a:cubicBezTo>
                  <a:cubicBezTo>
                    <a:pt x="27325" y="267825"/>
                    <a:pt x="28766" y="318975"/>
                    <a:pt x="45693" y="369045"/>
                  </a:cubicBezTo>
                  <a:cubicBezTo>
                    <a:pt x="68744" y="438926"/>
                    <a:pt x="115564" y="484313"/>
                    <a:pt x="185075" y="506286"/>
                  </a:cubicBezTo>
                  <a:cubicBezTo>
                    <a:pt x="195159" y="509528"/>
                    <a:pt x="205244" y="512410"/>
                    <a:pt x="215328" y="515291"/>
                  </a:cubicBezTo>
                  <a:cubicBezTo>
                    <a:pt x="240900" y="523576"/>
                    <a:pt x="266471" y="533302"/>
                    <a:pt x="294203" y="524297"/>
                  </a:cubicBezTo>
                  <a:cubicBezTo>
                    <a:pt x="297805" y="523216"/>
                    <a:pt x="302127" y="523937"/>
                    <a:pt x="306088" y="523576"/>
                  </a:cubicBezTo>
                  <a:cubicBezTo>
                    <a:pt x="338503" y="518533"/>
                    <a:pt x="371277" y="516732"/>
                    <a:pt x="402611" y="505926"/>
                  </a:cubicBezTo>
                  <a:cubicBezTo>
                    <a:pt x="403331" y="503044"/>
                    <a:pt x="404051" y="501243"/>
                    <a:pt x="404051" y="499442"/>
                  </a:cubicBezTo>
                  <a:cubicBezTo>
                    <a:pt x="405852" y="460539"/>
                    <a:pt x="421339" y="424878"/>
                    <a:pt x="432504" y="388497"/>
                  </a:cubicBezTo>
                  <a:cubicBezTo>
                    <a:pt x="434305" y="381652"/>
                    <a:pt x="438987" y="375529"/>
                    <a:pt x="443309" y="369765"/>
                  </a:cubicBezTo>
                  <a:cubicBezTo>
                    <a:pt x="483286" y="313932"/>
                    <a:pt x="537670" y="276470"/>
                    <a:pt x="600338" y="247293"/>
                  </a:cubicBezTo>
                  <a:cubicBezTo>
                    <a:pt x="608622" y="192901"/>
                    <a:pt x="593855" y="145713"/>
                    <a:pt x="557839" y="106450"/>
                  </a:cubicBezTo>
                  <a:cubicBezTo>
                    <a:pt x="535509" y="81955"/>
                    <a:pt x="507417" y="66106"/>
                    <a:pt x="478604" y="51697"/>
                  </a:cubicBezTo>
                  <a:cubicBezTo>
                    <a:pt x="449431" y="37649"/>
                    <a:pt x="418458" y="32246"/>
                    <a:pt x="386044" y="32606"/>
                  </a:cubicBezTo>
                  <a:cubicBezTo>
                    <a:pt x="365154" y="32786"/>
                    <a:pt x="344085" y="32066"/>
                    <a:pt x="322971" y="32156"/>
                  </a:cubicBezTo>
                  <a:close/>
                  <a:moveTo>
                    <a:pt x="434665" y="1628"/>
                  </a:moveTo>
                  <a:cubicBezTo>
                    <a:pt x="458435" y="4149"/>
                    <a:pt x="482206" y="13155"/>
                    <a:pt x="504176" y="23601"/>
                  </a:cubicBezTo>
                  <a:cubicBezTo>
                    <a:pt x="535149" y="38009"/>
                    <a:pt x="564322" y="55299"/>
                    <a:pt x="588813" y="81235"/>
                  </a:cubicBezTo>
                  <a:cubicBezTo>
                    <a:pt x="628070" y="122659"/>
                    <a:pt x="645358" y="172008"/>
                    <a:pt x="644637" y="228562"/>
                  </a:cubicBezTo>
                  <a:cubicBezTo>
                    <a:pt x="644637" y="232884"/>
                    <a:pt x="643917" y="237567"/>
                    <a:pt x="643557" y="244051"/>
                  </a:cubicBezTo>
                  <a:cubicBezTo>
                    <a:pt x="649680" y="244771"/>
                    <a:pt x="654722" y="245852"/>
                    <a:pt x="659404" y="245132"/>
                  </a:cubicBezTo>
                  <a:cubicBezTo>
                    <a:pt x="694699" y="240449"/>
                    <a:pt x="728915" y="244411"/>
                    <a:pt x="761689" y="259900"/>
                  </a:cubicBezTo>
                  <a:cubicBezTo>
                    <a:pt x="763490" y="260621"/>
                    <a:pt x="765291" y="260621"/>
                    <a:pt x="768532" y="261341"/>
                  </a:cubicBezTo>
                  <a:cubicBezTo>
                    <a:pt x="771773" y="254137"/>
                    <a:pt x="775015" y="247293"/>
                    <a:pt x="777896" y="239728"/>
                  </a:cubicBezTo>
                  <a:cubicBezTo>
                    <a:pt x="785459" y="219917"/>
                    <a:pt x="800586" y="207670"/>
                    <a:pt x="818954" y="199024"/>
                  </a:cubicBezTo>
                  <a:cubicBezTo>
                    <a:pt x="840924" y="189299"/>
                    <a:pt x="859652" y="197584"/>
                    <a:pt x="867936" y="220277"/>
                  </a:cubicBezTo>
                  <a:cubicBezTo>
                    <a:pt x="870097" y="227121"/>
                    <a:pt x="871537" y="234325"/>
                    <a:pt x="873338" y="241530"/>
                  </a:cubicBezTo>
                  <a:cubicBezTo>
                    <a:pt x="874779" y="248374"/>
                    <a:pt x="875859" y="255578"/>
                    <a:pt x="877300" y="264943"/>
                  </a:cubicBezTo>
                  <a:cubicBezTo>
                    <a:pt x="888465" y="266384"/>
                    <a:pt x="900350" y="268185"/>
                    <a:pt x="911875" y="269266"/>
                  </a:cubicBezTo>
                  <a:cubicBezTo>
                    <a:pt x="974183" y="276110"/>
                    <a:pt x="1025325" y="301325"/>
                    <a:pt x="1062781" y="353196"/>
                  </a:cubicBezTo>
                  <a:cubicBezTo>
                    <a:pt x="1084031" y="383093"/>
                    <a:pt x="1095196" y="417314"/>
                    <a:pt x="1096276" y="452975"/>
                  </a:cubicBezTo>
                  <a:cubicBezTo>
                    <a:pt x="1098077" y="507007"/>
                    <a:pt x="1094115" y="561399"/>
                    <a:pt x="1080789" y="614350"/>
                  </a:cubicBezTo>
                  <a:cubicBezTo>
                    <a:pt x="1067464" y="669102"/>
                    <a:pt x="1033969" y="710167"/>
                    <a:pt x="990750" y="745468"/>
                  </a:cubicBezTo>
                  <a:cubicBezTo>
                    <a:pt x="946450" y="781129"/>
                    <a:pt x="895308" y="794817"/>
                    <a:pt x="840564" y="798059"/>
                  </a:cubicBezTo>
                  <a:cubicBezTo>
                    <a:pt x="828678" y="798779"/>
                    <a:pt x="816793" y="800580"/>
                    <a:pt x="804908" y="800940"/>
                  </a:cubicBezTo>
                  <a:cubicBezTo>
                    <a:pt x="748723" y="801661"/>
                    <a:pt x="692539" y="800580"/>
                    <a:pt x="638515" y="781849"/>
                  </a:cubicBezTo>
                  <a:cubicBezTo>
                    <a:pt x="637794" y="781489"/>
                    <a:pt x="637434" y="781489"/>
                    <a:pt x="636714" y="781129"/>
                  </a:cubicBezTo>
                  <a:cubicBezTo>
                    <a:pt x="589173" y="757355"/>
                    <a:pt x="538030" y="740425"/>
                    <a:pt x="493731" y="709807"/>
                  </a:cubicBezTo>
                  <a:cubicBezTo>
                    <a:pt x="471041" y="693957"/>
                    <a:pt x="456635" y="671624"/>
                    <a:pt x="444749" y="648210"/>
                  </a:cubicBezTo>
                  <a:cubicBezTo>
                    <a:pt x="429623" y="616872"/>
                    <a:pt x="417737" y="584092"/>
                    <a:pt x="403691" y="550232"/>
                  </a:cubicBezTo>
                  <a:cubicBezTo>
                    <a:pt x="377040" y="563560"/>
                    <a:pt x="347146" y="563200"/>
                    <a:pt x="317613" y="565721"/>
                  </a:cubicBezTo>
                  <a:cubicBezTo>
                    <a:pt x="313292" y="566082"/>
                    <a:pt x="308249" y="565361"/>
                    <a:pt x="303927" y="566082"/>
                  </a:cubicBezTo>
                  <a:cubicBezTo>
                    <a:pt x="250984" y="574006"/>
                    <a:pt x="200922" y="560678"/>
                    <a:pt x="153381" y="541587"/>
                  </a:cubicBezTo>
                  <a:cubicBezTo>
                    <a:pt x="89633" y="516372"/>
                    <a:pt x="41372" y="471346"/>
                    <a:pt x="17241" y="405787"/>
                  </a:cubicBezTo>
                  <a:cubicBezTo>
                    <a:pt x="4275" y="369765"/>
                    <a:pt x="-3288" y="332303"/>
                    <a:pt x="1394" y="292680"/>
                  </a:cubicBezTo>
                  <a:cubicBezTo>
                    <a:pt x="6436" y="246212"/>
                    <a:pt x="11118" y="199745"/>
                    <a:pt x="27686" y="155078"/>
                  </a:cubicBezTo>
                  <a:cubicBezTo>
                    <a:pt x="35969" y="132385"/>
                    <a:pt x="49295" y="113294"/>
                    <a:pt x="68023" y="97444"/>
                  </a:cubicBezTo>
                  <a:cubicBezTo>
                    <a:pt x="92514" y="76552"/>
                    <a:pt x="115925" y="53859"/>
                    <a:pt x="146898" y="41611"/>
                  </a:cubicBezTo>
                  <a:cubicBezTo>
                    <a:pt x="161305" y="35848"/>
                    <a:pt x="176431" y="29724"/>
                    <a:pt x="191558" y="27203"/>
                  </a:cubicBezTo>
                  <a:cubicBezTo>
                    <a:pt x="239459" y="18197"/>
                    <a:pt x="287720" y="9552"/>
                    <a:pt x="335981" y="3789"/>
                  </a:cubicBezTo>
                  <a:cubicBezTo>
                    <a:pt x="368756" y="-173"/>
                    <a:pt x="402251" y="-1254"/>
                    <a:pt x="434665" y="1628"/>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1" name="Freeform 265">
              <a:extLst>
                <a:ext uri="{FF2B5EF4-FFF2-40B4-BE49-F238E27FC236}">
                  <a16:creationId xmlns="" xmlns:a16="http://schemas.microsoft.com/office/drawing/2014/main" id="{009ACF8A-5ECB-2748-B3D0-58A34EA8BCCF}"/>
                </a:ext>
              </a:extLst>
            </p:cNvPr>
            <p:cNvSpPr>
              <a:spLocks noChangeAspect="1"/>
            </p:cNvSpPr>
            <p:nvPr/>
          </p:nvSpPr>
          <p:spPr bwMode="auto">
            <a:xfrm rot="1545226">
              <a:off x="1238470" y="4249917"/>
              <a:ext cx="343232" cy="920941"/>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2" name="Freeform 21">
              <a:extLst>
                <a:ext uri="{FF2B5EF4-FFF2-40B4-BE49-F238E27FC236}">
                  <a16:creationId xmlns="" xmlns:a16="http://schemas.microsoft.com/office/drawing/2014/main" id="{B02EE321-89D1-B041-80E1-081F3C20DBE9}"/>
                </a:ext>
              </a:extLst>
            </p:cNvPr>
            <p:cNvSpPr>
              <a:spLocks noChangeArrowheads="1"/>
            </p:cNvSpPr>
            <p:nvPr/>
          </p:nvSpPr>
          <p:spPr bwMode="auto">
            <a:xfrm>
              <a:off x="2351690" y="0"/>
              <a:ext cx="761984" cy="792165"/>
            </a:xfrm>
            <a:custGeom>
              <a:avLst/>
              <a:gdLst>
                <a:gd name="connsiteX0" fmla="*/ 289448 w 839230"/>
                <a:gd name="connsiteY0" fmla="*/ 695378 h 873511"/>
                <a:gd name="connsiteX1" fmla="*/ 313033 w 839230"/>
                <a:gd name="connsiteY1" fmla="*/ 715670 h 873511"/>
                <a:gd name="connsiteX2" fmla="*/ 297431 w 839230"/>
                <a:gd name="connsiteY2" fmla="*/ 727266 h 873511"/>
                <a:gd name="connsiteX3" fmla="*/ 276022 w 839230"/>
                <a:gd name="connsiteY3" fmla="*/ 708423 h 873511"/>
                <a:gd name="connsiteX4" fmla="*/ 289448 w 839230"/>
                <a:gd name="connsiteY4" fmla="*/ 695378 h 873511"/>
                <a:gd name="connsiteX5" fmla="*/ 263625 w 839230"/>
                <a:gd name="connsiteY5" fmla="*/ 629565 h 873511"/>
                <a:gd name="connsiteX6" fmla="*/ 264340 w 839230"/>
                <a:gd name="connsiteY6" fmla="*/ 649960 h 873511"/>
                <a:gd name="connsiteX7" fmla="*/ 255039 w 839230"/>
                <a:gd name="connsiteY7" fmla="*/ 684194 h 873511"/>
                <a:gd name="connsiteX8" fmla="*/ 247168 w 839230"/>
                <a:gd name="connsiteY8" fmla="*/ 691114 h 873511"/>
                <a:gd name="connsiteX9" fmla="*/ 241087 w 839230"/>
                <a:gd name="connsiteY9" fmla="*/ 682738 h 873511"/>
                <a:gd name="connsiteX10" fmla="*/ 263625 w 839230"/>
                <a:gd name="connsiteY10" fmla="*/ 629565 h 873511"/>
                <a:gd name="connsiteX11" fmla="*/ 162997 w 839230"/>
                <a:gd name="connsiteY11" fmla="*/ 532728 h 873511"/>
                <a:gd name="connsiteX12" fmla="*/ 159155 w 839230"/>
                <a:gd name="connsiteY12" fmla="*/ 586339 h 873511"/>
                <a:gd name="connsiteX13" fmla="*/ 162997 w 839230"/>
                <a:gd name="connsiteY13" fmla="*/ 532728 h 873511"/>
                <a:gd name="connsiteX14" fmla="*/ 146849 w 839230"/>
                <a:gd name="connsiteY14" fmla="*/ 481928 h 873511"/>
                <a:gd name="connsiteX15" fmla="*/ 131657 w 839230"/>
                <a:gd name="connsiteY15" fmla="*/ 546656 h 873511"/>
                <a:gd name="connsiteX16" fmla="*/ 146849 w 839230"/>
                <a:gd name="connsiteY16" fmla="*/ 481928 h 873511"/>
                <a:gd name="connsiteX17" fmla="*/ 124844 w 839230"/>
                <a:gd name="connsiteY17" fmla="*/ 408903 h 873511"/>
                <a:gd name="connsiteX18" fmla="*/ 122679 w 839230"/>
                <a:gd name="connsiteY18" fmla="*/ 446889 h 873511"/>
                <a:gd name="connsiteX19" fmla="*/ 114381 w 839230"/>
                <a:gd name="connsiteY19" fmla="*/ 481620 h 873511"/>
                <a:gd name="connsiteX20" fmla="*/ 102836 w 839230"/>
                <a:gd name="connsiteY20" fmla="*/ 514541 h 873511"/>
                <a:gd name="connsiteX21" fmla="*/ 97063 w 839230"/>
                <a:gd name="connsiteY21" fmla="*/ 514903 h 873511"/>
                <a:gd name="connsiteX22" fmla="*/ 93095 w 839230"/>
                <a:gd name="connsiteY22" fmla="*/ 503326 h 873511"/>
                <a:gd name="connsiteX23" fmla="*/ 97063 w 839230"/>
                <a:gd name="connsiteY23" fmla="*/ 483790 h 873511"/>
                <a:gd name="connsiteX24" fmla="*/ 115464 w 839230"/>
                <a:gd name="connsiteY24" fmla="*/ 427353 h 873511"/>
                <a:gd name="connsiteX25" fmla="*/ 124844 w 839230"/>
                <a:gd name="connsiteY25" fmla="*/ 408903 h 873511"/>
                <a:gd name="connsiteX26" fmla="*/ 616553 w 839230"/>
                <a:gd name="connsiteY26" fmla="*/ 123025 h 873511"/>
                <a:gd name="connsiteX27" fmla="*/ 593699 w 839230"/>
                <a:gd name="connsiteY27" fmla="*/ 127302 h 873511"/>
                <a:gd name="connsiteX28" fmla="*/ 539354 w 839230"/>
                <a:gd name="connsiteY28" fmla="*/ 144588 h 873511"/>
                <a:gd name="connsiteX29" fmla="*/ 460894 w 839230"/>
                <a:gd name="connsiteY29" fmla="*/ 163674 h 873511"/>
                <a:gd name="connsiteX30" fmla="*/ 460894 w 839230"/>
                <a:gd name="connsiteY30" fmla="*/ 228135 h 873511"/>
                <a:gd name="connsiteX31" fmla="*/ 496885 w 839230"/>
                <a:gd name="connsiteY31" fmla="*/ 221293 h 873511"/>
                <a:gd name="connsiteX32" fmla="*/ 535755 w 839230"/>
                <a:gd name="connsiteY32" fmla="*/ 225614 h 873511"/>
                <a:gd name="connsiteX33" fmla="*/ 518839 w 839230"/>
                <a:gd name="connsiteY33" fmla="*/ 242180 h 873511"/>
                <a:gd name="connsiteX34" fmla="*/ 387114 w 839230"/>
                <a:gd name="connsiteY34" fmla="*/ 274230 h 873511"/>
                <a:gd name="connsiteX35" fmla="*/ 321251 w 839230"/>
                <a:gd name="connsiteY35" fmla="*/ 206528 h 873511"/>
                <a:gd name="connsiteX36" fmla="*/ 363360 w 839230"/>
                <a:gd name="connsiteY36" fmla="*/ 228855 h 873511"/>
                <a:gd name="connsiteX37" fmla="*/ 410507 w 839230"/>
                <a:gd name="connsiteY37" fmla="*/ 236778 h 873511"/>
                <a:gd name="connsiteX38" fmla="*/ 393232 w 839230"/>
                <a:gd name="connsiteY38" fmla="*/ 194284 h 873511"/>
                <a:gd name="connsiteX39" fmla="*/ 392512 w 839230"/>
                <a:gd name="connsiteY39" fmla="*/ 149629 h 873511"/>
                <a:gd name="connsiteX40" fmla="*/ 350403 w 839230"/>
                <a:gd name="connsiteY40" fmla="*/ 138105 h 873511"/>
                <a:gd name="connsiteX41" fmla="*/ 274463 w 839230"/>
                <a:gd name="connsiteY41" fmla="*/ 131983 h 873511"/>
                <a:gd name="connsiteX42" fmla="*/ 134459 w 839230"/>
                <a:gd name="connsiteY42" fmla="*/ 183840 h 873511"/>
                <a:gd name="connsiteX43" fmla="*/ 47362 w 839230"/>
                <a:gd name="connsiteY43" fmla="*/ 294757 h 873511"/>
                <a:gd name="connsiteX44" fmla="*/ 40524 w 839230"/>
                <a:gd name="connsiteY44" fmla="*/ 323566 h 873511"/>
                <a:gd name="connsiteX45" fmla="*/ 31886 w 839230"/>
                <a:gd name="connsiteY45" fmla="*/ 444926 h 873511"/>
                <a:gd name="connsiteX46" fmla="*/ 42683 w 839230"/>
                <a:gd name="connsiteY46" fmla="*/ 503265 h 873511"/>
                <a:gd name="connsiteX47" fmla="*/ 70756 w 839230"/>
                <a:gd name="connsiteY47" fmla="*/ 576730 h 873511"/>
                <a:gd name="connsiteX48" fmla="*/ 144177 w 839230"/>
                <a:gd name="connsiteY48" fmla="*/ 677563 h 873511"/>
                <a:gd name="connsiteX49" fmla="*/ 272304 w 839230"/>
                <a:gd name="connsiteY49" fmla="*/ 806125 h 873511"/>
                <a:gd name="connsiteX50" fmla="*/ 357961 w 839230"/>
                <a:gd name="connsiteY50" fmla="*/ 814408 h 873511"/>
                <a:gd name="connsiteX51" fmla="*/ 413027 w 839230"/>
                <a:gd name="connsiteY51" fmla="*/ 787759 h 873511"/>
                <a:gd name="connsiteX52" fmla="*/ 472771 w 839230"/>
                <a:gd name="connsiteY52" fmla="*/ 804325 h 873511"/>
                <a:gd name="connsiteX53" fmla="*/ 488967 w 839230"/>
                <a:gd name="connsiteY53" fmla="*/ 818009 h 873511"/>
                <a:gd name="connsiteX54" fmla="*/ 562388 w 839230"/>
                <a:gd name="connsiteY54" fmla="*/ 825572 h 873511"/>
                <a:gd name="connsiteX55" fmla="*/ 648045 w 839230"/>
                <a:gd name="connsiteY55" fmla="*/ 789560 h 873511"/>
                <a:gd name="connsiteX56" fmla="*/ 698072 w 839230"/>
                <a:gd name="connsiteY56" fmla="*/ 749227 h 873511"/>
                <a:gd name="connsiteX57" fmla="*/ 777611 w 839230"/>
                <a:gd name="connsiteY57" fmla="*/ 610941 h 873511"/>
                <a:gd name="connsiteX58" fmla="*/ 782650 w 839230"/>
                <a:gd name="connsiteY58" fmla="*/ 591855 h 873511"/>
                <a:gd name="connsiteX59" fmla="*/ 797046 w 839230"/>
                <a:gd name="connsiteY59" fmla="*/ 453929 h 873511"/>
                <a:gd name="connsiteX60" fmla="*/ 775452 w 839230"/>
                <a:gd name="connsiteY60" fmla="*/ 260186 h 873511"/>
                <a:gd name="connsiteX61" fmla="*/ 741980 w 839230"/>
                <a:gd name="connsiteY61" fmla="*/ 195724 h 873511"/>
                <a:gd name="connsiteX62" fmla="*/ 638328 w 839230"/>
                <a:gd name="connsiteY62" fmla="*/ 127662 h 873511"/>
                <a:gd name="connsiteX63" fmla="*/ 616553 w 839230"/>
                <a:gd name="connsiteY63" fmla="*/ 123025 h 873511"/>
                <a:gd name="connsiteX64" fmla="*/ 467193 w 839230"/>
                <a:gd name="connsiteY64" fmla="*/ 0 h 873511"/>
                <a:gd name="connsiteX65" fmla="*/ 489925 w 839230"/>
                <a:gd name="connsiteY65" fmla="*/ 2998 h 873511"/>
                <a:gd name="connsiteX66" fmla="*/ 489451 w 839230"/>
                <a:gd name="connsiteY66" fmla="*/ 4151 h 873511"/>
                <a:gd name="connsiteX67" fmla="*/ 459455 w 839230"/>
                <a:gd name="connsiteY67" fmla="*/ 38353 h 873511"/>
                <a:gd name="connsiteX68" fmla="*/ 424904 w 839230"/>
                <a:gd name="connsiteY68" fmla="*/ 166555 h 873511"/>
                <a:gd name="connsiteX69" fmla="*/ 433541 w 839230"/>
                <a:gd name="connsiteY69" fmla="*/ 212650 h 873511"/>
                <a:gd name="connsiteX70" fmla="*/ 436061 w 839230"/>
                <a:gd name="connsiteY70" fmla="*/ 209049 h 873511"/>
                <a:gd name="connsiteX71" fmla="*/ 469172 w 839230"/>
                <a:gd name="connsiteY71" fmla="*/ 53478 h 873511"/>
                <a:gd name="connsiteX72" fmla="*/ 489451 w 839230"/>
                <a:gd name="connsiteY72" fmla="*/ 4151 h 873511"/>
                <a:gd name="connsiteX73" fmla="*/ 490406 w 839230"/>
                <a:gd name="connsiteY73" fmla="*/ 3061 h 873511"/>
                <a:gd name="connsiteX74" fmla="*/ 489925 w 839230"/>
                <a:gd name="connsiteY74" fmla="*/ 2998 h 873511"/>
                <a:gd name="connsiteX75" fmla="*/ 490047 w 839230"/>
                <a:gd name="connsiteY75" fmla="*/ 2701 h 873511"/>
                <a:gd name="connsiteX76" fmla="*/ 497605 w 839230"/>
                <a:gd name="connsiteY76" fmla="*/ 3781 h 873511"/>
                <a:gd name="connsiteX77" fmla="*/ 465213 w 839230"/>
                <a:gd name="connsiteY77" fmla="*/ 138826 h 873511"/>
                <a:gd name="connsiteX78" fmla="*/ 481049 w 839230"/>
                <a:gd name="connsiteY78" fmla="*/ 134144 h 873511"/>
                <a:gd name="connsiteX79" fmla="*/ 505523 w 839230"/>
                <a:gd name="connsiteY79" fmla="*/ 126222 h 873511"/>
                <a:gd name="connsiteX80" fmla="*/ 589381 w 839230"/>
                <a:gd name="connsiteY80" fmla="*/ 94531 h 873511"/>
                <a:gd name="connsiteX81" fmla="*/ 650205 w 839230"/>
                <a:gd name="connsiteY81" fmla="*/ 89129 h 873511"/>
                <a:gd name="connsiteX82" fmla="*/ 781930 w 839230"/>
                <a:gd name="connsiteY82" fmla="*/ 177358 h 873511"/>
                <a:gd name="connsiteX83" fmla="*/ 827278 w 839230"/>
                <a:gd name="connsiteY83" fmla="*/ 290075 h 873511"/>
                <a:gd name="connsiteX84" fmla="*/ 836276 w 839230"/>
                <a:gd name="connsiteY84" fmla="*/ 503265 h 873511"/>
                <a:gd name="connsiteX85" fmla="*/ 821880 w 839230"/>
                <a:gd name="connsiteY85" fmla="*/ 601218 h 873511"/>
                <a:gd name="connsiteX86" fmla="*/ 819720 w 839230"/>
                <a:gd name="connsiteY86" fmla="*/ 608781 h 873511"/>
                <a:gd name="connsiteX87" fmla="*/ 720746 w 839230"/>
                <a:gd name="connsiteY87" fmla="*/ 776956 h 873511"/>
                <a:gd name="connsiteX88" fmla="*/ 661362 w 839230"/>
                <a:gd name="connsiteY88" fmla="*/ 821971 h 873511"/>
                <a:gd name="connsiteX89" fmla="*/ 569586 w 839230"/>
                <a:gd name="connsiteY89" fmla="*/ 859063 h 873511"/>
                <a:gd name="connsiteX90" fmla="*/ 464493 w 839230"/>
                <a:gd name="connsiteY90" fmla="*/ 843578 h 873511"/>
                <a:gd name="connsiteX91" fmla="*/ 436061 w 839230"/>
                <a:gd name="connsiteY91" fmla="*/ 820530 h 873511"/>
                <a:gd name="connsiteX92" fmla="*/ 417706 w 839230"/>
                <a:gd name="connsiteY92" fmla="*/ 832054 h 873511"/>
                <a:gd name="connsiteX93" fmla="*/ 363720 w 839230"/>
                <a:gd name="connsiteY93" fmla="*/ 864825 h 873511"/>
                <a:gd name="connsiteX94" fmla="*/ 308294 w 839230"/>
                <a:gd name="connsiteY94" fmla="*/ 870947 h 873511"/>
                <a:gd name="connsiteX95" fmla="*/ 202122 w 839230"/>
                <a:gd name="connsiteY95" fmla="*/ 808646 h 873511"/>
                <a:gd name="connsiteX96" fmla="*/ 69316 w 839230"/>
                <a:gd name="connsiteY96" fmla="*/ 654155 h 873511"/>
                <a:gd name="connsiteX97" fmla="*/ 6333 w 839230"/>
                <a:gd name="connsiteY97" fmla="*/ 479498 h 873511"/>
                <a:gd name="connsiteX98" fmla="*/ 2374 w 839230"/>
                <a:gd name="connsiteY98" fmla="*/ 379025 h 873511"/>
                <a:gd name="connsiteX99" fmla="*/ 27927 w 839230"/>
                <a:gd name="connsiteY99" fmla="*/ 263427 h 873511"/>
                <a:gd name="connsiteX100" fmla="*/ 84433 w 839230"/>
                <a:gd name="connsiteY100" fmla="*/ 186001 h 873511"/>
                <a:gd name="connsiteX101" fmla="*/ 228035 w 839230"/>
                <a:gd name="connsiteY101" fmla="*/ 113257 h 873511"/>
                <a:gd name="connsiteX102" fmla="*/ 329889 w 839230"/>
                <a:gd name="connsiteY102" fmla="*/ 106775 h 873511"/>
                <a:gd name="connsiteX103" fmla="*/ 394312 w 839230"/>
                <a:gd name="connsiteY103" fmla="*/ 128022 h 873511"/>
                <a:gd name="connsiteX104" fmla="*/ 408348 w 839230"/>
                <a:gd name="connsiteY104" fmla="*/ 77245 h 873511"/>
                <a:gd name="connsiteX105" fmla="*/ 447218 w 839230"/>
                <a:gd name="connsiteY105" fmla="*/ 12064 h 873511"/>
                <a:gd name="connsiteX106" fmla="*/ 467193 w 839230"/>
                <a:gd name="connsiteY106" fmla="*/ 0 h 87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39230" h="873511">
                  <a:moveTo>
                    <a:pt x="289448" y="695378"/>
                  </a:moveTo>
                  <a:cubicBezTo>
                    <a:pt x="301422" y="696465"/>
                    <a:pt x="313033" y="706611"/>
                    <a:pt x="313033" y="715670"/>
                  </a:cubicBezTo>
                  <a:cubicBezTo>
                    <a:pt x="312671" y="723642"/>
                    <a:pt x="307228" y="727628"/>
                    <a:pt x="297431" y="727266"/>
                  </a:cubicBezTo>
                  <a:cubicBezTo>
                    <a:pt x="286182" y="726903"/>
                    <a:pt x="275296" y="717844"/>
                    <a:pt x="276022" y="708423"/>
                  </a:cubicBezTo>
                  <a:cubicBezTo>
                    <a:pt x="276385" y="699726"/>
                    <a:pt x="281465" y="694653"/>
                    <a:pt x="289448" y="695378"/>
                  </a:cubicBezTo>
                  <a:close/>
                  <a:moveTo>
                    <a:pt x="263625" y="629565"/>
                  </a:moveTo>
                  <a:cubicBezTo>
                    <a:pt x="263983" y="636485"/>
                    <a:pt x="265414" y="643405"/>
                    <a:pt x="264340" y="649960"/>
                  </a:cubicBezTo>
                  <a:cubicBezTo>
                    <a:pt x="262194" y="661614"/>
                    <a:pt x="258974" y="672904"/>
                    <a:pt x="255039" y="684194"/>
                  </a:cubicBezTo>
                  <a:cubicBezTo>
                    <a:pt x="254323" y="687108"/>
                    <a:pt x="250030" y="688565"/>
                    <a:pt x="247168" y="691114"/>
                  </a:cubicBezTo>
                  <a:cubicBezTo>
                    <a:pt x="245022" y="688201"/>
                    <a:pt x="241087" y="685651"/>
                    <a:pt x="241087" y="682738"/>
                  </a:cubicBezTo>
                  <a:cubicBezTo>
                    <a:pt x="240371" y="662343"/>
                    <a:pt x="247168" y="644497"/>
                    <a:pt x="263625" y="629565"/>
                  </a:cubicBezTo>
                  <a:close/>
                  <a:moveTo>
                    <a:pt x="162997" y="532728"/>
                  </a:moveTo>
                  <a:cubicBezTo>
                    <a:pt x="168585" y="553516"/>
                    <a:pt x="167886" y="570292"/>
                    <a:pt x="159155" y="586339"/>
                  </a:cubicBezTo>
                  <a:cubicBezTo>
                    <a:pt x="151471" y="569198"/>
                    <a:pt x="155662" y="552787"/>
                    <a:pt x="162997" y="532728"/>
                  </a:cubicBezTo>
                  <a:close/>
                  <a:moveTo>
                    <a:pt x="146849" y="481928"/>
                  </a:moveTo>
                  <a:cubicBezTo>
                    <a:pt x="147934" y="498110"/>
                    <a:pt x="140700" y="528316"/>
                    <a:pt x="131657" y="546656"/>
                  </a:cubicBezTo>
                  <a:cubicBezTo>
                    <a:pt x="119721" y="531192"/>
                    <a:pt x="126955" y="502425"/>
                    <a:pt x="146849" y="481928"/>
                  </a:cubicBezTo>
                  <a:close/>
                  <a:moveTo>
                    <a:pt x="124844" y="408903"/>
                  </a:moveTo>
                  <a:cubicBezTo>
                    <a:pt x="132060" y="425544"/>
                    <a:pt x="124123" y="435674"/>
                    <a:pt x="122679" y="446889"/>
                  </a:cubicBezTo>
                  <a:cubicBezTo>
                    <a:pt x="120875" y="458466"/>
                    <a:pt x="117989" y="470405"/>
                    <a:pt x="114381" y="481620"/>
                  </a:cubicBezTo>
                  <a:cubicBezTo>
                    <a:pt x="111134" y="492835"/>
                    <a:pt x="106805" y="503688"/>
                    <a:pt x="102836" y="514541"/>
                  </a:cubicBezTo>
                  <a:cubicBezTo>
                    <a:pt x="100671" y="514541"/>
                    <a:pt x="98867" y="514541"/>
                    <a:pt x="97063" y="514903"/>
                  </a:cubicBezTo>
                  <a:cubicBezTo>
                    <a:pt x="95259" y="510923"/>
                    <a:pt x="92734" y="506944"/>
                    <a:pt x="93095" y="503326"/>
                  </a:cubicBezTo>
                  <a:cubicBezTo>
                    <a:pt x="93455" y="496452"/>
                    <a:pt x="94898" y="489940"/>
                    <a:pt x="97063" y="483790"/>
                  </a:cubicBezTo>
                  <a:cubicBezTo>
                    <a:pt x="102836" y="464978"/>
                    <a:pt x="109330" y="446166"/>
                    <a:pt x="115464" y="427353"/>
                  </a:cubicBezTo>
                  <a:cubicBezTo>
                    <a:pt x="117268" y="422288"/>
                    <a:pt x="120515" y="417585"/>
                    <a:pt x="124844" y="408903"/>
                  </a:cubicBezTo>
                  <a:close/>
                  <a:moveTo>
                    <a:pt x="616553" y="123025"/>
                  </a:moveTo>
                  <a:cubicBezTo>
                    <a:pt x="609085" y="122980"/>
                    <a:pt x="601437" y="124421"/>
                    <a:pt x="593699" y="127302"/>
                  </a:cubicBezTo>
                  <a:cubicBezTo>
                    <a:pt x="576064" y="134144"/>
                    <a:pt x="557709" y="139906"/>
                    <a:pt x="539354" y="144588"/>
                  </a:cubicBezTo>
                  <a:cubicBezTo>
                    <a:pt x="513800" y="151430"/>
                    <a:pt x="488247" y="156832"/>
                    <a:pt x="460894" y="163674"/>
                  </a:cubicBezTo>
                  <a:lnTo>
                    <a:pt x="460894" y="228135"/>
                  </a:lnTo>
                  <a:cubicBezTo>
                    <a:pt x="473851" y="225614"/>
                    <a:pt x="485368" y="223093"/>
                    <a:pt x="496885" y="221293"/>
                  </a:cubicBezTo>
                  <a:cubicBezTo>
                    <a:pt x="509122" y="219852"/>
                    <a:pt x="521358" y="216611"/>
                    <a:pt x="535755" y="225614"/>
                  </a:cubicBezTo>
                  <a:cubicBezTo>
                    <a:pt x="529636" y="231736"/>
                    <a:pt x="524957" y="238218"/>
                    <a:pt x="518839" y="242180"/>
                  </a:cubicBezTo>
                  <a:cubicBezTo>
                    <a:pt x="478890" y="268468"/>
                    <a:pt x="434981" y="279992"/>
                    <a:pt x="387114" y="274230"/>
                  </a:cubicBezTo>
                  <a:cubicBezTo>
                    <a:pt x="356162" y="270989"/>
                    <a:pt x="324130" y="238578"/>
                    <a:pt x="321251" y="206528"/>
                  </a:cubicBezTo>
                  <a:cubicBezTo>
                    <a:pt x="335647" y="214090"/>
                    <a:pt x="349683" y="221293"/>
                    <a:pt x="363360" y="228855"/>
                  </a:cubicBezTo>
                  <a:cubicBezTo>
                    <a:pt x="377756" y="237138"/>
                    <a:pt x="392872" y="242180"/>
                    <a:pt x="410507" y="236778"/>
                  </a:cubicBezTo>
                  <a:cubicBezTo>
                    <a:pt x="404389" y="222013"/>
                    <a:pt x="396111" y="208689"/>
                    <a:pt x="393232" y="194284"/>
                  </a:cubicBezTo>
                  <a:cubicBezTo>
                    <a:pt x="390353" y="179879"/>
                    <a:pt x="392512" y="164754"/>
                    <a:pt x="392512" y="149629"/>
                  </a:cubicBezTo>
                  <a:cubicBezTo>
                    <a:pt x="377036" y="145668"/>
                    <a:pt x="363720" y="142787"/>
                    <a:pt x="350403" y="138105"/>
                  </a:cubicBezTo>
                  <a:cubicBezTo>
                    <a:pt x="325570" y="129463"/>
                    <a:pt x="299657" y="128022"/>
                    <a:pt x="274463" y="131983"/>
                  </a:cubicBezTo>
                  <a:cubicBezTo>
                    <a:pt x="224436" y="139546"/>
                    <a:pt x="176929" y="156111"/>
                    <a:pt x="134459" y="183840"/>
                  </a:cubicBezTo>
                  <a:cubicBezTo>
                    <a:pt x="93070" y="210849"/>
                    <a:pt x="58879" y="244340"/>
                    <a:pt x="47362" y="294757"/>
                  </a:cubicBezTo>
                  <a:cubicBezTo>
                    <a:pt x="45203" y="304480"/>
                    <a:pt x="42683" y="313843"/>
                    <a:pt x="40524" y="323566"/>
                  </a:cubicBezTo>
                  <a:cubicBezTo>
                    <a:pt x="32246" y="363540"/>
                    <a:pt x="22889" y="403513"/>
                    <a:pt x="31886" y="444926"/>
                  </a:cubicBezTo>
                  <a:cubicBezTo>
                    <a:pt x="36205" y="464373"/>
                    <a:pt x="39084" y="484179"/>
                    <a:pt x="42683" y="503265"/>
                  </a:cubicBezTo>
                  <a:cubicBezTo>
                    <a:pt x="48082" y="529554"/>
                    <a:pt x="55280" y="554763"/>
                    <a:pt x="70756" y="576730"/>
                  </a:cubicBezTo>
                  <a:cubicBezTo>
                    <a:pt x="94870" y="610581"/>
                    <a:pt x="118983" y="644792"/>
                    <a:pt x="144177" y="677563"/>
                  </a:cubicBezTo>
                  <a:cubicBezTo>
                    <a:pt x="181608" y="725819"/>
                    <a:pt x="222277" y="770834"/>
                    <a:pt x="272304" y="806125"/>
                  </a:cubicBezTo>
                  <a:cubicBezTo>
                    <a:pt x="296777" y="823771"/>
                    <a:pt x="326290" y="835655"/>
                    <a:pt x="357961" y="814408"/>
                  </a:cubicBezTo>
                  <a:cubicBezTo>
                    <a:pt x="374877" y="803605"/>
                    <a:pt x="393952" y="794962"/>
                    <a:pt x="413027" y="787759"/>
                  </a:cubicBezTo>
                  <a:cubicBezTo>
                    <a:pt x="435701" y="779837"/>
                    <a:pt x="459815" y="782718"/>
                    <a:pt x="472771" y="804325"/>
                  </a:cubicBezTo>
                  <a:cubicBezTo>
                    <a:pt x="476370" y="810087"/>
                    <a:pt x="482489" y="815488"/>
                    <a:pt x="488967" y="818009"/>
                  </a:cubicBezTo>
                  <a:cubicBezTo>
                    <a:pt x="512721" y="826652"/>
                    <a:pt x="536834" y="831334"/>
                    <a:pt x="562388" y="825572"/>
                  </a:cubicBezTo>
                  <a:cubicBezTo>
                    <a:pt x="593339" y="818730"/>
                    <a:pt x="619972" y="803244"/>
                    <a:pt x="648045" y="789560"/>
                  </a:cubicBezTo>
                  <a:cubicBezTo>
                    <a:pt x="667840" y="780197"/>
                    <a:pt x="683316" y="765072"/>
                    <a:pt x="698072" y="749227"/>
                  </a:cubicBezTo>
                  <a:cubicBezTo>
                    <a:pt x="735142" y="708893"/>
                    <a:pt x="756737" y="660277"/>
                    <a:pt x="777611" y="610941"/>
                  </a:cubicBezTo>
                  <a:cubicBezTo>
                    <a:pt x="780130" y="604819"/>
                    <a:pt x="782290" y="598337"/>
                    <a:pt x="782650" y="591855"/>
                  </a:cubicBezTo>
                  <a:cubicBezTo>
                    <a:pt x="788768" y="546120"/>
                    <a:pt x="797406" y="500745"/>
                    <a:pt x="797046" y="453929"/>
                  </a:cubicBezTo>
                  <a:cubicBezTo>
                    <a:pt x="796686" y="388388"/>
                    <a:pt x="793807" y="323206"/>
                    <a:pt x="775452" y="260186"/>
                  </a:cubicBezTo>
                  <a:cubicBezTo>
                    <a:pt x="768973" y="236778"/>
                    <a:pt x="759976" y="213010"/>
                    <a:pt x="741980" y="195724"/>
                  </a:cubicBezTo>
                  <a:cubicBezTo>
                    <a:pt x="711388" y="166915"/>
                    <a:pt x="676478" y="144588"/>
                    <a:pt x="638328" y="127662"/>
                  </a:cubicBezTo>
                  <a:cubicBezTo>
                    <a:pt x="631309" y="124601"/>
                    <a:pt x="624021" y="123070"/>
                    <a:pt x="616553" y="123025"/>
                  </a:cubicBezTo>
                  <a:close/>
                  <a:moveTo>
                    <a:pt x="467193" y="0"/>
                  </a:moveTo>
                  <a:lnTo>
                    <a:pt x="489925" y="2998"/>
                  </a:lnTo>
                  <a:lnTo>
                    <a:pt x="489451" y="4151"/>
                  </a:lnTo>
                  <a:lnTo>
                    <a:pt x="459455" y="38353"/>
                  </a:lnTo>
                  <a:cubicBezTo>
                    <a:pt x="434981" y="77245"/>
                    <a:pt x="426703" y="121180"/>
                    <a:pt x="424904" y="166555"/>
                  </a:cubicBezTo>
                  <a:cubicBezTo>
                    <a:pt x="424544" y="182400"/>
                    <a:pt x="424904" y="197885"/>
                    <a:pt x="433541" y="212650"/>
                  </a:cubicBezTo>
                  <a:cubicBezTo>
                    <a:pt x="434621" y="210849"/>
                    <a:pt x="436061" y="209769"/>
                    <a:pt x="436061" y="209049"/>
                  </a:cubicBezTo>
                  <a:cubicBezTo>
                    <a:pt x="434981" y="154311"/>
                    <a:pt x="449377" y="103534"/>
                    <a:pt x="469172" y="53478"/>
                  </a:cubicBezTo>
                  <a:lnTo>
                    <a:pt x="489451" y="4151"/>
                  </a:lnTo>
                  <a:lnTo>
                    <a:pt x="490406" y="3061"/>
                  </a:lnTo>
                  <a:lnTo>
                    <a:pt x="489925" y="2998"/>
                  </a:lnTo>
                  <a:lnTo>
                    <a:pt x="490047" y="2701"/>
                  </a:lnTo>
                  <a:cubicBezTo>
                    <a:pt x="491846" y="2701"/>
                    <a:pt x="494006" y="3061"/>
                    <a:pt x="497605" y="3781"/>
                  </a:cubicBezTo>
                  <a:cubicBezTo>
                    <a:pt x="486088" y="48076"/>
                    <a:pt x="468812" y="90930"/>
                    <a:pt x="465213" y="138826"/>
                  </a:cubicBezTo>
                  <a:cubicBezTo>
                    <a:pt x="471691" y="137025"/>
                    <a:pt x="476370" y="135945"/>
                    <a:pt x="481049" y="134144"/>
                  </a:cubicBezTo>
                  <a:cubicBezTo>
                    <a:pt x="489327" y="131623"/>
                    <a:pt x="497245" y="127662"/>
                    <a:pt x="505523" y="126222"/>
                  </a:cubicBezTo>
                  <a:cubicBezTo>
                    <a:pt x="535395" y="120820"/>
                    <a:pt x="563467" y="112537"/>
                    <a:pt x="589381" y="94531"/>
                  </a:cubicBezTo>
                  <a:cubicBezTo>
                    <a:pt x="607016" y="81567"/>
                    <a:pt x="630050" y="81567"/>
                    <a:pt x="650205" y="89129"/>
                  </a:cubicBezTo>
                  <a:cubicBezTo>
                    <a:pt x="701311" y="107495"/>
                    <a:pt x="747019" y="134864"/>
                    <a:pt x="781930" y="177358"/>
                  </a:cubicBezTo>
                  <a:cubicBezTo>
                    <a:pt x="808923" y="209409"/>
                    <a:pt x="819720" y="249382"/>
                    <a:pt x="827278" y="290075"/>
                  </a:cubicBezTo>
                  <a:cubicBezTo>
                    <a:pt x="840235" y="360298"/>
                    <a:pt x="841674" y="431962"/>
                    <a:pt x="836276" y="503265"/>
                  </a:cubicBezTo>
                  <a:cubicBezTo>
                    <a:pt x="833756" y="536037"/>
                    <a:pt x="826918" y="568447"/>
                    <a:pt x="821880" y="601218"/>
                  </a:cubicBezTo>
                  <a:cubicBezTo>
                    <a:pt x="821160" y="603739"/>
                    <a:pt x="820440" y="606260"/>
                    <a:pt x="819720" y="608781"/>
                  </a:cubicBezTo>
                  <a:cubicBezTo>
                    <a:pt x="792367" y="668200"/>
                    <a:pt x="766454" y="728340"/>
                    <a:pt x="720746" y="776956"/>
                  </a:cubicBezTo>
                  <a:cubicBezTo>
                    <a:pt x="703471" y="795322"/>
                    <a:pt x="684396" y="811167"/>
                    <a:pt x="661362" y="821971"/>
                  </a:cubicBezTo>
                  <a:cubicBezTo>
                    <a:pt x="631489" y="836375"/>
                    <a:pt x="603057" y="853661"/>
                    <a:pt x="569586" y="859063"/>
                  </a:cubicBezTo>
                  <a:cubicBezTo>
                    <a:pt x="533235" y="865185"/>
                    <a:pt x="497605" y="863024"/>
                    <a:pt x="464493" y="843578"/>
                  </a:cubicBezTo>
                  <a:cubicBezTo>
                    <a:pt x="454416" y="838176"/>
                    <a:pt x="446138" y="829173"/>
                    <a:pt x="436061" y="820530"/>
                  </a:cubicBezTo>
                  <a:cubicBezTo>
                    <a:pt x="429942" y="824491"/>
                    <a:pt x="423824" y="828453"/>
                    <a:pt x="417706" y="832054"/>
                  </a:cubicBezTo>
                  <a:cubicBezTo>
                    <a:pt x="399710" y="843218"/>
                    <a:pt x="381715" y="854381"/>
                    <a:pt x="363720" y="864825"/>
                  </a:cubicBezTo>
                  <a:cubicBezTo>
                    <a:pt x="346444" y="875268"/>
                    <a:pt x="327729" y="874908"/>
                    <a:pt x="308294" y="870947"/>
                  </a:cubicBezTo>
                  <a:cubicBezTo>
                    <a:pt x="265466" y="861944"/>
                    <a:pt x="232354" y="837816"/>
                    <a:pt x="202122" y="808646"/>
                  </a:cubicBezTo>
                  <a:cubicBezTo>
                    <a:pt x="152455" y="761831"/>
                    <a:pt x="108186" y="710334"/>
                    <a:pt x="69316" y="654155"/>
                  </a:cubicBezTo>
                  <a:cubicBezTo>
                    <a:pt x="32966" y="601938"/>
                    <a:pt x="9572" y="544679"/>
                    <a:pt x="6333" y="479498"/>
                  </a:cubicBezTo>
                  <a:cubicBezTo>
                    <a:pt x="4533" y="446367"/>
                    <a:pt x="-4104" y="412516"/>
                    <a:pt x="2374" y="379025"/>
                  </a:cubicBezTo>
                  <a:cubicBezTo>
                    <a:pt x="9212" y="340132"/>
                    <a:pt x="17130" y="301239"/>
                    <a:pt x="27927" y="263427"/>
                  </a:cubicBezTo>
                  <a:cubicBezTo>
                    <a:pt x="37285" y="231736"/>
                    <a:pt x="59959" y="207608"/>
                    <a:pt x="84433" y="186001"/>
                  </a:cubicBezTo>
                  <a:cubicBezTo>
                    <a:pt x="126182" y="149629"/>
                    <a:pt x="175129" y="128022"/>
                    <a:pt x="228035" y="113257"/>
                  </a:cubicBezTo>
                  <a:cubicBezTo>
                    <a:pt x="261866" y="103894"/>
                    <a:pt x="295698" y="98853"/>
                    <a:pt x="329889" y="106775"/>
                  </a:cubicBezTo>
                  <a:cubicBezTo>
                    <a:pt x="351483" y="111457"/>
                    <a:pt x="371998" y="120460"/>
                    <a:pt x="394312" y="128022"/>
                  </a:cubicBezTo>
                  <a:cubicBezTo>
                    <a:pt x="398631" y="112177"/>
                    <a:pt x="402949" y="94531"/>
                    <a:pt x="408348" y="77245"/>
                  </a:cubicBezTo>
                  <a:cubicBezTo>
                    <a:pt x="416266" y="52757"/>
                    <a:pt x="426343" y="28629"/>
                    <a:pt x="447218" y="12064"/>
                  </a:cubicBezTo>
                  <a:cubicBezTo>
                    <a:pt x="453516" y="7023"/>
                    <a:pt x="460085" y="2251"/>
                    <a:pt x="467193" y="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3" name="Freeform 22">
              <a:extLst>
                <a:ext uri="{FF2B5EF4-FFF2-40B4-BE49-F238E27FC236}">
                  <a16:creationId xmlns="" xmlns:a16="http://schemas.microsoft.com/office/drawing/2014/main" id="{130F2E42-2ABE-C248-A36A-A340C35A97A1}"/>
                </a:ext>
              </a:extLst>
            </p:cNvPr>
            <p:cNvSpPr>
              <a:spLocks noChangeArrowheads="1"/>
            </p:cNvSpPr>
            <p:nvPr/>
          </p:nvSpPr>
          <p:spPr bwMode="auto">
            <a:xfrm>
              <a:off x="767397" y="3789371"/>
              <a:ext cx="1095353" cy="441326"/>
            </a:xfrm>
            <a:custGeom>
              <a:avLst/>
              <a:gdLst>
                <a:gd name="connsiteX0" fmla="*/ 155862 w 1208046"/>
                <a:gd name="connsiteY0" fmla="*/ 341352 h 487606"/>
                <a:gd name="connsiteX1" fmla="*/ 176567 w 1208046"/>
                <a:gd name="connsiteY1" fmla="*/ 343535 h 487606"/>
                <a:gd name="connsiteX2" fmla="*/ 134068 w 1208046"/>
                <a:gd name="connsiteY2" fmla="*/ 348075 h 487606"/>
                <a:gd name="connsiteX3" fmla="*/ 155862 w 1208046"/>
                <a:gd name="connsiteY3" fmla="*/ 341352 h 487606"/>
                <a:gd name="connsiteX4" fmla="*/ 219079 w 1208046"/>
                <a:gd name="connsiteY4" fmla="*/ 335470 h 487606"/>
                <a:gd name="connsiteX5" fmla="*/ 176930 w 1208046"/>
                <a:gd name="connsiteY5" fmla="*/ 370042 h 487606"/>
                <a:gd name="connsiteX6" fmla="*/ 219079 w 1208046"/>
                <a:gd name="connsiteY6" fmla="*/ 335470 h 487606"/>
                <a:gd name="connsiteX7" fmla="*/ 567455 w 1208046"/>
                <a:gd name="connsiteY7" fmla="*/ 327225 h 487606"/>
                <a:gd name="connsiteX8" fmla="*/ 629006 w 1208046"/>
                <a:gd name="connsiteY8" fmla="*/ 339055 h 487606"/>
                <a:gd name="connsiteX9" fmla="*/ 589903 w 1208046"/>
                <a:gd name="connsiteY9" fmla="*/ 352677 h 487606"/>
                <a:gd name="connsiteX10" fmla="*/ 567455 w 1208046"/>
                <a:gd name="connsiteY10" fmla="*/ 327225 h 487606"/>
                <a:gd name="connsiteX11" fmla="*/ 483291 w 1208046"/>
                <a:gd name="connsiteY11" fmla="*/ 322770 h 487606"/>
                <a:gd name="connsiteX12" fmla="*/ 504903 w 1208046"/>
                <a:gd name="connsiteY12" fmla="*/ 343721 h 487606"/>
                <a:gd name="connsiteX13" fmla="*/ 552808 w 1208046"/>
                <a:gd name="connsiteY13" fmla="*/ 354729 h 487606"/>
                <a:gd name="connsiteX14" fmla="*/ 517149 w 1208046"/>
                <a:gd name="connsiteY14" fmla="*/ 374970 h 487606"/>
                <a:gd name="connsiteX15" fmla="*/ 490855 w 1208046"/>
                <a:gd name="connsiteY15" fmla="*/ 367868 h 487606"/>
                <a:gd name="connsiteX16" fmla="*/ 483291 w 1208046"/>
                <a:gd name="connsiteY16" fmla="*/ 322770 h 487606"/>
                <a:gd name="connsiteX17" fmla="*/ 850430 w 1208046"/>
                <a:gd name="connsiteY17" fmla="*/ 309175 h 487606"/>
                <a:gd name="connsiteX18" fmla="*/ 886187 w 1208046"/>
                <a:gd name="connsiteY18" fmla="*/ 316601 h 487606"/>
                <a:gd name="connsiteX19" fmla="*/ 837330 w 1208046"/>
                <a:gd name="connsiteY19" fmla="*/ 313346 h 487606"/>
                <a:gd name="connsiteX20" fmla="*/ 850430 w 1208046"/>
                <a:gd name="connsiteY20" fmla="*/ 309175 h 487606"/>
                <a:gd name="connsiteX21" fmla="*/ 754962 w 1208046"/>
                <a:gd name="connsiteY21" fmla="*/ 305213 h 487606"/>
                <a:gd name="connsiteX22" fmla="*/ 768024 w 1208046"/>
                <a:gd name="connsiteY22" fmla="*/ 313112 h 487606"/>
                <a:gd name="connsiteX23" fmla="*/ 791610 w 1208046"/>
                <a:gd name="connsiteY23" fmla="*/ 327476 h 487606"/>
                <a:gd name="connsiteX24" fmla="*/ 824267 w 1208046"/>
                <a:gd name="connsiteY24" fmla="*/ 345789 h 487606"/>
                <a:gd name="connsiteX25" fmla="*/ 791610 w 1208046"/>
                <a:gd name="connsiteY25" fmla="*/ 356920 h 487606"/>
                <a:gd name="connsiteX26" fmla="*/ 752784 w 1208046"/>
                <a:gd name="connsiteY26" fmla="*/ 331066 h 487606"/>
                <a:gd name="connsiteX27" fmla="*/ 748793 w 1208046"/>
                <a:gd name="connsiteY27" fmla="*/ 320294 h 487606"/>
                <a:gd name="connsiteX28" fmla="*/ 754962 w 1208046"/>
                <a:gd name="connsiteY28" fmla="*/ 305213 h 487606"/>
                <a:gd name="connsiteX29" fmla="*/ 273965 w 1208046"/>
                <a:gd name="connsiteY29" fmla="*/ 280420 h 487606"/>
                <a:gd name="connsiteX30" fmla="*/ 289281 w 1208046"/>
                <a:gd name="connsiteY30" fmla="*/ 303005 h 487606"/>
                <a:gd name="connsiteX31" fmla="*/ 270793 w 1208046"/>
                <a:gd name="connsiteY31" fmla="*/ 315366 h 487606"/>
                <a:gd name="connsiteX32" fmla="*/ 249043 w 1208046"/>
                <a:gd name="connsiteY32" fmla="*/ 309913 h 487606"/>
                <a:gd name="connsiteX33" fmla="*/ 252668 w 1208046"/>
                <a:gd name="connsiteY33" fmla="*/ 287009 h 487606"/>
                <a:gd name="connsiteX34" fmla="*/ 273965 w 1208046"/>
                <a:gd name="connsiteY34" fmla="*/ 280420 h 487606"/>
                <a:gd name="connsiteX35" fmla="*/ 191456 w 1208046"/>
                <a:gd name="connsiteY35" fmla="*/ 273558 h 487606"/>
                <a:gd name="connsiteX36" fmla="*/ 176454 w 1208046"/>
                <a:gd name="connsiteY36" fmla="*/ 328759 h 487606"/>
                <a:gd name="connsiteX37" fmla="*/ 191456 w 1208046"/>
                <a:gd name="connsiteY37" fmla="*/ 273558 h 487606"/>
                <a:gd name="connsiteX38" fmla="*/ 245327 w 1208046"/>
                <a:gd name="connsiteY38" fmla="*/ 232283 h 487606"/>
                <a:gd name="connsiteX39" fmla="*/ 228618 w 1208046"/>
                <a:gd name="connsiteY39" fmla="*/ 285832 h 487606"/>
                <a:gd name="connsiteX40" fmla="*/ 205734 w 1208046"/>
                <a:gd name="connsiteY40" fmla="*/ 306538 h 487606"/>
                <a:gd name="connsiteX41" fmla="*/ 245327 w 1208046"/>
                <a:gd name="connsiteY41" fmla="*/ 232283 h 487606"/>
                <a:gd name="connsiteX42" fmla="*/ 669030 w 1208046"/>
                <a:gd name="connsiteY42" fmla="*/ 223115 h 487606"/>
                <a:gd name="connsiteX43" fmla="*/ 687238 w 1208046"/>
                <a:gd name="connsiteY43" fmla="*/ 233848 h 487606"/>
                <a:gd name="connsiteX44" fmla="*/ 686881 w 1208046"/>
                <a:gd name="connsiteY44" fmla="*/ 273200 h 487606"/>
                <a:gd name="connsiteX45" fmla="*/ 681169 w 1208046"/>
                <a:gd name="connsiteY45" fmla="*/ 271411 h 487606"/>
                <a:gd name="connsiteX46" fmla="*/ 637611 w 1208046"/>
                <a:gd name="connsiteY46" fmla="*/ 263899 h 487606"/>
                <a:gd name="connsiteX47" fmla="*/ 611905 w 1208046"/>
                <a:gd name="connsiteY47" fmla="*/ 267476 h 487606"/>
                <a:gd name="connsiteX48" fmla="*/ 669030 w 1208046"/>
                <a:gd name="connsiteY48" fmla="*/ 223115 h 487606"/>
                <a:gd name="connsiteX49" fmla="*/ 536205 w 1208046"/>
                <a:gd name="connsiteY49" fmla="*/ 182499 h 487606"/>
                <a:gd name="connsiteX50" fmla="*/ 559790 w 1208046"/>
                <a:gd name="connsiteY50" fmla="*/ 200558 h 487606"/>
                <a:gd name="connsiteX51" fmla="*/ 562330 w 1208046"/>
                <a:gd name="connsiteY51" fmla="*/ 211393 h 487606"/>
                <a:gd name="connsiteX52" fmla="*/ 493750 w 1208046"/>
                <a:gd name="connsiteY52" fmla="*/ 244622 h 487606"/>
                <a:gd name="connsiteX53" fmla="*/ 495202 w 1208046"/>
                <a:gd name="connsiteY53" fmla="*/ 212477 h 487606"/>
                <a:gd name="connsiteX54" fmla="*/ 536205 w 1208046"/>
                <a:gd name="connsiteY54" fmla="*/ 182499 h 487606"/>
                <a:gd name="connsiteX55" fmla="*/ 609907 w 1208046"/>
                <a:gd name="connsiteY55" fmla="*/ 174915 h 487606"/>
                <a:gd name="connsiteX56" fmla="*/ 625834 w 1208046"/>
                <a:gd name="connsiteY56" fmla="*/ 176131 h 487606"/>
                <a:gd name="connsiteX57" fmla="*/ 590302 w 1208046"/>
                <a:gd name="connsiteY57" fmla="*/ 204935 h 487606"/>
                <a:gd name="connsiteX58" fmla="*/ 597480 w 1208046"/>
                <a:gd name="connsiteY58" fmla="*/ 181531 h 487606"/>
                <a:gd name="connsiteX59" fmla="*/ 609907 w 1208046"/>
                <a:gd name="connsiteY59" fmla="*/ 174915 h 487606"/>
                <a:gd name="connsiteX60" fmla="*/ 693572 w 1208046"/>
                <a:gd name="connsiteY60" fmla="*/ 165608 h 487606"/>
                <a:gd name="connsiteX61" fmla="*/ 690341 w 1208046"/>
                <a:gd name="connsiteY61" fmla="*/ 186574 h 487606"/>
                <a:gd name="connsiteX62" fmla="*/ 662705 w 1208046"/>
                <a:gd name="connsiteY62" fmla="*/ 187678 h 487606"/>
                <a:gd name="connsiteX63" fmla="*/ 693572 w 1208046"/>
                <a:gd name="connsiteY63" fmla="*/ 165608 h 487606"/>
                <a:gd name="connsiteX64" fmla="*/ 843870 w 1208046"/>
                <a:gd name="connsiteY64" fmla="*/ 154164 h 487606"/>
                <a:gd name="connsiteX65" fmla="*/ 856813 w 1208046"/>
                <a:gd name="connsiteY65" fmla="*/ 154571 h 487606"/>
                <a:gd name="connsiteX66" fmla="*/ 884594 w 1208046"/>
                <a:gd name="connsiteY66" fmla="*/ 188165 h 487606"/>
                <a:gd name="connsiteX67" fmla="*/ 854288 w 1208046"/>
                <a:gd name="connsiteY67" fmla="*/ 174438 h 487606"/>
                <a:gd name="connsiteX68" fmla="*/ 838413 w 1208046"/>
                <a:gd name="connsiteY68" fmla="*/ 211284 h 487606"/>
                <a:gd name="connsiteX69" fmla="*/ 836609 w 1208046"/>
                <a:gd name="connsiteY69" fmla="*/ 164324 h 487606"/>
                <a:gd name="connsiteX70" fmla="*/ 843870 w 1208046"/>
                <a:gd name="connsiteY70" fmla="*/ 154164 h 487606"/>
                <a:gd name="connsiteX71" fmla="*/ 1023356 w 1208046"/>
                <a:gd name="connsiteY71" fmla="*/ 125154 h 487606"/>
                <a:gd name="connsiteX72" fmla="*/ 1036127 w 1208046"/>
                <a:gd name="connsiteY72" fmla="*/ 125899 h 487606"/>
                <a:gd name="connsiteX73" fmla="*/ 1057635 w 1208046"/>
                <a:gd name="connsiteY73" fmla="*/ 144125 h 487606"/>
                <a:gd name="connsiteX74" fmla="*/ 1038994 w 1208046"/>
                <a:gd name="connsiteY74" fmla="*/ 145176 h 487606"/>
                <a:gd name="connsiteX75" fmla="*/ 1013543 w 1208046"/>
                <a:gd name="connsiteY75" fmla="*/ 132559 h 487606"/>
                <a:gd name="connsiteX76" fmla="*/ 1023356 w 1208046"/>
                <a:gd name="connsiteY76" fmla="*/ 125154 h 487606"/>
                <a:gd name="connsiteX77" fmla="*/ 959123 w 1208046"/>
                <a:gd name="connsiteY77" fmla="*/ 123124 h 487606"/>
                <a:gd name="connsiteX78" fmla="*/ 967690 w 1208046"/>
                <a:gd name="connsiteY78" fmla="*/ 124375 h 487606"/>
                <a:gd name="connsiteX79" fmla="*/ 981684 w 1208046"/>
                <a:gd name="connsiteY79" fmla="*/ 161907 h 487606"/>
                <a:gd name="connsiteX80" fmla="*/ 964461 w 1208046"/>
                <a:gd name="connsiteY80" fmla="*/ 142605 h 487606"/>
                <a:gd name="connsiteX81" fmla="*/ 938626 w 1208046"/>
                <a:gd name="connsiteY81" fmla="*/ 174775 h 487606"/>
                <a:gd name="connsiteX82" fmla="*/ 951902 w 1208046"/>
                <a:gd name="connsiteY82" fmla="*/ 127234 h 487606"/>
                <a:gd name="connsiteX83" fmla="*/ 959123 w 1208046"/>
                <a:gd name="connsiteY83" fmla="*/ 123124 h 487606"/>
                <a:gd name="connsiteX84" fmla="*/ 946271 w 1208046"/>
                <a:gd name="connsiteY84" fmla="*/ 74428 h 487606"/>
                <a:gd name="connsiteX85" fmla="*/ 881087 w 1208046"/>
                <a:gd name="connsiteY85" fmla="*/ 79107 h 487606"/>
                <a:gd name="connsiteX86" fmla="*/ 843274 w 1208046"/>
                <a:gd name="connsiteY86" fmla="*/ 76228 h 487606"/>
                <a:gd name="connsiteX87" fmla="*/ 704624 w 1208046"/>
                <a:gd name="connsiteY87" fmla="*/ 94586 h 487606"/>
                <a:gd name="connsiteX88" fmla="*/ 602347 w 1208046"/>
                <a:gd name="connsiteY88" fmla="*/ 116543 h 487606"/>
                <a:gd name="connsiteX89" fmla="*/ 447131 w 1208046"/>
                <a:gd name="connsiteY89" fmla="*/ 148219 h 487606"/>
                <a:gd name="connsiteX90" fmla="*/ 366462 w 1208046"/>
                <a:gd name="connsiteY90" fmla="*/ 165857 h 487606"/>
                <a:gd name="connsiteX91" fmla="*/ 371864 w 1208046"/>
                <a:gd name="connsiteY91" fmla="*/ 283563 h 487606"/>
                <a:gd name="connsiteX92" fmla="*/ 350617 w 1208046"/>
                <a:gd name="connsiteY92" fmla="*/ 317039 h 487606"/>
                <a:gd name="connsiteX93" fmla="*/ 280031 w 1208046"/>
                <a:gd name="connsiteY93" fmla="*/ 371033 h 487606"/>
                <a:gd name="connsiteX94" fmla="*/ 292636 w 1208046"/>
                <a:gd name="connsiteY94" fmla="*/ 351235 h 487606"/>
                <a:gd name="connsiteX95" fmla="*/ 341973 w 1208046"/>
                <a:gd name="connsiteY95" fmla="*/ 286802 h 487606"/>
                <a:gd name="connsiteX96" fmla="*/ 363581 w 1208046"/>
                <a:gd name="connsiteY96" fmla="*/ 212291 h 487606"/>
                <a:gd name="connsiteX97" fmla="*/ 328649 w 1208046"/>
                <a:gd name="connsiteY97" fmla="*/ 175576 h 487606"/>
                <a:gd name="connsiteX98" fmla="*/ 228533 w 1208046"/>
                <a:gd name="connsiteY98" fmla="*/ 200053 h 487606"/>
                <a:gd name="connsiteX99" fmla="*/ 145343 w 1208046"/>
                <a:gd name="connsiteY99" fmla="*/ 266645 h 487606"/>
                <a:gd name="connsiteX100" fmla="*/ 113651 w 1208046"/>
                <a:gd name="connsiteY100" fmla="*/ 293282 h 487606"/>
                <a:gd name="connsiteX101" fmla="*/ 87362 w 1208046"/>
                <a:gd name="connsiteY101" fmla="*/ 315959 h 487606"/>
                <a:gd name="connsiteX102" fmla="*/ 41265 w 1208046"/>
                <a:gd name="connsiteY102" fmla="*/ 394430 h 487606"/>
                <a:gd name="connsiteX103" fmla="*/ 35503 w 1208046"/>
                <a:gd name="connsiteY103" fmla="*/ 447703 h 487606"/>
                <a:gd name="connsiteX104" fmla="*/ 58191 w 1208046"/>
                <a:gd name="connsiteY104" fmla="*/ 449863 h 487606"/>
                <a:gd name="connsiteX105" fmla="*/ 106448 w 1208046"/>
                <a:gd name="connsiteY105" fmla="*/ 445184 h 487606"/>
                <a:gd name="connsiteX106" fmla="*/ 241497 w 1208046"/>
                <a:gd name="connsiteY106" fmla="*/ 382911 h 487606"/>
                <a:gd name="connsiteX107" fmla="*/ 259864 w 1208046"/>
                <a:gd name="connsiteY107" fmla="*/ 372832 h 487606"/>
                <a:gd name="connsiteX108" fmla="*/ 246539 w 1208046"/>
                <a:gd name="connsiteY108" fmla="*/ 405588 h 487606"/>
                <a:gd name="connsiteX109" fmla="*/ 205124 w 1208046"/>
                <a:gd name="connsiteY109" fmla="*/ 432945 h 487606"/>
                <a:gd name="connsiteX110" fmla="*/ 187478 w 1208046"/>
                <a:gd name="connsiteY110" fmla="*/ 444824 h 487606"/>
                <a:gd name="connsiteX111" fmla="*/ 209086 w 1208046"/>
                <a:gd name="connsiteY111" fmla="*/ 446263 h 487606"/>
                <a:gd name="connsiteX112" fmla="*/ 287954 w 1208046"/>
                <a:gd name="connsiteY112" fmla="*/ 440144 h 487606"/>
                <a:gd name="connsiteX113" fmla="*/ 412919 w 1208046"/>
                <a:gd name="connsiteY113" fmla="*/ 437984 h 487606"/>
                <a:gd name="connsiteX114" fmla="*/ 495389 w 1208046"/>
                <a:gd name="connsiteY114" fmla="*/ 429705 h 487606"/>
                <a:gd name="connsiteX115" fmla="*/ 581820 w 1208046"/>
                <a:gd name="connsiteY115" fmla="*/ 421426 h 487606"/>
                <a:gd name="connsiteX116" fmla="*/ 650965 w 1208046"/>
                <a:gd name="connsiteY116" fmla="*/ 419627 h 487606"/>
                <a:gd name="connsiteX117" fmla="*/ 698502 w 1208046"/>
                <a:gd name="connsiteY117" fmla="*/ 416027 h 487606"/>
                <a:gd name="connsiteX118" fmla="*/ 832110 w 1208046"/>
                <a:gd name="connsiteY118" fmla="*/ 392270 h 487606"/>
                <a:gd name="connsiteX119" fmla="*/ 907377 w 1208046"/>
                <a:gd name="connsiteY119" fmla="*/ 376432 h 487606"/>
                <a:gd name="connsiteX120" fmla="*/ 959956 w 1208046"/>
                <a:gd name="connsiteY120" fmla="*/ 368873 h 487606"/>
                <a:gd name="connsiteX121" fmla="*/ 1137139 w 1208046"/>
                <a:gd name="connsiteY121" fmla="*/ 300841 h 487606"/>
                <a:gd name="connsiteX122" fmla="*/ 1177834 w 1208046"/>
                <a:gd name="connsiteY122" fmla="*/ 250087 h 487606"/>
                <a:gd name="connsiteX123" fmla="*/ 1166670 w 1208046"/>
                <a:gd name="connsiteY123" fmla="*/ 155418 h 487606"/>
                <a:gd name="connsiteX124" fmla="*/ 1108329 w 1208046"/>
                <a:gd name="connsiteY124" fmla="*/ 89906 h 487606"/>
                <a:gd name="connsiteX125" fmla="*/ 1050708 w 1208046"/>
                <a:gd name="connsiteY125" fmla="*/ 74428 h 487606"/>
                <a:gd name="connsiteX126" fmla="*/ 1020818 w 1208046"/>
                <a:gd name="connsiteY126" fmla="*/ 76228 h 487606"/>
                <a:gd name="connsiteX127" fmla="*/ 987326 w 1208046"/>
                <a:gd name="connsiteY127" fmla="*/ 75148 h 487606"/>
                <a:gd name="connsiteX128" fmla="*/ 946271 w 1208046"/>
                <a:gd name="connsiteY128" fmla="*/ 74428 h 487606"/>
                <a:gd name="connsiteX129" fmla="*/ 594064 w 1208046"/>
                <a:gd name="connsiteY129" fmla="*/ 72043 h 487606"/>
                <a:gd name="connsiteX130" fmla="*/ 576058 w 1208046"/>
                <a:gd name="connsiteY130" fmla="*/ 73708 h 487606"/>
                <a:gd name="connsiteX131" fmla="*/ 557691 w 1208046"/>
                <a:gd name="connsiteY131" fmla="*/ 88106 h 487606"/>
                <a:gd name="connsiteX132" fmla="*/ 606669 w 1208046"/>
                <a:gd name="connsiteY132" fmla="*/ 86307 h 487606"/>
                <a:gd name="connsiteX133" fmla="*/ 594064 w 1208046"/>
                <a:gd name="connsiteY133" fmla="*/ 72043 h 487606"/>
                <a:gd name="connsiteX134" fmla="*/ 912103 w 1208046"/>
                <a:gd name="connsiteY134" fmla="*/ 46 h 487606"/>
                <a:gd name="connsiteX135" fmla="*/ 937628 w 1208046"/>
                <a:gd name="connsiteY135" fmla="*/ 27634 h 487606"/>
                <a:gd name="connsiteX136" fmla="*/ 939068 w 1208046"/>
                <a:gd name="connsiteY136" fmla="*/ 42752 h 487606"/>
                <a:gd name="connsiteX137" fmla="*/ 926824 w 1208046"/>
                <a:gd name="connsiteY137" fmla="*/ 36633 h 487606"/>
                <a:gd name="connsiteX138" fmla="*/ 880367 w 1208046"/>
                <a:gd name="connsiteY138" fmla="*/ 51031 h 487606"/>
                <a:gd name="connsiteX139" fmla="*/ 939068 w 1208046"/>
                <a:gd name="connsiteY139" fmla="*/ 42752 h 487606"/>
                <a:gd name="connsiteX140" fmla="*/ 986245 w 1208046"/>
                <a:gd name="connsiteY140" fmla="*/ 42032 h 487606"/>
                <a:gd name="connsiteX141" fmla="*/ 1025499 w 1208046"/>
                <a:gd name="connsiteY141" fmla="*/ 41672 h 487606"/>
                <a:gd name="connsiteX142" fmla="*/ 990927 w 1208046"/>
                <a:gd name="connsiteY142" fmla="*/ 22594 h 487606"/>
                <a:gd name="connsiteX143" fmla="*/ 980843 w 1208046"/>
                <a:gd name="connsiteY143" fmla="*/ 22234 h 487606"/>
                <a:gd name="connsiteX144" fmla="*/ 974721 w 1208046"/>
                <a:gd name="connsiteY144" fmla="*/ 15755 h 487606"/>
                <a:gd name="connsiteX145" fmla="*/ 979043 w 1208046"/>
                <a:gd name="connsiteY145" fmla="*/ 7836 h 487606"/>
                <a:gd name="connsiteX146" fmla="*/ 1035943 w 1208046"/>
                <a:gd name="connsiteY146" fmla="*/ 17915 h 487606"/>
                <a:gd name="connsiteX147" fmla="*/ 1040985 w 1208046"/>
                <a:gd name="connsiteY147" fmla="*/ 40232 h 487606"/>
                <a:gd name="connsiteX148" fmla="*/ 1069435 w 1208046"/>
                <a:gd name="connsiteY148" fmla="*/ 40232 h 487606"/>
                <a:gd name="connsiteX149" fmla="*/ 1108689 w 1208046"/>
                <a:gd name="connsiteY149" fmla="*/ 51751 h 487606"/>
                <a:gd name="connsiteX150" fmla="*/ 1147943 w 1208046"/>
                <a:gd name="connsiteY150" fmla="*/ 74788 h 487606"/>
                <a:gd name="connsiteX151" fmla="*/ 1179275 w 1208046"/>
                <a:gd name="connsiteY151" fmla="*/ 108984 h 487606"/>
                <a:gd name="connsiteX152" fmla="*/ 1204124 w 1208046"/>
                <a:gd name="connsiteY152" fmla="*/ 171256 h 487606"/>
                <a:gd name="connsiteX153" fmla="*/ 1207725 w 1208046"/>
                <a:gd name="connsiteY153" fmla="*/ 198253 h 487606"/>
                <a:gd name="connsiteX154" fmla="*/ 1207005 w 1208046"/>
                <a:gd name="connsiteY154" fmla="*/ 247927 h 487606"/>
                <a:gd name="connsiteX155" fmla="*/ 1199442 w 1208046"/>
                <a:gd name="connsiteY155" fmla="*/ 277443 h 487606"/>
                <a:gd name="connsiteX156" fmla="*/ 1167390 w 1208046"/>
                <a:gd name="connsiteY156" fmla="*/ 322798 h 487606"/>
                <a:gd name="connsiteX157" fmla="*/ 1143982 w 1208046"/>
                <a:gd name="connsiteY157" fmla="*/ 340436 h 487606"/>
                <a:gd name="connsiteX158" fmla="*/ 1115532 w 1208046"/>
                <a:gd name="connsiteY158" fmla="*/ 354115 h 487606"/>
                <a:gd name="connsiteX159" fmla="*/ 1042425 w 1208046"/>
                <a:gd name="connsiteY159" fmla="*/ 383631 h 487606"/>
                <a:gd name="connsiteX160" fmla="*/ 986245 w 1208046"/>
                <a:gd name="connsiteY160" fmla="*/ 402709 h 487606"/>
                <a:gd name="connsiteX161" fmla="*/ 914579 w 1208046"/>
                <a:gd name="connsiteY161" fmla="*/ 416027 h 487606"/>
                <a:gd name="connsiteX162" fmla="*/ 835351 w 1208046"/>
                <a:gd name="connsiteY162" fmla="*/ 430785 h 487606"/>
                <a:gd name="connsiteX163" fmla="*/ 712907 w 1208046"/>
                <a:gd name="connsiteY163" fmla="*/ 451663 h 487606"/>
                <a:gd name="connsiteX164" fmla="*/ 652045 w 1208046"/>
                <a:gd name="connsiteY164" fmla="*/ 455982 h 487606"/>
                <a:gd name="connsiteX165" fmla="*/ 580739 w 1208046"/>
                <a:gd name="connsiteY165" fmla="*/ 457782 h 487606"/>
                <a:gd name="connsiteX166" fmla="*/ 514115 w 1208046"/>
                <a:gd name="connsiteY166" fmla="*/ 464261 h 487606"/>
                <a:gd name="connsiteX167" fmla="*/ 402115 w 1208046"/>
                <a:gd name="connsiteY167" fmla="*/ 475780 h 487606"/>
                <a:gd name="connsiteX168" fmla="*/ 247619 w 1208046"/>
                <a:gd name="connsiteY168" fmla="*/ 479379 h 487606"/>
                <a:gd name="connsiteX169" fmla="*/ 135259 w 1208046"/>
                <a:gd name="connsiteY169" fmla="*/ 486219 h 487606"/>
                <a:gd name="connsiteX170" fmla="*/ 34783 w 1208046"/>
                <a:gd name="connsiteY170" fmla="*/ 484779 h 487606"/>
                <a:gd name="connsiteX171" fmla="*/ 210 w 1208046"/>
                <a:gd name="connsiteY171" fmla="*/ 447343 h 487606"/>
                <a:gd name="connsiteX172" fmla="*/ 20738 w 1208046"/>
                <a:gd name="connsiteY172" fmla="*/ 373192 h 487606"/>
                <a:gd name="connsiteX173" fmla="*/ 51349 w 1208046"/>
                <a:gd name="connsiteY173" fmla="*/ 329637 h 487606"/>
                <a:gd name="connsiteX174" fmla="*/ 121934 w 1208046"/>
                <a:gd name="connsiteY174" fmla="*/ 258006 h 487606"/>
                <a:gd name="connsiteX175" fmla="*/ 205484 w 1208046"/>
                <a:gd name="connsiteY175" fmla="*/ 194653 h 487606"/>
                <a:gd name="connsiteX176" fmla="*/ 282912 w 1208046"/>
                <a:gd name="connsiteY176" fmla="*/ 147139 h 487606"/>
                <a:gd name="connsiteX177" fmla="*/ 320366 w 1208046"/>
                <a:gd name="connsiteY177" fmla="*/ 136341 h 487606"/>
                <a:gd name="connsiteX178" fmla="*/ 372584 w 1208046"/>
                <a:gd name="connsiteY178" fmla="*/ 127342 h 487606"/>
                <a:gd name="connsiteX179" fmla="*/ 527440 w 1208046"/>
                <a:gd name="connsiteY179" fmla="*/ 88466 h 487606"/>
                <a:gd name="connsiteX180" fmla="*/ 577498 w 1208046"/>
                <a:gd name="connsiteY180" fmla="*/ 36993 h 487606"/>
                <a:gd name="connsiteX181" fmla="*/ 612431 w 1208046"/>
                <a:gd name="connsiteY181" fmla="*/ 49951 h 487606"/>
                <a:gd name="connsiteX182" fmla="*/ 616752 w 1208046"/>
                <a:gd name="connsiteY182" fmla="*/ 53551 h 487606"/>
                <a:gd name="connsiteX183" fmla="*/ 653485 w 1208046"/>
                <a:gd name="connsiteY183" fmla="*/ 47071 h 487606"/>
                <a:gd name="connsiteX184" fmla="*/ 670051 w 1208046"/>
                <a:gd name="connsiteY184" fmla="*/ 61470 h 487606"/>
                <a:gd name="connsiteX185" fmla="*/ 635119 w 1208046"/>
                <a:gd name="connsiteY185" fmla="*/ 87027 h 487606"/>
                <a:gd name="connsiteX186" fmla="*/ 662489 w 1208046"/>
                <a:gd name="connsiteY186" fmla="*/ 81987 h 487606"/>
                <a:gd name="connsiteX187" fmla="*/ 795016 w 1208046"/>
                <a:gd name="connsiteY187" fmla="*/ 62549 h 487606"/>
                <a:gd name="connsiteX188" fmla="*/ 824547 w 1208046"/>
                <a:gd name="connsiteY188" fmla="*/ 60030 h 487606"/>
                <a:gd name="connsiteX189" fmla="*/ 858759 w 1208046"/>
                <a:gd name="connsiteY189" fmla="*/ 38432 h 487606"/>
                <a:gd name="connsiteX190" fmla="*/ 900174 w 1208046"/>
                <a:gd name="connsiteY190" fmla="*/ 2797 h 487606"/>
                <a:gd name="connsiteX191" fmla="*/ 912103 w 1208046"/>
                <a:gd name="connsiteY191" fmla="*/ 46 h 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4">
                <a:lumMod val="75000"/>
              </a:schemeClr>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4" name="Freeform 23">
              <a:extLst>
                <a:ext uri="{FF2B5EF4-FFF2-40B4-BE49-F238E27FC236}">
                  <a16:creationId xmlns="" xmlns:a16="http://schemas.microsoft.com/office/drawing/2014/main" id="{8B512F68-970C-0740-A180-08500871A038}"/>
                </a:ext>
              </a:extLst>
            </p:cNvPr>
            <p:cNvSpPr>
              <a:spLocks noChangeArrowheads="1"/>
            </p:cNvSpPr>
            <p:nvPr/>
          </p:nvSpPr>
          <p:spPr bwMode="auto">
            <a:xfrm>
              <a:off x="2639021" y="5300674"/>
              <a:ext cx="622287" cy="641351"/>
            </a:xfrm>
            <a:custGeom>
              <a:avLst/>
              <a:gdLst>
                <a:gd name="connsiteX0" fmla="*/ 211209 w 684872"/>
                <a:gd name="connsiteY0" fmla="*/ 483725 h 706375"/>
                <a:gd name="connsiteX1" fmla="*/ 223476 w 684872"/>
                <a:gd name="connsiteY1" fmla="*/ 528272 h 706375"/>
                <a:gd name="connsiteX2" fmla="*/ 209807 w 684872"/>
                <a:gd name="connsiteY2" fmla="*/ 531123 h 706375"/>
                <a:gd name="connsiteX3" fmla="*/ 211209 w 684872"/>
                <a:gd name="connsiteY3" fmla="*/ 483725 h 706375"/>
                <a:gd name="connsiteX4" fmla="*/ 190498 w 684872"/>
                <a:gd name="connsiteY4" fmla="*/ 430106 h 706375"/>
                <a:gd name="connsiteX5" fmla="*/ 182906 w 684872"/>
                <a:gd name="connsiteY5" fmla="*/ 464675 h 706375"/>
                <a:gd name="connsiteX6" fmla="*/ 169531 w 684872"/>
                <a:gd name="connsiteY6" fmla="*/ 499244 h 706375"/>
                <a:gd name="connsiteX7" fmla="*/ 160493 w 684872"/>
                <a:gd name="connsiteY7" fmla="*/ 486058 h 706375"/>
                <a:gd name="connsiteX8" fmla="*/ 186160 w 684872"/>
                <a:gd name="connsiteY8" fmla="*/ 430463 h 706375"/>
                <a:gd name="connsiteX9" fmla="*/ 190498 w 684872"/>
                <a:gd name="connsiteY9" fmla="*/ 430106 h 706375"/>
                <a:gd name="connsiteX10" fmla="*/ 138148 w 684872"/>
                <a:gd name="connsiteY10" fmla="*/ 385300 h 706375"/>
                <a:gd name="connsiteX11" fmla="*/ 125828 w 684872"/>
                <a:gd name="connsiteY11" fmla="*/ 459550 h 706375"/>
                <a:gd name="connsiteX12" fmla="*/ 116045 w 684872"/>
                <a:gd name="connsiteY12" fmla="*/ 438542 h 706375"/>
                <a:gd name="connsiteX13" fmla="*/ 138148 w 684872"/>
                <a:gd name="connsiteY13" fmla="*/ 385300 h 706375"/>
                <a:gd name="connsiteX14" fmla="*/ 472603 w 684872"/>
                <a:gd name="connsiteY14" fmla="*/ 128109 h 706375"/>
                <a:gd name="connsiteX15" fmla="*/ 458212 w 684872"/>
                <a:gd name="connsiteY15" fmla="*/ 180001 h 706375"/>
                <a:gd name="connsiteX16" fmla="*/ 410362 w 684872"/>
                <a:gd name="connsiteY16" fmla="*/ 198380 h 706375"/>
                <a:gd name="connsiteX17" fmla="*/ 403526 w 684872"/>
                <a:gd name="connsiteY17" fmla="*/ 214236 h 706375"/>
                <a:gd name="connsiteX18" fmla="*/ 357474 w 684872"/>
                <a:gd name="connsiteY18" fmla="*/ 221803 h 706375"/>
                <a:gd name="connsiteX19" fmla="*/ 338766 w 684872"/>
                <a:gd name="connsiteY19" fmla="*/ 202704 h 706375"/>
                <a:gd name="connsiteX20" fmla="*/ 333729 w 684872"/>
                <a:gd name="connsiteY20" fmla="*/ 224686 h 706375"/>
                <a:gd name="connsiteX21" fmla="*/ 304587 w 684872"/>
                <a:gd name="connsiteY21" fmla="*/ 257479 h 706375"/>
                <a:gd name="connsiteX22" fmla="*/ 266810 w 684872"/>
                <a:gd name="connsiteY22" fmla="*/ 231893 h 706375"/>
                <a:gd name="connsiteX23" fmla="*/ 259974 w 684872"/>
                <a:gd name="connsiteY23" fmla="*/ 216038 h 706375"/>
                <a:gd name="connsiteX24" fmla="*/ 203130 w 684872"/>
                <a:gd name="connsiteY24" fmla="*/ 215317 h 706375"/>
                <a:gd name="connsiteX25" fmla="*/ 191976 w 684872"/>
                <a:gd name="connsiteY25" fmla="*/ 167749 h 706375"/>
                <a:gd name="connsiteX26" fmla="*/ 211764 w 684872"/>
                <a:gd name="connsiteY26" fmla="*/ 147208 h 706375"/>
                <a:gd name="connsiteX27" fmla="*/ 179384 w 684872"/>
                <a:gd name="connsiteY27" fmla="*/ 135677 h 706375"/>
                <a:gd name="connsiteX28" fmla="*/ 170389 w 684872"/>
                <a:gd name="connsiteY28" fmla="*/ 136397 h 706375"/>
                <a:gd name="connsiteX29" fmla="*/ 130094 w 684872"/>
                <a:gd name="connsiteY29" fmla="*/ 157659 h 706375"/>
                <a:gd name="connsiteX30" fmla="*/ 67493 w 684872"/>
                <a:gd name="connsiteY30" fmla="*/ 232254 h 706375"/>
                <a:gd name="connsiteX31" fmla="*/ 36552 w 684872"/>
                <a:gd name="connsiteY31" fmla="*/ 309011 h 706375"/>
                <a:gd name="connsiteX32" fmla="*/ 49504 w 684872"/>
                <a:gd name="connsiteY32" fmla="*/ 466129 h 706375"/>
                <a:gd name="connsiteX33" fmla="*/ 58858 w 684872"/>
                <a:gd name="connsiteY33" fmla="*/ 490274 h 706375"/>
                <a:gd name="connsiteX34" fmla="*/ 232991 w 684872"/>
                <a:gd name="connsiteY34" fmla="*/ 646671 h 706375"/>
                <a:gd name="connsiteX35" fmla="*/ 309264 w 684872"/>
                <a:gd name="connsiteY35" fmla="*/ 656401 h 706375"/>
                <a:gd name="connsiteX36" fmla="*/ 390934 w 684872"/>
                <a:gd name="connsiteY36" fmla="*/ 644509 h 706375"/>
                <a:gd name="connsiteX37" fmla="*/ 488793 w 684872"/>
                <a:gd name="connsiteY37" fmla="*/ 602346 h 706375"/>
                <a:gd name="connsiteX38" fmla="*/ 585214 w 684872"/>
                <a:gd name="connsiteY38" fmla="*/ 515499 h 706375"/>
                <a:gd name="connsiteX39" fmla="*/ 588452 w 684872"/>
                <a:gd name="connsiteY39" fmla="*/ 510454 h 706375"/>
                <a:gd name="connsiteX40" fmla="*/ 636302 w 684872"/>
                <a:gd name="connsiteY40" fmla="*/ 367029 h 706375"/>
                <a:gd name="connsiteX41" fmla="*/ 623710 w 684872"/>
                <a:gd name="connsiteY41" fmla="*/ 258921 h 706375"/>
                <a:gd name="connsiteX42" fmla="*/ 615795 w 684872"/>
                <a:gd name="connsiteY42" fmla="*/ 238380 h 706375"/>
                <a:gd name="connsiteX43" fmla="*/ 588092 w 684872"/>
                <a:gd name="connsiteY43" fmla="*/ 201263 h 706375"/>
                <a:gd name="connsiteX44" fmla="*/ 520094 w 684872"/>
                <a:gd name="connsiteY44" fmla="*/ 147208 h 706375"/>
                <a:gd name="connsiteX45" fmla="*/ 472603 w 684872"/>
                <a:gd name="connsiteY45" fmla="*/ 128109 h 706375"/>
                <a:gd name="connsiteX46" fmla="*/ 349559 w 684872"/>
                <a:gd name="connsiteY46" fmla="*/ 16757 h 706375"/>
                <a:gd name="connsiteX47" fmla="*/ 330131 w 684872"/>
                <a:gd name="connsiteY47" fmla="*/ 23964 h 706375"/>
                <a:gd name="connsiteX48" fmla="*/ 304587 w 684872"/>
                <a:gd name="connsiteY48" fmla="*/ 111532 h 706375"/>
                <a:gd name="connsiteX49" fmla="*/ 309624 w 684872"/>
                <a:gd name="connsiteY49" fmla="*/ 144686 h 706375"/>
                <a:gd name="connsiteX50" fmla="*/ 293434 w 684872"/>
                <a:gd name="connsiteY50" fmla="*/ 128830 h 706375"/>
                <a:gd name="connsiteX51" fmla="*/ 245224 w 684872"/>
                <a:gd name="connsiteY51" fmla="*/ 104325 h 706375"/>
                <a:gd name="connsiteX52" fmla="*/ 233351 w 684872"/>
                <a:gd name="connsiteY52" fmla="*/ 103604 h 706375"/>
                <a:gd name="connsiteX53" fmla="*/ 179384 w 684872"/>
                <a:gd name="connsiteY53" fmla="*/ 112974 h 706375"/>
                <a:gd name="connsiteX54" fmla="*/ 195574 w 684872"/>
                <a:gd name="connsiteY54" fmla="*/ 120181 h 706375"/>
                <a:gd name="connsiteX55" fmla="*/ 251700 w 684872"/>
                <a:gd name="connsiteY55" fmla="*/ 130632 h 706375"/>
                <a:gd name="connsiteX56" fmla="*/ 264292 w 684872"/>
                <a:gd name="connsiteY56" fmla="*/ 140361 h 706375"/>
                <a:gd name="connsiteX57" fmla="*/ 257096 w 684872"/>
                <a:gd name="connsiteY57" fmla="*/ 155497 h 706375"/>
                <a:gd name="connsiteX58" fmla="*/ 249901 w 684872"/>
                <a:gd name="connsiteY58" fmla="*/ 158380 h 706375"/>
                <a:gd name="connsiteX59" fmla="*/ 211045 w 684872"/>
                <a:gd name="connsiteY59" fmla="*/ 189010 h 706375"/>
                <a:gd name="connsiteX60" fmla="*/ 262853 w 684872"/>
                <a:gd name="connsiteY60" fmla="*/ 184686 h 706375"/>
                <a:gd name="connsiteX61" fmla="*/ 276164 w 684872"/>
                <a:gd name="connsiteY61" fmla="*/ 179641 h 706375"/>
                <a:gd name="connsiteX62" fmla="*/ 282281 w 684872"/>
                <a:gd name="connsiteY62" fmla="*/ 192974 h 706375"/>
                <a:gd name="connsiteX63" fmla="*/ 285878 w 684872"/>
                <a:gd name="connsiteY63" fmla="*/ 218200 h 706375"/>
                <a:gd name="connsiteX64" fmla="*/ 303148 w 684872"/>
                <a:gd name="connsiteY64" fmla="*/ 232254 h 706375"/>
                <a:gd name="connsiteX65" fmla="*/ 320057 w 684872"/>
                <a:gd name="connsiteY65" fmla="*/ 220362 h 706375"/>
                <a:gd name="connsiteX66" fmla="*/ 325454 w 684872"/>
                <a:gd name="connsiteY66" fmla="*/ 176037 h 706375"/>
                <a:gd name="connsiteX67" fmla="*/ 380140 w 684872"/>
                <a:gd name="connsiteY67" fmla="*/ 199461 h 706375"/>
                <a:gd name="connsiteX68" fmla="*/ 389135 w 684872"/>
                <a:gd name="connsiteY68" fmla="*/ 178199 h 706375"/>
                <a:gd name="connsiteX69" fmla="*/ 390214 w 684872"/>
                <a:gd name="connsiteY69" fmla="*/ 162343 h 706375"/>
                <a:gd name="connsiteX70" fmla="*/ 398489 w 684872"/>
                <a:gd name="connsiteY70" fmla="*/ 150812 h 706375"/>
                <a:gd name="connsiteX71" fmla="*/ 411441 w 684872"/>
                <a:gd name="connsiteY71" fmla="*/ 156578 h 706375"/>
                <a:gd name="connsiteX72" fmla="*/ 421515 w 684872"/>
                <a:gd name="connsiteY72" fmla="*/ 171713 h 706375"/>
                <a:gd name="connsiteX73" fmla="*/ 435546 w 684872"/>
                <a:gd name="connsiteY73" fmla="*/ 158380 h 706375"/>
                <a:gd name="connsiteX74" fmla="*/ 430149 w 684872"/>
                <a:gd name="connsiteY74" fmla="*/ 105406 h 706375"/>
                <a:gd name="connsiteX75" fmla="*/ 385537 w 684872"/>
                <a:gd name="connsiteY75" fmla="*/ 115136 h 706375"/>
                <a:gd name="connsiteX76" fmla="*/ 354956 w 684872"/>
                <a:gd name="connsiteY76" fmla="*/ 143244 h 706375"/>
                <a:gd name="connsiteX77" fmla="*/ 353877 w 684872"/>
                <a:gd name="connsiteY77" fmla="*/ 20361 h 706375"/>
                <a:gd name="connsiteX78" fmla="*/ 349559 w 684872"/>
                <a:gd name="connsiteY78" fmla="*/ 16757 h 706375"/>
                <a:gd name="connsiteX79" fmla="*/ 360443 w 684872"/>
                <a:gd name="connsiteY79" fmla="*/ 2253 h 706375"/>
                <a:gd name="connsiteX80" fmla="*/ 371865 w 684872"/>
                <a:gd name="connsiteY80" fmla="*/ 23964 h 706375"/>
                <a:gd name="connsiteX81" fmla="*/ 378341 w 684872"/>
                <a:gd name="connsiteY81" fmla="*/ 67208 h 706375"/>
                <a:gd name="connsiteX82" fmla="*/ 381579 w 684872"/>
                <a:gd name="connsiteY82" fmla="*/ 84866 h 706375"/>
                <a:gd name="connsiteX83" fmla="*/ 411441 w 684872"/>
                <a:gd name="connsiteY83" fmla="*/ 76577 h 706375"/>
                <a:gd name="connsiteX84" fmla="*/ 453175 w 684872"/>
                <a:gd name="connsiteY84" fmla="*/ 81983 h 706375"/>
                <a:gd name="connsiteX85" fmla="*/ 465768 w 684872"/>
                <a:gd name="connsiteY85" fmla="*/ 85586 h 706375"/>
                <a:gd name="connsiteX86" fmla="*/ 558950 w 684872"/>
                <a:gd name="connsiteY86" fmla="*/ 120181 h 706375"/>
                <a:gd name="connsiteX87" fmla="*/ 620832 w 684872"/>
                <a:gd name="connsiteY87" fmla="*/ 168830 h 706375"/>
                <a:gd name="connsiteX88" fmla="*/ 658968 w 684872"/>
                <a:gd name="connsiteY88" fmla="*/ 223605 h 706375"/>
                <a:gd name="connsiteX89" fmla="*/ 672640 w 684872"/>
                <a:gd name="connsiteY89" fmla="*/ 258560 h 706375"/>
                <a:gd name="connsiteX90" fmla="*/ 684872 w 684872"/>
                <a:gd name="connsiteY90" fmla="*/ 318020 h 706375"/>
                <a:gd name="connsiteX91" fmla="*/ 645297 w 684872"/>
                <a:gd name="connsiteY91" fmla="*/ 511175 h 706375"/>
                <a:gd name="connsiteX92" fmla="*/ 609319 w 684872"/>
                <a:gd name="connsiteY92" fmla="*/ 565229 h 706375"/>
                <a:gd name="connsiteX93" fmla="*/ 552834 w 684872"/>
                <a:gd name="connsiteY93" fmla="*/ 620725 h 706375"/>
                <a:gd name="connsiteX94" fmla="*/ 512539 w 684872"/>
                <a:gd name="connsiteY94" fmla="*/ 648833 h 706375"/>
                <a:gd name="connsiteX95" fmla="*/ 459651 w 684872"/>
                <a:gd name="connsiteY95" fmla="*/ 675860 h 706375"/>
                <a:gd name="connsiteX96" fmla="*/ 379781 w 684872"/>
                <a:gd name="connsiteY96" fmla="*/ 697842 h 706375"/>
                <a:gd name="connsiteX97" fmla="*/ 360353 w 684872"/>
                <a:gd name="connsiteY97" fmla="*/ 700365 h 706375"/>
                <a:gd name="connsiteX98" fmla="*/ 171109 w 684872"/>
                <a:gd name="connsiteY98" fmla="*/ 675500 h 706375"/>
                <a:gd name="connsiteX99" fmla="*/ 53102 w 684872"/>
                <a:gd name="connsiteY99" fmla="*/ 565589 h 706375"/>
                <a:gd name="connsiteX100" fmla="*/ 4172 w 684872"/>
                <a:gd name="connsiteY100" fmla="*/ 423967 h 706375"/>
                <a:gd name="connsiteX101" fmla="*/ 29716 w 684872"/>
                <a:gd name="connsiteY101" fmla="*/ 244867 h 706375"/>
                <a:gd name="connsiteX102" fmla="*/ 46626 w 684872"/>
                <a:gd name="connsiteY102" fmla="*/ 210992 h 706375"/>
                <a:gd name="connsiteX103" fmla="*/ 149522 w 684872"/>
                <a:gd name="connsiteY103" fmla="*/ 121983 h 706375"/>
                <a:gd name="connsiteX104" fmla="*/ 154919 w 684872"/>
                <a:gd name="connsiteY104" fmla="*/ 120181 h 706375"/>
                <a:gd name="connsiteX105" fmla="*/ 156358 w 684872"/>
                <a:gd name="connsiteY105" fmla="*/ 118379 h 706375"/>
                <a:gd name="connsiteX106" fmla="*/ 186939 w 684872"/>
                <a:gd name="connsiteY106" fmla="*/ 85947 h 706375"/>
                <a:gd name="connsiteX107" fmla="*/ 257816 w 684872"/>
                <a:gd name="connsiteY107" fmla="*/ 84145 h 706375"/>
                <a:gd name="connsiteX108" fmla="*/ 267890 w 684872"/>
                <a:gd name="connsiteY108" fmla="*/ 84145 h 706375"/>
                <a:gd name="connsiteX109" fmla="*/ 336607 w 684872"/>
                <a:gd name="connsiteY109" fmla="*/ 3784 h 706375"/>
                <a:gd name="connsiteX110" fmla="*/ 360443 w 684872"/>
                <a:gd name="connsiteY110" fmla="*/ 2253 h 7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872" h="706375">
                  <a:moveTo>
                    <a:pt x="211209" y="483725"/>
                  </a:moveTo>
                  <a:cubicBezTo>
                    <a:pt x="222074" y="494060"/>
                    <a:pt x="227682" y="516511"/>
                    <a:pt x="223476" y="528272"/>
                  </a:cubicBezTo>
                  <a:cubicBezTo>
                    <a:pt x="221023" y="534330"/>
                    <a:pt x="214013" y="535756"/>
                    <a:pt x="209807" y="531123"/>
                  </a:cubicBezTo>
                  <a:cubicBezTo>
                    <a:pt x="201045" y="520788"/>
                    <a:pt x="201396" y="497267"/>
                    <a:pt x="211209" y="483725"/>
                  </a:cubicBezTo>
                  <a:close/>
                  <a:moveTo>
                    <a:pt x="190498" y="430106"/>
                  </a:moveTo>
                  <a:cubicBezTo>
                    <a:pt x="195920" y="443292"/>
                    <a:pt x="186883" y="453627"/>
                    <a:pt x="182906" y="464675"/>
                  </a:cubicBezTo>
                  <a:cubicBezTo>
                    <a:pt x="178930" y="476079"/>
                    <a:pt x="174230" y="487127"/>
                    <a:pt x="169531" y="499244"/>
                  </a:cubicBezTo>
                  <a:cubicBezTo>
                    <a:pt x="162300" y="497462"/>
                    <a:pt x="159770" y="492473"/>
                    <a:pt x="160493" y="486058"/>
                  </a:cubicBezTo>
                  <a:cubicBezTo>
                    <a:pt x="163385" y="465031"/>
                    <a:pt x="170615" y="445787"/>
                    <a:pt x="186160" y="430463"/>
                  </a:cubicBezTo>
                  <a:cubicBezTo>
                    <a:pt x="186521" y="429750"/>
                    <a:pt x="188329" y="430106"/>
                    <a:pt x="190498" y="430106"/>
                  </a:cubicBezTo>
                  <a:close/>
                  <a:moveTo>
                    <a:pt x="138148" y="385300"/>
                  </a:moveTo>
                  <a:cubicBezTo>
                    <a:pt x="148295" y="402323"/>
                    <a:pt x="141772" y="438180"/>
                    <a:pt x="125828" y="459550"/>
                  </a:cubicBezTo>
                  <a:cubicBezTo>
                    <a:pt x="115320" y="455566"/>
                    <a:pt x="115320" y="447235"/>
                    <a:pt x="116045" y="438542"/>
                  </a:cubicBezTo>
                  <a:cubicBezTo>
                    <a:pt x="117856" y="418622"/>
                    <a:pt x="122929" y="400512"/>
                    <a:pt x="138148" y="385300"/>
                  </a:cubicBezTo>
                  <a:close/>
                  <a:moveTo>
                    <a:pt x="472603" y="128109"/>
                  </a:moveTo>
                  <a:cubicBezTo>
                    <a:pt x="467566" y="146488"/>
                    <a:pt x="465408" y="164866"/>
                    <a:pt x="458212" y="180001"/>
                  </a:cubicBezTo>
                  <a:cubicBezTo>
                    <a:pt x="448858" y="199461"/>
                    <a:pt x="428351" y="199100"/>
                    <a:pt x="410362" y="198380"/>
                  </a:cubicBezTo>
                  <a:cubicBezTo>
                    <a:pt x="407843" y="204866"/>
                    <a:pt x="405685" y="209551"/>
                    <a:pt x="403526" y="214236"/>
                  </a:cubicBezTo>
                  <a:cubicBezTo>
                    <a:pt x="392733" y="235857"/>
                    <a:pt x="375103" y="238380"/>
                    <a:pt x="357474" y="221803"/>
                  </a:cubicBezTo>
                  <a:cubicBezTo>
                    <a:pt x="351718" y="216038"/>
                    <a:pt x="345961" y="210272"/>
                    <a:pt x="338766" y="202704"/>
                  </a:cubicBezTo>
                  <a:cubicBezTo>
                    <a:pt x="336607" y="212074"/>
                    <a:pt x="334808" y="218200"/>
                    <a:pt x="333729" y="224686"/>
                  </a:cubicBezTo>
                  <a:cubicBezTo>
                    <a:pt x="328332" y="246668"/>
                    <a:pt x="320777" y="255317"/>
                    <a:pt x="304587" y="257479"/>
                  </a:cubicBezTo>
                  <a:cubicBezTo>
                    <a:pt x="288397" y="259641"/>
                    <a:pt x="275085" y="250272"/>
                    <a:pt x="266810" y="231893"/>
                  </a:cubicBezTo>
                  <a:cubicBezTo>
                    <a:pt x="264292" y="226488"/>
                    <a:pt x="262133" y="221083"/>
                    <a:pt x="259974" y="216038"/>
                  </a:cubicBezTo>
                  <a:cubicBezTo>
                    <a:pt x="234430" y="221443"/>
                    <a:pt x="219679" y="220362"/>
                    <a:pt x="203130" y="215317"/>
                  </a:cubicBezTo>
                  <a:cubicBezTo>
                    <a:pt x="179024" y="207749"/>
                    <a:pt x="173987" y="185407"/>
                    <a:pt x="191976" y="167749"/>
                  </a:cubicBezTo>
                  <a:cubicBezTo>
                    <a:pt x="198092" y="161262"/>
                    <a:pt x="204569" y="154776"/>
                    <a:pt x="211764" y="147208"/>
                  </a:cubicBezTo>
                  <a:cubicBezTo>
                    <a:pt x="200611" y="143244"/>
                    <a:pt x="190177" y="139280"/>
                    <a:pt x="179384" y="135677"/>
                  </a:cubicBezTo>
                  <a:cubicBezTo>
                    <a:pt x="176865" y="134956"/>
                    <a:pt x="172908" y="135316"/>
                    <a:pt x="170389" y="136397"/>
                  </a:cubicBezTo>
                  <a:cubicBezTo>
                    <a:pt x="156718" y="143244"/>
                    <a:pt x="142687" y="149731"/>
                    <a:pt x="130094" y="157659"/>
                  </a:cubicBezTo>
                  <a:cubicBezTo>
                    <a:pt x="101672" y="176037"/>
                    <a:pt x="80085" y="200542"/>
                    <a:pt x="67493" y="232254"/>
                  </a:cubicBezTo>
                  <a:cubicBezTo>
                    <a:pt x="57059" y="257840"/>
                    <a:pt x="41589" y="282344"/>
                    <a:pt x="36552" y="309011"/>
                  </a:cubicBezTo>
                  <a:cubicBezTo>
                    <a:pt x="26478" y="361984"/>
                    <a:pt x="26478" y="415318"/>
                    <a:pt x="49504" y="466129"/>
                  </a:cubicBezTo>
                  <a:cubicBezTo>
                    <a:pt x="53102" y="474057"/>
                    <a:pt x="55620" y="482345"/>
                    <a:pt x="58858" y="490274"/>
                  </a:cubicBezTo>
                  <a:cubicBezTo>
                    <a:pt x="90159" y="572436"/>
                    <a:pt x="144845" y="628292"/>
                    <a:pt x="232991" y="646671"/>
                  </a:cubicBezTo>
                  <a:cubicBezTo>
                    <a:pt x="257816" y="652076"/>
                    <a:pt x="283720" y="657121"/>
                    <a:pt x="309264" y="656401"/>
                  </a:cubicBezTo>
                  <a:cubicBezTo>
                    <a:pt x="336607" y="655680"/>
                    <a:pt x="363950" y="648473"/>
                    <a:pt x="390934" y="644509"/>
                  </a:cubicBezTo>
                  <a:cubicBezTo>
                    <a:pt x="427271" y="639103"/>
                    <a:pt x="457493" y="619283"/>
                    <a:pt x="488793" y="602346"/>
                  </a:cubicBezTo>
                  <a:cubicBezTo>
                    <a:pt x="527290" y="581085"/>
                    <a:pt x="554633" y="546130"/>
                    <a:pt x="585214" y="515499"/>
                  </a:cubicBezTo>
                  <a:cubicBezTo>
                    <a:pt x="586653" y="514057"/>
                    <a:pt x="587373" y="512256"/>
                    <a:pt x="588452" y="510454"/>
                  </a:cubicBezTo>
                  <a:cubicBezTo>
                    <a:pt x="612197" y="465048"/>
                    <a:pt x="632705" y="418922"/>
                    <a:pt x="636302" y="367029"/>
                  </a:cubicBezTo>
                  <a:cubicBezTo>
                    <a:pt x="639181" y="330272"/>
                    <a:pt x="642778" y="293515"/>
                    <a:pt x="623710" y="258921"/>
                  </a:cubicBezTo>
                  <a:cubicBezTo>
                    <a:pt x="620112" y="252434"/>
                    <a:pt x="617954" y="245587"/>
                    <a:pt x="615795" y="238380"/>
                  </a:cubicBezTo>
                  <a:cubicBezTo>
                    <a:pt x="610758" y="222884"/>
                    <a:pt x="601044" y="210992"/>
                    <a:pt x="588092" y="201263"/>
                  </a:cubicBezTo>
                  <a:cubicBezTo>
                    <a:pt x="565066" y="183605"/>
                    <a:pt x="541321" y="166668"/>
                    <a:pt x="520094" y="147208"/>
                  </a:cubicBezTo>
                  <a:cubicBezTo>
                    <a:pt x="505343" y="133514"/>
                    <a:pt x="488434" y="130271"/>
                    <a:pt x="472603" y="128109"/>
                  </a:cubicBezTo>
                  <a:close/>
                  <a:moveTo>
                    <a:pt x="349559" y="16757"/>
                  </a:moveTo>
                  <a:cubicBezTo>
                    <a:pt x="343083" y="19280"/>
                    <a:pt x="335888" y="20721"/>
                    <a:pt x="330131" y="23964"/>
                  </a:cubicBezTo>
                  <a:cubicBezTo>
                    <a:pt x="290915" y="48109"/>
                    <a:pt x="284439" y="70451"/>
                    <a:pt x="304587" y="111532"/>
                  </a:cubicBezTo>
                  <a:cubicBezTo>
                    <a:pt x="308904" y="121262"/>
                    <a:pt x="313581" y="130632"/>
                    <a:pt x="309624" y="144686"/>
                  </a:cubicBezTo>
                  <a:cubicBezTo>
                    <a:pt x="303148" y="138560"/>
                    <a:pt x="295952" y="134596"/>
                    <a:pt x="293434" y="128830"/>
                  </a:cubicBezTo>
                  <a:cubicBezTo>
                    <a:pt x="284080" y="106487"/>
                    <a:pt x="266091" y="102884"/>
                    <a:pt x="245224" y="104325"/>
                  </a:cubicBezTo>
                  <a:cubicBezTo>
                    <a:pt x="241266" y="104685"/>
                    <a:pt x="237308" y="103244"/>
                    <a:pt x="233351" y="103604"/>
                  </a:cubicBezTo>
                  <a:cubicBezTo>
                    <a:pt x="216441" y="105767"/>
                    <a:pt x="198092" y="102163"/>
                    <a:pt x="179384" y="112974"/>
                  </a:cubicBezTo>
                  <a:cubicBezTo>
                    <a:pt x="186220" y="116217"/>
                    <a:pt x="190537" y="119100"/>
                    <a:pt x="195574" y="120181"/>
                  </a:cubicBezTo>
                  <a:cubicBezTo>
                    <a:pt x="214283" y="124145"/>
                    <a:pt x="232991" y="127749"/>
                    <a:pt x="251700" y="130632"/>
                  </a:cubicBezTo>
                  <a:cubicBezTo>
                    <a:pt x="258535" y="131713"/>
                    <a:pt x="263932" y="134596"/>
                    <a:pt x="264292" y="140361"/>
                  </a:cubicBezTo>
                  <a:cubicBezTo>
                    <a:pt x="264292" y="145767"/>
                    <a:pt x="260334" y="150812"/>
                    <a:pt x="257096" y="155497"/>
                  </a:cubicBezTo>
                  <a:cubicBezTo>
                    <a:pt x="256017" y="157298"/>
                    <a:pt x="252059" y="156938"/>
                    <a:pt x="249901" y="158380"/>
                  </a:cubicBezTo>
                  <a:cubicBezTo>
                    <a:pt x="235869" y="166668"/>
                    <a:pt x="220399" y="172794"/>
                    <a:pt x="211045" y="189010"/>
                  </a:cubicBezTo>
                  <a:cubicBezTo>
                    <a:pt x="230113" y="199100"/>
                    <a:pt x="246663" y="196938"/>
                    <a:pt x="262853" y="184686"/>
                  </a:cubicBezTo>
                  <a:cubicBezTo>
                    <a:pt x="266810" y="182163"/>
                    <a:pt x="273286" y="178560"/>
                    <a:pt x="276164" y="179641"/>
                  </a:cubicBezTo>
                  <a:cubicBezTo>
                    <a:pt x="279402" y="181443"/>
                    <a:pt x="281201" y="188290"/>
                    <a:pt x="282281" y="192974"/>
                  </a:cubicBezTo>
                  <a:cubicBezTo>
                    <a:pt x="284080" y="201263"/>
                    <a:pt x="284080" y="209911"/>
                    <a:pt x="285878" y="218200"/>
                  </a:cubicBezTo>
                  <a:cubicBezTo>
                    <a:pt x="288397" y="226128"/>
                    <a:pt x="294513" y="232254"/>
                    <a:pt x="303148" y="232254"/>
                  </a:cubicBezTo>
                  <a:cubicBezTo>
                    <a:pt x="311063" y="232254"/>
                    <a:pt x="315740" y="227209"/>
                    <a:pt x="320057" y="220362"/>
                  </a:cubicBezTo>
                  <a:cubicBezTo>
                    <a:pt x="328332" y="206668"/>
                    <a:pt x="327973" y="191893"/>
                    <a:pt x="325454" y="176037"/>
                  </a:cubicBezTo>
                  <a:cubicBezTo>
                    <a:pt x="350998" y="167028"/>
                    <a:pt x="359273" y="196578"/>
                    <a:pt x="380140" y="199461"/>
                  </a:cubicBezTo>
                  <a:cubicBezTo>
                    <a:pt x="383019" y="192614"/>
                    <a:pt x="386976" y="185767"/>
                    <a:pt x="389135" y="178199"/>
                  </a:cubicBezTo>
                  <a:cubicBezTo>
                    <a:pt x="390574" y="173154"/>
                    <a:pt x="388775" y="167389"/>
                    <a:pt x="390214" y="162343"/>
                  </a:cubicBezTo>
                  <a:cubicBezTo>
                    <a:pt x="391653" y="158019"/>
                    <a:pt x="394891" y="151893"/>
                    <a:pt x="398489" y="150812"/>
                  </a:cubicBezTo>
                  <a:cubicBezTo>
                    <a:pt x="402087" y="149731"/>
                    <a:pt x="407843" y="153334"/>
                    <a:pt x="411441" y="156578"/>
                  </a:cubicBezTo>
                  <a:cubicBezTo>
                    <a:pt x="415039" y="160181"/>
                    <a:pt x="417197" y="165226"/>
                    <a:pt x="421515" y="171713"/>
                  </a:cubicBezTo>
                  <a:cubicBezTo>
                    <a:pt x="426911" y="166668"/>
                    <a:pt x="434107" y="163064"/>
                    <a:pt x="435546" y="158380"/>
                  </a:cubicBezTo>
                  <a:cubicBezTo>
                    <a:pt x="439504" y="141082"/>
                    <a:pt x="443102" y="123424"/>
                    <a:pt x="430149" y="105406"/>
                  </a:cubicBezTo>
                  <a:cubicBezTo>
                    <a:pt x="415039" y="108649"/>
                    <a:pt x="400288" y="111893"/>
                    <a:pt x="385537" y="115136"/>
                  </a:cubicBezTo>
                  <a:cubicBezTo>
                    <a:pt x="379421" y="147208"/>
                    <a:pt x="377262" y="149010"/>
                    <a:pt x="354956" y="143244"/>
                  </a:cubicBezTo>
                  <a:cubicBezTo>
                    <a:pt x="339845" y="102523"/>
                    <a:pt x="345602" y="61442"/>
                    <a:pt x="353877" y="20361"/>
                  </a:cubicBezTo>
                  <a:cubicBezTo>
                    <a:pt x="352437" y="18919"/>
                    <a:pt x="350998" y="17838"/>
                    <a:pt x="349559" y="16757"/>
                  </a:cubicBezTo>
                  <a:close/>
                  <a:moveTo>
                    <a:pt x="360443" y="2253"/>
                  </a:moveTo>
                  <a:cubicBezTo>
                    <a:pt x="366199" y="5676"/>
                    <a:pt x="369887" y="12973"/>
                    <a:pt x="371865" y="23964"/>
                  </a:cubicBezTo>
                  <a:cubicBezTo>
                    <a:pt x="374384" y="38379"/>
                    <a:pt x="375823" y="52793"/>
                    <a:pt x="378341" y="67208"/>
                  </a:cubicBezTo>
                  <a:cubicBezTo>
                    <a:pt x="379061" y="72974"/>
                    <a:pt x="380140" y="78379"/>
                    <a:pt x="381579" y="84866"/>
                  </a:cubicBezTo>
                  <a:cubicBezTo>
                    <a:pt x="392733" y="81622"/>
                    <a:pt x="401727" y="78379"/>
                    <a:pt x="411441" y="76577"/>
                  </a:cubicBezTo>
                  <a:cubicBezTo>
                    <a:pt x="425832" y="73334"/>
                    <a:pt x="440223" y="72974"/>
                    <a:pt x="453175" y="81983"/>
                  </a:cubicBezTo>
                  <a:cubicBezTo>
                    <a:pt x="456413" y="84505"/>
                    <a:pt x="461810" y="85947"/>
                    <a:pt x="465768" y="85586"/>
                  </a:cubicBezTo>
                  <a:cubicBezTo>
                    <a:pt x="502105" y="83064"/>
                    <a:pt x="532326" y="93875"/>
                    <a:pt x="558950" y="120181"/>
                  </a:cubicBezTo>
                  <a:cubicBezTo>
                    <a:pt x="577299" y="138560"/>
                    <a:pt x="599965" y="152974"/>
                    <a:pt x="620832" y="168830"/>
                  </a:cubicBezTo>
                  <a:cubicBezTo>
                    <a:pt x="639540" y="183245"/>
                    <a:pt x="651053" y="201983"/>
                    <a:pt x="658968" y="223605"/>
                  </a:cubicBezTo>
                  <a:cubicBezTo>
                    <a:pt x="663286" y="235497"/>
                    <a:pt x="667243" y="247029"/>
                    <a:pt x="672640" y="258560"/>
                  </a:cubicBezTo>
                  <a:cubicBezTo>
                    <a:pt x="681994" y="277659"/>
                    <a:pt x="684872" y="297479"/>
                    <a:pt x="684872" y="318020"/>
                  </a:cubicBezTo>
                  <a:cubicBezTo>
                    <a:pt x="684153" y="385048"/>
                    <a:pt x="672640" y="449552"/>
                    <a:pt x="645297" y="511175"/>
                  </a:cubicBezTo>
                  <a:cubicBezTo>
                    <a:pt x="636302" y="531355"/>
                    <a:pt x="624789" y="549733"/>
                    <a:pt x="609319" y="565229"/>
                  </a:cubicBezTo>
                  <a:cubicBezTo>
                    <a:pt x="590970" y="583968"/>
                    <a:pt x="572622" y="603067"/>
                    <a:pt x="552834" y="620725"/>
                  </a:cubicBezTo>
                  <a:cubicBezTo>
                    <a:pt x="540601" y="631536"/>
                    <a:pt x="526570" y="640545"/>
                    <a:pt x="512539" y="648833"/>
                  </a:cubicBezTo>
                  <a:cubicBezTo>
                    <a:pt x="495269" y="658563"/>
                    <a:pt x="477280" y="667212"/>
                    <a:pt x="459651" y="675860"/>
                  </a:cubicBezTo>
                  <a:cubicBezTo>
                    <a:pt x="434467" y="688113"/>
                    <a:pt x="407843" y="696401"/>
                    <a:pt x="379781" y="697842"/>
                  </a:cubicBezTo>
                  <a:cubicBezTo>
                    <a:pt x="373305" y="698203"/>
                    <a:pt x="366829" y="698923"/>
                    <a:pt x="360353" y="700365"/>
                  </a:cubicBezTo>
                  <a:cubicBezTo>
                    <a:pt x="294513" y="715140"/>
                    <a:pt x="231912" y="701086"/>
                    <a:pt x="171109" y="675500"/>
                  </a:cubicBezTo>
                  <a:cubicBezTo>
                    <a:pt x="118222" y="653157"/>
                    <a:pt x="81164" y="614238"/>
                    <a:pt x="53102" y="565589"/>
                  </a:cubicBezTo>
                  <a:cubicBezTo>
                    <a:pt x="27917" y="521625"/>
                    <a:pt x="10288" y="473697"/>
                    <a:pt x="4172" y="423967"/>
                  </a:cubicBezTo>
                  <a:cubicBezTo>
                    <a:pt x="-3383" y="363065"/>
                    <a:pt x="-3743" y="301083"/>
                    <a:pt x="29716" y="244867"/>
                  </a:cubicBezTo>
                  <a:cubicBezTo>
                    <a:pt x="36192" y="234056"/>
                    <a:pt x="40869" y="222164"/>
                    <a:pt x="46626" y="210992"/>
                  </a:cubicBezTo>
                  <a:cubicBezTo>
                    <a:pt x="68932" y="167389"/>
                    <a:pt x="100952" y="135316"/>
                    <a:pt x="149522" y="121983"/>
                  </a:cubicBezTo>
                  <a:cubicBezTo>
                    <a:pt x="151321" y="121623"/>
                    <a:pt x="153120" y="120902"/>
                    <a:pt x="154919" y="120181"/>
                  </a:cubicBezTo>
                  <a:cubicBezTo>
                    <a:pt x="155639" y="119821"/>
                    <a:pt x="155998" y="119100"/>
                    <a:pt x="156358" y="118379"/>
                  </a:cubicBezTo>
                  <a:cubicBezTo>
                    <a:pt x="159596" y="93875"/>
                    <a:pt x="162474" y="90992"/>
                    <a:pt x="186939" y="85947"/>
                  </a:cubicBezTo>
                  <a:cubicBezTo>
                    <a:pt x="210685" y="80902"/>
                    <a:pt x="234070" y="80541"/>
                    <a:pt x="257816" y="84145"/>
                  </a:cubicBezTo>
                  <a:cubicBezTo>
                    <a:pt x="261054" y="84866"/>
                    <a:pt x="264292" y="84145"/>
                    <a:pt x="267890" y="84145"/>
                  </a:cubicBezTo>
                  <a:cubicBezTo>
                    <a:pt x="269688" y="38739"/>
                    <a:pt x="300629" y="18559"/>
                    <a:pt x="336607" y="3784"/>
                  </a:cubicBezTo>
                  <a:cubicBezTo>
                    <a:pt x="346861" y="-720"/>
                    <a:pt x="354686" y="-1171"/>
                    <a:pt x="360443" y="2253"/>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5" name="Freeform 189">
              <a:extLst>
                <a:ext uri="{FF2B5EF4-FFF2-40B4-BE49-F238E27FC236}">
                  <a16:creationId xmlns="" xmlns:a16="http://schemas.microsoft.com/office/drawing/2014/main" id="{0E33947A-856C-AF48-AD2E-377F470B2F0B}"/>
                </a:ext>
              </a:extLst>
            </p:cNvPr>
            <p:cNvSpPr>
              <a:spLocks noChangeArrowheads="1"/>
            </p:cNvSpPr>
            <p:nvPr/>
          </p:nvSpPr>
          <p:spPr bwMode="auto">
            <a:xfrm rot="1502173">
              <a:off x="2780307" y="800102"/>
              <a:ext cx="333368" cy="752477"/>
            </a:xfrm>
            <a:custGeom>
              <a:avLst/>
              <a:gdLst>
                <a:gd name="T0" fmla="*/ 716 w 1019"/>
                <a:gd name="T1" fmla="*/ 155 h 2306"/>
                <a:gd name="T2" fmla="*/ 660 w 1019"/>
                <a:gd name="T3" fmla="*/ 274 h 2306"/>
                <a:gd name="T4" fmla="*/ 181 w 1019"/>
                <a:gd name="T5" fmla="*/ 1168 h 2306"/>
                <a:gd name="T6" fmla="*/ 155 w 1019"/>
                <a:gd name="T7" fmla="*/ 1368 h 2306"/>
                <a:gd name="T8" fmla="*/ 220 w 1019"/>
                <a:gd name="T9" fmla="*/ 1756 h 2306"/>
                <a:gd name="T10" fmla="*/ 266 w 1019"/>
                <a:gd name="T11" fmla="*/ 1638 h 2306"/>
                <a:gd name="T12" fmla="*/ 268 w 1019"/>
                <a:gd name="T13" fmla="*/ 1216 h 2306"/>
                <a:gd name="T14" fmla="*/ 282 w 1019"/>
                <a:gd name="T15" fmla="*/ 1162 h 2306"/>
                <a:gd name="T16" fmla="*/ 371 w 1019"/>
                <a:gd name="T17" fmla="*/ 1464 h 2306"/>
                <a:gd name="T18" fmla="*/ 371 w 1019"/>
                <a:gd name="T19" fmla="*/ 1388 h 2306"/>
                <a:gd name="T20" fmla="*/ 376 w 1019"/>
                <a:gd name="T21" fmla="*/ 919 h 2306"/>
                <a:gd name="T22" fmla="*/ 390 w 1019"/>
                <a:gd name="T23" fmla="*/ 883 h 2306"/>
                <a:gd name="T24" fmla="*/ 465 w 1019"/>
                <a:gd name="T25" fmla="*/ 1195 h 2306"/>
                <a:gd name="T26" fmla="*/ 475 w 1019"/>
                <a:gd name="T27" fmla="*/ 1036 h 2306"/>
                <a:gd name="T28" fmla="*/ 466 w 1019"/>
                <a:gd name="T29" fmla="*/ 770 h 2306"/>
                <a:gd name="T30" fmla="*/ 484 w 1019"/>
                <a:gd name="T31" fmla="*/ 765 h 2306"/>
                <a:gd name="T32" fmla="*/ 566 w 1019"/>
                <a:gd name="T33" fmla="*/ 906 h 2306"/>
                <a:gd name="T34" fmla="*/ 692 w 1019"/>
                <a:gd name="T35" fmla="*/ 638 h 2306"/>
                <a:gd name="T36" fmla="*/ 797 w 1019"/>
                <a:gd name="T37" fmla="*/ 778 h 2306"/>
                <a:gd name="T38" fmla="*/ 771 w 1019"/>
                <a:gd name="T39" fmla="*/ 833 h 2306"/>
                <a:gd name="T40" fmla="*/ 525 w 1019"/>
                <a:gd name="T41" fmla="*/ 1289 h 2306"/>
                <a:gd name="T42" fmla="*/ 615 w 1019"/>
                <a:gd name="T43" fmla="*/ 1179 h 2306"/>
                <a:gd name="T44" fmla="*/ 674 w 1019"/>
                <a:gd name="T45" fmla="*/ 1188 h 2306"/>
                <a:gd name="T46" fmla="*/ 519 w 1019"/>
                <a:gd name="T47" fmla="*/ 1373 h 2306"/>
                <a:gd name="T48" fmla="*/ 322 w 1019"/>
                <a:gd name="T49" fmla="*/ 1776 h 2306"/>
                <a:gd name="T50" fmla="*/ 313 w 1019"/>
                <a:gd name="T51" fmla="*/ 1815 h 2306"/>
                <a:gd name="T52" fmla="*/ 512 w 1019"/>
                <a:gd name="T53" fmla="*/ 1692 h 2306"/>
                <a:gd name="T54" fmla="*/ 604 w 1019"/>
                <a:gd name="T55" fmla="*/ 1565 h 2306"/>
                <a:gd name="T56" fmla="*/ 741 w 1019"/>
                <a:gd name="T57" fmla="*/ 1223 h 2306"/>
                <a:gd name="T58" fmla="*/ 873 w 1019"/>
                <a:gd name="T59" fmla="*/ 775 h 2306"/>
                <a:gd name="T60" fmla="*/ 822 w 1019"/>
                <a:gd name="T61" fmla="*/ 273 h 2306"/>
                <a:gd name="T62" fmla="*/ 0 w 1019"/>
                <a:gd name="T63" fmla="*/ 2305 h 2306"/>
                <a:gd name="T64" fmla="*/ 55 w 1019"/>
                <a:gd name="T65" fmla="*/ 2117 h 2306"/>
                <a:gd name="T66" fmla="*/ 161 w 1019"/>
                <a:gd name="T67" fmla="*/ 1826 h 2306"/>
                <a:gd name="T68" fmla="*/ 76 w 1019"/>
                <a:gd name="T69" fmla="*/ 1613 h 2306"/>
                <a:gd name="T70" fmla="*/ 393 w 1019"/>
                <a:gd name="T71" fmla="*/ 583 h 2306"/>
                <a:gd name="T72" fmla="*/ 634 w 1019"/>
                <a:gd name="T73" fmla="*/ 170 h 2306"/>
                <a:gd name="T74" fmla="*/ 718 w 1019"/>
                <a:gd name="T75" fmla="*/ 4 h 2306"/>
                <a:gd name="T76" fmla="*/ 773 w 1019"/>
                <a:gd name="T77" fmla="*/ 34 h 2306"/>
                <a:gd name="T78" fmla="*/ 890 w 1019"/>
                <a:gd name="T79" fmla="*/ 191 h 2306"/>
                <a:gd name="T80" fmla="*/ 982 w 1019"/>
                <a:gd name="T81" fmla="*/ 449 h 2306"/>
                <a:gd name="T82" fmla="*/ 829 w 1019"/>
                <a:gd name="T83" fmla="*/ 1286 h 2306"/>
                <a:gd name="T84" fmla="*/ 812 w 1019"/>
                <a:gd name="T85" fmla="*/ 1364 h 2306"/>
                <a:gd name="T86" fmla="*/ 595 w 1019"/>
                <a:gd name="T87" fmla="*/ 1718 h 2306"/>
                <a:gd name="T88" fmla="*/ 423 w 1019"/>
                <a:gd name="T89" fmla="*/ 1837 h 2306"/>
                <a:gd name="T90" fmla="*/ 247 w 1019"/>
                <a:gd name="T91" fmla="*/ 1921 h 2306"/>
                <a:gd name="T92" fmla="*/ 86 w 1019"/>
                <a:gd name="T93" fmla="*/ 2215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2306">
                  <a:moveTo>
                    <a:pt x="740" y="112"/>
                  </a:moveTo>
                  <a:lnTo>
                    <a:pt x="740" y="112"/>
                  </a:lnTo>
                  <a:cubicBezTo>
                    <a:pt x="730" y="129"/>
                    <a:pt x="723" y="142"/>
                    <a:pt x="716" y="155"/>
                  </a:cubicBezTo>
                  <a:lnTo>
                    <a:pt x="716" y="155"/>
                  </a:lnTo>
                  <a:cubicBezTo>
                    <a:pt x="697" y="195"/>
                    <a:pt x="683" y="236"/>
                    <a:pt x="660" y="274"/>
                  </a:cubicBezTo>
                  <a:lnTo>
                    <a:pt x="660" y="274"/>
                  </a:lnTo>
                  <a:cubicBezTo>
                    <a:pt x="576" y="419"/>
                    <a:pt x="489" y="564"/>
                    <a:pt x="402" y="709"/>
                  </a:cubicBezTo>
                  <a:lnTo>
                    <a:pt x="402" y="709"/>
                  </a:lnTo>
                  <a:cubicBezTo>
                    <a:pt x="313" y="855"/>
                    <a:pt x="227" y="1002"/>
                    <a:pt x="181" y="1168"/>
                  </a:cubicBezTo>
                  <a:lnTo>
                    <a:pt x="181" y="1168"/>
                  </a:lnTo>
                  <a:cubicBezTo>
                    <a:pt x="162" y="1233"/>
                    <a:pt x="142" y="1298"/>
                    <a:pt x="155" y="1368"/>
                  </a:cubicBezTo>
                  <a:lnTo>
                    <a:pt x="155" y="1368"/>
                  </a:lnTo>
                  <a:cubicBezTo>
                    <a:pt x="164" y="1415"/>
                    <a:pt x="166" y="1462"/>
                    <a:pt x="175" y="1509"/>
                  </a:cubicBezTo>
                  <a:lnTo>
                    <a:pt x="175" y="1509"/>
                  </a:lnTo>
                  <a:cubicBezTo>
                    <a:pt x="189" y="1592"/>
                    <a:pt x="205" y="1673"/>
                    <a:pt x="220" y="1756"/>
                  </a:cubicBezTo>
                  <a:lnTo>
                    <a:pt x="220" y="1756"/>
                  </a:lnTo>
                  <a:cubicBezTo>
                    <a:pt x="253" y="1720"/>
                    <a:pt x="282" y="1688"/>
                    <a:pt x="266" y="1638"/>
                  </a:cubicBezTo>
                  <a:lnTo>
                    <a:pt x="266" y="1638"/>
                  </a:lnTo>
                  <a:cubicBezTo>
                    <a:pt x="258" y="1616"/>
                    <a:pt x="258" y="1591"/>
                    <a:pt x="259" y="1567"/>
                  </a:cubicBezTo>
                  <a:lnTo>
                    <a:pt x="259" y="1567"/>
                  </a:lnTo>
                  <a:cubicBezTo>
                    <a:pt x="262" y="1450"/>
                    <a:pt x="265" y="1333"/>
                    <a:pt x="268" y="1216"/>
                  </a:cubicBezTo>
                  <a:lnTo>
                    <a:pt x="268" y="1216"/>
                  </a:lnTo>
                  <a:cubicBezTo>
                    <a:pt x="269" y="1202"/>
                    <a:pt x="275" y="1189"/>
                    <a:pt x="282" y="1162"/>
                  </a:cubicBezTo>
                  <a:lnTo>
                    <a:pt x="282" y="1162"/>
                  </a:lnTo>
                  <a:cubicBezTo>
                    <a:pt x="350" y="1274"/>
                    <a:pt x="332" y="1390"/>
                    <a:pt x="344" y="1512"/>
                  </a:cubicBezTo>
                  <a:lnTo>
                    <a:pt x="344" y="1512"/>
                  </a:lnTo>
                  <a:cubicBezTo>
                    <a:pt x="357" y="1488"/>
                    <a:pt x="364" y="1476"/>
                    <a:pt x="371" y="1464"/>
                  </a:cubicBezTo>
                  <a:lnTo>
                    <a:pt x="371" y="1464"/>
                  </a:lnTo>
                  <a:cubicBezTo>
                    <a:pt x="384" y="1438"/>
                    <a:pt x="389" y="1417"/>
                    <a:pt x="371" y="1388"/>
                  </a:cubicBezTo>
                  <a:lnTo>
                    <a:pt x="371" y="1388"/>
                  </a:lnTo>
                  <a:cubicBezTo>
                    <a:pt x="357" y="1366"/>
                    <a:pt x="353" y="1335"/>
                    <a:pt x="354" y="1309"/>
                  </a:cubicBezTo>
                  <a:lnTo>
                    <a:pt x="354" y="1309"/>
                  </a:lnTo>
                  <a:cubicBezTo>
                    <a:pt x="359" y="1179"/>
                    <a:pt x="367" y="1049"/>
                    <a:pt x="376" y="919"/>
                  </a:cubicBezTo>
                  <a:lnTo>
                    <a:pt x="376" y="919"/>
                  </a:lnTo>
                  <a:cubicBezTo>
                    <a:pt x="377" y="907"/>
                    <a:pt x="386" y="895"/>
                    <a:pt x="390" y="883"/>
                  </a:cubicBezTo>
                  <a:lnTo>
                    <a:pt x="390" y="883"/>
                  </a:lnTo>
                  <a:cubicBezTo>
                    <a:pt x="428" y="1027"/>
                    <a:pt x="422" y="1168"/>
                    <a:pt x="424" y="1311"/>
                  </a:cubicBezTo>
                  <a:lnTo>
                    <a:pt x="424" y="1311"/>
                  </a:lnTo>
                  <a:cubicBezTo>
                    <a:pt x="442" y="1273"/>
                    <a:pt x="463" y="1238"/>
                    <a:pt x="465" y="1195"/>
                  </a:cubicBezTo>
                  <a:lnTo>
                    <a:pt x="465" y="1195"/>
                  </a:lnTo>
                  <a:cubicBezTo>
                    <a:pt x="468" y="1142"/>
                    <a:pt x="469" y="1089"/>
                    <a:pt x="475" y="1036"/>
                  </a:cubicBezTo>
                  <a:lnTo>
                    <a:pt x="475" y="1036"/>
                  </a:lnTo>
                  <a:cubicBezTo>
                    <a:pt x="482" y="978"/>
                    <a:pt x="488" y="920"/>
                    <a:pt x="477" y="861"/>
                  </a:cubicBezTo>
                  <a:lnTo>
                    <a:pt x="477" y="861"/>
                  </a:lnTo>
                  <a:cubicBezTo>
                    <a:pt x="470" y="831"/>
                    <a:pt x="469" y="801"/>
                    <a:pt x="466" y="770"/>
                  </a:cubicBezTo>
                  <a:lnTo>
                    <a:pt x="466" y="770"/>
                  </a:lnTo>
                  <a:cubicBezTo>
                    <a:pt x="474" y="768"/>
                    <a:pt x="479" y="764"/>
                    <a:pt x="484" y="765"/>
                  </a:cubicBezTo>
                  <a:lnTo>
                    <a:pt x="484" y="765"/>
                  </a:lnTo>
                  <a:cubicBezTo>
                    <a:pt x="492" y="767"/>
                    <a:pt x="504" y="770"/>
                    <a:pt x="507" y="776"/>
                  </a:cubicBezTo>
                  <a:lnTo>
                    <a:pt x="507" y="776"/>
                  </a:lnTo>
                  <a:cubicBezTo>
                    <a:pt x="528" y="818"/>
                    <a:pt x="547" y="861"/>
                    <a:pt x="566" y="906"/>
                  </a:cubicBezTo>
                  <a:lnTo>
                    <a:pt x="566" y="906"/>
                  </a:lnTo>
                  <a:cubicBezTo>
                    <a:pt x="608" y="821"/>
                    <a:pt x="628" y="726"/>
                    <a:pt x="692" y="638"/>
                  </a:cubicBezTo>
                  <a:lnTo>
                    <a:pt x="692" y="638"/>
                  </a:lnTo>
                  <a:cubicBezTo>
                    <a:pt x="699" y="728"/>
                    <a:pt x="664" y="798"/>
                    <a:pt x="653" y="876"/>
                  </a:cubicBezTo>
                  <a:lnTo>
                    <a:pt x="653" y="876"/>
                  </a:lnTo>
                  <a:cubicBezTo>
                    <a:pt x="699" y="840"/>
                    <a:pt x="723" y="783"/>
                    <a:pt x="797" y="778"/>
                  </a:cubicBezTo>
                  <a:lnTo>
                    <a:pt x="797" y="778"/>
                  </a:lnTo>
                  <a:cubicBezTo>
                    <a:pt x="785" y="802"/>
                    <a:pt x="781" y="819"/>
                    <a:pt x="771" y="833"/>
                  </a:cubicBezTo>
                  <a:lnTo>
                    <a:pt x="771" y="833"/>
                  </a:lnTo>
                  <a:cubicBezTo>
                    <a:pt x="712" y="926"/>
                    <a:pt x="654" y="1019"/>
                    <a:pt x="592" y="1109"/>
                  </a:cubicBezTo>
                  <a:lnTo>
                    <a:pt x="592" y="1109"/>
                  </a:lnTo>
                  <a:cubicBezTo>
                    <a:pt x="553" y="1164"/>
                    <a:pt x="538" y="1225"/>
                    <a:pt x="525" y="1289"/>
                  </a:cubicBezTo>
                  <a:lnTo>
                    <a:pt x="525" y="1289"/>
                  </a:lnTo>
                  <a:cubicBezTo>
                    <a:pt x="557" y="1253"/>
                    <a:pt x="585" y="1215"/>
                    <a:pt x="615" y="1179"/>
                  </a:cubicBezTo>
                  <a:lnTo>
                    <a:pt x="615" y="1179"/>
                  </a:lnTo>
                  <a:cubicBezTo>
                    <a:pt x="645" y="1143"/>
                    <a:pt x="670" y="1103"/>
                    <a:pt x="717" y="1080"/>
                  </a:cubicBezTo>
                  <a:lnTo>
                    <a:pt x="717" y="1080"/>
                  </a:lnTo>
                  <a:cubicBezTo>
                    <a:pt x="720" y="1124"/>
                    <a:pt x="715" y="1138"/>
                    <a:pt x="674" y="1188"/>
                  </a:cubicBezTo>
                  <a:lnTo>
                    <a:pt x="674" y="1188"/>
                  </a:lnTo>
                  <a:cubicBezTo>
                    <a:pt x="623" y="1250"/>
                    <a:pt x="570" y="1310"/>
                    <a:pt x="519" y="1373"/>
                  </a:cubicBezTo>
                  <a:lnTo>
                    <a:pt x="519" y="1373"/>
                  </a:lnTo>
                  <a:cubicBezTo>
                    <a:pt x="499" y="1396"/>
                    <a:pt x="479" y="1421"/>
                    <a:pt x="467" y="1449"/>
                  </a:cubicBezTo>
                  <a:lnTo>
                    <a:pt x="467" y="1449"/>
                  </a:lnTo>
                  <a:cubicBezTo>
                    <a:pt x="417" y="1557"/>
                    <a:pt x="369" y="1666"/>
                    <a:pt x="322" y="1776"/>
                  </a:cubicBezTo>
                  <a:lnTo>
                    <a:pt x="322" y="1776"/>
                  </a:lnTo>
                  <a:cubicBezTo>
                    <a:pt x="318" y="1784"/>
                    <a:pt x="317" y="1795"/>
                    <a:pt x="313" y="1815"/>
                  </a:cubicBezTo>
                  <a:lnTo>
                    <a:pt x="313" y="1815"/>
                  </a:lnTo>
                  <a:cubicBezTo>
                    <a:pt x="345" y="1798"/>
                    <a:pt x="368" y="1789"/>
                    <a:pt x="389" y="1776"/>
                  </a:cubicBezTo>
                  <a:lnTo>
                    <a:pt x="389" y="1776"/>
                  </a:lnTo>
                  <a:cubicBezTo>
                    <a:pt x="431" y="1748"/>
                    <a:pt x="470" y="1719"/>
                    <a:pt x="512" y="1692"/>
                  </a:cubicBezTo>
                  <a:lnTo>
                    <a:pt x="512" y="1692"/>
                  </a:lnTo>
                  <a:cubicBezTo>
                    <a:pt x="558" y="1660"/>
                    <a:pt x="601" y="1628"/>
                    <a:pt x="604" y="1565"/>
                  </a:cubicBezTo>
                  <a:lnTo>
                    <a:pt x="604" y="1565"/>
                  </a:lnTo>
                  <a:cubicBezTo>
                    <a:pt x="605" y="1556"/>
                    <a:pt x="611" y="1548"/>
                    <a:pt x="614" y="1539"/>
                  </a:cubicBezTo>
                  <a:lnTo>
                    <a:pt x="614" y="1539"/>
                  </a:lnTo>
                  <a:cubicBezTo>
                    <a:pt x="657" y="1434"/>
                    <a:pt x="705" y="1330"/>
                    <a:pt x="741" y="1223"/>
                  </a:cubicBezTo>
                  <a:lnTo>
                    <a:pt x="741" y="1223"/>
                  </a:lnTo>
                  <a:cubicBezTo>
                    <a:pt x="790" y="1076"/>
                    <a:pt x="834" y="926"/>
                    <a:pt x="873" y="775"/>
                  </a:cubicBezTo>
                  <a:lnTo>
                    <a:pt x="873" y="775"/>
                  </a:lnTo>
                  <a:cubicBezTo>
                    <a:pt x="900" y="674"/>
                    <a:pt x="899" y="569"/>
                    <a:pt x="871" y="465"/>
                  </a:cubicBezTo>
                  <a:lnTo>
                    <a:pt x="871" y="465"/>
                  </a:lnTo>
                  <a:cubicBezTo>
                    <a:pt x="854" y="401"/>
                    <a:pt x="836" y="338"/>
                    <a:pt x="822" y="273"/>
                  </a:cubicBezTo>
                  <a:lnTo>
                    <a:pt x="822" y="273"/>
                  </a:lnTo>
                  <a:cubicBezTo>
                    <a:pt x="809" y="214"/>
                    <a:pt x="782" y="163"/>
                    <a:pt x="740" y="112"/>
                  </a:cubicBezTo>
                  <a:close/>
                  <a:moveTo>
                    <a:pt x="0" y="2305"/>
                  </a:moveTo>
                  <a:lnTo>
                    <a:pt x="0" y="2305"/>
                  </a:lnTo>
                  <a:cubicBezTo>
                    <a:pt x="6" y="2234"/>
                    <a:pt x="29" y="2175"/>
                    <a:pt x="55" y="2117"/>
                  </a:cubicBezTo>
                  <a:lnTo>
                    <a:pt x="55" y="2117"/>
                  </a:lnTo>
                  <a:cubicBezTo>
                    <a:pt x="89" y="2044"/>
                    <a:pt x="125" y="1972"/>
                    <a:pt x="162" y="1901"/>
                  </a:cubicBezTo>
                  <a:lnTo>
                    <a:pt x="162" y="1901"/>
                  </a:lnTo>
                  <a:cubicBezTo>
                    <a:pt x="177" y="1873"/>
                    <a:pt x="179" y="1852"/>
                    <a:pt x="161" y="1826"/>
                  </a:cubicBezTo>
                  <a:lnTo>
                    <a:pt x="161" y="1826"/>
                  </a:lnTo>
                  <a:cubicBezTo>
                    <a:pt x="118" y="1761"/>
                    <a:pt x="82" y="1692"/>
                    <a:pt x="76" y="1613"/>
                  </a:cubicBezTo>
                  <a:lnTo>
                    <a:pt x="76" y="1613"/>
                  </a:lnTo>
                  <a:cubicBezTo>
                    <a:pt x="61" y="1432"/>
                    <a:pt x="67" y="1252"/>
                    <a:pt x="131" y="1078"/>
                  </a:cubicBezTo>
                  <a:lnTo>
                    <a:pt x="131" y="1078"/>
                  </a:lnTo>
                  <a:cubicBezTo>
                    <a:pt x="196" y="900"/>
                    <a:pt x="296" y="742"/>
                    <a:pt x="393" y="583"/>
                  </a:cubicBezTo>
                  <a:lnTo>
                    <a:pt x="393" y="583"/>
                  </a:lnTo>
                  <a:cubicBezTo>
                    <a:pt x="475" y="446"/>
                    <a:pt x="555" y="309"/>
                    <a:pt x="634" y="170"/>
                  </a:cubicBezTo>
                  <a:lnTo>
                    <a:pt x="634" y="170"/>
                  </a:lnTo>
                  <a:cubicBezTo>
                    <a:pt x="654" y="135"/>
                    <a:pt x="665" y="93"/>
                    <a:pt x="680" y="54"/>
                  </a:cubicBezTo>
                  <a:lnTo>
                    <a:pt x="680" y="54"/>
                  </a:lnTo>
                  <a:cubicBezTo>
                    <a:pt x="687" y="33"/>
                    <a:pt x="691" y="9"/>
                    <a:pt x="718" y="4"/>
                  </a:cubicBezTo>
                  <a:lnTo>
                    <a:pt x="718" y="4"/>
                  </a:lnTo>
                  <a:cubicBezTo>
                    <a:pt x="742" y="0"/>
                    <a:pt x="758" y="16"/>
                    <a:pt x="773" y="34"/>
                  </a:cubicBezTo>
                  <a:lnTo>
                    <a:pt x="773" y="34"/>
                  </a:lnTo>
                  <a:cubicBezTo>
                    <a:pt x="799" y="64"/>
                    <a:pt x="828" y="92"/>
                    <a:pt x="852" y="124"/>
                  </a:cubicBezTo>
                  <a:lnTo>
                    <a:pt x="852" y="124"/>
                  </a:lnTo>
                  <a:cubicBezTo>
                    <a:pt x="868" y="144"/>
                    <a:pt x="882" y="167"/>
                    <a:pt x="890" y="191"/>
                  </a:cubicBezTo>
                  <a:lnTo>
                    <a:pt x="890" y="191"/>
                  </a:lnTo>
                  <a:cubicBezTo>
                    <a:pt x="922" y="277"/>
                    <a:pt x="952" y="363"/>
                    <a:pt x="982" y="449"/>
                  </a:cubicBezTo>
                  <a:lnTo>
                    <a:pt x="982" y="449"/>
                  </a:lnTo>
                  <a:cubicBezTo>
                    <a:pt x="1018" y="559"/>
                    <a:pt x="1017" y="670"/>
                    <a:pt x="996" y="781"/>
                  </a:cubicBezTo>
                  <a:lnTo>
                    <a:pt x="996" y="781"/>
                  </a:lnTo>
                  <a:cubicBezTo>
                    <a:pt x="961" y="956"/>
                    <a:pt x="899" y="1122"/>
                    <a:pt x="829" y="1286"/>
                  </a:cubicBezTo>
                  <a:lnTo>
                    <a:pt x="829" y="1286"/>
                  </a:lnTo>
                  <a:cubicBezTo>
                    <a:pt x="818" y="1310"/>
                    <a:pt x="814" y="1337"/>
                    <a:pt x="812" y="1364"/>
                  </a:cubicBezTo>
                  <a:lnTo>
                    <a:pt x="812" y="1364"/>
                  </a:lnTo>
                  <a:cubicBezTo>
                    <a:pt x="810" y="1414"/>
                    <a:pt x="797" y="1461"/>
                    <a:pt x="774" y="1506"/>
                  </a:cubicBezTo>
                  <a:lnTo>
                    <a:pt x="774" y="1506"/>
                  </a:lnTo>
                  <a:cubicBezTo>
                    <a:pt x="733" y="1592"/>
                    <a:pt x="671" y="1662"/>
                    <a:pt x="595" y="1718"/>
                  </a:cubicBezTo>
                  <a:lnTo>
                    <a:pt x="595" y="1718"/>
                  </a:lnTo>
                  <a:cubicBezTo>
                    <a:pt x="539" y="1758"/>
                    <a:pt x="483" y="1801"/>
                    <a:pt x="423" y="1837"/>
                  </a:cubicBezTo>
                  <a:lnTo>
                    <a:pt x="423" y="1837"/>
                  </a:lnTo>
                  <a:cubicBezTo>
                    <a:pt x="386" y="1858"/>
                    <a:pt x="343" y="1871"/>
                    <a:pt x="300" y="1881"/>
                  </a:cubicBezTo>
                  <a:lnTo>
                    <a:pt x="300" y="1881"/>
                  </a:lnTo>
                  <a:cubicBezTo>
                    <a:pt x="275" y="1888"/>
                    <a:pt x="259" y="1898"/>
                    <a:pt x="247" y="1921"/>
                  </a:cubicBezTo>
                  <a:lnTo>
                    <a:pt x="247" y="1921"/>
                  </a:lnTo>
                  <a:cubicBezTo>
                    <a:pt x="194" y="2020"/>
                    <a:pt x="141" y="2117"/>
                    <a:pt x="86" y="2215"/>
                  </a:cubicBezTo>
                  <a:lnTo>
                    <a:pt x="86" y="2215"/>
                  </a:lnTo>
                  <a:cubicBezTo>
                    <a:pt x="67" y="2251"/>
                    <a:pt x="42" y="2281"/>
                    <a:pt x="0" y="2305"/>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6" name="Freeform 190">
              <a:extLst>
                <a:ext uri="{FF2B5EF4-FFF2-40B4-BE49-F238E27FC236}">
                  <a16:creationId xmlns="" xmlns:a16="http://schemas.microsoft.com/office/drawing/2014/main" id="{98A8D120-76B9-9247-A7C0-9E4E390C4BD4}"/>
                </a:ext>
              </a:extLst>
            </p:cNvPr>
            <p:cNvSpPr>
              <a:spLocks noChangeArrowheads="1"/>
            </p:cNvSpPr>
            <p:nvPr/>
          </p:nvSpPr>
          <p:spPr bwMode="auto">
            <a:xfrm rot="1555978">
              <a:off x="767397" y="5084773"/>
              <a:ext cx="358768" cy="585788"/>
            </a:xfrm>
            <a:custGeom>
              <a:avLst/>
              <a:gdLst>
                <a:gd name="T0" fmla="*/ 474 w 1098"/>
                <a:gd name="T1" fmla="*/ 924 h 1796"/>
                <a:gd name="T2" fmla="*/ 377 w 1098"/>
                <a:gd name="T3" fmla="*/ 1028 h 1796"/>
                <a:gd name="T4" fmla="*/ 630 w 1098"/>
                <a:gd name="T5" fmla="*/ 854 h 1796"/>
                <a:gd name="T6" fmla="*/ 548 w 1098"/>
                <a:gd name="T7" fmla="*/ 960 h 1796"/>
                <a:gd name="T8" fmla="*/ 272 w 1098"/>
                <a:gd name="T9" fmla="*/ 1221 h 1796"/>
                <a:gd name="T10" fmla="*/ 246 w 1098"/>
                <a:gd name="T11" fmla="*/ 1322 h 1796"/>
                <a:gd name="T12" fmla="*/ 613 w 1098"/>
                <a:gd name="T13" fmla="*/ 1065 h 1796"/>
                <a:gd name="T14" fmla="*/ 817 w 1098"/>
                <a:gd name="T15" fmla="*/ 803 h 1796"/>
                <a:gd name="T16" fmla="*/ 961 w 1098"/>
                <a:gd name="T17" fmla="*/ 325 h 1796"/>
                <a:gd name="T18" fmla="*/ 985 w 1098"/>
                <a:gd name="T19" fmla="*/ 149 h 1796"/>
                <a:gd name="T20" fmla="*/ 682 w 1098"/>
                <a:gd name="T21" fmla="*/ 242 h 1796"/>
                <a:gd name="T22" fmla="*/ 391 w 1098"/>
                <a:gd name="T23" fmla="*/ 394 h 1796"/>
                <a:gd name="T24" fmla="*/ 165 w 1098"/>
                <a:gd name="T25" fmla="*/ 1061 h 1796"/>
                <a:gd name="T26" fmla="*/ 194 w 1098"/>
                <a:gd name="T27" fmla="*/ 1162 h 1796"/>
                <a:gd name="T28" fmla="*/ 272 w 1098"/>
                <a:gd name="T29" fmla="*/ 1023 h 1796"/>
                <a:gd name="T30" fmla="*/ 272 w 1098"/>
                <a:gd name="T31" fmla="*/ 991 h 1796"/>
                <a:gd name="T32" fmla="*/ 267 w 1098"/>
                <a:gd name="T33" fmla="*/ 855 h 1796"/>
                <a:gd name="T34" fmla="*/ 325 w 1098"/>
                <a:gd name="T35" fmla="*/ 516 h 1796"/>
                <a:gd name="T36" fmla="*/ 336 w 1098"/>
                <a:gd name="T37" fmla="*/ 517 h 1796"/>
                <a:gd name="T38" fmla="*/ 320 w 1098"/>
                <a:gd name="T39" fmla="*/ 950 h 1796"/>
                <a:gd name="T40" fmla="*/ 395 w 1098"/>
                <a:gd name="T41" fmla="*/ 815 h 1796"/>
                <a:gd name="T42" fmla="*/ 472 w 1098"/>
                <a:gd name="T43" fmla="*/ 525 h 1796"/>
                <a:gd name="T44" fmla="*/ 497 w 1098"/>
                <a:gd name="T45" fmla="*/ 479 h 1796"/>
                <a:gd name="T46" fmla="*/ 501 w 1098"/>
                <a:gd name="T47" fmla="*/ 677 h 1796"/>
                <a:gd name="T48" fmla="*/ 590 w 1098"/>
                <a:gd name="T49" fmla="*/ 604 h 1796"/>
                <a:gd name="T50" fmla="*/ 598 w 1098"/>
                <a:gd name="T51" fmla="*/ 612 h 1796"/>
                <a:gd name="T52" fmla="*/ 466 w 1098"/>
                <a:gd name="T53" fmla="*/ 862 h 1796"/>
                <a:gd name="T54" fmla="*/ 500 w 1098"/>
                <a:gd name="T55" fmla="*/ 841 h 1796"/>
                <a:gd name="T56" fmla="*/ 691 w 1098"/>
                <a:gd name="T57" fmla="*/ 701 h 1796"/>
                <a:gd name="T58" fmla="*/ 744 w 1098"/>
                <a:gd name="T59" fmla="*/ 695 h 1796"/>
                <a:gd name="T60" fmla="*/ 556 w 1098"/>
                <a:gd name="T61" fmla="*/ 871 h 1796"/>
                <a:gd name="T62" fmla="*/ 630 w 1098"/>
                <a:gd name="T63" fmla="*/ 854 h 1796"/>
                <a:gd name="T64" fmla="*/ 10 w 1098"/>
                <a:gd name="T65" fmla="*/ 1795 h 1796"/>
                <a:gd name="T66" fmla="*/ 32 w 1098"/>
                <a:gd name="T67" fmla="*/ 1599 h 1796"/>
                <a:gd name="T68" fmla="*/ 134 w 1098"/>
                <a:gd name="T69" fmla="*/ 1297 h 1796"/>
                <a:gd name="T70" fmla="*/ 128 w 1098"/>
                <a:gd name="T71" fmla="*/ 1239 h 1796"/>
                <a:gd name="T72" fmla="*/ 47 w 1098"/>
                <a:gd name="T73" fmla="*/ 938 h 1796"/>
                <a:gd name="T74" fmla="*/ 112 w 1098"/>
                <a:gd name="T75" fmla="*/ 604 h 1796"/>
                <a:gd name="T76" fmla="*/ 572 w 1098"/>
                <a:gd name="T77" fmla="*/ 193 h 1796"/>
                <a:gd name="T78" fmla="*/ 881 w 1098"/>
                <a:gd name="T79" fmla="*/ 96 h 1796"/>
                <a:gd name="T80" fmla="*/ 1012 w 1098"/>
                <a:gd name="T81" fmla="*/ 22 h 1796"/>
                <a:gd name="T82" fmla="*/ 1067 w 1098"/>
                <a:gd name="T83" fmla="*/ 11 h 1796"/>
                <a:gd name="T84" fmla="*/ 1093 w 1098"/>
                <a:gd name="T85" fmla="*/ 49 h 1796"/>
                <a:gd name="T86" fmla="*/ 1095 w 1098"/>
                <a:gd name="T87" fmla="*/ 125 h 1796"/>
                <a:gd name="T88" fmla="*/ 934 w 1098"/>
                <a:gd name="T89" fmla="*/ 840 h 1796"/>
                <a:gd name="T90" fmla="*/ 623 w 1098"/>
                <a:gd name="T91" fmla="*/ 1217 h 1796"/>
                <a:gd name="T92" fmla="*/ 316 w 1098"/>
                <a:gd name="T93" fmla="*/ 1419 h 1796"/>
                <a:gd name="T94" fmla="*/ 138 w 1098"/>
                <a:gd name="T95" fmla="*/ 1588 h 1796"/>
                <a:gd name="T96" fmla="*/ 55 w 1098"/>
                <a:gd name="T97" fmla="*/ 1755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8" h="1796">
                  <a:moveTo>
                    <a:pt x="474" y="924"/>
                  </a:moveTo>
                  <a:lnTo>
                    <a:pt x="474" y="924"/>
                  </a:lnTo>
                  <a:cubicBezTo>
                    <a:pt x="393" y="966"/>
                    <a:pt x="393" y="966"/>
                    <a:pt x="377" y="1028"/>
                  </a:cubicBezTo>
                  <a:lnTo>
                    <a:pt x="377" y="1028"/>
                  </a:lnTo>
                  <a:cubicBezTo>
                    <a:pt x="412" y="991"/>
                    <a:pt x="444" y="956"/>
                    <a:pt x="474" y="924"/>
                  </a:cubicBezTo>
                  <a:close/>
                  <a:moveTo>
                    <a:pt x="630" y="854"/>
                  </a:moveTo>
                  <a:lnTo>
                    <a:pt x="630" y="854"/>
                  </a:lnTo>
                  <a:cubicBezTo>
                    <a:pt x="615" y="905"/>
                    <a:pt x="579" y="930"/>
                    <a:pt x="548" y="960"/>
                  </a:cubicBezTo>
                  <a:lnTo>
                    <a:pt x="548" y="960"/>
                  </a:lnTo>
                  <a:cubicBezTo>
                    <a:pt x="456" y="1046"/>
                    <a:pt x="362" y="1132"/>
                    <a:pt x="272" y="1221"/>
                  </a:cubicBezTo>
                  <a:lnTo>
                    <a:pt x="272" y="1221"/>
                  </a:lnTo>
                  <a:cubicBezTo>
                    <a:pt x="248" y="1245"/>
                    <a:pt x="225" y="1277"/>
                    <a:pt x="246" y="1322"/>
                  </a:cubicBezTo>
                  <a:lnTo>
                    <a:pt x="246" y="1322"/>
                  </a:lnTo>
                  <a:cubicBezTo>
                    <a:pt x="373" y="1238"/>
                    <a:pt x="501" y="1163"/>
                    <a:pt x="613" y="1065"/>
                  </a:cubicBezTo>
                  <a:lnTo>
                    <a:pt x="613" y="1065"/>
                  </a:lnTo>
                  <a:cubicBezTo>
                    <a:pt x="697" y="991"/>
                    <a:pt x="771" y="907"/>
                    <a:pt x="817" y="803"/>
                  </a:cubicBezTo>
                  <a:lnTo>
                    <a:pt x="817" y="803"/>
                  </a:lnTo>
                  <a:cubicBezTo>
                    <a:pt x="885" y="649"/>
                    <a:pt x="935" y="490"/>
                    <a:pt x="961" y="325"/>
                  </a:cubicBezTo>
                  <a:lnTo>
                    <a:pt x="961" y="325"/>
                  </a:lnTo>
                  <a:cubicBezTo>
                    <a:pt x="970" y="267"/>
                    <a:pt x="977" y="209"/>
                    <a:pt x="985" y="149"/>
                  </a:cubicBezTo>
                  <a:lnTo>
                    <a:pt x="985" y="149"/>
                  </a:lnTo>
                  <a:cubicBezTo>
                    <a:pt x="881" y="181"/>
                    <a:pt x="780" y="208"/>
                    <a:pt x="682" y="242"/>
                  </a:cubicBezTo>
                  <a:lnTo>
                    <a:pt x="682" y="242"/>
                  </a:lnTo>
                  <a:cubicBezTo>
                    <a:pt x="578" y="277"/>
                    <a:pt x="477" y="323"/>
                    <a:pt x="391" y="394"/>
                  </a:cubicBezTo>
                  <a:lnTo>
                    <a:pt x="391" y="394"/>
                  </a:lnTo>
                  <a:cubicBezTo>
                    <a:pt x="183" y="570"/>
                    <a:pt x="77" y="783"/>
                    <a:pt x="165" y="1061"/>
                  </a:cubicBezTo>
                  <a:lnTo>
                    <a:pt x="165" y="1061"/>
                  </a:lnTo>
                  <a:cubicBezTo>
                    <a:pt x="174" y="1090"/>
                    <a:pt x="181" y="1119"/>
                    <a:pt x="194" y="1162"/>
                  </a:cubicBezTo>
                  <a:lnTo>
                    <a:pt x="194" y="1162"/>
                  </a:lnTo>
                  <a:cubicBezTo>
                    <a:pt x="225" y="1107"/>
                    <a:pt x="249" y="1066"/>
                    <a:pt x="272" y="1023"/>
                  </a:cubicBezTo>
                  <a:lnTo>
                    <a:pt x="272" y="1023"/>
                  </a:lnTo>
                  <a:cubicBezTo>
                    <a:pt x="276" y="1015"/>
                    <a:pt x="272" y="1002"/>
                    <a:pt x="272" y="991"/>
                  </a:cubicBezTo>
                  <a:lnTo>
                    <a:pt x="272" y="991"/>
                  </a:lnTo>
                  <a:cubicBezTo>
                    <a:pt x="270" y="946"/>
                    <a:pt x="261" y="900"/>
                    <a:pt x="267" y="855"/>
                  </a:cubicBezTo>
                  <a:lnTo>
                    <a:pt x="267" y="855"/>
                  </a:lnTo>
                  <a:cubicBezTo>
                    <a:pt x="283" y="741"/>
                    <a:pt x="305" y="629"/>
                    <a:pt x="325" y="516"/>
                  </a:cubicBezTo>
                  <a:lnTo>
                    <a:pt x="325" y="516"/>
                  </a:lnTo>
                  <a:cubicBezTo>
                    <a:pt x="329" y="516"/>
                    <a:pt x="332" y="516"/>
                    <a:pt x="336" y="517"/>
                  </a:cubicBezTo>
                  <a:lnTo>
                    <a:pt x="336" y="517"/>
                  </a:lnTo>
                  <a:cubicBezTo>
                    <a:pt x="331" y="657"/>
                    <a:pt x="326" y="796"/>
                    <a:pt x="320" y="950"/>
                  </a:cubicBezTo>
                  <a:lnTo>
                    <a:pt x="320" y="950"/>
                  </a:lnTo>
                  <a:cubicBezTo>
                    <a:pt x="351" y="900"/>
                    <a:pt x="391" y="869"/>
                    <a:pt x="395" y="815"/>
                  </a:cubicBezTo>
                  <a:lnTo>
                    <a:pt x="395" y="815"/>
                  </a:lnTo>
                  <a:cubicBezTo>
                    <a:pt x="400" y="713"/>
                    <a:pt x="434" y="618"/>
                    <a:pt x="472" y="525"/>
                  </a:cubicBezTo>
                  <a:lnTo>
                    <a:pt x="472" y="525"/>
                  </a:lnTo>
                  <a:cubicBezTo>
                    <a:pt x="477" y="512"/>
                    <a:pt x="485" y="501"/>
                    <a:pt x="497" y="479"/>
                  </a:cubicBezTo>
                  <a:lnTo>
                    <a:pt x="497" y="479"/>
                  </a:lnTo>
                  <a:cubicBezTo>
                    <a:pt x="526" y="549"/>
                    <a:pt x="500" y="610"/>
                    <a:pt x="501" y="677"/>
                  </a:cubicBezTo>
                  <a:lnTo>
                    <a:pt x="501" y="677"/>
                  </a:lnTo>
                  <a:cubicBezTo>
                    <a:pt x="534" y="650"/>
                    <a:pt x="562" y="628"/>
                    <a:pt x="590" y="604"/>
                  </a:cubicBezTo>
                  <a:lnTo>
                    <a:pt x="590" y="604"/>
                  </a:lnTo>
                  <a:cubicBezTo>
                    <a:pt x="593" y="607"/>
                    <a:pt x="595" y="610"/>
                    <a:pt x="598" y="612"/>
                  </a:cubicBezTo>
                  <a:lnTo>
                    <a:pt x="598" y="612"/>
                  </a:lnTo>
                  <a:cubicBezTo>
                    <a:pt x="558" y="697"/>
                    <a:pt x="498" y="772"/>
                    <a:pt x="466" y="862"/>
                  </a:cubicBezTo>
                  <a:lnTo>
                    <a:pt x="466" y="862"/>
                  </a:lnTo>
                  <a:cubicBezTo>
                    <a:pt x="480" y="857"/>
                    <a:pt x="490" y="849"/>
                    <a:pt x="500" y="841"/>
                  </a:cubicBezTo>
                  <a:lnTo>
                    <a:pt x="500" y="841"/>
                  </a:lnTo>
                  <a:cubicBezTo>
                    <a:pt x="563" y="794"/>
                    <a:pt x="626" y="748"/>
                    <a:pt x="691" y="701"/>
                  </a:cubicBezTo>
                  <a:lnTo>
                    <a:pt x="691" y="701"/>
                  </a:lnTo>
                  <a:cubicBezTo>
                    <a:pt x="704" y="691"/>
                    <a:pt x="720" y="678"/>
                    <a:pt x="744" y="695"/>
                  </a:cubicBezTo>
                  <a:lnTo>
                    <a:pt x="744" y="695"/>
                  </a:lnTo>
                  <a:cubicBezTo>
                    <a:pt x="704" y="774"/>
                    <a:pt x="622" y="809"/>
                    <a:pt x="556" y="871"/>
                  </a:cubicBezTo>
                  <a:lnTo>
                    <a:pt x="556" y="871"/>
                  </a:lnTo>
                  <a:cubicBezTo>
                    <a:pt x="585" y="864"/>
                    <a:pt x="605" y="860"/>
                    <a:pt x="630" y="854"/>
                  </a:cubicBezTo>
                  <a:close/>
                  <a:moveTo>
                    <a:pt x="10" y="1795"/>
                  </a:moveTo>
                  <a:lnTo>
                    <a:pt x="10" y="1795"/>
                  </a:lnTo>
                  <a:cubicBezTo>
                    <a:pt x="0" y="1725"/>
                    <a:pt x="10" y="1662"/>
                    <a:pt x="32" y="1599"/>
                  </a:cubicBezTo>
                  <a:lnTo>
                    <a:pt x="32" y="1599"/>
                  </a:lnTo>
                  <a:cubicBezTo>
                    <a:pt x="67" y="1499"/>
                    <a:pt x="102" y="1398"/>
                    <a:pt x="134" y="1297"/>
                  </a:cubicBezTo>
                  <a:lnTo>
                    <a:pt x="134" y="1297"/>
                  </a:lnTo>
                  <a:cubicBezTo>
                    <a:pt x="140" y="1280"/>
                    <a:pt x="134" y="1258"/>
                    <a:pt x="128" y="1239"/>
                  </a:cubicBezTo>
                  <a:lnTo>
                    <a:pt x="128" y="1239"/>
                  </a:lnTo>
                  <a:cubicBezTo>
                    <a:pt x="102" y="1138"/>
                    <a:pt x="67" y="1039"/>
                    <a:pt x="47" y="938"/>
                  </a:cubicBezTo>
                  <a:lnTo>
                    <a:pt x="47" y="938"/>
                  </a:lnTo>
                  <a:cubicBezTo>
                    <a:pt x="23" y="820"/>
                    <a:pt x="62" y="710"/>
                    <a:pt x="112" y="604"/>
                  </a:cubicBezTo>
                  <a:lnTo>
                    <a:pt x="112" y="604"/>
                  </a:lnTo>
                  <a:cubicBezTo>
                    <a:pt x="207" y="402"/>
                    <a:pt x="370" y="274"/>
                    <a:pt x="572" y="193"/>
                  </a:cubicBezTo>
                  <a:lnTo>
                    <a:pt x="572" y="193"/>
                  </a:lnTo>
                  <a:cubicBezTo>
                    <a:pt x="672" y="153"/>
                    <a:pt x="778" y="129"/>
                    <a:pt x="881" y="96"/>
                  </a:cubicBezTo>
                  <a:lnTo>
                    <a:pt x="881" y="96"/>
                  </a:lnTo>
                  <a:cubicBezTo>
                    <a:pt x="930" y="80"/>
                    <a:pt x="978" y="64"/>
                    <a:pt x="1012" y="22"/>
                  </a:cubicBezTo>
                  <a:lnTo>
                    <a:pt x="1012" y="22"/>
                  </a:lnTo>
                  <a:cubicBezTo>
                    <a:pt x="1027" y="5"/>
                    <a:pt x="1049" y="0"/>
                    <a:pt x="1067" y="11"/>
                  </a:cubicBezTo>
                  <a:lnTo>
                    <a:pt x="1067" y="11"/>
                  </a:lnTo>
                  <a:cubicBezTo>
                    <a:pt x="1079" y="19"/>
                    <a:pt x="1090" y="35"/>
                    <a:pt x="1093" y="49"/>
                  </a:cubicBezTo>
                  <a:lnTo>
                    <a:pt x="1093" y="49"/>
                  </a:lnTo>
                  <a:cubicBezTo>
                    <a:pt x="1097" y="74"/>
                    <a:pt x="1096" y="100"/>
                    <a:pt x="1095" y="125"/>
                  </a:cubicBezTo>
                  <a:lnTo>
                    <a:pt x="1095" y="125"/>
                  </a:lnTo>
                  <a:cubicBezTo>
                    <a:pt x="1084" y="373"/>
                    <a:pt x="1034" y="612"/>
                    <a:pt x="934" y="840"/>
                  </a:cubicBezTo>
                  <a:lnTo>
                    <a:pt x="934" y="840"/>
                  </a:lnTo>
                  <a:cubicBezTo>
                    <a:pt x="867" y="996"/>
                    <a:pt x="759" y="1119"/>
                    <a:pt x="623" y="1217"/>
                  </a:cubicBezTo>
                  <a:lnTo>
                    <a:pt x="623" y="1217"/>
                  </a:lnTo>
                  <a:cubicBezTo>
                    <a:pt x="524" y="1288"/>
                    <a:pt x="420" y="1353"/>
                    <a:pt x="316" y="1419"/>
                  </a:cubicBezTo>
                  <a:lnTo>
                    <a:pt x="316" y="1419"/>
                  </a:lnTo>
                  <a:cubicBezTo>
                    <a:pt x="245" y="1464"/>
                    <a:pt x="184" y="1520"/>
                    <a:pt x="138" y="1588"/>
                  </a:cubicBezTo>
                  <a:lnTo>
                    <a:pt x="138" y="1588"/>
                  </a:lnTo>
                  <a:cubicBezTo>
                    <a:pt x="103" y="1639"/>
                    <a:pt x="83" y="1699"/>
                    <a:pt x="55" y="1755"/>
                  </a:cubicBezTo>
                  <a:lnTo>
                    <a:pt x="55" y="1755"/>
                  </a:lnTo>
                  <a:cubicBezTo>
                    <a:pt x="47" y="1772"/>
                    <a:pt x="44" y="1795"/>
                    <a:pt x="10" y="1795"/>
                  </a:cubicBezTo>
                  <a:close/>
                </a:path>
              </a:pathLst>
            </a:custGeom>
            <a:solidFill>
              <a:schemeClr val="accent4">
                <a:lumMod val="75000"/>
              </a:schemeClr>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7" name="Freeform 191">
              <a:extLst>
                <a:ext uri="{FF2B5EF4-FFF2-40B4-BE49-F238E27FC236}">
                  <a16:creationId xmlns="" xmlns:a16="http://schemas.microsoft.com/office/drawing/2014/main" id="{0A656E3A-D8C4-7F4C-A3AC-A6D115372167}"/>
                </a:ext>
              </a:extLst>
            </p:cNvPr>
            <p:cNvSpPr>
              <a:spLocks/>
            </p:cNvSpPr>
            <p:nvPr/>
          </p:nvSpPr>
          <p:spPr bwMode="auto">
            <a:xfrm>
              <a:off x="2567608" y="764704"/>
              <a:ext cx="319714" cy="663910"/>
            </a:xfrm>
            <a:custGeom>
              <a:avLst/>
              <a:gdLst>
                <a:gd name="T0" fmla="*/ 81400 w 978"/>
                <a:gd name="T1" fmla="*/ 359223 h 2033"/>
                <a:gd name="T2" fmla="*/ 94476 w 978"/>
                <a:gd name="T3" fmla="*/ 320035 h 2033"/>
                <a:gd name="T4" fmla="*/ 93822 w 978"/>
                <a:gd name="T5" fmla="*/ 282480 h 2033"/>
                <a:gd name="T6" fmla="*/ 91861 w 978"/>
                <a:gd name="T7" fmla="*/ 265499 h 2033"/>
                <a:gd name="T8" fmla="*/ 81400 w 978"/>
                <a:gd name="T9" fmla="*/ 359223 h 2033"/>
                <a:gd name="T10" fmla="*/ 74861 w 978"/>
                <a:gd name="T11" fmla="*/ 448376 h 2033"/>
                <a:gd name="T12" fmla="*/ 129455 w 978"/>
                <a:gd name="T13" fmla="*/ 408861 h 2033"/>
                <a:gd name="T14" fmla="*/ 248449 w 978"/>
                <a:gd name="T15" fmla="*/ 250477 h 2033"/>
                <a:gd name="T16" fmla="*/ 282447 w 978"/>
                <a:gd name="T17" fmla="*/ 148588 h 2033"/>
                <a:gd name="T18" fmla="*/ 270678 w 978"/>
                <a:gd name="T19" fmla="*/ 37555 h 2033"/>
                <a:gd name="T20" fmla="*/ 217392 w 978"/>
                <a:gd name="T21" fmla="*/ 60741 h 2033"/>
                <a:gd name="T22" fmla="*/ 99379 w 978"/>
                <a:gd name="T23" fmla="*/ 157405 h 2033"/>
                <a:gd name="T24" fmla="*/ 55574 w 978"/>
                <a:gd name="T25" fmla="*/ 216187 h 2033"/>
                <a:gd name="T26" fmla="*/ 43805 w 978"/>
                <a:gd name="T27" fmla="*/ 450009 h 2033"/>
                <a:gd name="T28" fmla="*/ 57862 w 978"/>
                <a:gd name="T29" fmla="*/ 402004 h 2033"/>
                <a:gd name="T30" fmla="*/ 73227 w 978"/>
                <a:gd name="T31" fmla="*/ 261253 h 2033"/>
                <a:gd name="T32" fmla="*/ 84342 w 978"/>
                <a:gd name="T33" fmla="*/ 223372 h 2033"/>
                <a:gd name="T34" fmla="*/ 91207 w 978"/>
                <a:gd name="T35" fmla="*/ 215534 h 2033"/>
                <a:gd name="T36" fmla="*/ 99379 w 978"/>
                <a:gd name="T37" fmla="*/ 224351 h 2033"/>
                <a:gd name="T38" fmla="*/ 110494 w 978"/>
                <a:gd name="T39" fmla="*/ 197246 h 2033"/>
                <a:gd name="T40" fmla="*/ 120301 w 978"/>
                <a:gd name="T41" fmla="*/ 219453 h 2033"/>
                <a:gd name="T42" fmla="*/ 113763 w 978"/>
                <a:gd name="T43" fmla="*/ 280194 h 2033"/>
                <a:gd name="T44" fmla="*/ 116052 w 978"/>
                <a:gd name="T45" fmla="*/ 301748 h 2033"/>
                <a:gd name="T46" fmla="*/ 128474 w 978"/>
                <a:gd name="T47" fmla="*/ 281827 h 2033"/>
                <a:gd name="T48" fmla="*/ 145800 w 978"/>
                <a:gd name="T49" fmla="*/ 239373 h 2033"/>
                <a:gd name="T50" fmla="*/ 178164 w 978"/>
                <a:gd name="T51" fmla="*/ 154139 h 2033"/>
                <a:gd name="T52" fmla="*/ 160184 w 978"/>
                <a:gd name="T53" fmla="*/ 232842 h 2033"/>
                <a:gd name="T54" fmla="*/ 179144 w 978"/>
                <a:gd name="T55" fmla="*/ 215534 h 2033"/>
                <a:gd name="T56" fmla="*/ 139589 w 978"/>
                <a:gd name="T57" fmla="*/ 298155 h 2033"/>
                <a:gd name="T58" fmla="*/ 212816 w 978"/>
                <a:gd name="T59" fmla="*/ 230229 h 2033"/>
                <a:gd name="T60" fmla="*/ 214123 w 978"/>
                <a:gd name="T61" fmla="*/ 235128 h 2033"/>
                <a:gd name="T62" fmla="*/ 210201 w 978"/>
                <a:gd name="T63" fmla="*/ 242966 h 2033"/>
                <a:gd name="T64" fmla="*/ 158549 w 978"/>
                <a:gd name="T65" fmla="*/ 302401 h 2033"/>
                <a:gd name="T66" fmla="*/ 138281 w 978"/>
                <a:gd name="T67" fmla="*/ 314157 h 2033"/>
                <a:gd name="T68" fmla="*/ 119321 w 978"/>
                <a:gd name="T69" fmla="*/ 345181 h 2033"/>
                <a:gd name="T70" fmla="*/ 177837 w 978"/>
                <a:gd name="T71" fmla="*/ 303380 h 2033"/>
                <a:gd name="T72" fmla="*/ 172606 w 978"/>
                <a:gd name="T73" fmla="*/ 316770 h 2033"/>
                <a:gd name="T74" fmla="*/ 145473 w 978"/>
                <a:gd name="T75" fmla="*/ 345181 h 2033"/>
                <a:gd name="T76" fmla="*/ 101341 w 978"/>
                <a:gd name="T77" fmla="*/ 384696 h 2033"/>
                <a:gd name="T78" fmla="*/ 24518 w 978"/>
                <a:gd name="T79" fmla="*/ 662930 h 2033"/>
                <a:gd name="T80" fmla="*/ 13403 w 978"/>
                <a:gd name="T81" fmla="*/ 609373 h 2033"/>
                <a:gd name="T82" fmla="*/ 36940 w 978"/>
                <a:gd name="T83" fmla="*/ 472215 h 2033"/>
                <a:gd name="T84" fmla="*/ 34979 w 978"/>
                <a:gd name="T85" fmla="*/ 452295 h 2033"/>
                <a:gd name="T86" fmla="*/ 6538 w 978"/>
                <a:gd name="T87" fmla="*/ 371959 h 2033"/>
                <a:gd name="T88" fmla="*/ 35633 w 978"/>
                <a:gd name="T89" fmla="*/ 198553 h 2033"/>
                <a:gd name="T90" fmla="*/ 83034 w 978"/>
                <a:gd name="T91" fmla="*/ 135852 h 2033"/>
                <a:gd name="T92" fmla="*/ 198105 w 978"/>
                <a:gd name="T93" fmla="*/ 41147 h 2033"/>
                <a:gd name="T94" fmla="*/ 245833 w 978"/>
                <a:gd name="T95" fmla="*/ 16981 h 2033"/>
                <a:gd name="T96" fmla="*/ 268063 w 978"/>
                <a:gd name="T97" fmla="*/ 5878 h 2033"/>
                <a:gd name="T98" fmla="*/ 293235 w 978"/>
                <a:gd name="T99" fmla="*/ 13063 h 2033"/>
                <a:gd name="T100" fmla="*/ 294869 w 978"/>
                <a:gd name="T101" fmla="*/ 17961 h 2033"/>
                <a:gd name="T102" fmla="*/ 314484 w 978"/>
                <a:gd name="T103" fmla="*/ 116584 h 2033"/>
                <a:gd name="T104" fmla="*/ 302388 w 978"/>
                <a:gd name="T105" fmla="*/ 201165 h 2033"/>
                <a:gd name="T106" fmla="*/ 229488 w 978"/>
                <a:gd name="T107" fmla="*/ 350733 h 2033"/>
                <a:gd name="T108" fmla="*/ 144819 w 978"/>
                <a:gd name="T109" fmla="*/ 435313 h 2033"/>
                <a:gd name="T110" fmla="*/ 86630 w 978"/>
                <a:gd name="T111" fmla="*/ 477440 h 2033"/>
                <a:gd name="T112" fmla="*/ 70939 w 978"/>
                <a:gd name="T113" fmla="*/ 494095 h 2033"/>
                <a:gd name="T114" fmla="*/ 44786 w 978"/>
                <a:gd name="T115" fmla="*/ 558429 h 2033"/>
                <a:gd name="T116" fmla="*/ 34979 w 978"/>
                <a:gd name="T117" fmla="*/ 645949 h 2033"/>
                <a:gd name="T118" fmla="*/ 29095 w 978"/>
                <a:gd name="T119" fmla="*/ 663583 h 2033"/>
                <a:gd name="T120" fmla="*/ 24518 w 978"/>
                <a:gd name="T121" fmla="*/ 662930 h 20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8" h="2033">
                  <a:moveTo>
                    <a:pt x="249" y="1100"/>
                  </a:moveTo>
                  <a:lnTo>
                    <a:pt x="249" y="1100"/>
                  </a:lnTo>
                  <a:cubicBezTo>
                    <a:pt x="288" y="1066"/>
                    <a:pt x="299" y="1027"/>
                    <a:pt x="289" y="980"/>
                  </a:cubicBezTo>
                  <a:cubicBezTo>
                    <a:pt x="282" y="944"/>
                    <a:pt x="287" y="904"/>
                    <a:pt x="287" y="865"/>
                  </a:cubicBezTo>
                  <a:cubicBezTo>
                    <a:pt x="287" y="848"/>
                    <a:pt x="289" y="830"/>
                    <a:pt x="291" y="813"/>
                  </a:cubicBezTo>
                  <a:lnTo>
                    <a:pt x="281" y="813"/>
                  </a:lnTo>
                  <a:cubicBezTo>
                    <a:pt x="270" y="908"/>
                    <a:pt x="259" y="1004"/>
                    <a:pt x="249" y="1100"/>
                  </a:cubicBezTo>
                  <a:close/>
                  <a:moveTo>
                    <a:pt x="229" y="1373"/>
                  </a:moveTo>
                  <a:lnTo>
                    <a:pt x="229" y="1373"/>
                  </a:lnTo>
                  <a:cubicBezTo>
                    <a:pt x="285" y="1332"/>
                    <a:pt x="345" y="1299"/>
                    <a:pt x="396" y="1252"/>
                  </a:cubicBezTo>
                  <a:cubicBezTo>
                    <a:pt x="548" y="1112"/>
                    <a:pt x="674" y="956"/>
                    <a:pt x="760" y="767"/>
                  </a:cubicBezTo>
                  <a:cubicBezTo>
                    <a:pt x="806" y="666"/>
                    <a:pt x="843" y="563"/>
                    <a:pt x="864" y="455"/>
                  </a:cubicBezTo>
                  <a:cubicBezTo>
                    <a:pt x="886" y="340"/>
                    <a:pt x="851" y="230"/>
                    <a:pt x="828" y="115"/>
                  </a:cubicBezTo>
                  <a:cubicBezTo>
                    <a:pt x="768" y="131"/>
                    <a:pt x="712" y="149"/>
                    <a:pt x="665" y="186"/>
                  </a:cubicBezTo>
                  <a:cubicBezTo>
                    <a:pt x="544" y="283"/>
                    <a:pt x="423" y="382"/>
                    <a:pt x="304" y="482"/>
                  </a:cubicBezTo>
                  <a:cubicBezTo>
                    <a:pt x="246" y="531"/>
                    <a:pt x="198" y="591"/>
                    <a:pt x="170" y="662"/>
                  </a:cubicBezTo>
                  <a:cubicBezTo>
                    <a:pt x="78" y="892"/>
                    <a:pt x="59" y="1126"/>
                    <a:pt x="134" y="1378"/>
                  </a:cubicBezTo>
                  <a:cubicBezTo>
                    <a:pt x="154" y="1323"/>
                    <a:pt x="180" y="1285"/>
                    <a:pt x="177" y="1231"/>
                  </a:cubicBezTo>
                  <a:cubicBezTo>
                    <a:pt x="169" y="1085"/>
                    <a:pt x="196" y="942"/>
                    <a:pt x="224" y="800"/>
                  </a:cubicBezTo>
                  <a:cubicBezTo>
                    <a:pt x="231" y="760"/>
                    <a:pt x="245" y="722"/>
                    <a:pt x="258" y="684"/>
                  </a:cubicBezTo>
                  <a:cubicBezTo>
                    <a:pt x="261" y="676"/>
                    <a:pt x="271" y="669"/>
                    <a:pt x="279" y="660"/>
                  </a:cubicBezTo>
                  <a:cubicBezTo>
                    <a:pt x="289" y="671"/>
                    <a:pt x="297" y="679"/>
                    <a:pt x="304" y="687"/>
                  </a:cubicBezTo>
                  <a:cubicBezTo>
                    <a:pt x="316" y="658"/>
                    <a:pt x="327" y="632"/>
                    <a:pt x="338" y="604"/>
                  </a:cubicBezTo>
                  <a:cubicBezTo>
                    <a:pt x="378" y="620"/>
                    <a:pt x="370" y="649"/>
                    <a:pt x="368" y="672"/>
                  </a:cubicBezTo>
                  <a:cubicBezTo>
                    <a:pt x="363" y="734"/>
                    <a:pt x="354" y="796"/>
                    <a:pt x="348" y="858"/>
                  </a:cubicBezTo>
                  <a:cubicBezTo>
                    <a:pt x="346" y="878"/>
                    <a:pt x="339" y="899"/>
                    <a:pt x="355" y="924"/>
                  </a:cubicBezTo>
                  <a:cubicBezTo>
                    <a:pt x="369" y="900"/>
                    <a:pt x="379" y="880"/>
                    <a:pt x="393" y="863"/>
                  </a:cubicBezTo>
                  <a:cubicBezTo>
                    <a:pt x="425" y="825"/>
                    <a:pt x="437" y="781"/>
                    <a:pt x="446" y="733"/>
                  </a:cubicBezTo>
                  <a:cubicBezTo>
                    <a:pt x="463" y="641"/>
                    <a:pt x="499" y="555"/>
                    <a:pt x="545" y="472"/>
                  </a:cubicBezTo>
                  <a:cubicBezTo>
                    <a:pt x="527" y="549"/>
                    <a:pt x="510" y="626"/>
                    <a:pt x="490" y="713"/>
                  </a:cubicBezTo>
                  <a:cubicBezTo>
                    <a:pt x="514" y="691"/>
                    <a:pt x="531" y="675"/>
                    <a:pt x="548" y="660"/>
                  </a:cubicBezTo>
                  <a:cubicBezTo>
                    <a:pt x="513" y="749"/>
                    <a:pt x="457" y="824"/>
                    <a:pt x="427" y="913"/>
                  </a:cubicBezTo>
                  <a:cubicBezTo>
                    <a:pt x="506" y="849"/>
                    <a:pt x="564" y="763"/>
                    <a:pt x="651" y="705"/>
                  </a:cubicBezTo>
                  <a:cubicBezTo>
                    <a:pt x="653" y="713"/>
                    <a:pt x="656" y="717"/>
                    <a:pt x="655" y="720"/>
                  </a:cubicBezTo>
                  <a:cubicBezTo>
                    <a:pt x="652" y="729"/>
                    <a:pt x="648" y="737"/>
                    <a:pt x="643" y="744"/>
                  </a:cubicBezTo>
                  <a:cubicBezTo>
                    <a:pt x="600" y="813"/>
                    <a:pt x="547" y="874"/>
                    <a:pt x="485" y="926"/>
                  </a:cubicBezTo>
                  <a:cubicBezTo>
                    <a:pt x="466" y="941"/>
                    <a:pt x="445" y="953"/>
                    <a:pt x="423" y="962"/>
                  </a:cubicBezTo>
                  <a:cubicBezTo>
                    <a:pt x="382" y="980"/>
                    <a:pt x="365" y="1004"/>
                    <a:pt x="365" y="1057"/>
                  </a:cubicBezTo>
                  <a:cubicBezTo>
                    <a:pt x="425" y="1013"/>
                    <a:pt x="475" y="958"/>
                    <a:pt x="544" y="929"/>
                  </a:cubicBezTo>
                  <a:cubicBezTo>
                    <a:pt x="541" y="946"/>
                    <a:pt x="537" y="960"/>
                    <a:pt x="528" y="970"/>
                  </a:cubicBezTo>
                  <a:cubicBezTo>
                    <a:pt x="501" y="1000"/>
                    <a:pt x="475" y="1030"/>
                    <a:pt x="445" y="1057"/>
                  </a:cubicBezTo>
                  <a:cubicBezTo>
                    <a:pt x="400" y="1098"/>
                    <a:pt x="346" y="1130"/>
                    <a:pt x="310" y="1178"/>
                  </a:cubicBezTo>
                  <a:cubicBezTo>
                    <a:pt x="268" y="1234"/>
                    <a:pt x="251" y="1305"/>
                    <a:pt x="229" y="1373"/>
                  </a:cubicBezTo>
                  <a:close/>
                  <a:moveTo>
                    <a:pt x="75" y="2030"/>
                  </a:moveTo>
                  <a:lnTo>
                    <a:pt x="75" y="2030"/>
                  </a:lnTo>
                  <a:cubicBezTo>
                    <a:pt x="43" y="1980"/>
                    <a:pt x="43" y="1922"/>
                    <a:pt x="41" y="1866"/>
                  </a:cubicBezTo>
                  <a:cubicBezTo>
                    <a:pt x="35" y="1721"/>
                    <a:pt x="69" y="1582"/>
                    <a:pt x="113" y="1446"/>
                  </a:cubicBezTo>
                  <a:cubicBezTo>
                    <a:pt x="121" y="1422"/>
                    <a:pt x="122" y="1404"/>
                    <a:pt x="107" y="1385"/>
                  </a:cubicBezTo>
                  <a:cubicBezTo>
                    <a:pt x="52" y="1312"/>
                    <a:pt x="29" y="1227"/>
                    <a:pt x="20" y="1139"/>
                  </a:cubicBezTo>
                  <a:cubicBezTo>
                    <a:pt x="0" y="954"/>
                    <a:pt x="37" y="777"/>
                    <a:pt x="109" y="608"/>
                  </a:cubicBezTo>
                  <a:cubicBezTo>
                    <a:pt x="142" y="533"/>
                    <a:pt x="192" y="469"/>
                    <a:pt x="254" y="416"/>
                  </a:cubicBezTo>
                  <a:cubicBezTo>
                    <a:pt x="369" y="317"/>
                    <a:pt x="486" y="219"/>
                    <a:pt x="606" y="126"/>
                  </a:cubicBezTo>
                  <a:cubicBezTo>
                    <a:pt x="648" y="94"/>
                    <a:pt x="703" y="76"/>
                    <a:pt x="752" y="52"/>
                  </a:cubicBezTo>
                  <a:cubicBezTo>
                    <a:pt x="775" y="40"/>
                    <a:pt x="798" y="31"/>
                    <a:pt x="820" y="18"/>
                  </a:cubicBezTo>
                  <a:cubicBezTo>
                    <a:pt x="851" y="0"/>
                    <a:pt x="881" y="7"/>
                    <a:pt x="897" y="40"/>
                  </a:cubicBezTo>
                  <a:cubicBezTo>
                    <a:pt x="899" y="45"/>
                    <a:pt x="901" y="50"/>
                    <a:pt x="902" y="55"/>
                  </a:cubicBezTo>
                  <a:cubicBezTo>
                    <a:pt x="922" y="156"/>
                    <a:pt x="944" y="256"/>
                    <a:pt x="962" y="357"/>
                  </a:cubicBezTo>
                  <a:cubicBezTo>
                    <a:pt x="977" y="447"/>
                    <a:pt x="948" y="532"/>
                    <a:pt x="925" y="616"/>
                  </a:cubicBezTo>
                  <a:cubicBezTo>
                    <a:pt x="879" y="782"/>
                    <a:pt x="802" y="934"/>
                    <a:pt x="702" y="1074"/>
                  </a:cubicBezTo>
                  <a:cubicBezTo>
                    <a:pt x="631" y="1175"/>
                    <a:pt x="541" y="1258"/>
                    <a:pt x="443" y="1333"/>
                  </a:cubicBezTo>
                  <a:cubicBezTo>
                    <a:pt x="386" y="1379"/>
                    <a:pt x="324" y="1418"/>
                    <a:pt x="265" y="1462"/>
                  </a:cubicBezTo>
                  <a:cubicBezTo>
                    <a:pt x="247" y="1476"/>
                    <a:pt x="234" y="1497"/>
                    <a:pt x="217" y="1513"/>
                  </a:cubicBezTo>
                  <a:cubicBezTo>
                    <a:pt x="158" y="1566"/>
                    <a:pt x="144" y="1636"/>
                    <a:pt x="137" y="1710"/>
                  </a:cubicBezTo>
                  <a:cubicBezTo>
                    <a:pt x="128" y="1799"/>
                    <a:pt x="118" y="1889"/>
                    <a:pt x="107" y="1978"/>
                  </a:cubicBezTo>
                  <a:cubicBezTo>
                    <a:pt x="104" y="1996"/>
                    <a:pt x="96" y="2014"/>
                    <a:pt x="89" y="2032"/>
                  </a:cubicBezTo>
                  <a:cubicBezTo>
                    <a:pt x="84" y="2031"/>
                    <a:pt x="80" y="2030"/>
                    <a:pt x="75" y="203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8" name="Freeform 192">
              <a:extLst>
                <a:ext uri="{FF2B5EF4-FFF2-40B4-BE49-F238E27FC236}">
                  <a16:creationId xmlns="" xmlns:a16="http://schemas.microsoft.com/office/drawing/2014/main" id="{A6BFA84C-D573-9148-B386-49929C0D449D}"/>
                </a:ext>
              </a:extLst>
            </p:cNvPr>
            <p:cNvSpPr>
              <a:spLocks noChangeArrowheads="1"/>
            </p:cNvSpPr>
            <p:nvPr/>
          </p:nvSpPr>
          <p:spPr bwMode="auto">
            <a:xfrm rot="2367920">
              <a:off x="2762816" y="4402600"/>
              <a:ext cx="374439" cy="607744"/>
            </a:xfrm>
            <a:custGeom>
              <a:avLst/>
              <a:gdLst>
                <a:gd name="T0" fmla="*/ 117196 w 1147"/>
                <a:gd name="T1" fmla="*/ 312517 h 1863"/>
                <a:gd name="T2" fmla="*/ 133845 w 1147"/>
                <a:gd name="T3" fmla="*/ 228353 h 1863"/>
                <a:gd name="T4" fmla="*/ 143638 w 1147"/>
                <a:gd name="T5" fmla="*/ 217261 h 1863"/>
                <a:gd name="T6" fmla="*/ 137436 w 1147"/>
                <a:gd name="T7" fmla="*/ 295227 h 1863"/>
                <a:gd name="T8" fmla="*/ 174325 w 1147"/>
                <a:gd name="T9" fmla="*/ 238792 h 1863"/>
                <a:gd name="T10" fmla="*/ 196197 w 1147"/>
                <a:gd name="T11" fmla="*/ 168655 h 1863"/>
                <a:gd name="T12" fmla="*/ 206643 w 1147"/>
                <a:gd name="T13" fmla="*/ 161152 h 1863"/>
                <a:gd name="T14" fmla="*/ 205011 w 1147"/>
                <a:gd name="T15" fmla="*/ 177463 h 1863"/>
                <a:gd name="T16" fmla="*/ 191627 w 1147"/>
                <a:gd name="T17" fmla="*/ 250209 h 1863"/>
                <a:gd name="T18" fmla="*/ 226883 w 1147"/>
                <a:gd name="T19" fmla="*/ 230636 h 1863"/>
                <a:gd name="T20" fmla="*/ 186730 w 1147"/>
                <a:gd name="T21" fmla="*/ 280221 h 1863"/>
                <a:gd name="T22" fmla="*/ 233412 w 1147"/>
                <a:gd name="T23" fmla="*/ 268804 h 1863"/>
                <a:gd name="T24" fmla="*/ 165511 w 1147"/>
                <a:gd name="T25" fmla="*/ 310886 h 1863"/>
                <a:gd name="T26" fmla="*/ 138415 w 1147"/>
                <a:gd name="T27" fmla="*/ 339267 h 1863"/>
                <a:gd name="T28" fmla="*/ 232106 w 1147"/>
                <a:gd name="T29" fmla="*/ 317410 h 1863"/>
                <a:gd name="T30" fmla="*/ 202726 w 1147"/>
                <a:gd name="T31" fmla="*/ 330785 h 1863"/>
                <a:gd name="T32" fmla="*/ 104138 w 1147"/>
                <a:gd name="T33" fmla="*/ 395376 h 1863"/>
                <a:gd name="T34" fmla="*/ 76389 w 1147"/>
                <a:gd name="T35" fmla="*/ 462251 h 1863"/>
                <a:gd name="T36" fmla="*/ 192932 w 1147"/>
                <a:gd name="T37" fmla="*/ 412992 h 1863"/>
                <a:gd name="T38" fmla="*/ 207623 w 1147"/>
                <a:gd name="T39" fmla="*/ 403205 h 1863"/>
                <a:gd name="T40" fmla="*/ 339509 w 1147"/>
                <a:gd name="T41" fmla="*/ 213673 h 1863"/>
                <a:gd name="T42" fmla="*/ 333959 w 1147"/>
                <a:gd name="T43" fmla="*/ 28055 h 1863"/>
                <a:gd name="T44" fmla="*/ 225577 w 1147"/>
                <a:gd name="T45" fmla="*/ 100149 h 1863"/>
                <a:gd name="T46" fmla="*/ 172692 w 1147"/>
                <a:gd name="T47" fmla="*/ 134076 h 1863"/>
                <a:gd name="T48" fmla="*/ 34277 w 1147"/>
                <a:gd name="T49" fmla="*/ 398638 h 1863"/>
                <a:gd name="T50" fmla="*/ 46356 w 1147"/>
                <a:gd name="T51" fmla="*/ 446266 h 1863"/>
                <a:gd name="T52" fmla="*/ 80960 w 1147"/>
                <a:gd name="T53" fmla="*/ 359166 h 1863"/>
                <a:gd name="T54" fmla="*/ 90100 w 1147"/>
                <a:gd name="T55" fmla="*/ 264237 h 1863"/>
                <a:gd name="T56" fmla="*/ 101200 w 1147"/>
                <a:gd name="T57" fmla="*/ 338614 h 1863"/>
                <a:gd name="T58" fmla="*/ 347670 w 1147"/>
                <a:gd name="T59" fmla="*/ 7503 h 1863"/>
                <a:gd name="T60" fmla="*/ 359096 w 1147"/>
                <a:gd name="T61" fmla="*/ 54152 h 1863"/>
                <a:gd name="T62" fmla="*/ 367257 w 1147"/>
                <a:gd name="T63" fmla="*/ 232267 h 1863"/>
                <a:gd name="T64" fmla="*/ 302293 w 1147"/>
                <a:gd name="T65" fmla="*/ 360145 h 1863"/>
                <a:gd name="T66" fmla="*/ 203052 w 1147"/>
                <a:gd name="T67" fmla="*/ 444635 h 1863"/>
                <a:gd name="T68" fmla="*/ 127969 w 1147"/>
                <a:gd name="T69" fmla="*/ 482150 h 1863"/>
                <a:gd name="T70" fmla="*/ 64311 w 1147"/>
                <a:gd name="T71" fmla="*/ 492915 h 1863"/>
                <a:gd name="T72" fmla="*/ 33624 w 1147"/>
                <a:gd name="T73" fmla="*/ 607418 h 1863"/>
                <a:gd name="T74" fmla="*/ 26769 w 1147"/>
                <a:gd name="T75" fmla="*/ 533693 h 1863"/>
                <a:gd name="T76" fmla="*/ 36562 w 1147"/>
                <a:gd name="T77" fmla="*/ 486065 h 1863"/>
                <a:gd name="T78" fmla="*/ 6855 w 1147"/>
                <a:gd name="T79" fmla="*/ 407772 h 1863"/>
                <a:gd name="T80" fmla="*/ 2612 w 1147"/>
                <a:gd name="T81" fmla="*/ 336657 h 1863"/>
                <a:gd name="T82" fmla="*/ 180201 w 1147"/>
                <a:gd name="T83" fmla="*/ 100149 h 1863"/>
                <a:gd name="T84" fmla="*/ 322860 w 1147"/>
                <a:gd name="T85" fmla="*/ 11744 h 18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7" h="1863">
                  <a:moveTo>
                    <a:pt x="310" y="1038"/>
                  </a:moveTo>
                  <a:lnTo>
                    <a:pt x="310" y="1038"/>
                  </a:lnTo>
                  <a:cubicBezTo>
                    <a:pt x="334" y="1007"/>
                    <a:pt x="353" y="991"/>
                    <a:pt x="359" y="958"/>
                  </a:cubicBezTo>
                  <a:cubicBezTo>
                    <a:pt x="372" y="872"/>
                    <a:pt x="392" y="786"/>
                    <a:pt x="410" y="700"/>
                  </a:cubicBezTo>
                  <a:cubicBezTo>
                    <a:pt x="412" y="687"/>
                    <a:pt x="421" y="676"/>
                    <a:pt x="427" y="664"/>
                  </a:cubicBezTo>
                  <a:cubicBezTo>
                    <a:pt x="431" y="665"/>
                    <a:pt x="436" y="666"/>
                    <a:pt x="440" y="666"/>
                  </a:cubicBezTo>
                  <a:cubicBezTo>
                    <a:pt x="445" y="744"/>
                    <a:pt x="426" y="819"/>
                    <a:pt x="421" y="905"/>
                  </a:cubicBezTo>
                  <a:cubicBezTo>
                    <a:pt x="474" y="852"/>
                    <a:pt x="549" y="826"/>
                    <a:pt x="533" y="738"/>
                  </a:cubicBezTo>
                  <a:cubicBezTo>
                    <a:pt x="533" y="736"/>
                    <a:pt x="534" y="734"/>
                    <a:pt x="534" y="732"/>
                  </a:cubicBezTo>
                  <a:cubicBezTo>
                    <a:pt x="556" y="660"/>
                    <a:pt x="578" y="588"/>
                    <a:pt x="601" y="517"/>
                  </a:cubicBezTo>
                  <a:cubicBezTo>
                    <a:pt x="604" y="507"/>
                    <a:pt x="614" y="499"/>
                    <a:pt x="622" y="490"/>
                  </a:cubicBezTo>
                  <a:cubicBezTo>
                    <a:pt x="625" y="492"/>
                    <a:pt x="630" y="493"/>
                    <a:pt x="633" y="494"/>
                  </a:cubicBezTo>
                  <a:cubicBezTo>
                    <a:pt x="631" y="511"/>
                    <a:pt x="632" y="528"/>
                    <a:pt x="628" y="544"/>
                  </a:cubicBezTo>
                  <a:cubicBezTo>
                    <a:pt x="615" y="605"/>
                    <a:pt x="601" y="666"/>
                    <a:pt x="587" y="727"/>
                  </a:cubicBezTo>
                  <a:cubicBezTo>
                    <a:pt x="585" y="738"/>
                    <a:pt x="587" y="749"/>
                    <a:pt x="587" y="767"/>
                  </a:cubicBezTo>
                  <a:cubicBezTo>
                    <a:pt x="627" y="745"/>
                    <a:pt x="661" y="726"/>
                    <a:pt x="695" y="707"/>
                  </a:cubicBezTo>
                  <a:cubicBezTo>
                    <a:pt x="698" y="711"/>
                    <a:pt x="700" y="714"/>
                    <a:pt x="702" y="717"/>
                  </a:cubicBezTo>
                  <a:cubicBezTo>
                    <a:pt x="660" y="762"/>
                    <a:pt x="618" y="807"/>
                    <a:pt x="572" y="859"/>
                  </a:cubicBezTo>
                  <a:cubicBezTo>
                    <a:pt x="627" y="852"/>
                    <a:pt x="661" y="806"/>
                    <a:pt x="715" y="824"/>
                  </a:cubicBezTo>
                  <a:cubicBezTo>
                    <a:pt x="703" y="860"/>
                    <a:pt x="676" y="879"/>
                    <a:pt x="649" y="891"/>
                  </a:cubicBezTo>
                  <a:cubicBezTo>
                    <a:pt x="603" y="915"/>
                    <a:pt x="556" y="936"/>
                    <a:pt x="507" y="953"/>
                  </a:cubicBezTo>
                  <a:cubicBezTo>
                    <a:pt x="466" y="967"/>
                    <a:pt x="448" y="998"/>
                    <a:pt x="424" y="1040"/>
                  </a:cubicBezTo>
                  <a:cubicBezTo>
                    <a:pt x="479" y="1020"/>
                    <a:pt x="523" y="1001"/>
                    <a:pt x="568" y="987"/>
                  </a:cubicBezTo>
                  <a:cubicBezTo>
                    <a:pt x="627" y="968"/>
                    <a:pt x="673" y="964"/>
                    <a:pt x="711" y="973"/>
                  </a:cubicBezTo>
                  <a:cubicBezTo>
                    <a:pt x="676" y="988"/>
                    <a:pt x="650" y="1003"/>
                    <a:pt x="621" y="1014"/>
                  </a:cubicBezTo>
                  <a:cubicBezTo>
                    <a:pt x="577" y="1031"/>
                    <a:pt x="530" y="1044"/>
                    <a:pt x="486" y="1061"/>
                  </a:cubicBezTo>
                  <a:cubicBezTo>
                    <a:pt x="373" y="1103"/>
                    <a:pt x="372" y="1103"/>
                    <a:pt x="319" y="1212"/>
                  </a:cubicBezTo>
                  <a:cubicBezTo>
                    <a:pt x="288" y="1274"/>
                    <a:pt x="254" y="1337"/>
                    <a:pt x="234" y="1417"/>
                  </a:cubicBezTo>
                  <a:cubicBezTo>
                    <a:pt x="280" y="1406"/>
                    <a:pt x="321" y="1403"/>
                    <a:pt x="357" y="1386"/>
                  </a:cubicBezTo>
                  <a:cubicBezTo>
                    <a:pt x="435" y="1349"/>
                    <a:pt x="507" y="1295"/>
                    <a:pt x="591" y="1266"/>
                  </a:cubicBezTo>
                  <a:cubicBezTo>
                    <a:pt x="607" y="1261"/>
                    <a:pt x="623" y="1248"/>
                    <a:pt x="636" y="1236"/>
                  </a:cubicBezTo>
                  <a:cubicBezTo>
                    <a:pt x="713" y="1167"/>
                    <a:pt x="793" y="1102"/>
                    <a:pt x="862" y="1027"/>
                  </a:cubicBezTo>
                  <a:cubicBezTo>
                    <a:pt x="956" y="922"/>
                    <a:pt x="1021" y="799"/>
                    <a:pt x="1040" y="655"/>
                  </a:cubicBezTo>
                  <a:cubicBezTo>
                    <a:pt x="1066" y="467"/>
                    <a:pt x="1044" y="280"/>
                    <a:pt x="1023" y="86"/>
                  </a:cubicBezTo>
                  <a:cubicBezTo>
                    <a:pt x="977" y="121"/>
                    <a:pt x="937" y="156"/>
                    <a:pt x="893" y="185"/>
                  </a:cubicBezTo>
                  <a:cubicBezTo>
                    <a:pt x="827" y="228"/>
                    <a:pt x="758" y="266"/>
                    <a:pt x="691" y="307"/>
                  </a:cubicBezTo>
                  <a:cubicBezTo>
                    <a:pt x="636" y="341"/>
                    <a:pt x="584" y="379"/>
                    <a:pt x="529" y="411"/>
                  </a:cubicBezTo>
                  <a:cubicBezTo>
                    <a:pt x="378" y="497"/>
                    <a:pt x="263" y="616"/>
                    <a:pt x="184" y="771"/>
                  </a:cubicBezTo>
                  <a:cubicBezTo>
                    <a:pt x="110" y="913"/>
                    <a:pt x="71" y="1061"/>
                    <a:pt x="105" y="1222"/>
                  </a:cubicBezTo>
                  <a:cubicBezTo>
                    <a:pt x="115" y="1269"/>
                    <a:pt x="129" y="1314"/>
                    <a:pt x="142" y="1368"/>
                  </a:cubicBezTo>
                  <a:cubicBezTo>
                    <a:pt x="177" y="1292"/>
                    <a:pt x="209" y="1226"/>
                    <a:pt x="238" y="1159"/>
                  </a:cubicBezTo>
                  <a:cubicBezTo>
                    <a:pt x="246" y="1141"/>
                    <a:pt x="247" y="1120"/>
                    <a:pt x="248" y="1101"/>
                  </a:cubicBezTo>
                  <a:cubicBezTo>
                    <a:pt x="258" y="1004"/>
                    <a:pt x="266" y="907"/>
                    <a:pt x="276" y="810"/>
                  </a:cubicBezTo>
                  <a:cubicBezTo>
                    <a:pt x="277" y="794"/>
                    <a:pt x="281" y="777"/>
                    <a:pt x="309" y="776"/>
                  </a:cubicBezTo>
                  <a:cubicBezTo>
                    <a:pt x="337" y="859"/>
                    <a:pt x="306" y="943"/>
                    <a:pt x="310" y="1038"/>
                  </a:cubicBezTo>
                  <a:close/>
                  <a:moveTo>
                    <a:pt x="1049" y="0"/>
                  </a:moveTo>
                  <a:lnTo>
                    <a:pt x="1049" y="0"/>
                  </a:lnTo>
                  <a:cubicBezTo>
                    <a:pt x="1057" y="11"/>
                    <a:pt x="1063" y="16"/>
                    <a:pt x="1065" y="23"/>
                  </a:cubicBezTo>
                  <a:cubicBezTo>
                    <a:pt x="1078" y="70"/>
                    <a:pt x="1093" y="117"/>
                    <a:pt x="1100" y="166"/>
                  </a:cubicBezTo>
                  <a:cubicBezTo>
                    <a:pt x="1113" y="252"/>
                    <a:pt x="1124" y="339"/>
                    <a:pt x="1129" y="427"/>
                  </a:cubicBezTo>
                  <a:cubicBezTo>
                    <a:pt x="1133" y="522"/>
                    <a:pt x="1146" y="617"/>
                    <a:pt x="1125" y="712"/>
                  </a:cubicBezTo>
                  <a:cubicBezTo>
                    <a:pt x="1092" y="860"/>
                    <a:pt x="1030" y="994"/>
                    <a:pt x="926" y="1104"/>
                  </a:cubicBezTo>
                  <a:cubicBezTo>
                    <a:pt x="850" y="1185"/>
                    <a:pt x="773" y="1267"/>
                    <a:pt x="678" y="1329"/>
                  </a:cubicBezTo>
                  <a:cubicBezTo>
                    <a:pt x="660" y="1341"/>
                    <a:pt x="642" y="1357"/>
                    <a:pt x="622" y="1363"/>
                  </a:cubicBezTo>
                  <a:cubicBezTo>
                    <a:pt x="538" y="1387"/>
                    <a:pt x="468" y="1438"/>
                    <a:pt x="392" y="1478"/>
                  </a:cubicBezTo>
                  <a:cubicBezTo>
                    <a:pt x="370" y="1490"/>
                    <a:pt x="344" y="1495"/>
                    <a:pt x="319" y="1499"/>
                  </a:cubicBezTo>
                  <a:cubicBezTo>
                    <a:pt x="279" y="1505"/>
                    <a:pt x="238" y="1507"/>
                    <a:pt x="197" y="1511"/>
                  </a:cubicBezTo>
                  <a:cubicBezTo>
                    <a:pt x="144" y="1621"/>
                    <a:pt x="135" y="1743"/>
                    <a:pt x="103" y="1862"/>
                  </a:cubicBezTo>
                  <a:cubicBezTo>
                    <a:pt x="78" y="1852"/>
                    <a:pt x="76" y="1837"/>
                    <a:pt x="73" y="1821"/>
                  </a:cubicBezTo>
                  <a:cubicBezTo>
                    <a:pt x="60" y="1758"/>
                    <a:pt x="72" y="1697"/>
                    <a:pt x="82" y="1636"/>
                  </a:cubicBezTo>
                  <a:cubicBezTo>
                    <a:pt x="90" y="1587"/>
                    <a:pt x="100" y="1538"/>
                    <a:pt x="112" y="1490"/>
                  </a:cubicBezTo>
                  <a:cubicBezTo>
                    <a:pt x="116" y="1471"/>
                    <a:pt x="116" y="1456"/>
                    <a:pt x="102" y="1440"/>
                  </a:cubicBezTo>
                  <a:cubicBezTo>
                    <a:pt x="57" y="1385"/>
                    <a:pt x="30" y="1320"/>
                    <a:pt x="21" y="1250"/>
                  </a:cubicBezTo>
                  <a:cubicBezTo>
                    <a:pt x="12" y="1178"/>
                    <a:pt x="0" y="1103"/>
                    <a:pt x="8" y="1032"/>
                  </a:cubicBezTo>
                  <a:cubicBezTo>
                    <a:pt x="17" y="957"/>
                    <a:pt x="42" y="882"/>
                    <a:pt x="70" y="811"/>
                  </a:cubicBezTo>
                  <a:cubicBezTo>
                    <a:pt x="164" y="580"/>
                    <a:pt x="322" y="408"/>
                    <a:pt x="552" y="307"/>
                  </a:cubicBezTo>
                  <a:cubicBezTo>
                    <a:pt x="711" y="237"/>
                    <a:pt x="855" y="145"/>
                    <a:pt x="989" y="36"/>
                  </a:cubicBezTo>
                  <a:cubicBezTo>
                    <a:pt x="1007" y="22"/>
                    <a:pt x="1028" y="12"/>
                    <a:pt x="1049" y="0"/>
                  </a:cubicBezTo>
                  <a:close/>
                </a:path>
              </a:pathLst>
            </a:custGeom>
            <a:solidFill>
              <a:srgbClr val="4DAB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9" name="Freeform 193">
              <a:extLst>
                <a:ext uri="{FF2B5EF4-FFF2-40B4-BE49-F238E27FC236}">
                  <a16:creationId xmlns="" xmlns:a16="http://schemas.microsoft.com/office/drawing/2014/main" id="{E97E8CFE-E56B-FD4B-8133-7A0AB9F0D960}"/>
                </a:ext>
              </a:extLst>
            </p:cNvPr>
            <p:cNvSpPr>
              <a:spLocks noChangeArrowheads="1"/>
            </p:cNvSpPr>
            <p:nvPr/>
          </p:nvSpPr>
          <p:spPr bwMode="auto">
            <a:xfrm>
              <a:off x="2207230" y="1052515"/>
              <a:ext cx="350831" cy="482601"/>
            </a:xfrm>
            <a:custGeom>
              <a:avLst/>
              <a:gdLst>
                <a:gd name="T0" fmla="*/ 516 w 1072"/>
                <a:gd name="T1" fmla="*/ 312 h 1476"/>
                <a:gd name="T2" fmla="*/ 556 w 1072"/>
                <a:gd name="T3" fmla="*/ 328 h 1476"/>
                <a:gd name="T4" fmla="*/ 668 w 1072"/>
                <a:gd name="T5" fmla="*/ 500 h 1476"/>
                <a:gd name="T6" fmla="*/ 752 w 1072"/>
                <a:gd name="T7" fmla="*/ 607 h 1476"/>
                <a:gd name="T8" fmla="*/ 732 w 1072"/>
                <a:gd name="T9" fmla="*/ 319 h 1476"/>
                <a:gd name="T10" fmla="*/ 788 w 1072"/>
                <a:gd name="T11" fmla="*/ 378 h 1476"/>
                <a:gd name="T12" fmla="*/ 839 w 1072"/>
                <a:gd name="T13" fmla="*/ 641 h 1476"/>
                <a:gd name="T14" fmla="*/ 901 w 1072"/>
                <a:gd name="T15" fmla="*/ 866 h 1476"/>
                <a:gd name="T16" fmla="*/ 932 w 1072"/>
                <a:gd name="T17" fmla="*/ 924 h 1476"/>
                <a:gd name="T18" fmla="*/ 959 w 1072"/>
                <a:gd name="T19" fmla="*/ 970 h 1476"/>
                <a:gd name="T20" fmla="*/ 967 w 1072"/>
                <a:gd name="T21" fmla="*/ 927 h 1476"/>
                <a:gd name="T22" fmla="*/ 963 w 1072"/>
                <a:gd name="T23" fmla="*/ 740 h 1476"/>
                <a:gd name="T24" fmla="*/ 906 w 1072"/>
                <a:gd name="T25" fmla="*/ 478 h 1476"/>
                <a:gd name="T26" fmla="*/ 483 w 1072"/>
                <a:gd name="T27" fmla="*/ 177 h 1476"/>
                <a:gd name="T28" fmla="*/ 116 w 1072"/>
                <a:gd name="T29" fmla="*/ 92 h 1476"/>
                <a:gd name="T30" fmla="*/ 76 w 1072"/>
                <a:gd name="T31" fmla="*/ 87 h 1476"/>
                <a:gd name="T32" fmla="*/ 121 w 1072"/>
                <a:gd name="T33" fmla="*/ 317 h 1476"/>
                <a:gd name="T34" fmla="*/ 218 w 1072"/>
                <a:gd name="T35" fmla="*/ 580 h 1476"/>
                <a:gd name="T36" fmla="*/ 323 w 1072"/>
                <a:gd name="T37" fmla="*/ 732 h 1476"/>
                <a:gd name="T38" fmla="*/ 408 w 1072"/>
                <a:gd name="T39" fmla="*/ 810 h 1476"/>
                <a:gd name="T40" fmla="*/ 543 w 1072"/>
                <a:gd name="T41" fmla="*/ 892 h 1476"/>
                <a:gd name="T42" fmla="*/ 713 w 1072"/>
                <a:gd name="T43" fmla="*/ 933 h 1476"/>
                <a:gd name="T44" fmla="*/ 847 w 1072"/>
                <a:gd name="T45" fmla="*/ 964 h 1476"/>
                <a:gd name="T46" fmla="*/ 740 w 1072"/>
                <a:gd name="T47" fmla="*/ 745 h 1476"/>
                <a:gd name="T48" fmla="*/ 705 w 1072"/>
                <a:gd name="T49" fmla="*/ 725 h 1476"/>
                <a:gd name="T50" fmla="*/ 569 w 1072"/>
                <a:gd name="T51" fmla="*/ 715 h 1476"/>
                <a:gd name="T52" fmla="*/ 473 w 1072"/>
                <a:gd name="T53" fmla="*/ 702 h 1476"/>
                <a:gd name="T54" fmla="*/ 675 w 1072"/>
                <a:gd name="T55" fmla="*/ 657 h 1476"/>
                <a:gd name="T56" fmla="*/ 573 w 1072"/>
                <a:gd name="T57" fmla="*/ 531 h 1476"/>
                <a:gd name="T58" fmla="*/ 519 w 1072"/>
                <a:gd name="T59" fmla="*/ 517 h 1476"/>
                <a:gd name="T60" fmla="*/ 391 w 1072"/>
                <a:gd name="T61" fmla="*/ 549 h 1476"/>
                <a:gd name="T62" fmla="*/ 319 w 1072"/>
                <a:gd name="T63" fmla="*/ 543 h 1476"/>
                <a:gd name="T64" fmla="*/ 491 w 1072"/>
                <a:gd name="T65" fmla="*/ 467 h 1476"/>
                <a:gd name="T66" fmla="*/ 418 w 1072"/>
                <a:gd name="T67" fmla="*/ 387 h 1476"/>
                <a:gd name="T68" fmla="*/ 424 w 1072"/>
                <a:gd name="T69" fmla="*/ 380 h 1476"/>
                <a:gd name="T70" fmla="*/ 558 w 1072"/>
                <a:gd name="T71" fmla="*/ 440 h 1476"/>
                <a:gd name="T72" fmla="*/ 892 w 1072"/>
                <a:gd name="T73" fmla="*/ 1090 h 1476"/>
                <a:gd name="T74" fmla="*/ 714 w 1072"/>
                <a:gd name="T75" fmla="*/ 1048 h 1476"/>
                <a:gd name="T76" fmla="*/ 517 w 1072"/>
                <a:gd name="T77" fmla="*/ 1000 h 1476"/>
                <a:gd name="T78" fmla="*/ 331 w 1072"/>
                <a:gd name="T79" fmla="*/ 888 h 1476"/>
                <a:gd name="T80" fmla="*/ 223 w 1072"/>
                <a:gd name="T81" fmla="*/ 779 h 1476"/>
                <a:gd name="T82" fmla="*/ 152 w 1072"/>
                <a:gd name="T83" fmla="*/ 670 h 1476"/>
                <a:gd name="T84" fmla="*/ 31 w 1072"/>
                <a:gd name="T85" fmla="*/ 157 h 1476"/>
                <a:gd name="T86" fmla="*/ 13 w 1072"/>
                <a:gd name="T87" fmla="*/ 77 h 1476"/>
                <a:gd name="T88" fmla="*/ 73 w 1072"/>
                <a:gd name="T89" fmla="*/ 9 h 1476"/>
                <a:gd name="T90" fmla="*/ 178 w 1072"/>
                <a:gd name="T91" fmla="*/ 41 h 1476"/>
                <a:gd name="T92" fmla="*/ 419 w 1072"/>
                <a:gd name="T93" fmla="*/ 91 h 1476"/>
                <a:gd name="T94" fmla="*/ 906 w 1072"/>
                <a:gd name="T95" fmla="*/ 334 h 1476"/>
                <a:gd name="T96" fmla="*/ 1005 w 1072"/>
                <a:gd name="T97" fmla="*/ 546 h 1476"/>
                <a:gd name="T98" fmla="*/ 1037 w 1072"/>
                <a:gd name="T99" fmla="*/ 858 h 1476"/>
                <a:gd name="T100" fmla="*/ 996 w 1072"/>
                <a:gd name="T101" fmla="*/ 1016 h 1476"/>
                <a:gd name="T102" fmla="*/ 995 w 1072"/>
                <a:gd name="T103" fmla="*/ 1078 h 1476"/>
                <a:gd name="T104" fmla="*/ 1070 w 1072"/>
                <a:gd name="T105" fmla="*/ 1393 h 1476"/>
                <a:gd name="T106" fmla="*/ 1066 w 1072"/>
                <a:gd name="T107" fmla="*/ 1453 h 1476"/>
                <a:gd name="T108" fmla="*/ 1045 w 1072"/>
                <a:gd name="T109" fmla="*/ 1474 h 1476"/>
                <a:gd name="T110" fmla="*/ 1020 w 1072"/>
                <a:gd name="T111" fmla="*/ 1458 h 1476"/>
                <a:gd name="T112" fmla="*/ 981 w 1072"/>
                <a:gd name="T113" fmla="*/ 1368 h 1476"/>
                <a:gd name="T114" fmla="*/ 908 w 1072"/>
                <a:gd name="T115" fmla="*/ 1131 h 1476"/>
                <a:gd name="T116" fmla="*/ 892 w 1072"/>
                <a:gd name="T117" fmla="*/ 109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2" h="1476">
                  <a:moveTo>
                    <a:pt x="516" y="312"/>
                  </a:moveTo>
                  <a:lnTo>
                    <a:pt x="516" y="312"/>
                  </a:lnTo>
                  <a:cubicBezTo>
                    <a:pt x="533" y="319"/>
                    <a:pt x="547" y="321"/>
                    <a:pt x="556" y="328"/>
                  </a:cubicBezTo>
                  <a:lnTo>
                    <a:pt x="556" y="328"/>
                  </a:lnTo>
                  <a:cubicBezTo>
                    <a:pt x="612" y="373"/>
                    <a:pt x="650" y="431"/>
                    <a:pt x="668" y="500"/>
                  </a:cubicBezTo>
                  <a:lnTo>
                    <a:pt x="668" y="500"/>
                  </a:lnTo>
                  <a:cubicBezTo>
                    <a:pt x="678" y="540"/>
                    <a:pt x="710" y="587"/>
                    <a:pt x="752" y="607"/>
                  </a:cubicBezTo>
                  <a:lnTo>
                    <a:pt x="752" y="607"/>
                  </a:lnTo>
                  <a:cubicBezTo>
                    <a:pt x="754" y="513"/>
                    <a:pt x="713" y="420"/>
                    <a:pt x="732" y="319"/>
                  </a:cubicBezTo>
                  <a:lnTo>
                    <a:pt x="732" y="319"/>
                  </a:lnTo>
                  <a:cubicBezTo>
                    <a:pt x="766" y="332"/>
                    <a:pt x="778" y="353"/>
                    <a:pt x="788" y="378"/>
                  </a:cubicBezTo>
                  <a:lnTo>
                    <a:pt x="788" y="378"/>
                  </a:lnTo>
                  <a:cubicBezTo>
                    <a:pt x="820" y="463"/>
                    <a:pt x="837" y="552"/>
                    <a:pt x="839" y="641"/>
                  </a:cubicBezTo>
                  <a:lnTo>
                    <a:pt x="839" y="641"/>
                  </a:lnTo>
                  <a:cubicBezTo>
                    <a:pt x="841" y="723"/>
                    <a:pt x="862" y="796"/>
                    <a:pt x="901" y="866"/>
                  </a:cubicBezTo>
                  <a:lnTo>
                    <a:pt x="901" y="866"/>
                  </a:lnTo>
                  <a:cubicBezTo>
                    <a:pt x="910" y="885"/>
                    <a:pt x="921" y="905"/>
                    <a:pt x="932" y="924"/>
                  </a:cubicBezTo>
                  <a:lnTo>
                    <a:pt x="932" y="924"/>
                  </a:lnTo>
                  <a:cubicBezTo>
                    <a:pt x="938" y="936"/>
                    <a:pt x="945" y="947"/>
                    <a:pt x="959" y="970"/>
                  </a:cubicBezTo>
                  <a:lnTo>
                    <a:pt x="959" y="970"/>
                  </a:lnTo>
                  <a:cubicBezTo>
                    <a:pt x="963" y="947"/>
                    <a:pt x="967" y="937"/>
                    <a:pt x="967" y="927"/>
                  </a:cubicBezTo>
                  <a:lnTo>
                    <a:pt x="967" y="927"/>
                  </a:lnTo>
                  <a:cubicBezTo>
                    <a:pt x="966" y="865"/>
                    <a:pt x="969" y="802"/>
                    <a:pt x="963" y="740"/>
                  </a:cubicBezTo>
                  <a:lnTo>
                    <a:pt x="963" y="740"/>
                  </a:lnTo>
                  <a:cubicBezTo>
                    <a:pt x="954" y="651"/>
                    <a:pt x="949" y="558"/>
                    <a:pt x="906" y="478"/>
                  </a:cubicBezTo>
                  <a:lnTo>
                    <a:pt x="906" y="478"/>
                  </a:lnTo>
                  <a:cubicBezTo>
                    <a:pt x="816" y="309"/>
                    <a:pt x="685" y="191"/>
                    <a:pt x="483" y="177"/>
                  </a:cubicBezTo>
                  <a:lnTo>
                    <a:pt x="483" y="177"/>
                  </a:lnTo>
                  <a:cubicBezTo>
                    <a:pt x="357" y="168"/>
                    <a:pt x="232" y="150"/>
                    <a:pt x="116" y="92"/>
                  </a:cubicBezTo>
                  <a:lnTo>
                    <a:pt x="116" y="92"/>
                  </a:lnTo>
                  <a:cubicBezTo>
                    <a:pt x="107" y="86"/>
                    <a:pt x="93" y="89"/>
                    <a:pt x="76" y="87"/>
                  </a:cubicBezTo>
                  <a:lnTo>
                    <a:pt x="76" y="87"/>
                  </a:lnTo>
                  <a:cubicBezTo>
                    <a:pt x="86" y="168"/>
                    <a:pt x="94" y="244"/>
                    <a:pt x="121" y="317"/>
                  </a:cubicBezTo>
                  <a:lnTo>
                    <a:pt x="121" y="317"/>
                  </a:lnTo>
                  <a:cubicBezTo>
                    <a:pt x="152" y="405"/>
                    <a:pt x="186" y="492"/>
                    <a:pt x="218" y="580"/>
                  </a:cubicBezTo>
                  <a:lnTo>
                    <a:pt x="218" y="580"/>
                  </a:lnTo>
                  <a:cubicBezTo>
                    <a:pt x="240" y="640"/>
                    <a:pt x="274" y="691"/>
                    <a:pt x="323" y="732"/>
                  </a:cubicBezTo>
                  <a:lnTo>
                    <a:pt x="323" y="732"/>
                  </a:lnTo>
                  <a:cubicBezTo>
                    <a:pt x="352" y="756"/>
                    <a:pt x="380" y="784"/>
                    <a:pt x="408" y="810"/>
                  </a:cubicBezTo>
                  <a:lnTo>
                    <a:pt x="408" y="810"/>
                  </a:lnTo>
                  <a:cubicBezTo>
                    <a:pt x="447" y="848"/>
                    <a:pt x="491" y="877"/>
                    <a:pt x="543" y="892"/>
                  </a:cubicBezTo>
                  <a:lnTo>
                    <a:pt x="543" y="892"/>
                  </a:lnTo>
                  <a:cubicBezTo>
                    <a:pt x="599" y="908"/>
                    <a:pt x="656" y="920"/>
                    <a:pt x="713" y="933"/>
                  </a:cubicBezTo>
                  <a:lnTo>
                    <a:pt x="713" y="933"/>
                  </a:lnTo>
                  <a:cubicBezTo>
                    <a:pt x="753" y="943"/>
                    <a:pt x="793" y="951"/>
                    <a:pt x="847" y="964"/>
                  </a:cubicBezTo>
                  <a:lnTo>
                    <a:pt x="847" y="964"/>
                  </a:lnTo>
                  <a:cubicBezTo>
                    <a:pt x="808" y="883"/>
                    <a:pt x="775" y="814"/>
                    <a:pt x="740" y="745"/>
                  </a:cubicBezTo>
                  <a:lnTo>
                    <a:pt x="740" y="745"/>
                  </a:lnTo>
                  <a:cubicBezTo>
                    <a:pt x="734" y="735"/>
                    <a:pt x="718" y="726"/>
                    <a:pt x="705" y="725"/>
                  </a:cubicBezTo>
                  <a:lnTo>
                    <a:pt x="705" y="725"/>
                  </a:lnTo>
                  <a:cubicBezTo>
                    <a:pt x="660" y="719"/>
                    <a:pt x="614" y="719"/>
                    <a:pt x="569" y="715"/>
                  </a:cubicBezTo>
                  <a:lnTo>
                    <a:pt x="569" y="715"/>
                  </a:lnTo>
                  <a:cubicBezTo>
                    <a:pt x="537" y="712"/>
                    <a:pt x="505" y="706"/>
                    <a:pt x="473" y="702"/>
                  </a:cubicBezTo>
                  <a:lnTo>
                    <a:pt x="473" y="702"/>
                  </a:lnTo>
                  <a:cubicBezTo>
                    <a:pt x="533" y="656"/>
                    <a:pt x="601" y="658"/>
                    <a:pt x="675" y="657"/>
                  </a:cubicBezTo>
                  <a:lnTo>
                    <a:pt x="675" y="657"/>
                  </a:lnTo>
                  <a:cubicBezTo>
                    <a:pt x="646" y="607"/>
                    <a:pt x="609" y="569"/>
                    <a:pt x="573" y="531"/>
                  </a:cubicBezTo>
                  <a:lnTo>
                    <a:pt x="573" y="531"/>
                  </a:lnTo>
                  <a:cubicBezTo>
                    <a:pt x="556" y="514"/>
                    <a:pt x="540" y="511"/>
                    <a:pt x="519" y="517"/>
                  </a:cubicBezTo>
                  <a:lnTo>
                    <a:pt x="519" y="517"/>
                  </a:lnTo>
                  <a:cubicBezTo>
                    <a:pt x="476" y="529"/>
                    <a:pt x="434" y="540"/>
                    <a:pt x="391" y="549"/>
                  </a:cubicBezTo>
                  <a:lnTo>
                    <a:pt x="391" y="549"/>
                  </a:lnTo>
                  <a:cubicBezTo>
                    <a:pt x="369" y="553"/>
                    <a:pt x="345" y="559"/>
                    <a:pt x="319" y="543"/>
                  </a:cubicBezTo>
                  <a:lnTo>
                    <a:pt x="319" y="543"/>
                  </a:lnTo>
                  <a:cubicBezTo>
                    <a:pt x="372" y="501"/>
                    <a:pt x="434" y="492"/>
                    <a:pt x="491" y="467"/>
                  </a:cubicBezTo>
                  <a:lnTo>
                    <a:pt x="491" y="467"/>
                  </a:lnTo>
                  <a:cubicBezTo>
                    <a:pt x="465" y="439"/>
                    <a:pt x="442" y="413"/>
                    <a:pt x="418" y="387"/>
                  </a:cubicBezTo>
                  <a:lnTo>
                    <a:pt x="418" y="387"/>
                  </a:lnTo>
                  <a:cubicBezTo>
                    <a:pt x="420" y="385"/>
                    <a:pt x="422" y="382"/>
                    <a:pt x="424" y="380"/>
                  </a:cubicBezTo>
                  <a:lnTo>
                    <a:pt x="424" y="380"/>
                  </a:lnTo>
                  <a:cubicBezTo>
                    <a:pt x="468" y="400"/>
                    <a:pt x="511" y="419"/>
                    <a:pt x="558" y="440"/>
                  </a:cubicBezTo>
                  <a:lnTo>
                    <a:pt x="558" y="440"/>
                  </a:lnTo>
                  <a:cubicBezTo>
                    <a:pt x="553" y="393"/>
                    <a:pt x="505" y="368"/>
                    <a:pt x="516" y="312"/>
                  </a:cubicBezTo>
                  <a:close/>
                  <a:moveTo>
                    <a:pt x="892" y="1090"/>
                  </a:moveTo>
                  <a:lnTo>
                    <a:pt x="892" y="1090"/>
                  </a:lnTo>
                  <a:cubicBezTo>
                    <a:pt x="828" y="1075"/>
                    <a:pt x="771" y="1062"/>
                    <a:pt x="714" y="1048"/>
                  </a:cubicBezTo>
                  <a:lnTo>
                    <a:pt x="714" y="1048"/>
                  </a:lnTo>
                  <a:cubicBezTo>
                    <a:pt x="648" y="1033"/>
                    <a:pt x="582" y="1019"/>
                    <a:pt x="517" y="1000"/>
                  </a:cubicBezTo>
                  <a:lnTo>
                    <a:pt x="517" y="1000"/>
                  </a:lnTo>
                  <a:cubicBezTo>
                    <a:pt x="445" y="980"/>
                    <a:pt x="382" y="943"/>
                    <a:pt x="331" y="888"/>
                  </a:cubicBezTo>
                  <a:lnTo>
                    <a:pt x="331" y="888"/>
                  </a:lnTo>
                  <a:cubicBezTo>
                    <a:pt x="296" y="851"/>
                    <a:pt x="255" y="818"/>
                    <a:pt x="223" y="779"/>
                  </a:cubicBezTo>
                  <a:lnTo>
                    <a:pt x="223" y="779"/>
                  </a:lnTo>
                  <a:cubicBezTo>
                    <a:pt x="195" y="746"/>
                    <a:pt x="166" y="709"/>
                    <a:pt x="152" y="670"/>
                  </a:cubicBezTo>
                  <a:lnTo>
                    <a:pt x="152" y="670"/>
                  </a:lnTo>
                  <a:cubicBezTo>
                    <a:pt x="93" y="503"/>
                    <a:pt x="48" y="333"/>
                    <a:pt x="31" y="157"/>
                  </a:cubicBezTo>
                  <a:lnTo>
                    <a:pt x="31" y="157"/>
                  </a:lnTo>
                  <a:cubicBezTo>
                    <a:pt x="29" y="130"/>
                    <a:pt x="21" y="103"/>
                    <a:pt x="13" y="77"/>
                  </a:cubicBezTo>
                  <a:lnTo>
                    <a:pt x="13" y="77"/>
                  </a:lnTo>
                  <a:cubicBezTo>
                    <a:pt x="0" y="30"/>
                    <a:pt x="25" y="0"/>
                    <a:pt x="73" y="9"/>
                  </a:cubicBezTo>
                  <a:lnTo>
                    <a:pt x="73" y="9"/>
                  </a:lnTo>
                  <a:cubicBezTo>
                    <a:pt x="109" y="17"/>
                    <a:pt x="144" y="28"/>
                    <a:pt x="178" y="41"/>
                  </a:cubicBezTo>
                  <a:lnTo>
                    <a:pt x="178" y="41"/>
                  </a:lnTo>
                  <a:cubicBezTo>
                    <a:pt x="256" y="72"/>
                    <a:pt x="335" y="95"/>
                    <a:pt x="419" y="91"/>
                  </a:cubicBezTo>
                  <a:lnTo>
                    <a:pt x="419" y="91"/>
                  </a:lnTo>
                  <a:cubicBezTo>
                    <a:pt x="626" y="83"/>
                    <a:pt x="780" y="181"/>
                    <a:pt x="906" y="334"/>
                  </a:cubicBezTo>
                  <a:lnTo>
                    <a:pt x="906" y="334"/>
                  </a:lnTo>
                  <a:cubicBezTo>
                    <a:pt x="958" y="396"/>
                    <a:pt x="988" y="468"/>
                    <a:pt x="1005" y="546"/>
                  </a:cubicBezTo>
                  <a:lnTo>
                    <a:pt x="1005" y="546"/>
                  </a:lnTo>
                  <a:cubicBezTo>
                    <a:pt x="1027" y="649"/>
                    <a:pt x="1040" y="752"/>
                    <a:pt x="1037" y="858"/>
                  </a:cubicBezTo>
                  <a:lnTo>
                    <a:pt x="1037" y="858"/>
                  </a:lnTo>
                  <a:cubicBezTo>
                    <a:pt x="1036" y="914"/>
                    <a:pt x="1017" y="965"/>
                    <a:pt x="996" y="1016"/>
                  </a:cubicBezTo>
                  <a:lnTo>
                    <a:pt x="996" y="1016"/>
                  </a:lnTo>
                  <a:cubicBezTo>
                    <a:pt x="987" y="1037"/>
                    <a:pt x="987" y="1055"/>
                    <a:pt x="995" y="1078"/>
                  </a:cubicBezTo>
                  <a:lnTo>
                    <a:pt x="995" y="1078"/>
                  </a:lnTo>
                  <a:cubicBezTo>
                    <a:pt x="1030" y="1181"/>
                    <a:pt x="1064" y="1283"/>
                    <a:pt x="1070" y="1393"/>
                  </a:cubicBezTo>
                  <a:lnTo>
                    <a:pt x="1070" y="1393"/>
                  </a:lnTo>
                  <a:cubicBezTo>
                    <a:pt x="1071" y="1413"/>
                    <a:pt x="1070" y="1433"/>
                    <a:pt x="1066" y="1453"/>
                  </a:cubicBezTo>
                  <a:lnTo>
                    <a:pt x="1066" y="1453"/>
                  </a:lnTo>
                  <a:cubicBezTo>
                    <a:pt x="1064" y="1461"/>
                    <a:pt x="1054" y="1473"/>
                    <a:pt x="1045" y="1474"/>
                  </a:cubicBezTo>
                  <a:lnTo>
                    <a:pt x="1045" y="1474"/>
                  </a:lnTo>
                  <a:cubicBezTo>
                    <a:pt x="1038" y="1475"/>
                    <a:pt x="1024" y="1467"/>
                    <a:pt x="1020" y="1458"/>
                  </a:cubicBezTo>
                  <a:lnTo>
                    <a:pt x="1020" y="1458"/>
                  </a:lnTo>
                  <a:cubicBezTo>
                    <a:pt x="1006" y="1429"/>
                    <a:pt x="991" y="1399"/>
                    <a:pt x="981" y="1368"/>
                  </a:cubicBezTo>
                  <a:lnTo>
                    <a:pt x="981" y="1368"/>
                  </a:lnTo>
                  <a:cubicBezTo>
                    <a:pt x="956" y="1289"/>
                    <a:pt x="932" y="1210"/>
                    <a:pt x="908" y="1131"/>
                  </a:cubicBezTo>
                  <a:lnTo>
                    <a:pt x="908" y="1131"/>
                  </a:lnTo>
                  <a:cubicBezTo>
                    <a:pt x="903" y="1114"/>
                    <a:pt x="896" y="1098"/>
                    <a:pt x="892" y="1090"/>
                  </a:cubicBezTo>
                  <a:close/>
                </a:path>
              </a:pathLst>
            </a:custGeom>
            <a:solidFill>
              <a:schemeClr val="accent4">
                <a:lumMod val="75000"/>
              </a:schemeClr>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0" name="Freeform 194">
              <a:extLst>
                <a:ext uri="{FF2B5EF4-FFF2-40B4-BE49-F238E27FC236}">
                  <a16:creationId xmlns="" xmlns:a16="http://schemas.microsoft.com/office/drawing/2014/main" id="{54EFB093-5FD1-904B-94CD-DFF416FB6226}"/>
                </a:ext>
              </a:extLst>
            </p:cNvPr>
            <p:cNvSpPr>
              <a:spLocks/>
            </p:cNvSpPr>
            <p:nvPr/>
          </p:nvSpPr>
          <p:spPr bwMode="auto">
            <a:xfrm rot="1495707">
              <a:off x="2891355" y="1404173"/>
              <a:ext cx="396042" cy="430605"/>
            </a:xfrm>
            <a:custGeom>
              <a:avLst/>
              <a:gdLst>
                <a:gd name="T0" fmla="*/ 239976 w 1213"/>
                <a:gd name="T1" fmla="*/ 85860 h 1319"/>
                <a:gd name="T2" fmla="*/ 252709 w 1213"/>
                <a:gd name="T3" fmla="*/ 154091 h 1319"/>
                <a:gd name="T4" fmla="*/ 348700 w 1213"/>
                <a:gd name="T5" fmla="*/ 255947 h 1319"/>
                <a:gd name="T6" fmla="*/ 295481 w 1213"/>
                <a:gd name="T7" fmla="*/ 132544 h 1319"/>
                <a:gd name="T8" fmla="*/ 256301 w 1213"/>
                <a:gd name="T9" fmla="*/ 93695 h 1319"/>
                <a:gd name="T10" fmla="*/ 42445 w 1213"/>
                <a:gd name="T11" fmla="*/ 45705 h 1319"/>
                <a:gd name="T12" fmla="*/ 64647 w 1213"/>
                <a:gd name="T13" fmla="*/ 120791 h 1319"/>
                <a:gd name="T14" fmla="*/ 92072 w 1213"/>
                <a:gd name="T15" fmla="*/ 158661 h 1319"/>
                <a:gd name="T16" fmla="*/ 242914 w 1213"/>
                <a:gd name="T17" fmla="*/ 266068 h 1319"/>
                <a:gd name="T18" fmla="*/ 315724 w 1213"/>
                <a:gd name="T19" fmla="*/ 290879 h 1319"/>
                <a:gd name="T20" fmla="*/ 326498 w 1213"/>
                <a:gd name="T21" fmla="*/ 293817 h 1319"/>
                <a:gd name="T22" fmla="*/ 329110 w 1213"/>
                <a:gd name="T23" fmla="*/ 290552 h 1319"/>
                <a:gd name="T24" fmla="*/ 270014 w 1213"/>
                <a:gd name="T25" fmla="*/ 205019 h 1319"/>
                <a:gd name="T26" fmla="*/ 253036 w 1213"/>
                <a:gd name="T27" fmla="*/ 199143 h 1319"/>
                <a:gd name="T28" fmla="*/ 194266 w 1213"/>
                <a:gd name="T29" fmla="*/ 206651 h 1319"/>
                <a:gd name="T30" fmla="*/ 170432 w 1213"/>
                <a:gd name="T31" fmla="*/ 202407 h 1319"/>
                <a:gd name="T32" fmla="*/ 237690 w 1213"/>
                <a:gd name="T33" fmla="*/ 177596 h 1319"/>
                <a:gd name="T34" fmla="*/ 208306 w 1213"/>
                <a:gd name="T35" fmla="*/ 166496 h 1319"/>
                <a:gd name="T36" fmla="*/ 181533 w 1213"/>
                <a:gd name="T37" fmla="*/ 170740 h 1319"/>
                <a:gd name="T38" fmla="*/ 158678 w 1213"/>
                <a:gd name="T39" fmla="*/ 163232 h 1319"/>
                <a:gd name="T40" fmla="*/ 196878 w 1213"/>
                <a:gd name="T41" fmla="*/ 148214 h 1319"/>
                <a:gd name="T42" fmla="*/ 151495 w 1213"/>
                <a:gd name="T43" fmla="*/ 113609 h 1319"/>
                <a:gd name="T44" fmla="*/ 234752 w 1213"/>
                <a:gd name="T45" fmla="*/ 143644 h 1319"/>
                <a:gd name="T46" fmla="*/ 226263 w 1213"/>
                <a:gd name="T47" fmla="*/ 80636 h 1319"/>
                <a:gd name="T48" fmla="*/ 42445 w 1213"/>
                <a:gd name="T49" fmla="*/ 45705 h 1319"/>
                <a:gd name="T50" fmla="*/ 378411 w 1213"/>
                <a:gd name="T51" fmla="*/ 430279 h 1319"/>
                <a:gd name="T52" fmla="*/ 368290 w 1213"/>
                <a:gd name="T53" fmla="*/ 409711 h 1319"/>
                <a:gd name="T54" fmla="*/ 352291 w 1213"/>
                <a:gd name="T55" fmla="*/ 354539 h 1319"/>
                <a:gd name="T56" fmla="*/ 338252 w 1213"/>
                <a:gd name="T57" fmla="*/ 309487 h 1319"/>
                <a:gd name="T58" fmla="*/ 321274 w 1213"/>
                <a:gd name="T59" fmla="*/ 312099 h 1319"/>
                <a:gd name="T60" fmla="*/ 236385 w 1213"/>
                <a:gd name="T61" fmla="*/ 306223 h 1319"/>
                <a:gd name="T62" fmla="*/ 70524 w 1213"/>
                <a:gd name="T63" fmla="*/ 179228 h 1319"/>
                <a:gd name="T64" fmla="*/ 51587 w 1213"/>
                <a:gd name="T65" fmla="*/ 148867 h 1319"/>
                <a:gd name="T66" fmla="*/ 21875 w 1213"/>
                <a:gd name="T67" fmla="*/ 66598 h 1319"/>
                <a:gd name="T68" fmla="*/ 4897 w 1213"/>
                <a:gd name="T69" fmla="*/ 22199 h 1319"/>
                <a:gd name="T70" fmla="*/ 4897 w 1213"/>
                <a:gd name="T71" fmla="*/ 5876 h 1319"/>
                <a:gd name="T72" fmla="*/ 21222 w 1213"/>
                <a:gd name="T73" fmla="*/ 3265 h 1319"/>
                <a:gd name="T74" fmla="*/ 153454 w 1213"/>
                <a:gd name="T75" fmla="*/ 40481 h 1319"/>
                <a:gd name="T76" fmla="*/ 224631 w 1213"/>
                <a:gd name="T77" fmla="*/ 49296 h 1319"/>
                <a:gd name="T78" fmla="*/ 298746 w 1213"/>
                <a:gd name="T79" fmla="*/ 95654 h 1319"/>
                <a:gd name="T80" fmla="*/ 332701 w 1213"/>
                <a:gd name="T81" fmla="*/ 146256 h 1319"/>
                <a:gd name="T82" fmla="*/ 367310 w 1213"/>
                <a:gd name="T83" fmla="*/ 259865 h 1319"/>
                <a:gd name="T84" fmla="*/ 377432 w 1213"/>
                <a:gd name="T85" fmla="*/ 312425 h 1319"/>
                <a:gd name="T86" fmla="*/ 391471 w 1213"/>
                <a:gd name="T87" fmla="*/ 405467 h 1319"/>
                <a:gd name="T88" fmla="*/ 384288 w 1213"/>
                <a:gd name="T89" fmla="*/ 429952 h 1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3" h="1319">
                  <a:moveTo>
                    <a:pt x="735" y="263"/>
                  </a:moveTo>
                  <a:lnTo>
                    <a:pt x="735" y="263"/>
                  </a:lnTo>
                  <a:cubicBezTo>
                    <a:pt x="749" y="336"/>
                    <a:pt x="761" y="402"/>
                    <a:pt x="774" y="472"/>
                  </a:cubicBezTo>
                  <a:cubicBezTo>
                    <a:pt x="896" y="545"/>
                    <a:pt x="967" y="675"/>
                    <a:pt x="1068" y="784"/>
                  </a:cubicBezTo>
                  <a:cubicBezTo>
                    <a:pt x="1052" y="636"/>
                    <a:pt x="987" y="517"/>
                    <a:pt x="905" y="406"/>
                  </a:cubicBezTo>
                  <a:cubicBezTo>
                    <a:pt x="871" y="360"/>
                    <a:pt x="834" y="317"/>
                    <a:pt x="785" y="287"/>
                  </a:cubicBezTo>
                  <a:cubicBezTo>
                    <a:pt x="770" y="278"/>
                    <a:pt x="754" y="272"/>
                    <a:pt x="735" y="263"/>
                  </a:cubicBezTo>
                  <a:close/>
                  <a:moveTo>
                    <a:pt x="130" y="140"/>
                  </a:moveTo>
                  <a:lnTo>
                    <a:pt x="130" y="140"/>
                  </a:lnTo>
                  <a:cubicBezTo>
                    <a:pt x="130" y="223"/>
                    <a:pt x="153" y="302"/>
                    <a:pt x="198" y="370"/>
                  </a:cubicBezTo>
                  <a:cubicBezTo>
                    <a:pt x="225" y="409"/>
                    <a:pt x="253" y="447"/>
                    <a:pt x="282" y="486"/>
                  </a:cubicBezTo>
                  <a:cubicBezTo>
                    <a:pt x="400" y="645"/>
                    <a:pt x="553" y="755"/>
                    <a:pt x="744" y="815"/>
                  </a:cubicBezTo>
                  <a:cubicBezTo>
                    <a:pt x="818" y="838"/>
                    <a:pt x="892" y="866"/>
                    <a:pt x="967" y="891"/>
                  </a:cubicBezTo>
                  <a:cubicBezTo>
                    <a:pt x="977" y="895"/>
                    <a:pt x="989" y="897"/>
                    <a:pt x="1000" y="900"/>
                  </a:cubicBezTo>
                  <a:cubicBezTo>
                    <a:pt x="1002" y="897"/>
                    <a:pt x="1005" y="894"/>
                    <a:pt x="1008" y="890"/>
                  </a:cubicBezTo>
                  <a:cubicBezTo>
                    <a:pt x="947" y="803"/>
                    <a:pt x="887" y="716"/>
                    <a:pt x="827" y="628"/>
                  </a:cubicBezTo>
                  <a:cubicBezTo>
                    <a:pt x="815" y="610"/>
                    <a:pt x="797" y="606"/>
                    <a:pt x="775" y="610"/>
                  </a:cubicBezTo>
                  <a:cubicBezTo>
                    <a:pt x="715" y="619"/>
                    <a:pt x="655" y="626"/>
                    <a:pt x="595" y="633"/>
                  </a:cubicBezTo>
                  <a:cubicBezTo>
                    <a:pt x="573" y="635"/>
                    <a:pt x="548" y="644"/>
                    <a:pt x="522" y="620"/>
                  </a:cubicBezTo>
                  <a:cubicBezTo>
                    <a:pt x="580" y="561"/>
                    <a:pt x="654" y="553"/>
                    <a:pt x="728" y="544"/>
                  </a:cubicBezTo>
                  <a:cubicBezTo>
                    <a:pt x="686" y="502"/>
                    <a:pt x="682" y="501"/>
                    <a:pt x="638" y="510"/>
                  </a:cubicBezTo>
                  <a:cubicBezTo>
                    <a:pt x="611" y="516"/>
                    <a:pt x="584" y="522"/>
                    <a:pt x="556" y="523"/>
                  </a:cubicBezTo>
                  <a:cubicBezTo>
                    <a:pt x="531" y="524"/>
                    <a:pt x="504" y="525"/>
                    <a:pt x="486" y="500"/>
                  </a:cubicBezTo>
                  <a:cubicBezTo>
                    <a:pt x="514" y="459"/>
                    <a:pt x="567" y="483"/>
                    <a:pt x="603" y="454"/>
                  </a:cubicBezTo>
                  <a:cubicBezTo>
                    <a:pt x="558" y="420"/>
                    <a:pt x="517" y="388"/>
                    <a:pt x="464" y="348"/>
                  </a:cubicBezTo>
                  <a:cubicBezTo>
                    <a:pt x="564" y="368"/>
                    <a:pt x="638" y="421"/>
                    <a:pt x="719" y="440"/>
                  </a:cubicBezTo>
                  <a:cubicBezTo>
                    <a:pt x="710" y="374"/>
                    <a:pt x="702" y="315"/>
                    <a:pt x="693" y="247"/>
                  </a:cubicBezTo>
                  <a:cubicBezTo>
                    <a:pt x="508" y="223"/>
                    <a:pt x="312" y="222"/>
                    <a:pt x="130" y="140"/>
                  </a:cubicBezTo>
                  <a:close/>
                  <a:moveTo>
                    <a:pt x="1159" y="1318"/>
                  </a:moveTo>
                  <a:lnTo>
                    <a:pt x="1159" y="1318"/>
                  </a:lnTo>
                  <a:cubicBezTo>
                    <a:pt x="1149" y="1297"/>
                    <a:pt x="1135" y="1277"/>
                    <a:pt x="1128" y="1255"/>
                  </a:cubicBezTo>
                  <a:cubicBezTo>
                    <a:pt x="1110" y="1200"/>
                    <a:pt x="1096" y="1143"/>
                    <a:pt x="1079" y="1086"/>
                  </a:cubicBezTo>
                  <a:cubicBezTo>
                    <a:pt x="1065" y="1041"/>
                    <a:pt x="1051" y="996"/>
                    <a:pt x="1036" y="948"/>
                  </a:cubicBezTo>
                  <a:cubicBezTo>
                    <a:pt x="1015" y="951"/>
                    <a:pt x="999" y="953"/>
                    <a:pt x="984" y="956"/>
                  </a:cubicBezTo>
                  <a:cubicBezTo>
                    <a:pt x="896" y="973"/>
                    <a:pt x="809" y="964"/>
                    <a:pt x="724" y="938"/>
                  </a:cubicBezTo>
                  <a:cubicBezTo>
                    <a:pt x="505" y="872"/>
                    <a:pt x="336" y="743"/>
                    <a:pt x="216" y="549"/>
                  </a:cubicBezTo>
                  <a:cubicBezTo>
                    <a:pt x="196" y="518"/>
                    <a:pt x="177" y="487"/>
                    <a:pt x="158" y="456"/>
                  </a:cubicBezTo>
                  <a:cubicBezTo>
                    <a:pt x="110" y="378"/>
                    <a:pt x="81" y="293"/>
                    <a:pt x="67" y="204"/>
                  </a:cubicBezTo>
                  <a:cubicBezTo>
                    <a:pt x="59" y="156"/>
                    <a:pt x="53" y="106"/>
                    <a:pt x="15" y="68"/>
                  </a:cubicBezTo>
                  <a:cubicBezTo>
                    <a:pt x="1" y="54"/>
                    <a:pt x="0" y="34"/>
                    <a:pt x="15" y="18"/>
                  </a:cubicBezTo>
                  <a:cubicBezTo>
                    <a:pt x="29" y="0"/>
                    <a:pt x="46" y="1"/>
                    <a:pt x="65" y="10"/>
                  </a:cubicBezTo>
                  <a:cubicBezTo>
                    <a:pt x="194" y="70"/>
                    <a:pt x="329" y="106"/>
                    <a:pt x="470" y="124"/>
                  </a:cubicBezTo>
                  <a:cubicBezTo>
                    <a:pt x="543" y="134"/>
                    <a:pt x="616" y="140"/>
                    <a:pt x="688" y="151"/>
                  </a:cubicBezTo>
                  <a:cubicBezTo>
                    <a:pt x="784" y="166"/>
                    <a:pt x="859" y="215"/>
                    <a:pt x="915" y="293"/>
                  </a:cubicBezTo>
                  <a:cubicBezTo>
                    <a:pt x="951" y="344"/>
                    <a:pt x="986" y="396"/>
                    <a:pt x="1019" y="448"/>
                  </a:cubicBezTo>
                  <a:cubicBezTo>
                    <a:pt x="1088" y="554"/>
                    <a:pt x="1118" y="672"/>
                    <a:pt x="1125" y="796"/>
                  </a:cubicBezTo>
                  <a:cubicBezTo>
                    <a:pt x="1129" y="851"/>
                    <a:pt x="1133" y="904"/>
                    <a:pt x="1156" y="957"/>
                  </a:cubicBezTo>
                  <a:cubicBezTo>
                    <a:pt x="1195" y="1047"/>
                    <a:pt x="1212" y="1143"/>
                    <a:pt x="1199" y="1242"/>
                  </a:cubicBezTo>
                  <a:cubicBezTo>
                    <a:pt x="1195" y="1267"/>
                    <a:pt x="1184" y="1292"/>
                    <a:pt x="1177" y="1317"/>
                  </a:cubicBezTo>
                  <a:cubicBezTo>
                    <a:pt x="1171" y="1317"/>
                    <a:pt x="1165" y="1318"/>
                    <a:pt x="1159" y="13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31" name="Freeform 196">
              <a:extLst>
                <a:ext uri="{FF2B5EF4-FFF2-40B4-BE49-F238E27FC236}">
                  <a16:creationId xmlns="" xmlns:a16="http://schemas.microsoft.com/office/drawing/2014/main" id="{D4B1DEA3-B280-1B46-A0C0-60DB12ED111E}"/>
                </a:ext>
              </a:extLst>
            </p:cNvPr>
            <p:cNvSpPr>
              <a:spLocks noChangeArrowheads="1"/>
            </p:cNvSpPr>
            <p:nvPr/>
          </p:nvSpPr>
          <p:spPr bwMode="auto">
            <a:xfrm>
              <a:off x="2964453" y="2276480"/>
              <a:ext cx="250820" cy="439739"/>
            </a:xfrm>
            <a:custGeom>
              <a:avLst/>
              <a:gdLst>
                <a:gd name="T0" fmla="*/ 435 w 769"/>
                <a:gd name="T1" fmla="*/ 700 h 1347"/>
                <a:gd name="T2" fmla="*/ 447 w 769"/>
                <a:gd name="T3" fmla="*/ 715 h 1347"/>
                <a:gd name="T4" fmla="*/ 368 w 769"/>
                <a:gd name="T5" fmla="*/ 781 h 1347"/>
                <a:gd name="T6" fmla="*/ 195 w 769"/>
                <a:gd name="T7" fmla="*/ 1014 h 1347"/>
                <a:gd name="T8" fmla="*/ 179 w 769"/>
                <a:gd name="T9" fmla="*/ 1064 h 1347"/>
                <a:gd name="T10" fmla="*/ 329 w 769"/>
                <a:gd name="T11" fmla="*/ 975 h 1347"/>
                <a:gd name="T12" fmla="*/ 441 w 769"/>
                <a:gd name="T13" fmla="*/ 902 h 1347"/>
                <a:gd name="T14" fmla="*/ 521 w 769"/>
                <a:gd name="T15" fmla="*/ 834 h 1347"/>
                <a:gd name="T16" fmla="*/ 667 w 769"/>
                <a:gd name="T17" fmla="*/ 514 h 1347"/>
                <a:gd name="T18" fmla="*/ 664 w 769"/>
                <a:gd name="T19" fmla="*/ 294 h 1347"/>
                <a:gd name="T20" fmla="*/ 624 w 769"/>
                <a:gd name="T21" fmla="*/ 117 h 1347"/>
                <a:gd name="T22" fmla="*/ 554 w 769"/>
                <a:gd name="T23" fmla="*/ 162 h 1347"/>
                <a:gd name="T24" fmla="*/ 323 w 769"/>
                <a:gd name="T25" fmla="*/ 347 h 1347"/>
                <a:gd name="T26" fmla="*/ 145 w 769"/>
                <a:gd name="T27" fmla="*/ 568 h 1347"/>
                <a:gd name="T28" fmla="*/ 141 w 769"/>
                <a:gd name="T29" fmla="*/ 944 h 1347"/>
                <a:gd name="T30" fmla="*/ 220 w 769"/>
                <a:gd name="T31" fmla="*/ 793 h 1347"/>
                <a:gd name="T32" fmla="*/ 226 w 769"/>
                <a:gd name="T33" fmla="*/ 768 h 1347"/>
                <a:gd name="T34" fmla="*/ 275 w 769"/>
                <a:gd name="T35" fmla="*/ 578 h 1347"/>
                <a:gd name="T36" fmla="*/ 322 w 769"/>
                <a:gd name="T37" fmla="*/ 526 h 1347"/>
                <a:gd name="T38" fmla="*/ 327 w 769"/>
                <a:gd name="T39" fmla="*/ 595 h 1347"/>
                <a:gd name="T40" fmla="*/ 379 w 769"/>
                <a:gd name="T41" fmla="*/ 520 h 1347"/>
                <a:gd name="T42" fmla="*/ 451 w 769"/>
                <a:gd name="T43" fmla="*/ 461 h 1347"/>
                <a:gd name="T44" fmla="*/ 309 w 769"/>
                <a:gd name="T45" fmla="*/ 766 h 1347"/>
                <a:gd name="T46" fmla="*/ 150 w 769"/>
                <a:gd name="T47" fmla="*/ 1141 h 1347"/>
                <a:gd name="T48" fmla="*/ 36 w 769"/>
                <a:gd name="T49" fmla="*/ 1346 h 1347"/>
                <a:gd name="T50" fmla="*/ 115 w 769"/>
                <a:gd name="T51" fmla="*/ 1006 h 1347"/>
                <a:gd name="T52" fmla="*/ 51 w 769"/>
                <a:gd name="T53" fmla="*/ 916 h 1347"/>
                <a:gd name="T54" fmla="*/ 29 w 769"/>
                <a:gd name="T55" fmla="*/ 640 h 1347"/>
                <a:gd name="T56" fmla="*/ 256 w 769"/>
                <a:gd name="T57" fmla="*/ 295 h 1347"/>
                <a:gd name="T58" fmla="*/ 509 w 769"/>
                <a:gd name="T59" fmla="*/ 93 h 1347"/>
                <a:gd name="T60" fmla="*/ 578 w 769"/>
                <a:gd name="T61" fmla="*/ 39 h 1347"/>
                <a:gd name="T62" fmla="*/ 702 w 769"/>
                <a:gd name="T63" fmla="*/ 82 h 1347"/>
                <a:gd name="T64" fmla="*/ 748 w 769"/>
                <a:gd name="T65" fmla="*/ 345 h 1347"/>
                <a:gd name="T66" fmla="*/ 756 w 769"/>
                <a:gd name="T67" fmla="*/ 493 h 1347"/>
                <a:gd name="T68" fmla="*/ 710 w 769"/>
                <a:gd name="T69" fmla="*/ 739 h 1347"/>
                <a:gd name="T70" fmla="*/ 573 w 769"/>
                <a:gd name="T71" fmla="*/ 920 h 1347"/>
                <a:gd name="T72" fmla="*/ 294 w 769"/>
                <a:gd name="T73" fmla="*/ 1115 h 1347"/>
                <a:gd name="T74" fmla="*/ 150 w 769"/>
                <a:gd name="T75" fmla="*/ 114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9" h="1347">
                  <a:moveTo>
                    <a:pt x="435" y="700"/>
                  </a:moveTo>
                  <a:lnTo>
                    <a:pt x="435" y="700"/>
                  </a:lnTo>
                  <a:cubicBezTo>
                    <a:pt x="439" y="705"/>
                    <a:pt x="443" y="710"/>
                    <a:pt x="447" y="715"/>
                  </a:cubicBezTo>
                  <a:lnTo>
                    <a:pt x="447" y="715"/>
                  </a:lnTo>
                  <a:cubicBezTo>
                    <a:pt x="420" y="736"/>
                    <a:pt x="396" y="760"/>
                    <a:pt x="368" y="781"/>
                  </a:cubicBezTo>
                  <a:lnTo>
                    <a:pt x="368" y="781"/>
                  </a:lnTo>
                  <a:cubicBezTo>
                    <a:pt x="287" y="841"/>
                    <a:pt x="225" y="915"/>
                    <a:pt x="195" y="1014"/>
                  </a:cubicBezTo>
                  <a:lnTo>
                    <a:pt x="195" y="1014"/>
                  </a:lnTo>
                  <a:cubicBezTo>
                    <a:pt x="191" y="1028"/>
                    <a:pt x="186" y="1043"/>
                    <a:pt x="179" y="1064"/>
                  </a:cubicBezTo>
                  <a:lnTo>
                    <a:pt x="179" y="1064"/>
                  </a:lnTo>
                  <a:cubicBezTo>
                    <a:pt x="235" y="1029"/>
                    <a:pt x="278" y="991"/>
                    <a:pt x="329" y="975"/>
                  </a:cubicBezTo>
                  <a:lnTo>
                    <a:pt x="329" y="975"/>
                  </a:lnTo>
                  <a:cubicBezTo>
                    <a:pt x="376" y="960"/>
                    <a:pt x="408" y="932"/>
                    <a:pt x="441" y="902"/>
                  </a:cubicBezTo>
                  <a:lnTo>
                    <a:pt x="441" y="902"/>
                  </a:lnTo>
                  <a:cubicBezTo>
                    <a:pt x="468" y="879"/>
                    <a:pt x="494" y="856"/>
                    <a:pt x="521" y="834"/>
                  </a:cubicBezTo>
                  <a:lnTo>
                    <a:pt x="521" y="834"/>
                  </a:lnTo>
                  <a:cubicBezTo>
                    <a:pt x="621" y="751"/>
                    <a:pt x="660" y="639"/>
                    <a:pt x="667" y="514"/>
                  </a:cubicBezTo>
                  <a:lnTo>
                    <a:pt x="667" y="514"/>
                  </a:lnTo>
                  <a:cubicBezTo>
                    <a:pt x="670" y="441"/>
                    <a:pt x="664" y="368"/>
                    <a:pt x="664" y="294"/>
                  </a:cubicBezTo>
                  <a:lnTo>
                    <a:pt x="664" y="294"/>
                  </a:lnTo>
                  <a:cubicBezTo>
                    <a:pt x="664" y="234"/>
                    <a:pt x="641" y="182"/>
                    <a:pt x="624" y="117"/>
                  </a:cubicBezTo>
                  <a:lnTo>
                    <a:pt x="624" y="117"/>
                  </a:lnTo>
                  <a:cubicBezTo>
                    <a:pt x="597" y="134"/>
                    <a:pt x="574" y="146"/>
                    <a:pt x="554" y="162"/>
                  </a:cubicBezTo>
                  <a:lnTo>
                    <a:pt x="554" y="162"/>
                  </a:lnTo>
                  <a:cubicBezTo>
                    <a:pt x="476" y="223"/>
                    <a:pt x="399" y="283"/>
                    <a:pt x="323" y="347"/>
                  </a:cubicBezTo>
                  <a:lnTo>
                    <a:pt x="323" y="347"/>
                  </a:lnTo>
                  <a:cubicBezTo>
                    <a:pt x="250" y="409"/>
                    <a:pt x="188" y="481"/>
                    <a:pt x="145" y="568"/>
                  </a:cubicBezTo>
                  <a:lnTo>
                    <a:pt x="145" y="568"/>
                  </a:lnTo>
                  <a:cubicBezTo>
                    <a:pt x="85" y="690"/>
                    <a:pt x="83" y="813"/>
                    <a:pt x="141" y="944"/>
                  </a:cubicBezTo>
                  <a:lnTo>
                    <a:pt x="141" y="944"/>
                  </a:lnTo>
                  <a:cubicBezTo>
                    <a:pt x="169" y="890"/>
                    <a:pt x="195" y="842"/>
                    <a:pt x="220" y="793"/>
                  </a:cubicBezTo>
                  <a:lnTo>
                    <a:pt x="220" y="793"/>
                  </a:lnTo>
                  <a:cubicBezTo>
                    <a:pt x="224" y="786"/>
                    <a:pt x="227" y="776"/>
                    <a:pt x="226" y="768"/>
                  </a:cubicBezTo>
                  <a:lnTo>
                    <a:pt x="226" y="768"/>
                  </a:lnTo>
                  <a:cubicBezTo>
                    <a:pt x="219" y="698"/>
                    <a:pt x="250" y="639"/>
                    <a:pt x="275" y="578"/>
                  </a:cubicBezTo>
                  <a:lnTo>
                    <a:pt x="275" y="578"/>
                  </a:lnTo>
                  <a:cubicBezTo>
                    <a:pt x="284" y="558"/>
                    <a:pt x="293" y="536"/>
                    <a:pt x="322" y="526"/>
                  </a:cubicBezTo>
                  <a:lnTo>
                    <a:pt x="322" y="526"/>
                  </a:lnTo>
                  <a:cubicBezTo>
                    <a:pt x="323" y="547"/>
                    <a:pt x="324" y="565"/>
                    <a:pt x="327" y="595"/>
                  </a:cubicBezTo>
                  <a:lnTo>
                    <a:pt x="327" y="595"/>
                  </a:lnTo>
                  <a:cubicBezTo>
                    <a:pt x="348" y="564"/>
                    <a:pt x="363" y="542"/>
                    <a:pt x="379" y="520"/>
                  </a:cubicBezTo>
                  <a:lnTo>
                    <a:pt x="379" y="520"/>
                  </a:lnTo>
                  <a:cubicBezTo>
                    <a:pt x="395" y="499"/>
                    <a:pt x="410" y="474"/>
                    <a:pt x="451" y="461"/>
                  </a:cubicBezTo>
                  <a:lnTo>
                    <a:pt x="451" y="461"/>
                  </a:lnTo>
                  <a:cubicBezTo>
                    <a:pt x="401" y="568"/>
                    <a:pt x="357" y="663"/>
                    <a:pt x="309" y="766"/>
                  </a:cubicBezTo>
                  <a:lnTo>
                    <a:pt x="309" y="766"/>
                  </a:lnTo>
                  <a:cubicBezTo>
                    <a:pt x="357" y="741"/>
                    <a:pt x="396" y="721"/>
                    <a:pt x="435" y="700"/>
                  </a:cubicBezTo>
                  <a:close/>
                  <a:moveTo>
                    <a:pt x="150" y="1141"/>
                  </a:moveTo>
                  <a:lnTo>
                    <a:pt x="150" y="1141"/>
                  </a:lnTo>
                  <a:cubicBezTo>
                    <a:pt x="110" y="1209"/>
                    <a:pt x="98" y="1286"/>
                    <a:pt x="36" y="1346"/>
                  </a:cubicBezTo>
                  <a:lnTo>
                    <a:pt x="36" y="1346"/>
                  </a:lnTo>
                  <a:cubicBezTo>
                    <a:pt x="31" y="1219"/>
                    <a:pt x="77" y="1113"/>
                    <a:pt x="115" y="1006"/>
                  </a:cubicBezTo>
                  <a:lnTo>
                    <a:pt x="115" y="1006"/>
                  </a:lnTo>
                  <a:cubicBezTo>
                    <a:pt x="93" y="975"/>
                    <a:pt x="69" y="947"/>
                    <a:pt x="51" y="916"/>
                  </a:cubicBezTo>
                  <a:lnTo>
                    <a:pt x="51" y="916"/>
                  </a:lnTo>
                  <a:cubicBezTo>
                    <a:pt x="0" y="828"/>
                    <a:pt x="4" y="734"/>
                    <a:pt x="29" y="640"/>
                  </a:cubicBezTo>
                  <a:lnTo>
                    <a:pt x="29" y="640"/>
                  </a:lnTo>
                  <a:cubicBezTo>
                    <a:pt x="66" y="500"/>
                    <a:pt x="149" y="388"/>
                    <a:pt x="256" y="295"/>
                  </a:cubicBezTo>
                  <a:lnTo>
                    <a:pt x="256" y="295"/>
                  </a:lnTo>
                  <a:cubicBezTo>
                    <a:pt x="337" y="224"/>
                    <a:pt x="424" y="160"/>
                    <a:pt x="509" y="93"/>
                  </a:cubicBezTo>
                  <a:lnTo>
                    <a:pt x="509" y="93"/>
                  </a:lnTo>
                  <a:cubicBezTo>
                    <a:pt x="531" y="74"/>
                    <a:pt x="554" y="56"/>
                    <a:pt x="578" y="39"/>
                  </a:cubicBezTo>
                  <a:lnTo>
                    <a:pt x="578" y="39"/>
                  </a:lnTo>
                  <a:cubicBezTo>
                    <a:pt x="628" y="2"/>
                    <a:pt x="679" y="0"/>
                    <a:pt x="702" y="82"/>
                  </a:cubicBezTo>
                  <a:lnTo>
                    <a:pt x="702" y="82"/>
                  </a:lnTo>
                  <a:cubicBezTo>
                    <a:pt x="727" y="167"/>
                    <a:pt x="752" y="253"/>
                    <a:pt x="748" y="345"/>
                  </a:cubicBezTo>
                  <a:lnTo>
                    <a:pt x="748" y="345"/>
                  </a:lnTo>
                  <a:cubicBezTo>
                    <a:pt x="745" y="395"/>
                    <a:pt x="750" y="445"/>
                    <a:pt x="756" y="493"/>
                  </a:cubicBezTo>
                  <a:lnTo>
                    <a:pt x="756" y="493"/>
                  </a:lnTo>
                  <a:cubicBezTo>
                    <a:pt x="768" y="581"/>
                    <a:pt x="735" y="659"/>
                    <a:pt x="710" y="739"/>
                  </a:cubicBezTo>
                  <a:lnTo>
                    <a:pt x="710" y="739"/>
                  </a:lnTo>
                  <a:cubicBezTo>
                    <a:pt x="685" y="815"/>
                    <a:pt x="635" y="870"/>
                    <a:pt x="573" y="920"/>
                  </a:cubicBezTo>
                  <a:lnTo>
                    <a:pt x="573" y="920"/>
                  </a:lnTo>
                  <a:cubicBezTo>
                    <a:pt x="485" y="992"/>
                    <a:pt x="397" y="1063"/>
                    <a:pt x="294" y="1115"/>
                  </a:cubicBezTo>
                  <a:lnTo>
                    <a:pt x="294" y="1115"/>
                  </a:lnTo>
                  <a:cubicBezTo>
                    <a:pt x="251" y="1137"/>
                    <a:pt x="206" y="1159"/>
                    <a:pt x="150" y="1141"/>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2" name="Freeform 197">
              <a:extLst>
                <a:ext uri="{FF2B5EF4-FFF2-40B4-BE49-F238E27FC236}">
                  <a16:creationId xmlns="" xmlns:a16="http://schemas.microsoft.com/office/drawing/2014/main" id="{22CE279C-5600-AB4D-82D3-8ED1B710D8AE}"/>
                </a:ext>
              </a:extLst>
            </p:cNvPr>
            <p:cNvSpPr>
              <a:spLocks noChangeArrowheads="1"/>
            </p:cNvSpPr>
            <p:nvPr/>
          </p:nvSpPr>
          <p:spPr bwMode="auto">
            <a:xfrm>
              <a:off x="1397622" y="17463"/>
              <a:ext cx="377817" cy="315913"/>
            </a:xfrm>
            <a:custGeom>
              <a:avLst/>
              <a:gdLst>
                <a:gd name="T0" fmla="*/ 636 w 1155"/>
                <a:gd name="T1" fmla="*/ 549 h 965"/>
                <a:gd name="T2" fmla="*/ 640 w 1155"/>
                <a:gd name="T3" fmla="*/ 567 h 965"/>
                <a:gd name="T4" fmla="*/ 541 w 1155"/>
                <a:gd name="T5" fmla="*/ 593 h 965"/>
                <a:gd name="T6" fmla="*/ 285 w 1155"/>
                <a:gd name="T7" fmla="*/ 731 h 965"/>
                <a:gd name="T8" fmla="*/ 249 w 1155"/>
                <a:gd name="T9" fmla="*/ 769 h 965"/>
                <a:gd name="T10" fmla="*/ 422 w 1155"/>
                <a:gd name="T11" fmla="*/ 752 h 965"/>
                <a:gd name="T12" fmla="*/ 555 w 1155"/>
                <a:gd name="T13" fmla="*/ 734 h 965"/>
                <a:gd name="T14" fmla="*/ 656 w 1155"/>
                <a:gd name="T15" fmla="*/ 707 h 965"/>
                <a:gd name="T16" fmla="*/ 924 w 1155"/>
                <a:gd name="T17" fmla="*/ 479 h 965"/>
                <a:gd name="T18" fmla="*/ 1016 w 1155"/>
                <a:gd name="T19" fmla="*/ 280 h 965"/>
                <a:gd name="T20" fmla="*/ 1055 w 1155"/>
                <a:gd name="T21" fmla="*/ 103 h 965"/>
                <a:gd name="T22" fmla="*/ 973 w 1155"/>
                <a:gd name="T23" fmla="*/ 112 h 965"/>
                <a:gd name="T24" fmla="*/ 685 w 1155"/>
                <a:gd name="T25" fmla="*/ 182 h 965"/>
                <a:gd name="T26" fmla="*/ 430 w 1155"/>
                <a:gd name="T27" fmla="*/ 306 h 965"/>
                <a:gd name="T28" fmla="*/ 265 w 1155"/>
                <a:gd name="T29" fmla="*/ 644 h 965"/>
                <a:gd name="T30" fmla="*/ 401 w 1155"/>
                <a:gd name="T31" fmla="*/ 542 h 965"/>
                <a:gd name="T32" fmla="*/ 418 w 1155"/>
                <a:gd name="T33" fmla="*/ 521 h 965"/>
                <a:gd name="T34" fmla="*/ 543 w 1155"/>
                <a:gd name="T35" fmla="*/ 371 h 965"/>
                <a:gd name="T36" fmla="*/ 607 w 1155"/>
                <a:gd name="T37" fmla="*/ 344 h 965"/>
                <a:gd name="T38" fmla="*/ 582 w 1155"/>
                <a:gd name="T39" fmla="*/ 407 h 965"/>
                <a:gd name="T40" fmla="*/ 662 w 1155"/>
                <a:gd name="T41" fmla="*/ 362 h 965"/>
                <a:gd name="T42" fmla="*/ 752 w 1155"/>
                <a:gd name="T43" fmla="*/ 340 h 965"/>
                <a:gd name="T44" fmla="*/ 493 w 1155"/>
                <a:gd name="T45" fmla="*/ 555 h 965"/>
                <a:gd name="T46" fmla="*/ 190 w 1155"/>
                <a:gd name="T47" fmla="*/ 827 h 965"/>
                <a:gd name="T48" fmla="*/ 0 w 1155"/>
                <a:gd name="T49" fmla="*/ 964 h 965"/>
                <a:gd name="T50" fmla="*/ 215 w 1155"/>
                <a:gd name="T51" fmla="*/ 689 h 965"/>
                <a:gd name="T52" fmla="*/ 196 w 1155"/>
                <a:gd name="T53" fmla="*/ 581 h 965"/>
                <a:gd name="T54" fmla="*/ 294 w 1155"/>
                <a:gd name="T55" fmla="*/ 321 h 965"/>
                <a:gd name="T56" fmla="*/ 646 w 1155"/>
                <a:gd name="T57" fmla="*/ 107 h 965"/>
                <a:gd name="T58" fmla="*/ 961 w 1155"/>
                <a:gd name="T59" fmla="*/ 31 h 965"/>
                <a:gd name="T60" fmla="*/ 1047 w 1155"/>
                <a:gd name="T61" fmla="*/ 11 h 965"/>
                <a:gd name="T62" fmla="*/ 1141 w 1155"/>
                <a:gd name="T63" fmla="*/ 103 h 965"/>
                <a:gd name="T64" fmla="*/ 1070 w 1155"/>
                <a:gd name="T65" fmla="*/ 361 h 965"/>
                <a:gd name="T66" fmla="*/ 1015 w 1155"/>
                <a:gd name="T67" fmla="*/ 499 h 965"/>
                <a:gd name="T68" fmla="*/ 868 w 1155"/>
                <a:gd name="T69" fmla="*/ 701 h 965"/>
                <a:gd name="T70" fmla="*/ 667 w 1155"/>
                <a:gd name="T71" fmla="*/ 807 h 965"/>
                <a:gd name="T72" fmla="*/ 331 w 1155"/>
                <a:gd name="T73" fmla="*/ 865 h 965"/>
                <a:gd name="T74" fmla="*/ 190 w 1155"/>
                <a:gd name="T75" fmla="*/ 82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965">
                  <a:moveTo>
                    <a:pt x="636" y="549"/>
                  </a:moveTo>
                  <a:lnTo>
                    <a:pt x="636" y="549"/>
                  </a:lnTo>
                  <a:cubicBezTo>
                    <a:pt x="637" y="555"/>
                    <a:pt x="639" y="561"/>
                    <a:pt x="640" y="567"/>
                  </a:cubicBezTo>
                  <a:lnTo>
                    <a:pt x="640" y="567"/>
                  </a:lnTo>
                  <a:cubicBezTo>
                    <a:pt x="607" y="576"/>
                    <a:pt x="574" y="587"/>
                    <a:pt x="541" y="593"/>
                  </a:cubicBezTo>
                  <a:lnTo>
                    <a:pt x="541" y="593"/>
                  </a:lnTo>
                  <a:cubicBezTo>
                    <a:pt x="441" y="613"/>
                    <a:pt x="354" y="654"/>
                    <a:pt x="285" y="731"/>
                  </a:cubicBezTo>
                  <a:lnTo>
                    <a:pt x="285" y="731"/>
                  </a:lnTo>
                  <a:cubicBezTo>
                    <a:pt x="275" y="742"/>
                    <a:pt x="265" y="752"/>
                    <a:pt x="249" y="769"/>
                  </a:cubicBezTo>
                  <a:lnTo>
                    <a:pt x="249" y="769"/>
                  </a:lnTo>
                  <a:cubicBezTo>
                    <a:pt x="314" y="762"/>
                    <a:pt x="370" y="746"/>
                    <a:pt x="422" y="752"/>
                  </a:cubicBezTo>
                  <a:lnTo>
                    <a:pt x="422" y="752"/>
                  </a:lnTo>
                  <a:cubicBezTo>
                    <a:pt x="471" y="759"/>
                    <a:pt x="512" y="747"/>
                    <a:pt x="555" y="734"/>
                  </a:cubicBezTo>
                  <a:lnTo>
                    <a:pt x="555" y="734"/>
                  </a:lnTo>
                  <a:cubicBezTo>
                    <a:pt x="589" y="725"/>
                    <a:pt x="622" y="716"/>
                    <a:pt x="656" y="707"/>
                  </a:cubicBezTo>
                  <a:lnTo>
                    <a:pt x="656" y="707"/>
                  </a:lnTo>
                  <a:cubicBezTo>
                    <a:pt x="783" y="674"/>
                    <a:pt x="865" y="589"/>
                    <a:pt x="924" y="479"/>
                  </a:cubicBezTo>
                  <a:lnTo>
                    <a:pt x="924" y="479"/>
                  </a:lnTo>
                  <a:cubicBezTo>
                    <a:pt x="959" y="415"/>
                    <a:pt x="985" y="346"/>
                    <a:pt x="1016" y="280"/>
                  </a:cubicBezTo>
                  <a:lnTo>
                    <a:pt x="1016" y="280"/>
                  </a:lnTo>
                  <a:cubicBezTo>
                    <a:pt x="1041" y="226"/>
                    <a:pt x="1043" y="168"/>
                    <a:pt x="1055" y="103"/>
                  </a:cubicBezTo>
                  <a:lnTo>
                    <a:pt x="1055" y="103"/>
                  </a:lnTo>
                  <a:cubicBezTo>
                    <a:pt x="1023" y="107"/>
                    <a:pt x="997" y="107"/>
                    <a:pt x="973" y="112"/>
                  </a:cubicBezTo>
                  <a:lnTo>
                    <a:pt x="973" y="112"/>
                  </a:lnTo>
                  <a:cubicBezTo>
                    <a:pt x="877" y="135"/>
                    <a:pt x="780" y="156"/>
                    <a:pt x="685" y="182"/>
                  </a:cubicBezTo>
                  <a:lnTo>
                    <a:pt x="685" y="182"/>
                  </a:lnTo>
                  <a:cubicBezTo>
                    <a:pt x="592" y="206"/>
                    <a:pt x="505" y="246"/>
                    <a:pt x="430" y="306"/>
                  </a:cubicBezTo>
                  <a:lnTo>
                    <a:pt x="430" y="306"/>
                  </a:lnTo>
                  <a:cubicBezTo>
                    <a:pt x="323" y="391"/>
                    <a:pt x="269" y="501"/>
                    <a:pt x="265" y="644"/>
                  </a:cubicBezTo>
                  <a:lnTo>
                    <a:pt x="265" y="644"/>
                  </a:lnTo>
                  <a:cubicBezTo>
                    <a:pt x="314" y="608"/>
                    <a:pt x="358" y="575"/>
                    <a:pt x="401" y="542"/>
                  </a:cubicBezTo>
                  <a:lnTo>
                    <a:pt x="401" y="542"/>
                  </a:lnTo>
                  <a:cubicBezTo>
                    <a:pt x="408" y="537"/>
                    <a:pt x="415" y="529"/>
                    <a:pt x="418" y="521"/>
                  </a:cubicBezTo>
                  <a:lnTo>
                    <a:pt x="418" y="521"/>
                  </a:lnTo>
                  <a:cubicBezTo>
                    <a:pt x="441" y="455"/>
                    <a:pt x="494" y="414"/>
                    <a:pt x="543" y="371"/>
                  </a:cubicBezTo>
                  <a:lnTo>
                    <a:pt x="543" y="371"/>
                  </a:lnTo>
                  <a:cubicBezTo>
                    <a:pt x="559" y="355"/>
                    <a:pt x="578" y="340"/>
                    <a:pt x="607" y="344"/>
                  </a:cubicBezTo>
                  <a:lnTo>
                    <a:pt x="607" y="344"/>
                  </a:lnTo>
                  <a:cubicBezTo>
                    <a:pt x="600" y="363"/>
                    <a:pt x="593" y="380"/>
                    <a:pt x="582" y="407"/>
                  </a:cubicBezTo>
                  <a:lnTo>
                    <a:pt x="582" y="407"/>
                  </a:lnTo>
                  <a:cubicBezTo>
                    <a:pt x="615" y="389"/>
                    <a:pt x="638" y="375"/>
                    <a:pt x="662" y="362"/>
                  </a:cubicBezTo>
                  <a:lnTo>
                    <a:pt x="662" y="362"/>
                  </a:lnTo>
                  <a:cubicBezTo>
                    <a:pt x="685" y="350"/>
                    <a:pt x="709" y="334"/>
                    <a:pt x="752" y="340"/>
                  </a:cubicBezTo>
                  <a:lnTo>
                    <a:pt x="752" y="340"/>
                  </a:lnTo>
                  <a:cubicBezTo>
                    <a:pt x="661" y="415"/>
                    <a:pt x="581" y="483"/>
                    <a:pt x="493" y="555"/>
                  </a:cubicBezTo>
                  <a:lnTo>
                    <a:pt x="493" y="555"/>
                  </a:lnTo>
                  <a:cubicBezTo>
                    <a:pt x="547" y="553"/>
                    <a:pt x="592" y="551"/>
                    <a:pt x="636" y="549"/>
                  </a:cubicBezTo>
                  <a:close/>
                  <a:moveTo>
                    <a:pt x="190" y="827"/>
                  </a:moveTo>
                  <a:lnTo>
                    <a:pt x="190" y="827"/>
                  </a:lnTo>
                  <a:cubicBezTo>
                    <a:pt x="125" y="870"/>
                    <a:pt x="81" y="936"/>
                    <a:pt x="0" y="964"/>
                  </a:cubicBezTo>
                  <a:lnTo>
                    <a:pt x="0" y="964"/>
                  </a:lnTo>
                  <a:cubicBezTo>
                    <a:pt x="49" y="847"/>
                    <a:pt x="136" y="770"/>
                    <a:pt x="215" y="689"/>
                  </a:cubicBezTo>
                  <a:lnTo>
                    <a:pt x="215" y="689"/>
                  </a:lnTo>
                  <a:cubicBezTo>
                    <a:pt x="209" y="653"/>
                    <a:pt x="199" y="617"/>
                    <a:pt x="196" y="581"/>
                  </a:cubicBezTo>
                  <a:lnTo>
                    <a:pt x="196" y="581"/>
                  </a:lnTo>
                  <a:cubicBezTo>
                    <a:pt x="188" y="479"/>
                    <a:pt x="231" y="396"/>
                    <a:pt x="294" y="321"/>
                  </a:cubicBezTo>
                  <a:lnTo>
                    <a:pt x="294" y="321"/>
                  </a:lnTo>
                  <a:cubicBezTo>
                    <a:pt x="388" y="211"/>
                    <a:pt x="509" y="145"/>
                    <a:pt x="646" y="107"/>
                  </a:cubicBezTo>
                  <a:lnTo>
                    <a:pt x="646" y="107"/>
                  </a:lnTo>
                  <a:cubicBezTo>
                    <a:pt x="750" y="77"/>
                    <a:pt x="856" y="56"/>
                    <a:pt x="961" y="31"/>
                  </a:cubicBezTo>
                  <a:lnTo>
                    <a:pt x="961" y="31"/>
                  </a:lnTo>
                  <a:cubicBezTo>
                    <a:pt x="989" y="24"/>
                    <a:pt x="1018" y="17"/>
                    <a:pt x="1047" y="11"/>
                  </a:cubicBezTo>
                  <a:lnTo>
                    <a:pt x="1047" y="11"/>
                  </a:lnTo>
                  <a:cubicBezTo>
                    <a:pt x="1108" y="0"/>
                    <a:pt x="1154" y="19"/>
                    <a:pt x="1141" y="103"/>
                  </a:cubicBezTo>
                  <a:lnTo>
                    <a:pt x="1141" y="103"/>
                  </a:lnTo>
                  <a:cubicBezTo>
                    <a:pt x="1127" y="191"/>
                    <a:pt x="1113" y="280"/>
                    <a:pt x="1070" y="361"/>
                  </a:cubicBezTo>
                  <a:lnTo>
                    <a:pt x="1070" y="361"/>
                  </a:lnTo>
                  <a:cubicBezTo>
                    <a:pt x="1047" y="405"/>
                    <a:pt x="1029" y="452"/>
                    <a:pt x="1015" y="499"/>
                  </a:cubicBezTo>
                  <a:lnTo>
                    <a:pt x="1015" y="499"/>
                  </a:lnTo>
                  <a:cubicBezTo>
                    <a:pt x="987" y="583"/>
                    <a:pt x="925" y="640"/>
                    <a:pt x="868" y="701"/>
                  </a:cubicBezTo>
                  <a:lnTo>
                    <a:pt x="868" y="701"/>
                  </a:lnTo>
                  <a:cubicBezTo>
                    <a:pt x="813" y="759"/>
                    <a:pt x="744" y="788"/>
                    <a:pt x="667" y="807"/>
                  </a:cubicBezTo>
                  <a:lnTo>
                    <a:pt x="667" y="807"/>
                  </a:lnTo>
                  <a:cubicBezTo>
                    <a:pt x="556" y="835"/>
                    <a:pt x="446" y="861"/>
                    <a:pt x="331" y="865"/>
                  </a:cubicBezTo>
                  <a:lnTo>
                    <a:pt x="331" y="865"/>
                  </a:lnTo>
                  <a:cubicBezTo>
                    <a:pt x="283" y="866"/>
                    <a:pt x="233" y="867"/>
                    <a:pt x="190" y="827"/>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3" name="Freeform 198">
              <a:extLst>
                <a:ext uri="{FF2B5EF4-FFF2-40B4-BE49-F238E27FC236}">
                  <a16:creationId xmlns="" xmlns:a16="http://schemas.microsoft.com/office/drawing/2014/main" id="{5BFF2D05-BBD0-E14C-AF05-37D097B11044}"/>
                </a:ext>
              </a:extLst>
            </p:cNvPr>
            <p:cNvSpPr>
              <a:spLocks noChangeArrowheads="1"/>
            </p:cNvSpPr>
            <p:nvPr/>
          </p:nvSpPr>
          <p:spPr bwMode="auto">
            <a:xfrm>
              <a:off x="2912066" y="4221172"/>
              <a:ext cx="376230" cy="315913"/>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4" name="Freeform 199">
              <a:extLst>
                <a:ext uri="{FF2B5EF4-FFF2-40B4-BE49-F238E27FC236}">
                  <a16:creationId xmlns="" xmlns:a16="http://schemas.microsoft.com/office/drawing/2014/main" id="{7F50CBC2-0C8B-7B47-8AC1-0220483FC9A5}"/>
                </a:ext>
              </a:extLst>
            </p:cNvPr>
            <p:cNvSpPr>
              <a:spLocks noChangeAspect="1"/>
            </p:cNvSpPr>
            <p:nvPr/>
          </p:nvSpPr>
          <p:spPr bwMode="auto">
            <a:xfrm rot="2201754">
              <a:off x="2878389" y="6130136"/>
              <a:ext cx="663902" cy="459147"/>
            </a:xfrm>
            <a:custGeom>
              <a:avLst/>
              <a:gdLst>
                <a:gd name="T0" fmla="*/ 408087 w 1417"/>
                <a:gd name="T1" fmla="*/ 418386 h 980"/>
                <a:gd name="T2" fmla="*/ 410429 w 1417"/>
                <a:gd name="T3" fmla="*/ 412295 h 980"/>
                <a:gd name="T4" fmla="*/ 360765 w 1417"/>
                <a:gd name="T5" fmla="*/ 377156 h 980"/>
                <a:gd name="T6" fmla="*/ 248788 w 1417"/>
                <a:gd name="T7" fmla="*/ 290012 h 980"/>
                <a:gd name="T8" fmla="*/ 167264 w 1417"/>
                <a:gd name="T9" fmla="*/ 201462 h 980"/>
                <a:gd name="T10" fmla="*/ 165858 w 1417"/>
                <a:gd name="T11" fmla="*/ 186470 h 980"/>
                <a:gd name="T12" fmla="*/ 381849 w 1417"/>
                <a:gd name="T13" fmla="*/ 342018 h 980"/>
                <a:gd name="T14" fmla="*/ 354206 w 1417"/>
                <a:gd name="T15" fmla="*/ 261433 h 980"/>
                <a:gd name="T16" fmla="*/ 306416 w 1417"/>
                <a:gd name="T17" fmla="*/ 204742 h 980"/>
                <a:gd name="T18" fmla="*/ 199124 w 1417"/>
                <a:gd name="T19" fmla="*/ 125094 h 980"/>
                <a:gd name="T20" fmla="*/ 129313 w 1417"/>
                <a:gd name="T21" fmla="*/ 76837 h 980"/>
                <a:gd name="T22" fmla="*/ 55755 w 1417"/>
                <a:gd name="T23" fmla="*/ 48726 h 980"/>
                <a:gd name="T24" fmla="*/ 57160 w 1417"/>
                <a:gd name="T25" fmla="*/ 76837 h 980"/>
                <a:gd name="T26" fmla="*/ 75433 w 1417"/>
                <a:gd name="T27" fmla="*/ 170540 h 980"/>
                <a:gd name="T28" fmla="*/ 231921 w 1417"/>
                <a:gd name="T29" fmla="*/ 372471 h 980"/>
                <a:gd name="T30" fmla="*/ 245976 w 1417"/>
                <a:gd name="T31" fmla="*/ 379031 h 980"/>
                <a:gd name="T32" fmla="*/ 408087 w 1417"/>
                <a:gd name="T33" fmla="*/ 418386 h 980"/>
                <a:gd name="T34" fmla="*/ 413709 w 1417"/>
                <a:gd name="T35" fmla="*/ 363569 h 980"/>
                <a:gd name="T36" fmla="*/ 504603 w 1417"/>
                <a:gd name="T37" fmla="*/ 394492 h 980"/>
                <a:gd name="T38" fmla="*/ 643287 w 1417"/>
                <a:gd name="T39" fmla="*/ 420729 h 980"/>
                <a:gd name="T40" fmla="*/ 663433 w 1417"/>
                <a:gd name="T41" fmla="*/ 429162 h 980"/>
                <a:gd name="T42" fmla="*/ 647035 w 1417"/>
                <a:gd name="T43" fmla="*/ 436190 h 980"/>
                <a:gd name="T44" fmla="*/ 483519 w 1417"/>
                <a:gd name="T45" fmla="*/ 434784 h 980"/>
                <a:gd name="T46" fmla="*/ 455408 w 1417"/>
                <a:gd name="T47" fmla="*/ 441343 h 980"/>
                <a:gd name="T48" fmla="*/ 386534 w 1417"/>
                <a:gd name="T49" fmla="*/ 455867 h 980"/>
                <a:gd name="T50" fmla="*/ 220207 w 1417"/>
                <a:gd name="T51" fmla="*/ 412295 h 980"/>
                <a:gd name="T52" fmla="*/ 64188 w 1417"/>
                <a:gd name="T53" fmla="*/ 244098 h 980"/>
                <a:gd name="T54" fmla="*/ 23426 w 1417"/>
                <a:gd name="T55" fmla="*/ 68872 h 980"/>
                <a:gd name="T56" fmla="*/ 5154 w 1417"/>
                <a:gd name="T57" fmla="*/ 32328 h 980"/>
                <a:gd name="T58" fmla="*/ 1874 w 1417"/>
                <a:gd name="T59" fmla="*/ 6559 h 980"/>
                <a:gd name="T60" fmla="*/ 21084 w 1417"/>
                <a:gd name="T61" fmla="*/ 937 h 980"/>
                <a:gd name="T62" fmla="*/ 189285 w 1417"/>
                <a:gd name="T63" fmla="*/ 68404 h 980"/>
                <a:gd name="T64" fmla="*/ 325157 w 1417"/>
                <a:gd name="T65" fmla="*/ 170540 h 980"/>
                <a:gd name="T66" fmla="*/ 402464 w 1417"/>
                <a:gd name="T67" fmla="*/ 294229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35" name="Freeform 200">
              <a:extLst>
                <a:ext uri="{FF2B5EF4-FFF2-40B4-BE49-F238E27FC236}">
                  <a16:creationId xmlns="" xmlns:a16="http://schemas.microsoft.com/office/drawing/2014/main" id="{F1055DEF-051F-1A4D-9318-9A733F3814DB}"/>
                </a:ext>
              </a:extLst>
            </p:cNvPr>
            <p:cNvSpPr>
              <a:spLocks/>
            </p:cNvSpPr>
            <p:nvPr/>
          </p:nvSpPr>
          <p:spPr bwMode="auto">
            <a:xfrm>
              <a:off x="3101934" y="4931713"/>
              <a:ext cx="185779" cy="493971"/>
            </a:xfrm>
            <a:custGeom>
              <a:avLst/>
              <a:gdLst>
                <a:gd name="T0" fmla="*/ 126251 w 568"/>
                <a:gd name="T1" fmla="*/ 493644 h 1511"/>
                <a:gd name="T2" fmla="*/ 126251 w 568"/>
                <a:gd name="T3" fmla="*/ 493644 h 1511"/>
                <a:gd name="T4" fmla="*/ 98123 w 568"/>
                <a:gd name="T5" fmla="*/ 443626 h 1511"/>
                <a:gd name="T6" fmla="*/ 98123 w 568"/>
                <a:gd name="T7" fmla="*/ 443626 h 1511"/>
                <a:gd name="T8" fmla="*/ 92890 w 568"/>
                <a:gd name="T9" fmla="*/ 382819 h 1511"/>
                <a:gd name="T10" fmla="*/ 92890 w 568"/>
                <a:gd name="T11" fmla="*/ 382819 h 1511"/>
                <a:gd name="T12" fmla="*/ 84713 w 568"/>
                <a:gd name="T13" fmla="*/ 361570 h 1511"/>
                <a:gd name="T14" fmla="*/ 84713 w 568"/>
                <a:gd name="T15" fmla="*/ 361570 h 1511"/>
                <a:gd name="T16" fmla="*/ 16354 w 568"/>
                <a:gd name="T17" fmla="*/ 225246 h 1511"/>
                <a:gd name="T18" fmla="*/ 16354 w 568"/>
                <a:gd name="T19" fmla="*/ 225246 h 1511"/>
                <a:gd name="T20" fmla="*/ 5887 w 568"/>
                <a:gd name="T21" fmla="*/ 165093 h 1511"/>
                <a:gd name="T22" fmla="*/ 5887 w 568"/>
                <a:gd name="T23" fmla="*/ 165093 h 1511"/>
                <a:gd name="T24" fmla="*/ 31726 w 568"/>
                <a:gd name="T25" fmla="*/ 51326 h 1511"/>
                <a:gd name="T26" fmla="*/ 31726 w 568"/>
                <a:gd name="T27" fmla="*/ 51326 h 1511"/>
                <a:gd name="T28" fmla="*/ 55276 w 568"/>
                <a:gd name="T29" fmla="*/ 11115 h 1511"/>
                <a:gd name="T30" fmla="*/ 55276 w 568"/>
                <a:gd name="T31" fmla="*/ 11115 h 1511"/>
                <a:gd name="T32" fmla="*/ 77517 w 568"/>
                <a:gd name="T33" fmla="*/ 10461 h 1511"/>
                <a:gd name="T34" fmla="*/ 77517 w 568"/>
                <a:gd name="T35" fmla="*/ 10461 h 1511"/>
                <a:gd name="T36" fmla="*/ 95833 w 568"/>
                <a:gd name="T37" fmla="*/ 31711 h 1511"/>
                <a:gd name="T38" fmla="*/ 95833 w 568"/>
                <a:gd name="T39" fmla="*/ 31711 h 1511"/>
                <a:gd name="T40" fmla="*/ 167136 w 568"/>
                <a:gd name="T41" fmla="*/ 146459 h 1511"/>
                <a:gd name="T42" fmla="*/ 167136 w 568"/>
                <a:gd name="T43" fmla="*/ 146459 h 1511"/>
                <a:gd name="T44" fmla="*/ 174658 w 568"/>
                <a:gd name="T45" fmla="*/ 280821 h 1511"/>
                <a:gd name="T46" fmla="*/ 174658 w 568"/>
                <a:gd name="T47" fmla="*/ 280821 h 1511"/>
                <a:gd name="T48" fmla="*/ 145549 w 568"/>
                <a:gd name="T49" fmla="*/ 389685 h 1511"/>
                <a:gd name="T50" fmla="*/ 145549 w 568"/>
                <a:gd name="T51" fmla="*/ 389685 h 1511"/>
                <a:gd name="T52" fmla="*/ 133447 w 568"/>
                <a:gd name="T53" fmla="*/ 410934 h 1511"/>
                <a:gd name="T54" fmla="*/ 133447 w 568"/>
                <a:gd name="T55" fmla="*/ 410934 h 1511"/>
                <a:gd name="T56" fmla="*/ 124943 w 568"/>
                <a:gd name="T57" fmla="*/ 373993 h 1511"/>
                <a:gd name="T58" fmla="*/ 124943 w 568"/>
                <a:gd name="T59" fmla="*/ 373993 h 1511"/>
                <a:gd name="T60" fmla="*/ 140643 w 568"/>
                <a:gd name="T61" fmla="*/ 296840 h 1511"/>
                <a:gd name="T62" fmla="*/ 140643 w 568"/>
                <a:gd name="T63" fmla="*/ 296840 h 1511"/>
                <a:gd name="T64" fmla="*/ 149147 w 568"/>
                <a:gd name="T65" fmla="*/ 188304 h 1511"/>
                <a:gd name="T66" fmla="*/ 149147 w 568"/>
                <a:gd name="T67" fmla="*/ 188304 h 1511"/>
                <a:gd name="T68" fmla="*/ 70975 w 568"/>
                <a:gd name="T69" fmla="*/ 36615 h 1511"/>
                <a:gd name="T70" fmla="*/ 70975 w 568"/>
                <a:gd name="T71" fmla="*/ 36615 h 1511"/>
                <a:gd name="T72" fmla="*/ 64434 w 568"/>
                <a:gd name="T73" fmla="*/ 44134 h 1511"/>
                <a:gd name="T74" fmla="*/ 64434 w 568"/>
                <a:gd name="T75" fmla="*/ 44134 h 1511"/>
                <a:gd name="T76" fmla="*/ 35978 w 568"/>
                <a:gd name="T77" fmla="*/ 198765 h 1511"/>
                <a:gd name="T78" fmla="*/ 35978 w 568"/>
                <a:gd name="T79" fmla="*/ 198765 h 1511"/>
                <a:gd name="T80" fmla="*/ 77844 w 568"/>
                <a:gd name="T81" fmla="*/ 318744 h 1511"/>
                <a:gd name="T82" fmla="*/ 77844 w 568"/>
                <a:gd name="T83" fmla="*/ 318744 h 1511"/>
                <a:gd name="T84" fmla="*/ 88965 w 568"/>
                <a:gd name="T85" fmla="*/ 333128 h 1511"/>
                <a:gd name="T86" fmla="*/ 88965 w 568"/>
                <a:gd name="T87" fmla="*/ 333128 h 1511"/>
                <a:gd name="T88" fmla="*/ 91581 w 568"/>
                <a:gd name="T89" fmla="*/ 264802 h 1511"/>
                <a:gd name="T90" fmla="*/ 91581 w 568"/>
                <a:gd name="T91" fmla="*/ 264802 h 1511"/>
                <a:gd name="T92" fmla="*/ 94198 w 568"/>
                <a:gd name="T93" fmla="*/ 195496 h 1511"/>
                <a:gd name="T94" fmla="*/ 94198 w 568"/>
                <a:gd name="T95" fmla="*/ 195496 h 1511"/>
                <a:gd name="T96" fmla="*/ 98450 w 568"/>
                <a:gd name="T97" fmla="*/ 195169 h 1511"/>
                <a:gd name="T98" fmla="*/ 98450 w 568"/>
                <a:gd name="T99" fmla="*/ 195169 h 1511"/>
                <a:gd name="T100" fmla="*/ 106300 w 568"/>
                <a:gd name="T101" fmla="*/ 238976 h 1511"/>
                <a:gd name="T102" fmla="*/ 106300 w 568"/>
                <a:gd name="T103" fmla="*/ 238976 h 1511"/>
                <a:gd name="T104" fmla="*/ 122326 w 568"/>
                <a:gd name="T105" fmla="*/ 408646 h 1511"/>
                <a:gd name="T106" fmla="*/ 122326 w 568"/>
                <a:gd name="T107" fmla="*/ 408646 h 1511"/>
                <a:gd name="T108" fmla="*/ 130503 w 568"/>
                <a:gd name="T109" fmla="*/ 470760 h 1511"/>
                <a:gd name="T110" fmla="*/ 130503 w 568"/>
                <a:gd name="T111" fmla="*/ 470760 h 1511"/>
                <a:gd name="T112" fmla="*/ 130830 w 568"/>
                <a:gd name="T113" fmla="*/ 492990 h 1511"/>
                <a:gd name="T114" fmla="*/ 130830 w 568"/>
                <a:gd name="T115" fmla="*/ 492990 h 1511"/>
                <a:gd name="T116" fmla="*/ 126251 w 568"/>
                <a:gd name="T117" fmla="*/ 493644 h 1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8" h="1511">
                  <a:moveTo>
                    <a:pt x="386" y="1510"/>
                  </a:moveTo>
                  <a:lnTo>
                    <a:pt x="386" y="1510"/>
                  </a:lnTo>
                  <a:cubicBezTo>
                    <a:pt x="340" y="1469"/>
                    <a:pt x="309" y="1419"/>
                    <a:pt x="300" y="1357"/>
                  </a:cubicBezTo>
                  <a:cubicBezTo>
                    <a:pt x="293" y="1295"/>
                    <a:pt x="287" y="1233"/>
                    <a:pt x="284" y="1171"/>
                  </a:cubicBezTo>
                  <a:cubicBezTo>
                    <a:pt x="282" y="1145"/>
                    <a:pt x="276" y="1125"/>
                    <a:pt x="259" y="1106"/>
                  </a:cubicBezTo>
                  <a:cubicBezTo>
                    <a:pt x="149" y="987"/>
                    <a:pt x="89" y="844"/>
                    <a:pt x="50" y="689"/>
                  </a:cubicBezTo>
                  <a:cubicBezTo>
                    <a:pt x="34" y="629"/>
                    <a:pt x="27" y="567"/>
                    <a:pt x="18" y="505"/>
                  </a:cubicBezTo>
                  <a:cubicBezTo>
                    <a:pt x="0" y="380"/>
                    <a:pt x="38" y="266"/>
                    <a:pt x="97" y="157"/>
                  </a:cubicBezTo>
                  <a:cubicBezTo>
                    <a:pt x="119" y="115"/>
                    <a:pt x="143" y="75"/>
                    <a:pt x="169" y="34"/>
                  </a:cubicBezTo>
                  <a:cubicBezTo>
                    <a:pt x="190" y="0"/>
                    <a:pt x="213" y="0"/>
                    <a:pt x="237" y="32"/>
                  </a:cubicBezTo>
                  <a:cubicBezTo>
                    <a:pt x="254" y="54"/>
                    <a:pt x="272" y="79"/>
                    <a:pt x="293" y="97"/>
                  </a:cubicBezTo>
                  <a:cubicBezTo>
                    <a:pt x="402" y="192"/>
                    <a:pt x="463" y="316"/>
                    <a:pt x="511" y="448"/>
                  </a:cubicBezTo>
                  <a:cubicBezTo>
                    <a:pt x="559" y="583"/>
                    <a:pt x="567" y="720"/>
                    <a:pt x="534" y="859"/>
                  </a:cubicBezTo>
                  <a:cubicBezTo>
                    <a:pt x="508" y="971"/>
                    <a:pt x="476" y="1081"/>
                    <a:pt x="445" y="1192"/>
                  </a:cubicBezTo>
                  <a:cubicBezTo>
                    <a:pt x="439" y="1213"/>
                    <a:pt x="423" y="1232"/>
                    <a:pt x="408" y="1257"/>
                  </a:cubicBezTo>
                  <a:cubicBezTo>
                    <a:pt x="383" y="1216"/>
                    <a:pt x="375" y="1182"/>
                    <a:pt x="382" y="1144"/>
                  </a:cubicBezTo>
                  <a:cubicBezTo>
                    <a:pt x="397" y="1065"/>
                    <a:pt x="411" y="987"/>
                    <a:pt x="430" y="908"/>
                  </a:cubicBezTo>
                  <a:cubicBezTo>
                    <a:pt x="455" y="798"/>
                    <a:pt x="472" y="689"/>
                    <a:pt x="456" y="576"/>
                  </a:cubicBezTo>
                  <a:cubicBezTo>
                    <a:pt x="435" y="430"/>
                    <a:pt x="318" y="186"/>
                    <a:pt x="217" y="112"/>
                  </a:cubicBezTo>
                  <a:cubicBezTo>
                    <a:pt x="211" y="120"/>
                    <a:pt x="203" y="127"/>
                    <a:pt x="197" y="135"/>
                  </a:cubicBezTo>
                  <a:cubicBezTo>
                    <a:pt x="102" y="281"/>
                    <a:pt x="74" y="437"/>
                    <a:pt x="110" y="608"/>
                  </a:cubicBezTo>
                  <a:cubicBezTo>
                    <a:pt x="136" y="737"/>
                    <a:pt x="173" y="861"/>
                    <a:pt x="238" y="975"/>
                  </a:cubicBezTo>
                  <a:cubicBezTo>
                    <a:pt x="247" y="990"/>
                    <a:pt x="257" y="1005"/>
                    <a:pt x="272" y="1019"/>
                  </a:cubicBezTo>
                  <a:cubicBezTo>
                    <a:pt x="284" y="950"/>
                    <a:pt x="279" y="880"/>
                    <a:pt x="280" y="810"/>
                  </a:cubicBezTo>
                  <a:cubicBezTo>
                    <a:pt x="282" y="740"/>
                    <a:pt x="285" y="669"/>
                    <a:pt x="288" y="598"/>
                  </a:cubicBezTo>
                  <a:cubicBezTo>
                    <a:pt x="292" y="598"/>
                    <a:pt x="297" y="598"/>
                    <a:pt x="301" y="597"/>
                  </a:cubicBezTo>
                  <a:cubicBezTo>
                    <a:pt x="309" y="642"/>
                    <a:pt x="321" y="686"/>
                    <a:pt x="325" y="731"/>
                  </a:cubicBezTo>
                  <a:cubicBezTo>
                    <a:pt x="343" y="903"/>
                    <a:pt x="357" y="1076"/>
                    <a:pt x="374" y="1250"/>
                  </a:cubicBezTo>
                  <a:cubicBezTo>
                    <a:pt x="380" y="1313"/>
                    <a:pt x="391" y="1377"/>
                    <a:pt x="399" y="1440"/>
                  </a:cubicBezTo>
                  <a:cubicBezTo>
                    <a:pt x="402" y="1462"/>
                    <a:pt x="400" y="1485"/>
                    <a:pt x="400" y="1508"/>
                  </a:cubicBezTo>
                  <a:cubicBezTo>
                    <a:pt x="395" y="1509"/>
                    <a:pt x="391" y="1510"/>
                    <a:pt x="386" y="151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36" name="Freeform 43">
              <a:extLst>
                <a:ext uri="{FF2B5EF4-FFF2-40B4-BE49-F238E27FC236}">
                  <a16:creationId xmlns="" xmlns:a16="http://schemas.microsoft.com/office/drawing/2014/main" id="{2A87F4B5-B264-764A-B256-B77C9E3D2124}"/>
                </a:ext>
              </a:extLst>
            </p:cNvPr>
            <p:cNvSpPr>
              <a:spLocks/>
            </p:cNvSpPr>
            <p:nvPr/>
          </p:nvSpPr>
          <p:spPr bwMode="auto">
            <a:xfrm rot="-2450153">
              <a:off x="1409087" y="559381"/>
              <a:ext cx="475568" cy="597964"/>
            </a:xfrm>
            <a:custGeom>
              <a:avLst/>
              <a:gdLst/>
              <a:ahLst/>
              <a:cxnLst/>
              <a:rect l="0" t="0" r="r" b="b"/>
              <a:pathLst>
                <a:path w="475568" h="597964">
                  <a:moveTo>
                    <a:pt x="333001" y="134305"/>
                  </a:moveTo>
                  <a:cubicBezTo>
                    <a:pt x="332348" y="151236"/>
                    <a:pt x="309182" y="204960"/>
                    <a:pt x="284058" y="246963"/>
                  </a:cubicBezTo>
                  <a:cubicBezTo>
                    <a:pt x="276227" y="260312"/>
                    <a:pt x="267744" y="273336"/>
                    <a:pt x="249798" y="283756"/>
                  </a:cubicBezTo>
                  <a:cubicBezTo>
                    <a:pt x="253387" y="270406"/>
                    <a:pt x="255998" y="261615"/>
                    <a:pt x="259261" y="252498"/>
                  </a:cubicBezTo>
                  <a:cubicBezTo>
                    <a:pt x="270028" y="221566"/>
                    <a:pt x="281774" y="190634"/>
                    <a:pt x="300372" y="163284"/>
                  </a:cubicBezTo>
                  <a:cubicBezTo>
                    <a:pt x="308856" y="151562"/>
                    <a:pt x="317339" y="139189"/>
                    <a:pt x="333001" y="134305"/>
                  </a:cubicBezTo>
                  <a:close/>
                  <a:moveTo>
                    <a:pt x="434855" y="34082"/>
                  </a:moveTo>
                  <a:cubicBezTo>
                    <a:pt x="403154" y="43883"/>
                    <a:pt x="374395" y="56951"/>
                    <a:pt x="346289" y="71980"/>
                  </a:cubicBezTo>
                  <a:cubicBezTo>
                    <a:pt x="296613" y="98443"/>
                    <a:pt x="250532" y="131113"/>
                    <a:pt x="206411" y="166071"/>
                  </a:cubicBezTo>
                  <a:cubicBezTo>
                    <a:pt x="180593" y="186327"/>
                    <a:pt x="156082" y="209196"/>
                    <a:pt x="133532" y="232392"/>
                  </a:cubicBezTo>
                  <a:cubicBezTo>
                    <a:pt x="93660" y="272577"/>
                    <a:pt x="78300" y="322563"/>
                    <a:pt x="82875" y="378429"/>
                  </a:cubicBezTo>
                  <a:cubicBezTo>
                    <a:pt x="84836" y="403259"/>
                    <a:pt x="90719" y="427435"/>
                    <a:pt x="99216" y="450958"/>
                  </a:cubicBezTo>
                  <a:cubicBezTo>
                    <a:pt x="106406" y="448344"/>
                    <a:pt x="109021" y="444423"/>
                    <a:pt x="106079" y="439196"/>
                  </a:cubicBezTo>
                  <a:cubicBezTo>
                    <a:pt x="99870" y="427435"/>
                    <a:pt x="103138" y="415673"/>
                    <a:pt x="106079" y="404239"/>
                  </a:cubicBezTo>
                  <a:cubicBezTo>
                    <a:pt x="115230" y="367321"/>
                    <a:pt x="132224" y="333344"/>
                    <a:pt x="150199" y="300347"/>
                  </a:cubicBezTo>
                  <a:cubicBezTo>
                    <a:pt x="155101" y="291199"/>
                    <a:pt x="161965" y="283358"/>
                    <a:pt x="167847" y="274864"/>
                  </a:cubicBezTo>
                  <a:cubicBezTo>
                    <a:pt x="168828" y="275190"/>
                    <a:pt x="170135" y="275844"/>
                    <a:pt x="171442" y="276497"/>
                  </a:cubicBezTo>
                  <a:cubicBezTo>
                    <a:pt x="170462" y="285972"/>
                    <a:pt x="171115" y="295773"/>
                    <a:pt x="168501" y="304594"/>
                  </a:cubicBezTo>
                  <a:cubicBezTo>
                    <a:pt x="160984" y="329750"/>
                    <a:pt x="152160" y="354253"/>
                    <a:pt x="143663" y="379409"/>
                  </a:cubicBezTo>
                  <a:cubicBezTo>
                    <a:pt x="140395" y="389210"/>
                    <a:pt x="136800" y="398685"/>
                    <a:pt x="133532" y="408486"/>
                  </a:cubicBezTo>
                  <a:cubicBezTo>
                    <a:pt x="134512" y="409139"/>
                    <a:pt x="135819" y="409793"/>
                    <a:pt x="136800" y="410119"/>
                  </a:cubicBezTo>
                  <a:cubicBezTo>
                    <a:pt x="150853" y="394764"/>
                    <a:pt x="164579" y="379409"/>
                    <a:pt x="178959" y="364054"/>
                  </a:cubicBezTo>
                  <a:cubicBezTo>
                    <a:pt x="184842" y="358173"/>
                    <a:pt x="187456" y="352293"/>
                    <a:pt x="186149" y="343472"/>
                  </a:cubicBezTo>
                  <a:cubicBezTo>
                    <a:pt x="185168" y="336284"/>
                    <a:pt x="186802" y="327790"/>
                    <a:pt x="189744" y="320602"/>
                  </a:cubicBezTo>
                  <a:cubicBezTo>
                    <a:pt x="200855" y="292832"/>
                    <a:pt x="211640" y="265062"/>
                    <a:pt x="224713" y="238599"/>
                  </a:cubicBezTo>
                  <a:cubicBezTo>
                    <a:pt x="231903" y="223898"/>
                    <a:pt x="242688" y="210829"/>
                    <a:pt x="251839" y="197108"/>
                  </a:cubicBezTo>
                  <a:cubicBezTo>
                    <a:pt x="253473" y="197761"/>
                    <a:pt x="255107" y="198415"/>
                    <a:pt x="256741" y="198741"/>
                  </a:cubicBezTo>
                  <a:cubicBezTo>
                    <a:pt x="254780" y="244480"/>
                    <a:pt x="229942" y="282051"/>
                    <a:pt x="213601" y="327136"/>
                  </a:cubicBezTo>
                  <a:cubicBezTo>
                    <a:pt x="242361" y="303614"/>
                    <a:pt x="266873" y="280744"/>
                    <a:pt x="299227" y="262449"/>
                  </a:cubicBezTo>
                  <a:cubicBezTo>
                    <a:pt x="295632" y="270290"/>
                    <a:pt x="293998" y="274864"/>
                    <a:pt x="291384" y="281398"/>
                  </a:cubicBezTo>
                  <a:cubicBezTo>
                    <a:pt x="301842" y="278457"/>
                    <a:pt x="310993" y="275517"/>
                    <a:pt x="320143" y="273557"/>
                  </a:cubicBezTo>
                  <a:cubicBezTo>
                    <a:pt x="329294" y="271597"/>
                    <a:pt x="339099" y="267023"/>
                    <a:pt x="350864" y="273557"/>
                  </a:cubicBezTo>
                  <a:cubicBezTo>
                    <a:pt x="344001" y="278784"/>
                    <a:pt x="339752" y="283685"/>
                    <a:pt x="333870" y="286625"/>
                  </a:cubicBezTo>
                  <a:cubicBezTo>
                    <a:pt x="322431" y="292832"/>
                    <a:pt x="310993" y="300020"/>
                    <a:pt x="298574" y="303287"/>
                  </a:cubicBezTo>
                  <a:cubicBezTo>
                    <a:pt x="263604" y="313088"/>
                    <a:pt x="236478" y="333344"/>
                    <a:pt x="214582" y="361114"/>
                  </a:cubicBezTo>
                  <a:cubicBezTo>
                    <a:pt x="211314" y="365361"/>
                    <a:pt x="205104" y="367975"/>
                    <a:pt x="204777" y="375489"/>
                  </a:cubicBezTo>
                  <a:cubicBezTo>
                    <a:pt x="242034" y="365361"/>
                    <a:pt x="272428" y="341838"/>
                    <a:pt x="308705" y="332364"/>
                  </a:cubicBezTo>
                  <a:cubicBezTo>
                    <a:pt x="307071" y="337264"/>
                    <a:pt x="304456" y="340205"/>
                    <a:pt x="301515" y="343145"/>
                  </a:cubicBezTo>
                  <a:cubicBezTo>
                    <a:pt x="274389" y="371242"/>
                    <a:pt x="239420" y="386597"/>
                    <a:pt x="203470" y="397051"/>
                  </a:cubicBezTo>
                  <a:cubicBezTo>
                    <a:pt x="181573" y="403912"/>
                    <a:pt x="164579" y="414693"/>
                    <a:pt x="151833" y="432989"/>
                  </a:cubicBezTo>
                  <a:cubicBezTo>
                    <a:pt x="146931" y="438869"/>
                    <a:pt x="141375" y="444750"/>
                    <a:pt x="136473" y="450631"/>
                  </a:cubicBezTo>
                  <a:cubicBezTo>
                    <a:pt x="128303" y="460432"/>
                    <a:pt x="120459" y="470233"/>
                    <a:pt x="112615" y="480361"/>
                  </a:cubicBezTo>
                  <a:cubicBezTo>
                    <a:pt x="118825" y="480688"/>
                    <a:pt x="123074" y="479054"/>
                    <a:pt x="127322" y="477421"/>
                  </a:cubicBezTo>
                  <a:cubicBezTo>
                    <a:pt x="141048" y="472847"/>
                    <a:pt x="154448" y="466966"/>
                    <a:pt x="168501" y="464679"/>
                  </a:cubicBezTo>
                  <a:cubicBezTo>
                    <a:pt x="179939" y="462719"/>
                    <a:pt x="190071" y="459125"/>
                    <a:pt x="199221" y="451938"/>
                  </a:cubicBezTo>
                  <a:cubicBezTo>
                    <a:pt x="233210" y="424494"/>
                    <a:pt x="268180" y="398031"/>
                    <a:pt x="301188" y="369608"/>
                  </a:cubicBezTo>
                  <a:cubicBezTo>
                    <a:pt x="344001" y="333344"/>
                    <a:pt x="379624" y="290545"/>
                    <a:pt x="408383" y="242520"/>
                  </a:cubicBezTo>
                  <a:cubicBezTo>
                    <a:pt x="420802" y="221937"/>
                    <a:pt x="431914" y="200375"/>
                    <a:pt x="432894" y="175872"/>
                  </a:cubicBezTo>
                  <a:cubicBezTo>
                    <a:pt x="434855" y="132747"/>
                    <a:pt x="435836" y="89622"/>
                    <a:pt x="436816" y="46497"/>
                  </a:cubicBezTo>
                  <a:cubicBezTo>
                    <a:pt x="437143" y="42903"/>
                    <a:pt x="435836" y="38982"/>
                    <a:pt x="434855" y="34082"/>
                  </a:cubicBezTo>
                  <a:close/>
                  <a:moveTo>
                    <a:pt x="450257" y="1166"/>
                  </a:moveTo>
                  <a:cubicBezTo>
                    <a:pt x="454709" y="2882"/>
                    <a:pt x="458386" y="6475"/>
                    <a:pt x="460347" y="11866"/>
                  </a:cubicBezTo>
                  <a:cubicBezTo>
                    <a:pt x="463942" y="21667"/>
                    <a:pt x="466883" y="32448"/>
                    <a:pt x="467864" y="43230"/>
                  </a:cubicBezTo>
                  <a:cubicBezTo>
                    <a:pt x="470805" y="86028"/>
                    <a:pt x="472766" y="129153"/>
                    <a:pt x="475380" y="171952"/>
                  </a:cubicBezTo>
                  <a:cubicBezTo>
                    <a:pt x="477014" y="201355"/>
                    <a:pt x="467864" y="227818"/>
                    <a:pt x="453811" y="252321"/>
                  </a:cubicBezTo>
                  <a:cubicBezTo>
                    <a:pt x="428319" y="297733"/>
                    <a:pt x="398252" y="340205"/>
                    <a:pt x="360015" y="376142"/>
                  </a:cubicBezTo>
                  <a:cubicBezTo>
                    <a:pt x="335830" y="398685"/>
                    <a:pt x="310012" y="418614"/>
                    <a:pt x="281252" y="435276"/>
                  </a:cubicBezTo>
                  <a:cubicBezTo>
                    <a:pt x="238112" y="460759"/>
                    <a:pt x="192685" y="482648"/>
                    <a:pt x="145951" y="500943"/>
                  </a:cubicBezTo>
                  <a:cubicBezTo>
                    <a:pt x="139087" y="503884"/>
                    <a:pt x="130590" y="502904"/>
                    <a:pt x="123727" y="505191"/>
                  </a:cubicBezTo>
                  <a:cubicBezTo>
                    <a:pt x="104118" y="511071"/>
                    <a:pt x="82549" y="510418"/>
                    <a:pt x="68495" y="529367"/>
                  </a:cubicBezTo>
                  <a:cubicBezTo>
                    <a:pt x="52155" y="550603"/>
                    <a:pt x="33853" y="570532"/>
                    <a:pt x="16532" y="591114"/>
                  </a:cubicBezTo>
                  <a:cubicBezTo>
                    <a:pt x="13264" y="594708"/>
                    <a:pt x="10649" y="600588"/>
                    <a:pt x="5420" y="596668"/>
                  </a:cubicBezTo>
                  <a:cubicBezTo>
                    <a:pt x="2152" y="594381"/>
                    <a:pt x="-789" y="587847"/>
                    <a:pt x="191" y="584907"/>
                  </a:cubicBezTo>
                  <a:cubicBezTo>
                    <a:pt x="4440" y="573799"/>
                    <a:pt x="8688" y="562364"/>
                    <a:pt x="15878" y="552890"/>
                  </a:cubicBezTo>
                  <a:cubicBezTo>
                    <a:pt x="29931" y="533941"/>
                    <a:pt x="46272" y="516299"/>
                    <a:pt x="61632" y="497676"/>
                  </a:cubicBezTo>
                  <a:cubicBezTo>
                    <a:pt x="68822" y="489182"/>
                    <a:pt x="80261" y="481341"/>
                    <a:pt x="82222" y="471540"/>
                  </a:cubicBezTo>
                  <a:cubicBezTo>
                    <a:pt x="83856" y="462066"/>
                    <a:pt x="76012" y="450631"/>
                    <a:pt x="72417" y="439850"/>
                  </a:cubicBezTo>
                  <a:cubicBezTo>
                    <a:pt x="40063" y="348372"/>
                    <a:pt x="59018" y="268003"/>
                    <a:pt x="126342" y="199721"/>
                  </a:cubicBezTo>
                  <a:cubicBezTo>
                    <a:pt x="178959" y="145815"/>
                    <a:pt x="240727" y="103343"/>
                    <a:pt x="304129" y="63812"/>
                  </a:cubicBezTo>
                  <a:cubicBezTo>
                    <a:pt x="340406" y="41269"/>
                    <a:pt x="378970" y="23627"/>
                    <a:pt x="419168" y="9579"/>
                  </a:cubicBezTo>
                  <a:cubicBezTo>
                    <a:pt x="424724" y="7619"/>
                    <a:pt x="429953" y="4352"/>
                    <a:pt x="435509" y="1738"/>
                  </a:cubicBezTo>
                  <a:cubicBezTo>
                    <a:pt x="440575" y="-385"/>
                    <a:pt x="445804" y="-549"/>
                    <a:pt x="450257" y="11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7" name="Freeform 276">
              <a:extLst>
                <a:ext uri="{FF2B5EF4-FFF2-40B4-BE49-F238E27FC236}">
                  <a16:creationId xmlns="" xmlns:a16="http://schemas.microsoft.com/office/drawing/2014/main" id="{B62DEAB6-2738-1048-9301-5D1595718A79}"/>
                </a:ext>
              </a:extLst>
            </p:cNvPr>
            <p:cNvSpPr>
              <a:spLocks/>
            </p:cNvSpPr>
            <p:nvPr/>
          </p:nvSpPr>
          <p:spPr bwMode="auto">
            <a:xfrm>
              <a:off x="2135560" y="5877272"/>
              <a:ext cx="752398" cy="843246"/>
            </a:xfrm>
            <a:custGeom>
              <a:avLst/>
              <a:gdLst/>
              <a:ahLst/>
              <a:cxnLst/>
              <a:rect l="0" t="0" r="r" b="b"/>
              <a:pathLst>
                <a:path w="829379" h="929523">
                  <a:moveTo>
                    <a:pt x="430449" y="302890"/>
                  </a:moveTo>
                  <a:cubicBezTo>
                    <a:pt x="409571" y="332421"/>
                    <a:pt x="388694" y="361951"/>
                    <a:pt x="368536" y="392202"/>
                  </a:cubicBezTo>
                  <a:cubicBezTo>
                    <a:pt x="365656" y="397244"/>
                    <a:pt x="366016" y="404446"/>
                    <a:pt x="364576" y="410569"/>
                  </a:cubicBezTo>
                  <a:cubicBezTo>
                    <a:pt x="362777" y="416691"/>
                    <a:pt x="362057" y="424974"/>
                    <a:pt x="357737" y="428215"/>
                  </a:cubicBezTo>
                  <a:cubicBezTo>
                    <a:pt x="344419" y="438298"/>
                    <a:pt x="340819" y="452703"/>
                    <a:pt x="337579" y="467469"/>
                  </a:cubicBezTo>
                  <a:cubicBezTo>
                    <a:pt x="333980" y="482954"/>
                    <a:pt x="331100" y="498800"/>
                    <a:pt x="328220" y="513925"/>
                  </a:cubicBezTo>
                  <a:cubicBezTo>
                    <a:pt x="308423" y="616561"/>
                    <a:pt x="304103" y="718477"/>
                    <a:pt x="331100" y="820393"/>
                  </a:cubicBezTo>
                  <a:cubicBezTo>
                    <a:pt x="337219" y="843802"/>
                    <a:pt x="348018" y="865770"/>
                    <a:pt x="357737" y="888458"/>
                  </a:cubicBezTo>
                  <a:cubicBezTo>
                    <a:pt x="359897" y="893139"/>
                    <a:pt x="364936" y="899622"/>
                    <a:pt x="369616" y="899982"/>
                  </a:cubicBezTo>
                  <a:cubicBezTo>
                    <a:pt x="393013" y="902142"/>
                    <a:pt x="417131" y="904663"/>
                    <a:pt x="435849" y="885577"/>
                  </a:cubicBezTo>
                  <a:cubicBezTo>
                    <a:pt x="435849" y="871171"/>
                    <a:pt x="431889" y="859647"/>
                    <a:pt x="423250" y="848844"/>
                  </a:cubicBezTo>
                  <a:cubicBezTo>
                    <a:pt x="416771" y="840561"/>
                    <a:pt x="411011" y="830837"/>
                    <a:pt x="408492" y="821114"/>
                  </a:cubicBezTo>
                  <a:cubicBezTo>
                    <a:pt x="402732" y="796985"/>
                    <a:pt x="396613" y="772136"/>
                    <a:pt x="394453" y="747288"/>
                  </a:cubicBezTo>
                  <a:cubicBezTo>
                    <a:pt x="387614" y="676703"/>
                    <a:pt x="380055" y="605758"/>
                    <a:pt x="393013" y="534452"/>
                  </a:cubicBezTo>
                  <a:cubicBezTo>
                    <a:pt x="397693" y="507083"/>
                    <a:pt x="395173" y="478272"/>
                    <a:pt x="402372" y="451983"/>
                  </a:cubicBezTo>
                  <a:cubicBezTo>
                    <a:pt x="414611" y="406967"/>
                    <a:pt x="428649" y="361951"/>
                    <a:pt x="464645" y="328099"/>
                  </a:cubicBezTo>
                  <a:cubicBezTo>
                    <a:pt x="465725" y="327019"/>
                    <a:pt x="466805" y="324858"/>
                    <a:pt x="468605" y="322337"/>
                  </a:cubicBezTo>
                  <a:cubicBezTo>
                    <a:pt x="456366" y="315855"/>
                    <a:pt x="443768" y="309373"/>
                    <a:pt x="430449" y="302890"/>
                  </a:cubicBezTo>
                  <a:close/>
                  <a:moveTo>
                    <a:pt x="312436" y="202052"/>
                  </a:moveTo>
                  <a:cubicBezTo>
                    <a:pt x="336296" y="201780"/>
                    <a:pt x="360202" y="203869"/>
                    <a:pt x="384107" y="207683"/>
                  </a:cubicBezTo>
                  <a:cubicBezTo>
                    <a:pt x="409989" y="212042"/>
                    <a:pt x="435512" y="218580"/>
                    <a:pt x="461394" y="223302"/>
                  </a:cubicBezTo>
                  <a:cubicBezTo>
                    <a:pt x="473616" y="225845"/>
                    <a:pt x="485838" y="227298"/>
                    <a:pt x="498420" y="228751"/>
                  </a:cubicBezTo>
                  <a:cubicBezTo>
                    <a:pt x="506328" y="229477"/>
                    <a:pt x="513877" y="229477"/>
                    <a:pt x="522145" y="230567"/>
                  </a:cubicBezTo>
                  <a:cubicBezTo>
                    <a:pt x="557734" y="234563"/>
                    <a:pt x="575348" y="247276"/>
                    <a:pt x="594041" y="284690"/>
                  </a:cubicBezTo>
                  <a:cubicBezTo>
                    <a:pt x="586492" y="278515"/>
                    <a:pt x="580740" y="274519"/>
                    <a:pt x="575707" y="269434"/>
                  </a:cubicBezTo>
                  <a:cubicBezTo>
                    <a:pt x="557374" y="249819"/>
                    <a:pt x="535087" y="240011"/>
                    <a:pt x="507766" y="237468"/>
                  </a:cubicBezTo>
                  <a:cubicBezTo>
                    <a:pt x="489793" y="235652"/>
                    <a:pt x="471819" y="230567"/>
                    <a:pt x="453845" y="226208"/>
                  </a:cubicBezTo>
                  <a:cubicBezTo>
                    <a:pt x="383388" y="209136"/>
                    <a:pt x="312930" y="201508"/>
                    <a:pt x="241754" y="223665"/>
                  </a:cubicBezTo>
                  <a:cubicBezTo>
                    <a:pt x="200774" y="236379"/>
                    <a:pt x="159434" y="247276"/>
                    <a:pt x="118094" y="258900"/>
                  </a:cubicBezTo>
                  <a:cubicBezTo>
                    <a:pt x="106591" y="262169"/>
                    <a:pt x="95447" y="262532"/>
                    <a:pt x="83225" y="257447"/>
                  </a:cubicBezTo>
                  <a:cubicBezTo>
                    <a:pt x="88258" y="254904"/>
                    <a:pt x="92931" y="251635"/>
                    <a:pt x="98323" y="250545"/>
                  </a:cubicBezTo>
                  <a:cubicBezTo>
                    <a:pt x="145774" y="236742"/>
                    <a:pt x="193225" y="222212"/>
                    <a:pt x="241035" y="210589"/>
                  </a:cubicBezTo>
                  <a:cubicBezTo>
                    <a:pt x="264761" y="204958"/>
                    <a:pt x="288576" y="202325"/>
                    <a:pt x="312436" y="202052"/>
                  </a:cubicBezTo>
                  <a:close/>
                  <a:moveTo>
                    <a:pt x="383176" y="36166"/>
                  </a:moveTo>
                  <a:cubicBezTo>
                    <a:pt x="332540" y="32367"/>
                    <a:pt x="283675" y="43509"/>
                    <a:pt x="236430" y="67007"/>
                  </a:cubicBezTo>
                  <a:cubicBezTo>
                    <a:pt x="201874" y="84293"/>
                    <a:pt x="168038" y="101939"/>
                    <a:pt x="133842" y="119586"/>
                  </a:cubicBezTo>
                  <a:cubicBezTo>
                    <a:pt x="129882" y="121746"/>
                    <a:pt x="125203" y="123187"/>
                    <a:pt x="121963" y="126428"/>
                  </a:cubicBezTo>
                  <a:cubicBezTo>
                    <a:pt x="88847" y="159200"/>
                    <a:pt x="54650" y="191611"/>
                    <a:pt x="44211" y="240228"/>
                  </a:cubicBezTo>
                  <a:cubicBezTo>
                    <a:pt x="43492" y="244190"/>
                    <a:pt x="41332" y="247431"/>
                    <a:pt x="39532" y="251392"/>
                  </a:cubicBezTo>
                  <a:cubicBezTo>
                    <a:pt x="31253" y="270479"/>
                    <a:pt x="32693" y="278042"/>
                    <a:pt x="49251" y="290286"/>
                  </a:cubicBezTo>
                  <a:cubicBezTo>
                    <a:pt x="83807" y="315855"/>
                    <a:pt x="121963" y="334942"/>
                    <a:pt x="164438" y="345025"/>
                  </a:cubicBezTo>
                  <a:cubicBezTo>
                    <a:pt x="197195" y="352948"/>
                    <a:pt x="229951" y="360151"/>
                    <a:pt x="262708" y="368434"/>
                  </a:cubicBezTo>
                  <a:cubicBezTo>
                    <a:pt x="268467" y="369874"/>
                    <a:pt x="274586" y="373115"/>
                    <a:pt x="280706" y="375636"/>
                  </a:cubicBezTo>
                  <a:cubicBezTo>
                    <a:pt x="299784" y="382118"/>
                    <a:pt x="318501" y="388961"/>
                    <a:pt x="337219" y="395443"/>
                  </a:cubicBezTo>
                  <a:cubicBezTo>
                    <a:pt x="354138" y="369154"/>
                    <a:pt x="369976" y="345025"/>
                    <a:pt x="386534" y="318736"/>
                  </a:cubicBezTo>
                  <a:cubicBezTo>
                    <a:pt x="364936" y="319816"/>
                    <a:pt x="349098" y="328460"/>
                    <a:pt x="334700" y="340344"/>
                  </a:cubicBezTo>
                  <a:cubicBezTo>
                    <a:pt x="327500" y="346826"/>
                    <a:pt x="319941" y="354029"/>
                    <a:pt x="306263" y="349707"/>
                  </a:cubicBezTo>
                  <a:cubicBezTo>
                    <a:pt x="311302" y="337823"/>
                    <a:pt x="315622" y="327019"/>
                    <a:pt x="321021" y="314775"/>
                  </a:cubicBezTo>
                  <a:cubicBezTo>
                    <a:pt x="307703" y="318016"/>
                    <a:pt x="296544" y="320537"/>
                    <a:pt x="281426" y="324498"/>
                  </a:cubicBezTo>
                  <a:cubicBezTo>
                    <a:pt x="288625" y="314054"/>
                    <a:pt x="293304" y="307932"/>
                    <a:pt x="299784" y="298209"/>
                  </a:cubicBezTo>
                  <a:cubicBezTo>
                    <a:pt x="277826" y="303971"/>
                    <a:pt x="259828" y="308653"/>
                    <a:pt x="242190" y="312974"/>
                  </a:cubicBezTo>
                  <a:cubicBezTo>
                    <a:pt x="272067" y="280923"/>
                    <a:pt x="307703" y="261116"/>
                    <a:pt x="349458" y="253913"/>
                  </a:cubicBezTo>
                  <a:cubicBezTo>
                    <a:pt x="408492" y="243830"/>
                    <a:pt x="458886" y="267238"/>
                    <a:pt x="504241" y="300370"/>
                  </a:cubicBezTo>
                  <a:cubicBezTo>
                    <a:pt x="522599" y="314054"/>
                    <a:pt x="536638" y="334582"/>
                    <a:pt x="551396" y="352948"/>
                  </a:cubicBezTo>
                  <a:cubicBezTo>
                    <a:pt x="556435" y="359070"/>
                    <a:pt x="560755" y="366993"/>
                    <a:pt x="557155" y="376717"/>
                  </a:cubicBezTo>
                  <a:cubicBezTo>
                    <a:pt x="539877" y="374916"/>
                    <a:pt x="528358" y="361951"/>
                    <a:pt x="511080" y="357270"/>
                  </a:cubicBezTo>
                  <a:cubicBezTo>
                    <a:pt x="516120" y="368074"/>
                    <a:pt x="521519" y="378517"/>
                    <a:pt x="527999" y="391842"/>
                  </a:cubicBezTo>
                  <a:cubicBezTo>
                    <a:pt x="516480" y="392922"/>
                    <a:pt x="504241" y="397244"/>
                    <a:pt x="495602" y="393643"/>
                  </a:cubicBezTo>
                  <a:cubicBezTo>
                    <a:pt x="484443" y="388601"/>
                    <a:pt x="476164" y="377437"/>
                    <a:pt x="465005" y="367353"/>
                  </a:cubicBezTo>
                  <a:cubicBezTo>
                    <a:pt x="456726" y="382479"/>
                    <a:pt x="448447" y="398324"/>
                    <a:pt x="444128" y="417771"/>
                  </a:cubicBezTo>
                  <a:cubicBezTo>
                    <a:pt x="458526" y="419212"/>
                    <a:pt x="471485" y="420292"/>
                    <a:pt x="484443" y="421732"/>
                  </a:cubicBezTo>
                  <a:cubicBezTo>
                    <a:pt x="512520" y="425334"/>
                    <a:pt x="540597" y="428935"/>
                    <a:pt x="568674" y="432176"/>
                  </a:cubicBezTo>
                  <a:cubicBezTo>
                    <a:pt x="573714" y="432536"/>
                    <a:pt x="579113" y="432176"/>
                    <a:pt x="584152" y="431456"/>
                  </a:cubicBezTo>
                  <a:cubicBezTo>
                    <a:pt x="612589" y="427495"/>
                    <a:pt x="640666" y="424253"/>
                    <a:pt x="668383" y="418131"/>
                  </a:cubicBezTo>
                  <a:cubicBezTo>
                    <a:pt x="692500" y="413089"/>
                    <a:pt x="716258" y="404806"/>
                    <a:pt x="740375" y="398684"/>
                  </a:cubicBezTo>
                  <a:cubicBezTo>
                    <a:pt x="756573" y="394723"/>
                    <a:pt x="768092" y="384999"/>
                    <a:pt x="778891" y="374916"/>
                  </a:cubicBezTo>
                  <a:cubicBezTo>
                    <a:pt x="756214" y="327379"/>
                    <a:pt x="728137" y="284164"/>
                    <a:pt x="712658" y="234826"/>
                  </a:cubicBezTo>
                  <a:cubicBezTo>
                    <a:pt x="708339" y="219701"/>
                    <a:pt x="700060" y="203855"/>
                    <a:pt x="689261" y="191971"/>
                  </a:cubicBezTo>
                  <a:cubicBezTo>
                    <a:pt x="668023" y="168923"/>
                    <a:pt x="644986" y="146595"/>
                    <a:pt x="619788" y="127869"/>
                  </a:cubicBezTo>
                  <a:cubicBezTo>
                    <a:pt x="593871" y="108422"/>
                    <a:pt x="564355" y="94737"/>
                    <a:pt x="536998" y="77091"/>
                  </a:cubicBezTo>
                  <a:cubicBezTo>
                    <a:pt x="516840" y="64126"/>
                    <a:pt x="494522" y="56923"/>
                    <a:pt x="471125" y="52602"/>
                  </a:cubicBezTo>
                  <a:cubicBezTo>
                    <a:pt x="458886" y="50081"/>
                    <a:pt x="446287" y="48280"/>
                    <a:pt x="434409" y="45039"/>
                  </a:cubicBezTo>
                  <a:cubicBezTo>
                    <a:pt x="417131" y="40358"/>
                    <a:pt x="400055" y="37432"/>
                    <a:pt x="383176" y="36166"/>
                  </a:cubicBezTo>
                  <a:close/>
                  <a:moveTo>
                    <a:pt x="391933" y="23"/>
                  </a:moveTo>
                  <a:cubicBezTo>
                    <a:pt x="431889" y="23"/>
                    <a:pt x="471845" y="7946"/>
                    <a:pt x="511440" y="14068"/>
                  </a:cubicBezTo>
                  <a:cubicBezTo>
                    <a:pt x="524759" y="16229"/>
                    <a:pt x="537717" y="23432"/>
                    <a:pt x="549956" y="29554"/>
                  </a:cubicBezTo>
                  <a:cubicBezTo>
                    <a:pt x="571554" y="40718"/>
                    <a:pt x="592071" y="54042"/>
                    <a:pt x="613669" y="65206"/>
                  </a:cubicBezTo>
                  <a:cubicBezTo>
                    <a:pt x="651105" y="84653"/>
                    <a:pt x="681702" y="112383"/>
                    <a:pt x="711938" y="141193"/>
                  </a:cubicBezTo>
                  <a:cubicBezTo>
                    <a:pt x="738215" y="166762"/>
                    <a:pt x="754774" y="197013"/>
                    <a:pt x="766292" y="231585"/>
                  </a:cubicBezTo>
                  <a:cubicBezTo>
                    <a:pt x="773492" y="251752"/>
                    <a:pt x="784290" y="270839"/>
                    <a:pt x="793649" y="290286"/>
                  </a:cubicBezTo>
                  <a:cubicBezTo>
                    <a:pt x="804448" y="311173"/>
                    <a:pt x="815607" y="332061"/>
                    <a:pt x="826406" y="352948"/>
                  </a:cubicBezTo>
                  <a:cubicBezTo>
                    <a:pt x="827486" y="354749"/>
                    <a:pt x="828566" y="356549"/>
                    <a:pt x="828926" y="358350"/>
                  </a:cubicBezTo>
                  <a:cubicBezTo>
                    <a:pt x="832165" y="372035"/>
                    <a:pt x="817407" y="401925"/>
                    <a:pt x="805168" y="408768"/>
                  </a:cubicBezTo>
                  <a:cubicBezTo>
                    <a:pt x="797969" y="412369"/>
                    <a:pt x="790770" y="416331"/>
                    <a:pt x="785370" y="422093"/>
                  </a:cubicBezTo>
                  <a:cubicBezTo>
                    <a:pt x="774572" y="433257"/>
                    <a:pt x="761973" y="440099"/>
                    <a:pt x="746855" y="444421"/>
                  </a:cubicBezTo>
                  <a:cubicBezTo>
                    <a:pt x="734256" y="448022"/>
                    <a:pt x="722377" y="453784"/>
                    <a:pt x="709779" y="458105"/>
                  </a:cubicBezTo>
                  <a:cubicBezTo>
                    <a:pt x="703659" y="460266"/>
                    <a:pt x="697540" y="462787"/>
                    <a:pt x="690701" y="463867"/>
                  </a:cubicBezTo>
                  <a:cubicBezTo>
                    <a:pt x="650385" y="468909"/>
                    <a:pt x="609710" y="475031"/>
                    <a:pt x="569394" y="478633"/>
                  </a:cubicBezTo>
                  <a:cubicBezTo>
                    <a:pt x="555356" y="479713"/>
                    <a:pt x="540957" y="473591"/>
                    <a:pt x="526559" y="471070"/>
                  </a:cubicBezTo>
                  <a:cubicBezTo>
                    <a:pt x="516120" y="469629"/>
                    <a:pt x="505681" y="468189"/>
                    <a:pt x="495602" y="466028"/>
                  </a:cubicBezTo>
                  <a:cubicBezTo>
                    <a:pt x="487683" y="464588"/>
                    <a:pt x="478324" y="464588"/>
                    <a:pt x="472925" y="459906"/>
                  </a:cubicBezTo>
                  <a:cubicBezTo>
                    <a:pt x="461046" y="450183"/>
                    <a:pt x="447367" y="450903"/>
                    <a:pt x="431889" y="447302"/>
                  </a:cubicBezTo>
                  <a:cubicBezTo>
                    <a:pt x="430089" y="455584"/>
                    <a:pt x="427929" y="460986"/>
                    <a:pt x="427210" y="466748"/>
                  </a:cubicBezTo>
                  <a:cubicBezTo>
                    <a:pt x="423610" y="502761"/>
                    <a:pt x="418930" y="539134"/>
                    <a:pt x="417131" y="575147"/>
                  </a:cubicBezTo>
                  <a:cubicBezTo>
                    <a:pt x="413891" y="647892"/>
                    <a:pt x="417851" y="720638"/>
                    <a:pt x="431169" y="792304"/>
                  </a:cubicBezTo>
                  <a:cubicBezTo>
                    <a:pt x="434769" y="811030"/>
                    <a:pt x="439808" y="829397"/>
                    <a:pt x="444488" y="848123"/>
                  </a:cubicBezTo>
                  <a:cubicBezTo>
                    <a:pt x="444848" y="850644"/>
                    <a:pt x="445568" y="853165"/>
                    <a:pt x="446287" y="855686"/>
                  </a:cubicBezTo>
                  <a:cubicBezTo>
                    <a:pt x="455286" y="890258"/>
                    <a:pt x="446287" y="907904"/>
                    <a:pt x="412811" y="919429"/>
                  </a:cubicBezTo>
                  <a:cubicBezTo>
                    <a:pt x="400213" y="923750"/>
                    <a:pt x="387254" y="925911"/>
                    <a:pt x="374295" y="928432"/>
                  </a:cubicBezTo>
                  <a:cubicBezTo>
                    <a:pt x="355217" y="932393"/>
                    <a:pt x="340099" y="925551"/>
                    <a:pt x="331460" y="908265"/>
                  </a:cubicBezTo>
                  <a:cubicBezTo>
                    <a:pt x="322101" y="890258"/>
                    <a:pt x="312382" y="871532"/>
                    <a:pt x="306623" y="852445"/>
                  </a:cubicBezTo>
                  <a:cubicBezTo>
                    <a:pt x="288985" y="791223"/>
                    <a:pt x="278186" y="728921"/>
                    <a:pt x="284665" y="664818"/>
                  </a:cubicBezTo>
                  <a:cubicBezTo>
                    <a:pt x="289345" y="612960"/>
                    <a:pt x="292584" y="560742"/>
                    <a:pt x="309502" y="510684"/>
                  </a:cubicBezTo>
                  <a:cubicBezTo>
                    <a:pt x="310222" y="508883"/>
                    <a:pt x="310222" y="506723"/>
                    <a:pt x="310582" y="504922"/>
                  </a:cubicBezTo>
                  <a:cubicBezTo>
                    <a:pt x="313822" y="480073"/>
                    <a:pt x="317062" y="455584"/>
                    <a:pt x="320301" y="430376"/>
                  </a:cubicBezTo>
                  <a:cubicBezTo>
                    <a:pt x="301943" y="421372"/>
                    <a:pt x="282505" y="411649"/>
                    <a:pt x="263068" y="402646"/>
                  </a:cubicBezTo>
                  <a:cubicBezTo>
                    <a:pt x="259828" y="401205"/>
                    <a:pt x="256228" y="401205"/>
                    <a:pt x="253349" y="401205"/>
                  </a:cubicBezTo>
                  <a:cubicBezTo>
                    <a:pt x="169118" y="396524"/>
                    <a:pt x="93886" y="367353"/>
                    <a:pt x="26573" y="317656"/>
                  </a:cubicBezTo>
                  <a:cubicBezTo>
                    <a:pt x="2816" y="300370"/>
                    <a:pt x="-7263" y="277321"/>
                    <a:pt x="5696" y="256434"/>
                  </a:cubicBezTo>
                  <a:cubicBezTo>
                    <a:pt x="28733" y="218621"/>
                    <a:pt x="39172" y="174685"/>
                    <a:pt x="69409" y="140833"/>
                  </a:cubicBezTo>
                  <a:cubicBezTo>
                    <a:pt x="89926" y="117785"/>
                    <a:pt x="111524" y="98698"/>
                    <a:pt x="140681" y="86454"/>
                  </a:cubicBezTo>
                  <a:cubicBezTo>
                    <a:pt x="168398" y="74570"/>
                    <a:pt x="194315" y="58004"/>
                    <a:pt x="221312" y="43959"/>
                  </a:cubicBezTo>
                  <a:cubicBezTo>
                    <a:pt x="274946" y="16229"/>
                    <a:pt x="331820" y="-697"/>
                    <a:pt x="391933" y="2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8" name="Freeform 204">
              <a:extLst>
                <a:ext uri="{FF2B5EF4-FFF2-40B4-BE49-F238E27FC236}">
                  <a16:creationId xmlns="" xmlns:a16="http://schemas.microsoft.com/office/drawing/2014/main" id="{26AC5528-015A-0845-9E5D-F081CD2C6359}"/>
                </a:ext>
              </a:extLst>
            </p:cNvPr>
            <p:cNvSpPr>
              <a:spLocks noChangeArrowheads="1"/>
            </p:cNvSpPr>
            <p:nvPr/>
          </p:nvSpPr>
          <p:spPr bwMode="auto">
            <a:xfrm>
              <a:off x="1964348" y="6411926"/>
              <a:ext cx="395279" cy="423863"/>
            </a:xfrm>
            <a:custGeom>
              <a:avLst/>
              <a:gdLst>
                <a:gd name="T0" fmla="*/ 609 w 1214"/>
                <a:gd name="T1" fmla="*/ 716 h 1298"/>
                <a:gd name="T2" fmla="*/ 650 w 1214"/>
                <a:gd name="T3" fmla="*/ 933 h 1298"/>
                <a:gd name="T4" fmla="*/ 658 w 1214"/>
                <a:gd name="T5" fmla="*/ 975 h 1298"/>
                <a:gd name="T6" fmla="*/ 643 w 1214"/>
                <a:gd name="T7" fmla="*/ 1075 h 1298"/>
                <a:gd name="T8" fmla="*/ 599 w 1214"/>
                <a:gd name="T9" fmla="*/ 1138 h 1298"/>
                <a:gd name="T10" fmla="*/ 588 w 1214"/>
                <a:gd name="T11" fmla="*/ 1211 h 1298"/>
                <a:gd name="T12" fmla="*/ 642 w 1214"/>
                <a:gd name="T13" fmla="*/ 1216 h 1298"/>
                <a:gd name="T14" fmla="*/ 696 w 1214"/>
                <a:gd name="T15" fmla="*/ 1226 h 1298"/>
                <a:gd name="T16" fmla="*/ 813 w 1214"/>
                <a:gd name="T17" fmla="*/ 1183 h 1298"/>
                <a:gd name="T18" fmla="*/ 839 w 1214"/>
                <a:gd name="T19" fmla="*/ 1101 h 1298"/>
                <a:gd name="T20" fmla="*/ 848 w 1214"/>
                <a:gd name="T21" fmla="*/ 931 h 1298"/>
                <a:gd name="T22" fmla="*/ 760 w 1214"/>
                <a:gd name="T23" fmla="*/ 685 h 1298"/>
                <a:gd name="T24" fmla="*/ 356 w 1214"/>
                <a:gd name="T25" fmla="*/ 648 h 1298"/>
                <a:gd name="T26" fmla="*/ 357 w 1214"/>
                <a:gd name="T27" fmla="*/ 657 h 1298"/>
                <a:gd name="T28" fmla="*/ 551 w 1214"/>
                <a:gd name="T29" fmla="*/ 627 h 1298"/>
                <a:gd name="T30" fmla="*/ 658 w 1214"/>
                <a:gd name="T31" fmla="*/ 602 h 1298"/>
                <a:gd name="T32" fmla="*/ 975 w 1214"/>
                <a:gd name="T33" fmla="*/ 513 h 1298"/>
                <a:gd name="T34" fmla="*/ 1059 w 1214"/>
                <a:gd name="T35" fmla="*/ 465 h 1298"/>
                <a:gd name="T36" fmla="*/ 1082 w 1214"/>
                <a:gd name="T37" fmla="*/ 371 h 1298"/>
                <a:gd name="T38" fmla="*/ 935 w 1214"/>
                <a:gd name="T39" fmla="*/ 195 h 1298"/>
                <a:gd name="T40" fmla="*/ 656 w 1214"/>
                <a:gd name="T41" fmla="*/ 92 h 1298"/>
                <a:gd name="T42" fmla="*/ 358 w 1214"/>
                <a:gd name="T43" fmla="*/ 174 h 1298"/>
                <a:gd name="T44" fmla="*/ 222 w 1214"/>
                <a:gd name="T45" fmla="*/ 285 h 1298"/>
                <a:gd name="T46" fmla="*/ 97 w 1214"/>
                <a:gd name="T47" fmla="*/ 600 h 1298"/>
                <a:gd name="T48" fmla="*/ 121 w 1214"/>
                <a:gd name="T49" fmla="*/ 638 h 1298"/>
                <a:gd name="T50" fmla="*/ 231 w 1214"/>
                <a:gd name="T51" fmla="*/ 662 h 1298"/>
                <a:gd name="T52" fmla="*/ 356 w 1214"/>
                <a:gd name="T53" fmla="*/ 648 h 1298"/>
                <a:gd name="T54" fmla="*/ 555 w 1214"/>
                <a:gd name="T55" fmla="*/ 738 h 1298"/>
                <a:gd name="T56" fmla="*/ 170 w 1214"/>
                <a:gd name="T57" fmla="*/ 744 h 1298"/>
                <a:gd name="T58" fmla="*/ 32 w 1214"/>
                <a:gd name="T59" fmla="*/ 683 h 1298"/>
                <a:gd name="T60" fmla="*/ 28 w 1214"/>
                <a:gd name="T61" fmla="*/ 564 h 1298"/>
                <a:gd name="T62" fmla="*/ 51 w 1214"/>
                <a:gd name="T63" fmla="*/ 504 h 1298"/>
                <a:gd name="T64" fmla="*/ 161 w 1214"/>
                <a:gd name="T65" fmla="*/ 275 h 1298"/>
                <a:gd name="T66" fmla="*/ 400 w 1214"/>
                <a:gd name="T67" fmla="*/ 66 h 1298"/>
                <a:gd name="T68" fmla="*/ 663 w 1214"/>
                <a:gd name="T69" fmla="*/ 10 h 1298"/>
                <a:gd name="T70" fmla="*/ 820 w 1214"/>
                <a:gd name="T71" fmla="*/ 39 h 1298"/>
                <a:gd name="T72" fmla="*/ 999 w 1214"/>
                <a:gd name="T73" fmla="*/ 134 h 1298"/>
                <a:gd name="T74" fmla="*/ 1184 w 1214"/>
                <a:gd name="T75" fmla="*/ 362 h 1298"/>
                <a:gd name="T76" fmla="*/ 1164 w 1214"/>
                <a:gd name="T77" fmla="*/ 506 h 1298"/>
                <a:gd name="T78" fmla="*/ 974 w 1214"/>
                <a:gd name="T79" fmla="*/ 621 h 1298"/>
                <a:gd name="T80" fmla="*/ 860 w 1214"/>
                <a:gd name="T81" fmla="*/ 659 h 1298"/>
                <a:gd name="T82" fmla="*/ 904 w 1214"/>
                <a:gd name="T83" fmla="*/ 773 h 1298"/>
                <a:gd name="T84" fmla="*/ 909 w 1214"/>
                <a:gd name="T85" fmla="*/ 938 h 1298"/>
                <a:gd name="T86" fmla="*/ 885 w 1214"/>
                <a:gd name="T87" fmla="*/ 1072 h 1298"/>
                <a:gd name="T88" fmla="*/ 833 w 1214"/>
                <a:gd name="T89" fmla="*/ 1199 h 1298"/>
                <a:gd name="T90" fmla="*/ 786 w 1214"/>
                <a:gd name="T91" fmla="*/ 1246 h 1298"/>
                <a:gd name="T92" fmla="*/ 732 w 1214"/>
                <a:gd name="T93" fmla="*/ 1269 h 1298"/>
                <a:gd name="T94" fmla="*/ 608 w 1214"/>
                <a:gd name="T95" fmla="*/ 1285 h 1298"/>
                <a:gd name="T96" fmla="*/ 488 w 1214"/>
                <a:gd name="T97" fmla="*/ 1168 h 1298"/>
                <a:gd name="T98" fmla="*/ 529 w 1214"/>
                <a:gd name="T99" fmla="*/ 1081 h 1298"/>
                <a:gd name="T100" fmla="*/ 577 w 1214"/>
                <a:gd name="T101" fmla="*/ 945 h 1298"/>
                <a:gd name="T102" fmla="*/ 573 w 1214"/>
                <a:gd name="T103" fmla="*/ 824 h 1298"/>
                <a:gd name="T104" fmla="*/ 356 w 1214"/>
                <a:gd name="T105" fmla="*/ 64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4" h="1298">
                  <a:moveTo>
                    <a:pt x="609" y="716"/>
                  </a:moveTo>
                  <a:lnTo>
                    <a:pt x="609" y="716"/>
                  </a:lnTo>
                  <a:cubicBezTo>
                    <a:pt x="624" y="793"/>
                    <a:pt x="637" y="863"/>
                    <a:pt x="650" y="933"/>
                  </a:cubicBezTo>
                  <a:lnTo>
                    <a:pt x="650" y="933"/>
                  </a:lnTo>
                  <a:cubicBezTo>
                    <a:pt x="653" y="946"/>
                    <a:pt x="653" y="962"/>
                    <a:pt x="658" y="975"/>
                  </a:cubicBezTo>
                  <a:lnTo>
                    <a:pt x="658" y="975"/>
                  </a:lnTo>
                  <a:cubicBezTo>
                    <a:pt x="671" y="1012"/>
                    <a:pt x="663" y="1044"/>
                    <a:pt x="643" y="1075"/>
                  </a:cubicBezTo>
                  <a:lnTo>
                    <a:pt x="643" y="1075"/>
                  </a:lnTo>
                  <a:cubicBezTo>
                    <a:pt x="629" y="1096"/>
                    <a:pt x="615" y="1117"/>
                    <a:pt x="599" y="1138"/>
                  </a:cubicBezTo>
                  <a:lnTo>
                    <a:pt x="599" y="1138"/>
                  </a:lnTo>
                  <a:cubicBezTo>
                    <a:pt x="583" y="1160"/>
                    <a:pt x="574" y="1182"/>
                    <a:pt x="588" y="1211"/>
                  </a:cubicBezTo>
                  <a:lnTo>
                    <a:pt x="588" y="1211"/>
                  </a:lnTo>
                  <a:cubicBezTo>
                    <a:pt x="607" y="1213"/>
                    <a:pt x="625" y="1213"/>
                    <a:pt x="642" y="1216"/>
                  </a:cubicBezTo>
                  <a:lnTo>
                    <a:pt x="642" y="1216"/>
                  </a:lnTo>
                  <a:cubicBezTo>
                    <a:pt x="660" y="1218"/>
                    <a:pt x="679" y="1221"/>
                    <a:pt x="696" y="1226"/>
                  </a:cubicBezTo>
                  <a:lnTo>
                    <a:pt x="696" y="1226"/>
                  </a:lnTo>
                  <a:cubicBezTo>
                    <a:pt x="757" y="1243"/>
                    <a:pt x="780" y="1237"/>
                    <a:pt x="813" y="1183"/>
                  </a:cubicBezTo>
                  <a:lnTo>
                    <a:pt x="813" y="1183"/>
                  </a:lnTo>
                  <a:cubicBezTo>
                    <a:pt x="827" y="1159"/>
                    <a:pt x="836" y="1129"/>
                    <a:pt x="839" y="1101"/>
                  </a:cubicBezTo>
                  <a:lnTo>
                    <a:pt x="839" y="1101"/>
                  </a:lnTo>
                  <a:cubicBezTo>
                    <a:pt x="845" y="1045"/>
                    <a:pt x="844" y="988"/>
                    <a:pt x="848" y="931"/>
                  </a:cubicBezTo>
                  <a:lnTo>
                    <a:pt x="848" y="931"/>
                  </a:lnTo>
                  <a:cubicBezTo>
                    <a:pt x="855" y="836"/>
                    <a:pt x="817" y="758"/>
                    <a:pt x="760" y="685"/>
                  </a:cubicBezTo>
                  <a:lnTo>
                    <a:pt x="760" y="685"/>
                  </a:lnTo>
                  <a:cubicBezTo>
                    <a:pt x="706" y="696"/>
                    <a:pt x="654" y="707"/>
                    <a:pt x="609" y="716"/>
                  </a:cubicBezTo>
                  <a:close/>
                  <a:moveTo>
                    <a:pt x="356" y="648"/>
                  </a:moveTo>
                  <a:lnTo>
                    <a:pt x="356" y="648"/>
                  </a:lnTo>
                  <a:cubicBezTo>
                    <a:pt x="356" y="651"/>
                    <a:pt x="356" y="653"/>
                    <a:pt x="357" y="657"/>
                  </a:cubicBezTo>
                  <a:lnTo>
                    <a:pt x="357" y="657"/>
                  </a:lnTo>
                  <a:cubicBezTo>
                    <a:pt x="421" y="647"/>
                    <a:pt x="487" y="638"/>
                    <a:pt x="551" y="627"/>
                  </a:cubicBezTo>
                  <a:lnTo>
                    <a:pt x="551" y="627"/>
                  </a:lnTo>
                  <a:cubicBezTo>
                    <a:pt x="587" y="620"/>
                    <a:pt x="622" y="608"/>
                    <a:pt x="658" y="602"/>
                  </a:cubicBezTo>
                  <a:lnTo>
                    <a:pt x="658" y="602"/>
                  </a:lnTo>
                  <a:cubicBezTo>
                    <a:pt x="767" y="586"/>
                    <a:pt x="872" y="552"/>
                    <a:pt x="975" y="513"/>
                  </a:cubicBezTo>
                  <a:lnTo>
                    <a:pt x="975" y="513"/>
                  </a:lnTo>
                  <a:cubicBezTo>
                    <a:pt x="1005" y="502"/>
                    <a:pt x="1033" y="484"/>
                    <a:pt x="1059" y="465"/>
                  </a:cubicBezTo>
                  <a:lnTo>
                    <a:pt x="1059" y="465"/>
                  </a:lnTo>
                  <a:cubicBezTo>
                    <a:pt x="1102" y="432"/>
                    <a:pt x="1105" y="419"/>
                    <a:pt x="1082" y="371"/>
                  </a:cubicBezTo>
                  <a:lnTo>
                    <a:pt x="1082" y="371"/>
                  </a:lnTo>
                  <a:cubicBezTo>
                    <a:pt x="1047" y="301"/>
                    <a:pt x="994" y="246"/>
                    <a:pt x="935" y="195"/>
                  </a:cubicBezTo>
                  <a:lnTo>
                    <a:pt x="935" y="195"/>
                  </a:lnTo>
                  <a:cubicBezTo>
                    <a:pt x="854" y="127"/>
                    <a:pt x="756" y="107"/>
                    <a:pt x="656" y="92"/>
                  </a:cubicBezTo>
                  <a:lnTo>
                    <a:pt x="656" y="92"/>
                  </a:lnTo>
                  <a:cubicBezTo>
                    <a:pt x="545" y="75"/>
                    <a:pt x="445" y="101"/>
                    <a:pt x="358" y="174"/>
                  </a:cubicBezTo>
                  <a:lnTo>
                    <a:pt x="358" y="174"/>
                  </a:lnTo>
                  <a:cubicBezTo>
                    <a:pt x="313" y="212"/>
                    <a:pt x="266" y="246"/>
                    <a:pt x="222" y="285"/>
                  </a:cubicBezTo>
                  <a:lnTo>
                    <a:pt x="222" y="285"/>
                  </a:lnTo>
                  <a:cubicBezTo>
                    <a:pt x="127" y="368"/>
                    <a:pt x="84" y="474"/>
                    <a:pt x="97" y="600"/>
                  </a:cubicBezTo>
                  <a:lnTo>
                    <a:pt x="97" y="600"/>
                  </a:lnTo>
                  <a:cubicBezTo>
                    <a:pt x="98" y="614"/>
                    <a:pt x="110" y="629"/>
                    <a:pt x="121" y="638"/>
                  </a:cubicBezTo>
                  <a:lnTo>
                    <a:pt x="121" y="638"/>
                  </a:lnTo>
                  <a:cubicBezTo>
                    <a:pt x="153" y="663"/>
                    <a:pt x="191" y="668"/>
                    <a:pt x="231" y="662"/>
                  </a:cubicBezTo>
                  <a:lnTo>
                    <a:pt x="231" y="662"/>
                  </a:lnTo>
                  <a:cubicBezTo>
                    <a:pt x="272" y="656"/>
                    <a:pt x="314" y="652"/>
                    <a:pt x="356" y="648"/>
                  </a:cubicBezTo>
                  <a:lnTo>
                    <a:pt x="555" y="738"/>
                  </a:lnTo>
                  <a:lnTo>
                    <a:pt x="555" y="738"/>
                  </a:lnTo>
                  <a:cubicBezTo>
                    <a:pt x="422" y="740"/>
                    <a:pt x="296" y="743"/>
                    <a:pt x="170" y="744"/>
                  </a:cubicBezTo>
                  <a:lnTo>
                    <a:pt x="170" y="744"/>
                  </a:lnTo>
                  <a:cubicBezTo>
                    <a:pt x="115" y="744"/>
                    <a:pt x="69" y="716"/>
                    <a:pt x="32" y="683"/>
                  </a:cubicBezTo>
                  <a:lnTo>
                    <a:pt x="32" y="683"/>
                  </a:lnTo>
                  <a:cubicBezTo>
                    <a:pt x="0" y="652"/>
                    <a:pt x="9" y="605"/>
                    <a:pt x="28" y="564"/>
                  </a:cubicBezTo>
                  <a:lnTo>
                    <a:pt x="28" y="564"/>
                  </a:lnTo>
                  <a:cubicBezTo>
                    <a:pt x="37" y="545"/>
                    <a:pt x="49" y="524"/>
                    <a:pt x="51" y="504"/>
                  </a:cubicBezTo>
                  <a:lnTo>
                    <a:pt x="51" y="504"/>
                  </a:lnTo>
                  <a:cubicBezTo>
                    <a:pt x="59" y="413"/>
                    <a:pt x="102" y="339"/>
                    <a:pt x="161" y="275"/>
                  </a:cubicBezTo>
                  <a:lnTo>
                    <a:pt x="161" y="275"/>
                  </a:lnTo>
                  <a:cubicBezTo>
                    <a:pt x="233" y="197"/>
                    <a:pt x="308" y="123"/>
                    <a:pt x="400" y="66"/>
                  </a:cubicBezTo>
                  <a:lnTo>
                    <a:pt x="400" y="66"/>
                  </a:lnTo>
                  <a:cubicBezTo>
                    <a:pt x="482" y="16"/>
                    <a:pt x="570" y="0"/>
                    <a:pt x="663" y="10"/>
                  </a:cubicBezTo>
                  <a:lnTo>
                    <a:pt x="663" y="10"/>
                  </a:lnTo>
                  <a:cubicBezTo>
                    <a:pt x="716" y="16"/>
                    <a:pt x="769" y="27"/>
                    <a:pt x="820" y="39"/>
                  </a:cubicBezTo>
                  <a:lnTo>
                    <a:pt x="820" y="39"/>
                  </a:lnTo>
                  <a:cubicBezTo>
                    <a:pt x="888" y="55"/>
                    <a:pt x="948" y="90"/>
                    <a:pt x="999" y="134"/>
                  </a:cubicBezTo>
                  <a:lnTo>
                    <a:pt x="999" y="134"/>
                  </a:lnTo>
                  <a:cubicBezTo>
                    <a:pt x="1073" y="198"/>
                    <a:pt x="1143" y="269"/>
                    <a:pt x="1184" y="362"/>
                  </a:cubicBezTo>
                  <a:lnTo>
                    <a:pt x="1184" y="362"/>
                  </a:lnTo>
                  <a:cubicBezTo>
                    <a:pt x="1213" y="425"/>
                    <a:pt x="1211" y="455"/>
                    <a:pt x="1164" y="506"/>
                  </a:cubicBezTo>
                  <a:lnTo>
                    <a:pt x="1164" y="506"/>
                  </a:lnTo>
                  <a:cubicBezTo>
                    <a:pt x="1112" y="561"/>
                    <a:pt x="1047" y="598"/>
                    <a:pt x="974" y="621"/>
                  </a:cubicBezTo>
                  <a:lnTo>
                    <a:pt x="974" y="621"/>
                  </a:lnTo>
                  <a:cubicBezTo>
                    <a:pt x="937" y="633"/>
                    <a:pt x="901" y="645"/>
                    <a:pt x="860" y="659"/>
                  </a:cubicBezTo>
                  <a:lnTo>
                    <a:pt x="860" y="659"/>
                  </a:lnTo>
                  <a:cubicBezTo>
                    <a:pt x="875" y="699"/>
                    <a:pt x="888" y="737"/>
                    <a:pt x="904" y="773"/>
                  </a:cubicBezTo>
                  <a:lnTo>
                    <a:pt x="904" y="773"/>
                  </a:lnTo>
                  <a:cubicBezTo>
                    <a:pt x="927" y="827"/>
                    <a:pt x="931" y="880"/>
                    <a:pt x="909" y="938"/>
                  </a:cubicBezTo>
                  <a:lnTo>
                    <a:pt x="909" y="938"/>
                  </a:lnTo>
                  <a:cubicBezTo>
                    <a:pt x="893" y="980"/>
                    <a:pt x="887" y="1027"/>
                    <a:pt x="885" y="1072"/>
                  </a:cubicBezTo>
                  <a:lnTo>
                    <a:pt x="885" y="1072"/>
                  </a:lnTo>
                  <a:cubicBezTo>
                    <a:pt x="884" y="1124"/>
                    <a:pt x="871" y="1165"/>
                    <a:pt x="833" y="1199"/>
                  </a:cubicBezTo>
                  <a:lnTo>
                    <a:pt x="833" y="1199"/>
                  </a:lnTo>
                  <a:cubicBezTo>
                    <a:pt x="817" y="1214"/>
                    <a:pt x="804" y="1233"/>
                    <a:pt x="786" y="1246"/>
                  </a:cubicBezTo>
                  <a:lnTo>
                    <a:pt x="786" y="1246"/>
                  </a:lnTo>
                  <a:cubicBezTo>
                    <a:pt x="770" y="1257"/>
                    <a:pt x="751" y="1266"/>
                    <a:pt x="732" y="1269"/>
                  </a:cubicBezTo>
                  <a:lnTo>
                    <a:pt x="732" y="1269"/>
                  </a:lnTo>
                  <a:cubicBezTo>
                    <a:pt x="691" y="1277"/>
                    <a:pt x="649" y="1278"/>
                    <a:pt x="608" y="1285"/>
                  </a:cubicBezTo>
                  <a:lnTo>
                    <a:pt x="608" y="1285"/>
                  </a:lnTo>
                  <a:cubicBezTo>
                    <a:pt x="523" y="1297"/>
                    <a:pt x="474" y="1252"/>
                    <a:pt x="488" y="1168"/>
                  </a:cubicBezTo>
                  <a:lnTo>
                    <a:pt x="488" y="1168"/>
                  </a:lnTo>
                  <a:cubicBezTo>
                    <a:pt x="494" y="1137"/>
                    <a:pt x="511" y="1106"/>
                    <a:pt x="529" y="1081"/>
                  </a:cubicBezTo>
                  <a:lnTo>
                    <a:pt x="529" y="1081"/>
                  </a:lnTo>
                  <a:cubicBezTo>
                    <a:pt x="561" y="1040"/>
                    <a:pt x="580" y="998"/>
                    <a:pt x="577" y="945"/>
                  </a:cubicBezTo>
                  <a:lnTo>
                    <a:pt x="577" y="945"/>
                  </a:lnTo>
                  <a:cubicBezTo>
                    <a:pt x="574" y="904"/>
                    <a:pt x="577" y="864"/>
                    <a:pt x="573" y="824"/>
                  </a:cubicBezTo>
                  <a:lnTo>
                    <a:pt x="573" y="824"/>
                  </a:lnTo>
                  <a:cubicBezTo>
                    <a:pt x="570" y="795"/>
                    <a:pt x="560" y="767"/>
                    <a:pt x="555" y="738"/>
                  </a:cubicBezTo>
                  <a:lnTo>
                    <a:pt x="356" y="648"/>
                  </a:ln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9" name="Freeform 278">
              <a:extLst>
                <a:ext uri="{FF2B5EF4-FFF2-40B4-BE49-F238E27FC236}">
                  <a16:creationId xmlns="" xmlns:a16="http://schemas.microsoft.com/office/drawing/2014/main" id="{F3B75397-F4EA-9840-99AD-E7B71A4E0A6C}"/>
                </a:ext>
              </a:extLst>
            </p:cNvPr>
            <p:cNvSpPr>
              <a:spLocks/>
            </p:cNvSpPr>
            <p:nvPr/>
          </p:nvSpPr>
          <p:spPr bwMode="auto">
            <a:xfrm>
              <a:off x="695400" y="1484784"/>
              <a:ext cx="632346" cy="708368"/>
            </a:xfrm>
            <a:custGeom>
              <a:avLst/>
              <a:gdLst/>
              <a:ahLst/>
              <a:cxnLst/>
              <a:rect l="0" t="0" r="r" b="b"/>
              <a:pathLst>
                <a:path w="697044" h="780845">
                  <a:moveTo>
                    <a:pt x="485811" y="541815"/>
                  </a:moveTo>
                  <a:cubicBezTo>
                    <a:pt x="421431" y="545051"/>
                    <a:pt x="360289" y="565910"/>
                    <a:pt x="293032" y="568788"/>
                  </a:cubicBezTo>
                  <a:cubicBezTo>
                    <a:pt x="295550" y="577779"/>
                    <a:pt x="296629" y="584252"/>
                    <a:pt x="298787" y="590366"/>
                  </a:cubicBezTo>
                  <a:cubicBezTo>
                    <a:pt x="307059" y="615900"/>
                    <a:pt x="305260" y="640716"/>
                    <a:pt x="295550" y="665531"/>
                  </a:cubicBezTo>
                  <a:cubicBezTo>
                    <a:pt x="290874" y="678118"/>
                    <a:pt x="286558" y="690346"/>
                    <a:pt x="282242" y="702933"/>
                  </a:cubicBezTo>
                  <a:cubicBezTo>
                    <a:pt x="276488" y="717678"/>
                    <a:pt x="281882" y="729906"/>
                    <a:pt x="291593" y="740695"/>
                  </a:cubicBezTo>
                  <a:cubicBezTo>
                    <a:pt x="294471" y="744292"/>
                    <a:pt x="298787" y="746809"/>
                    <a:pt x="302743" y="748608"/>
                  </a:cubicBezTo>
                  <a:cubicBezTo>
                    <a:pt x="319647" y="757958"/>
                    <a:pt x="337270" y="763712"/>
                    <a:pt x="357411" y="760476"/>
                  </a:cubicBezTo>
                  <a:cubicBezTo>
                    <a:pt x="385465" y="756160"/>
                    <a:pt x="413878" y="755441"/>
                    <a:pt x="441572" y="750406"/>
                  </a:cubicBezTo>
                  <a:cubicBezTo>
                    <a:pt x="468187" y="745371"/>
                    <a:pt x="493723" y="737099"/>
                    <a:pt x="519978" y="730266"/>
                  </a:cubicBezTo>
                  <a:cubicBezTo>
                    <a:pt x="538681" y="725950"/>
                    <a:pt x="548751" y="711924"/>
                    <a:pt x="551629" y="696100"/>
                  </a:cubicBezTo>
                  <a:cubicBezTo>
                    <a:pt x="555585" y="673443"/>
                    <a:pt x="553427" y="651145"/>
                    <a:pt x="536523" y="631005"/>
                  </a:cubicBezTo>
                  <a:cubicBezTo>
                    <a:pt x="514943" y="605111"/>
                    <a:pt x="493004" y="578138"/>
                    <a:pt x="485811" y="541815"/>
                  </a:cubicBezTo>
                  <a:close/>
                  <a:moveTo>
                    <a:pt x="116480" y="394914"/>
                  </a:moveTo>
                  <a:cubicBezTo>
                    <a:pt x="116839" y="421884"/>
                    <a:pt x="106801" y="440584"/>
                    <a:pt x="93896" y="459643"/>
                  </a:cubicBezTo>
                  <a:cubicBezTo>
                    <a:pt x="83859" y="439145"/>
                    <a:pt x="93538" y="410017"/>
                    <a:pt x="116480" y="394914"/>
                  </a:cubicBezTo>
                  <a:close/>
                  <a:moveTo>
                    <a:pt x="100520" y="340939"/>
                  </a:moveTo>
                  <a:cubicBezTo>
                    <a:pt x="104136" y="359381"/>
                    <a:pt x="93652" y="386862"/>
                    <a:pt x="76660" y="405666"/>
                  </a:cubicBezTo>
                  <a:cubicBezTo>
                    <a:pt x="67984" y="391925"/>
                    <a:pt x="80276" y="357211"/>
                    <a:pt x="100520" y="340939"/>
                  </a:cubicBezTo>
                  <a:close/>
                  <a:moveTo>
                    <a:pt x="373498" y="252826"/>
                  </a:moveTo>
                  <a:cubicBezTo>
                    <a:pt x="381260" y="254079"/>
                    <a:pt x="387900" y="259450"/>
                    <a:pt x="392745" y="268759"/>
                  </a:cubicBezTo>
                  <a:cubicBezTo>
                    <a:pt x="401000" y="284512"/>
                    <a:pt x="398488" y="300265"/>
                    <a:pt x="388438" y="314945"/>
                  </a:cubicBezTo>
                  <a:cubicBezTo>
                    <a:pt x="379106" y="328192"/>
                    <a:pt x="365109" y="331056"/>
                    <a:pt x="350034" y="328192"/>
                  </a:cubicBezTo>
                  <a:cubicBezTo>
                    <a:pt x="345728" y="327834"/>
                    <a:pt x="340703" y="326043"/>
                    <a:pt x="337831" y="323179"/>
                  </a:cubicBezTo>
                  <a:cubicBezTo>
                    <a:pt x="324911" y="310290"/>
                    <a:pt x="320245" y="293821"/>
                    <a:pt x="318809" y="276993"/>
                  </a:cubicBezTo>
                  <a:cubicBezTo>
                    <a:pt x="319886" y="276277"/>
                    <a:pt x="321321" y="275561"/>
                    <a:pt x="322757" y="275203"/>
                  </a:cubicBezTo>
                  <a:cubicBezTo>
                    <a:pt x="324911" y="279858"/>
                    <a:pt x="325987" y="285586"/>
                    <a:pt x="328859" y="289524"/>
                  </a:cubicBezTo>
                  <a:cubicBezTo>
                    <a:pt x="334960" y="297043"/>
                    <a:pt x="341421" y="305278"/>
                    <a:pt x="349317" y="309932"/>
                  </a:cubicBezTo>
                  <a:cubicBezTo>
                    <a:pt x="358648" y="314945"/>
                    <a:pt x="371210" y="308500"/>
                    <a:pt x="375517" y="299191"/>
                  </a:cubicBezTo>
                  <a:cubicBezTo>
                    <a:pt x="380542" y="288092"/>
                    <a:pt x="376235" y="274129"/>
                    <a:pt x="365827" y="268043"/>
                  </a:cubicBezTo>
                  <a:cubicBezTo>
                    <a:pt x="360802" y="265536"/>
                    <a:pt x="355059" y="264104"/>
                    <a:pt x="347522" y="261598"/>
                  </a:cubicBezTo>
                  <a:cubicBezTo>
                    <a:pt x="356854" y="254438"/>
                    <a:pt x="365737" y="251573"/>
                    <a:pt x="373498" y="252826"/>
                  </a:cubicBezTo>
                  <a:close/>
                  <a:moveTo>
                    <a:pt x="235423" y="121564"/>
                  </a:moveTo>
                  <a:cubicBezTo>
                    <a:pt x="256701" y="118689"/>
                    <a:pt x="271848" y="128392"/>
                    <a:pt x="283749" y="146001"/>
                  </a:cubicBezTo>
                  <a:cubicBezTo>
                    <a:pt x="296732" y="165766"/>
                    <a:pt x="305748" y="186610"/>
                    <a:pt x="298896" y="210687"/>
                  </a:cubicBezTo>
                  <a:cubicBezTo>
                    <a:pt x="297454" y="217515"/>
                    <a:pt x="294929" y="225422"/>
                    <a:pt x="290601" y="230453"/>
                  </a:cubicBezTo>
                  <a:cubicBezTo>
                    <a:pt x="261750" y="261718"/>
                    <a:pt x="227489" y="281842"/>
                    <a:pt x="183130" y="279686"/>
                  </a:cubicBezTo>
                  <a:cubicBezTo>
                    <a:pt x="179885" y="279686"/>
                    <a:pt x="176639" y="279327"/>
                    <a:pt x="173393" y="278608"/>
                  </a:cubicBezTo>
                  <a:cubicBezTo>
                    <a:pt x="144542" y="272499"/>
                    <a:pt x="136247" y="257765"/>
                    <a:pt x="146345" y="229734"/>
                  </a:cubicBezTo>
                  <a:cubicBezTo>
                    <a:pt x="148509" y="223625"/>
                    <a:pt x="151033" y="217875"/>
                    <a:pt x="153918" y="211766"/>
                  </a:cubicBezTo>
                  <a:cubicBezTo>
                    <a:pt x="154279" y="210687"/>
                    <a:pt x="156082" y="210328"/>
                    <a:pt x="157164" y="209250"/>
                  </a:cubicBezTo>
                  <a:cubicBezTo>
                    <a:pt x="155361" y="219672"/>
                    <a:pt x="152837" y="229375"/>
                    <a:pt x="151033" y="239078"/>
                  </a:cubicBezTo>
                  <a:cubicBezTo>
                    <a:pt x="148148" y="256687"/>
                    <a:pt x="153918" y="264593"/>
                    <a:pt x="171229" y="268905"/>
                  </a:cubicBezTo>
                  <a:cubicBezTo>
                    <a:pt x="200802" y="276093"/>
                    <a:pt x="227489" y="268905"/>
                    <a:pt x="252734" y="254171"/>
                  </a:cubicBezTo>
                  <a:cubicBezTo>
                    <a:pt x="257423" y="251655"/>
                    <a:pt x="261750" y="248421"/>
                    <a:pt x="265717" y="245187"/>
                  </a:cubicBezTo>
                  <a:cubicBezTo>
                    <a:pt x="288438" y="227218"/>
                    <a:pt x="293126" y="196313"/>
                    <a:pt x="276536" y="172954"/>
                  </a:cubicBezTo>
                  <a:cubicBezTo>
                    <a:pt x="257062" y="145642"/>
                    <a:pt x="237227" y="140251"/>
                    <a:pt x="206211" y="153548"/>
                  </a:cubicBezTo>
                  <a:cubicBezTo>
                    <a:pt x="202244" y="155345"/>
                    <a:pt x="198277" y="157501"/>
                    <a:pt x="189622" y="161813"/>
                  </a:cubicBezTo>
                  <a:cubicBezTo>
                    <a:pt x="199359" y="137735"/>
                    <a:pt x="213424" y="124079"/>
                    <a:pt x="235423" y="121564"/>
                  </a:cubicBezTo>
                  <a:close/>
                  <a:moveTo>
                    <a:pt x="416850" y="109901"/>
                  </a:moveTo>
                  <a:cubicBezTo>
                    <a:pt x="408127" y="110751"/>
                    <a:pt x="400253" y="114511"/>
                    <a:pt x="396138" y="121315"/>
                  </a:cubicBezTo>
                  <a:cubicBezTo>
                    <a:pt x="383612" y="141009"/>
                    <a:pt x="373234" y="162136"/>
                    <a:pt x="376455" y="186844"/>
                  </a:cubicBezTo>
                  <a:cubicBezTo>
                    <a:pt x="378244" y="201525"/>
                    <a:pt x="387907" y="210119"/>
                    <a:pt x="401506" y="214058"/>
                  </a:cubicBezTo>
                  <a:cubicBezTo>
                    <a:pt x="407948" y="215849"/>
                    <a:pt x="414389" y="215849"/>
                    <a:pt x="425126" y="216923"/>
                  </a:cubicBezTo>
                  <a:cubicBezTo>
                    <a:pt x="434073" y="214416"/>
                    <a:pt x="446956" y="211910"/>
                    <a:pt x="458766" y="206180"/>
                  </a:cubicBezTo>
                  <a:cubicBezTo>
                    <a:pt x="464850" y="203674"/>
                    <a:pt x="472365" y="196154"/>
                    <a:pt x="473081" y="189709"/>
                  </a:cubicBezTo>
                  <a:cubicBezTo>
                    <a:pt x="475944" y="168582"/>
                    <a:pt x="470218" y="148171"/>
                    <a:pt x="458766" y="130267"/>
                  </a:cubicBezTo>
                  <a:cubicBezTo>
                    <a:pt x="454829" y="124538"/>
                    <a:pt x="448388" y="119882"/>
                    <a:pt x="442662" y="115944"/>
                  </a:cubicBezTo>
                  <a:cubicBezTo>
                    <a:pt x="435146" y="111110"/>
                    <a:pt x="425573" y="109051"/>
                    <a:pt x="416850" y="109901"/>
                  </a:cubicBezTo>
                  <a:close/>
                  <a:moveTo>
                    <a:pt x="429152" y="92937"/>
                  </a:moveTo>
                  <a:cubicBezTo>
                    <a:pt x="442035" y="92847"/>
                    <a:pt x="455187" y="98577"/>
                    <a:pt x="465924" y="109856"/>
                  </a:cubicBezTo>
                  <a:cubicBezTo>
                    <a:pt x="467355" y="111288"/>
                    <a:pt x="468429" y="113079"/>
                    <a:pt x="469502" y="114511"/>
                  </a:cubicBezTo>
                  <a:cubicBezTo>
                    <a:pt x="484891" y="137070"/>
                    <a:pt x="489901" y="161778"/>
                    <a:pt x="488112" y="188634"/>
                  </a:cubicBezTo>
                  <a:cubicBezTo>
                    <a:pt x="487396" y="201167"/>
                    <a:pt x="480596" y="210119"/>
                    <a:pt x="469502" y="214058"/>
                  </a:cubicBezTo>
                  <a:cubicBezTo>
                    <a:pt x="454829" y="219071"/>
                    <a:pt x="439441" y="224801"/>
                    <a:pt x="424052" y="226233"/>
                  </a:cubicBezTo>
                  <a:cubicBezTo>
                    <a:pt x="386475" y="229456"/>
                    <a:pt x="366434" y="208687"/>
                    <a:pt x="368581" y="172879"/>
                  </a:cubicBezTo>
                  <a:cubicBezTo>
                    <a:pt x="367866" y="146739"/>
                    <a:pt x="380033" y="128476"/>
                    <a:pt x="393990" y="110930"/>
                  </a:cubicBezTo>
                  <a:cubicBezTo>
                    <a:pt x="403653" y="98935"/>
                    <a:pt x="416268" y="93026"/>
                    <a:pt x="429152" y="92937"/>
                  </a:cubicBezTo>
                  <a:close/>
                  <a:moveTo>
                    <a:pt x="337990" y="35801"/>
                  </a:moveTo>
                  <a:cubicBezTo>
                    <a:pt x="323603" y="37240"/>
                    <a:pt x="309217" y="37240"/>
                    <a:pt x="294830" y="39038"/>
                  </a:cubicBezTo>
                  <a:cubicBezTo>
                    <a:pt x="265338" y="42634"/>
                    <a:pt x="236205" y="48029"/>
                    <a:pt x="209591" y="62055"/>
                  </a:cubicBezTo>
                  <a:cubicBezTo>
                    <a:pt x="162475" y="87949"/>
                    <a:pt x="123272" y="120676"/>
                    <a:pt x="98815" y="168868"/>
                  </a:cubicBezTo>
                  <a:cubicBezTo>
                    <a:pt x="88744" y="189727"/>
                    <a:pt x="77954" y="209867"/>
                    <a:pt x="69682" y="231445"/>
                  </a:cubicBezTo>
                  <a:cubicBezTo>
                    <a:pt x="57454" y="263453"/>
                    <a:pt x="46304" y="296180"/>
                    <a:pt x="36593" y="328907"/>
                  </a:cubicBezTo>
                  <a:cubicBezTo>
                    <a:pt x="22566" y="373143"/>
                    <a:pt x="22207" y="417379"/>
                    <a:pt x="41629" y="460176"/>
                  </a:cubicBezTo>
                  <a:cubicBezTo>
                    <a:pt x="50980" y="481395"/>
                    <a:pt x="61770" y="501535"/>
                    <a:pt x="71481" y="522394"/>
                  </a:cubicBezTo>
                  <a:cubicBezTo>
                    <a:pt x="76156" y="531745"/>
                    <a:pt x="83349" y="536060"/>
                    <a:pt x="93420" y="536780"/>
                  </a:cubicBezTo>
                  <a:cubicBezTo>
                    <a:pt x="121114" y="538937"/>
                    <a:pt x="148808" y="540376"/>
                    <a:pt x="176142" y="543253"/>
                  </a:cubicBezTo>
                  <a:cubicBezTo>
                    <a:pt x="203836" y="546130"/>
                    <a:pt x="231530" y="546130"/>
                    <a:pt x="258864" y="541455"/>
                  </a:cubicBezTo>
                  <a:cubicBezTo>
                    <a:pt x="271093" y="539297"/>
                    <a:pt x="283321" y="535701"/>
                    <a:pt x="295550" y="533543"/>
                  </a:cubicBezTo>
                  <a:cubicBezTo>
                    <a:pt x="345183" y="525990"/>
                    <a:pt x="394457" y="518078"/>
                    <a:pt x="444090" y="510886"/>
                  </a:cubicBezTo>
                  <a:cubicBezTo>
                    <a:pt x="466748" y="507649"/>
                    <a:pt x="489767" y="504052"/>
                    <a:pt x="512785" y="503693"/>
                  </a:cubicBezTo>
                  <a:cubicBezTo>
                    <a:pt x="567454" y="502973"/>
                    <a:pt x="611332" y="484991"/>
                    <a:pt x="637947" y="433923"/>
                  </a:cubicBezTo>
                  <a:cubicBezTo>
                    <a:pt x="647658" y="416300"/>
                    <a:pt x="648378" y="397599"/>
                    <a:pt x="651614" y="377819"/>
                  </a:cubicBezTo>
                  <a:cubicBezTo>
                    <a:pt x="647658" y="358758"/>
                    <a:pt x="645500" y="338618"/>
                    <a:pt x="639746" y="320276"/>
                  </a:cubicBezTo>
                  <a:cubicBezTo>
                    <a:pt x="623561" y="272084"/>
                    <a:pt x="605578" y="224612"/>
                    <a:pt x="581480" y="180017"/>
                  </a:cubicBezTo>
                  <a:cubicBezTo>
                    <a:pt x="554146" y="130386"/>
                    <a:pt x="522496" y="87230"/>
                    <a:pt x="468187" y="63493"/>
                  </a:cubicBezTo>
                  <a:cubicBezTo>
                    <a:pt x="426466" y="45152"/>
                    <a:pt x="384386" y="31485"/>
                    <a:pt x="337990" y="35801"/>
                  </a:cubicBezTo>
                  <a:close/>
                  <a:moveTo>
                    <a:pt x="364964" y="197"/>
                  </a:moveTo>
                  <a:cubicBezTo>
                    <a:pt x="409203" y="-1961"/>
                    <a:pt x="448765" y="13863"/>
                    <a:pt x="488328" y="31845"/>
                  </a:cubicBezTo>
                  <a:cubicBezTo>
                    <a:pt x="545514" y="57379"/>
                    <a:pt x="585077" y="100177"/>
                    <a:pt x="614929" y="154123"/>
                  </a:cubicBezTo>
                  <a:cubicBezTo>
                    <a:pt x="643702" y="205551"/>
                    <a:pt x="663483" y="260576"/>
                    <a:pt x="687581" y="314162"/>
                  </a:cubicBezTo>
                  <a:cubicBezTo>
                    <a:pt x="699449" y="340776"/>
                    <a:pt x="695853" y="369547"/>
                    <a:pt x="696932" y="397959"/>
                  </a:cubicBezTo>
                  <a:cubicBezTo>
                    <a:pt x="698011" y="419897"/>
                    <a:pt x="691177" y="439317"/>
                    <a:pt x="681826" y="458378"/>
                  </a:cubicBezTo>
                  <a:cubicBezTo>
                    <a:pt x="665641" y="490386"/>
                    <a:pt x="640465" y="509807"/>
                    <a:pt x="606657" y="520596"/>
                  </a:cubicBezTo>
                  <a:cubicBezTo>
                    <a:pt x="579682" y="529587"/>
                    <a:pt x="553067" y="539297"/>
                    <a:pt x="523935" y="538578"/>
                  </a:cubicBezTo>
                  <a:cubicBezTo>
                    <a:pt x="521057" y="548648"/>
                    <a:pt x="526093" y="555121"/>
                    <a:pt x="530049" y="561595"/>
                  </a:cubicBezTo>
                  <a:cubicBezTo>
                    <a:pt x="541918" y="578857"/>
                    <a:pt x="552708" y="597199"/>
                    <a:pt x="565655" y="613743"/>
                  </a:cubicBezTo>
                  <a:cubicBezTo>
                    <a:pt x="587954" y="642514"/>
                    <a:pt x="589393" y="674881"/>
                    <a:pt x="578244" y="705810"/>
                  </a:cubicBezTo>
                  <a:cubicBezTo>
                    <a:pt x="569971" y="728108"/>
                    <a:pt x="554146" y="747529"/>
                    <a:pt x="526812" y="752564"/>
                  </a:cubicBezTo>
                  <a:cubicBezTo>
                    <a:pt x="498758" y="757958"/>
                    <a:pt x="471784" y="766590"/>
                    <a:pt x="444090" y="772703"/>
                  </a:cubicBezTo>
                  <a:cubicBezTo>
                    <a:pt x="431142" y="775221"/>
                    <a:pt x="417835" y="777019"/>
                    <a:pt x="404887" y="777379"/>
                  </a:cubicBezTo>
                  <a:cubicBezTo>
                    <a:pt x="370719" y="778817"/>
                    <a:pt x="337270" y="783493"/>
                    <a:pt x="302383" y="778817"/>
                  </a:cubicBezTo>
                  <a:cubicBezTo>
                    <a:pt x="263899" y="773782"/>
                    <a:pt x="238363" y="729187"/>
                    <a:pt x="249153" y="698977"/>
                  </a:cubicBezTo>
                  <a:cubicBezTo>
                    <a:pt x="254189" y="684592"/>
                    <a:pt x="258505" y="669846"/>
                    <a:pt x="263899" y="656180"/>
                  </a:cubicBezTo>
                  <a:cubicBezTo>
                    <a:pt x="273970" y="630646"/>
                    <a:pt x="272891" y="604752"/>
                    <a:pt x="269654" y="577779"/>
                  </a:cubicBezTo>
                  <a:cubicBezTo>
                    <a:pt x="261022" y="577779"/>
                    <a:pt x="253110" y="576700"/>
                    <a:pt x="245557" y="578138"/>
                  </a:cubicBezTo>
                  <a:cubicBezTo>
                    <a:pt x="207792" y="584971"/>
                    <a:pt x="170747" y="577779"/>
                    <a:pt x="133342" y="573103"/>
                  </a:cubicBezTo>
                  <a:cubicBezTo>
                    <a:pt x="119675" y="571665"/>
                    <a:pt x="106008" y="570586"/>
                    <a:pt x="92341" y="568788"/>
                  </a:cubicBezTo>
                  <a:cubicBezTo>
                    <a:pt x="76156" y="566270"/>
                    <a:pt x="63208" y="559437"/>
                    <a:pt x="54576" y="543613"/>
                  </a:cubicBezTo>
                  <a:cubicBezTo>
                    <a:pt x="47023" y="528508"/>
                    <a:pt x="34435" y="515561"/>
                    <a:pt x="27242" y="500456"/>
                  </a:cubicBezTo>
                  <a:cubicBezTo>
                    <a:pt x="-1531" y="439677"/>
                    <a:pt x="-9803" y="377459"/>
                    <a:pt x="13575" y="312724"/>
                  </a:cubicBezTo>
                  <a:cubicBezTo>
                    <a:pt x="26882" y="276760"/>
                    <a:pt x="37672" y="240436"/>
                    <a:pt x="50260" y="204112"/>
                  </a:cubicBezTo>
                  <a:cubicBezTo>
                    <a:pt x="65007" y="162035"/>
                    <a:pt x="85867" y="123194"/>
                    <a:pt x="116798" y="91186"/>
                  </a:cubicBezTo>
                  <a:cubicBezTo>
                    <a:pt x="168589" y="38678"/>
                    <a:pt x="230811" y="6670"/>
                    <a:pt x="305980" y="3074"/>
                  </a:cubicBezTo>
                  <a:cubicBezTo>
                    <a:pt x="325402" y="2355"/>
                    <a:pt x="345183" y="916"/>
                    <a:pt x="364964" y="19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0" name="Freeform 277">
              <a:extLst>
                <a:ext uri="{FF2B5EF4-FFF2-40B4-BE49-F238E27FC236}">
                  <a16:creationId xmlns="" xmlns:a16="http://schemas.microsoft.com/office/drawing/2014/main" id="{6E20E8A8-E8B4-E042-8450-DCC97EF3814D}"/>
                </a:ext>
              </a:extLst>
            </p:cNvPr>
            <p:cNvSpPr>
              <a:spLocks/>
            </p:cNvSpPr>
            <p:nvPr/>
          </p:nvSpPr>
          <p:spPr bwMode="auto">
            <a:xfrm>
              <a:off x="2063552" y="5301208"/>
              <a:ext cx="503542" cy="512932"/>
            </a:xfrm>
            <a:custGeom>
              <a:avLst/>
              <a:gdLst/>
              <a:ahLst/>
              <a:cxnLst/>
              <a:rect l="0" t="0"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1" name="Freeform 40">
              <a:extLst>
                <a:ext uri="{FF2B5EF4-FFF2-40B4-BE49-F238E27FC236}">
                  <a16:creationId xmlns="" xmlns:a16="http://schemas.microsoft.com/office/drawing/2014/main" id="{497C58BF-E672-4948-ADB4-ACCA71B80C84}"/>
                </a:ext>
              </a:extLst>
            </p:cNvPr>
            <p:cNvSpPr>
              <a:spLocks noChangeArrowheads="1"/>
            </p:cNvSpPr>
            <p:nvPr/>
          </p:nvSpPr>
          <p:spPr bwMode="auto">
            <a:xfrm>
              <a:off x="2639021" y="6424626"/>
              <a:ext cx="401630" cy="406401"/>
            </a:xfrm>
            <a:custGeom>
              <a:avLst/>
              <a:gdLst>
                <a:gd name="connsiteX0" fmla="*/ 161851 w 442065"/>
                <a:gd name="connsiteY0" fmla="*/ 349857 h 447698"/>
                <a:gd name="connsiteX1" fmla="*/ 119412 w 442065"/>
                <a:gd name="connsiteY1" fmla="*/ 357421 h 447698"/>
                <a:gd name="connsiteX2" fmla="*/ 130921 w 442065"/>
                <a:gd name="connsiteY2" fmla="*/ 381912 h 447698"/>
                <a:gd name="connsiteX3" fmla="*/ 142790 w 442065"/>
                <a:gd name="connsiteY3" fmla="*/ 393798 h 447698"/>
                <a:gd name="connsiteX4" fmla="*/ 204649 w 442065"/>
                <a:gd name="connsiteY4" fmla="*/ 392717 h 447698"/>
                <a:gd name="connsiteX5" fmla="*/ 179114 w 442065"/>
                <a:gd name="connsiteY5" fmla="*/ 375069 h 447698"/>
                <a:gd name="connsiteX6" fmla="*/ 161851 w 442065"/>
                <a:gd name="connsiteY6" fmla="*/ 349857 h 447698"/>
                <a:gd name="connsiteX7" fmla="*/ 202496 w 442065"/>
                <a:gd name="connsiteY7" fmla="*/ 239420 h 447698"/>
                <a:gd name="connsiteX8" fmla="*/ 265928 w 442065"/>
                <a:gd name="connsiteY8" fmla="*/ 279335 h 447698"/>
                <a:gd name="connsiteX9" fmla="*/ 254395 w 442065"/>
                <a:gd name="connsiteY9" fmla="*/ 291095 h 447698"/>
                <a:gd name="connsiteX10" fmla="*/ 199973 w 442065"/>
                <a:gd name="connsiteY10" fmla="*/ 245835 h 447698"/>
                <a:gd name="connsiteX11" fmla="*/ 202496 w 442065"/>
                <a:gd name="connsiteY11" fmla="*/ 239420 h 447698"/>
                <a:gd name="connsiteX12" fmla="*/ 252566 w 442065"/>
                <a:gd name="connsiteY12" fmla="*/ 177508 h 447698"/>
                <a:gd name="connsiteX13" fmla="*/ 265307 w 442065"/>
                <a:gd name="connsiteY13" fmla="*/ 184657 h 447698"/>
                <a:gd name="connsiteX14" fmla="*/ 302436 w 442065"/>
                <a:gd name="connsiteY14" fmla="*/ 222189 h 447698"/>
                <a:gd name="connsiteX15" fmla="*/ 274407 w 442065"/>
                <a:gd name="connsiteY15" fmla="*/ 225406 h 447698"/>
                <a:gd name="connsiteX16" fmla="*/ 246014 w 442065"/>
                <a:gd name="connsiteY16" fmla="*/ 192521 h 447698"/>
                <a:gd name="connsiteX17" fmla="*/ 252566 w 442065"/>
                <a:gd name="connsiteY17" fmla="*/ 177508 h 447698"/>
                <a:gd name="connsiteX18" fmla="*/ 82009 w 442065"/>
                <a:gd name="connsiteY18" fmla="*/ 23546 h 447698"/>
                <a:gd name="connsiteX19" fmla="*/ 74457 w 442065"/>
                <a:gd name="connsiteY19" fmla="*/ 76130 h 447698"/>
                <a:gd name="connsiteX20" fmla="*/ 92799 w 442065"/>
                <a:gd name="connsiteY20" fmla="*/ 97020 h 447698"/>
                <a:gd name="connsiteX21" fmla="*/ 110062 w 442065"/>
                <a:gd name="connsiteY21" fmla="*/ 125113 h 447698"/>
                <a:gd name="connsiteX22" fmla="*/ 89562 w 442065"/>
                <a:gd name="connsiteY22" fmla="*/ 125113 h 447698"/>
                <a:gd name="connsiteX23" fmla="*/ 87766 w 442065"/>
                <a:gd name="connsiteY23" fmla="*/ 129703 h 447698"/>
                <a:gd name="connsiteX24" fmla="*/ 78323 w 442065"/>
                <a:gd name="connsiteY24" fmla="*/ 153836 h 447698"/>
                <a:gd name="connsiteX25" fmla="*/ 75176 w 442065"/>
                <a:gd name="connsiteY25" fmla="*/ 185261 h 447698"/>
                <a:gd name="connsiteX26" fmla="*/ 94327 w 442065"/>
                <a:gd name="connsiteY26" fmla="*/ 173825 h 447698"/>
                <a:gd name="connsiteX27" fmla="*/ 104205 w 442065"/>
                <a:gd name="connsiteY27" fmla="*/ 157045 h 447698"/>
                <a:gd name="connsiteX28" fmla="*/ 106465 w 442065"/>
                <a:gd name="connsiteY28" fmla="*/ 153206 h 447698"/>
                <a:gd name="connsiteX29" fmla="*/ 117614 w 442065"/>
                <a:gd name="connsiteY29" fmla="*/ 143121 h 447698"/>
                <a:gd name="connsiteX30" fmla="*/ 125527 w 442065"/>
                <a:gd name="connsiteY30" fmla="*/ 156808 h 447698"/>
                <a:gd name="connsiteX31" fmla="*/ 125886 w 442065"/>
                <a:gd name="connsiteY31" fmla="*/ 180579 h 447698"/>
                <a:gd name="connsiteX32" fmla="*/ 141711 w 442065"/>
                <a:gd name="connsiteY32" fmla="*/ 202189 h 447698"/>
                <a:gd name="connsiteX33" fmla="*/ 146386 w 442065"/>
                <a:gd name="connsiteY33" fmla="*/ 192104 h 447698"/>
                <a:gd name="connsiteX34" fmla="*/ 141711 w 442065"/>
                <a:gd name="connsiteY34" fmla="*/ 156808 h 447698"/>
                <a:gd name="connsiteX35" fmla="*/ 141711 w 442065"/>
                <a:gd name="connsiteY35" fmla="*/ 138439 h 447698"/>
                <a:gd name="connsiteX36" fmla="*/ 158254 w 442065"/>
                <a:gd name="connsiteY36" fmla="*/ 144922 h 447698"/>
                <a:gd name="connsiteX37" fmla="*/ 187386 w 442065"/>
                <a:gd name="connsiteY37" fmla="*/ 152485 h 447698"/>
                <a:gd name="connsiteX38" fmla="*/ 176597 w 442065"/>
                <a:gd name="connsiteY38" fmla="*/ 126914 h 447698"/>
                <a:gd name="connsiteX39" fmla="*/ 174439 w 442065"/>
                <a:gd name="connsiteY39" fmla="*/ 113227 h 447698"/>
                <a:gd name="connsiteX40" fmla="*/ 189544 w 442065"/>
                <a:gd name="connsiteY40" fmla="*/ 107825 h 447698"/>
                <a:gd name="connsiteX41" fmla="*/ 210404 w 442065"/>
                <a:gd name="connsiteY41" fmla="*/ 110346 h 447698"/>
                <a:gd name="connsiteX42" fmla="*/ 188105 w 442065"/>
                <a:gd name="connsiteY42" fmla="*/ 59922 h 447698"/>
                <a:gd name="connsiteX43" fmla="*/ 154658 w 442065"/>
                <a:gd name="connsiteY43" fmla="*/ 69287 h 447698"/>
                <a:gd name="connsiteX44" fmla="*/ 166526 w 442065"/>
                <a:gd name="connsiteY44" fmla="*/ 86575 h 447698"/>
                <a:gd name="connsiteX45" fmla="*/ 142070 w 442065"/>
                <a:gd name="connsiteY45" fmla="*/ 93058 h 447698"/>
                <a:gd name="connsiteX46" fmla="*/ 112579 w 442065"/>
                <a:gd name="connsiteY46" fmla="*/ 64605 h 447698"/>
                <a:gd name="connsiteX47" fmla="*/ 82009 w 442065"/>
                <a:gd name="connsiteY47" fmla="*/ 23546 h 447698"/>
                <a:gd name="connsiteX48" fmla="*/ 251044 w 442065"/>
                <a:gd name="connsiteY48" fmla="*/ 21385 h 447698"/>
                <a:gd name="connsiteX49" fmla="*/ 200333 w 442065"/>
                <a:gd name="connsiteY49" fmla="*/ 34351 h 447698"/>
                <a:gd name="connsiteX50" fmla="*/ 210044 w 442065"/>
                <a:gd name="connsiteY50" fmla="*/ 45876 h 447698"/>
                <a:gd name="connsiteX51" fmla="*/ 233781 w 442065"/>
                <a:gd name="connsiteY51" fmla="*/ 94499 h 447698"/>
                <a:gd name="connsiteX52" fmla="*/ 210044 w 442065"/>
                <a:gd name="connsiteY52" fmla="*/ 133757 h 447698"/>
                <a:gd name="connsiteX53" fmla="*/ 206807 w 442065"/>
                <a:gd name="connsiteY53" fmla="*/ 136998 h 447698"/>
                <a:gd name="connsiteX54" fmla="*/ 208965 w 442065"/>
                <a:gd name="connsiteY54" fmla="*/ 144202 h 447698"/>
                <a:gd name="connsiteX55" fmla="*/ 180553 w 442065"/>
                <a:gd name="connsiteY55" fmla="*/ 178778 h 447698"/>
                <a:gd name="connsiteX56" fmla="*/ 162570 w 442065"/>
                <a:gd name="connsiteY56" fmla="*/ 176617 h 447698"/>
                <a:gd name="connsiteX57" fmla="*/ 162570 w 442065"/>
                <a:gd name="connsiteY57" fmla="*/ 197506 h 447698"/>
                <a:gd name="connsiteX58" fmla="*/ 156231 w 442065"/>
                <a:gd name="connsiteY58" fmla="*/ 214930 h 447698"/>
                <a:gd name="connsiteX59" fmla="*/ 143580 w 442065"/>
                <a:gd name="connsiteY59" fmla="*/ 222531 h 447698"/>
                <a:gd name="connsiteX60" fmla="*/ 142070 w 442065"/>
                <a:gd name="connsiteY60" fmla="*/ 223439 h 447698"/>
                <a:gd name="connsiteX61" fmla="*/ 114018 w 442065"/>
                <a:gd name="connsiteY61" fmla="*/ 209752 h 447698"/>
                <a:gd name="connsiteX62" fmla="*/ 102509 w 442065"/>
                <a:gd name="connsiteY62" fmla="*/ 189943 h 447698"/>
                <a:gd name="connsiteX63" fmla="*/ 93158 w 442065"/>
                <a:gd name="connsiteY63" fmla="*/ 196426 h 447698"/>
                <a:gd name="connsiteX64" fmla="*/ 59711 w 442065"/>
                <a:gd name="connsiteY64" fmla="*/ 176257 h 447698"/>
                <a:gd name="connsiteX65" fmla="*/ 61509 w 442065"/>
                <a:gd name="connsiteY65" fmla="*/ 162570 h 447698"/>
                <a:gd name="connsiteX66" fmla="*/ 67623 w 442065"/>
                <a:gd name="connsiteY66" fmla="*/ 131236 h 447698"/>
                <a:gd name="connsiteX67" fmla="*/ 24825 w 442065"/>
                <a:gd name="connsiteY67" fmla="*/ 189943 h 447698"/>
                <a:gd name="connsiteX68" fmla="*/ 41369 w 442065"/>
                <a:gd name="connsiteY68" fmla="*/ 243608 h 447698"/>
                <a:gd name="connsiteX69" fmla="*/ 45685 w 442065"/>
                <a:gd name="connsiteY69" fmla="*/ 269540 h 447698"/>
                <a:gd name="connsiteX70" fmla="*/ 34895 w 442065"/>
                <a:gd name="connsiteY70" fmla="*/ 298714 h 447698"/>
                <a:gd name="connsiteX71" fmla="*/ 103948 w 442065"/>
                <a:gd name="connsiteY71" fmla="*/ 354540 h 447698"/>
                <a:gd name="connsiteX72" fmla="*/ 83088 w 442065"/>
                <a:gd name="connsiteY72" fmla="*/ 302315 h 447698"/>
                <a:gd name="connsiteX73" fmla="*/ 87404 w 442065"/>
                <a:gd name="connsiteY73" fmla="*/ 285027 h 447698"/>
                <a:gd name="connsiteX74" fmla="*/ 93878 w 442065"/>
                <a:gd name="connsiteY74" fmla="*/ 275663 h 447698"/>
                <a:gd name="connsiteX75" fmla="*/ 95676 w 442065"/>
                <a:gd name="connsiteY75" fmla="*/ 309519 h 447698"/>
                <a:gd name="connsiteX76" fmla="*/ 114737 w 442065"/>
                <a:gd name="connsiteY76" fmla="*/ 329328 h 447698"/>
                <a:gd name="connsiteX77" fmla="*/ 151781 w 442065"/>
                <a:gd name="connsiteY77" fmla="*/ 335091 h 447698"/>
                <a:gd name="connsiteX78" fmla="*/ 164368 w 442065"/>
                <a:gd name="connsiteY78" fmla="*/ 332569 h 447698"/>
                <a:gd name="connsiteX79" fmla="*/ 148184 w 442065"/>
                <a:gd name="connsiteY79" fmla="*/ 324646 h 447698"/>
                <a:gd name="connsiteX80" fmla="*/ 134877 w 442065"/>
                <a:gd name="connsiteY80" fmla="*/ 306998 h 447698"/>
                <a:gd name="connsiteX81" fmla="*/ 151781 w 442065"/>
                <a:gd name="connsiteY81" fmla="*/ 254053 h 447698"/>
                <a:gd name="connsiteX82" fmla="*/ 165447 w 442065"/>
                <a:gd name="connsiteY82" fmla="*/ 295472 h 447698"/>
                <a:gd name="connsiteX83" fmla="*/ 180912 w 442065"/>
                <a:gd name="connsiteY83" fmla="*/ 294032 h 447698"/>
                <a:gd name="connsiteX84" fmla="*/ 185942 w 442065"/>
                <a:gd name="connsiteY84" fmla="*/ 292986 h 447698"/>
                <a:gd name="connsiteX85" fmla="*/ 199974 w 442065"/>
                <a:gd name="connsiteY85" fmla="*/ 290070 h 447698"/>
                <a:gd name="connsiteX86" fmla="*/ 214719 w 442065"/>
                <a:gd name="connsiteY86" fmla="*/ 296553 h 447698"/>
                <a:gd name="connsiteX87" fmla="*/ 210044 w 442065"/>
                <a:gd name="connsiteY87" fmla="*/ 310239 h 447698"/>
                <a:gd name="connsiteX88" fmla="*/ 200521 w 442065"/>
                <a:gd name="connsiteY88" fmla="*/ 317232 h 447698"/>
                <a:gd name="connsiteX89" fmla="*/ 199254 w 442065"/>
                <a:gd name="connsiteY89" fmla="*/ 318163 h 447698"/>
                <a:gd name="connsiteX90" fmla="*/ 178395 w 442065"/>
                <a:gd name="connsiteY90" fmla="*/ 328608 h 447698"/>
                <a:gd name="connsiteX91" fmla="*/ 233781 w 442065"/>
                <a:gd name="connsiteY91" fmla="*/ 372548 h 447698"/>
                <a:gd name="connsiteX92" fmla="*/ 246368 w 442065"/>
                <a:gd name="connsiteY92" fmla="*/ 318883 h 447698"/>
                <a:gd name="connsiteX93" fmla="*/ 249965 w 442065"/>
                <a:gd name="connsiteY93" fmla="*/ 322125 h 447698"/>
                <a:gd name="connsiteX94" fmla="*/ 256438 w 442065"/>
                <a:gd name="connsiteY94" fmla="*/ 343014 h 447698"/>
                <a:gd name="connsiteX95" fmla="*/ 281973 w 442065"/>
                <a:gd name="connsiteY95" fmla="*/ 358502 h 447698"/>
                <a:gd name="connsiteX96" fmla="*/ 294921 w 442065"/>
                <a:gd name="connsiteY96" fmla="*/ 357061 h 447698"/>
                <a:gd name="connsiteX97" fmla="*/ 258956 w 442065"/>
                <a:gd name="connsiteY97" fmla="*/ 390196 h 447698"/>
                <a:gd name="connsiteX98" fmla="*/ 304631 w 442065"/>
                <a:gd name="connsiteY98" fmla="*/ 413247 h 447698"/>
                <a:gd name="connsiteX99" fmla="*/ 349947 w 442065"/>
                <a:gd name="connsiteY99" fmla="*/ 383713 h 447698"/>
                <a:gd name="connsiteX100" fmla="*/ 341675 w 442065"/>
                <a:gd name="connsiteY100" fmla="*/ 380112 h 447698"/>
                <a:gd name="connsiteX101" fmla="*/ 340236 w 442065"/>
                <a:gd name="connsiteY101" fmla="*/ 358862 h 447698"/>
                <a:gd name="connsiteX102" fmla="*/ 347429 w 442065"/>
                <a:gd name="connsiteY102" fmla="*/ 355620 h 447698"/>
                <a:gd name="connsiteX103" fmla="*/ 392026 w 442065"/>
                <a:gd name="connsiteY103" fmla="*/ 311680 h 447698"/>
                <a:gd name="connsiteX104" fmla="*/ 395622 w 442065"/>
                <a:gd name="connsiteY104" fmla="*/ 292951 h 447698"/>
                <a:gd name="connsiteX105" fmla="*/ 402456 w 442065"/>
                <a:gd name="connsiteY105" fmla="*/ 249371 h 447698"/>
                <a:gd name="connsiteX106" fmla="*/ 383035 w 442065"/>
                <a:gd name="connsiteY106" fmla="*/ 187782 h 447698"/>
                <a:gd name="connsiteX107" fmla="*/ 370806 w 442065"/>
                <a:gd name="connsiteY107" fmla="*/ 181659 h 447698"/>
                <a:gd name="connsiteX108" fmla="*/ 354622 w 442065"/>
                <a:gd name="connsiteY108" fmla="*/ 146002 h 447698"/>
                <a:gd name="connsiteX109" fmla="*/ 358219 w 442065"/>
                <a:gd name="connsiteY109" fmla="*/ 113227 h 447698"/>
                <a:gd name="connsiteX110" fmla="*/ 348149 w 442065"/>
                <a:gd name="connsiteY110" fmla="*/ 79011 h 447698"/>
                <a:gd name="connsiteX111" fmla="*/ 322973 w 442065"/>
                <a:gd name="connsiteY111" fmla="*/ 58482 h 447698"/>
                <a:gd name="connsiteX112" fmla="*/ 281614 w 442065"/>
                <a:gd name="connsiteY112" fmla="*/ 54520 h 447698"/>
                <a:gd name="connsiteX113" fmla="*/ 255360 w 442065"/>
                <a:gd name="connsiteY113" fmla="*/ 32910 h 447698"/>
                <a:gd name="connsiteX114" fmla="*/ 251044 w 442065"/>
                <a:gd name="connsiteY114" fmla="*/ 21385 h 447698"/>
                <a:gd name="connsiteX115" fmla="*/ 80885 w 442065"/>
                <a:gd name="connsiteY115" fmla="*/ 90 h 447698"/>
                <a:gd name="connsiteX116" fmla="*/ 95676 w 442065"/>
                <a:gd name="connsiteY116" fmla="*/ 6978 h 447698"/>
                <a:gd name="connsiteX117" fmla="*/ 130202 w 442065"/>
                <a:gd name="connsiteY117" fmla="*/ 41914 h 447698"/>
                <a:gd name="connsiteX118" fmla="*/ 135597 w 442065"/>
                <a:gd name="connsiteY118" fmla="*/ 46956 h 447698"/>
                <a:gd name="connsiteX119" fmla="*/ 182351 w 442065"/>
                <a:gd name="connsiteY119" fmla="*/ 28948 h 447698"/>
                <a:gd name="connsiteX120" fmla="*/ 193860 w 442065"/>
                <a:gd name="connsiteY120" fmla="*/ 21745 h 447698"/>
                <a:gd name="connsiteX121" fmla="*/ 235579 w 442065"/>
                <a:gd name="connsiteY121" fmla="*/ 4817 h 447698"/>
                <a:gd name="connsiteX122" fmla="*/ 274061 w 442065"/>
                <a:gd name="connsiteY122" fmla="*/ 22465 h 447698"/>
                <a:gd name="connsiteX123" fmla="*/ 278737 w 442065"/>
                <a:gd name="connsiteY123" fmla="*/ 31469 h 447698"/>
                <a:gd name="connsiteX124" fmla="*/ 298877 w 442065"/>
                <a:gd name="connsiteY124" fmla="*/ 31469 h 447698"/>
                <a:gd name="connsiteX125" fmla="*/ 326929 w 442065"/>
                <a:gd name="connsiteY125" fmla="*/ 31109 h 447698"/>
                <a:gd name="connsiteX126" fmla="*/ 373684 w 442065"/>
                <a:gd name="connsiteY126" fmla="*/ 67846 h 447698"/>
                <a:gd name="connsiteX127" fmla="*/ 379798 w 442065"/>
                <a:gd name="connsiteY127" fmla="*/ 86935 h 447698"/>
                <a:gd name="connsiteX128" fmla="*/ 384473 w 442065"/>
                <a:gd name="connsiteY128" fmla="*/ 152485 h 447698"/>
                <a:gd name="connsiteX129" fmla="*/ 417920 w 442065"/>
                <a:gd name="connsiteY129" fmla="*/ 175176 h 447698"/>
                <a:gd name="connsiteX130" fmla="*/ 435183 w 442065"/>
                <a:gd name="connsiteY130" fmla="*/ 244689 h 447698"/>
                <a:gd name="connsiteX131" fmla="*/ 427271 w 442065"/>
                <a:gd name="connsiteY131" fmla="*/ 258735 h 447698"/>
                <a:gd name="connsiteX132" fmla="*/ 424394 w 442065"/>
                <a:gd name="connsiteY132" fmla="*/ 289709 h 447698"/>
                <a:gd name="connsiteX133" fmla="*/ 424394 w 442065"/>
                <a:gd name="connsiteY133" fmla="*/ 318523 h 447698"/>
                <a:gd name="connsiteX134" fmla="*/ 378359 w 442065"/>
                <a:gd name="connsiteY134" fmla="*/ 373629 h 447698"/>
                <a:gd name="connsiteX135" fmla="*/ 363254 w 442065"/>
                <a:gd name="connsiteY135" fmla="*/ 394518 h 447698"/>
                <a:gd name="connsiteX136" fmla="*/ 284491 w 442065"/>
                <a:gd name="connsiteY136" fmla="*/ 447103 h 447698"/>
                <a:gd name="connsiteX137" fmla="*/ 253921 w 442065"/>
                <a:gd name="connsiteY137" fmla="*/ 434857 h 447698"/>
                <a:gd name="connsiteX138" fmla="*/ 219395 w 442065"/>
                <a:gd name="connsiteY138" fmla="*/ 428734 h 447698"/>
                <a:gd name="connsiteX139" fmla="*/ 152860 w 442065"/>
                <a:gd name="connsiteY139" fmla="*/ 432336 h 447698"/>
                <a:gd name="connsiteX140" fmla="*/ 99992 w 442065"/>
                <a:gd name="connsiteY140" fmla="*/ 392717 h 447698"/>
                <a:gd name="connsiteX141" fmla="*/ 31299 w 442065"/>
                <a:gd name="connsiteY141" fmla="*/ 357421 h 447698"/>
                <a:gd name="connsiteX142" fmla="*/ 13316 w 442065"/>
                <a:gd name="connsiteY142" fmla="*/ 273862 h 447698"/>
                <a:gd name="connsiteX143" fmla="*/ 10799 w 442065"/>
                <a:gd name="connsiteY143" fmla="*/ 242167 h 447698"/>
                <a:gd name="connsiteX144" fmla="*/ 7202 w 442065"/>
                <a:gd name="connsiteY144" fmla="*/ 182019 h 447698"/>
                <a:gd name="connsiteX145" fmla="*/ 29501 w 442065"/>
                <a:gd name="connsiteY145" fmla="*/ 138079 h 447698"/>
                <a:gd name="connsiteX146" fmla="*/ 71579 w 442065"/>
                <a:gd name="connsiteY146" fmla="*/ 102782 h 447698"/>
                <a:gd name="connsiteX147" fmla="*/ 56834 w 442065"/>
                <a:gd name="connsiteY147" fmla="*/ 78651 h 447698"/>
                <a:gd name="connsiteX148" fmla="*/ 55395 w 442065"/>
                <a:gd name="connsiteY148" fmla="*/ 30389 h 447698"/>
                <a:gd name="connsiteX149" fmla="*/ 67983 w 442065"/>
                <a:gd name="connsiteY149" fmla="*/ 10219 h 447698"/>
                <a:gd name="connsiteX150" fmla="*/ 80885 w 442065"/>
                <a:gd name="connsiteY150" fmla="*/ 90 h 4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2" name="Freeform 41">
              <a:extLst>
                <a:ext uri="{FF2B5EF4-FFF2-40B4-BE49-F238E27FC236}">
                  <a16:creationId xmlns="" xmlns:a16="http://schemas.microsoft.com/office/drawing/2014/main" id="{C686AC64-8421-1C48-A2D0-068B34B697A8}"/>
                </a:ext>
              </a:extLst>
            </p:cNvPr>
            <p:cNvSpPr>
              <a:spLocks noChangeArrowheads="1"/>
            </p:cNvSpPr>
            <p:nvPr/>
          </p:nvSpPr>
          <p:spPr bwMode="auto">
            <a:xfrm>
              <a:off x="2712045" y="3789371"/>
              <a:ext cx="403217" cy="411163"/>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4">
                <a:lumMod val="75000"/>
              </a:schemeClr>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3" name="Freeform 273">
              <a:extLst>
                <a:ext uri="{FF2B5EF4-FFF2-40B4-BE49-F238E27FC236}">
                  <a16:creationId xmlns="" xmlns:a16="http://schemas.microsoft.com/office/drawing/2014/main" id="{58EABA67-E0CF-8E46-A891-D1EF238838DC}"/>
                </a:ext>
              </a:extLst>
            </p:cNvPr>
            <p:cNvSpPr>
              <a:spLocks/>
            </p:cNvSpPr>
            <p:nvPr/>
          </p:nvSpPr>
          <p:spPr bwMode="auto">
            <a:xfrm>
              <a:off x="0" y="5229200"/>
              <a:ext cx="393232" cy="511828"/>
            </a:xfrm>
            <a:custGeom>
              <a:avLst/>
              <a:gdLst/>
              <a:ahLst/>
              <a:cxnLst/>
              <a:rect l="0" t="0"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4" name="Freeform 269">
              <a:extLst>
                <a:ext uri="{FF2B5EF4-FFF2-40B4-BE49-F238E27FC236}">
                  <a16:creationId xmlns="" xmlns:a16="http://schemas.microsoft.com/office/drawing/2014/main" id="{4452086F-0660-1F41-8624-FDD5D4812C72}"/>
                </a:ext>
              </a:extLst>
            </p:cNvPr>
            <p:cNvSpPr>
              <a:spLocks/>
            </p:cNvSpPr>
            <p:nvPr/>
          </p:nvSpPr>
          <p:spPr bwMode="auto">
            <a:xfrm>
              <a:off x="1919536" y="1988840"/>
              <a:ext cx="945145" cy="1258433"/>
            </a:xfrm>
            <a:custGeom>
              <a:avLst/>
              <a:gdLst/>
              <a:ahLst/>
              <a:cxnLst/>
              <a:rect l="0" t="0"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lnTo>
                    <a:pt x="856415" y="892887"/>
                  </a:ln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5" name="Freeform 282">
              <a:extLst>
                <a:ext uri="{FF2B5EF4-FFF2-40B4-BE49-F238E27FC236}">
                  <a16:creationId xmlns="" xmlns:a16="http://schemas.microsoft.com/office/drawing/2014/main" id="{BAEB6A12-9C0E-6A42-B6EC-5DF7CC3B9964}"/>
                </a:ext>
              </a:extLst>
            </p:cNvPr>
            <p:cNvSpPr>
              <a:spLocks/>
            </p:cNvSpPr>
            <p:nvPr/>
          </p:nvSpPr>
          <p:spPr bwMode="auto">
            <a:xfrm>
              <a:off x="-24680" y="2845951"/>
              <a:ext cx="1039565" cy="1303129"/>
            </a:xfrm>
            <a:custGeom>
              <a:avLst/>
              <a:gdLst/>
              <a:ahLst/>
              <a:cxnLst/>
              <a:rect l="0" t="0"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lnTo>
                    <a:pt x="334043" y="1003357"/>
                  </a:ln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grpSp>
    </p:spTree>
    <p:extLst>
      <p:ext uri="{BB962C8B-B14F-4D97-AF65-F5344CB8AC3E}">
        <p14:creationId xmlns:p14="http://schemas.microsoft.com/office/powerpoint/2010/main" val="29718996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Title">
    <p:bg>
      <p:bgPr>
        <a:solidFill>
          <a:schemeClr val="accent1"/>
        </a:solidFill>
        <a:effectLst/>
      </p:bgPr>
    </p:bg>
    <p:spTree>
      <p:nvGrpSpPr>
        <p:cNvPr id="1" name=""/>
        <p:cNvGrpSpPr/>
        <p:nvPr/>
      </p:nvGrpSpPr>
      <p:grpSpPr>
        <a:xfrm>
          <a:off x="0" y="0"/>
          <a:ext cx="0" cy="0"/>
          <a:chOff x="0" y="0"/>
          <a:chExt cx="0" cy="0"/>
        </a:xfrm>
      </p:grpSpPr>
      <p:sp>
        <p:nvSpPr>
          <p:cNvPr id="46" name="Freeform 45">
            <a:extLst>
              <a:ext uri="{FF2B5EF4-FFF2-40B4-BE49-F238E27FC236}">
                <a16:creationId xmlns="" xmlns:a16="http://schemas.microsoft.com/office/drawing/2014/main" id="{B11CA9B4-ECE4-3647-B1DD-3B63DC828567}"/>
              </a:ext>
            </a:extLst>
          </p:cNvPr>
          <p:cNvSpPr>
            <a:spLocks/>
          </p:cNvSpPr>
          <p:nvPr/>
        </p:nvSpPr>
        <p:spPr bwMode="auto">
          <a:xfrm>
            <a:off x="-225274" y="-446638"/>
            <a:ext cx="3974108" cy="7780525"/>
          </a:xfrm>
          <a:custGeom>
            <a:avLst/>
            <a:gdLst>
              <a:gd name="connsiteX0" fmla="*/ 3284583 w 3974108"/>
              <a:gd name="connsiteY0" fmla="*/ 7678080 h 7780525"/>
              <a:gd name="connsiteX1" fmla="*/ 3240672 w 3974108"/>
              <a:gd name="connsiteY1" fmla="*/ 7685899 h 7780525"/>
              <a:gd name="connsiteX2" fmla="*/ 3252580 w 3974108"/>
              <a:gd name="connsiteY2" fmla="*/ 7711217 h 7780525"/>
              <a:gd name="connsiteX3" fmla="*/ 3264861 w 3974108"/>
              <a:gd name="connsiteY3" fmla="*/ 7723504 h 7780525"/>
              <a:gd name="connsiteX4" fmla="*/ 3328864 w 3974108"/>
              <a:gd name="connsiteY4" fmla="*/ 7722387 h 7780525"/>
              <a:gd name="connsiteX5" fmla="*/ 3302444 w 3974108"/>
              <a:gd name="connsiteY5" fmla="*/ 7704143 h 7780525"/>
              <a:gd name="connsiteX6" fmla="*/ 3284583 w 3974108"/>
              <a:gd name="connsiteY6" fmla="*/ 7678080 h 7780525"/>
              <a:gd name="connsiteX7" fmla="*/ 1071774 w 3974108"/>
              <a:gd name="connsiteY7" fmla="*/ 7575989 h 7780525"/>
              <a:gd name="connsiteX8" fmla="*/ 1049554 w 3974108"/>
              <a:gd name="connsiteY8" fmla="*/ 7583178 h 7780525"/>
              <a:gd name="connsiteX9" fmla="*/ 1008815 w 3974108"/>
              <a:gd name="connsiteY9" fmla="*/ 7626496 h 7780525"/>
              <a:gd name="connsiteX10" fmla="*/ 1088069 w 3974108"/>
              <a:gd name="connsiteY10" fmla="*/ 7633217 h 7780525"/>
              <a:gd name="connsiteX11" fmla="*/ 1106957 w 3974108"/>
              <a:gd name="connsiteY11" fmla="*/ 7614920 h 7780525"/>
              <a:gd name="connsiteX12" fmla="*/ 1095106 w 3974108"/>
              <a:gd name="connsiteY12" fmla="*/ 7577203 h 7780525"/>
              <a:gd name="connsiteX13" fmla="*/ 1071774 w 3974108"/>
              <a:gd name="connsiteY13" fmla="*/ 7575989 h 7780525"/>
              <a:gd name="connsiteX14" fmla="*/ 3326637 w 3974108"/>
              <a:gd name="connsiteY14" fmla="*/ 7563914 h 7780525"/>
              <a:gd name="connsiteX15" fmla="*/ 3392267 w 3974108"/>
              <a:gd name="connsiteY15" fmla="*/ 7605177 h 7780525"/>
              <a:gd name="connsiteX16" fmla="*/ 3380335 w 3974108"/>
              <a:gd name="connsiteY16" fmla="*/ 7617334 h 7780525"/>
              <a:gd name="connsiteX17" fmla="*/ 3324026 w 3974108"/>
              <a:gd name="connsiteY17" fmla="*/ 7570546 h 7780525"/>
              <a:gd name="connsiteX18" fmla="*/ 3326637 w 3974108"/>
              <a:gd name="connsiteY18" fmla="*/ 7563914 h 7780525"/>
              <a:gd name="connsiteX19" fmla="*/ 1247353 w 3974108"/>
              <a:gd name="connsiteY19" fmla="*/ 7559849 h 7780525"/>
              <a:gd name="connsiteX20" fmla="*/ 1262513 w 3974108"/>
              <a:gd name="connsiteY20" fmla="*/ 7564341 h 7780525"/>
              <a:gd name="connsiteX21" fmla="*/ 1288027 w 3974108"/>
              <a:gd name="connsiteY21" fmla="*/ 7590167 h 7780525"/>
              <a:gd name="connsiteX22" fmla="*/ 1262143 w 3974108"/>
              <a:gd name="connsiteY22" fmla="*/ 7646684 h 7780525"/>
              <a:gd name="connsiteX23" fmla="*/ 1210006 w 3974108"/>
              <a:gd name="connsiteY23" fmla="*/ 7612623 h 7780525"/>
              <a:gd name="connsiteX24" fmla="*/ 1247353 w 3974108"/>
              <a:gd name="connsiteY24" fmla="*/ 7577815 h 7780525"/>
              <a:gd name="connsiteX25" fmla="*/ 2630593 w 3974108"/>
              <a:gd name="connsiteY25" fmla="*/ 7556685 h 7780525"/>
              <a:gd name="connsiteX26" fmla="*/ 2574601 w 3974108"/>
              <a:gd name="connsiteY26" fmla="*/ 7568214 h 7780525"/>
              <a:gd name="connsiteX27" fmla="*/ 2589804 w 3974108"/>
              <a:gd name="connsiteY27" fmla="*/ 7648911 h 7780525"/>
              <a:gd name="connsiteX28" fmla="*/ 2592771 w 3974108"/>
              <a:gd name="connsiteY28" fmla="*/ 7664530 h 7780525"/>
              <a:gd name="connsiteX29" fmla="*/ 2587209 w 3974108"/>
              <a:gd name="connsiteY29" fmla="*/ 7701718 h 7780525"/>
              <a:gd name="connsiteX30" fmla="*/ 2570893 w 3974108"/>
              <a:gd name="connsiteY30" fmla="*/ 7725147 h 7780525"/>
              <a:gd name="connsiteX31" fmla="*/ 2566814 w 3974108"/>
              <a:gd name="connsiteY31" fmla="*/ 7752294 h 7780525"/>
              <a:gd name="connsiteX32" fmla="*/ 2586838 w 3974108"/>
              <a:gd name="connsiteY32" fmla="*/ 7754153 h 7780525"/>
              <a:gd name="connsiteX33" fmla="*/ 2606861 w 3974108"/>
              <a:gd name="connsiteY33" fmla="*/ 7757872 h 7780525"/>
              <a:gd name="connsiteX34" fmla="*/ 2650245 w 3974108"/>
              <a:gd name="connsiteY34" fmla="*/ 7741881 h 7780525"/>
              <a:gd name="connsiteX35" fmla="*/ 2659886 w 3974108"/>
              <a:gd name="connsiteY35" fmla="*/ 7711387 h 7780525"/>
              <a:gd name="connsiteX36" fmla="*/ 2663224 w 3974108"/>
              <a:gd name="connsiteY36" fmla="*/ 7648168 h 7780525"/>
              <a:gd name="connsiteX37" fmla="*/ 2630593 w 3974108"/>
              <a:gd name="connsiteY37" fmla="*/ 7556685 h 7780525"/>
              <a:gd name="connsiteX38" fmla="*/ 1098751 w 3974108"/>
              <a:gd name="connsiteY38" fmla="*/ 7550375 h 7780525"/>
              <a:gd name="connsiteX39" fmla="*/ 1113253 w 3974108"/>
              <a:gd name="connsiteY39" fmla="*/ 7551437 h 7780525"/>
              <a:gd name="connsiteX40" fmla="*/ 1146954 w 3974108"/>
              <a:gd name="connsiteY40" fmla="*/ 7589153 h 7780525"/>
              <a:gd name="connsiteX41" fmla="*/ 1128437 w 3974108"/>
              <a:gd name="connsiteY41" fmla="*/ 7642179 h 7780525"/>
              <a:gd name="connsiteX42" fmla="*/ 1049923 w 3974108"/>
              <a:gd name="connsiteY42" fmla="*/ 7666079 h 7780525"/>
              <a:gd name="connsiteX43" fmla="*/ 1004742 w 3974108"/>
              <a:gd name="connsiteY43" fmla="*/ 7650769 h 7780525"/>
              <a:gd name="connsiteX44" fmla="*/ 995853 w 3974108"/>
              <a:gd name="connsiteY44" fmla="*/ 7604090 h 7780525"/>
              <a:gd name="connsiteX45" fmla="*/ 1036962 w 3974108"/>
              <a:gd name="connsiteY45" fmla="*/ 7564506 h 7780525"/>
              <a:gd name="connsiteX46" fmla="*/ 1055109 w 3974108"/>
              <a:gd name="connsiteY46" fmla="*/ 7557411 h 7780525"/>
              <a:gd name="connsiteX47" fmla="*/ 1098751 w 3974108"/>
              <a:gd name="connsiteY47" fmla="*/ 7550375 h 7780525"/>
              <a:gd name="connsiteX48" fmla="*/ 1416998 w 3974108"/>
              <a:gd name="connsiteY48" fmla="*/ 7532788 h 7780525"/>
              <a:gd name="connsiteX49" fmla="*/ 1399792 w 3974108"/>
              <a:gd name="connsiteY49" fmla="*/ 7564395 h 7780525"/>
              <a:gd name="connsiteX50" fmla="*/ 1407267 w 3974108"/>
              <a:gd name="connsiteY50" fmla="*/ 7544601 h 7780525"/>
              <a:gd name="connsiteX51" fmla="*/ 1418337 w 3974108"/>
              <a:gd name="connsiteY51" fmla="*/ 7530328 h 7780525"/>
              <a:gd name="connsiteX52" fmla="*/ 1418716 w 3974108"/>
              <a:gd name="connsiteY52" fmla="*/ 7530703 h 7780525"/>
              <a:gd name="connsiteX53" fmla="*/ 1418675 w 3974108"/>
              <a:gd name="connsiteY53" fmla="*/ 7530754 h 7780525"/>
              <a:gd name="connsiteX54" fmla="*/ 1416998 w 3974108"/>
              <a:gd name="connsiteY54" fmla="*/ 7532788 h 7780525"/>
              <a:gd name="connsiteX55" fmla="*/ 1418120 w 3974108"/>
              <a:gd name="connsiteY55" fmla="*/ 7530727 h 7780525"/>
              <a:gd name="connsiteX56" fmla="*/ 1417743 w 3974108"/>
              <a:gd name="connsiteY56" fmla="*/ 7529667 h 7780525"/>
              <a:gd name="connsiteX57" fmla="*/ 1417477 w 3974108"/>
              <a:gd name="connsiteY57" fmla="*/ 7530696 h 7780525"/>
              <a:gd name="connsiteX58" fmla="*/ 1417386 w 3974108"/>
              <a:gd name="connsiteY58" fmla="*/ 7531045 h 7780525"/>
              <a:gd name="connsiteX59" fmla="*/ 1417014 w 3974108"/>
              <a:gd name="connsiteY59" fmla="*/ 7530673 h 7780525"/>
              <a:gd name="connsiteX60" fmla="*/ 3378442 w 3974108"/>
              <a:gd name="connsiteY60" fmla="*/ 7499912 h 7780525"/>
              <a:gd name="connsiteX61" fmla="*/ 3391625 w 3974108"/>
              <a:gd name="connsiteY61" fmla="*/ 7507303 h 7780525"/>
              <a:gd name="connsiteX62" fmla="*/ 3430041 w 3974108"/>
              <a:gd name="connsiteY62" fmla="*/ 7546102 h 7780525"/>
              <a:gd name="connsiteX63" fmla="*/ 3401040 w 3974108"/>
              <a:gd name="connsiteY63" fmla="*/ 7549427 h 7780525"/>
              <a:gd name="connsiteX64" fmla="*/ 3371663 w 3974108"/>
              <a:gd name="connsiteY64" fmla="*/ 7515432 h 7780525"/>
              <a:gd name="connsiteX65" fmla="*/ 3378442 w 3974108"/>
              <a:gd name="connsiteY65" fmla="*/ 7499912 h 7780525"/>
              <a:gd name="connsiteX66" fmla="*/ 391605 w 3974108"/>
              <a:gd name="connsiteY66" fmla="*/ 7458985 h 7780525"/>
              <a:gd name="connsiteX67" fmla="*/ 349841 w 3974108"/>
              <a:gd name="connsiteY67" fmla="*/ 7583333 h 7780525"/>
              <a:gd name="connsiteX68" fmla="*/ 391605 w 3974108"/>
              <a:gd name="connsiteY68" fmla="*/ 7458985 h 7780525"/>
              <a:gd name="connsiteX69" fmla="*/ 1857631 w 3974108"/>
              <a:gd name="connsiteY69" fmla="*/ 7431434 h 7780525"/>
              <a:gd name="connsiteX70" fmla="*/ 1834960 w 3974108"/>
              <a:gd name="connsiteY70" fmla="*/ 7434324 h 7780525"/>
              <a:gd name="connsiteX71" fmla="*/ 1794802 w 3974108"/>
              <a:gd name="connsiteY71" fmla="*/ 7512817 h 7780525"/>
              <a:gd name="connsiteX72" fmla="*/ 1807444 w 3974108"/>
              <a:gd name="connsiteY72" fmla="*/ 7441391 h 7780525"/>
              <a:gd name="connsiteX73" fmla="*/ 1686224 w 3974108"/>
              <a:gd name="connsiteY73" fmla="*/ 7459620 h 7780525"/>
              <a:gd name="connsiteX74" fmla="*/ 1670236 w 3974108"/>
              <a:gd name="connsiteY74" fmla="*/ 7518118 h 7780525"/>
              <a:gd name="connsiteX75" fmla="*/ 1657493 w 3974108"/>
              <a:gd name="connsiteY75" fmla="*/ 7542232 h 7780525"/>
              <a:gd name="connsiteX76" fmla="*/ 1641977 w 3974108"/>
              <a:gd name="connsiteY76" fmla="*/ 7571595 h 7780525"/>
              <a:gd name="connsiteX77" fmla="*/ 1704072 w 3974108"/>
              <a:gd name="connsiteY77" fmla="*/ 7576059 h 7780525"/>
              <a:gd name="connsiteX78" fmla="*/ 1795917 w 3974108"/>
              <a:gd name="connsiteY78" fmla="*/ 7571595 h 7780525"/>
              <a:gd name="connsiteX79" fmla="*/ 1803725 w 3974108"/>
              <a:gd name="connsiteY79" fmla="*/ 7572710 h 7780525"/>
              <a:gd name="connsiteX80" fmla="*/ 1886274 w 3974108"/>
              <a:gd name="connsiteY80" fmla="*/ 7561178 h 7780525"/>
              <a:gd name="connsiteX81" fmla="*/ 1893567 w 3974108"/>
              <a:gd name="connsiteY81" fmla="*/ 7553578 h 7780525"/>
              <a:gd name="connsiteX82" fmla="*/ 1904121 w 3974108"/>
              <a:gd name="connsiteY82" fmla="*/ 7542578 h 7780525"/>
              <a:gd name="connsiteX83" fmla="*/ 1917879 w 3974108"/>
              <a:gd name="connsiteY83" fmla="*/ 7476732 h 7780525"/>
              <a:gd name="connsiteX84" fmla="*/ 1923829 w 3974108"/>
              <a:gd name="connsiteY84" fmla="*/ 7443624 h 7780525"/>
              <a:gd name="connsiteX85" fmla="*/ 1857631 w 3974108"/>
              <a:gd name="connsiteY85" fmla="*/ 7431434 h 7780525"/>
              <a:gd name="connsiteX86" fmla="*/ 1158414 w 3974108"/>
              <a:gd name="connsiteY86" fmla="*/ 7421826 h 7780525"/>
              <a:gd name="connsiteX87" fmla="*/ 1206989 w 3974108"/>
              <a:gd name="connsiteY87" fmla="*/ 7440731 h 7780525"/>
              <a:gd name="connsiteX88" fmla="*/ 1192157 w 3974108"/>
              <a:gd name="connsiteY88" fmla="*/ 7502638 h 7780525"/>
              <a:gd name="connsiteX89" fmla="*/ 1114288 w 3974108"/>
              <a:gd name="connsiteY89" fmla="*/ 7511906 h 7780525"/>
              <a:gd name="connsiteX90" fmla="*/ 1102052 w 3974108"/>
              <a:gd name="connsiteY90" fmla="*/ 7472612 h 7780525"/>
              <a:gd name="connsiteX91" fmla="*/ 1116143 w 3974108"/>
              <a:gd name="connsiteY91" fmla="*/ 7455559 h 7780525"/>
              <a:gd name="connsiteX92" fmla="*/ 1108356 w 3974108"/>
              <a:gd name="connsiteY92" fmla="*/ 7487810 h 7780525"/>
              <a:gd name="connsiteX93" fmla="*/ 1173246 w 3974108"/>
              <a:gd name="connsiteY93" fmla="*/ 7481138 h 7780525"/>
              <a:gd name="connsiteX94" fmla="*/ 1176584 w 3974108"/>
              <a:gd name="connsiteY94" fmla="*/ 7458155 h 7780525"/>
              <a:gd name="connsiteX95" fmla="*/ 1155818 w 3974108"/>
              <a:gd name="connsiteY95" fmla="*/ 7449257 h 7780525"/>
              <a:gd name="connsiteX96" fmla="*/ 1125042 w 3974108"/>
              <a:gd name="connsiteY96" fmla="*/ 7455930 h 7780525"/>
              <a:gd name="connsiteX97" fmla="*/ 1158414 w 3974108"/>
              <a:gd name="connsiteY97" fmla="*/ 7421826 h 7780525"/>
              <a:gd name="connsiteX98" fmla="*/ 1654619 w 3974108"/>
              <a:gd name="connsiteY98" fmla="*/ 7375175 h 7780525"/>
              <a:gd name="connsiteX99" fmla="*/ 1628962 w 3974108"/>
              <a:gd name="connsiteY99" fmla="*/ 7396007 h 7780525"/>
              <a:gd name="connsiteX100" fmla="*/ 1588059 w 3974108"/>
              <a:gd name="connsiteY100" fmla="*/ 7398239 h 7780525"/>
              <a:gd name="connsiteX101" fmla="*/ 1571327 w 3974108"/>
              <a:gd name="connsiteY101" fmla="*/ 7387823 h 7780525"/>
              <a:gd name="connsiteX102" fmla="*/ 1576905 w 3974108"/>
              <a:gd name="connsiteY102" fmla="*/ 7438043 h 7780525"/>
              <a:gd name="connsiteX103" fmla="*/ 1654619 w 3974108"/>
              <a:gd name="connsiteY103" fmla="*/ 7434324 h 7780525"/>
              <a:gd name="connsiteX104" fmla="*/ 357013 w 3974108"/>
              <a:gd name="connsiteY104" fmla="*/ 7355598 h 7780525"/>
              <a:gd name="connsiteX105" fmla="*/ 358868 w 3974108"/>
              <a:gd name="connsiteY105" fmla="*/ 7355970 h 7780525"/>
              <a:gd name="connsiteX106" fmla="*/ 360352 w 3974108"/>
              <a:gd name="connsiteY106" fmla="*/ 7357085 h 7780525"/>
              <a:gd name="connsiteX107" fmla="*/ 361836 w 3974108"/>
              <a:gd name="connsiteY107" fmla="*/ 7366759 h 7780525"/>
              <a:gd name="connsiteX108" fmla="*/ 332527 w 3974108"/>
              <a:gd name="connsiteY108" fmla="*/ 7594821 h 7780525"/>
              <a:gd name="connsiteX109" fmla="*/ 357013 w 3974108"/>
              <a:gd name="connsiteY109" fmla="*/ 7355598 h 7780525"/>
              <a:gd name="connsiteX110" fmla="*/ 1805585 w 3974108"/>
              <a:gd name="connsiteY110" fmla="*/ 7354342 h 7780525"/>
              <a:gd name="connsiteX111" fmla="*/ 1688084 w 3974108"/>
              <a:gd name="connsiteY111" fmla="*/ 7368478 h 7780525"/>
              <a:gd name="connsiteX112" fmla="*/ 1688084 w 3974108"/>
              <a:gd name="connsiteY112" fmla="*/ 7426512 h 7780525"/>
              <a:gd name="connsiteX113" fmla="*/ 1689572 w 3974108"/>
              <a:gd name="connsiteY113" fmla="*/ 7439160 h 7780525"/>
              <a:gd name="connsiteX114" fmla="*/ 1811534 w 3974108"/>
              <a:gd name="connsiteY114" fmla="*/ 7418699 h 7780525"/>
              <a:gd name="connsiteX115" fmla="*/ 1805585 w 3974108"/>
              <a:gd name="connsiteY115" fmla="*/ 7354342 h 7780525"/>
              <a:gd name="connsiteX116" fmla="*/ 3201973 w 3974108"/>
              <a:gd name="connsiteY116" fmla="*/ 7340752 h 7780525"/>
              <a:gd name="connsiteX117" fmla="*/ 3194159 w 3974108"/>
              <a:gd name="connsiteY117" fmla="*/ 7395112 h 7780525"/>
              <a:gd name="connsiteX118" fmla="*/ 3213137 w 3974108"/>
              <a:gd name="connsiteY118" fmla="*/ 7416707 h 7780525"/>
              <a:gd name="connsiteX119" fmla="*/ 3230998 w 3974108"/>
              <a:gd name="connsiteY119" fmla="*/ 7445748 h 7780525"/>
              <a:gd name="connsiteX120" fmla="*/ 3209788 w 3974108"/>
              <a:gd name="connsiteY120" fmla="*/ 7445748 h 7780525"/>
              <a:gd name="connsiteX121" fmla="*/ 3207930 w 3974108"/>
              <a:gd name="connsiteY121" fmla="*/ 7450493 h 7780525"/>
              <a:gd name="connsiteX122" fmla="*/ 3198159 w 3974108"/>
              <a:gd name="connsiteY122" fmla="*/ 7475441 h 7780525"/>
              <a:gd name="connsiteX123" fmla="*/ 3194903 w 3974108"/>
              <a:gd name="connsiteY123" fmla="*/ 7507927 h 7780525"/>
              <a:gd name="connsiteX124" fmla="*/ 3214718 w 3974108"/>
              <a:gd name="connsiteY124" fmla="*/ 7496105 h 7780525"/>
              <a:gd name="connsiteX125" fmla="*/ 3224938 w 3974108"/>
              <a:gd name="connsiteY125" fmla="*/ 7478758 h 7780525"/>
              <a:gd name="connsiteX126" fmla="*/ 3227277 w 3974108"/>
              <a:gd name="connsiteY126" fmla="*/ 7474790 h 7780525"/>
              <a:gd name="connsiteX127" fmla="*/ 3238812 w 3974108"/>
              <a:gd name="connsiteY127" fmla="*/ 7464364 h 7780525"/>
              <a:gd name="connsiteX128" fmla="*/ 3246999 w 3974108"/>
              <a:gd name="connsiteY128" fmla="*/ 7478513 h 7780525"/>
              <a:gd name="connsiteX129" fmla="*/ 3247371 w 3974108"/>
              <a:gd name="connsiteY129" fmla="*/ 7503087 h 7780525"/>
              <a:gd name="connsiteX130" fmla="*/ 3263744 w 3974108"/>
              <a:gd name="connsiteY130" fmla="*/ 7525426 h 7780525"/>
              <a:gd name="connsiteX131" fmla="*/ 3268582 w 3974108"/>
              <a:gd name="connsiteY131" fmla="*/ 7515001 h 7780525"/>
              <a:gd name="connsiteX132" fmla="*/ 3263744 w 3974108"/>
              <a:gd name="connsiteY132" fmla="*/ 7478513 h 7780525"/>
              <a:gd name="connsiteX133" fmla="*/ 3263744 w 3974108"/>
              <a:gd name="connsiteY133" fmla="*/ 7459524 h 7780525"/>
              <a:gd name="connsiteX134" fmla="*/ 3280861 w 3974108"/>
              <a:gd name="connsiteY134" fmla="*/ 7466226 h 7780525"/>
              <a:gd name="connsiteX135" fmla="*/ 3311003 w 3974108"/>
              <a:gd name="connsiteY135" fmla="*/ 7474044 h 7780525"/>
              <a:gd name="connsiteX136" fmla="*/ 3299840 w 3974108"/>
              <a:gd name="connsiteY136" fmla="*/ 7447610 h 7780525"/>
              <a:gd name="connsiteX137" fmla="*/ 3297607 w 3974108"/>
              <a:gd name="connsiteY137" fmla="*/ 7433461 h 7780525"/>
              <a:gd name="connsiteX138" fmla="*/ 3313236 w 3974108"/>
              <a:gd name="connsiteY138" fmla="*/ 7427877 h 7780525"/>
              <a:gd name="connsiteX139" fmla="*/ 3334819 w 3974108"/>
              <a:gd name="connsiteY139" fmla="*/ 7430483 h 7780525"/>
              <a:gd name="connsiteX140" fmla="*/ 3311747 w 3974108"/>
              <a:gd name="connsiteY140" fmla="*/ 7378356 h 7780525"/>
              <a:gd name="connsiteX141" fmla="*/ 3277140 w 3974108"/>
              <a:gd name="connsiteY141" fmla="*/ 7388037 h 7780525"/>
              <a:gd name="connsiteX142" fmla="*/ 3289420 w 3974108"/>
              <a:gd name="connsiteY142" fmla="*/ 7405909 h 7780525"/>
              <a:gd name="connsiteX143" fmla="*/ 3264116 w 3974108"/>
              <a:gd name="connsiteY143" fmla="*/ 7412611 h 7780525"/>
              <a:gd name="connsiteX144" fmla="*/ 3233603 w 3974108"/>
              <a:gd name="connsiteY144" fmla="*/ 7383197 h 7780525"/>
              <a:gd name="connsiteX145" fmla="*/ 3201973 w 3974108"/>
              <a:gd name="connsiteY145" fmla="*/ 7340752 h 7780525"/>
              <a:gd name="connsiteX146" fmla="*/ 3376867 w 3974108"/>
              <a:gd name="connsiteY146" fmla="*/ 7338518 h 7780525"/>
              <a:gd name="connsiteX147" fmla="*/ 3324399 w 3974108"/>
              <a:gd name="connsiteY147" fmla="*/ 7351922 h 7780525"/>
              <a:gd name="connsiteX148" fmla="*/ 3334446 w 3974108"/>
              <a:gd name="connsiteY148" fmla="*/ 7363836 h 7780525"/>
              <a:gd name="connsiteX149" fmla="*/ 3359006 w 3974108"/>
              <a:gd name="connsiteY149" fmla="*/ 7414101 h 7780525"/>
              <a:gd name="connsiteX150" fmla="*/ 3334446 w 3974108"/>
              <a:gd name="connsiteY150" fmla="*/ 7454684 h 7780525"/>
              <a:gd name="connsiteX151" fmla="*/ 3331097 w 3974108"/>
              <a:gd name="connsiteY151" fmla="*/ 7458035 h 7780525"/>
              <a:gd name="connsiteX152" fmla="*/ 3333330 w 3974108"/>
              <a:gd name="connsiteY152" fmla="*/ 7465482 h 7780525"/>
              <a:gd name="connsiteX153" fmla="*/ 3303933 w 3974108"/>
              <a:gd name="connsiteY153" fmla="*/ 7501225 h 7780525"/>
              <a:gd name="connsiteX154" fmla="*/ 3285327 w 3974108"/>
              <a:gd name="connsiteY154" fmla="*/ 7498991 h 7780525"/>
              <a:gd name="connsiteX155" fmla="*/ 3285327 w 3974108"/>
              <a:gd name="connsiteY155" fmla="*/ 7520585 h 7780525"/>
              <a:gd name="connsiteX156" fmla="*/ 3278768 w 3974108"/>
              <a:gd name="connsiteY156" fmla="*/ 7538598 h 7780525"/>
              <a:gd name="connsiteX157" fmla="*/ 3265678 w 3974108"/>
              <a:gd name="connsiteY157" fmla="*/ 7546455 h 7780525"/>
              <a:gd name="connsiteX158" fmla="*/ 3264116 w 3974108"/>
              <a:gd name="connsiteY158" fmla="*/ 7547394 h 7780525"/>
              <a:gd name="connsiteX159" fmla="*/ 3235092 w 3974108"/>
              <a:gd name="connsiteY159" fmla="*/ 7533245 h 7780525"/>
              <a:gd name="connsiteX160" fmla="*/ 3223184 w 3974108"/>
              <a:gd name="connsiteY160" fmla="*/ 7512767 h 7780525"/>
              <a:gd name="connsiteX161" fmla="*/ 3213508 w 3974108"/>
              <a:gd name="connsiteY161" fmla="*/ 7519469 h 7780525"/>
              <a:gd name="connsiteX162" fmla="*/ 3178902 w 3974108"/>
              <a:gd name="connsiteY162" fmla="*/ 7498619 h 7780525"/>
              <a:gd name="connsiteX163" fmla="*/ 3180762 w 3974108"/>
              <a:gd name="connsiteY163" fmla="*/ 7484470 h 7780525"/>
              <a:gd name="connsiteX164" fmla="*/ 3187088 w 3974108"/>
              <a:gd name="connsiteY164" fmla="*/ 7452078 h 7780525"/>
              <a:gd name="connsiteX165" fmla="*/ 3142807 w 3974108"/>
              <a:gd name="connsiteY165" fmla="*/ 7512767 h 7780525"/>
              <a:gd name="connsiteX166" fmla="*/ 3159924 w 3974108"/>
              <a:gd name="connsiteY166" fmla="*/ 7568244 h 7780525"/>
              <a:gd name="connsiteX167" fmla="*/ 3164390 w 3974108"/>
              <a:gd name="connsiteY167" fmla="*/ 7595051 h 7780525"/>
              <a:gd name="connsiteX168" fmla="*/ 3153226 w 3974108"/>
              <a:gd name="connsiteY168" fmla="*/ 7625210 h 7780525"/>
              <a:gd name="connsiteX169" fmla="*/ 3224672 w 3974108"/>
              <a:gd name="connsiteY169" fmla="*/ 7682921 h 7780525"/>
              <a:gd name="connsiteX170" fmla="*/ 3203089 w 3974108"/>
              <a:gd name="connsiteY170" fmla="*/ 7628933 h 7780525"/>
              <a:gd name="connsiteX171" fmla="*/ 3207555 w 3974108"/>
              <a:gd name="connsiteY171" fmla="*/ 7611061 h 7780525"/>
              <a:gd name="connsiteX172" fmla="*/ 3214253 w 3974108"/>
              <a:gd name="connsiteY172" fmla="*/ 7601381 h 7780525"/>
              <a:gd name="connsiteX173" fmla="*/ 3216114 w 3974108"/>
              <a:gd name="connsiteY173" fmla="*/ 7636380 h 7780525"/>
              <a:gd name="connsiteX174" fmla="*/ 3235835 w 3974108"/>
              <a:gd name="connsiteY174" fmla="*/ 7656858 h 7780525"/>
              <a:gd name="connsiteX175" fmla="*/ 3274164 w 3974108"/>
              <a:gd name="connsiteY175" fmla="*/ 7662815 h 7780525"/>
              <a:gd name="connsiteX176" fmla="*/ 3287187 w 3974108"/>
              <a:gd name="connsiteY176" fmla="*/ 7660208 h 7780525"/>
              <a:gd name="connsiteX177" fmla="*/ 3270442 w 3974108"/>
              <a:gd name="connsiteY177" fmla="*/ 7652018 h 7780525"/>
              <a:gd name="connsiteX178" fmla="*/ 3256674 w 3974108"/>
              <a:gd name="connsiteY178" fmla="*/ 7633774 h 7780525"/>
              <a:gd name="connsiteX179" fmla="*/ 3274164 w 3974108"/>
              <a:gd name="connsiteY179" fmla="*/ 7579041 h 7780525"/>
              <a:gd name="connsiteX180" fmla="*/ 3288303 w 3974108"/>
              <a:gd name="connsiteY180" fmla="*/ 7621859 h 7780525"/>
              <a:gd name="connsiteX181" fmla="*/ 3304304 w 3974108"/>
              <a:gd name="connsiteY181" fmla="*/ 7620370 h 7780525"/>
              <a:gd name="connsiteX182" fmla="*/ 3309509 w 3974108"/>
              <a:gd name="connsiteY182" fmla="*/ 7619289 h 7780525"/>
              <a:gd name="connsiteX183" fmla="*/ 3324027 w 3974108"/>
              <a:gd name="connsiteY183" fmla="*/ 7616274 h 7780525"/>
              <a:gd name="connsiteX184" fmla="*/ 3339283 w 3974108"/>
              <a:gd name="connsiteY184" fmla="*/ 7622976 h 7780525"/>
              <a:gd name="connsiteX185" fmla="*/ 3334446 w 3974108"/>
              <a:gd name="connsiteY185" fmla="*/ 7637124 h 7780525"/>
              <a:gd name="connsiteX186" fmla="*/ 3324593 w 3974108"/>
              <a:gd name="connsiteY186" fmla="*/ 7644353 h 7780525"/>
              <a:gd name="connsiteX187" fmla="*/ 3323282 w 3974108"/>
              <a:gd name="connsiteY187" fmla="*/ 7645316 h 7780525"/>
              <a:gd name="connsiteX188" fmla="*/ 3301700 w 3974108"/>
              <a:gd name="connsiteY188" fmla="*/ 7656114 h 7780525"/>
              <a:gd name="connsiteX189" fmla="*/ 3359006 w 3974108"/>
              <a:gd name="connsiteY189" fmla="*/ 7701537 h 7780525"/>
              <a:gd name="connsiteX190" fmla="*/ 3372029 w 3974108"/>
              <a:gd name="connsiteY190" fmla="*/ 7646060 h 7780525"/>
              <a:gd name="connsiteX191" fmla="*/ 3375751 w 3974108"/>
              <a:gd name="connsiteY191" fmla="*/ 7649412 h 7780525"/>
              <a:gd name="connsiteX192" fmla="*/ 3382448 w 3974108"/>
              <a:gd name="connsiteY192" fmla="*/ 7671006 h 7780525"/>
              <a:gd name="connsiteX193" fmla="*/ 3408869 w 3974108"/>
              <a:gd name="connsiteY193" fmla="*/ 7687017 h 7780525"/>
              <a:gd name="connsiteX194" fmla="*/ 3422265 w 3974108"/>
              <a:gd name="connsiteY194" fmla="*/ 7685527 h 7780525"/>
              <a:gd name="connsiteX195" fmla="*/ 3385054 w 3974108"/>
              <a:gd name="connsiteY195" fmla="*/ 7719781 h 7780525"/>
              <a:gd name="connsiteX196" fmla="*/ 3432312 w 3974108"/>
              <a:gd name="connsiteY196" fmla="*/ 7743610 h 7780525"/>
              <a:gd name="connsiteX197" fmla="*/ 3479199 w 3974108"/>
              <a:gd name="connsiteY197" fmla="*/ 7713079 h 7780525"/>
              <a:gd name="connsiteX198" fmla="*/ 3470640 w 3974108"/>
              <a:gd name="connsiteY198" fmla="*/ 7709356 h 7780525"/>
              <a:gd name="connsiteX199" fmla="*/ 3469151 w 3974108"/>
              <a:gd name="connsiteY199" fmla="*/ 7687389 h 7780525"/>
              <a:gd name="connsiteX200" fmla="*/ 3476594 w 3974108"/>
              <a:gd name="connsiteY200" fmla="*/ 7684038 h 7780525"/>
              <a:gd name="connsiteX201" fmla="*/ 3522737 w 3974108"/>
              <a:gd name="connsiteY201" fmla="*/ 7638614 h 7780525"/>
              <a:gd name="connsiteX202" fmla="*/ 3526457 w 3974108"/>
              <a:gd name="connsiteY202" fmla="*/ 7619253 h 7780525"/>
              <a:gd name="connsiteX203" fmla="*/ 3533528 w 3974108"/>
              <a:gd name="connsiteY203" fmla="*/ 7574201 h 7780525"/>
              <a:gd name="connsiteX204" fmla="*/ 3513434 w 3974108"/>
              <a:gd name="connsiteY204" fmla="*/ 7510533 h 7780525"/>
              <a:gd name="connsiteX205" fmla="*/ 3500781 w 3974108"/>
              <a:gd name="connsiteY205" fmla="*/ 7504203 h 7780525"/>
              <a:gd name="connsiteX206" fmla="*/ 3484036 w 3974108"/>
              <a:gd name="connsiteY206" fmla="*/ 7467343 h 7780525"/>
              <a:gd name="connsiteX207" fmla="*/ 3487758 w 3974108"/>
              <a:gd name="connsiteY207" fmla="*/ 7433461 h 7780525"/>
              <a:gd name="connsiteX208" fmla="*/ 3477339 w 3974108"/>
              <a:gd name="connsiteY208" fmla="*/ 7398090 h 7780525"/>
              <a:gd name="connsiteX209" fmla="*/ 3451290 w 3974108"/>
              <a:gd name="connsiteY209" fmla="*/ 7376868 h 7780525"/>
              <a:gd name="connsiteX210" fmla="*/ 3408497 w 3974108"/>
              <a:gd name="connsiteY210" fmla="*/ 7372772 h 7780525"/>
              <a:gd name="connsiteX211" fmla="*/ 3381333 w 3974108"/>
              <a:gd name="connsiteY211" fmla="*/ 7350432 h 7780525"/>
              <a:gd name="connsiteX212" fmla="*/ 3376867 w 3974108"/>
              <a:gd name="connsiteY212" fmla="*/ 7338518 h 7780525"/>
              <a:gd name="connsiteX213" fmla="*/ 2592029 w 3974108"/>
              <a:gd name="connsiteY213" fmla="*/ 7336161 h 7780525"/>
              <a:gd name="connsiteX214" fmla="*/ 2481529 w 3974108"/>
              <a:gd name="connsiteY214" fmla="*/ 7366655 h 7780525"/>
              <a:gd name="connsiteX215" fmla="*/ 2431100 w 3974108"/>
              <a:gd name="connsiteY215" fmla="*/ 7407934 h 7780525"/>
              <a:gd name="connsiteX216" fmla="*/ 2384749 w 3974108"/>
              <a:gd name="connsiteY216" fmla="*/ 7525076 h 7780525"/>
              <a:gd name="connsiteX217" fmla="*/ 2393649 w 3974108"/>
              <a:gd name="connsiteY217" fmla="*/ 7539207 h 7780525"/>
              <a:gd name="connsiteX218" fmla="*/ 2434437 w 3974108"/>
              <a:gd name="connsiteY218" fmla="*/ 7548132 h 7780525"/>
              <a:gd name="connsiteX219" fmla="*/ 2480788 w 3974108"/>
              <a:gd name="connsiteY219" fmla="*/ 7542926 h 7780525"/>
              <a:gd name="connsiteX220" fmla="*/ 2481158 w 3974108"/>
              <a:gd name="connsiteY220" fmla="*/ 7546273 h 7780525"/>
              <a:gd name="connsiteX221" fmla="*/ 2486381 w 3974108"/>
              <a:gd name="connsiteY221" fmla="*/ 7545463 h 7780525"/>
              <a:gd name="connsiteX222" fmla="*/ 2553095 w 3974108"/>
              <a:gd name="connsiteY222" fmla="*/ 7535116 h 7780525"/>
              <a:gd name="connsiteX223" fmla="*/ 2592771 w 3974108"/>
              <a:gd name="connsiteY223" fmla="*/ 7525819 h 7780525"/>
              <a:gd name="connsiteX224" fmla="*/ 2710316 w 3974108"/>
              <a:gd name="connsiteY224" fmla="*/ 7492722 h 7780525"/>
              <a:gd name="connsiteX225" fmla="*/ 2741463 w 3974108"/>
              <a:gd name="connsiteY225" fmla="*/ 7474872 h 7780525"/>
              <a:gd name="connsiteX226" fmla="*/ 2749992 w 3974108"/>
              <a:gd name="connsiteY226" fmla="*/ 7439915 h 7780525"/>
              <a:gd name="connsiteX227" fmla="*/ 2695484 w 3974108"/>
              <a:gd name="connsiteY227" fmla="*/ 7374465 h 7780525"/>
              <a:gd name="connsiteX228" fmla="*/ 2592029 w 3974108"/>
              <a:gd name="connsiteY228" fmla="*/ 7336161 h 7780525"/>
              <a:gd name="connsiteX229" fmla="*/ 1292076 w 3974108"/>
              <a:gd name="connsiteY229" fmla="*/ 7325326 h 7780525"/>
              <a:gd name="connsiteX230" fmla="*/ 1293935 w 3974108"/>
              <a:gd name="connsiteY230" fmla="*/ 7431719 h 7780525"/>
              <a:gd name="connsiteX231" fmla="*/ 1304347 w 3974108"/>
              <a:gd name="connsiteY231" fmla="*/ 7473385 h 7780525"/>
              <a:gd name="connsiteX232" fmla="*/ 1338556 w 3974108"/>
              <a:gd name="connsiteY232" fmla="*/ 7493472 h 7780525"/>
              <a:gd name="connsiteX233" fmla="*/ 1345620 w 3974108"/>
              <a:gd name="connsiteY233" fmla="*/ 7443252 h 7780525"/>
              <a:gd name="connsiteX234" fmla="*/ 1346364 w 3974108"/>
              <a:gd name="connsiteY234" fmla="*/ 7396379 h 7780525"/>
              <a:gd name="connsiteX235" fmla="*/ 1292076 w 3974108"/>
              <a:gd name="connsiteY235" fmla="*/ 7325326 h 7780525"/>
              <a:gd name="connsiteX236" fmla="*/ 1891851 w 3974108"/>
              <a:gd name="connsiteY236" fmla="*/ 7322350 h 7780525"/>
              <a:gd name="connsiteX237" fmla="*/ 1891117 w 3974108"/>
              <a:gd name="connsiteY237" fmla="*/ 7322509 h 7780525"/>
              <a:gd name="connsiteX238" fmla="*/ 1874746 w 3974108"/>
              <a:gd name="connsiteY238" fmla="*/ 7326070 h 7780525"/>
              <a:gd name="connsiteX239" fmla="*/ 1835703 w 3974108"/>
              <a:gd name="connsiteY239" fmla="*/ 7354342 h 7780525"/>
              <a:gd name="connsiteX240" fmla="*/ 1839050 w 3974108"/>
              <a:gd name="connsiteY240" fmla="*/ 7411631 h 7780525"/>
              <a:gd name="connsiteX241" fmla="*/ 1926060 w 3974108"/>
              <a:gd name="connsiteY241" fmla="*/ 7416840 h 7780525"/>
              <a:gd name="connsiteX242" fmla="*/ 1930894 w 3974108"/>
              <a:gd name="connsiteY242" fmla="*/ 7329417 h 7780525"/>
              <a:gd name="connsiteX243" fmla="*/ 1892601 w 3974108"/>
              <a:gd name="connsiteY243" fmla="*/ 7322485 h 7780525"/>
              <a:gd name="connsiteX244" fmla="*/ 2133916 w 3974108"/>
              <a:gd name="connsiteY244" fmla="*/ 7318630 h 7780525"/>
              <a:gd name="connsiteX245" fmla="*/ 2055830 w 3974108"/>
              <a:gd name="connsiteY245" fmla="*/ 7322350 h 7780525"/>
              <a:gd name="connsiteX246" fmla="*/ 2045418 w 3974108"/>
              <a:gd name="connsiteY246" fmla="*/ 7390427 h 7780525"/>
              <a:gd name="connsiteX247" fmla="*/ 2079627 w 3974108"/>
              <a:gd name="connsiteY247" fmla="*/ 7395635 h 7780525"/>
              <a:gd name="connsiteX248" fmla="*/ 2109746 w 3974108"/>
              <a:gd name="connsiteY248" fmla="*/ 7391915 h 7780525"/>
              <a:gd name="connsiteX249" fmla="*/ 2121644 w 3974108"/>
              <a:gd name="connsiteY249" fmla="*/ 7379639 h 7780525"/>
              <a:gd name="connsiteX250" fmla="*/ 2133916 w 3974108"/>
              <a:gd name="connsiteY250" fmla="*/ 7318630 h 7780525"/>
              <a:gd name="connsiteX251" fmla="*/ 3200810 w 3974108"/>
              <a:gd name="connsiteY251" fmla="*/ 7316504 h 7780525"/>
              <a:gd name="connsiteX252" fmla="*/ 3216114 w 3974108"/>
              <a:gd name="connsiteY252" fmla="*/ 7323625 h 7780525"/>
              <a:gd name="connsiteX253" fmla="*/ 3251837 w 3974108"/>
              <a:gd name="connsiteY253" fmla="*/ 7359740 h 7780525"/>
              <a:gd name="connsiteX254" fmla="*/ 3257419 w 3974108"/>
              <a:gd name="connsiteY254" fmla="*/ 7364953 h 7780525"/>
              <a:gd name="connsiteX255" fmla="*/ 3305793 w 3974108"/>
              <a:gd name="connsiteY255" fmla="*/ 7346337 h 7780525"/>
              <a:gd name="connsiteX256" fmla="*/ 3317701 w 3974108"/>
              <a:gd name="connsiteY256" fmla="*/ 7338890 h 7780525"/>
              <a:gd name="connsiteX257" fmla="*/ 3360866 w 3974108"/>
              <a:gd name="connsiteY257" fmla="*/ 7321391 h 7780525"/>
              <a:gd name="connsiteX258" fmla="*/ 3400682 w 3974108"/>
              <a:gd name="connsiteY258" fmla="*/ 7339635 h 7780525"/>
              <a:gd name="connsiteX259" fmla="*/ 3405520 w 3974108"/>
              <a:gd name="connsiteY259" fmla="*/ 7348943 h 7780525"/>
              <a:gd name="connsiteX260" fmla="*/ 3426359 w 3974108"/>
              <a:gd name="connsiteY260" fmla="*/ 7348943 h 7780525"/>
              <a:gd name="connsiteX261" fmla="*/ 3455383 w 3974108"/>
              <a:gd name="connsiteY261" fmla="*/ 7348571 h 7780525"/>
              <a:gd name="connsiteX262" fmla="*/ 3503759 w 3974108"/>
              <a:gd name="connsiteY262" fmla="*/ 7386548 h 7780525"/>
              <a:gd name="connsiteX263" fmla="*/ 3510085 w 3974108"/>
              <a:gd name="connsiteY263" fmla="*/ 7406281 h 7780525"/>
              <a:gd name="connsiteX264" fmla="*/ 3514922 w 3974108"/>
              <a:gd name="connsiteY264" fmla="*/ 7474044 h 7780525"/>
              <a:gd name="connsiteX265" fmla="*/ 3549528 w 3974108"/>
              <a:gd name="connsiteY265" fmla="*/ 7497501 h 7780525"/>
              <a:gd name="connsiteX266" fmla="*/ 3567390 w 3974108"/>
              <a:gd name="connsiteY266" fmla="*/ 7569361 h 7780525"/>
              <a:gd name="connsiteX267" fmla="*/ 3559203 w 3974108"/>
              <a:gd name="connsiteY267" fmla="*/ 7583882 h 7780525"/>
              <a:gd name="connsiteX268" fmla="*/ 3556227 w 3974108"/>
              <a:gd name="connsiteY268" fmla="*/ 7615901 h 7780525"/>
              <a:gd name="connsiteX269" fmla="*/ 3556227 w 3974108"/>
              <a:gd name="connsiteY269" fmla="*/ 7645688 h 7780525"/>
              <a:gd name="connsiteX270" fmla="*/ 3508596 w 3974108"/>
              <a:gd name="connsiteY270" fmla="*/ 7702655 h 7780525"/>
              <a:gd name="connsiteX271" fmla="*/ 3492967 w 3974108"/>
              <a:gd name="connsiteY271" fmla="*/ 7724249 h 7780525"/>
              <a:gd name="connsiteX272" fmla="*/ 3411474 w 3974108"/>
              <a:gd name="connsiteY272" fmla="*/ 7778609 h 7780525"/>
              <a:gd name="connsiteX273" fmla="*/ 3379844 w 3974108"/>
              <a:gd name="connsiteY273" fmla="*/ 7765950 h 7780525"/>
              <a:gd name="connsiteX274" fmla="*/ 3344121 w 3974108"/>
              <a:gd name="connsiteY274" fmla="*/ 7759620 h 7780525"/>
              <a:gd name="connsiteX275" fmla="*/ 3275280 w 3974108"/>
              <a:gd name="connsiteY275" fmla="*/ 7763344 h 7780525"/>
              <a:gd name="connsiteX276" fmla="*/ 3220579 w 3974108"/>
              <a:gd name="connsiteY276" fmla="*/ 7722387 h 7780525"/>
              <a:gd name="connsiteX277" fmla="*/ 3149505 w 3974108"/>
              <a:gd name="connsiteY277" fmla="*/ 7685899 h 7780525"/>
              <a:gd name="connsiteX278" fmla="*/ 3130899 w 3974108"/>
              <a:gd name="connsiteY278" fmla="*/ 7599519 h 7780525"/>
              <a:gd name="connsiteX279" fmla="*/ 3128294 w 3974108"/>
              <a:gd name="connsiteY279" fmla="*/ 7566754 h 7780525"/>
              <a:gd name="connsiteX280" fmla="*/ 3124573 w 3974108"/>
              <a:gd name="connsiteY280" fmla="*/ 7504575 h 7780525"/>
              <a:gd name="connsiteX281" fmla="*/ 3147645 w 3974108"/>
              <a:gd name="connsiteY281" fmla="*/ 7459152 h 7780525"/>
              <a:gd name="connsiteX282" fmla="*/ 3191181 w 3974108"/>
              <a:gd name="connsiteY282" fmla="*/ 7422663 h 7780525"/>
              <a:gd name="connsiteX283" fmla="*/ 3175925 w 3974108"/>
              <a:gd name="connsiteY283" fmla="*/ 7397718 h 7780525"/>
              <a:gd name="connsiteX284" fmla="*/ 3174436 w 3974108"/>
              <a:gd name="connsiteY284" fmla="*/ 7347826 h 7780525"/>
              <a:gd name="connsiteX285" fmla="*/ 3187461 w 3974108"/>
              <a:gd name="connsiteY285" fmla="*/ 7326975 h 7780525"/>
              <a:gd name="connsiteX286" fmla="*/ 3200810 w 3974108"/>
              <a:gd name="connsiteY286" fmla="*/ 7316504 h 7780525"/>
              <a:gd name="connsiteX287" fmla="*/ 2594625 w 3974108"/>
              <a:gd name="connsiteY287" fmla="*/ 7305667 h 7780525"/>
              <a:gd name="connsiteX288" fmla="*/ 2652841 w 3974108"/>
              <a:gd name="connsiteY288" fmla="*/ 7316452 h 7780525"/>
              <a:gd name="connsiteX289" fmla="*/ 2719215 w 3974108"/>
              <a:gd name="connsiteY289" fmla="*/ 7351780 h 7780525"/>
              <a:gd name="connsiteX290" fmla="*/ 2787814 w 3974108"/>
              <a:gd name="connsiteY290" fmla="*/ 7436568 h 7780525"/>
              <a:gd name="connsiteX291" fmla="*/ 2780398 w 3974108"/>
              <a:gd name="connsiteY291" fmla="*/ 7490119 h 7780525"/>
              <a:gd name="connsiteX292" fmla="*/ 2709945 w 3974108"/>
              <a:gd name="connsiteY292" fmla="*/ 7532885 h 7780525"/>
              <a:gd name="connsiteX293" fmla="*/ 2667673 w 3974108"/>
              <a:gd name="connsiteY293" fmla="*/ 7547017 h 7780525"/>
              <a:gd name="connsiteX294" fmla="*/ 2683989 w 3974108"/>
              <a:gd name="connsiteY294" fmla="*/ 7589411 h 7780525"/>
              <a:gd name="connsiteX295" fmla="*/ 2685843 w 3974108"/>
              <a:gd name="connsiteY295" fmla="*/ 7650771 h 7780525"/>
              <a:gd name="connsiteX296" fmla="*/ 2676943 w 3974108"/>
              <a:gd name="connsiteY296" fmla="*/ 7700603 h 7780525"/>
              <a:gd name="connsiteX297" fmla="*/ 2657662 w 3974108"/>
              <a:gd name="connsiteY297" fmla="*/ 7747831 h 7780525"/>
              <a:gd name="connsiteX298" fmla="*/ 2640234 w 3974108"/>
              <a:gd name="connsiteY298" fmla="*/ 7765310 h 7780525"/>
              <a:gd name="connsiteX299" fmla="*/ 2620210 w 3974108"/>
              <a:gd name="connsiteY299" fmla="*/ 7773863 h 7780525"/>
              <a:gd name="connsiteX300" fmla="*/ 2574230 w 3974108"/>
              <a:gd name="connsiteY300" fmla="*/ 7779813 h 7780525"/>
              <a:gd name="connsiteX301" fmla="*/ 2529734 w 3974108"/>
              <a:gd name="connsiteY301" fmla="*/ 7736303 h 7780525"/>
              <a:gd name="connsiteX302" fmla="*/ 2544937 w 3974108"/>
              <a:gd name="connsiteY302" fmla="*/ 7703949 h 7780525"/>
              <a:gd name="connsiteX303" fmla="*/ 2562735 w 3974108"/>
              <a:gd name="connsiteY303" fmla="*/ 7653374 h 7780525"/>
              <a:gd name="connsiteX304" fmla="*/ 2561252 w 3974108"/>
              <a:gd name="connsiteY304" fmla="*/ 7608377 h 7780525"/>
              <a:gd name="connsiteX305" fmla="*/ 2554578 w 3974108"/>
              <a:gd name="connsiteY305" fmla="*/ 7576395 h 7780525"/>
              <a:gd name="connsiteX306" fmla="*/ 2411818 w 3974108"/>
              <a:gd name="connsiteY306" fmla="*/ 7578626 h 7780525"/>
              <a:gd name="connsiteX307" fmla="*/ 2360647 w 3974108"/>
              <a:gd name="connsiteY307" fmla="*/ 7555942 h 7780525"/>
              <a:gd name="connsiteX308" fmla="*/ 2359164 w 3974108"/>
              <a:gd name="connsiteY308" fmla="*/ 7511688 h 7780525"/>
              <a:gd name="connsiteX309" fmla="*/ 2367692 w 3974108"/>
              <a:gd name="connsiteY309" fmla="*/ 7489375 h 7780525"/>
              <a:gd name="connsiteX310" fmla="*/ 2408481 w 3974108"/>
              <a:gd name="connsiteY310" fmla="*/ 7404215 h 7780525"/>
              <a:gd name="connsiteX311" fmla="*/ 2497103 w 3974108"/>
              <a:gd name="connsiteY311" fmla="*/ 7326492 h 7780525"/>
              <a:gd name="connsiteX312" fmla="*/ 2594625 w 3974108"/>
              <a:gd name="connsiteY312" fmla="*/ 7305667 h 7780525"/>
              <a:gd name="connsiteX313" fmla="*/ 2021992 w 3974108"/>
              <a:gd name="connsiteY313" fmla="*/ 7305609 h 7780525"/>
              <a:gd name="connsiteX314" fmla="*/ 1984049 w 3974108"/>
              <a:gd name="connsiteY314" fmla="*/ 7321024 h 7780525"/>
              <a:gd name="connsiteX315" fmla="*/ 1960641 w 3974108"/>
              <a:gd name="connsiteY315" fmla="*/ 7330534 h 7780525"/>
              <a:gd name="connsiteX316" fmla="*/ 1957294 w 3974108"/>
              <a:gd name="connsiteY316" fmla="*/ 7405307 h 7780525"/>
              <a:gd name="connsiteX317" fmla="*/ 2014928 w 3974108"/>
              <a:gd name="connsiteY317" fmla="*/ 7391171 h 7780525"/>
              <a:gd name="connsiteX318" fmla="*/ 2020768 w 3974108"/>
              <a:gd name="connsiteY318" fmla="*/ 7320438 h 7780525"/>
              <a:gd name="connsiteX319" fmla="*/ 1625244 w 3974108"/>
              <a:gd name="connsiteY319" fmla="*/ 7250552 h 7780525"/>
              <a:gd name="connsiteX320" fmla="*/ 1539348 w 3974108"/>
              <a:gd name="connsiteY320" fmla="*/ 7287381 h 7780525"/>
              <a:gd name="connsiteX321" fmla="*/ 1560171 w 3974108"/>
              <a:gd name="connsiteY321" fmla="*/ 7343926 h 7780525"/>
              <a:gd name="connsiteX322" fmla="*/ 1564633 w 3974108"/>
              <a:gd name="connsiteY322" fmla="*/ 7350622 h 7780525"/>
              <a:gd name="connsiteX323" fmla="*/ 1611114 w 3974108"/>
              <a:gd name="connsiteY323" fmla="*/ 7376290 h 7780525"/>
              <a:gd name="connsiteX324" fmla="*/ 1630821 w 3974108"/>
              <a:gd name="connsiteY324" fmla="*/ 7358062 h 7780525"/>
              <a:gd name="connsiteX325" fmla="*/ 1651643 w 3974108"/>
              <a:gd name="connsiteY325" fmla="*/ 7339462 h 7780525"/>
              <a:gd name="connsiteX326" fmla="*/ 1625244 w 3974108"/>
              <a:gd name="connsiteY326" fmla="*/ 7250552 h 7780525"/>
              <a:gd name="connsiteX327" fmla="*/ 1771748 w 3974108"/>
              <a:gd name="connsiteY327" fmla="*/ 7244972 h 7780525"/>
              <a:gd name="connsiteX328" fmla="*/ 1719690 w 3974108"/>
              <a:gd name="connsiteY328" fmla="*/ 7253901 h 7780525"/>
              <a:gd name="connsiteX329" fmla="*/ 1667261 w 3974108"/>
              <a:gd name="connsiteY329" fmla="*/ 7254272 h 7780525"/>
              <a:gd name="connsiteX330" fmla="*/ 1683622 w 3974108"/>
              <a:gd name="connsiteY330" fmla="*/ 7324953 h 7780525"/>
              <a:gd name="connsiteX331" fmla="*/ 1705932 w 3974108"/>
              <a:gd name="connsiteY331" fmla="*/ 7343926 h 7780525"/>
              <a:gd name="connsiteX332" fmla="*/ 1802982 w 3974108"/>
              <a:gd name="connsiteY332" fmla="*/ 7324581 h 7780525"/>
              <a:gd name="connsiteX333" fmla="*/ 1771748 w 3974108"/>
              <a:gd name="connsiteY333" fmla="*/ 7244972 h 7780525"/>
              <a:gd name="connsiteX334" fmla="*/ 1796660 w 3974108"/>
              <a:gd name="connsiteY334" fmla="*/ 7241252 h 7780525"/>
              <a:gd name="connsiteX335" fmla="*/ 1831241 w 3974108"/>
              <a:gd name="connsiteY335" fmla="*/ 7323466 h 7780525"/>
              <a:gd name="connsiteX336" fmla="*/ 1848346 w 3974108"/>
              <a:gd name="connsiteY336" fmla="*/ 7308586 h 7780525"/>
              <a:gd name="connsiteX337" fmla="*/ 1886274 w 3974108"/>
              <a:gd name="connsiteY337" fmla="*/ 7291845 h 7780525"/>
              <a:gd name="connsiteX338" fmla="*/ 1913789 w 3974108"/>
              <a:gd name="connsiteY338" fmla="*/ 7296309 h 7780525"/>
              <a:gd name="connsiteX339" fmla="*/ 1932381 w 3974108"/>
              <a:gd name="connsiteY339" fmla="*/ 7298913 h 7780525"/>
              <a:gd name="connsiteX340" fmla="*/ 1923457 w 3974108"/>
              <a:gd name="connsiteY340" fmla="*/ 7241252 h 7780525"/>
              <a:gd name="connsiteX341" fmla="*/ 2014556 w 3974108"/>
              <a:gd name="connsiteY341" fmla="*/ 7228604 h 7780525"/>
              <a:gd name="connsiteX342" fmla="*/ 1952460 w 3974108"/>
              <a:gd name="connsiteY342" fmla="*/ 7237160 h 7780525"/>
              <a:gd name="connsiteX343" fmla="*/ 1961012 w 3974108"/>
              <a:gd name="connsiteY343" fmla="*/ 7298169 h 7780525"/>
              <a:gd name="connsiteX344" fmla="*/ 2022364 w 3974108"/>
              <a:gd name="connsiteY344" fmla="*/ 7275105 h 7780525"/>
              <a:gd name="connsiteX345" fmla="*/ 2014556 w 3974108"/>
              <a:gd name="connsiteY345" fmla="*/ 7228604 h 7780525"/>
              <a:gd name="connsiteX346" fmla="*/ 2043187 w 3974108"/>
              <a:gd name="connsiteY346" fmla="*/ 7215212 h 7780525"/>
              <a:gd name="connsiteX347" fmla="*/ 2054342 w 3974108"/>
              <a:gd name="connsiteY347" fmla="*/ 7279941 h 7780525"/>
              <a:gd name="connsiteX348" fmla="*/ 2077768 w 3974108"/>
              <a:gd name="connsiteY348" fmla="*/ 7295194 h 7780525"/>
              <a:gd name="connsiteX349" fmla="*/ 2130941 w 3974108"/>
              <a:gd name="connsiteY349" fmla="*/ 7288125 h 7780525"/>
              <a:gd name="connsiteX350" fmla="*/ 2119042 w 3974108"/>
              <a:gd name="connsiteY350" fmla="*/ 7231208 h 7780525"/>
              <a:gd name="connsiteX351" fmla="*/ 2043187 w 3974108"/>
              <a:gd name="connsiteY351" fmla="*/ 7215212 h 7780525"/>
              <a:gd name="connsiteX352" fmla="*/ 1425194 w 3974108"/>
              <a:gd name="connsiteY352" fmla="*/ 7208144 h 7780525"/>
              <a:gd name="connsiteX353" fmla="*/ 1384292 w 3974108"/>
              <a:gd name="connsiteY353" fmla="*/ 7211120 h 7780525"/>
              <a:gd name="connsiteX354" fmla="*/ 1366444 w 3974108"/>
              <a:gd name="connsiteY354" fmla="*/ 7218188 h 7780525"/>
              <a:gd name="connsiteX355" fmla="*/ 1421476 w 3974108"/>
              <a:gd name="connsiteY355" fmla="*/ 7343182 h 7780525"/>
              <a:gd name="connsiteX356" fmla="*/ 1433957 w 3974108"/>
              <a:gd name="connsiteY356" fmla="*/ 7432427 h 7780525"/>
              <a:gd name="connsiteX357" fmla="*/ 1433747 w 3974108"/>
              <a:gd name="connsiteY357" fmla="*/ 7433952 h 7780525"/>
              <a:gd name="connsiteX358" fmla="*/ 1434118 w 3974108"/>
              <a:gd name="connsiteY358" fmla="*/ 7433783 h 7780525"/>
              <a:gd name="connsiteX359" fmla="*/ 1434118 w 3974108"/>
              <a:gd name="connsiteY359" fmla="*/ 7488264 h 7780525"/>
              <a:gd name="connsiteX360" fmla="*/ 1430865 w 3974108"/>
              <a:gd name="connsiteY360" fmla="*/ 7511561 h 7780525"/>
              <a:gd name="connsiteX361" fmla="*/ 1417743 w 3974108"/>
              <a:gd name="connsiteY361" fmla="*/ 7529667 h 7780525"/>
              <a:gd name="connsiteX362" fmla="*/ 1430167 w 3974108"/>
              <a:gd name="connsiteY362" fmla="*/ 7481754 h 7780525"/>
              <a:gd name="connsiteX363" fmla="*/ 1424823 w 3974108"/>
              <a:gd name="connsiteY363" fmla="*/ 7431348 h 7780525"/>
              <a:gd name="connsiteX364" fmla="*/ 1382433 w 3974108"/>
              <a:gd name="connsiteY364" fmla="*/ 7294821 h 7780525"/>
              <a:gd name="connsiteX365" fmla="*/ 1335210 w 3974108"/>
              <a:gd name="connsiteY365" fmla="*/ 7232324 h 7780525"/>
              <a:gd name="connsiteX366" fmla="*/ 1315502 w 3974108"/>
              <a:gd name="connsiteY366" fmla="*/ 7253901 h 7780525"/>
              <a:gd name="connsiteX367" fmla="*/ 1303232 w 3974108"/>
              <a:gd name="connsiteY367" fmla="*/ 7288125 h 7780525"/>
              <a:gd name="connsiteX368" fmla="*/ 1294307 w 3974108"/>
              <a:gd name="connsiteY368" fmla="*/ 7316397 h 7780525"/>
              <a:gd name="connsiteX369" fmla="*/ 1334466 w 3974108"/>
              <a:gd name="connsiteY369" fmla="*/ 7324581 h 7780525"/>
              <a:gd name="connsiteX370" fmla="*/ 1366815 w 3974108"/>
              <a:gd name="connsiteY370" fmla="*/ 7353226 h 7780525"/>
              <a:gd name="connsiteX371" fmla="*/ 1355288 w 3974108"/>
              <a:gd name="connsiteY371" fmla="*/ 7320117 h 7780525"/>
              <a:gd name="connsiteX372" fmla="*/ 1376855 w 3974108"/>
              <a:gd name="connsiteY372" fmla="*/ 7343926 h 7780525"/>
              <a:gd name="connsiteX373" fmla="*/ 1388011 w 3974108"/>
              <a:gd name="connsiteY373" fmla="*/ 7470408 h 7780525"/>
              <a:gd name="connsiteX374" fmla="*/ 1379829 w 3974108"/>
              <a:gd name="connsiteY374" fmla="*/ 7482313 h 7780525"/>
              <a:gd name="connsiteX375" fmla="*/ 1369419 w 3974108"/>
              <a:gd name="connsiteY375" fmla="*/ 7456644 h 7780525"/>
              <a:gd name="connsiteX376" fmla="*/ 1337440 w 3974108"/>
              <a:gd name="connsiteY376" fmla="*/ 7518769 h 7780525"/>
              <a:gd name="connsiteX377" fmla="*/ 1379829 w 3974108"/>
              <a:gd name="connsiteY377" fmla="*/ 7567502 h 7780525"/>
              <a:gd name="connsiteX378" fmla="*/ 1405859 w 3974108"/>
              <a:gd name="connsiteY378" fmla="*/ 7581267 h 7780525"/>
              <a:gd name="connsiteX379" fmla="*/ 1440068 w 3974108"/>
              <a:gd name="connsiteY379" fmla="*/ 7586846 h 7780525"/>
              <a:gd name="connsiteX380" fmla="*/ 1536746 w 3974108"/>
              <a:gd name="connsiteY380" fmla="*/ 7584987 h 7780525"/>
              <a:gd name="connsiteX381" fmla="*/ 1585085 w 3974108"/>
              <a:gd name="connsiteY381" fmla="*/ 7576802 h 7780525"/>
              <a:gd name="connsiteX382" fmla="*/ 1637886 w 3974108"/>
              <a:gd name="connsiteY382" fmla="*/ 7571967 h 7780525"/>
              <a:gd name="connsiteX383" fmla="*/ 1641901 w 3974108"/>
              <a:gd name="connsiteY383" fmla="*/ 7541483 h 7780525"/>
              <a:gd name="connsiteX384" fmla="*/ 1652387 w 3974108"/>
              <a:gd name="connsiteY384" fmla="*/ 7461852 h 7780525"/>
              <a:gd name="connsiteX385" fmla="*/ 1610742 w 3974108"/>
              <a:gd name="connsiteY385" fmla="*/ 7467060 h 7780525"/>
              <a:gd name="connsiteX386" fmla="*/ 1558313 w 3974108"/>
              <a:gd name="connsiteY386" fmla="*/ 7507236 h 7780525"/>
              <a:gd name="connsiteX387" fmla="*/ 1538144 w 3974108"/>
              <a:gd name="connsiteY387" fmla="*/ 7536496 h 7780525"/>
              <a:gd name="connsiteX388" fmla="*/ 1536002 w 3974108"/>
              <a:gd name="connsiteY388" fmla="*/ 7539601 h 7780525"/>
              <a:gd name="connsiteX389" fmla="*/ 1536321 w 3974108"/>
              <a:gd name="connsiteY389" fmla="*/ 7536408 h 7780525"/>
              <a:gd name="connsiteX390" fmla="*/ 1539348 w 3974108"/>
              <a:gd name="connsiteY390" fmla="*/ 7506121 h 7780525"/>
              <a:gd name="connsiteX391" fmla="*/ 1513320 w 3974108"/>
              <a:gd name="connsiteY391" fmla="*/ 7521373 h 7780525"/>
              <a:gd name="connsiteX392" fmla="*/ 1502909 w 3974108"/>
              <a:gd name="connsiteY392" fmla="*/ 7522117 h 7780525"/>
              <a:gd name="connsiteX393" fmla="*/ 1498075 w 3974108"/>
              <a:gd name="connsiteY393" fmla="*/ 7509841 h 7780525"/>
              <a:gd name="connsiteX394" fmla="*/ 1510717 w 3974108"/>
              <a:gd name="connsiteY394" fmla="*/ 7487149 h 7780525"/>
              <a:gd name="connsiteX395" fmla="*/ 1534886 w 3974108"/>
              <a:gd name="connsiteY395" fmla="*/ 7465200 h 7780525"/>
              <a:gd name="connsiteX396" fmla="*/ 1546786 w 3974108"/>
              <a:gd name="connsiteY396" fmla="*/ 7449204 h 7780525"/>
              <a:gd name="connsiteX397" fmla="*/ 1541208 w 3974108"/>
              <a:gd name="connsiteY397" fmla="*/ 7380754 h 7780525"/>
              <a:gd name="connsiteX398" fmla="*/ 1527450 w 3974108"/>
              <a:gd name="connsiteY398" fmla="*/ 7381871 h 7780525"/>
              <a:gd name="connsiteX399" fmla="*/ 1458288 w 3974108"/>
              <a:gd name="connsiteY399" fmla="*/ 7422791 h 7780525"/>
              <a:gd name="connsiteX400" fmla="*/ 1434118 w 3974108"/>
              <a:gd name="connsiteY400" fmla="*/ 7433783 h 7780525"/>
              <a:gd name="connsiteX401" fmla="*/ 1434118 w 3974108"/>
              <a:gd name="connsiteY401" fmla="*/ 7433579 h 7780525"/>
              <a:gd name="connsiteX402" fmla="*/ 1433957 w 3974108"/>
              <a:gd name="connsiteY402" fmla="*/ 7432427 h 7780525"/>
              <a:gd name="connsiteX403" fmla="*/ 1436722 w 3974108"/>
              <a:gd name="connsiteY403" fmla="*/ 7412376 h 7780525"/>
              <a:gd name="connsiteX404" fmla="*/ 1512576 w 3974108"/>
              <a:gd name="connsiteY404" fmla="*/ 7352482 h 7780525"/>
              <a:gd name="connsiteX405" fmla="*/ 1534515 w 3974108"/>
              <a:gd name="connsiteY405" fmla="*/ 7347275 h 7780525"/>
              <a:gd name="connsiteX406" fmla="*/ 1509230 w 3974108"/>
              <a:gd name="connsiteY406" fmla="*/ 7285893 h 7780525"/>
              <a:gd name="connsiteX407" fmla="*/ 1491381 w 3974108"/>
              <a:gd name="connsiteY407" fmla="*/ 7275849 h 7780525"/>
              <a:gd name="connsiteX408" fmla="*/ 1448248 w 3974108"/>
              <a:gd name="connsiteY408" fmla="*/ 7295938 h 7780525"/>
              <a:gd name="connsiteX409" fmla="*/ 1428541 w 3974108"/>
              <a:gd name="connsiteY409" fmla="*/ 7308586 h 7780525"/>
              <a:gd name="connsiteX410" fmla="*/ 1489895 w 3974108"/>
              <a:gd name="connsiteY410" fmla="*/ 7251669 h 7780525"/>
              <a:gd name="connsiteX411" fmla="*/ 1425194 w 3974108"/>
              <a:gd name="connsiteY411" fmla="*/ 7208144 h 7780525"/>
              <a:gd name="connsiteX412" fmla="*/ 1571978 w 3974108"/>
              <a:gd name="connsiteY412" fmla="*/ 7171362 h 7780525"/>
              <a:gd name="connsiteX413" fmla="*/ 1557569 w 3974108"/>
              <a:gd name="connsiteY413" fmla="*/ 7173548 h 7780525"/>
              <a:gd name="connsiteX414" fmla="*/ 1482457 w 3974108"/>
              <a:gd name="connsiteY414" fmla="*/ 7207399 h 7780525"/>
              <a:gd name="connsiteX415" fmla="*/ 1520757 w 3974108"/>
              <a:gd name="connsiteY415" fmla="*/ 7256877 h 7780525"/>
              <a:gd name="connsiteX416" fmla="*/ 1544926 w 3974108"/>
              <a:gd name="connsiteY416" fmla="*/ 7268408 h 7780525"/>
              <a:gd name="connsiteX417" fmla="*/ 1568352 w 3974108"/>
              <a:gd name="connsiteY417" fmla="*/ 7262457 h 7780525"/>
              <a:gd name="connsiteX418" fmla="*/ 1618922 w 3974108"/>
              <a:gd name="connsiteY418" fmla="*/ 7231952 h 7780525"/>
              <a:gd name="connsiteX419" fmla="*/ 1583597 w 3974108"/>
              <a:gd name="connsiteY419" fmla="*/ 7178384 h 7780525"/>
              <a:gd name="connsiteX420" fmla="*/ 1571978 w 3974108"/>
              <a:gd name="connsiteY420" fmla="*/ 7171362 h 7780525"/>
              <a:gd name="connsiteX421" fmla="*/ 1665680 w 3974108"/>
              <a:gd name="connsiteY421" fmla="*/ 7158295 h 7780525"/>
              <a:gd name="connsiteX422" fmla="*/ 1612972 w 3974108"/>
              <a:gd name="connsiteY422" fmla="*/ 7165735 h 7780525"/>
              <a:gd name="connsiteX423" fmla="*/ 1621153 w 3974108"/>
              <a:gd name="connsiteY423" fmla="*/ 7179128 h 7780525"/>
              <a:gd name="connsiteX424" fmla="*/ 1646067 w 3974108"/>
              <a:gd name="connsiteY424" fmla="*/ 7216699 h 7780525"/>
              <a:gd name="connsiteX425" fmla="*/ 1674698 w 3974108"/>
              <a:gd name="connsiteY425" fmla="*/ 7235672 h 7780525"/>
              <a:gd name="connsiteX426" fmla="*/ 1756130 w 3974108"/>
              <a:gd name="connsiteY426" fmla="*/ 7218188 h 7780525"/>
              <a:gd name="connsiteX427" fmla="*/ 1730845 w 3974108"/>
              <a:gd name="connsiteY427" fmla="*/ 7178756 h 7780525"/>
              <a:gd name="connsiteX428" fmla="*/ 1716715 w 3974108"/>
              <a:gd name="connsiteY428" fmla="*/ 7167595 h 7780525"/>
              <a:gd name="connsiteX429" fmla="*/ 1665680 w 3974108"/>
              <a:gd name="connsiteY429" fmla="*/ 7158295 h 7780525"/>
              <a:gd name="connsiteX430" fmla="*/ 793513 w 3974108"/>
              <a:gd name="connsiteY430" fmla="*/ 7155388 h 7780525"/>
              <a:gd name="connsiteX431" fmla="*/ 579236 w 3974108"/>
              <a:gd name="connsiteY431" fmla="*/ 7402817 h 7780525"/>
              <a:gd name="connsiteX432" fmla="*/ 793513 w 3974108"/>
              <a:gd name="connsiteY432" fmla="*/ 7155388 h 7780525"/>
              <a:gd name="connsiteX433" fmla="*/ 1962872 w 3974108"/>
              <a:gd name="connsiteY433" fmla="*/ 7146762 h 7780525"/>
              <a:gd name="connsiteX434" fmla="*/ 1907841 w 3974108"/>
              <a:gd name="connsiteY434" fmla="*/ 7153831 h 7780525"/>
              <a:gd name="connsiteX435" fmla="*/ 1932753 w 3974108"/>
              <a:gd name="connsiteY435" fmla="*/ 7189915 h 7780525"/>
              <a:gd name="connsiteX436" fmla="*/ 1943908 w 3974108"/>
              <a:gd name="connsiteY436" fmla="*/ 7197356 h 7780525"/>
              <a:gd name="connsiteX437" fmla="*/ 1998939 w 3974108"/>
              <a:gd name="connsiteY437" fmla="*/ 7192892 h 7780525"/>
              <a:gd name="connsiteX438" fmla="*/ 1971796 w 3974108"/>
              <a:gd name="connsiteY438" fmla="*/ 7149367 h 7780525"/>
              <a:gd name="connsiteX439" fmla="*/ 1962872 w 3974108"/>
              <a:gd name="connsiteY439" fmla="*/ 7146762 h 7780525"/>
              <a:gd name="connsiteX440" fmla="*/ 1845371 w 3974108"/>
              <a:gd name="connsiteY440" fmla="*/ 7146019 h 7780525"/>
              <a:gd name="connsiteX441" fmla="*/ 1823433 w 3974108"/>
              <a:gd name="connsiteY441" fmla="*/ 7148623 h 7780525"/>
              <a:gd name="connsiteX442" fmla="*/ 1746091 w 3974108"/>
              <a:gd name="connsiteY442" fmla="*/ 7169828 h 7780525"/>
              <a:gd name="connsiteX443" fmla="*/ 1771748 w 3974108"/>
              <a:gd name="connsiteY443" fmla="*/ 7204052 h 7780525"/>
              <a:gd name="connsiteX444" fmla="*/ 1790711 w 3974108"/>
              <a:gd name="connsiteY444" fmla="*/ 7211492 h 7780525"/>
              <a:gd name="connsiteX445" fmla="*/ 1837563 w 3974108"/>
              <a:gd name="connsiteY445" fmla="*/ 7208516 h 7780525"/>
              <a:gd name="connsiteX446" fmla="*/ 1909699 w 3974108"/>
              <a:gd name="connsiteY446" fmla="*/ 7198843 h 7780525"/>
              <a:gd name="connsiteX447" fmla="*/ 1889248 w 3974108"/>
              <a:gd name="connsiteY447" fmla="*/ 7167595 h 7780525"/>
              <a:gd name="connsiteX448" fmla="*/ 1845371 w 3974108"/>
              <a:gd name="connsiteY448" fmla="*/ 7146019 h 7780525"/>
              <a:gd name="connsiteX449" fmla="*/ 2143955 w 3974108"/>
              <a:gd name="connsiteY449" fmla="*/ 7142298 h 7780525"/>
              <a:gd name="connsiteX450" fmla="*/ 2078883 w 3974108"/>
              <a:gd name="connsiteY450" fmla="*/ 7146762 h 7780525"/>
              <a:gd name="connsiteX451" fmla="*/ 2143211 w 3974108"/>
              <a:gd name="connsiteY451" fmla="*/ 7204796 h 7780525"/>
              <a:gd name="connsiteX452" fmla="*/ 2246955 w 3974108"/>
              <a:gd name="connsiteY452" fmla="*/ 7212235 h 7780525"/>
              <a:gd name="connsiteX453" fmla="*/ 2229106 w 3974108"/>
              <a:gd name="connsiteY453" fmla="*/ 7226001 h 7780525"/>
              <a:gd name="connsiteX454" fmla="*/ 2178908 w 3974108"/>
              <a:gd name="connsiteY454" fmla="*/ 7220420 h 7780525"/>
              <a:gd name="connsiteX455" fmla="*/ 2152135 w 3974108"/>
              <a:gd name="connsiteY455" fmla="*/ 7225256 h 7780525"/>
              <a:gd name="connsiteX456" fmla="*/ 2166265 w 3974108"/>
              <a:gd name="connsiteY456" fmla="*/ 7292217 h 7780525"/>
              <a:gd name="connsiteX457" fmla="*/ 2187088 w 3974108"/>
              <a:gd name="connsiteY457" fmla="*/ 7319745 h 7780525"/>
              <a:gd name="connsiteX458" fmla="*/ 2165149 w 3974108"/>
              <a:gd name="connsiteY458" fmla="*/ 7319745 h 7780525"/>
              <a:gd name="connsiteX459" fmla="*/ 2155854 w 3974108"/>
              <a:gd name="connsiteY459" fmla="*/ 7375918 h 7780525"/>
              <a:gd name="connsiteX460" fmla="*/ 2232453 w 3974108"/>
              <a:gd name="connsiteY460" fmla="*/ 7369595 h 7780525"/>
              <a:gd name="connsiteX461" fmla="*/ 2211630 w 3974108"/>
              <a:gd name="connsiteY461" fmla="*/ 7384847 h 7780525"/>
              <a:gd name="connsiteX462" fmla="*/ 2166265 w 3974108"/>
              <a:gd name="connsiteY462" fmla="*/ 7396751 h 7780525"/>
              <a:gd name="connsiteX463" fmla="*/ 2137262 w 3974108"/>
              <a:gd name="connsiteY463" fmla="*/ 7422419 h 7780525"/>
              <a:gd name="connsiteX464" fmla="*/ 2122016 w 3974108"/>
              <a:gd name="connsiteY464" fmla="*/ 7451063 h 7780525"/>
              <a:gd name="connsiteX465" fmla="*/ 2109374 w 3974108"/>
              <a:gd name="connsiteY465" fmla="*/ 7464828 h 7780525"/>
              <a:gd name="connsiteX466" fmla="*/ 2106772 w 3974108"/>
              <a:gd name="connsiteY466" fmla="*/ 7462224 h 7780525"/>
              <a:gd name="connsiteX467" fmla="*/ 2112720 w 3974108"/>
              <a:gd name="connsiteY467" fmla="*/ 7420187 h 7780525"/>
              <a:gd name="connsiteX468" fmla="*/ 2035750 w 3974108"/>
              <a:gd name="connsiteY468" fmla="*/ 7420187 h 7780525"/>
              <a:gd name="connsiteX469" fmla="*/ 2000426 w 3974108"/>
              <a:gd name="connsiteY469" fmla="*/ 7490497 h 7780525"/>
              <a:gd name="connsiteX470" fmla="*/ 2007119 w 3974108"/>
              <a:gd name="connsiteY470" fmla="*/ 7422048 h 7780525"/>
              <a:gd name="connsiteX471" fmla="*/ 1954692 w 3974108"/>
              <a:gd name="connsiteY471" fmla="*/ 7436555 h 7780525"/>
              <a:gd name="connsiteX472" fmla="*/ 1920111 w 3974108"/>
              <a:gd name="connsiteY472" fmla="*/ 7554854 h 7780525"/>
              <a:gd name="connsiteX473" fmla="*/ 1995220 w 3974108"/>
              <a:gd name="connsiteY473" fmla="*/ 7538858 h 7780525"/>
              <a:gd name="connsiteX474" fmla="*/ 2104168 w 3974108"/>
              <a:gd name="connsiteY474" fmla="*/ 7527325 h 7780525"/>
              <a:gd name="connsiteX475" fmla="*/ 2137634 w 3974108"/>
              <a:gd name="connsiteY475" fmla="*/ 7522489 h 7780525"/>
              <a:gd name="connsiteX476" fmla="*/ 2212002 w 3974108"/>
              <a:gd name="connsiteY476" fmla="*/ 7484544 h 7780525"/>
              <a:gd name="connsiteX477" fmla="*/ 2215348 w 3974108"/>
              <a:gd name="connsiteY477" fmla="*/ 7481941 h 7780525"/>
              <a:gd name="connsiteX478" fmla="*/ 2266290 w 3974108"/>
              <a:gd name="connsiteY478" fmla="*/ 7406051 h 7780525"/>
              <a:gd name="connsiteX479" fmla="*/ 2276701 w 3974108"/>
              <a:gd name="connsiteY479" fmla="*/ 7377407 h 7780525"/>
              <a:gd name="connsiteX480" fmla="*/ 2284510 w 3974108"/>
              <a:gd name="connsiteY480" fmla="*/ 7323466 h 7780525"/>
              <a:gd name="connsiteX481" fmla="*/ 2275958 w 3974108"/>
              <a:gd name="connsiteY481" fmla="*/ 7246088 h 7780525"/>
              <a:gd name="connsiteX482" fmla="*/ 2250673 w 3974108"/>
              <a:gd name="connsiteY482" fmla="*/ 7193264 h 7780525"/>
              <a:gd name="connsiteX483" fmla="*/ 2227990 w 3974108"/>
              <a:gd name="connsiteY483" fmla="*/ 7166851 h 7780525"/>
              <a:gd name="connsiteX484" fmla="*/ 2208654 w 3974108"/>
              <a:gd name="connsiteY484" fmla="*/ 7158295 h 7780525"/>
              <a:gd name="connsiteX485" fmla="*/ 2149905 w 3974108"/>
              <a:gd name="connsiteY485" fmla="*/ 7143415 h 7780525"/>
              <a:gd name="connsiteX486" fmla="*/ 2143955 w 3974108"/>
              <a:gd name="connsiteY486" fmla="*/ 7142298 h 7780525"/>
              <a:gd name="connsiteX487" fmla="*/ 1998939 w 3974108"/>
              <a:gd name="connsiteY487" fmla="*/ 7140811 h 7780525"/>
              <a:gd name="connsiteX488" fmla="*/ 1997823 w 3974108"/>
              <a:gd name="connsiteY488" fmla="*/ 7145275 h 7780525"/>
              <a:gd name="connsiteX489" fmla="*/ 2019390 w 3974108"/>
              <a:gd name="connsiteY489" fmla="*/ 7172431 h 7780525"/>
              <a:gd name="connsiteX490" fmla="*/ 2033892 w 3974108"/>
              <a:gd name="connsiteY490" fmla="*/ 7181359 h 7780525"/>
              <a:gd name="connsiteX491" fmla="*/ 2081487 w 3974108"/>
              <a:gd name="connsiteY491" fmla="*/ 7200704 h 7780525"/>
              <a:gd name="connsiteX492" fmla="*/ 2109374 w 3974108"/>
              <a:gd name="connsiteY492" fmla="*/ 7209632 h 7780525"/>
              <a:gd name="connsiteX493" fmla="*/ 2063638 w 3974108"/>
              <a:gd name="connsiteY493" fmla="*/ 7151228 h 7780525"/>
              <a:gd name="connsiteX494" fmla="*/ 2056573 w 3974108"/>
              <a:gd name="connsiteY494" fmla="*/ 7146762 h 7780525"/>
              <a:gd name="connsiteX495" fmla="*/ 1998939 w 3974108"/>
              <a:gd name="connsiteY495" fmla="*/ 7140811 h 7780525"/>
              <a:gd name="connsiteX496" fmla="*/ 1840537 w 3974108"/>
              <a:gd name="connsiteY496" fmla="*/ 7103983 h 7780525"/>
              <a:gd name="connsiteX497" fmla="*/ 1862848 w 3974108"/>
              <a:gd name="connsiteY497" fmla="*/ 7107703 h 7780525"/>
              <a:gd name="connsiteX498" fmla="*/ 1933125 w 3974108"/>
              <a:gd name="connsiteY498" fmla="*/ 7112167 h 7780525"/>
              <a:gd name="connsiteX499" fmla="*/ 2026826 w 3974108"/>
              <a:gd name="connsiteY499" fmla="*/ 7108447 h 7780525"/>
              <a:gd name="connsiteX500" fmla="*/ 2096360 w 3974108"/>
              <a:gd name="connsiteY500" fmla="*/ 7109934 h 7780525"/>
              <a:gd name="connsiteX501" fmla="*/ 2190063 w 3974108"/>
              <a:gd name="connsiteY501" fmla="*/ 7108447 h 7780525"/>
              <a:gd name="connsiteX502" fmla="*/ 2249185 w 3974108"/>
              <a:gd name="connsiteY502" fmla="*/ 7132998 h 7780525"/>
              <a:gd name="connsiteX503" fmla="*/ 2291574 w 3974108"/>
              <a:gd name="connsiteY503" fmla="*/ 7179499 h 7780525"/>
              <a:gd name="connsiteX504" fmla="*/ 2314257 w 3974108"/>
              <a:gd name="connsiteY504" fmla="*/ 7229348 h 7780525"/>
              <a:gd name="connsiteX505" fmla="*/ 2327643 w 3974108"/>
              <a:gd name="connsiteY505" fmla="*/ 7330534 h 7780525"/>
              <a:gd name="connsiteX506" fmla="*/ 2311282 w 3974108"/>
              <a:gd name="connsiteY506" fmla="*/ 7401215 h 7780525"/>
              <a:gd name="connsiteX507" fmla="*/ 2297524 w 3974108"/>
              <a:gd name="connsiteY507" fmla="*/ 7432463 h 7780525"/>
              <a:gd name="connsiteX508" fmla="*/ 2275958 w 3974108"/>
              <a:gd name="connsiteY508" fmla="*/ 7471896 h 7780525"/>
              <a:gd name="connsiteX509" fmla="*/ 2253647 w 3974108"/>
              <a:gd name="connsiteY509" fmla="*/ 7500913 h 7780525"/>
              <a:gd name="connsiteX510" fmla="*/ 2217951 w 3974108"/>
              <a:gd name="connsiteY510" fmla="*/ 7527697 h 7780525"/>
              <a:gd name="connsiteX511" fmla="*/ 2174817 w 3974108"/>
              <a:gd name="connsiteY511" fmla="*/ 7550762 h 7780525"/>
              <a:gd name="connsiteX512" fmla="*/ 2092641 w 3974108"/>
              <a:gd name="connsiteY512" fmla="*/ 7567502 h 7780525"/>
              <a:gd name="connsiteX513" fmla="*/ 2037982 w 3974108"/>
              <a:gd name="connsiteY513" fmla="*/ 7571967 h 7780525"/>
              <a:gd name="connsiteX514" fmla="*/ 1849462 w 3974108"/>
              <a:gd name="connsiteY514" fmla="*/ 7617723 h 7780525"/>
              <a:gd name="connsiteX515" fmla="*/ 1790711 w 3974108"/>
              <a:gd name="connsiteY515" fmla="*/ 7618840 h 7780525"/>
              <a:gd name="connsiteX516" fmla="*/ 1722293 w 3974108"/>
              <a:gd name="connsiteY516" fmla="*/ 7622932 h 7780525"/>
              <a:gd name="connsiteX517" fmla="*/ 1647925 w 3974108"/>
              <a:gd name="connsiteY517" fmla="*/ 7624047 h 7780525"/>
              <a:gd name="connsiteX518" fmla="*/ 1520385 w 3974108"/>
              <a:gd name="connsiteY518" fmla="*/ 7620327 h 7780525"/>
              <a:gd name="connsiteX519" fmla="*/ 1467584 w 3974108"/>
              <a:gd name="connsiteY519" fmla="*/ 7619955 h 7780525"/>
              <a:gd name="connsiteX520" fmla="*/ 1393588 w 3974108"/>
              <a:gd name="connsiteY520" fmla="*/ 7606191 h 7780525"/>
              <a:gd name="connsiteX521" fmla="*/ 1356404 w 3974108"/>
              <a:gd name="connsiteY521" fmla="*/ 7586102 h 7780525"/>
              <a:gd name="connsiteX522" fmla="*/ 1322567 w 3974108"/>
              <a:gd name="connsiteY522" fmla="*/ 7550762 h 7780525"/>
              <a:gd name="connsiteX523" fmla="*/ 1305835 w 3974108"/>
              <a:gd name="connsiteY523" fmla="*/ 7527325 h 7780525"/>
              <a:gd name="connsiteX524" fmla="*/ 1289845 w 3974108"/>
              <a:gd name="connsiteY524" fmla="*/ 7502400 h 7780525"/>
              <a:gd name="connsiteX525" fmla="*/ 1275715 w 3974108"/>
              <a:gd name="connsiteY525" fmla="*/ 7470780 h 7780525"/>
              <a:gd name="connsiteX526" fmla="*/ 1265305 w 3974108"/>
              <a:gd name="connsiteY526" fmla="*/ 7402331 h 7780525"/>
              <a:gd name="connsiteX527" fmla="*/ 1267163 w 3974108"/>
              <a:gd name="connsiteY527" fmla="*/ 7401587 h 7780525"/>
              <a:gd name="connsiteX528" fmla="*/ 1270139 w 3974108"/>
              <a:gd name="connsiteY528" fmla="*/ 7371454 h 7780525"/>
              <a:gd name="connsiteX529" fmla="*/ 1269023 w 3974108"/>
              <a:gd name="connsiteY529" fmla="*/ 7327186 h 7780525"/>
              <a:gd name="connsiteX530" fmla="*/ 1273485 w 3974108"/>
              <a:gd name="connsiteY530" fmla="*/ 7278825 h 7780525"/>
              <a:gd name="connsiteX531" fmla="*/ 1282780 w 3974108"/>
              <a:gd name="connsiteY531" fmla="*/ 7243485 h 7780525"/>
              <a:gd name="connsiteX532" fmla="*/ 1326658 w 3974108"/>
              <a:gd name="connsiteY532" fmla="*/ 7196240 h 7780525"/>
              <a:gd name="connsiteX533" fmla="*/ 1437466 w 3974108"/>
              <a:gd name="connsiteY533" fmla="*/ 7172059 h 7780525"/>
              <a:gd name="connsiteX534" fmla="*/ 1481715 w 3974108"/>
              <a:gd name="connsiteY534" fmla="*/ 7158295 h 7780525"/>
              <a:gd name="connsiteX535" fmla="*/ 1534143 w 3974108"/>
              <a:gd name="connsiteY535" fmla="*/ 7130395 h 7780525"/>
              <a:gd name="connsiteX536" fmla="*/ 1575045 w 3974108"/>
              <a:gd name="connsiteY536" fmla="*/ 7118862 h 7780525"/>
              <a:gd name="connsiteX537" fmla="*/ 1662427 w 3974108"/>
              <a:gd name="connsiteY537" fmla="*/ 7108447 h 7780525"/>
              <a:gd name="connsiteX538" fmla="*/ 1708535 w 3974108"/>
              <a:gd name="connsiteY538" fmla="*/ 7113283 h 7780525"/>
              <a:gd name="connsiteX539" fmla="*/ 1760220 w 3974108"/>
              <a:gd name="connsiteY539" fmla="*/ 7114770 h 7780525"/>
              <a:gd name="connsiteX540" fmla="*/ 1840537 w 3974108"/>
              <a:gd name="connsiteY540" fmla="*/ 7103983 h 7780525"/>
              <a:gd name="connsiteX541" fmla="*/ 909850 w 3974108"/>
              <a:gd name="connsiteY541" fmla="*/ 7038873 h 7780525"/>
              <a:gd name="connsiteX542" fmla="*/ 846298 w 3974108"/>
              <a:gd name="connsiteY542" fmla="*/ 7079836 h 7780525"/>
              <a:gd name="connsiteX543" fmla="*/ 650440 w 3974108"/>
              <a:gd name="connsiteY543" fmla="*/ 7258586 h 7780525"/>
              <a:gd name="connsiteX544" fmla="*/ 579828 w 3974108"/>
              <a:gd name="connsiteY544" fmla="*/ 7328969 h 7780525"/>
              <a:gd name="connsiteX545" fmla="*/ 587260 w 3974108"/>
              <a:gd name="connsiteY545" fmla="*/ 7303273 h 7780525"/>
              <a:gd name="connsiteX546" fmla="*/ 657873 w 3974108"/>
              <a:gd name="connsiteY546" fmla="*/ 7211292 h 7780525"/>
              <a:gd name="connsiteX547" fmla="*/ 818054 w 3974108"/>
              <a:gd name="connsiteY547" fmla="*/ 7075741 h 7780525"/>
              <a:gd name="connsiteX548" fmla="*/ 887551 w 3974108"/>
              <a:gd name="connsiteY548" fmla="*/ 7042597 h 7780525"/>
              <a:gd name="connsiteX549" fmla="*/ 909850 w 3974108"/>
              <a:gd name="connsiteY549" fmla="*/ 7038873 h 7780525"/>
              <a:gd name="connsiteX550" fmla="*/ 2988472 w 3974108"/>
              <a:gd name="connsiteY550" fmla="*/ 7005997 h 7780525"/>
              <a:gd name="connsiteX551" fmla="*/ 2924508 w 3974108"/>
              <a:gd name="connsiteY551" fmla="*/ 7098266 h 7780525"/>
              <a:gd name="connsiteX552" fmla="*/ 2920417 w 3974108"/>
              <a:gd name="connsiteY552" fmla="*/ 7117241 h 7780525"/>
              <a:gd name="connsiteX553" fmla="*/ 2913351 w 3974108"/>
              <a:gd name="connsiteY553" fmla="*/ 7135471 h 7780525"/>
              <a:gd name="connsiteX554" fmla="*/ 2892526 w 3974108"/>
              <a:gd name="connsiteY554" fmla="*/ 7176025 h 7780525"/>
              <a:gd name="connsiteX555" fmla="*/ 2882857 w 3974108"/>
              <a:gd name="connsiteY555" fmla="*/ 7224019 h 7780525"/>
              <a:gd name="connsiteX556" fmla="*/ 2885832 w 3974108"/>
              <a:gd name="connsiteY556" fmla="*/ 7540632 h 7780525"/>
              <a:gd name="connsiteX557" fmla="*/ 2913351 w 3974108"/>
              <a:gd name="connsiteY557" fmla="*/ 7610951 h 7780525"/>
              <a:gd name="connsiteX558" fmla="*/ 2925624 w 3974108"/>
              <a:gd name="connsiteY558" fmla="*/ 7622856 h 7780525"/>
              <a:gd name="connsiteX559" fmla="*/ 2994051 w 3974108"/>
              <a:gd name="connsiteY559" fmla="*/ 7607974 h 7780525"/>
              <a:gd name="connsiteX560" fmla="*/ 2981035 w 3974108"/>
              <a:gd name="connsiteY560" fmla="*/ 7570025 h 7780525"/>
              <a:gd name="connsiteX561" fmla="*/ 2965788 w 3974108"/>
              <a:gd name="connsiteY561" fmla="*/ 7541377 h 7780525"/>
              <a:gd name="connsiteX562" fmla="*/ 2951284 w 3974108"/>
              <a:gd name="connsiteY562" fmla="*/ 7465107 h 7780525"/>
              <a:gd name="connsiteX563" fmla="*/ 2949796 w 3974108"/>
              <a:gd name="connsiteY563" fmla="*/ 7245225 h 7780525"/>
              <a:gd name="connsiteX564" fmla="*/ 2959465 w 3974108"/>
              <a:gd name="connsiteY564" fmla="*/ 7160026 h 7780525"/>
              <a:gd name="connsiteX565" fmla="*/ 3023801 w 3974108"/>
              <a:gd name="connsiteY565" fmla="*/ 7032041 h 7780525"/>
              <a:gd name="connsiteX566" fmla="*/ 3027892 w 3974108"/>
              <a:gd name="connsiteY566" fmla="*/ 7026088 h 7780525"/>
              <a:gd name="connsiteX567" fmla="*/ 2988472 w 3974108"/>
              <a:gd name="connsiteY567" fmla="*/ 7005997 h 7780525"/>
              <a:gd name="connsiteX568" fmla="*/ 603442 w 3974108"/>
              <a:gd name="connsiteY568" fmla="*/ 6971589 h 7780525"/>
              <a:gd name="connsiteX569" fmla="*/ 443237 w 3974108"/>
              <a:gd name="connsiteY569" fmla="*/ 7317482 h 7780525"/>
              <a:gd name="connsiteX570" fmla="*/ 603442 w 3974108"/>
              <a:gd name="connsiteY570" fmla="*/ 6971589 h 7780525"/>
              <a:gd name="connsiteX571" fmla="*/ 654961 w 3974108"/>
              <a:gd name="connsiteY571" fmla="*/ 6920717 h 7780525"/>
              <a:gd name="connsiteX572" fmla="*/ 659814 w 3974108"/>
              <a:gd name="connsiteY572" fmla="*/ 6945251 h 7780525"/>
              <a:gd name="connsiteX573" fmla="*/ 643387 w 3974108"/>
              <a:gd name="connsiteY573" fmla="*/ 7010302 h 7780525"/>
              <a:gd name="connsiteX574" fmla="*/ 549307 w 3974108"/>
              <a:gd name="connsiteY574" fmla="*/ 7204711 h 7780525"/>
              <a:gd name="connsiteX575" fmla="*/ 544826 w 3974108"/>
              <a:gd name="connsiteY575" fmla="*/ 7209172 h 7780525"/>
              <a:gd name="connsiteX576" fmla="*/ 654961 w 3974108"/>
              <a:gd name="connsiteY576" fmla="*/ 6920717 h 7780525"/>
              <a:gd name="connsiteX577" fmla="*/ 2866550 w 3974108"/>
              <a:gd name="connsiteY577" fmla="*/ 6901821 h 7780525"/>
              <a:gd name="connsiteX578" fmla="*/ 2940595 w 3974108"/>
              <a:gd name="connsiteY578" fmla="*/ 6907639 h 7780525"/>
              <a:gd name="connsiteX579" fmla="*/ 3020442 w 3974108"/>
              <a:gd name="connsiteY579" fmla="*/ 6923775 h 7780525"/>
              <a:gd name="connsiteX580" fmla="*/ 3058695 w 3974108"/>
              <a:gd name="connsiteY580" fmla="*/ 6929404 h 7780525"/>
              <a:gd name="connsiteX581" fmla="*/ 3083206 w 3974108"/>
              <a:gd name="connsiteY581" fmla="*/ 6931280 h 7780525"/>
              <a:gd name="connsiteX582" fmla="*/ 3157484 w 3974108"/>
              <a:gd name="connsiteY582" fmla="*/ 6987195 h 7780525"/>
              <a:gd name="connsiteX583" fmla="*/ 3138542 w 3974108"/>
              <a:gd name="connsiteY583" fmla="*/ 6971434 h 7780525"/>
              <a:gd name="connsiteX584" fmla="*/ 3068351 w 3974108"/>
              <a:gd name="connsiteY584" fmla="*/ 6938410 h 7780525"/>
              <a:gd name="connsiteX585" fmla="*/ 3012643 w 3974108"/>
              <a:gd name="connsiteY585" fmla="*/ 6926777 h 7780525"/>
              <a:gd name="connsiteX586" fmla="*/ 2793526 w 3974108"/>
              <a:gd name="connsiteY586" fmla="*/ 6924150 h 7780525"/>
              <a:gd name="connsiteX587" fmla="*/ 2665769 w 3974108"/>
              <a:gd name="connsiteY587" fmla="*/ 6960551 h 7780525"/>
              <a:gd name="connsiteX588" fmla="*/ 2629745 w 3974108"/>
              <a:gd name="connsiteY588" fmla="*/ 6959050 h 7780525"/>
              <a:gd name="connsiteX589" fmla="*/ 2645343 w 3974108"/>
              <a:gd name="connsiteY589" fmla="*/ 6951920 h 7780525"/>
              <a:gd name="connsiteX590" fmla="*/ 2792783 w 3974108"/>
              <a:gd name="connsiteY590" fmla="*/ 6910641 h 7780525"/>
              <a:gd name="connsiteX591" fmla="*/ 2866550 w 3974108"/>
              <a:gd name="connsiteY591" fmla="*/ 6901821 h 7780525"/>
              <a:gd name="connsiteX592" fmla="*/ 1423457 w 3974108"/>
              <a:gd name="connsiteY592" fmla="*/ 6899245 h 7780525"/>
              <a:gd name="connsiteX593" fmla="*/ 1374756 w 3974108"/>
              <a:gd name="connsiteY593" fmla="*/ 6944650 h 7780525"/>
              <a:gd name="connsiteX594" fmla="*/ 1427175 w 3974108"/>
              <a:gd name="connsiteY594" fmla="*/ 6903339 h 7780525"/>
              <a:gd name="connsiteX595" fmla="*/ 1423457 w 3974108"/>
              <a:gd name="connsiteY595" fmla="*/ 6899245 h 7780525"/>
              <a:gd name="connsiteX596" fmla="*/ 3638622 w 3974108"/>
              <a:gd name="connsiteY596" fmla="*/ 6889389 h 7780525"/>
              <a:gd name="connsiteX597" fmla="*/ 3620776 w 3974108"/>
              <a:gd name="connsiteY597" fmla="*/ 6916015 h 7780525"/>
              <a:gd name="connsiteX598" fmla="*/ 3573694 w 3974108"/>
              <a:gd name="connsiteY598" fmla="*/ 7014012 h 7780525"/>
              <a:gd name="connsiteX599" fmla="*/ 3579172 w 3974108"/>
              <a:gd name="connsiteY599" fmla="*/ 7304893 h 7780525"/>
              <a:gd name="connsiteX600" fmla="*/ 3587543 w 3974108"/>
              <a:gd name="connsiteY600" fmla="*/ 7320448 h 7780525"/>
              <a:gd name="connsiteX601" fmla="*/ 3708790 w 3974108"/>
              <a:gd name="connsiteY601" fmla="*/ 7466705 h 7780525"/>
              <a:gd name="connsiteX602" fmla="*/ 3715074 w 3974108"/>
              <a:gd name="connsiteY602" fmla="*/ 7462737 h 7780525"/>
              <a:gd name="connsiteX603" fmla="*/ 3693637 w 3974108"/>
              <a:gd name="connsiteY603" fmla="*/ 7396854 h 7780525"/>
              <a:gd name="connsiteX604" fmla="*/ 3650689 w 3974108"/>
              <a:gd name="connsiteY604" fmla="*/ 7241077 h 7780525"/>
              <a:gd name="connsiteX605" fmla="*/ 3636506 w 3974108"/>
              <a:gd name="connsiteY605" fmla="*/ 7104741 h 7780525"/>
              <a:gd name="connsiteX606" fmla="*/ 3639343 w 3974108"/>
              <a:gd name="connsiteY606" fmla="*/ 7090220 h 7780525"/>
              <a:gd name="connsiteX607" fmla="*/ 3645425 w 3974108"/>
              <a:gd name="connsiteY607" fmla="*/ 7090095 h 7780525"/>
              <a:gd name="connsiteX608" fmla="*/ 3736801 w 3974108"/>
              <a:gd name="connsiteY608" fmla="*/ 7379116 h 7780525"/>
              <a:gd name="connsiteX609" fmla="*/ 3766399 w 3974108"/>
              <a:gd name="connsiteY609" fmla="*/ 7286721 h 7780525"/>
              <a:gd name="connsiteX610" fmla="*/ 3761339 w 3974108"/>
              <a:gd name="connsiteY610" fmla="*/ 7202433 h 7780525"/>
              <a:gd name="connsiteX611" fmla="*/ 3717568 w 3974108"/>
              <a:gd name="connsiteY611" fmla="*/ 7056690 h 7780525"/>
              <a:gd name="connsiteX612" fmla="*/ 3686661 w 3974108"/>
              <a:gd name="connsiteY612" fmla="*/ 6965117 h 7780525"/>
              <a:gd name="connsiteX613" fmla="*/ 3638622 w 3974108"/>
              <a:gd name="connsiteY613" fmla="*/ 6889389 h 7780525"/>
              <a:gd name="connsiteX614" fmla="*/ 1288136 w 3974108"/>
              <a:gd name="connsiteY614" fmla="*/ 6833000 h 7780525"/>
              <a:gd name="connsiteX615" fmla="*/ 1268805 w 3974108"/>
              <a:gd name="connsiteY615" fmla="*/ 6837838 h 7780525"/>
              <a:gd name="connsiteX616" fmla="*/ 1219733 w 3974108"/>
              <a:gd name="connsiteY616" fmla="*/ 6851608 h 7780525"/>
              <a:gd name="connsiteX617" fmla="*/ 1164712 w 3974108"/>
              <a:gd name="connsiteY617" fmla="*/ 6905200 h 7780525"/>
              <a:gd name="connsiteX618" fmla="*/ 1213413 w 3974108"/>
              <a:gd name="connsiteY618" fmla="*/ 6902594 h 7780525"/>
              <a:gd name="connsiteX619" fmla="*/ 1220104 w 3974108"/>
              <a:gd name="connsiteY619" fmla="*/ 6898129 h 7780525"/>
              <a:gd name="connsiteX620" fmla="*/ 1289252 w 3974108"/>
              <a:gd name="connsiteY620" fmla="*/ 6835233 h 7780525"/>
              <a:gd name="connsiteX621" fmla="*/ 1288136 w 3974108"/>
              <a:gd name="connsiteY621" fmla="*/ 6833000 h 7780525"/>
              <a:gd name="connsiteX622" fmla="*/ 3618117 w 3974108"/>
              <a:gd name="connsiteY622" fmla="*/ 6814219 h 7780525"/>
              <a:gd name="connsiteX623" fmla="*/ 3639484 w 3974108"/>
              <a:gd name="connsiteY623" fmla="*/ 6822158 h 7780525"/>
              <a:gd name="connsiteX624" fmla="*/ 3747162 w 3974108"/>
              <a:gd name="connsiteY624" fmla="*/ 6998229 h 7780525"/>
              <a:gd name="connsiteX625" fmla="*/ 3801727 w 3974108"/>
              <a:gd name="connsiteY625" fmla="*/ 7183957 h 7780525"/>
              <a:gd name="connsiteX626" fmla="*/ 3788147 w 3974108"/>
              <a:gd name="connsiteY626" fmla="*/ 7349508 h 7780525"/>
              <a:gd name="connsiteX627" fmla="*/ 3751228 w 3974108"/>
              <a:gd name="connsiteY627" fmla="*/ 7420477 h 7780525"/>
              <a:gd name="connsiteX628" fmla="*/ 3813183 w 3974108"/>
              <a:gd name="connsiteY628" fmla="*/ 7510569 h 7780525"/>
              <a:gd name="connsiteX629" fmla="*/ 3921966 w 3974108"/>
              <a:gd name="connsiteY629" fmla="*/ 7628904 h 7780525"/>
              <a:gd name="connsiteX630" fmla="*/ 3934624 w 3974108"/>
              <a:gd name="connsiteY630" fmla="*/ 7650315 h 7780525"/>
              <a:gd name="connsiteX631" fmla="*/ 3914867 w 3974108"/>
              <a:gd name="connsiteY631" fmla="*/ 7645573 h 7780525"/>
              <a:gd name="connsiteX632" fmla="*/ 3766511 w 3974108"/>
              <a:gd name="connsiteY632" fmla="*/ 7533012 h 7780525"/>
              <a:gd name="connsiteX633" fmla="*/ 3736378 w 3974108"/>
              <a:gd name="connsiteY633" fmla="*/ 7519871 h 7780525"/>
              <a:gd name="connsiteX634" fmla="*/ 3663603 w 3974108"/>
              <a:gd name="connsiteY634" fmla="*/ 7486263 h 7780525"/>
              <a:gd name="connsiteX635" fmla="*/ 3541376 w 3974108"/>
              <a:gd name="connsiteY635" fmla="*/ 7333286 h 7780525"/>
              <a:gd name="connsiteX636" fmla="*/ 3513370 w 3974108"/>
              <a:gd name="connsiteY636" fmla="*/ 7073526 h 7780525"/>
              <a:gd name="connsiteX637" fmla="*/ 3595392 w 3974108"/>
              <a:gd name="connsiteY637" fmla="*/ 6885785 h 7780525"/>
              <a:gd name="connsiteX638" fmla="*/ 3603576 w 3974108"/>
              <a:gd name="connsiteY638" fmla="*/ 6839981 h 7780525"/>
              <a:gd name="connsiteX639" fmla="*/ 3618117 w 3974108"/>
              <a:gd name="connsiteY639" fmla="*/ 6814219 h 7780525"/>
              <a:gd name="connsiteX640" fmla="*/ 742019 w 3974108"/>
              <a:gd name="connsiteY640" fmla="*/ 6780896 h 7780525"/>
              <a:gd name="connsiteX641" fmla="*/ 736442 w 3974108"/>
              <a:gd name="connsiteY641" fmla="*/ 6782013 h 7780525"/>
              <a:gd name="connsiteX642" fmla="*/ 736070 w 3974108"/>
              <a:gd name="connsiteY642" fmla="*/ 6873938 h 7780525"/>
              <a:gd name="connsiteX643" fmla="*/ 769529 w 3974108"/>
              <a:gd name="connsiteY643" fmla="*/ 6885475 h 7780525"/>
              <a:gd name="connsiteX644" fmla="*/ 819717 w 3974108"/>
              <a:gd name="connsiteY644" fmla="*/ 6840071 h 7780525"/>
              <a:gd name="connsiteX645" fmla="*/ 756146 w 3974108"/>
              <a:gd name="connsiteY645" fmla="*/ 6787223 h 7780525"/>
              <a:gd name="connsiteX646" fmla="*/ 739417 w 3974108"/>
              <a:gd name="connsiteY646" fmla="*/ 6803598 h 7780525"/>
              <a:gd name="connsiteX647" fmla="*/ 742019 w 3974108"/>
              <a:gd name="connsiteY647" fmla="*/ 6780896 h 7780525"/>
              <a:gd name="connsiteX648" fmla="*/ 2939633 w 3974108"/>
              <a:gd name="connsiteY648" fmla="*/ 6730444 h 7780525"/>
              <a:gd name="connsiteX649" fmla="*/ 2788026 w 3974108"/>
              <a:gd name="connsiteY649" fmla="*/ 6762306 h 7780525"/>
              <a:gd name="connsiteX650" fmla="*/ 2682039 w 3974108"/>
              <a:gd name="connsiteY650" fmla="*/ 6816625 h 7780525"/>
              <a:gd name="connsiteX651" fmla="*/ 2669767 w 3974108"/>
              <a:gd name="connsiteY651" fmla="*/ 6823694 h 7780525"/>
              <a:gd name="connsiteX652" fmla="*/ 2589439 w 3974108"/>
              <a:gd name="connsiteY652" fmla="*/ 6941261 h 7780525"/>
              <a:gd name="connsiteX653" fmla="*/ 2584605 w 3974108"/>
              <a:gd name="connsiteY653" fmla="*/ 6952795 h 7780525"/>
              <a:gd name="connsiteX654" fmla="*/ 2594646 w 3974108"/>
              <a:gd name="connsiteY654" fmla="*/ 6992976 h 7780525"/>
              <a:gd name="connsiteX655" fmla="*/ 2713649 w 3974108"/>
              <a:gd name="connsiteY655" fmla="*/ 7049527 h 7780525"/>
              <a:gd name="connsiteX656" fmla="*/ 2815174 w 3974108"/>
              <a:gd name="connsiteY656" fmla="*/ 7073711 h 7780525"/>
              <a:gd name="connsiteX657" fmla="*/ 2833768 w 3974108"/>
              <a:gd name="connsiteY657" fmla="*/ 7081152 h 7780525"/>
              <a:gd name="connsiteX658" fmla="*/ 2892154 w 3974108"/>
              <a:gd name="connsiteY658" fmla="*/ 7101614 h 7780525"/>
              <a:gd name="connsiteX659" fmla="*/ 2943102 w 3974108"/>
              <a:gd name="connsiteY659" fmla="*/ 7022368 h 7780525"/>
              <a:gd name="connsiteX660" fmla="*/ 2889551 w 3974108"/>
              <a:gd name="connsiteY660" fmla="*/ 7044691 h 7780525"/>
              <a:gd name="connsiteX661" fmla="*/ 2860172 w 3974108"/>
              <a:gd name="connsiteY661" fmla="*/ 7054364 h 7780525"/>
              <a:gd name="connsiteX662" fmla="*/ 2875419 w 3974108"/>
              <a:gd name="connsiteY662" fmla="*/ 7018276 h 7780525"/>
              <a:gd name="connsiteX663" fmla="*/ 2834512 w 3974108"/>
              <a:gd name="connsiteY663" fmla="*/ 7028321 h 7780525"/>
              <a:gd name="connsiteX664" fmla="*/ 2853479 w 3974108"/>
              <a:gd name="connsiteY664" fmla="*/ 7001161 h 7780525"/>
              <a:gd name="connsiteX665" fmla="*/ 2793977 w 3974108"/>
              <a:gd name="connsiteY665" fmla="*/ 7016415 h 7780525"/>
              <a:gd name="connsiteX666" fmla="*/ 2904798 w 3974108"/>
              <a:gd name="connsiteY666" fmla="*/ 6955399 h 7780525"/>
              <a:gd name="connsiteX667" fmla="*/ 3064709 w 3974108"/>
              <a:gd name="connsiteY667" fmla="*/ 7003394 h 7780525"/>
              <a:gd name="connsiteX668" fmla="*/ 3113426 w 3974108"/>
              <a:gd name="connsiteY668" fmla="*/ 7057713 h 7780525"/>
              <a:gd name="connsiteX669" fmla="*/ 3119376 w 3974108"/>
              <a:gd name="connsiteY669" fmla="*/ 7082269 h 7780525"/>
              <a:gd name="connsiteX670" fmla="*/ 3071774 w 3974108"/>
              <a:gd name="connsiteY670" fmla="*/ 7062178 h 7780525"/>
              <a:gd name="connsiteX671" fmla="*/ 3089254 w 3974108"/>
              <a:gd name="connsiteY671" fmla="*/ 7097894 h 7780525"/>
              <a:gd name="connsiteX672" fmla="*/ 3055784 w 3974108"/>
              <a:gd name="connsiteY672" fmla="*/ 7099755 h 7780525"/>
              <a:gd name="connsiteX673" fmla="*/ 3024173 w 3974108"/>
              <a:gd name="connsiteY673" fmla="*/ 7072595 h 7780525"/>
              <a:gd name="connsiteX674" fmla="*/ 3002604 w 3974108"/>
              <a:gd name="connsiteY674" fmla="*/ 7124682 h 7780525"/>
              <a:gd name="connsiteX675" fmla="*/ 3044255 w 3974108"/>
              <a:gd name="connsiteY675" fmla="*/ 7128774 h 7780525"/>
              <a:gd name="connsiteX676" fmla="*/ 3131276 w 3974108"/>
              <a:gd name="connsiteY676" fmla="*/ 7139563 h 7780525"/>
              <a:gd name="connsiteX677" fmla="*/ 3147267 w 3974108"/>
              <a:gd name="connsiteY677" fmla="*/ 7138820 h 7780525"/>
              <a:gd name="connsiteX678" fmla="*/ 3234289 w 3974108"/>
              <a:gd name="connsiteY678" fmla="*/ 7125054 h 7780525"/>
              <a:gd name="connsiteX679" fmla="*/ 3308666 w 3974108"/>
              <a:gd name="connsiteY679" fmla="*/ 7104963 h 7780525"/>
              <a:gd name="connsiteX680" fmla="*/ 3348458 w 3974108"/>
              <a:gd name="connsiteY680" fmla="*/ 7080408 h 7780525"/>
              <a:gd name="connsiteX681" fmla="*/ 3280030 w 3974108"/>
              <a:gd name="connsiteY681" fmla="*/ 6935680 h 7780525"/>
              <a:gd name="connsiteX682" fmla="*/ 3255858 w 3974108"/>
              <a:gd name="connsiteY682" fmla="*/ 6891406 h 7780525"/>
              <a:gd name="connsiteX683" fmla="*/ 3184084 w 3974108"/>
              <a:gd name="connsiteY683" fmla="*/ 6825182 h 7780525"/>
              <a:gd name="connsiteX684" fmla="*/ 3098551 w 3974108"/>
              <a:gd name="connsiteY684" fmla="*/ 6772723 h 7780525"/>
              <a:gd name="connsiteX685" fmla="*/ 3030496 w 3974108"/>
              <a:gd name="connsiteY685" fmla="*/ 6747424 h 7780525"/>
              <a:gd name="connsiteX686" fmla="*/ 2992563 w 3974108"/>
              <a:gd name="connsiteY686" fmla="*/ 6739610 h 7780525"/>
              <a:gd name="connsiteX687" fmla="*/ 2939633 w 3974108"/>
              <a:gd name="connsiteY687" fmla="*/ 6730444 h 7780525"/>
              <a:gd name="connsiteX688" fmla="*/ 816371 w 3974108"/>
              <a:gd name="connsiteY688" fmla="*/ 6706835 h 7780525"/>
              <a:gd name="connsiteX689" fmla="*/ 769529 w 3974108"/>
              <a:gd name="connsiteY689" fmla="*/ 6767498 h 7780525"/>
              <a:gd name="connsiteX690" fmla="*/ 842766 w 3974108"/>
              <a:gd name="connsiteY690" fmla="*/ 6819974 h 7780525"/>
              <a:gd name="connsiteX691" fmla="*/ 910055 w 3974108"/>
              <a:gd name="connsiteY691" fmla="*/ 6739957 h 7780525"/>
              <a:gd name="connsiteX692" fmla="*/ 816371 w 3974108"/>
              <a:gd name="connsiteY692" fmla="*/ 6706835 h 7780525"/>
              <a:gd name="connsiteX693" fmla="*/ 2948680 w 3974108"/>
              <a:gd name="connsiteY693" fmla="*/ 6693104 h 7780525"/>
              <a:gd name="connsiteX694" fmla="*/ 3072146 w 3974108"/>
              <a:gd name="connsiteY694" fmla="*/ 6707614 h 7780525"/>
              <a:gd name="connsiteX695" fmla="*/ 3111938 w 3974108"/>
              <a:gd name="connsiteY695" fmla="*/ 6723613 h 7780525"/>
              <a:gd name="connsiteX696" fmla="*/ 3177762 w 3974108"/>
              <a:gd name="connsiteY696" fmla="*/ 6760445 h 7780525"/>
              <a:gd name="connsiteX697" fmla="*/ 3279287 w 3974108"/>
              <a:gd name="connsiteY697" fmla="*/ 6838947 h 7780525"/>
              <a:gd name="connsiteX698" fmla="*/ 3335441 w 3974108"/>
              <a:gd name="connsiteY698" fmla="*/ 6932332 h 7780525"/>
              <a:gd name="connsiteX699" fmla="*/ 3363704 w 3974108"/>
              <a:gd name="connsiteY699" fmla="*/ 6992976 h 7780525"/>
              <a:gd name="connsiteX700" fmla="*/ 3397547 w 3974108"/>
              <a:gd name="connsiteY700" fmla="*/ 7057713 h 7780525"/>
              <a:gd name="connsiteX701" fmla="*/ 3400150 w 3974108"/>
              <a:gd name="connsiteY701" fmla="*/ 7063293 h 7780525"/>
              <a:gd name="connsiteX702" fmla="*/ 3375605 w 3974108"/>
              <a:gd name="connsiteY702" fmla="*/ 7115381 h 7780525"/>
              <a:gd name="connsiteX703" fmla="*/ 3355151 w 3974108"/>
              <a:gd name="connsiteY703" fmla="*/ 7129147 h 7780525"/>
              <a:gd name="connsiteX704" fmla="*/ 3315360 w 3974108"/>
              <a:gd name="connsiteY704" fmla="*/ 7152214 h 7780525"/>
              <a:gd name="connsiteX705" fmla="*/ 3277056 w 3974108"/>
              <a:gd name="connsiteY705" fmla="*/ 7166351 h 7780525"/>
              <a:gd name="connsiteX706" fmla="*/ 3257346 w 3974108"/>
              <a:gd name="connsiteY706" fmla="*/ 7172304 h 7780525"/>
              <a:gd name="connsiteX707" fmla="*/ 3132020 w 3974108"/>
              <a:gd name="connsiteY707" fmla="*/ 7187558 h 7780525"/>
              <a:gd name="connsiteX708" fmla="*/ 3087766 w 3974108"/>
              <a:gd name="connsiteY708" fmla="*/ 7179745 h 7780525"/>
              <a:gd name="connsiteX709" fmla="*/ 3055784 w 3974108"/>
              <a:gd name="connsiteY709" fmla="*/ 7174536 h 7780525"/>
              <a:gd name="connsiteX710" fmla="*/ 3032355 w 3974108"/>
              <a:gd name="connsiteY710" fmla="*/ 7168211 h 7780525"/>
              <a:gd name="connsiteX711" fmla="*/ 2989960 w 3974108"/>
              <a:gd name="connsiteY711" fmla="*/ 7155190 h 7780525"/>
              <a:gd name="connsiteX712" fmla="*/ 2985126 w 3974108"/>
              <a:gd name="connsiteY712" fmla="*/ 7175280 h 7780525"/>
              <a:gd name="connsiteX713" fmla="*/ 2974713 w 3974108"/>
              <a:gd name="connsiteY713" fmla="*/ 7287268 h 7780525"/>
              <a:gd name="connsiteX714" fmla="*/ 2989216 w 3974108"/>
              <a:gd name="connsiteY714" fmla="*/ 7511614 h 7780525"/>
              <a:gd name="connsiteX715" fmla="*/ 3002976 w 3974108"/>
              <a:gd name="connsiteY715" fmla="*/ 7569280 h 7780525"/>
              <a:gd name="connsiteX716" fmla="*/ 3004835 w 3974108"/>
              <a:gd name="connsiteY716" fmla="*/ 7577094 h 7780525"/>
              <a:gd name="connsiteX717" fmla="*/ 2970250 w 3974108"/>
              <a:gd name="connsiteY717" fmla="*/ 7642947 h 7780525"/>
              <a:gd name="connsiteX718" fmla="*/ 2930458 w 3974108"/>
              <a:gd name="connsiteY718" fmla="*/ 7652248 h 7780525"/>
              <a:gd name="connsiteX719" fmla="*/ 2886204 w 3974108"/>
              <a:gd name="connsiteY719" fmla="*/ 7631413 h 7780525"/>
              <a:gd name="connsiteX720" fmla="*/ 2860544 w 3974108"/>
              <a:gd name="connsiteY720" fmla="*/ 7573746 h 7780525"/>
              <a:gd name="connsiteX721" fmla="*/ 2837859 w 3974108"/>
              <a:gd name="connsiteY721" fmla="*/ 7379907 h 7780525"/>
              <a:gd name="connsiteX722" fmla="*/ 2863518 w 3974108"/>
              <a:gd name="connsiteY722" fmla="*/ 7220670 h 7780525"/>
              <a:gd name="connsiteX723" fmla="*/ 2864634 w 3974108"/>
              <a:gd name="connsiteY723" fmla="*/ 7214718 h 7780525"/>
              <a:gd name="connsiteX724" fmla="*/ 2874675 w 3974108"/>
              <a:gd name="connsiteY724" fmla="*/ 7137704 h 7780525"/>
              <a:gd name="connsiteX725" fmla="*/ 2815546 w 3974108"/>
              <a:gd name="connsiteY725" fmla="*/ 7109056 h 7780525"/>
              <a:gd name="connsiteX726" fmla="*/ 2805505 w 3974108"/>
              <a:gd name="connsiteY726" fmla="*/ 7107567 h 7780525"/>
              <a:gd name="connsiteX727" fmla="*/ 2571216 w 3974108"/>
              <a:gd name="connsiteY727" fmla="*/ 7021252 h 7780525"/>
              <a:gd name="connsiteX728" fmla="*/ 2549648 w 3974108"/>
              <a:gd name="connsiteY728" fmla="*/ 6958004 h 7780525"/>
              <a:gd name="connsiteX729" fmla="*/ 2615472 w 3974108"/>
              <a:gd name="connsiteY729" fmla="*/ 6838576 h 7780525"/>
              <a:gd name="connsiteX730" fmla="*/ 2689105 w 3974108"/>
              <a:gd name="connsiteY730" fmla="*/ 6782396 h 7780525"/>
              <a:gd name="connsiteX731" fmla="*/ 2772407 w 3974108"/>
              <a:gd name="connsiteY731" fmla="*/ 6738495 h 7780525"/>
              <a:gd name="connsiteX732" fmla="*/ 2948680 w 3974108"/>
              <a:gd name="connsiteY732" fmla="*/ 6693104 h 7780525"/>
              <a:gd name="connsiteX733" fmla="*/ 758284 w 3974108"/>
              <a:gd name="connsiteY733" fmla="*/ 6692553 h 7780525"/>
              <a:gd name="connsiteX734" fmla="*/ 725661 w 3974108"/>
              <a:gd name="connsiteY734" fmla="*/ 6695670 h 7780525"/>
              <a:gd name="connsiteX735" fmla="*/ 731981 w 3974108"/>
              <a:gd name="connsiteY735" fmla="*/ 6753728 h 7780525"/>
              <a:gd name="connsiteX736" fmla="*/ 742390 w 3974108"/>
              <a:gd name="connsiteY736" fmla="*/ 6763777 h 7780525"/>
              <a:gd name="connsiteX737" fmla="*/ 755774 w 3974108"/>
              <a:gd name="connsiteY737" fmla="*/ 6758938 h 7780525"/>
              <a:gd name="connsiteX738" fmla="*/ 790349 w 3974108"/>
              <a:gd name="connsiteY738" fmla="*/ 6698647 h 7780525"/>
              <a:gd name="connsiteX739" fmla="*/ 758284 w 3974108"/>
              <a:gd name="connsiteY739" fmla="*/ 6692553 h 7780525"/>
              <a:gd name="connsiteX740" fmla="*/ 935706 w 3974108"/>
              <a:gd name="connsiteY740" fmla="*/ 6619376 h 7780525"/>
              <a:gd name="connsiteX741" fmla="*/ 866931 w 3974108"/>
              <a:gd name="connsiteY741" fmla="*/ 6667384 h 7780525"/>
              <a:gd name="connsiteX742" fmla="*/ 843511 w 3974108"/>
              <a:gd name="connsiteY742" fmla="*/ 6682271 h 7780525"/>
              <a:gd name="connsiteX743" fmla="*/ 932361 w 3974108"/>
              <a:gd name="connsiteY743" fmla="*/ 6727304 h 7780525"/>
              <a:gd name="connsiteX744" fmla="*/ 1005226 w 3974108"/>
              <a:gd name="connsiteY744" fmla="*/ 6647288 h 7780525"/>
              <a:gd name="connsiteX745" fmla="*/ 935706 w 3974108"/>
              <a:gd name="connsiteY745" fmla="*/ 6619376 h 7780525"/>
              <a:gd name="connsiteX746" fmla="*/ 860425 w 3974108"/>
              <a:gd name="connsiteY746" fmla="*/ 6604489 h 7780525"/>
              <a:gd name="connsiteX747" fmla="*/ 817487 w 3974108"/>
              <a:gd name="connsiteY747" fmla="*/ 6606721 h 7780525"/>
              <a:gd name="connsiteX748" fmla="*/ 811910 w 3974108"/>
              <a:gd name="connsiteY748" fmla="*/ 6608210 h 7780525"/>
              <a:gd name="connsiteX749" fmla="*/ 757633 w 3974108"/>
              <a:gd name="connsiteY749" fmla="*/ 6661430 h 7780525"/>
              <a:gd name="connsiteX750" fmla="*/ 805962 w 3974108"/>
              <a:gd name="connsiteY750" fmla="*/ 6671479 h 7780525"/>
              <a:gd name="connsiteX751" fmla="*/ 820089 w 3974108"/>
              <a:gd name="connsiteY751" fmla="*/ 6666640 h 7780525"/>
              <a:gd name="connsiteX752" fmla="*/ 878456 w 3974108"/>
              <a:gd name="connsiteY752" fmla="*/ 6633517 h 7780525"/>
              <a:gd name="connsiteX753" fmla="*/ 904479 w 3974108"/>
              <a:gd name="connsiteY753" fmla="*/ 6611187 h 7780525"/>
              <a:gd name="connsiteX754" fmla="*/ 860425 w 3974108"/>
              <a:gd name="connsiteY754" fmla="*/ 6604489 h 7780525"/>
              <a:gd name="connsiteX755" fmla="*/ 1106345 w 3974108"/>
              <a:gd name="connsiteY755" fmla="*/ 6576576 h 7780525"/>
              <a:gd name="connsiteX756" fmla="*/ 1047607 w 3974108"/>
              <a:gd name="connsiteY756" fmla="*/ 6631284 h 7780525"/>
              <a:gd name="connsiteX757" fmla="*/ 1109691 w 3974108"/>
              <a:gd name="connsiteY757" fmla="*/ 6734747 h 7780525"/>
              <a:gd name="connsiteX758" fmla="*/ 1148726 w 3974108"/>
              <a:gd name="connsiteY758" fmla="*/ 6681899 h 7780525"/>
              <a:gd name="connsiteX759" fmla="*/ 1141663 w 3974108"/>
              <a:gd name="connsiteY759" fmla="*/ 6608954 h 7780525"/>
              <a:gd name="connsiteX760" fmla="*/ 1106345 w 3974108"/>
              <a:gd name="connsiteY760" fmla="*/ 6576576 h 7780525"/>
              <a:gd name="connsiteX761" fmla="*/ 1677150 w 3974108"/>
              <a:gd name="connsiteY761" fmla="*/ 6551214 h 7780525"/>
              <a:gd name="connsiteX762" fmla="*/ 1713606 w 3974108"/>
              <a:gd name="connsiteY762" fmla="*/ 6611824 h 7780525"/>
              <a:gd name="connsiteX763" fmla="*/ 1754898 w 3974108"/>
              <a:gd name="connsiteY763" fmla="*/ 6659049 h 7780525"/>
              <a:gd name="connsiteX764" fmla="*/ 1926390 w 3974108"/>
              <a:gd name="connsiteY764" fmla="*/ 6780269 h 7780525"/>
              <a:gd name="connsiteX765" fmla="*/ 1969913 w 3974108"/>
              <a:gd name="connsiteY765" fmla="*/ 6806670 h 7780525"/>
              <a:gd name="connsiteX766" fmla="*/ 1909650 w 3974108"/>
              <a:gd name="connsiteY766" fmla="*/ 6795143 h 7780525"/>
              <a:gd name="connsiteX767" fmla="*/ 1812558 w 3974108"/>
              <a:gd name="connsiteY767" fmla="*/ 6727839 h 7780525"/>
              <a:gd name="connsiteX768" fmla="*/ 1755270 w 3974108"/>
              <a:gd name="connsiteY768" fmla="*/ 6672434 h 7780525"/>
              <a:gd name="connsiteX769" fmla="*/ 1744110 w 3974108"/>
              <a:gd name="connsiteY769" fmla="*/ 6664998 h 7780525"/>
              <a:gd name="connsiteX770" fmla="*/ 1785030 w 3974108"/>
              <a:gd name="connsiteY770" fmla="*/ 6727095 h 7780525"/>
              <a:gd name="connsiteX771" fmla="*/ 1840085 w 3974108"/>
              <a:gd name="connsiteY771" fmla="*/ 6781384 h 7780525"/>
              <a:gd name="connsiteX772" fmla="*/ 1775358 w 3974108"/>
              <a:gd name="connsiteY772" fmla="*/ 6753124 h 7780525"/>
              <a:gd name="connsiteX773" fmla="*/ 1727370 w 3974108"/>
              <a:gd name="connsiteY773" fmla="*/ 6690283 h 7780525"/>
              <a:gd name="connsiteX774" fmla="*/ 1680126 w 3974108"/>
              <a:gd name="connsiteY774" fmla="*/ 6577243 h 7780525"/>
              <a:gd name="connsiteX775" fmla="*/ 1673429 w 3974108"/>
              <a:gd name="connsiteY775" fmla="*/ 6552702 h 7780525"/>
              <a:gd name="connsiteX776" fmla="*/ 1677150 w 3974108"/>
              <a:gd name="connsiteY776" fmla="*/ 6551214 h 7780525"/>
              <a:gd name="connsiteX777" fmla="*/ 3335673 w 3974108"/>
              <a:gd name="connsiteY777" fmla="*/ 6536607 h 7780525"/>
              <a:gd name="connsiteX778" fmla="*/ 3348366 w 3974108"/>
              <a:gd name="connsiteY778" fmla="*/ 6582668 h 7780525"/>
              <a:gd name="connsiteX779" fmla="*/ 3334222 w 3974108"/>
              <a:gd name="connsiteY779" fmla="*/ 6585616 h 7780525"/>
              <a:gd name="connsiteX780" fmla="*/ 3335673 w 3974108"/>
              <a:gd name="connsiteY780" fmla="*/ 6536607 h 7780525"/>
              <a:gd name="connsiteX781" fmla="*/ 1011546 w 3974108"/>
              <a:gd name="connsiteY781" fmla="*/ 6530427 h 7780525"/>
              <a:gd name="connsiteX782" fmla="*/ 956526 w 3974108"/>
              <a:gd name="connsiteY782" fmla="*/ 6590346 h 7780525"/>
              <a:gd name="connsiteX783" fmla="*/ 1025301 w 3974108"/>
              <a:gd name="connsiteY783" fmla="*/ 6616397 h 7780525"/>
              <a:gd name="connsiteX784" fmla="*/ 1082924 w 3974108"/>
              <a:gd name="connsiteY784" fmla="*/ 6559456 h 7780525"/>
              <a:gd name="connsiteX785" fmla="*/ 1011546 w 3974108"/>
              <a:gd name="connsiteY785" fmla="*/ 6530427 h 7780525"/>
              <a:gd name="connsiteX786" fmla="*/ 1183300 w 3974108"/>
              <a:gd name="connsiteY786" fmla="*/ 6512935 h 7780525"/>
              <a:gd name="connsiteX787" fmla="*/ 1135343 w 3974108"/>
              <a:gd name="connsiteY787" fmla="*/ 6557967 h 7780525"/>
              <a:gd name="connsiteX788" fmla="*/ 1178467 w 3974108"/>
              <a:gd name="connsiteY788" fmla="*/ 6617515 h 7780525"/>
              <a:gd name="connsiteX789" fmla="*/ 1208951 w 3974108"/>
              <a:gd name="connsiteY789" fmla="*/ 6559828 h 7780525"/>
              <a:gd name="connsiteX790" fmla="*/ 1208951 w 3974108"/>
              <a:gd name="connsiteY790" fmla="*/ 6550152 h 7780525"/>
              <a:gd name="connsiteX791" fmla="*/ 1183300 w 3974108"/>
              <a:gd name="connsiteY791" fmla="*/ 6512935 h 7780525"/>
              <a:gd name="connsiteX792" fmla="*/ 952808 w 3974108"/>
              <a:gd name="connsiteY792" fmla="*/ 6509958 h 7780525"/>
              <a:gd name="connsiteX793" fmla="*/ 933104 w 3974108"/>
              <a:gd name="connsiteY793" fmla="*/ 6516285 h 7780525"/>
              <a:gd name="connsiteX794" fmla="*/ 870649 w 3974108"/>
              <a:gd name="connsiteY794" fmla="*/ 6574715 h 7780525"/>
              <a:gd name="connsiteX795" fmla="*/ 894069 w 3974108"/>
              <a:gd name="connsiteY795" fmla="*/ 6576948 h 7780525"/>
              <a:gd name="connsiteX796" fmla="*/ 953551 w 3974108"/>
              <a:gd name="connsiteY796" fmla="*/ 6559084 h 7780525"/>
              <a:gd name="connsiteX797" fmla="*/ 987382 w 3974108"/>
              <a:gd name="connsiteY797" fmla="*/ 6520378 h 7780525"/>
              <a:gd name="connsiteX798" fmla="*/ 952808 w 3974108"/>
              <a:gd name="connsiteY798" fmla="*/ 6509958 h 7780525"/>
              <a:gd name="connsiteX799" fmla="*/ 771097 w 3974108"/>
              <a:gd name="connsiteY799" fmla="*/ 6495681 h 7780525"/>
              <a:gd name="connsiteX800" fmla="*/ 763034 w 3974108"/>
              <a:gd name="connsiteY800" fmla="*/ 6546857 h 7780525"/>
              <a:gd name="connsiteX801" fmla="*/ 745440 w 3974108"/>
              <a:gd name="connsiteY801" fmla="*/ 6592099 h 7780525"/>
              <a:gd name="connsiteX802" fmla="*/ 725649 w 3974108"/>
              <a:gd name="connsiteY802" fmla="*/ 6638083 h 7780525"/>
              <a:gd name="connsiteX803" fmla="*/ 720151 w 3974108"/>
              <a:gd name="connsiteY803" fmla="*/ 6636229 h 7780525"/>
              <a:gd name="connsiteX804" fmla="*/ 771097 w 3974108"/>
              <a:gd name="connsiteY804" fmla="*/ 6495681 h 7780525"/>
              <a:gd name="connsiteX805" fmla="*/ 3314242 w 3974108"/>
              <a:gd name="connsiteY805" fmla="*/ 6481166 h 7780525"/>
              <a:gd name="connsiteX806" fmla="*/ 3306386 w 3974108"/>
              <a:gd name="connsiteY806" fmla="*/ 6516910 h 7780525"/>
              <a:gd name="connsiteX807" fmla="*/ 3292546 w 3974108"/>
              <a:gd name="connsiteY807" fmla="*/ 6552653 h 7780525"/>
              <a:gd name="connsiteX808" fmla="*/ 3283194 w 3974108"/>
              <a:gd name="connsiteY808" fmla="*/ 6539019 h 7780525"/>
              <a:gd name="connsiteX809" fmla="*/ 3309753 w 3974108"/>
              <a:gd name="connsiteY809" fmla="*/ 6481535 h 7780525"/>
              <a:gd name="connsiteX810" fmla="*/ 3314242 w 3974108"/>
              <a:gd name="connsiteY810" fmla="*/ 6481166 h 7780525"/>
              <a:gd name="connsiteX811" fmla="*/ 1112525 w 3974108"/>
              <a:gd name="connsiteY811" fmla="*/ 6463530 h 7780525"/>
              <a:gd name="connsiteX812" fmla="*/ 1079951 w 3974108"/>
              <a:gd name="connsiteY812" fmla="*/ 6480929 h 7780525"/>
              <a:gd name="connsiteX813" fmla="*/ 1075117 w 3974108"/>
              <a:gd name="connsiteY813" fmla="*/ 6485022 h 7780525"/>
              <a:gd name="connsiteX814" fmla="*/ 1052811 w 3974108"/>
              <a:gd name="connsiteY814" fmla="*/ 6498421 h 7780525"/>
              <a:gd name="connsiteX815" fmla="*/ 1033480 w 3974108"/>
              <a:gd name="connsiteY815" fmla="*/ 6509586 h 7780525"/>
              <a:gd name="connsiteX816" fmla="*/ 1115268 w 3974108"/>
              <a:gd name="connsiteY816" fmla="*/ 6544570 h 7780525"/>
              <a:gd name="connsiteX817" fmla="*/ 1168057 w 3974108"/>
              <a:gd name="connsiteY817" fmla="*/ 6496560 h 7780525"/>
              <a:gd name="connsiteX818" fmla="*/ 1145380 w 3974108"/>
              <a:gd name="connsiteY818" fmla="*/ 6479068 h 7780525"/>
              <a:gd name="connsiteX819" fmla="*/ 1112525 w 3974108"/>
              <a:gd name="connsiteY819" fmla="*/ 6463530 h 7780525"/>
              <a:gd name="connsiteX820" fmla="*/ 1237577 w 3974108"/>
              <a:gd name="connsiteY820" fmla="*/ 6439246 h 7780525"/>
              <a:gd name="connsiteX821" fmla="*/ 1201145 w 3974108"/>
              <a:gd name="connsiteY821" fmla="*/ 6491350 h 7780525"/>
              <a:gd name="connsiteX822" fmla="*/ 1227912 w 3974108"/>
              <a:gd name="connsiteY822" fmla="*/ 6527450 h 7780525"/>
              <a:gd name="connsiteX823" fmla="*/ 1256165 w 3974108"/>
              <a:gd name="connsiteY823" fmla="*/ 6477579 h 7780525"/>
              <a:gd name="connsiteX824" fmla="*/ 1257652 w 3974108"/>
              <a:gd name="connsiteY824" fmla="*/ 6464925 h 7780525"/>
              <a:gd name="connsiteX825" fmla="*/ 1237577 w 3974108"/>
              <a:gd name="connsiteY825" fmla="*/ 6439246 h 7780525"/>
              <a:gd name="connsiteX826" fmla="*/ 1048356 w 3974108"/>
              <a:gd name="connsiteY826" fmla="*/ 6435483 h 7780525"/>
              <a:gd name="connsiteX827" fmla="*/ 958384 w 3974108"/>
              <a:gd name="connsiteY827" fmla="*/ 6486511 h 7780525"/>
              <a:gd name="connsiteX828" fmla="*/ 1002996 w 3974108"/>
              <a:gd name="connsiteY828" fmla="*/ 6500281 h 7780525"/>
              <a:gd name="connsiteX829" fmla="*/ 1014149 w 3974108"/>
              <a:gd name="connsiteY829" fmla="*/ 6498421 h 7780525"/>
              <a:gd name="connsiteX830" fmla="*/ 1085526 w 3974108"/>
              <a:gd name="connsiteY830" fmla="*/ 6447806 h 7780525"/>
              <a:gd name="connsiteX831" fmla="*/ 1048356 w 3974108"/>
              <a:gd name="connsiteY831" fmla="*/ 6435483 h 7780525"/>
              <a:gd name="connsiteX832" fmla="*/ 3260072 w 3974108"/>
              <a:gd name="connsiteY832" fmla="*/ 6434838 h 7780525"/>
              <a:gd name="connsiteX833" fmla="*/ 3247323 w 3974108"/>
              <a:gd name="connsiteY833" fmla="*/ 6511611 h 7780525"/>
              <a:gd name="connsiteX834" fmla="*/ 3237200 w 3974108"/>
              <a:gd name="connsiteY834" fmla="*/ 6489889 h 7780525"/>
              <a:gd name="connsiteX835" fmla="*/ 3260072 w 3974108"/>
              <a:gd name="connsiteY835" fmla="*/ 6434838 h 7780525"/>
              <a:gd name="connsiteX836" fmla="*/ 543498 w 3974108"/>
              <a:gd name="connsiteY836" fmla="*/ 6421754 h 7780525"/>
              <a:gd name="connsiteX837" fmla="*/ 542383 w 3974108"/>
              <a:gd name="connsiteY837" fmla="*/ 6538242 h 7780525"/>
              <a:gd name="connsiteX838" fmla="*/ 530115 w 3974108"/>
              <a:gd name="connsiteY838" fmla="*/ 6625330 h 7780525"/>
              <a:gd name="connsiteX839" fmla="*/ 469146 w 3974108"/>
              <a:gd name="connsiteY839" fmla="*/ 6902594 h 7780525"/>
              <a:gd name="connsiteX840" fmla="*/ 369143 w 3974108"/>
              <a:gd name="connsiteY840" fmla="*/ 7119196 h 7780525"/>
              <a:gd name="connsiteX841" fmla="*/ 297392 w 3974108"/>
              <a:gd name="connsiteY841" fmla="*/ 7304909 h 7780525"/>
              <a:gd name="connsiteX842" fmla="*/ 290700 w 3974108"/>
              <a:gd name="connsiteY842" fmla="*/ 7534908 h 7780525"/>
              <a:gd name="connsiteX843" fmla="*/ 293303 w 3974108"/>
              <a:gd name="connsiteY843" fmla="*/ 7558355 h 7780525"/>
              <a:gd name="connsiteX844" fmla="*/ 328248 w 3974108"/>
              <a:gd name="connsiteY844" fmla="*/ 7324633 h 7780525"/>
              <a:gd name="connsiteX845" fmla="*/ 313749 w 3974108"/>
              <a:gd name="connsiteY845" fmla="*/ 7603388 h 7780525"/>
              <a:gd name="connsiteX846" fmla="*/ 359105 w 3974108"/>
              <a:gd name="connsiteY846" fmla="*/ 7603760 h 7780525"/>
              <a:gd name="connsiteX847" fmla="*/ 420818 w 3974108"/>
              <a:gd name="connsiteY847" fmla="*/ 7560215 h 7780525"/>
              <a:gd name="connsiteX848" fmla="*/ 457249 w 3974108"/>
              <a:gd name="connsiteY848" fmla="*/ 7535653 h 7780525"/>
              <a:gd name="connsiteX849" fmla="*/ 459852 w 3974108"/>
              <a:gd name="connsiteY849" fmla="*/ 7539374 h 7780525"/>
              <a:gd name="connsiteX850" fmla="*/ 370629 w 3974108"/>
              <a:gd name="connsiteY850" fmla="*/ 7620879 h 7780525"/>
              <a:gd name="connsiteX851" fmla="*/ 394051 w 3974108"/>
              <a:gd name="connsiteY851" fmla="*/ 7616040 h 7780525"/>
              <a:gd name="connsiteX852" fmla="*/ 428625 w 3974108"/>
              <a:gd name="connsiteY852" fmla="*/ 7591106 h 7780525"/>
              <a:gd name="connsiteX853" fmla="*/ 569150 w 3974108"/>
              <a:gd name="connsiteY853" fmla="*/ 7488387 h 7780525"/>
              <a:gd name="connsiteX854" fmla="*/ 603352 w 3974108"/>
              <a:gd name="connsiteY854" fmla="*/ 7468290 h 7780525"/>
              <a:gd name="connsiteX855" fmla="*/ 605583 w 3974108"/>
              <a:gd name="connsiteY855" fmla="*/ 7472012 h 7780525"/>
              <a:gd name="connsiteX856" fmla="*/ 508181 w 3974108"/>
              <a:gd name="connsiteY856" fmla="*/ 7554633 h 7780525"/>
              <a:gd name="connsiteX857" fmla="*/ 399255 w 3974108"/>
              <a:gd name="connsiteY857" fmla="*/ 7621252 h 7780525"/>
              <a:gd name="connsiteX858" fmla="*/ 490337 w 3974108"/>
              <a:gd name="connsiteY858" fmla="*/ 7624973 h 7780525"/>
              <a:gd name="connsiteX859" fmla="*/ 691831 w 3974108"/>
              <a:gd name="connsiteY859" fmla="*/ 7541607 h 7780525"/>
              <a:gd name="connsiteX860" fmla="*/ 793694 w 3974108"/>
              <a:gd name="connsiteY860" fmla="*/ 7469779 h 7780525"/>
              <a:gd name="connsiteX861" fmla="*/ 878084 w 3974108"/>
              <a:gd name="connsiteY861" fmla="*/ 7396090 h 7780525"/>
              <a:gd name="connsiteX862" fmla="*/ 935335 w 3974108"/>
              <a:gd name="connsiteY862" fmla="*/ 7321656 h 7780525"/>
              <a:gd name="connsiteX863" fmla="*/ 963217 w 3974108"/>
              <a:gd name="connsiteY863" fmla="*/ 7281461 h 7780525"/>
              <a:gd name="connsiteX864" fmla="*/ 960615 w 3974108"/>
              <a:gd name="connsiteY864" fmla="*/ 7279228 h 7780525"/>
              <a:gd name="connsiteX865" fmla="*/ 946116 w 3974108"/>
              <a:gd name="connsiteY865" fmla="*/ 7290766 h 7780525"/>
              <a:gd name="connsiteX866" fmla="*/ 1087014 w 3974108"/>
              <a:gd name="connsiteY866" fmla="*/ 7119940 h 7780525"/>
              <a:gd name="connsiteX867" fmla="*/ 913402 w 3974108"/>
              <a:gd name="connsiteY867" fmla="*/ 7219682 h 7780525"/>
              <a:gd name="connsiteX868" fmla="*/ 916004 w 3974108"/>
              <a:gd name="connsiteY868" fmla="*/ 7214844 h 7780525"/>
              <a:gd name="connsiteX869" fmla="*/ 1117127 w 3974108"/>
              <a:gd name="connsiteY869" fmla="*/ 7079002 h 7780525"/>
              <a:gd name="connsiteX870" fmla="*/ 1230514 w 3974108"/>
              <a:gd name="connsiteY870" fmla="*/ 7022805 h 7780525"/>
              <a:gd name="connsiteX871" fmla="*/ 1249155 w 3974108"/>
              <a:gd name="connsiteY871" fmla="*/ 7011055 h 7780525"/>
              <a:gd name="connsiteX872" fmla="*/ 1250961 w 3974108"/>
              <a:gd name="connsiteY872" fmla="*/ 7010523 h 7780525"/>
              <a:gd name="connsiteX873" fmla="*/ 1251583 w 3974108"/>
              <a:gd name="connsiteY873" fmla="*/ 7009963 h 7780525"/>
              <a:gd name="connsiteX874" fmla="*/ 1262857 w 3974108"/>
              <a:gd name="connsiteY874" fmla="*/ 7007825 h 7780525"/>
              <a:gd name="connsiteX875" fmla="*/ 1274009 w 3974108"/>
              <a:gd name="connsiteY875" fmla="*/ 6999359 h 7780525"/>
              <a:gd name="connsiteX876" fmla="*/ 1260255 w 3974108"/>
              <a:gd name="connsiteY876" fmla="*/ 7002150 h 7780525"/>
              <a:gd name="connsiteX877" fmla="*/ 1251583 w 3974108"/>
              <a:gd name="connsiteY877" fmla="*/ 7009963 h 7780525"/>
              <a:gd name="connsiteX878" fmla="*/ 1250589 w 3974108"/>
              <a:gd name="connsiteY878" fmla="*/ 7010151 h 7780525"/>
              <a:gd name="connsiteX879" fmla="*/ 1249155 w 3974108"/>
              <a:gd name="connsiteY879" fmla="*/ 7011055 h 7780525"/>
              <a:gd name="connsiteX880" fmla="*/ 1232001 w 3974108"/>
              <a:gd name="connsiteY880" fmla="*/ 7016106 h 7780525"/>
              <a:gd name="connsiteX881" fmla="*/ 1174750 w 3974108"/>
              <a:gd name="connsiteY881" fmla="*/ 7043646 h 7780525"/>
              <a:gd name="connsiteX882" fmla="*/ 967307 w 3974108"/>
              <a:gd name="connsiteY882" fmla="*/ 7129617 h 7780525"/>
              <a:gd name="connsiteX883" fmla="*/ 924926 w 3974108"/>
              <a:gd name="connsiteY883" fmla="*/ 7141899 h 7780525"/>
              <a:gd name="connsiteX884" fmla="*/ 1080694 w 3974108"/>
              <a:gd name="connsiteY884" fmla="*/ 7068954 h 7780525"/>
              <a:gd name="connsiteX885" fmla="*/ 1234975 w 3974108"/>
              <a:gd name="connsiteY885" fmla="*/ 6994148 h 7780525"/>
              <a:gd name="connsiteX886" fmla="*/ 1388140 w 3974108"/>
              <a:gd name="connsiteY886" fmla="*/ 6918970 h 7780525"/>
              <a:gd name="connsiteX887" fmla="*/ 1271779 w 3974108"/>
              <a:gd name="connsiteY887" fmla="*/ 6938695 h 7780525"/>
              <a:gd name="connsiteX888" fmla="*/ 1054670 w 3974108"/>
              <a:gd name="connsiteY888" fmla="*/ 6960653 h 7780525"/>
              <a:gd name="connsiteX889" fmla="*/ 802617 w 3974108"/>
              <a:gd name="connsiteY889" fmla="*/ 7036203 h 7780525"/>
              <a:gd name="connsiteX890" fmla="*/ 661347 w 3974108"/>
              <a:gd name="connsiteY890" fmla="*/ 7145621 h 7780525"/>
              <a:gd name="connsiteX891" fmla="*/ 627889 w 3974108"/>
              <a:gd name="connsiteY891" fmla="*/ 7182837 h 7780525"/>
              <a:gd name="connsiteX892" fmla="*/ 634580 w 3974108"/>
              <a:gd name="connsiteY892" fmla="*/ 7144876 h 7780525"/>
              <a:gd name="connsiteX893" fmla="*/ 707073 w 3974108"/>
              <a:gd name="connsiteY893" fmla="*/ 7054812 h 7780525"/>
              <a:gd name="connsiteX894" fmla="*/ 942026 w 3974108"/>
              <a:gd name="connsiteY894" fmla="*/ 6934229 h 7780525"/>
              <a:gd name="connsiteX895" fmla="*/ 963217 w 3974108"/>
              <a:gd name="connsiteY895" fmla="*/ 6919714 h 7780525"/>
              <a:gd name="connsiteX896" fmla="*/ 999278 w 3974108"/>
              <a:gd name="connsiteY896" fmla="*/ 6872822 h 7780525"/>
              <a:gd name="connsiteX897" fmla="*/ 1085526 w 3974108"/>
              <a:gd name="connsiteY897" fmla="*/ 6760054 h 7780525"/>
              <a:gd name="connsiteX898" fmla="*/ 1022699 w 3974108"/>
              <a:gd name="connsiteY898" fmla="*/ 6663291 h 7780525"/>
              <a:gd name="connsiteX899" fmla="*/ 946116 w 3974108"/>
              <a:gd name="connsiteY899" fmla="*/ 6745540 h 7780525"/>
              <a:gd name="connsiteX900" fmla="*/ 1006713 w 3974108"/>
              <a:gd name="connsiteY900" fmla="*/ 6825556 h 7780525"/>
              <a:gd name="connsiteX901" fmla="*/ 991472 w 3974108"/>
              <a:gd name="connsiteY901" fmla="*/ 6811041 h 7780525"/>
              <a:gd name="connsiteX902" fmla="*/ 952064 w 3974108"/>
              <a:gd name="connsiteY902" fmla="*/ 6766382 h 7780525"/>
              <a:gd name="connsiteX903" fmla="*/ 908568 w 3974108"/>
              <a:gd name="connsiteY903" fmla="*/ 6765637 h 7780525"/>
              <a:gd name="connsiteX904" fmla="*/ 900018 w 3974108"/>
              <a:gd name="connsiteY904" fmla="*/ 6774197 h 7780525"/>
              <a:gd name="connsiteX905" fmla="*/ 854663 w 3974108"/>
              <a:gd name="connsiteY905" fmla="*/ 6836721 h 7780525"/>
              <a:gd name="connsiteX906" fmla="*/ 874738 w 3974108"/>
              <a:gd name="connsiteY906" fmla="*/ 6900362 h 7780525"/>
              <a:gd name="connsiteX907" fmla="*/ 830870 w 3974108"/>
              <a:gd name="connsiteY907" fmla="*/ 6856818 h 7780525"/>
              <a:gd name="connsiteX908" fmla="*/ 784400 w 3974108"/>
              <a:gd name="connsiteY908" fmla="*/ 6899245 h 7780525"/>
              <a:gd name="connsiteX909" fmla="*/ 821205 w 3974108"/>
              <a:gd name="connsiteY909" fmla="*/ 6975167 h 7780525"/>
              <a:gd name="connsiteX910" fmla="*/ 768414 w 3974108"/>
              <a:gd name="connsiteY910" fmla="*/ 6916737 h 7780525"/>
              <a:gd name="connsiteX911" fmla="*/ 759492 w 3974108"/>
              <a:gd name="connsiteY911" fmla="*/ 6922319 h 7780525"/>
              <a:gd name="connsiteX912" fmla="*/ 748710 w 3974108"/>
              <a:gd name="connsiteY912" fmla="*/ 6926786 h 7780525"/>
              <a:gd name="connsiteX913" fmla="*/ 756518 w 3974108"/>
              <a:gd name="connsiteY913" fmla="*/ 6901478 h 7780525"/>
              <a:gd name="connsiteX914" fmla="*/ 733097 w 3974108"/>
              <a:gd name="connsiteY914" fmla="*/ 6886591 h 7780525"/>
              <a:gd name="connsiteX915" fmla="*/ 610044 w 3974108"/>
              <a:gd name="connsiteY915" fmla="*/ 7154924 h 7780525"/>
              <a:gd name="connsiteX916" fmla="*/ 612646 w 3974108"/>
              <a:gd name="connsiteY916" fmla="*/ 7137432 h 7780525"/>
              <a:gd name="connsiteX917" fmla="*/ 664321 w 3974108"/>
              <a:gd name="connsiteY917" fmla="*/ 6977773 h 7780525"/>
              <a:gd name="connsiteX918" fmla="*/ 689973 w 3974108"/>
              <a:gd name="connsiteY918" fmla="*/ 6824812 h 7780525"/>
              <a:gd name="connsiteX919" fmla="*/ 685883 w 3974108"/>
              <a:gd name="connsiteY919" fmla="*/ 6743308 h 7780525"/>
              <a:gd name="connsiteX920" fmla="*/ 646477 w 3974108"/>
              <a:gd name="connsiteY920" fmla="*/ 6590346 h 7780525"/>
              <a:gd name="connsiteX921" fmla="*/ 632721 w 3974108"/>
              <a:gd name="connsiteY921" fmla="*/ 6560200 h 7780525"/>
              <a:gd name="connsiteX922" fmla="*/ 566920 w 3974108"/>
              <a:gd name="connsiteY922" fmla="*/ 6451899 h 7780525"/>
              <a:gd name="connsiteX923" fmla="*/ 543498 w 3974108"/>
              <a:gd name="connsiteY923" fmla="*/ 6421754 h 7780525"/>
              <a:gd name="connsiteX924" fmla="*/ 1189248 w 3974108"/>
              <a:gd name="connsiteY924" fmla="*/ 6396074 h 7780525"/>
              <a:gd name="connsiteX925" fmla="*/ 1143522 w 3974108"/>
              <a:gd name="connsiteY925" fmla="*/ 6447806 h 7780525"/>
              <a:gd name="connsiteX926" fmla="*/ 1185530 w 3974108"/>
              <a:gd name="connsiteY926" fmla="*/ 6477579 h 7780525"/>
              <a:gd name="connsiteX927" fmla="*/ 1224565 w 3974108"/>
              <a:gd name="connsiteY927" fmla="*/ 6420638 h 7780525"/>
              <a:gd name="connsiteX928" fmla="*/ 1189248 w 3974108"/>
              <a:gd name="connsiteY928" fmla="*/ 6396074 h 7780525"/>
              <a:gd name="connsiteX929" fmla="*/ 1145194 w 3974108"/>
              <a:gd name="connsiteY929" fmla="*/ 6381421 h 7780525"/>
              <a:gd name="connsiteX930" fmla="*/ 1132740 w 3974108"/>
              <a:gd name="connsiteY930" fmla="*/ 6382305 h 7780525"/>
              <a:gd name="connsiteX931" fmla="*/ 1079578 w 3974108"/>
              <a:gd name="connsiteY931" fmla="*/ 6418032 h 7780525"/>
              <a:gd name="connsiteX932" fmla="*/ 1103371 w 3974108"/>
              <a:gd name="connsiteY932" fmla="*/ 6427337 h 7780525"/>
              <a:gd name="connsiteX933" fmla="*/ 1116755 w 3974108"/>
              <a:gd name="connsiteY933" fmla="*/ 6427709 h 7780525"/>
              <a:gd name="connsiteX934" fmla="*/ 1159879 w 3974108"/>
              <a:gd name="connsiteY934" fmla="*/ 6385282 h 7780525"/>
              <a:gd name="connsiteX935" fmla="*/ 1145194 w 3974108"/>
              <a:gd name="connsiteY935" fmla="*/ 6381421 h 7780525"/>
              <a:gd name="connsiteX936" fmla="*/ 410172 w 3974108"/>
              <a:gd name="connsiteY936" fmla="*/ 6356273 h 7780525"/>
              <a:gd name="connsiteX937" fmla="*/ 397304 w 3974108"/>
              <a:gd name="connsiteY937" fmla="*/ 6395256 h 7780525"/>
              <a:gd name="connsiteX938" fmla="*/ 410172 w 3974108"/>
              <a:gd name="connsiteY938" fmla="*/ 6356273 h 7780525"/>
              <a:gd name="connsiteX939" fmla="*/ 338332 w 3974108"/>
              <a:gd name="connsiteY939" fmla="*/ 6356273 h 7780525"/>
              <a:gd name="connsiteX940" fmla="*/ 339084 w 3974108"/>
              <a:gd name="connsiteY940" fmla="*/ 6390340 h 7780525"/>
              <a:gd name="connsiteX941" fmla="*/ 338332 w 3974108"/>
              <a:gd name="connsiteY941" fmla="*/ 6356273 h 7780525"/>
              <a:gd name="connsiteX942" fmla="*/ 1289995 w 3974108"/>
              <a:gd name="connsiteY942" fmla="*/ 6337272 h 7780525"/>
              <a:gd name="connsiteX943" fmla="*/ 1252075 w 3974108"/>
              <a:gd name="connsiteY943" fmla="*/ 6417288 h 7780525"/>
              <a:gd name="connsiteX944" fmla="*/ 1272895 w 3974108"/>
              <a:gd name="connsiteY944" fmla="*/ 6443712 h 7780525"/>
              <a:gd name="connsiteX945" fmla="*/ 1297058 w 3974108"/>
              <a:gd name="connsiteY945" fmla="*/ 6409473 h 7780525"/>
              <a:gd name="connsiteX946" fmla="*/ 1301892 w 3974108"/>
              <a:gd name="connsiteY946" fmla="*/ 6412078 h 7780525"/>
              <a:gd name="connsiteX947" fmla="*/ 1290738 w 3974108"/>
              <a:gd name="connsiteY947" fmla="*/ 6452644 h 7780525"/>
              <a:gd name="connsiteX948" fmla="*/ 1291110 w 3974108"/>
              <a:gd name="connsiteY948" fmla="*/ 6480184 h 7780525"/>
              <a:gd name="connsiteX949" fmla="*/ 1293341 w 3974108"/>
              <a:gd name="connsiteY949" fmla="*/ 6510703 h 7780525"/>
              <a:gd name="connsiteX950" fmla="*/ 1273638 w 3974108"/>
              <a:gd name="connsiteY950" fmla="*/ 6492094 h 7780525"/>
              <a:gd name="connsiteX951" fmla="*/ 1246500 w 3974108"/>
              <a:gd name="connsiteY951" fmla="*/ 6538987 h 7780525"/>
              <a:gd name="connsiteX952" fmla="*/ 1235346 w 3974108"/>
              <a:gd name="connsiteY952" fmla="*/ 6579181 h 7780525"/>
              <a:gd name="connsiteX953" fmla="*/ 1233116 w 3974108"/>
              <a:gd name="connsiteY953" fmla="*/ 6596673 h 7780525"/>
              <a:gd name="connsiteX954" fmla="*/ 1220104 w 3974108"/>
              <a:gd name="connsiteY954" fmla="*/ 6584764 h 7780525"/>
              <a:gd name="connsiteX955" fmla="*/ 1197055 w 3974108"/>
              <a:gd name="connsiteY955" fmla="*/ 6625330 h 7780525"/>
              <a:gd name="connsiteX956" fmla="*/ 1193709 w 3974108"/>
              <a:gd name="connsiteY956" fmla="*/ 6665152 h 7780525"/>
              <a:gd name="connsiteX957" fmla="*/ 1199657 w 3974108"/>
              <a:gd name="connsiteY957" fmla="*/ 6705345 h 7780525"/>
              <a:gd name="connsiteX958" fmla="*/ 1177723 w 3974108"/>
              <a:gd name="connsiteY958" fmla="*/ 6668501 h 7780525"/>
              <a:gd name="connsiteX959" fmla="*/ 1116011 w 3974108"/>
              <a:gd name="connsiteY959" fmla="*/ 6755588 h 7780525"/>
              <a:gd name="connsiteX960" fmla="*/ 1136086 w 3974108"/>
              <a:gd name="connsiteY960" fmla="*/ 6841559 h 7780525"/>
              <a:gd name="connsiteX961" fmla="*/ 1131997 w 3974108"/>
              <a:gd name="connsiteY961" fmla="*/ 6843048 h 7780525"/>
              <a:gd name="connsiteX962" fmla="*/ 1091103 w 3974108"/>
              <a:gd name="connsiteY962" fmla="*/ 6772336 h 7780525"/>
              <a:gd name="connsiteX963" fmla="*/ 1071028 w 3974108"/>
              <a:gd name="connsiteY963" fmla="*/ 6797644 h 7780525"/>
              <a:gd name="connsiteX964" fmla="*/ 1045748 w 3974108"/>
              <a:gd name="connsiteY964" fmla="*/ 6837466 h 7780525"/>
              <a:gd name="connsiteX965" fmla="*/ 992586 w 3974108"/>
              <a:gd name="connsiteY965" fmla="*/ 6904827 h 7780525"/>
              <a:gd name="connsiteX966" fmla="*/ 979203 w 3974108"/>
              <a:gd name="connsiteY966" fmla="*/ 6924181 h 7780525"/>
              <a:gd name="connsiteX967" fmla="*/ 1029762 w 3974108"/>
              <a:gd name="connsiteY967" fmla="*/ 6920086 h 7780525"/>
              <a:gd name="connsiteX968" fmla="*/ 1100769 w 3974108"/>
              <a:gd name="connsiteY968" fmla="*/ 6914132 h 7780525"/>
              <a:gd name="connsiteX969" fmla="*/ 1122331 w 3974108"/>
              <a:gd name="connsiteY969" fmla="*/ 6900734 h 7780525"/>
              <a:gd name="connsiteX970" fmla="*/ 1207092 w 3974108"/>
              <a:gd name="connsiteY970" fmla="*/ 6765637 h 7780525"/>
              <a:gd name="connsiteX971" fmla="*/ 1289995 w 3974108"/>
              <a:gd name="connsiteY971" fmla="*/ 6597789 h 7780525"/>
              <a:gd name="connsiteX972" fmla="*/ 1294456 w 3974108"/>
              <a:gd name="connsiteY972" fmla="*/ 6568016 h 7780525"/>
              <a:gd name="connsiteX973" fmla="*/ 1302635 w 3974108"/>
              <a:gd name="connsiteY973" fmla="*/ 6510703 h 7780525"/>
              <a:gd name="connsiteX974" fmla="*/ 1316019 w 3974108"/>
              <a:gd name="connsiteY974" fmla="*/ 6483162 h 7780525"/>
              <a:gd name="connsiteX975" fmla="*/ 1317505 w 3974108"/>
              <a:gd name="connsiteY975" fmla="*/ 6449666 h 7780525"/>
              <a:gd name="connsiteX976" fmla="*/ 1305981 w 3974108"/>
              <a:gd name="connsiteY976" fmla="*/ 6379327 h 7780525"/>
              <a:gd name="connsiteX977" fmla="*/ 1304122 w 3974108"/>
              <a:gd name="connsiteY977" fmla="*/ 6352903 h 7780525"/>
              <a:gd name="connsiteX978" fmla="*/ 1289995 w 3974108"/>
              <a:gd name="connsiteY978" fmla="*/ 6337272 h 7780525"/>
              <a:gd name="connsiteX979" fmla="*/ 1220847 w 3974108"/>
              <a:gd name="connsiteY979" fmla="*/ 6331690 h 7780525"/>
              <a:gd name="connsiteX980" fmla="*/ 1143149 w 3974108"/>
              <a:gd name="connsiteY980" fmla="*/ 6376722 h 7780525"/>
              <a:gd name="connsiteX981" fmla="*/ 1175493 w 3974108"/>
              <a:gd name="connsiteY981" fmla="*/ 6373000 h 7780525"/>
              <a:gd name="connsiteX982" fmla="*/ 1220847 w 3974108"/>
              <a:gd name="connsiteY982" fmla="*/ 6331690 h 7780525"/>
              <a:gd name="connsiteX983" fmla="*/ 1271779 w 3974108"/>
              <a:gd name="connsiteY983" fmla="*/ 6323874 h 7780525"/>
              <a:gd name="connsiteX984" fmla="*/ 1250961 w 3974108"/>
              <a:gd name="connsiteY984" fmla="*/ 6326479 h 7780525"/>
              <a:gd name="connsiteX985" fmla="*/ 1198914 w 3974108"/>
              <a:gd name="connsiteY985" fmla="*/ 6382305 h 7780525"/>
              <a:gd name="connsiteX986" fmla="*/ 1234975 w 3974108"/>
              <a:gd name="connsiteY986" fmla="*/ 6402774 h 7780525"/>
              <a:gd name="connsiteX987" fmla="*/ 1285534 w 3974108"/>
              <a:gd name="connsiteY987" fmla="*/ 6332434 h 7780525"/>
              <a:gd name="connsiteX988" fmla="*/ 1271779 w 3974108"/>
              <a:gd name="connsiteY988" fmla="*/ 6323874 h 7780525"/>
              <a:gd name="connsiteX989" fmla="*/ 1270106 w 3974108"/>
              <a:gd name="connsiteY989" fmla="*/ 6282796 h 7780525"/>
              <a:gd name="connsiteX990" fmla="*/ 1287765 w 3974108"/>
              <a:gd name="connsiteY990" fmla="*/ 6290751 h 7780525"/>
              <a:gd name="connsiteX991" fmla="*/ 1304122 w 3974108"/>
              <a:gd name="connsiteY991" fmla="*/ 6298939 h 7780525"/>
              <a:gd name="connsiteX992" fmla="*/ 1340926 w 3974108"/>
              <a:gd name="connsiteY992" fmla="*/ 6354020 h 7780525"/>
              <a:gd name="connsiteX993" fmla="*/ 1343157 w 3974108"/>
              <a:gd name="connsiteY993" fmla="*/ 6394586 h 7780525"/>
              <a:gd name="connsiteX994" fmla="*/ 1350964 w 3974108"/>
              <a:gd name="connsiteY994" fmla="*/ 6430314 h 7780525"/>
              <a:gd name="connsiteX995" fmla="*/ 1350591 w 3974108"/>
              <a:gd name="connsiteY995" fmla="*/ 6497304 h 7780525"/>
              <a:gd name="connsiteX996" fmla="*/ 1342413 w 3974108"/>
              <a:gd name="connsiteY996" fmla="*/ 6513680 h 7780525"/>
              <a:gd name="connsiteX997" fmla="*/ 1332375 w 3974108"/>
              <a:gd name="connsiteY997" fmla="*/ 6567644 h 7780525"/>
              <a:gd name="connsiteX998" fmla="*/ 1325312 w 3974108"/>
              <a:gd name="connsiteY998" fmla="*/ 6609327 h 7780525"/>
              <a:gd name="connsiteX999" fmla="*/ 1293341 w 3974108"/>
              <a:gd name="connsiteY999" fmla="*/ 6686365 h 7780525"/>
              <a:gd name="connsiteX1000" fmla="*/ 1277727 w 3974108"/>
              <a:gd name="connsiteY1000" fmla="*/ 6717627 h 7780525"/>
              <a:gd name="connsiteX1001" fmla="*/ 1218246 w 3974108"/>
              <a:gd name="connsiteY1001" fmla="*/ 6819602 h 7780525"/>
              <a:gd name="connsiteX1002" fmla="*/ 1221219 w 3974108"/>
              <a:gd name="connsiteY1002" fmla="*/ 6823323 h 7780525"/>
              <a:gd name="connsiteX1003" fmla="*/ 1273266 w 3974108"/>
              <a:gd name="connsiteY1003" fmla="*/ 6808064 h 7780525"/>
              <a:gd name="connsiteX1004" fmla="*/ 1335721 w 3974108"/>
              <a:gd name="connsiteY1004" fmla="*/ 6799877 h 7780525"/>
              <a:gd name="connsiteX1005" fmla="*/ 1359514 w 3974108"/>
              <a:gd name="connsiteY1005" fmla="*/ 6805459 h 7780525"/>
              <a:gd name="connsiteX1006" fmla="*/ 1368065 w 3974108"/>
              <a:gd name="connsiteY1006" fmla="*/ 6815136 h 7780525"/>
              <a:gd name="connsiteX1007" fmla="*/ 1359886 w 3974108"/>
              <a:gd name="connsiteY1007" fmla="*/ 6825184 h 7780525"/>
              <a:gd name="connsiteX1008" fmla="*/ 1259882 w 3974108"/>
              <a:gd name="connsiteY1008" fmla="*/ 6895152 h 7780525"/>
              <a:gd name="connsiteX1009" fmla="*/ 1256909 w 3974108"/>
              <a:gd name="connsiteY1009" fmla="*/ 6900362 h 7780525"/>
              <a:gd name="connsiteX1010" fmla="*/ 1267690 w 3974108"/>
              <a:gd name="connsiteY1010" fmla="*/ 6902967 h 7780525"/>
              <a:gd name="connsiteX1011" fmla="*/ 1436469 w 3974108"/>
              <a:gd name="connsiteY1011" fmla="*/ 6891802 h 7780525"/>
              <a:gd name="connsiteX1012" fmla="*/ 1450967 w 3974108"/>
              <a:gd name="connsiteY1012" fmla="*/ 6885475 h 7780525"/>
              <a:gd name="connsiteX1013" fmla="*/ 1463980 w 3974108"/>
              <a:gd name="connsiteY1013" fmla="*/ 6886964 h 7780525"/>
              <a:gd name="connsiteX1014" fmla="*/ 1466210 w 3974108"/>
              <a:gd name="connsiteY1014" fmla="*/ 6899989 h 7780525"/>
              <a:gd name="connsiteX1015" fmla="*/ 1460262 w 3974108"/>
              <a:gd name="connsiteY1015" fmla="*/ 6910411 h 7780525"/>
              <a:gd name="connsiteX1016" fmla="*/ 1433123 w 3974108"/>
              <a:gd name="connsiteY1016" fmla="*/ 6955814 h 7780525"/>
              <a:gd name="connsiteX1017" fmla="*/ 1413420 w 3974108"/>
              <a:gd name="connsiteY1017" fmla="*/ 6976284 h 7780525"/>
              <a:gd name="connsiteX1018" fmla="*/ 1255793 w 3974108"/>
              <a:gd name="connsiteY1018" fmla="*/ 7062999 h 7780525"/>
              <a:gd name="connsiteX1019" fmla="*/ 1105602 w 3974108"/>
              <a:gd name="connsiteY1019" fmla="*/ 7153436 h 7780525"/>
              <a:gd name="connsiteX1020" fmla="*/ 1097423 w 3974108"/>
              <a:gd name="connsiteY1020" fmla="*/ 7159763 h 7780525"/>
              <a:gd name="connsiteX1021" fmla="*/ 1050952 w 3974108"/>
              <a:gd name="connsiteY1021" fmla="*/ 7216332 h 7780525"/>
              <a:gd name="connsiteX1022" fmla="*/ 972882 w 3974108"/>
              <a:gd name="connsiteY1022" fmla="*/ 7350312 h 7780525"/>
              <a:gd name="connsiteX1023" fmla="*/ 861354 w 3974108"/>
              <a:gd name="connsiteY1023" fmla="*/ 7477595 h 7780525"/>
              <a:gd name="connsiteX1024" fmla="*/ 579559 w 3974108"/>
              <a:gd name="connsiteY1024" fmla="*/ 7640604 h 7780525"/>
              <a:gd name="connsiteX1025" fmla="*/ 468403 w 3974108"/>
              <a:gd name="connsiteY1025" fmla="*/ 7665167 h 7780525"/>
              <a:gd name="connsiteX1026" fmla="*/ 311147 w 3974108"/>
              <a:gd name="connsiteY1026" fmla="*/ 7631672 h 7780525"/>
              <a:gd name="connsiteX1027" fmla="*/ 268395 w 3974108"/>
              <a:gd name="connsiteY1027" fmla="*/ 7580685 h 7780525"/>
              <a:gd name="connsiteX1028" fmla="*/ 249435 w 3974108"/>
              <a:gd name="connsiteY1028" fmla="*/ 7396090 h 7780525"/>
              <a:gd name="connsiteX1029" fmla="*/ 257985 w 3974108"/>
              <a:gd name="connsiteY1029" fmla="*/ 7298209 h 7780525"/>
              <a:gd name="connsiteX1030" fmla="*/ 329364 w 3974108"/>
              <a:gd name="connsiteY1030" fmla="*/ 7102076 h 7780525"/>
              <a:gd name="connsiteX1031" fmla="*/ 415984 w 3974108"/>
              <a:gd name="connsiteY1031" fmla="*/ 6926042 h 7780525"/>
              <a:gd name="connsiteX1032" fmla="*/ 491452 w 3974108"/>
              <a:gd name="connsiteY1032" fmla="*/ 6697158 h 7780525"/>
              <a:gd name="connsiteX1033" fmla="*/ 517104 w 3974108"/>
              <a:gd name="connsiteY1033" fmla="*/ 6563178 h 7780525"/>
              <a:gd name="connsiteX1034" fmla="*/ 541267 w 3974108"/>
              <a:gd name="connsiteY1034" fmla="*/ 6411333 h 7780525"/>
              <a:gd name="connsiteX1035" fmla="*/ 561343 w 3974108"/>
              <a:gd name="connsiteY1035" fmla="*/ 6414683 h 7780525"/>
              <a:gd name="connsiteX1036" fmla="*/ 615992 w 3974108"/>
              <a:gd name="connsiteY1036" fmla="*/ 6466414 h 7780525"/>
              <a:gd name="connsiteX1037" fmla="*/ 673615 w 3974108"/>
              <a:gd name="connsiteY1037" fmla="*/ 6555362 h 7780525"/>
              <a:gd name="connsiteX1038" fmla="*/ 680306 w 3974108"/>
              <a:gd name="connsiteY1038" fmla="*/ 6563923 h 7780525"/>
              <a:gd name="connsiteX1039" fmla="*/ 724547 w 3974108"/>
              <a:gd name="connsiteY1039" fmla="*/ 6496932 h 7780525"/>
              <a:gd name="connsiteX1040" fmla="*/ 782541 w 3974108"/>
              <a:gd name="connsiteY1040" fmla="*/ 6428081 h 7780525"/>
              <a:gd name="connsiteX1041" fmla="*/ 803360 w 3974108"/>
              <a:gd name="connsiteY1041" fmla="*/ 6411705 h 7780525"/>
              <a:gd name="connsiteX1042" fmla="*/ 826780 w 3974108"/>
              <a:gd name="connsiteY1042" fmla="*/ 6409845 h 7780525"/>
              <a:gd name="connsiteX1043" fmla="*/ 814885 w 3974108"/>
              <a:gd name="connsiteY1043" fmla="*/ 6428825 h 7780525"/>
              <a:gd name="connsiteX1044" fmla="*/ 728263 w 3974108"/>
              <a:gd name="connsiteY1044" fmla="*/ 6547919 h 7780525"/>
              <a:gd name="connsiteX1045" fmla="*/ 702612 w 3974108"/>
              <a:gd name="connsiteY1045" fmla="*/ 6589974 h 7780525"/>
              <a:gd name="connsiteX1046" fmla="*/ 701497 w 3974108"/>
              <a:gd name="connsiteY1046" fmla="*/ 6611187 h 7780525"/>
              <a:gd name="connsiteX1047" fmla="*/ 718598 w 3974108"/>
              <a:gd name="connsiteY1047" fmla="*/ 6653987 h 7780525"/>
              <a:gd name="connsiteX1048" fmla="*/ 771016 w 3974108"/>
              <a:gd name="connsiteY1048" fmla="*/ 6598161 h 7780525"/>
              <a:gd name="connsiteX1049" fmla="*/ 775850 w 3974108"/>
              <a:gd name="connsiteY1049" fmla="*/ 6586997 h 7780525"/>
              <a:gd name="connsiteX1050" fmla="*/ 827153 w 3974108"/>
              <a:gd name="connsiteY1050" fmla="*/ 6430314 h 7780525"/>
              <a:gd name="connsiteX1051" fmla="*/ 847972 w 3974108"/>
              <a:gd name="connsiteY1051" fmla="*/ 6392725 h 7780525"/>
              <a:gd name="connsiteX1052" fmla="*/ 850574 w 3974108"/>
              <a:gd name="connsiteY1052" fmla="*/ 6418032 h 7780525"/>
              <a:gd name="connsiteX1053" fmla="*/ 811167 w 3974108"/>
              <a:gd name="connsiteY1053" fmla="*/ 6544942 h 7780525"/>
              <a:gd name="connsiteX1054" fmla="*/ 805962 w 3974108"/>
              <a:gd name="connsiteY1054" fmla="*/ 6568760 h 7780525"/>
              <a:gd name="connsiteX1055" fmla="*/ 892211 w 3974108"/>
              <a:gd name="connsiteY1055" fmla="*/ 6512935 h 7780525"/>
              <a:gd name="connsiteX1056" fmla="*/ 881058 w 3974108"/>
              <a:gd name="connsiteY1056" fmla="*/ 6507724 h 7780525"/>
              <a:gd name="connsiteX1057" fmla="*/ 888865 w 3974108"/>
              <a:gd name="connsiteY1057" fmla="*/ 6501770 h 7780525"/>
              <a:gd name="connsiteX1058" fmla="*/ 936079 w 3974108"/>
              <a:gd name="connsiteY1058" fmla="*/ 6463809 h 7780525"/>
              <a:gd name="connsiteX1059" fmla="*/ 1044261 w 3974108"/>
              <a:gd name="connsiteY1059" fmla="*/ 6400541 h 7780525"/>
              <a:gd name="connsiteX1060" fmla="*/ 1120472 w 3974108"/>
              <a:gd name="connsiteY1060" fmla="*/ 6348810 h 7780525"/>
              <a:gd name="connsiteX1061" fmla="*/ 1181069 w 3974108"/>
              <a:gd name="connsiteY1061" fmla="*/ 6305265 h 7780525"/>
              <a:gd name="connsiteX1062" fmla="*/ 1251332 w 3974108"/>
              <a:gd name="connsiteY1062" fmla="*/ 6284052 h 7780525"/>
              <a:gd name="connsiteX1063" fmla="*/ 1270106 w 3974108"/>
              <a:gd name="connsiteY1063" fmla="*/ 6282796 h 7780525"/>
              <a:gd name="connsiteX1064" fmla="*/ 336737 w 3974108"/>
              <a:gd name="connsiteY1064" fmla="*/ 6277551 h 7780525"/>
              <a:gd name="connsiteX1065" fmla="*/ 360616 w 3974108"/>
              <a:gd name="connsiteY1065" fmla="*/ 6314902 h 7780525"/>
              <a:gd name="connsiteX1066" fmla="*/ 336737 w 3974108"/>
              <a:gd name="connsiteY1066" fmla="*/ 6277551 h 7780525"/>
              <a:gd name="connsiteX1067" fmla="*/ 295686 w 3974108"/>
              <a:gd name="connsiteY1067" fmla="*/ 6274271 h 7780525"/>
              <a:gd name="connsiteX1068" fmla="*/ 284826 w 3974108"/>
              <a:gd name="connsiteY1068" fmla="*/ 6324741 h 7780525"/>
              <a:gd name="connsiteX1069" fmla="*/ 295686 w 3974108"/>
              <a:gd name="connsiteY1069" fmla="*/ 6274271 h 7780525"/>
              <a:gd name="connsiteX1070" fmla="*/ 2759339 w 3974108"/>
              <a:gd name="connsiteY1070" fmla="*/ 6265110 h 7780525"/>
              <a:gd name="connsiteX1071" fmla="*/ 2764637 w 3974108"/>
              <a:gd name="connsiteY1071" fmla="*/ 6266229 h 7780525"/>
              <a:gd name="connsiteX1072" fmla="*/ 2766530 w 3974108"/>
              <a:gd name="connsiteY1072" fmla="*/ 6287102 h 7780525"/>
              <a:gd name="connsiteX1073" fmla="*/ 2761231 w 3974108"/>
              <a:gd name="connsiteY1073" fmla="*/ 6327731 h 7780525"/>
              <a:gd name="connsiteX1074" fmla="*/ 2756878 w 3974108"/>
              <a:gd name="connsiteY1074" fmla="*/ 6335512 h 7780525"/>
              <a:gd name="connsiteX1075" fmla="*/ 2748889 w 3974108"/>
              <a:gd name="connsiteY1075" fmla="*/ 6334214 h 7780525"/>
              <a:gd name="connsiteX1076" fmla="*/ 2749454 w 3974108"/>
              <a:gd name="connsiteY1076" fmla="*/ 6335312 h 7780525"/>
              <a:gd name="connsiteX1077" fmla="*/ 2749080 w 3974108"/>
              <a:gd name="connsiteY1077" fmla="*/ 6334940 h 7780525"/>
              <a:gd name="connsiteX1078" fmla="*/ 2755811 w 3974108"/>
              <a:gd name="connsiteY1078" fmla="*/ 6347959 h 7780525"/>
              <a:gd name="connsiteX1079" fmla="*/ 2722530 w 3974108"/>
              <a:gd name="connsiteY1079" fmla="*/ 6353538 h 7780525"/>
              <a:gd name="connsiteX1080" fmla="*/ 2686632 w 3974108"/>
              <a:gd name="connsiteY1080" fmla="*/ 6339403 h 7780525"/>
              <a:gd name="connsiteX1081" fmla="*/ 2662699 w 3974108"/>
              <a:gd name="connsiteY1081" fmla="*/ 6316713 h 7780525"/>
              <a:gd name="connsiteX1082" fmla="*/ 2704207 w 3974108"/>
              <a:gd name="connsiteY1082" fmla="*/ 6321549 h 7780525"/>
              <a:gd name="connsiteX1083" fmla="*/ 2698972 w 3974108"/>
              <a:gd name="connsiteY1083" fmla="*/ 6295510 h 7780525"/>
              <a:gd name="connsiteX1084" fmla="*/ 2719165 w 3974108"/>
              <a:gd name="connsiteY1084" fmla="*/ 6304810 h 7780525"/>
              <a:gd name="connsiteX1085" fmla="*/ 2720660 w 3974108"/>
              <a:gd name="connsiteY1085" fmla="*/ 6288071 h 7780525"/>
              <a:gd name="connsiteX1086" fmla="*/ 2726270 w 3974108"/>
              <a:gd name="connsiteY1086" fmla="*/ 6290303 h 7780525"/>
              <a:gd name="connsiteX1087" fmla="*/ 2748445 w 3974108"/>
              <a:gd name="connsiteY1087" fmla="*/ 6333353 h 7780525"/>
              <a:gd name="connsiteX1088" fmla="*/ 2752526 w 3974108"/>
              <a:gd name="connsiteY1088" fmla="*/ 6279647 h 7780525"/>
              <a:gd name="connsiteX1089" fmla="*/ 2759339 w 3974108"/>
              <a:gd name="connsiteY1089" fmla="*/ 6265110 h 7780525"/>
              <a:gd name="connsiteX1090" fmla="*/ 415917 w 3974108"/>
              <a:gd name="connsiteY1090" fmla="*/ 6262790 h 7780525"/>
              <a:gd name="connsiteX1091" fmla="*/ 428861 w 3974108"/>
              <a:gd name="connsiteY1091" fmla="*/ 6270306 h 7780525"/>
              <a:gd name="connsiteX1092" fmla="*/ 439955 w 3974108"/>
              <a:gd name="connsiteY1092" fmla="*/ 6297744 h 7780525"/>
              <a:gd name="connsiteX1093" fmla="*/ 434409 w 3974108"/>
              <a:gd name="connsiteY1093" fmla="*/ 6312025 h 7780525"/>
              <a:gd name="connsiteX1094" fmla="*/ 420725 w 3974108"/>
              <a:gd name="connsiteY1094" fmla="*/ 6315033 h 7780525"/>
              <a:gd name="connsiteX1095" fmla="*/ 407041 w 3974108"/>
              <a:gd name="connsiteY1095" fmla="*/ 6272562 h 7780525"/>
              <a:gd name="connsiteX1096" fmla="*/ 415917 w 3974108"/>
              <a:gd name="connsiteY1096" fmla="*/ 6262790 h 7780525"/>
              <a:gd name="connsiteX1097" fmla="*/ 2797161 w 3974108"/>
              <a:gd name="connsiteY1097" fmla="*/ 6233950 h 7780525"/>
              <a:gd name="connsiteX1098" fmla="*/ 2794540 w 3974108"/>
              <a:gd name="connsiteY1098" fmla="*/ 6268736 h 7780525"/>
              <a:gd name="connsiteX1099" fmla="*/ 2809895 w 3974108"/>
              <a:gd name="connsiteY1099" fmla="*/ 6238063 h 7780525"/>
              <a:gd name="connsiteX1100" fmla="*/ 2806149 w 3974108"/>
              <a:gd name="connsiteY1100" fmla="*/ 6297537 h 7780525"/>
              <a:gd name="connsiteX1101" fmla="*/ 2797910 w 3974108"/>
              <a:gd name="connsiteY1101" fmla="*/ 6321102 h 7780525"/>
              <a:gd name="connsiteX1102" fmla="*/ 2797536 w 3974108"/>
              <a:gd name="connsiteY1102" fmla="*/ 6331576 h 7780525"/>
              <a:gd name="connsiteX1103" fmla="*/ 2785177 w 3974108"/>
              <a:gd name="connsiteY1103" fmla="*/ 6335316 h 7780525"/>
              <a:gd name="connsiteX1104" fmla="*/ 2776564 w 3974108"/>
              <a:gd name="connsiteY1104" fmla="*/ 6318858 h 7780525"/>
              <a:gd name="connsiteX1105" fmla="*/ 2797161 w 3974108"/>
              <a:gd name="connsiteY1105" fmla="*/ 6233950 h 7780525"/>
              <a:gd name="connsiteX1106" fmla="*/ 2834485 w 3974108"/>
              <a:gd name="connsiteY1106" fmla="*/ 6219936 h 7780525"/>
              <a:gd name="connsiteX1107" fmla="*/ 2845910 w 3974108"/>
              <a:gd name="connsiteY1107" fmla="*/ 6225915 h 7780525"/>
              <a:gd name="connsiteX1108" fmla="*/ 2851807 w 3974108"/>
              <a:gd name="connsiteY1108" fmla="*/ 6281594 h 7780525"/>
              <a:gd name="connsiteX1109" fmla="*/ 2838171 w 3974108"/>
              <a:gd name="connsiteY1109" fmla="*/ 6307379 h 7780525"/>
              <a:gd name="connsiteX1110" fmla="*/ 2832274 w 3974108"/>
              <a:gd name="connsiteY1110" fmla="*/ 6299904 h 7780525"/>
              <a:gd name="connsiteX1111" fmla="*/ 2826746 w 3974108"/>
              <a:gd name="connsiteY1111" fmla="*/ 6229652 h 7780525"/>
              <a:gd name="connsiteX1112" fmla="*/ 2834485 w 3974108"/>
              <a:gd name="connsiteY1112" fmla="*/ 6219936 h 7780525"/>
              <a:gd name="connsiteX1113" fmla="*/ 1881836 w 3974108"/>
              <a:gd name="connsiteY1113" fmla="*/ 6204958 h 7780525"/>
              <a:gd name="connsiteX1114" fmla="*/ 1903407 w 3974108"/>
              <a:gd name="connsiteY1114" fmla="*/ 6302621 h 7780525"/>
              <a:gd name="connsiteX1115" fmla="*/ 1913447 w 3974108"/>
              <a:gd name="connsiteY1115" fmla="*/ 6331586 h 7780525"/>
              <a:gd name="connsiteX1116" fmla="*/ 2018321 w 3974108"/>
              <a:gd name="connsiteY1116" fmla="*/ 6463412 h 7780525"/>
              <a:gd name="connsiteX1117" fmla="*/ 2081173 w 3974108"/>
              <a:gd name="connsiteY1117" fmla="*/ 6520971 h 7780525"/>
              <a:gd name="connsiteX1118" fmla="*/ 2161874 w 3974108"/>
              <a:gd name="connsiteY1118" fmla="*/ 6566275 h 7780525"/>
              <a:gd name="connsiteX1119" fmla="*/ 2235139 w 3974108"/>
              <a:gd name="connsiteY1119" fmla="*/ 6591155 h 7780525"/>
              <a:gd name="connsiteX1120" fmla="*/ 2248899 w 3974108"/>
              <a:gd name="connsiteY1120" fmla="*/ 6595983 h 7780525"/>
              <a:gd name="connsiteX1121" fmla="*/ 2303940 w 3974108"/>
              <a:gd name="connsiteY1121" fmla="*/ 6548451 h 7780525"/>
              <a:gd name="connsiteX1122" fmla="*/ 2358610 w 3974108"/>
              <a:gd name="connsiteY1122" fmla="*/ 6520600 h 7780525"/>
              <a:gd name="connsiteX1123" fmla="*/ 2390220 w 3974108"/>
              <a:gd name="connsiteY1123" fmla="*/ 6479752 h 7780525"/>
              <a:gd name="connsiteX1124" fmla="*/ 2368279 w 3974108"/>
              <a:gd name="connsiteY1124" fmla="*/ 6481608 h 7780525"/>
              <a:gd name="connsiteX1125" fmla="*/ 2251502 w 3974108"/>
              <a:gd name="connsiteY1125" fmla="*/ 6470839 h 7780525"/>
              <a:gd name="connsiteX1126" fmla="*/ 2167453 w 3974108"/>
              <a:gd name="connsiteY1126" fmla="*/ 6445960 h 7780525"/>
              <a:gd name="connsiteX1127" fmla="*/ 2082660 w 3974108"/>
              <a:gd name="connsiteY1127" fmla="*/ 6411054 h 7780525"/>
              <a:gd name="connsiteX1128" fmla="*/ 2027247 w 3974108"/>
              <a:gd name="connsiteY1128" fmla="*/ 6373177 h 7780525"/>
              <a:gd name="connsiteX1129" fmla="*/ 1938736 w 3974108"/>
              <a:gd name="connsiteY1129" fmla="*/ 6283684 h 7780525"/>
              <a:gd name="connsiteX1130" fmla="*/ 1881836 w 3974108"/>
              <a:gd name="connsiteY1130" fmla="*/ 6204958 h 7780525"/>
              <a:gd name="connsiteX1131" fmla="*/ 255380 w 3974108"/>
              <a:gd name="connsiteY1131" fmla="*/ 6196288 h 7780525"/>
              <a:gd name="connsiteX1132" fmla="*/ 297269 w 3974108"/>
              <a:gd name="connsiteY1132" fmla="*/ 6205536 h 7780525"/>
              <a:gd name="connsiteX1133" fmla="*/ 258319 w 3974108"/>
              <a:gd name="connsiteY1133" fmla="*/ 6235131 h 7780525"/>
              <a:gd name="connsiteX1134" fmla="*/ 239579 w 3974108"/>
              <a:gd name="connsiteY1134" fmla="*/ 6224403 h 7780525"/>
              <a:gd name="connsiteX1135" fmla="*/ 255380 w 3974108"/>
              <a:gd name="connsiteY1135" fmla="*/ 6196288 h 7780525"/>
              <a:gd name="connsiteX1136" fmla="*/ 346506 w 3974108"/>
              <a:gd name="connsiteY1136" fmla="*/ 6174428 h 7780525"/>
              <a:gd name="connsiteX1137" fmla="*/ 357919 w 3974108"/>
              <a:gd name="connsiteY1137" fmla="*/ 6188786 h 7780525"/>
              <a:gd name="connsiteX1138" fmla="*/ 353133 w 3974108"/>
              <a:gd name="connsiteY1138" fmla="*/ 6240331 h 7780525"/>
              <a:gd name="connsiteX1139" fmla="*/ 329937 w 3974108"/>
              <a:gd name="connsiteY1139" fmla="*/ 6228549 h 7780525"/>
              <a:gd name="connsiteX1140" fmla="*/ 331410 w 3974108"/>
              <a:gd name="connsiteY1140" fmla="*/ 6186945 h 7780525"/>
              <a:gd name="connsiteX1141" fmla="*/ 346506 w 3974108"/>
              <a:gd name="connsiteY1141" fmla="*/ 6174428 h 7780525"/>
              <a:gd name="connsiteX1142" fmla="*/ 418575 w 3974108"/>
              <a:gd name="connsiteY1142" fmla="*/ 6171324 h 7780525"/>
              <a:gd name="connsiteX1143" fmla="*/ 435039 w 3974108"/>
              <a:gd name="connsiteY1143" fmla="*/ 6196615 h 7780525"/>
              <a:gd name="connsiteX1144" fmla="*/ 402477 w 3974108"/>
              <a:gd name="connsiteY1144" fmla="*/ 6217753 h 7780525"/>
              <a:gd name="connsiteX1145" fmla="*/ 387842 w 3974108"/>
              <a:gd name="connsiteY1145" fmla="*/ 6195483 h 7780525"/>
              <a:gd name="connsiteX1146" fmla="*/ 418575 w 3974108"/>
              <a:gd name="connsiteY1146" fmla="*/ 6171324 h 7780525"/>
              <a:gd name="connsiteX1147" fmla="*/ 3606154 w 3974108"/>
              <a:gd name="connsiteY1147" fmla="*/ 6168908 h 7780525"/>
              <a:gd name="connsiteX1148" fmla="*/ 3591262 w 3974108"/>
              <a:gd name="connsiteY1148" fmla="*/ 6222563 h 7780525"/>
              <a:gd name="connsiteX1149" fmla="*/ 3541749 w 3974108"/>
              <a:gd name="connsiteY1149" fmla="*/ 6241567 h 7780525"/>
              <a:gd name="connsiteX1150" fmla="*/ 3534675 w 3974108"/>
              <a:gd name="connsiteY1150" fmla="*/ 6257961 h 7780525"/>
              <a:gd name="connsiteX1151" fmla="*/ 3487022 w 3974108"/>
              <a:gd name="connsiteY1151" fmla="*/ 6265786 h 7780525"/>
              <a:gd name="connsiteX1152" fmla="*/ 3467664 w 3974108"/>
              <a:gd name="connsiteY1152" fmla="*/ 6246038 h 7780525"/>
              <a:gd name="connsiteX1153" fmla="*/ 3462452 w 3974108"/>
              <a:gd name="connsiteY1153" fmla="*/ 6268767 h 7780525"/>
              <a:gd name="connsiteX1154" fmla="*/ 3432297 w 3974108"/>
              <a:gd name="connsiteY1154" fmla="*/ 6302674 h 7780525"/>
              <a:gd name="connsiteX1155" fmla="*/ 3393207 w 3974108"/>
              <a:gd name="connsiteY1155" fmla="*/ 6276218 h 7780525"/>
              <a:gd name="connsiteX1156" fmla="*/ 3386133 w 3974108"/>
              <a:gd name="connsiteY1156" fmla="*/ 6259825 h 7780525"/>
              <a:gd name="connsiteX1157" fmla="*/ 3327313 w 3974108"/>
              <a:gd name="connsiteY1157" fmla="*/ 6259079 h 7780525"/>
              <a:gd name="connsiteX1158" fmla="*/ 3315771 w 3974108"/>
              <a:gd name="connsiteY1158" fmla="*/ 6209895 h 7780525"/>
              <a:gd name="connsiteX1159" fmla="*/ 3336247 w 3974108"/>
              <a:gd name="connsiteY1159" fmla="*/ 6188656 h 7780525"/>
              <a:gd name="connsiteX1160" fmla="*/ 3302741 w 3974108"/>
              <a:gd name="connsiteY1160" fmla="*/ 6176733 h 7780525"/>
              <a:gd name="connsiteX1161" fmla="*/ 3293434 w 3974108"/>
              <a:gd name="connsiteY1161" fmla="*/ 6177478 h 7780525"/>
              <a:gd name="connsiteX1162" fmla="*/ 3251738 w 3974108"/>
              <a:gd name="connsiteY1162" fmla="*/ 6199462 h 7780525"/>
              <a:gd name="connsiteX1163" fmla="*/ 3186960 w 3974108"/>
              <a:gd name="connsiteY1163" fmla="*/ 6276592 h 7780525"/>
              <a:gd name="connsiteX1164" fmla="*/ 3154944 w 3974108"/>
              <a:gd name="connsiteY1164" fmla="*/ 6355957 h 7780525"/>
              <a:gd name="connsiteX1165" fmla="*/ 3168346 w 3974108"/>
              <a:gd name="connsiteY1165" fmla="*/ 6518413 h 7780525"/>
              <a:gd name="connsiteX1166" fmla="*/ 3178025 w 3974108"/>
              <a:gd name="connsiteY1166" fmla="*/ 6543379 h 7780525"/>
              <a:gd name="connsiteX1167" fmla="*/ 3358212 w 3974108"/>
              <a:gd name="connsiteY1167" fmla="*/ 6705090 h 7780525"/>
              <a:gd name="connsiteX1168" fmla="*/ 3437136 w 3974108"/>
              <a:gd name="connsiteY1168" fmla="*/ 6715150 h 7780525"/>
              <a:gd name="connsiteX1169" fmla="*/ 3521646 w 3974108"/>
              <a:gd name="connsiteY1169" fmla="*/ 6702854 h 7780525"/>
              <a:gd name="connsiteX1170" fmla="*/ 3622907 w 3974108"/>
              <a:gd name="connsiteY1170" fmla="*/ 6659259 h 7780525"/>
              <a:gd name="connsiteX1171" fmla="*/ 3722680 w 3974108"/>
              <a:gd name="connsiteY1171" fmla="*/ 6569461 h 7780525"/>
              <a:gd name="connsiteX1172" fmla="*/ 3726030 w 3974108"/>
              <a:gd name="connsiteY1172" fmla="*/ 6564244 h 7780525"/>
              <a:gd name="connsiteX1173" fmla="*/ 3775544 w 3974108"/>
              <a:gd name="connsiteY1173" fmla="*/ 6415946 h 7780525"/>
              <a:gd name="connsiteX1174" fmla="*/ 3762514 w 3974108"/>
              <a:gd name="connsiteY1174" fmla="*/ 6304165 h 7780525"/>
              <a:gd name="connsiteX1175" fmla="*/ 3754324 w 3974108"/>
              <a:gd name="connsiteY1175" fmla="*/ 6282926 h 7780525"/>
              <a:gd name="connsiteX1176" fmla="*/ 3725658 w 3974108"/>
              <a:gd name="connsiteY1176" fmla="*/ 6244548 h 7780525"/>
              <a:gd name="connsiteX1177" fmla="*/ 3655296 w 3974108"/>
              <a:gd name="connsiteY1177" fmla="*/ 6188656 h 7780525"/>
              <a:gd name="connsiteX1178" fmla="*/ 3606154 w 3974108"/>
              <a:gd name="connsiteY1178" fmla="*/ 6168908 h 7780525"/>
              <a:gd name="connsiteX1179" fmla="*/ 2856230 w 3974108"/>
              <a:gd name="connsiteY1179" fmla="*/ 6160147 h 7780525"/>
              <a:gd name="connsiteX1180" fmla="*/ 2906110 w 3974108"/>
              <a:gd name="connsiteY1180" fmla="*/ 6230298 h 7780525"/>
              <a:gd name="connsiteX1181" fmla="*/ 2889852 w 3974108"/>
              <a:gd name="connsiteY1181" fmla="*/ 6189098 h 7780525"/>
              <a:gd name="connsiteX1182" fmla="*/ 2856230 w 3974108"/>
              <a:gd name="connsiteY1182" fmla="*/ 6160147 h 7780525"/>
              <a:gd name="connsiteX1183" fmla="*/ 1160623 w 3974108"/>
              <a:gd name="connsiteY1183" fmla="*/ 6120606 h 7780525"/>
              <a:gd name="connsiteX1184" fmla="*/ 1111270 w 3974108"/>
              <a:gd name="connsiteY1184" fmla="*/ 6139561 h 7780525"/>
              <a:gd name="connsiteX1185" fmla="*/ 1160623 w 3974108"/>
              <a:gd name="connsiteY1185" fmla="*/ 6120606 h 7780525"/>
              <a:gd name="connsiteX1186" fmla="*/ 482286 w 3974108"/>
              <a:gd name="connsiteY1186" fmla="*/ 6115101 h 7780525"/>
              <a:gd name="connsiteX1187" fmla="*/ 358858 w 3974108"/>
              <a:gd name="connsiteY1187" fmla="*/ 6125880 h 7780525"/>
              <a:gd name="connsiteX1188" fmla="*/ 265171 w 3974108"/>
              <a:gd name="connsiteY1188" fmla="*/ 6145581 h 7780525"/>
              <a:gd name="connsiteX1189" fmla="*/ 190073 w 3974108"/>
              <a:gd name="connsiteY1189" fmla="*/ 6166024 h 7780525"/>
              <a:gd name="connsiteX1190" fmla="*/ 169997 w 3974108"/>
              <a:gd name="connsiteY1190" fmla="*/ 6178662 h 7780525"/>
              <a:gd name="connsiteX1191" fmla="*/ 159216 w 3974108"/>
              <a:gd name="connsiteY1191" fmla="*/ 6228843 h 7780525"/>
              <a:gd name="connsiteX1192" fmla="*/ 197136 w 3974108"/>
              <a:gd name="connsiteY1192" fmla="*/ 6302440 h 7780525"/>
              <a:gd name="connsiteX1193" fmla="*/ 227622 w 3974108"/>
              <a:gd name="connsiteY1193" fmla="*/ 6352992 h 7780525"/>
              <a:gd name="connsiteX1194" fmla="*/ 257735 w 3974108"/>
              <a:gd name="connsiteY1194" fmla="*/ 6406146 h 7780525"/>
              <a:gd name="connsiteX1195" fmla="*/ 298259 w 3974108"/>
              <a:gd name="connsiteY1195" fmla="*/ 6462273 h 7780525"/>
              <a:gd name="connsiteX1196" fmla="*/ 327257 w 3974108"/>
              <a:gd name="connsiteY1196" fmla="*/ 6482717 h 7780525"/>
              <a:gd name="connsiteX1197" fmla="*/ 361831 w 3974108"/>
              <a:gd name="connsiteY1197" fmla="*/ 6504276 h 7780525"/>
              <a:gd name="connsiteX1198" fmla="*/ 434699 w 3974108"/>
              <a:gd name="connsiteY1198" fmla="*/ 6461530 h 7780525"/>
              <a:gd name="connsiteX1199" fmla="*/ 443250 w 3974108"/>
              <a:gd name="connsiteY1199" fmla="*/ 6450007 h 7780525"/>
              <a:gd name="connsiteX1200" fmla="*/ 520950 w 3974108"/>
              <a:gd name="connsiteY1200" fmla="*/ 6253375 h 7780525"/>
              <a:gd name="connsiteX1201" fmla="*/ 526154 w 3974108"/>
              <a:gd name="connsiteY1201" fmla="*/ 6218806 h 7780525"/>
              <a:gd name="connsiteX1202" fmla="*/ 516860 w 3974108"/>
              <a:gd name="connsiteY1202" fmla="*/ 6133315 h 7780525"/>
              <a:gd name="connsiteX1203" fmla="*/ 496413 w 3974108"/>
              <a:gd name="connsiteY1203" fmla="*/ 6116960 h 7780525"/>
              <a:gd name="connsiteX1204" fmla="*/ 482286 w 3974108"/>
              <a:gd name="connsiteY1204" fmla="*/ 6115101 h 7780525"/>
              <a:gd name="connsiteX1205" fmla="*/ 2809678 w 3974108"/>
              <a:gd name="connsiteY1205" fmla="*/ 6063081 h 7780525"/>
              <a:gd name="connsiteX1206" fmla="*/ 2700217 w 3974108"/>
              <a:gd name="connsiteY1206" fmla="*/ 6092825 h 7780525"/>
              <a:gd name="connsiteX1207" fmla="*/ 2663358 w 3974108"/>
              <a:gd name="connsiteY1207" fmla="*/ 6110300 h 7780525"/>
              <a:gd name="connsiteX1208" fmla="*/ 2595224 w 3974108"/>
              <a:gd name="connsiteY1208" fmla="*/ 6151198 h 7780525"/>
              <a:gd name="connsiteX1209" fmla="*/ 2510708 w 3974108"/>
              <a:gd name="connsiteY1209" fmla="*/ 6369445 h 7780525"/>
              <a:gd name="connsiteX1210" fmla="*/ 2559482 w 3974108"/>
              <a:gd name="connsiteY1210" fmla="*/ 6459050 h 7780525"/>
              <a:gd name="connsiteX1211" fmla="*/ 2584798 w 3974108"/>
              <a:gd name="connsiteY1211" fmla="*/ 6470576 h 7780525"/>
              <a:gd name="connsiteX1212" fmla="*/ 2643625 w 3974108"/>
              <a:gd name="connsiteY1212" fmla="*/ 6466114 h 7780525"/>
              <a:gd name="connsiteX1213" fmla="*/ 2735960 w 3974108"/>
              <a:gd name="connsiteY1213" fmla="*/ 6453101 h 7780525"/>
              <a:gd name="connsiteX1214" fmla="*/ 2740800 w 3974108"/>
              <a:gd name="connsiteY1214" fmla="*/ 6450127 h 7780525"/>
              <a:gd name="connsiteX1215" fmla="*/ 2737448 w 3974108"/>
              <a:gd name="connsiteY1215" fmla="*/ 6431165 h 7780525"/>
              <a:gd name="connsiteX1216" fmla="*/ 2714737 w 3974108"/>
              <a:gd name="connsiteY1216" fmla="*/ 6414434 h 7780525"/>
              <a:gd name="connsiteX1217" fmla="*/ 2670059 w 3974108"/>
              <a:gd name="connsiteY1217" fmla="*/ 6420011 h 7780525"/>
              <a:gd name="connsiteX1218" fmla="*/ 2607138 w 3974108"/>
              <a:gd name="connsiteY1218" fmla="*/ 6407370 h 7780525"/>
              <a:gd name="connsiteX1219" fmla="*/ 2579958 w 3974108"/>
              <a:gd name="connsiteY1219" fmla="*/ 6333381 h 7780525"/>
              <a:gd name="connsiteX1220" fmla="*/ 2654794 w 3974108"/>
              <a:gd name="connsiteY1220" fmla="*/ 6231135 h 7780525"/>
              <a:gd name="connsiteX1221" fmla="*/ 2708450 w 3974108"/>
              <a:gd name="connsiteY1221" fmla="*/ 6197865 h 7780525"/>
              <a:gd name="connsiteX1222" fmla="*/ 2662178 w 3974108"/>
              <a:gd name="connsiteY1222" fmla="*/ 6214113 h 7780525"/>
              <a:gd name="connsiteX1223" fmla="*/ 2636458 w 3974108"/>
              <a:gd name="connsiteY1223" fmla="*/ 6220456 h 7780525"/>
              <a:gd name="connsiteX1224" fmla="*/ 2672987 w 3974108"/>
              <a:gd name="connsiteY1224" fmla="*/ 6196575 h 7780525"/>
              <a:gd name="connsiteX1225" fmla="*/ 2742691 w 3974108"/>
              <a:gd name="connsiteY1225" fmla="*/ 6162620 h 7780525"/>
              <a:gd name="connsiteX1226" fmla="*/ 2816495 w 3974108"/>
              <a:gd name="connsiteY1226" fmla="*/ 6158888 h 7780525"/>
              <a:gd name="connsiteX1227" fmla="*/ 2801586 w 3974108"/>
              <a:gd name="connsiteY1227" fmla="*/ 6165232 h 7780525"/>
              <a:gd name="connsiteX1228" fmla="*/ 2759837 w 3974108"/>
              <a:gd name="connsiteY1228" fmla="*/ 6175679 h 7780525"/>
              <a:gd name="connsiteX1229" fmla="*/ 2741807 w 3974108"/>
              <a:gd name="connsiteY1229" fmla="*/ 6185179 h 7780525"/>
              <a:gd name="connsiteX1230" fmla="*/ 2752062 w 3974108"/>
              <a:gd name="connsiteY1230" fmla="*/ 6182430 h 7780525"/>
              <a:gd name="connsiteX1231" fmla="*/ 2767606 w 3974108"/>
              <a:gd name="connsiteY1231" fmla="*/ 6186520 h 7780525"/>
              <a:gd name="connsiteX1232" fmla="*/ 2734098 w 3974108"/>
              <a:gd name="connsiteY1232" fmla="*/ 6201019 h 7780525"/>
              <a:gd name="connsiteX1233" fmla="*/ 2651072 w 3974108"/>
              <a:gd name="connsiteY1233" fmla="*/ 6248982 h 7780525"/>
              <a:gd name="connsiteX1234" fmla="*/ 2596713 w 3974108"/>
              <a:gd name="connsiteY1234" fmla="*/ 6327060 h 7780525"/>
              <a:gd name="connsiteX1235" fmla="*/ 2630594 w 3974108"/>
              <a:gd name="connsiteY1235" fmla="*/ 6393241 h 7780525"/>
              <a:gd name="connsiteX1236" fmla="*/ 2670804 w 3974108"/>
              <a:gd name="connsiteY1236" fmla="*/ 6397331 h 7780525"/>
              <a:gd name="connsiteX1237" fmla="*/ 2705430 w 3974108"/>
              <a:gd name="connsiteY1237" fmla="*/ 6396587 h 7780525"/>
              <a:gd name="connsiteX1238" fmla="*/ 2750852 w 3974108"/>
              <a:gd name="connsiteY1238" fmla="*/ 6434511 h 7780525"/>
              <a:gd name="connsiteX1239" fmla="*/ 2753459 w 3974108"/>
              <a:gd name="connsiteY1239" fmla="*/ 6446409 h 7780525"/>
              <a:gd name="connsiteX1240" fmla="*/ 2748618 w 3974108"/>
              <a:gd name="connsiteY1240" fmla="*/ 6544564 h 7780525"/>
              <a:gd name="connsiteX1241" fmla="*/ 2768723 w 3974108"/>
              <a:gd name="connsiteY1241" fmla="*/ 6582859 h 7780525"/>
              <a:gd name="connsiteX1242" fmla="*/ 2805210 w 3974108"/>
              <a:gd name="connsiteY1242" fmla="*/ 6583231 h 7780525"/>
              <a:gd name="connsiteX1243" fmla="*/ 2938872 w 3974108"/>
              <a:gd name="connsiteY1243" fmla="*/ 6528577 h 7780525"/>
              <a:gd name="connsiteX1244" fmla="*/ 2985411 w 3974108"/>
              <a:gd name="connsiteY1244" fmla="*/ 6471319 h 7780525"/>
              <a:gd name="connsiteX1245" fmla="*/ 3000305 w 3974108"/>
              <a:gd name="connsiteY1245" fmla="*/ 6414062 h 7780525"/>
              <a:gd name="connsiteX1246" fmla="*/ 2985411 w 3974108"/>
              <a:gd name="connsiteY1246" fmla="*/ 6391754 h 7780525"/>
              <a:gd name="connsiteX1247" fmla="*/ 2949297 w 3974108"/>
              <a:gd name="connsiteY1247" fmla="*/ 6385062 h 7780525"/>
              <a:gd name="connsiteX1248" fmla="*/ 2918394 w 3974108"/>
              <a:gd name="connsiteY1248" fmla="*/ 6384690 h 7780525"/>
              <a:gd name="connsiteX1249" fmla="*/ 2905737 w 3974108"/>
              <a:gd name="connsiteY1249" fmla="*/ 6364984 h 7780525"/>
              <a:gd name="connsiteX1250" fmla="*/ 2918767 w 3974108"/>
              <a:gd name="connsiteY1250" fmla="*/ 6286535 h 7780525"/>
              <a:gd name="connsiteX1251" fmla="*/ 2941106 w 3974108"/>
              <a:gd name="connsiteY1251" fmla="*/ 6286907 h 7780525"/>
              <a:gd name="connsiteX1252" fmla="*/ 2923980 w 3974108"/>
              <a:gd name="connsiteY1252" fmla="*/ 6334868 h 7780525"/>
              <a:gd name="connsiteX1253" fmla="*/ 2989880 w 3974108"/>
              <a:gd name="connsiteY1253" fmla="*/ 6241918 h 7780525"/>
              <a:gd name="connsiteX1254" fmla="*/ 2993603 w 3974108"/>
              <a:gd name="connsiteY1254" fmla="*/ 6228533 h 7780525"/>
              <a:gd name="connsiteX1255" fmla="*/ 2961211 w 3974108"/>
              <a:gd name="connsiteY1255" fmla="*/ 6120711 h 7780525"/>
              <a:gd name="connsiteX1256" fmla="*/ 2953765 w 3974108"/>
              <a:gd name="connsiteY1256" fmla="*/ 6113647 h 7780525"/>
              <a:gd name="connsiteX1257" fmla="*/ 2809678 w 3974108"/>
              <a:gd name="connsiteY1257" fmla="*/ 6063081 h 7780525"/>
              <a:gd name="connsiteX1258" fmla="*/ 291938 w 3974108"/>
              <a:gd name="connsiteY1258" fmla="*/ 6056743 h 7780525"/>
              <a:gd name="connsiteX1259" fmla="*/ 296399 w 3974108"/>
              <a:gd name="connsiteY1259" fmla="*/ 6071611 h 7780525"/>
              <a:gd name="connsiteX1260" fmla="*/ 291938 w 3974108"/>
              <a:gd name="connsiteY1260" fmla="*/ 6056743 h 7780525"/>
              <a:gd name="connsiteX1261" fmla="*/ 3478832 w 3974108"/>
              <a:gd name="connsiteY1261" fmla="*/ 6053773 h 7780525"/>
              <a:gd name="connsiteX1262" fmla="*/ 3458729 w 3974108"/>
              <a:gd name="connsiteY1262" fmla="*/ 6061224 h 7780525"/>
              <a:gd name="connsiteX1263" fmla="*/ 3432297 w 3974108"/>
              <a:gd name="connsiteY1263" fmla="*/ 6151768 h 7780525"/>
              <a:gd name="connsiteX1264" fmla="*/ 3437509 w 3974108"/>
              <a:gd name="connsiteY1264" fmla="*/ 6186048 h 7780525"/>
              <a:gd name="connsiteX1265" fmla="*/ 3420756 w 3974108"/>
              <a:gd name="connsiteY1265" fmla="*/ 6169654 h 7780525"/>
              <a:gd name="connsiteX1266" fmla="*/ 3370870 w 3974108"/>
              <a:gd name="connsiteY1266" fmla="*/ 6144316 h 7780525"/>
              <a:gd name="connsiteX1267" fmla="*/ 3358584 w 3974108"/>
              <a:gd name="connsiteY1267" fmla="*/ 6143570 h 7780525"/>
              <a:gd name="connsiteX1268" fmla="*/ 3302741 w 3974108"/>
              <a:gd name="connsiteY1268" fmla="*/ 6153259 h 7780525"/>
              <a:gd name="connsiteX1269" fmla="*/ 3319494 w 3974108"/>
              <a:gd name="connsiteY1269" fmla="*/ 6160711 h 7780525"/>
              <a:gd name="connsiteX1270" fmla="*/ 3377571 w 3974108"/>
              <a:gd name="connsiteY1270" fmla="*/ 6171517 h 7780525"/>
              <a:gd name="connsiteX1271" fmla="*/ 3390601 w 3974108"/>
              <a:gd name="connsiteY1271" fmla="*/ 6181576 h 7780525"/>
              <a:gd name="connsiteX1272" fmla="*/ 3383155 w 3974108"/>
              <a:gd name="connsiteY1272" fmla="*/ 6197227 h 7780525"/>
              <a:gd name="connsiteX1273" fmla="*/ 3375710 w 3974108"/>
              <a:gd name="connsiteY1273" fmla="*/ 6200208 h 7780525"/>
              <a:gd name="connsiteX1274" fmla="*/ 3335503 w 3974108"/>
              <a:gd name="connsiteY1274" fmla="*/ 6231878 h 7780525"/>
              <a:gd name="connsiteX1275" fmla="*/ 3389112 w 3974108"/>
              <a:gd name="connsiteY1275" fmla="*/ 6227407 h 7780525"/>
              <a:gd name="connsiteX1276" fmla="*/ 3402886 w 3974108"/>
              <a:gd name="connsiteY1276" fmla="*/ 6222191 h 7780525"/>
              <a:gd name="connsiteX1277" fmla="*/ 3409215 w 3974108"/>
              <a:gd name="connsiteY1277" fmla="*/ 6235977 h 7780525"/>
              <a:gd name="connsiteX1278" fmla="*/ 3412937 w 3974108"/>
              <a:gd name="connsiteY1278" fmla="*/ 6262060 h 7780525"/>
              <a:gd name="connsiteX1279" fmla="*/ 3430808 w 3974108"/>
              <a:gd name="connsiteY1279" fmla="*/ 6276592 h 7780525"/>
              <a:gd name="connsiteX1280" fmla="*/ 3448305 w 3974108"/>
              <a:gd name="connsiteY1280" fmla="*/ 6264296 h 7780525"/>
              <a:gd name="connsiteX1281" fmla="*/ 3453889 w 3974108"/>
              <a:gd name="connsiteY1281" fmla="*/ 6218465 h 7780525"/>
              <a:gd name="connsiteX1282" fmla="*/ 3510476 w 3974108"/>
              <a:gd name="connsiteY1282" fmla="*/ 6242684 h 7780525"/>
              <a:gd name="connsiteX1283" fmla="*/ 3519784 w 3974108"/>
              <a:gd name="connsiteY1283" fmla="*/ 6220700 h 7780525"/>
              <a:gd name="connsiteX1284" fmla="*/ 3520901 w 3974108"/>
              <a:gd name="connsiteY1284" fmla="*/ 6204305 h 7780525"/>
              <a:gd name="connsiteX1285" fmla="*/ 3529463 w 3974108"/>
              <a:gd name="connsiteY1285" fmla="*/ 6192382 h 7780525"/>
              <a:gd name="connsiteX1286" fmla="*/ 3542866 w 3974108"/>
              <a:gd name="connsiteY1286" fmla="*/ 6198344 h 7780525"/>
              <a:gd name="connsiteX1287" fmla="*/ 3553290 w 3974108"/>
              <a:gd name="connsiteY1287" fmla="*/ 6213994 h 7780525"/>
              <a:gd name="connsiteX1288" fmla="*/ 3567809 w 3974108"/>
              <a:gd name="connsiteY1288" fmla="*/ 6200208 h 7780525"/>
              <a:gd name="connsiteX1289" fmla="*/ 3562224 w 3974108"/>
              <a:gd name="connsiteY1289" fmla="*/ 6145434 h 7780525"/>
              <a:gd name="connsiteX1290" fmla="*/ 3516061 w 3974108"/>
              <a:gd name="connsiteY1290" fmla="*/ 6155494 h 7780525"/>
              <a:gd name="connsiteX1291" fmla="*/ 3484417 w 3974108"/>
              <a:gd name="connsiteY1291" fmla="*/ 6184557 h 7780525"/>
              <a:gd name="connsiteX1292" fmla="*/ 3483300 w 3974108"/>
              <a:gd name="connsiteY1292" fmla="*/ 6057499 h 7780525"/>
              <a:gd name="connsiteX1293" fmla="*/ 3478832 w 3974108"/>
              <a:gd name="connsiteY1293" fmla="*/ 6053773 h 7780525"/>
              <a:gd name="connsiteX1294" fmla="*/ 3490095 w 3974108"/>
              <a:gd name="connsiteY1294" fmla="*/ 6038776 h 7780525"/>
              <a:gd name="connsiteX1295" fmla="*/ 3501914 w 3974108"/>
              <a:gd name="connsiteY1295" fmla="*/ 6061224 h 7780525"/>
              <a:gd name="connsiteX1296" fmla="*/ 3508615 w 3974108"/>
              <a:gd name="connsiteY1296" fmla="*/ 6105938 h 7780525"/>
              <a:gd name="connsiteX1297" fmla="*/ 3511965 w 3974108"/>
              <a:gd name="connsiteY1297" fmla="*/ 6124196 h 7780525"/>
              <a:gd name="connsiteX1298" fmla="*/ 3542866 w 3974108"/>
              <a:gd name="connsiteY1298" fmla="*/ 6115625 h 7780525"/>
              <a:gd name="connsiteX1299" fmla="*/ 3586050 w 3974108"/>
              <a:gd name="connsiteY1299" fmla="*/ 6121215 h 7780525"/>
              <a:gd name="connsiteX1300" fmla="*/ 3599081 w 3974108"/>
              <a:gd name="connsiteY1300" fmla="*/ 6124940 h 7780525"/>
              <a:gd name="connsiteX1301" fmla="*/ 3695503 w 3974108"/>
              <a:gd name="connsiteY1301" fmla="*/ 6160711 h 7780525"/>
              <a:gd name="connsiteX1302" fmla="*/ 3759536 w 3974108"/>
              <a:gd name="connsiteY1302" fmla="*/ 6211013 h 7780525"/>
              <a:gd name="connsiteX1303" fmla="*/ 3798998 w 3974108"/>
              <a:gd name="connsiteY1303" fmla="*/ 6267649 h 7780525"/>
              <a:gd name="connsiteX1304" fmla="*/ 3813145 w 3974108"/>
              <a:gd name="connsiteY1304" fmla="*/ 6303792 h 7780525"/>
              <a:gd name="connsiteX1305" fmla="*/ 3825802 w 3974108"/>
              <a:gd name="connsiteY1305" fmla="*/ 6365272 h 7780525"/>
              <a:gd name="connsiteX1306" fmla="*/ 3784851 w 3974108"/>
              <a:gd name="connsiteY1306" fmla="*/ 6564990 h 7780525"/>
              <a:gd name="connsiteX1307" fmla="*/ 3747623 w 3974108"/>
              <a:gd name="connsiteY1307" fmla="*/ 6620880 h 7780525"/>
              <a:gd name="connsiteX1308" fmla="*/ 3689174 w 3974108"/>
              <a:gd name="connsiteY1308" fmla="*/ 6678262 h 7780525"/>
              <a:gd name="connsiteX1309" fmla="*/ 3647478 w 3974108"/>
              <a:gd name="connsiteY1309" fmla="*/ 6707325 h 7780525"/>
              <a:gd name="connsiteX1310" fmla="*/ 3592752 w 3974108"/>
              <a:gd name="connsiteY1310" fmla="*/ 6735270 h 7780525"/>
              <a:gd name="connsiteX1311" fmla="*/ 3510105 w 3974108"/>
              <a:gd name="connsiteY1311" fmla="*/ 6757999 h 7780525"/>
              <a:gd name="connsiteX1312" fmla="*/ 3490002 w 3974108"/>
              <a:gd name="connsiteY1312" fmla="*/ 6760608 h 7780525"/>
              <a:gd name="connsiteX1313" fmla="*/ 3294179 w 3974108"/>
              <a:gd name="connsiteY1313" fmla="*/ 6734898 h 7780525"/>
              <a:gd name="connsiteX1314" fmla="*/ 3172069 w 3974108"/>
              <a:gd name="connsiteY1314" fmla="*/ 6621253 h 7780525"/>
              <a:gd name="connsiteX1315" fmla="*/ 3121438 w 3974108"/>
              <a:gd name="connsiteY1315" fmla="*/ 6474819 h 7780525"/>
              <a:gd name="connsiteX1316" fmla="*/ 3147870 w 3974108"/>
              <a:gd name="connsiteY1316" fmla="*/ 6289633 h 7780525"/>
              <a:gd name="connsiteX1317" fmla="*/ 3165368 w 3974108"/>
              <a:gd name="connsiteY1317" fmla="*/ 6254607 h 7780525"/>
              <a:gd name="connsiteX1318" fmla="*/ 3271841 w 3974108"/>
              <a:gd name="connsiteY1318" fmla="*/ 6162574 h 7780525"/>
              <a:gd name="connsiteX1319" fmla="*/ 3277426 w 3974108"/>
              <a:gd name="connsiteY1319" fmla="*/ 6160711 h 7780525"/>
              <a:gd name="connsiteX1320" fmla="*/ 3278915 w 3974108"/>
              <a:gd name="connsiteY1320" fmla="*/ 6158847 h 7780525"/>
              <a:gd name="connsiteX1321" fmla="*/ 3310559 w 3974108"/>
              <a:gd name="connsiteY1321" fmla="*/ 6125314 h 7780525"/>
              <a:gd name="connsiteX1322" fmla="*/ 3383900 w 3974108"/>
              <a:gd name="connsiteY1322" fmla="*/ 6123450 h 7780525"/>
              <a:gd name="connsiteX1323" fmla="*/ 3394324 w 3974108"/>
              <a:gd name="connsiteY1323" fmla="*/ 6123450 h 7780525"/>
              <a:gd name="connsiteX1324" fmla="*/ 3465430 w 3974108"/>
              <a:gd name="connsiteY1324" fmla="*/ 6040359 h 7780525"/>
              <a:gd name="connsiteX1325" fmla="*/ 3490095 w 3974108"/>
              <a:gd name="connsiteY1325" fmla="*/ 6038776 h 7780525"/>
              <a:gd name="connsiteX1326" fmla="*/ 2829365 w 3974108"/>
              <a:gd name="connsiteY1326" fmla="*/ 6037055 h 7780525"/>
              <a:gd name="connsiteX1327" fmla="*/ 2899779 w 3974108"/>
              <a:gd name="connsiteY1327" fmla="*/ 6047466 h 7780525"/>
              <a:gd name="connsiteX1328" fmla="*/ 3004400 w 3974108"/>
              <a:gd name="connsiteY1328" fmla="*/ 6137070 h 7780525"/>
              <a:gd name="connsiteX1329" fmla="*/ 3026739 w 3974108"/>
              <a:gd name="connsiteY1329" fmla="*/ 6210686 h 7780525"/>
              <a:gd name="connsiteX1330" fmla="*/ 3007751 w 3974108"/>
              <a:gd name="connsiteY1330" fmla="*/ 6277983 h 7780525"/>
              <a:gd name="connsiteX1331" fmla="*/ 2955999 w 3974108"/>
              <a:gd name="connsiteY1331" fmla="*/ 6350856 h 7780525"/>
              <a:gd name="connsiteX1332" fmla="*/ 2982433 w 3974108"/>
              <a:gd name="connsiteY1332" fmla="*/ 6356432 h 7780525"/>
              <a:gd name="connsiteX1333" fmla="*/ 3007751 w 3974108"/>
              <a:gd name="connsiteY1333" fmla="*/ 6364613 h 7780525"/>
              <a:gd name="connsiteX1334" fmla="*/ 3034557 w 3974108"/>
              <a:gd name="connsiteY1334" fmla="*/ 6412203 h 7780525"/>
              <a:gd name="connsiteX1335" fmla="*/ 2999932 w 3974108"/>
              <a:gd name="connsiteY1335" fmla="*/ 6515564 h 7780525"/>
              <a:gd name="connsiteX1336" fmla="*/ 2975732 w 3974108"/>
              <a:gd name="connsiteY1336" fmla="*/ 6543076 h 7780525"/>
              <a:gd name="connsiteX1337" fmla="*/ 2813402 w 3974108"/>
              <a:gd name="connsiteY1337" fmla="*/ 6619668 h 7780525"/>
              <a:gd name="connsiteX1338" fmla="*/ 2756809 w 3974108"/>
              <a:gd name="connsiteY1338" fmla="*/ 6617437 h 7780525"/>
              <a:gd name="connsiteX1339" fmla="*/ 2712503 w 3974108"/>
              <a:gd name="connsiteY1339" fmla="*/ 6550513 h 7780525"/>
              <a:gd name="connsiteX1340" fmla="*/ 2724417 w 3974108"/>
              <a:gd name="connsiteY1340" fmla="*/ 6520397 h 7780525"/>
              <a:gd name="connsiteX1341" fmla="*/ 2736331 w 3974108"/>
              <a:gd name="connsiteY1341" fmla="*/ 6496974 h 7780525"/>
              <a:gd name="connsiteX1342" fmla="*/ 2739683 w 3974108"/>
              <a:gd name="connsiteY1342" fmla="*/ 6481358 h 7780525"/>
              <a:gd name="connsiteX1343" fmla="*/ 2676016 w 3974108"/>
              <a:gd name="connsiteY1343" fmla="*/ 6493628 h 7780525"/>
              <a:gd name="connsiteX1344" fmla="*/ 2599319 w 3974108"/>
              <a:gd name="connsiteY1344" fmla="*/ 6515564 h 7780525"/>
              <a:gd name="connsiteX1345" fmla="*/ 2525973 w 3974108"/>
              <a:gd name="connsiteY1345" fmla="*/ 6492884 h 7780525"/>
              <a:gd name="connsiteX1346" fmla="*/ 2461935 w 3974108"/>
              <a:gd name="connsiteY1346" fmla="*/ 6352343 h 7780525"/>
              <a:gd name="connsiteX1347" fmla="*/ 2541238 w 3974108"/>
              <a:gd name="connsiteY1347" fmla="*/ 6167929 h 7780525"/>
              <a:gd name="connsiteX1348" fmla="*/ 2673783 w 3974108"/>
              <a:gd name="connsiteY1348" fmla="*/ 6083902 h 7780525"/>
              <a:gd name="connsiteX1349" fmla="*/ 2758671 w 3974108"/>
              <a:gd name="connsiteY1349" fmla="*/ 6048954 h 7780525"/>
              <a:gd name="connsiteX1350" fmla="*/ 2829365 w 3974108"/>
              <a:gd name="connsiteY1350" fmla="*/ 6037055 h 7780525"/>
              <a:gd name="connsiteX1351" fmla="*/ 334320 w 3974108"/>
              <a:gd name="connsiteY1351" fmla="*/ 5982774 h 7780525"/>
              <a:gd name="connsiteX1352" fmla="*/ 317963 w 3974108"/>
              <a:gd name="connsiteY1352" fmla="*/ 6009908 h 7780525"/>
              <a:gd name="connsiteX1353" fmla="*/ 318333 w 3974108"/>
              <a:gd name="connsiteY1353" fmla="*/ 6048566 h 7780525"/>
              <a:gd name="connsiteX1354" fmla="*/ 285989 w 3974108"/>
              <a:gd name="connsiteY1354" fmla="*/ 6084992 h 7780525"/>
              <a:gd name="connsiteX1355" fmla="*/ 246210 w 3974108"/>
              <a:gd name="connsiteY1355" fmla="*/ 6084992 h 7780525"/>
              <a:gd name="connsiteX1356" fmla="*/ 245467 w 3974108"/>
              <a:gd name="connsiteY1356" fmla="*/ 6090568 h 7780525"/>
              <a:gd name="connsiteX1357" fmla="*/ 263683 w 3974108"/>
              <a:gd name="connsiteY1357" fmla="*/ 6094657 h 7780525"/>
              <a:gd name="connsiteX1358" fmla="*/ 294169 w 3974108"/>
              <a:gd name="connsiteY1358" fmla="*/ 6098374 h 7780525"/>
              <a:gd name="connsiteX1359" fmla="*/ 350679 w 3974108"/>
              <a:gd name="connsiteY1359" fmla="*/ 6099861 h 7780525"/>
              <a:gd name="connsiteX1360" fmla="*/ 373729 w 3974108"/>
              <a:gd name="connsiteY1360" fmla="*/ 6078302 h 7780525"/>
              <a:gd name="connsiteX1361" fmla="*/ 366664 w 3974108"/>
              <a:gd name="connsiteY1361" fmla="*/ 6038157 h 7780525"/>
              <a:gd name="connsiteX1362" fmla="*/ 360345 w 3974108"/>
              <a:gd name="connsiteY1362" fmla="*/ 6044105 h 7780525"/>
              <a:gd name="connsiteX1363" fmla="*/ 348448 w 3974108"/>
              <a:gd name="connsiteY1363" fmla="*/ 6048194 h 7780525"/>
              <a:gd name="connsiteX1364" fmla="*/ 341013 w 3974108"/>
              <a:gd name="connsiteY1364" fmla="*/ 6035556 h 7780525"/>
              <a:gd name="connsiteX1365" fmla="*/ 343243 w 3974108"/>
              <a:gd name="connsiteY1365" fmla="*/ 6015112 h 7780525"/>
              <a:gd name="connsiteX1366" fmla="*/ 334320 w 3974108"/>
              <a:gd name="connsiteY1366" fmla="*/ 5982774 h 7780525"/>
              <a:gd name="connsiteX1367" fmla="*/ 338178 w 3974108"/>
              <a:gd name="connsiteY1367" fmla="*/ 5955268 h 7780525"/>
              <a:gd name="connsiteX1368" fmla="*/ 355140 w 3974108"/>
              <a:gd name="connsiteY1368" fmla="*/ 5966790 h 7780525"/>
              <a:gd name="connsiteX1369" fmla="*/ 362575 w 3974108"/>
              <a:gd name="connsiteY1369" fmla="*/ 5981659 h 7780525"/>
              <a:gd name="connsiteX1370" fmla="*/ 381535 w 3974108"/>
              <a:gd name="connsiteY1370" fmla="*/ 6010652 h 7780525"/>
              <a:gd name="connsiteX1371" fmla="*/ 391945 w 3974108"/>
              <a:gd name="connsiteY1371" fmla="*/ 6032211 h 7780525"/>
              <a:gd name="connsiteX1372" fmla="*/ 400124 w 3974108"/>
              <a:gd name="connsiteY1372" fmla="*/ 6092798 h 7780525"/>
              <a:gd name="connsiteX1373" fmla="*/ 411649 w 3974108"/>
              <a:gd name="connsiteY1373" fmla="*/ 6090197 h 7780525"/>
              <a:gd name="connsiteX1374" fmla="*/ 514258 w 3974108"/>
              <a:gd name="connsiteY1374" fmla="*/ 6085364 h 7780525"/>
              <a:gd name="connsiteX1375" fmla="*/ 542884 w 3974108"/>
              <a:gd name="connsiteY1375" fmla="*/ 6108781 h 7780525"/>
              <a:gd name="connsiteX1376" fmla="*/ 557012 w 3974108"/>
              <a:gd name="connsiteY1376" fmla="*/ 6220293 h 7780525"/>
              <a:gd name="connsiteX1377" fmla="*/ 551435 w 3974108"/>
              <a:gd name="connsiteY1377" fmla="*/ 6260809 h 7780525"/>
              <a:gd name="connsiteX1378" fmla="*/ 480055 w 3974108"/>
              <a:gd name="connsiteY1378" fmla="*/ 6447406 h 7780525"/>
              <a:gd name="connsiteX1379" fmla="*/ 400496 w 3974108"/>
              <a:gd name="connsiteY1379" fmla="*/ 6512082 h 7780525"/>
              <a:gd name="connsiteX1380" fmla="*/ 371869 w 3974108"/>
              <a:gd name="connsiteY1380" fmla="*/ 6531410 h 7780525"/>
              <a:gd name="connsiteX1381" fmla="*/ 349192 w 3974108"/>
              <a:gd name="connsiteY1381" fmla="*/ 6536614 h 7780525"/>
              <a:gd name="connsiteX1382" fmla="*/ 330603 w 3974108"/>
              <a:gd name="connsiteY1382" fmla="*/ 6529180 h 7780525"/>
              <a:gd name="connsiteX1383" fmla="*/ 257363 w 3974108"/>
              <a:gd name="connsiteY1383" fmla="*/ 6465247 h 7780525"/>
              <a:gd name="connsiteX1384" fmla="*/ 232083 w 3974108"/>
              <a:gd name="connsiteY1384" fmla="*/ 6432909 h 7780525"/>
              <a:gd name="connsiteX1385" fmla="*/ 207546 w 3974108"/>
              <a:gd name="connsiteY1385" fmla="*/ 6395738 h 7780525"/>
              <a:gd name="connsiteX1386" fmla="*/ 154754 w 3974108"/>
              <a:gd name="connsiteY1386" fmla="*/ 6306157 h 7780525"/>
              <a:gd name="connsiteX1387" fmla="*/ 128731 w 3974108"/>
              <a:gd name="connsiteY1387" fmla="*/ 6255605 h 7780525"/>
              <a:gd name="connsiteX1388" fmla="*/ 116090 w 3974108"/>
              <a:gd name="connsiteY1388" fmla="*/ 6221037 h 7780525"/>
              <a:gd name="connsiteX1389" fmla="*/ 123898 w 3974108"/>
              <a:gd name="connsiteY1389" fmla="*/ 6174202 h 7780525"/>
              <a:gd name="connsiteX1390" fmla="*/ 127987 w 3974108"/>
              <a:gd name="connsiteY1390" fmla="*/ 6169741 h 7780525"/>
              <a:gd name="connsiteX1391" fmla="*/ 197136 w 3974108"/>
              <a:gd name="connsiteY1391" fmla="*/ 6124022 h 7780525"/>
              <a:gd name="connsiteX1392" fmla="*/ 242493 w 3974108"/>
              <a:gd name="connsiteY1392" fmla="*/ 6112499 h 7780525"/>
              <a:gd name="connsiteX1393" fmla="*/ 224647 w 3974108"/>
              <a:gd name="connsiteY1393" fmla="*/ 6096515 h 7780525"/>
              <a:gd name="connsiteX1394" fmla="*/ 220930 w 3974108"/>
              <a:gd name="connsiteY1394" fmla="*/ 6080532 h 7780525"/>
              <a:gd name="connsiteX1395" fmla="*/ 235057 w 3974108"/>
              <a:gd name="connsiteY1395" fmla="*/ 6070868 h 7780525"/>
              <a:gd name="connsiteX1396" fmla="*/ 270748 w 3974108"/>
              <a:gd name="connsiteY1396" fmla="*/ 6070496 h 7780525"/>
              <a:gd name="connsiteX1397" fmla="*/ 291566 w 3974108"/>
              <a:gd name="connsiteY1397" fmla="*/ 6039273 h 7780525"/>
              <a:gd name="connsiteX1398" fmla="*/ 291566 w 3974108"/>
              <a:gd name="connsiteY1398" fmla="*/ 6013997 h 7780525"/>
              <a:gd name="connsiteX1399" fmla="*/ 318705 w 3974108"/>
              <a:gd name="connsiteY1399" fmla="*/ 5961587 h 7780525"/>
              <a:gd name="connsiteX1400" fmla="*/ 338178 w 3974108"/>
              <a:gd name="connsiteY1400" fmla="*/ 5955268 h 7780525"/>
              <a:gd name="connsiteX1401" fmla="*/ 3100832 w 3974108"/>
              <a:gd name="connsiteY1401" fmla="*/ 5947466 h 7780525"/>
              <a:gd name="connsiteX1402" fmla="*/ 3167695 w 3974108"/>
              <a:gd name="connsiteY1402" fmla="*/ 5957388 h 7780525"/>
              <a:gd name="connsiteX1403" fmla="*/ 3100832 w 3974108"/>
              <a:gd name="connsiteY1403" fmla="*/ 5947466 h 7780525"/>
              <a:gd name="connsiteX1404" fmla="*/ 1684541 w 3974108"/>
              <a:gd name="connsiteY1404" fmla="*/ 5946797 h 7780525"/>
              <a:gd name="connsiteX1405" fmla="*/ 1661686 w 3974108"/>
              <a:gd name="connsiteY1405" fmla="*/ 6024715 h 7780525"/>
              <a:gd name="connsiteX1406" fmla="*/ 1628876 w 3974108"/>
              <a:gd name="connsiteY1406" fmla="*/ 6214319 h 7780525"/>
              <a:gd name="connsiteX1407" fmla="*/ 1634775 w 3974108"/>
              <a:gd name="connsiteY1407" fmla="*/ 6409858 h 7780525"/>
              <a:gd name="connsiteX1408" fmla="*/ 1641779 w 3974108"/>
              <a:gd name="connsiteY1408" fmla="*/ 6445849 h 7780525"/>
              <a:gd name="connsiteX1409" fmla="*/ 1641410 w 3974108"/>
              <a:gd name="connsiteY1409" fmla="*/ 6464031 h 7780525"/>
              <a:gd name="connsiteX1410" fmla="*/ 1628876 w 3974108"/>
              <a:gd name="connsiteY1410" fmla="*/ 6453270 h 7780525"/>
              <a:gd name="connsiteX1411" fmla="*/ 1612656 w 3974108"/>
              <a:gd name="connsiteY1411" fmla="*/ 6403921 h 7780525"/>
              <a:gd name="connsiteX1412" fmla="*/ 1620029 w 3974108"/>
              <a:gd name="connsiteY1412" fmla="*/ 6129350 h 7780525"/>
              <a:gd name="connsiteX1413" fmla="*/ 1684541 w 3974108"/>
              <a:gd name="connsiteY1413" fmla="*/ 5946797 h 7780525"/>
              <a:gd name="connsiteX1414" fmla="*/ 1279909 w 3974108"/>
              <a:gd name="connsiteY1414" fmla="*/ 5922744 h 7780525"/>
              <a:gd name="connsiteX1415" fmla="*/ 1218939 w 3974108"/>
              <a:gd name="connsiteY1415" fmla="*/ 5930061 h 7780525"/>
              <a:gd name="connsiteX1416" fmla="*/ 1034965 w 3974108"/>
              <a:gd name="connsiteY1416" fmla="*/ 6116085 h 7780525"/>
              <a:gd name="connsiteX1417" fmla="*/ 1028264 w 3974108"/>
              <a:gd name="connsiteY1417" fmla="*/ 6154542 h 7780525"/>
              <a:gd name="connsiteX1418" fmla="*/ 1076945 w 3974108"/>
              <a:gd name="connsiteY1418" fmla="*/ 6120804 h 7780525"/>
              <a:gd name="connsiteX1419" fmla="*/ 1082143 w 3974108"/>
              <a:gd name="connsiteY1419" fmla="*/ 6110115 h 7780525"/>
              <a:gd name="connsiteX1420" fmla="*/ 1102561 w 3974108"/>
              <a:gd name="connsiteY1420" fmla="*/ 6063873 h 7780525"/>
              <a:gd name="connsiteX1421" fmla="*/ 1177036 w 3974108"/>
              <a:gd name="connsiteY1421" fmla="*/ 5960073 h 7780525"/>
              <a:gd name="connsiteX1422" fmla="*/ 1180554 w 3974108"/>
              <a:gd name="connsiteY1422" fmla="*/ 5962197 h 7780525"/>
              <a:gd name="connsiteX1423" fmla="*/ 1104865 w 3974108"/>
              <a:gd name="connsiteY1423" fmla="*/ 6104231 h 7780525"/>
              <a:gd name="connsiteX1424" fmla="*/ 1151892 w 3974108"/>
              <a:gd name="connsiteY1424" fmla="*/ 6071341 h 7780525"/>
              <a:gd name="connsiteX1425" fmla="*/ 1224766 w 3974108"/>
              <a:gd name="connsiteY1425" fmla="*/ 5987001 h 7780525"/>
              <a:gd name="connsiteX1426" fmla="*/ 1240604 w 3974108"/>
              <a:gd name="connsiteY1426" fmla="*/ 5975703 h 7780525"/>
              <a:gd name="connsiteX1427" fmla="*/ 1209780 w 3974108"/>
              <a:gd name="connsiteY1427" fmla="*/ 6042493 h 7780525"/>
              <a:gd name="connsiteX1428" fmla="*/ 1251421 w 3974108"/>
              <a:gd name="connsiteY1428" fmla="*/ 6032592 h 7780525"/>
              <a:gd name="connsiteX1429" fmla="*/ 1252799 w 3974108"/>
              <a:gd name="connsiteY1429" fmla="*/ 6036566 h 7780525"/>
              <a:gd name="connsiteX1430" fmla="*/ 1168017 w 3974108"/>
              <a:gd name="connsiteY1430" fmla="*/ 6098594 h 7780525"/>
              <a:gd name="connsiteX1431" fmla="*/ 1182806 w 3974108"/>
              <a:gd name="connsiteY1431" fmla="*/ 6097112 h 7780525"/>
              <a:gd name="connsiteX1432" fmla="*/ 1269464 w 3974108"/>
              <a:gd name="connsiteY1432" fmla="*/ 6081429 h 7780525"/>
              <a:gd name="connsiteX1433" fmla="*/ 1288174 w 3974108"/>
              <a:gd name="connsiteY1433" fmla="*/ 6088050 h 7780525"/>
              <a:gd name="connsiteX1434" fmla="*/ 1196673 w 3974108"/>
              <a:gd name="connsiteY1434" fmla="*/ 6116246 h 7780525"/>
              <a:gd name="connsiteX1435" fmla="*/ 1224198 w 3974108"/>
              <a:gd name="connsiteY1435" fmla="*/ 6122610 h 7780525"/>
              <a:gd name="connsiteX1436" fmla="*/ 1179539 w 3974108"/>
              <a:gd name="connsiteY1436" fmla="*/ 6144674 h 7780525"/>
              <a:gd name="connsiteX1437" fmla="*/ 1044782 w 3974108"/>
              <a:gd name="connsiteY1437" fmla="*/ 6186943 h 7780525"/>
              <a:gd name="connsiteX1438" fmla="*/ 1019675 w 3974108"/>
              <a:gd name="connsiteY1438" fmla="*/ 6216450 h 7780525"/>
              <a:gd name="connsiteX1439" fmla="*/ 1184235 w 3974108"/>
              <a:gd name="connsiteY1439" fmla="*/ 6190325 h 7780525"/>
              <a:gd name="connsiteX1440" fmla="*/ 1295060 w 3974108"/>
              <a:gd name="connsiteY1440" fmla="*/ 6136005 h 7780525"/>
              <a:gd name="connsiteX1441" fmla="*/ 1420892 w 3974108"/>
              <a:gd name="connsiteY1441" fmla="*/ 5999769 h 7780525"/>
              <a:gd name="connsiteX1442" fmla="*/ 1457513 w 3974108"/>
              <a:gd name="connsiteY1442" fmla="*/ 5944885 h 7780525"/>
              <a:gd name="connsiteX1443" fmla="*/ 1341010 w 3974108"/>
              <a:gd name="connsiteY1443" fmla="*/ 5926642 h 7780525"/>
              <a:gd name="connsiteX1444" fmla="*/ 1279909 w 3974108"/>
              <a:gd name="connsiteY1444" fmla="*/ 5922744 h 7780525"/>
              <a:gd name="connsiteX1445" fmla="*/ 1865844 w 3974108"/>
              <a:gd name="connsiteY1445" fmla="*/ 5893773 h 7780525"/>
              <a:gd name="connsiteX1446" fmla="*/ 1840927 w 3974108"/>
              <a:gd name="connsiteY1446" fmla="*/ 5951331 h 7780525"/>
              <a:gd name="connsiteX1447" fmla="*/ 1823820 w 3974108"/>
              <a:gd name="connsiteY1447" fmla="*/ 6086871 h 7780525"/>
              <a:gd name="connsiteX1448" fmla="*/ 1831258 w 3974108"/>
              <a:gd name="connsiteY1448" fmla="*/ 6219440 h 7780525"/>
              <a:gd name="connsiteX1449" fmla="*/ 1838324 w 3974108"/>
              <a:gd name="connsiteY1449" fmla="*/ 6292224 h 7780525"/>
              <a:gd name="connsiteX1450" fmla="*/ 1870679 w 3974108"/>
              <a:gd name="connsiteY1450" fmla="*/ 6425165 h 7780525"/>
              <a:gd name="connsiteX1451" fmla="*/ 1892250 w 3974108"/>
              <a:gd name="connsiteY1451" fmla="*/ 6482351 h 7780525"/>
              <a:gd name="connsiteX1452" fmla="*/ 1959191 w 3974108"/>
              <a:gd name="connsiteY1452" fmla="*/ 6589298 h 7780525"/>
              <a:gd name="connsiteX1453" fmla="*/ 2085635 w 3974108"/>
              <a:gd name="connsiteY1453" fmla="*/ 6702929 h 7780525"/>
              <a:gd name="connsiteX1454" fmla="*/ 2223610 w 3974108"/>
              <a:gd name="connsiteY1454" fmla="*/ 6751203 h 7780525"/>
              <a:gd name="connsiteX1455" fmla="*/ 2276791 w 3974108"/>
              <a:gd name="connsiteY1455" fmla="*/ 6711469 h 7780525"/>
              <a:gd name="connsiteX1456" fmla="*/ 2316213 w 3974108"/>
              <a:gd name="connsiteY1456" fmla="*/ 6634231 h 7780525"/>
              <a:gd name="connsiteX1457" fmla="*/ 2281626 w 3974108"/>
              <a:gd name="connsiteY1457" fmla="*/ 6629774 h 7780525"/>
              <a:gd name="connsiteX1458" fmla="*/ 2222494 w 3974108"/>
              <a:gd name="connsiteY1458" fmla="*/ 6616778 h 7780525"/>
              <a:gd name="connsiteX1459" fmla="*/ 2145511 w 3974108"/>
              <a:gd name="connsiteY1459" fmla="*/ 6597096 h 7780525"/>
              <a:gd name="connsiteX1460" fmla="*/ 2065181 w 3974108"/>
              <a:gd name="connsiteY1460" fmla="*/ 6559220 h 7780525"/>
              <a:gd name="connsiteX1461" fmla="*/ 2006049 w 3974108"/>
              <a:gd name="connsiteY1461" fmla="*/ 6505746 h 7780525"/>
              <a:gd name="connsiteX1462" fmla="*/ 1910472 w 3974108"/>
              <a:gd name="connsiteY1462" fmla="*/ 6402884 h 7780525"/>
              <a:gd name="connsiteX1463" fmla="*/ 1861754 w 3974108"/>
              <a:gd name="connsiteY1463" fmla="*/ 6278856 h 7780525"/>
              <a:gd name="connsiteX1464" fmla="*/ 1858407 w 3974108"/>
              <a:gd name="connsiteY1464" fmla="*/ 6252490 h 7780525"/>
              <a:gd name="connsiteX1465" fmla="*/ 1847622 w 3974108"/>
              <a:gd name="connsiteY1465" fmla="*/ 6153342 h 7780525"/>
              <a:gd name="connsiteX1466" fmla="*/ 1843531 w 3974108"/>
              <a:gd name="connsiteY1466" fmla="*/ 6082416 h 7780525"/>
              <a:gd name="connsiteX1467" fmla="*/ 1843903 w 3974108"/>
              <a:gd name="connsiteY1467" fmla="*/ 6074246 h 7780525"/>
              <a:gd name="connsiteX1468" fmla="*/ 1848738 w 3974108"/>
              <a:gd name="connsiteY1468" fmla="*/ 6036369 h 7780525"/>
              <a:gd name="connsiteX1469" fmla="*/ 1859523 w 3974108"/>
              <a:gd name="connsiteY1469" fmla="*/ 5945018 h 7780525"/>
              <a:gd name="connsiteX1470" fmla="*/ 1865844 w 3974108"/>
              <a:gd name="connsiteY1470" fmla="*/ 5893773 h 7780525"/>
              <a:gd name="connsiteX1471" fmla="*/ 1312159 w 3974108"/>
              <a:gd name="connsiteY1471" fmla="*/ 5892374 h 7780525"/>
              <a:gd name="connsiteX1472" fmla="*/ 1431319 w 3974108"/>
              <a:gd name="connsiteY1472" fmla="*/ 5910257 h 7780525"/>
              <a:gd name="connsiteX1473" fmla="*/ 1487178 w 3974108"/>
              <a:gd name="connsiteY1473" fmla="*/ 5906856 h 7780525"/>
              <a:gd name="connsiteX1474" fmla="*/ 1507370 w 3974108"/>
              <a:gd name="connsiteY1474" fmla="*/ 5912132 h 7780525"/>
              <a:gd name="connsiteX1475" fmla="*/ 1509898 w 3974108"/>
              <a:gd name="connsiteY1475" fmla="*/ 5929056 h 7780525"/>
              <a:gd name="connsiteX1476" fmla="*/ 1498222 w 3974108"/>
              <a:gd name="connsiteY1476" fmla="*/ 5954768 h 7780525"/>
              <a:gd name="connsiteX1477" fmla="*/ 1328203 w 3974108"/>
              <a:gd name="connsiteY1477" fmla="*/ 6167404 h 7780525"/>
              <a:gd name="connsiteX1478" fmla="*/ 1162891 w 3974108"/>
              <a:gd name="connsiteY1478" fmla="*/ 6242726 h 7780525"/>
              <a:gd name="connsiteX1479" fmla="*/ 1027344 w 3974108"/>
              <a:gd name="connsiteY1479" fmla="*/ 6260242 h 7780525"/>
              <a:gd name="connsiteX1480" fmla="*/ 940326 w 3974108"/>
              <a:gd name="connsiteY1480" fmla="*/ 6287728 h 7780525"/>
              <a:gd name="connsiteX1481" fmla="*/ 885424 w 3974108"/>
              <a:gd name="connsiteY1481" fmla="*/ 6330005 h 7780525"/>
              <a:gd name="connsiteX1482" fmla="*/ 863868 w 3974108"/>
              <a:gd name="connsiteY1482" fmla="*/ 6336044 h 7780525"/>
              <a:gd name="connsiteX1483" fmla="*/ 903067 w 3974108"/>
              <a:gd name="connsiteY1483" fmla="*/ 6274153 h 7780525"/>
              <a:gd name="connsiteX1484" fmla="*/ 986257 w 3974108"/>
              <a:gd name="connsiteY1484" fmla="*/ 6189873 h 7780525"/>
              <a:gd name="connsiteX1485" fmla="*/ 993670 w 3974108"/>
              <a:gd name="connsiteY1485" fmla="*/ 6169523 h 7780525"/>
              <a:gd name="connsiteX1486" fmla="*/ 1015457 w 3974108"/>
              <a:gd name="connsiteY1486" fmla="*/ 6055797 h 7780525"/>
              <a:gd name="connsiteX1487" fmla="*/ 1091463 w 3974108"/>
              <a:gd name="connsiteY1487" fmla="*/ 5954806 h 7780525"/>
              <a:gd name="connsiteX1488" fmla="*/ 1312159 w 3974108"/>
              <a:gd name="connsiteY1488" fmla="*/ 5892374 h 7780525"/>
              <a:gd name="connsiteX1489" fmla="*/ 3227096 w 3974108"/>
              <a:gd name="connsiteY1489" fmla="*/ 5862213 h 7780525"/>
              <a:gd name="connsiteX1490" fmla="*/ 3246969 w 3974108"/>
              <a:gd name="connsiteY1490" fmla="*/ 5907752 h 7780525"/>
              <a:gd name="connsiteX1491" fmla="*/ 3227096 w 3974108"/>
              <a:gd name="connsiteY1491" fmla="*/ 5862213 h 7780525"/>
              <a:gd name="connsiteX1492" fmla="*/ 3332217 w 3974108"/>
              <a:gd name="connsiteY1492" fmla="*/ 5834341 h 7780525"/>
              <a:gd name="connsiteX1493" fmla="*/ 3326643 w 3974108"/>
              <a:gd name="connsiteY1493" fmla="*/ 5871684 h 7780525"/>
              <a:gd name="connsiteX1494" fmla="*/ 3332217 w 3974108"/>
              <a:gd name="connsiteY1494" fmla="*/ 5834341 h 7780525"/>
              <a:gd name="connsiteX1495" fmla="*/ 3272703 w 3974108"/>
              <a:gd name="connsiteY1495" fmla="*/ 5834341 h 7780525"/>
              <a:gd name="connsiteX1496" fmla="*/ 3295508 w 3974108"/>
              <a:gd name="connsiteY1496" fmla="*/ 5852159 h 7780525"/>
              <a:gd name="connsiteX1497" fmla="*/ 3304703 w 3974108"/>
              <a:gd name="connsiteY1497" fmla="*/ 5882969 h 7780525"/>
              <a:gd name="connsiteX1498" fmla="*/ 3298449 w 3974108"/>
              <a:gd name="connsiteY1498" fmla="*/ 5891879 h 7780525"/>
              <a:gd name="connsiteX1499" fmla="*/ 3288519 w 3974108"/>
              <a:gd name="connsiteY1499" fmla="*/ 5889279 h 7780525"/>
              <a:gd name="connsiteX1500" fmla="*/ 3272703 w 3974108"/>
              <a:gd name="connsiteY1500" fmla="*/ 5834341 h 7780525"/>
              <a:gd name="connsiteX1501" fmla="*/ 3408862 w 3974108"/>
              <a:gd name="connsiteY1501" fmla="*/ 5806471 h 7780525"/>
              <a:gd name="connsiteX1502" fmla="*/ 3393725 w 3974108"/>
              <a:gd name="connsiteY1502" fmla="*/ 5830696 h 7780525"/>
              <a:gd name="connsiteX1503" fmla="*/ 3408862 w 3974108"/>
              <a:gd name="connsiteY1503" fmla="*/ 5806471 h 7780525"/>
              <a:gd name="connsiteX1504" fmla="*/ 860365 w 3974108"/>
              <a:gd name="connsiteY1504" fmla="*/ 5768465 h 7780525"/>
              <a:gd name="connsiteX1505" fmla="*/ 830617 w 3974108"/>
              <a:gd name="connsiteY1505" fmla="*/ 5779630 h 7780525"/>
              <a:gd name="connsiteX1506" fmla="*/ 827271 w 3974108"/>
              <a:gd name="connsiteY1506" fmla="*/ 6030470 h 7780525"/>
              <a:gd name="connsiteX1507" fmla="*/ 901268 w 3974108"/>
              <a:gd name="connsiteY1507" fmla="*/ 5810520 h 7780525"/>
              <a:gd name="connsiteX1508" fmla="*/ 860365 w 3974108"/>
              <a:gd name="connsiteY1508" fmla="*/ 5768465 h 7780525"/>
              <a:gd name="connsiteX1509" fmla="*/ 637815 w 3974108"/>
              <a:gd name="connsiteY1509" fmla="*/ 5761766 h 7780525"/>
              <a:gd name="connsiteX1510" fmla="*/ 581852 w 3974108"/>
              <a:gd name="connsiteY1510" fmla="*/ 5775164 h 7780525"/>
              <a:gd name="connsiteX1511" fmla="*/ 588173 w 3974108"/>
              <a:gd name="connsiteY1511" fmla="*/ 5780002 h 7780525"/>
              <a:gd name="connsiteX1512" fmla="*/ 647297 w 3974108"/>
              <a:gd name="connsiteY1512" fmla="*/ 5822802 h 7780525"/>
              <a:gd name="connsiteX1513" fmla="*/ 670351 w 3974108"/>
              <a:gd name="connsiteY1513" fmla="*/ 5819451 h 7780525"/>
              <a:gd name="connsiteX1514" fmla="*/ 696009 w 3974108"/>
              <a:gd name="connsiteY1514" fmla="*/ 5761766 h 7780525"/>
              <a:gd name="connsiteX1515" fmla="*/ 637815 w 3974108"/>
              <a:gd name="connsiteY1515" fmla="*/ 5761766 h 7780525"/>
              <a:gd name="connsiteX1516" fmla="*/ 753460 w 3974108"/>
              <a:gd name="connsiteY1516" fmla="*/ 5759858 h 7780525"/>
              <a:gd name="connsiteX1517" fmla="*/ 728731 w 3974108"/>
              <a:gd name="connsiteY1517" fmla="*/ 5762882 h 7780525"/>
              <a:gd name="connsiteX1518" fmla="*/ 676672 w 3974108"/>
              <a:gd name="connsiteY1518" fmla="*/ 5862251 h 7780525"/>
              <a:gd name="connsiteX1519" fmla="*/ 707536 w 3974108"/>
              <a:gd name="connsiteY1519" fmla="*/ 5920308 h 7780525"/>
              <a:gd name="connsiteX1520" fmla="*/ 730591 w 3974108"/>
              <a:gd name="connsiteY1520" fmla="*/ 5981344 h 7780525"/>
              <a:gd name="connsiteX1521" fmla="*/ 759967 w 3974108"/>
              <a:gd name="connsiteY1521" fmla="*/ 6098204 h 7780525"/>
              <a:gd name="connsiteX1522" fmla="*/ 772609 w 3974108"/>
              <a:gd name="connsiteY1522" fmla="*/ 6155891 h 7780525"/>
              <a:gd name="connsiteX1523" fmla="*/ 775956 w 3974108"/>
              <a:gd name="connsiteY1523" fmla="*/ 6155146 h 7780525"/>
              <a:gd name="connsiteX1524" fmla="*/ 777443 w 3974108"/>
              <a:gd name="connsiteY1524" fmla="*/ 6141004 h 7780525"/>
              <a:gd name="connsiteX1525" fmla="*/ 789342 w 3974108"/>
              <a:gd name="connsiteY1525" fmla="*/ 5814241 h 7780525"/>
              <a:gd name="connsiteX1526" fmla="*/ 772609 w 3974108"/>
              <a:gd name="connsiteY1526" fmla="*/ 5774420 h 7780525"/>
              <a:gd name="connsiteX1527" fmla="*/ 753460 w 3974108"/>
              <a:gd name="connsiteY1527" fmla="*/ 5759858 h 7780525"/>
              <a:gd name="connsiteX1528" fmla="*/ 2239606 w 3974108"/>
              <a:gd name="connsiteY1528" fmla="*/ 5739252 h 7780525"/>
              <a:gd name="connsiteX1529" fmla="*/ 2236618 w 3974108"/>
              <a:gd name="connsiteY1529" fmla="*/ 5797897 h 7780525"/>
              <a:gd name="connsiteX1530" fmla="*/ 2225782 w 3974108"/>
              <a:gd name="connsiteY1530" fmla="*/ 5778348 h 7780525"/>
              <a:gd name="connsiteX1531" fmla="*/ 2239606 w 3974108"/>
              <a:gd name="connsiteY1531" fmla="*/ 5739252 h 7780525"/>
              <a:gd name="connsiteX1532" fmla="*/ 1860313 w 3974108"/>
              <a:gd name="connsiteY1532" fmla="*/ 5653886 h 7780525"/>
              <a:gd name="connsiteX1533" fmla="*/ 1848366 w 3974108"/>
              <a:gd name="connsiteY1533" fmla="*/ 5664284 h 7780525"/>
              <a:gd name="connsiteX1534" fmla="*/ 1834977 w 3974108"/>
              <a:gd name="connsiteY1534" fmla="*/ 5687306 h 7780525"/>
              <a:gd name="connsiteX1535" fmla="*/ 1798531 w 3974108"/>
              <a:gd name="connsiteY1535" fmla="*/ 5771230 h 7780525"/>
              <a:gd name="connsiteX1536" fmla="*/ 1758738 w 3974108"/>
              <a:gd name="connsiteY1536" fmla="*/ 5818762 h 7780525"/>
              <a:gd name="connsiteX1537" fmla="*/ 1714110 w 3974108"/>
              <a:gd name="connsiteY1537" fmla="*/ 5843642 h 7780525"/>
              <a:gd name="connsiteX1538" fmla="*/ 1582084 w 3974108"/>
              <a:gd name="connsiteY1538" fmla="*/ 5987352 h 7780525"/>
              <a:gd name="connsiteX1539" fmla="*/ 1525184 w 3974108"/>
              <a:gd name="connsiteY1539" fmla="*/ 6157427 h 7780525"/>
              <a:gd name="connsiteX1540" fmla="*/ 1513283 w 3974108"/>
              <a:gd name="connsiteY1540" fmla="*/ 6281083 h 7780525"/>
              <a:gd name="connsiteX1541" fmla="*/ 1533366 w 3974108"/>
              <a:gd name="connsiteY1541" fmla="*/ 6548451 h 7780525"/>
              <a:gd name="connsiteX1542" fmla="*/ 1572043 w 3974108"/>
              <a:gd name="connsiteY1542" fmla="*/ 6635345 h 7780525"/>
              <a:gd name="connsiteX1543" fmla="*/ 1623738 w 3974108"/>
              <a:gd name="connsiteY1543" fmla="*/ 6711469 h 7780525"/>
              <a:gd name="connsiteX1544" fmla="*/ 1686589 w 3974108"/>
              <a:gd name="connsiteY1544" fmla="*/ 6786110 h 7780525"/>
              <a:gd name="connsiteX1545" fmla="*/ 1737167 w 3974108"/>
              <a:gd name="connsiteY1545" fmla="*/ 6831042 h 7780525"/>
              <a:gd name="connsiteX1546" fmla="*/ 1825679 w 3974108"/>
              <a:gd name="connsiteY1546" fmla="*/ 6892685 h 7780525"/>
              <a:gd name="connsiteX1547" fmla="*/ 1858407 w 3974108"/>
              <a:gd name="connsiteY1547" fmla="*/ 6909395 h 7780525"/>
              <a:gd name="connsiteX1548" fmla="*/ 1931299 w 3974108"/>
              <a:gd name="connsiteY1548" fmla="*/ 6933904 h 7780525"/>
              <a:gd name="connsiteX1549" fmla="*/ 1994520 w 3974108"/>
              <a:gd name="connsiteY1549" fmla="*/ 6940217 h 7780525"/>
              <a:gd name="connsiteX1550" fmla="*/ 2061834 w 3974108"/>
              <a:gd name="connsiteY1550" fmla="*/ 6940959 h 7780525"/>
              <a:gd name="connsiteX1551" fmla="*/ 2118734 w 3974108"/>
              <a:gd name="connsiteY1551" fmla="*/ 6936504 h 7780525"/>
              <a:gd name="connsiteX1552" fmla="*/ 2202039 w 3974108"/>
              <a:gd name="connsiteY1552" fmla="*/ 6909395 h 7780525"/>
              <a:gd name="connsiteX1553" fmla="*/ 2208362 w 3974108"/>
              <a:gd name="connsiteY1553" fmla="*/ 6904197 h 7780525"/>
              <a:gd name="connsiteX1554" fmla="*/ 2235882 w 3974108"/>
              <a:gd name="connsiteY1554" fmla="*/ 6875232 h 7780525"/>
              <a:gd name="connsiteX1555" fmla="*/ 2235882 w 3974108"/>
              <a:gd name="connsiteY1555" fmla="*/ 6833641 h 7780525"/>
              <a:gd name="connsiteX1556" fmla="*/ 2218031 w 3974108"/>
              <a:gd name="connsiteY1556" fmla="*/ 6847010 h 7780525"/>
              <a:gd name="connsiteX1557" fmla="*/ 2240345 w 3974108"/>
              <a:gd name="connsiteY1557" fmla="*/ 6785739 h 7780525"/>
              <a:gd name="connsiteX1558" fmla="*/ 2209850 w 3974108"/>
              <a:gd name="connsiteY1558" fmla="*/ 6771256 h 7780525"/>
              <a:gd name="connsiteX1559" fmla="*/ 2115015 w 3974108"/>
              <a:gd name="connsiteY1559" fmla="*/ 6756402 h 7780525"/>
              <a:gd name="connsiteX1560" fmla="*/ 1961795 w 3974108"/>
              <a:gd name="connsiteY1560" fmla="*/ 6659853 h 7780525"/>
              <a:gd name="connsiteX1561" fmla="*/ 1884811 w 3974108"/>
              <a:gd name="connsiteY1561" fmla="*/ 6559220 h 7780525"/>
              <a:gd name="connsiteX1562" fmla="*/ 1829027 w 3974108"/>
              <a:gd name="connsiteY1562" fmla="*/ 6437048 h 7780525"/>
              <a:gd name="connsiteX1563" fmla="*/ 1793324 w 3974108"/>
              <a:gd name="connsiteY1563" fmla="*/ 6207558 h 7780525"/>
              <a:gd name="connsiteX1564" fmla="*/ 1795555 w 3974108"/>
              <a:gd name="connsiteY1564" fmla="*/ 6093556 h 7780525"/>
              <a:gd name="connsiteX1565" fmla="*/ 1809316 w 3974108"/>
              <a:gd name="connsiteY1565" fmla="*/ 6002577 h 7780525"/>
              <a:gd name="connsiteX1566" fmla="*/ 1816382 w 3974108"/>
              <a:gd name="connsiteY1566" fmla="*/ 5940191 h 7780525"/>
              <a:gd name="connsiteX1567" fmla="*/ 1824563 w 3974108"/>
              <a:gd name="connsiteY1567" fmla="*/ 5892659 h 7780525"/>
              <a:gd name="connsiteX1568" fmla="*/ 1926464 w 3974108"/>
              <a:gd name="connsiteY1568" fmla="*/ 5686935 h 7780525"/>
              <a:gd name="connsiteX1569" fmla="*/ 1875886 w 3974108"/>
              <a:gd name="connsiteY1569" fmla="*/ 5657970 h 7780525"/>
              <a:gd name="connsiteX1570" fmla="*/ 1860313 w 3974108"/>
              <a:gd name="connsiteY1570" fmla="*/ 5653886 h 7780525"/>
              <a:gd name="connsiteX1571" fmla="*/ 2241203 w 3974108"/>
              <a:gd name="connsiteY1571" fmla="*/ 5639244 h 7780525"/>
              <a:gd name="connsiteX1572" fmla="*/ 2216379 w 3974108"/>
              <a:gd name="connsiteY1572" fmla="*/ 5725766 h 7780525"/>
              <a:gd name="connsiteX1573" fmla="*/ 2241203 w 3974108"/>
              <a:gd name="connsiteY1573" fmla="*/ 5639244 h 7780525"/>
              <a:gd name="connsiteX1574" fmla="*/ 1856361 w 3974108"/>
              <a:gd name="connsiteY1574" fmla="*/ 5628171 h 7780525"/>
              <a:gd name="connsiteX1575" fmla="*/ 1895968 w 3974108"/>
              <a:gd name="connsiteY1575" fmla="*/ 5641631 h 7780525"/>
              <a:gd name="connsiteX1576" fmla="*/ 1946175 w 3974108"/>
              <a:gd name="connsiteY1576" fmla="*/ 5673567 h 7780525"/>
              <a:gd name="connsiteX1577" fmla="*/ 1954728 w 3974108"/>
              <a:gd name="connsiteY1577" fmla="*/ 5699190 h 7780525"/>
              <a:gd name="connsiteX1578" fmla="*/ 1943943 w 3974108"/>
              <a:gd name="connsiteY1578" fmla="*/ 5721470 h 7780525"/>
              <a:gd name="connsiteX1579" fmla="*/ 1884811 w 3974108"/>
              <a:gd name="connsiteY1579" fmla="*/ 5872978 h 7780525"/>
              <a:gd name="connsiteX1580" fmla="*/ 1881836 w 3974108"/>
              <a:gd name="connsiteY1580" fmla="*/ 5883004 h 7780525"/>
              <a:gd name="connsiteX1581" fmla="*/ 1865472 w 3974108"/>
              <a:gd name="connsiteY1581" fmla="*/ 6026714 h 7780525"/>
              <a:gd name="connsiteX1582" fmla="*/ 1868448 w 3974108"/>
              <a:gd name="connsiteY1582" fmla="*/ 6108409 h 7780525"/>
              <a:gd name="connsiteX1583" fmla="*/ 1878118 w 3974108"/>
              <a:gd name="connsiteY1583" fmla="*/ 6134775 h 7780525"/>
              <a:gd name="connsiteX1584" fmla="*/ 1941712 w 3974108"/>
              <a:gd name="connsiteY1584" fmla="*/ 6236523 h 7780525"/>
              <a:gd name="connsiteX1585" fmla="*/ 1978530 w 3974108"/>
              <a:gd name="connsiteY1585" fmla="*/ 6280712 h 7780525"/>
              <a:gd name="connsiteX1586" fmla="*/ 2059974 w 3974108"/>
              <a:gd name="connsiteY1586" fmla="*/ 6347554 h 7780525"/>
              <a:gd name="connsiteX1587" fmla="*/ 2078569 w 3974108"/>
              <a:gd name="connsiteY1587" fmla="*/ 6360179 h 7780525"/>
              <a:gd name="connsiteX1588" fmla="*/ 2202039 w 3974108"/>
              <a:gd name="connsiteY1588" fmla="*/ 6411425 h 7780525"/>
              <a:gd name="connsiteX1589" fmla="*/ 2262287 w 3974108"/>
              <a:gd name="connsiteY1589" fmla="*/ 6430364 h 7780525"/>
              <a:gd name="connsiteX1590" fmla="*/ 2358982 w 3974108"/>
              <a:gd name="connsiteY1590" fmla="*/ 6447074 h 7780525"/>
              <a:gd name="connsiteX1591" fmla="*/ 2393196 w 3974108"/>
              <a:gd name="connsiteY1591" fmla="*/ 6450416 h 7780525"/>
              <a:gd name="connsiteX1592" fmla="*/ 2404352 w 3974108"/>
              <a:gd name="connsiteY1592" fmla="*/ 6454872 h 7780525"/>
              <a:gd name="connsiteX1593" fmla="*/ 2417742 w 3974108"/>
              <a:gd name="connsiteY1593" fmla="*/ 6505003 h 7780525"/>
              <a:gd name="connsiteX1594" fmla="*/ 2358982 w 3974108"/>
              <a:gd name="connsiteY1594" fmla="*/ 6569617 h 7780525"/>
              <a:gd name="connsiteX1595" fmla="*/ 2315097 w 3974108"/>
              <a:gd name="connsiteY1595" fmla="*/ 6591526 h 7780525"/>
              <a:gd name="connsiteX1596" fmla="*/ 2301337 w 3974108"/>
              <a:gd name="connsiteY1596" fmla="*/ 6600810 h 7780525"/>
              <a:gd name="connsiteX1597" fmla="*/ 2340758 w 3974108"/>
              <a:gd name="connsiteY1597" fmla="*/ 6608236 h 7780525"/>
              <a:gd name="connsiteX1598" fmla="*/ 2356378 w 3974108"/>
              <a:gd name="connsiteY1598" fmla="*/ 6631260 h 7780525"/>
              <a:gd name="connsiteX1599" fmla="*/ 2344849 w 3974108"/>
              <a:gd name="connsiteY1599" fmla="*/ 6695502 h 7780525"/>
              <a:gd name="connsiteX1600" fmla="*/ 2324766 w 3974108"/>
              <a:gd name="connsiteY1600" fmla="*/ 6722238 h 7780525"/>
              <a:gd name="connsiteX1601" fmla="*/ 2281626 w 3974108"/>
              <a:gd name="connsiteY1601" fmla="*/ 6750460 h 7780525"/>
              <a:gd name="connsiteX1602" fmla="*/ 2299478 w 3974108"/>
              <a:gd name="connsiteY1602" fmla="*/ 6767543 h 7780525"/>
              <a:gd name="connsiteX1603" fmla="*/ 2297246 w 3974108"/>
              <a:gd name="connsiteY1603" fmla="*/ 6790565 h 7780525"/>
              <a:gd name="connsiteX1604" fmla="*/ 2290179 w 3974108"/>
              <a:gd name="connsiteY1604" fmla="*/ 6822501 h 7780525"/>
              <a:gd name="connsiteX1605" fmla="*/ 2258940 w 3974108"/>
              <a:gd name="connsiteY1605" fmla="*/ 6897512 h 7780525"/>
              <a:gd name="connsiteX1606" fmla="*/ 2133610 w 3974108"/>
              <a:gd name="connsiteY1606" fmla="*/ 6972894 h 7780525"/>
              <a:gd name="connsiteX1607" fmla="*/ 1975183 w 3974108"/>
              <a:gd name="connsiteY1607" fmla="*/ 6981064 h 7780525"/>
              <a:gd name="connsiteX1608" fmla="*/ 1965142 w 3974108"/>
              <a:gd name="connsiteY1608" fmla="*/ 6980321 h 7780525"/>
              <a:gd name="connsiteX1609" fmla="*/ 1815266 w 3974108"/>
              <a:gd name="connsiteY1609" fmla="*/ 6937246 h 7780525"/>
              <a:gd name="connsiteX1610" fmla="*/ 1660557 w 3974108"/>
              <a:gd name="connsiteY1610" fmla="*/ 6821387 h 7780525"/>
              <a:gd name="connsiteX1611" fmla="*/ 1561631 w 3974108"/>
              <a:gd name="connsiteY1611" fmla="*/ 6692160 h 7780525"/>
              <a:gd name="connsiteX1612" fmla="*/ 1557168 w 3974108"/>
              <a:gd name="connsiteY1612" fmla="*/ 6685105 h 7780525"/>
              <a:gd name="connsiteX1613" fmla="*/ 1478696 w 3974108"/>
              <a:gd name="connsiteY1613" fmla="*/ 6428507 h 7780525"/>
              <a:gd name="connsiteX1614" fmla="*/ 1485763 w 3974108"/>
              <a:gd name="connsiteY1614" fmla="*/ 6207930 h 7780525"/>
              <a:gd name="connsiteX1615" fmla="*/ 1535226 w 3974108"/>
              <a:gd name="connsiteY1615" fmla="*/ 6014460 h 7780525"/>
              <a:gd name="connsiteX1616" fmla="*/ 1641218 w 3974108"/>
              <a:gd name="connsiteY1616" fmla="*/ 5846613 h 7780525"/>
              <a:gd name="connsiteX1617" fmla="*/ 1733449 w 3974108"/>
              <a:gd name="connsiteY1617" fmla="*/ 5772715 h 7780525"/>
              <a:gd name="connsiteX1618" fmla="*/ 1756506 w 3974108"/>
              <a:gd name="connsiteY1618" fmla="*/ 5748206 h 7780525"/>
              <a:gd name="connsiteX1619" fmla="*/ 1822332 w 3974108"/>
              <a:gd name="connsiteY1619" fmla="*/ 5652029 h 7780525"/>
              <a:gd name="connsiteX1620" fmla="*/ 1856361 w 3974108"/>
              <a:gd name="connsiteY1620" fmla="*/ 5628171 h 7780525"/>
              <a:gd name="connsiteX1621" fmla="*/ 3719496 w 3974108"/>
              <a:gd name="connsiteY1621" fmla="*/ 5619342 h 7780525"/>
              <a:gd name="connsiteX1622" fmla="*/ 3732580 w 3974108"/>
              <a:gd name="connsiteY1622" fmla="*/ 5628184 h 7780525"/>
              <a:gd name="connsiteX1623" fmla="*/ 3753439 w 3974108"/>
              <a:gd name="connsiteY1623" fmla="*/ 5652383 h 7780525"/>
              <a:gd name="connsiteX1624" fmla="*/ 3834641 w 3974108"/>
              <a:gd name="connsiteY1624" fmla="*/ 5783058 h 7780525"/>
              <a:gd name="connsiteX1625" fmla="*/ 3843208 w 3974108"/>
              <a:gd name="connsiteY1625" fmla="*/ 5936072 h 7780525"/>
              <a:gd name="connsiteX1626" fmla="*/ 3810057 w 3974108"/>
              <a:gd name="connsiteY1626" fmla="*/ 6060046 h 7780525"/>
              <a:gd name="connsiteX1627" fmla="*/ 3796275 w 3974108"/>
              <a:gd name="connsiteY1627" fmla="*/ 6084245 h 7780525"/>
              <a:gd name="connsiteX1628" fmla="*/ 3786590 w 3974108"/>
              <a:gd name="connsiteY1628" fmla="*/ 6042176 h 7780525"/>
              <a:gd name="connsiteX1629" fmla="*/ 3804469 w 3974108"/>
              <a:gd name="connsiteY1629" fmla="*/ 5954314 h 7780525"/>
              <a:gd name="connsiteX1630" fmla="*/ 3814154 w 3974108"/>
              <a:gd name="connsiteY1630" fmla="*/ 5830712 h 7780525"/>
              <a:gd name="connsiteX1631" fmla="*/ 3725130 w 3974108"/>
              <a:gd name="connsiteY1631" fmla="*/ 5657967 h 7780525"/>
              <a:gd name="connsiteX1632" fmla="*/ 3717681 w 3974108"/>
              <a:gd name="connsiteY1632" fmla="*/ 5666530 h 7780525"/>
              <a:gd name="connsiteX1633" fmla="*/ 3685274 w 3974108"/>
              <a:gd name="connsiteY1633" fmla="*/ 5842626 h 7780525"/>
              <a:gd name="connsiteX1634" fmla="*/ 3732952 w 3974108"/>
              <a:gd name="connsiteY1634" fmla="*/ 5979258 h 7780525"/>
              <a:gd name="connsiteX1635" fmla="*/ 3745617 w 3974108"/>
              <a:gd name="connsiteY1635" fmla="*/ 5995639 h 7780525"/>
              <a:gd name="connsiteX1636" fmla="*/ 3748597 w 3974108"/>
              <a:gd name="connsiteY1636" fmla="*/ 5917829 h 7780525"/>
              <a:gd name="connsiteX1637" fmla="*/ 3751577 w 3974108"/>
              <a:gd name="connsiteY1637" fmla="*/ 5838903 h 7780525"/>
              <a:gd name="connsiteX1638" fmla="*/ 3756419 w 3974108"/>
              <a:gd name="connsiteY1638" fmla="*/ 5838530 h 7780525"/>
              <a:gd name="connsiteX1639" fmla="*/ 3765358 w 3974108"/>
              <a:gd name="connsiteY1639" fmla="*/ 5888418 h 7780525"/>
              <a:gd name="connsiteX1640" fmla="*/ 3783610 w 3974108"/>
              <a:gd name="connsiteY1640" fmla="*/ 6081639 h 7780525"/>
              <a:gd name="connsiteX1641" fmla="*/ 3792922 w 3974108"/>
              <a:gd name="connsiteY1641" fmla="*/ 6152375 h 7780525"/>
              <a:gd name="connsiteX1642" fmla="*/ 3793295 w 3974108"/>
              <a:gd name="connsiteY1642" fmla="*/ 6177691 h 7780525"/>
              <a:gd name="connsiteX1643" fmla="*/ 3788080 w 3974108"/>
              <a:gd name="connsiteY1643" fmla="*/ 6178436 h 7780525"/>
              <a:gd name="connsiteX1644" fmla="*/ 3756046 w 3974108"/>
              <a:gd name="connsiteY1644" fmla="*/ 6121475 h 7780525"/>
              <a:gd name="connsiteX1645" fmla="*/ 3750087 w 3974108"/>
              <a:gd name="connsiteY1645" fmla="*/ 6052228 h 7780525"/>
              <a:gd name="connsiteX1646" fmla="*/ 3740775 w 3974108"/>
              <a:gd name="connsiteY1646" fmla="*/ 6028029 h 7780525"/>
              <a:gd name="connsiteX1647" fmla="*/ 3662925 w 3974108"/>
              <a:gd name="connsiteY1647" fmla="*/ 5872782 h 7780525"/>
              <a:gd name="connsiteX1648" fmla="*/ 3651006 w 3974108"/>
              <a:gd name="connsiteY1648" fmla="*/ 5804279 h 7780525"/>
              <a:gd name="connsiteX1649" fmla="*/ 3680432 w 3974108"/>
              <a:gd name="connsiteY1649" fmla="*/ 5674721 h 7780525"/>
              <a:gd name="connsiteX1650" fmla="*/ 3707251 w 3974108"/>
              <a:gd name="connsiteY1650" fmla="*/ 5628928 h 7780525"/>
              <a:gd name="connsiteX1651" fmla="*/ 3719496 w 3974108"/>
              <a:gd name="connsiteY1651" fmla="*/ 5619342 h 7780525"/>
              <a:gd name="connsiteX1652" fmla="*/ 3205070 w 3974108"/>
              <a:gd name="connsiteY1652" fmla="*/ 5617412 h 7780525"/>
              <a:gd name="connsiteX1653" fmla="*/ 3217222 w 3974108"/>
              <a:gd name="connsiteY1653" fmla="*/ 5625642 h 7780525"/>
              <a:gd name="connsiteX1654" fmla="*/ 3222919 w 3974108"/>
              <a:gd name="connsiteY1654" fmla="*/ 5681750 h 7780525"/>
              <a:gd name="connsiteX1655" fmla="*/ 3210007 w 3974108"/>
              <a:gd name="connsiteY1655" fmla="*/ 5692223 h 7780525"/>
              <a:gd name="connsiteX1656" fmla="*/ 3198995 w 3974108"/>
              <a:gd name="connsiteY1656" fmla="*/ 5683247 h 7780525"/>
              <a:gd name="connsiteX1657" fmla="*/ 3191020 w 3974108"/>
              <a:gd name="connsiteY1657" fmla="*/ 5652574 h 7780525"/>
              <a:gd name="connsiteX1658" fmla="*/ 3193678 w 3974108"/>
              <a:gd name="connsiteY1658" fmla="*/ 5629383 h 7780525"/>
              <a:gd name="connsiteX1659" fmla="*/ 3205070 w 3974108"/>
              <a:gd name="connsiteY1659" fmla="*/ 5617412 h 7780525"/>
              <a:gd name="connsiteX1660" fmla="*/ 3245075 w 3974108"/>
              <a:gd name="connsiteY1660" fmla="*/ 5609176 h 7780525"/>
              <a:gd name="connsiteX1661" fmla="*/ 3252002 w 3974108"/>
              <a:gd name="connsiteY1661" fmla="*/ 5611482 h 7780525"/>
              <a:gd name="connsiteX1662" fmla="*/ 3277839 w 3974108"/>
              <a:gd name="connsiteY1662" fmla="*/ 5647263 h 7780525"/>
              <a:gd name="connsiteX1663" fmla="*/ 3267355 w 3974108"/>
              <a:gd name="connsiteY1663" fmla="*/ 5663081 h 7780525"/>
              <a:gd name="connsiteX1664" fmla="*/ 3262113 w 3974108"/>
              <a:gd name="connsiteY1664" fmla="*/ 5661199 h 7780525"/>
              <a:gd name="connsiteX1665" fmla="*/ 3234778 w 3974108"/>
              <a:gd name="connsiteY1665" fmla="*/ 5624289 h 7780525"/>
              <a:gd name="connsiteX1666" fmla="*/ 3239271 w 3974108"/>
              <a:gd name="connsiteY1666" fmla="*/ 5609976 h 7780525"/>
              <a:gd name="connsiteX1667" fmla="*/ 3245075 w 3974108"/>
              <a:gd name="connsiteY1667" fmla="*/ 5609176 h 7780525"/>
              <a:gd name="connsiteX1668" fmla="*/ 3357421 w 3974108"/>
              <a:gd name="connsiteY1668" fmla="*/ 5594709 h 7780525"/>
              <a:gd name="connsiteX1669" fmla="*/ 3366323 w 3974108"/>
              <a:gd name="connsiteY1669" fmla="*/ 5595403 h 7780525"/>
              <a:gd name="connsiteX1670" fmla="*/ 3380118 w 3974108"/>
              <a:gd name="connsiteY1670" fmla="*/ 5616521 h 7780525"/>
              <a:gd name="connsiteX1671" fmla="*/ 3373780 w 3974108"/>
              <a:gd name="connsiteY1671" fmla="*/ 5635047 h 7780525"/>
              <a:gd name="connsiteX1672" fmla="*/ 3310025 w 3974108"/>
              <a:gd name="connsiteY1672" fmla="*/ 5679137 h 7780525"/>
              <a:gd name="connsiteX1673" fmla="*/ 3307041 w 3974108"/>
              <a:gd name="connsiteY1673" fmla="*/ 5684695 h 7780525"/>
              <a:gd name="connsiteX1674" fmla="*/ 3276469 w 3974108"/>
              <a:gd name="connsiteY1674" fmla="*/ 5718780 h 7780525"/>
              <a:gd name="connsiteX1675" fmla="*/ 3204139 w 3974108"/>
              <a:gd name="connsiteY1675" fmla="*/ 5699515 h 7780525"/>
              <a:gd name="connsiteX1676" fmla="*/ 3223153 w 3974108"/>
              <a:gd name="connsiteY1676" fmla="*/ 5703590 h 7780525"/>
              <a:gd name="connsiteX1677" fmla="*/ 3259319 w 3974108"/>
              <a:gd name="connsiteY1677" fmla="*/ 5702849 h 7780525"/>
              <a:gd name="connsiteX1678" fmla="*/ 3282808 w 3974108"/>
              <a:gd name="connsiteY1678" fmla="*/ 5679137 h 7780525"/>
              <a:gd name="connsiteX1679" fmla="*/ 3309279 w 3974108"/>
              <a:gd name="connsiteY1679" fmla="*/ 5648755 h 7780525"/>
              <a:gd name="connsiteX1680" fmla="*/ 3352155 w 3974108"/>
              <a:gd name="connsiteY1680" fmla="*/ 5603183 h 7780525"/>
              <a:gd name="connsiteX1681" fmla="*/ 3357421 w 3974108"/>
              <a:gd name="connsiteY1681" fmla="*/ 5594709 h 7780525"/>
              <a:gd name="connsiteX1682" fmla="*/ 2229549 w 3974108"/>
              <a:gd name="connsiteY1682" fmla="*/ 5575303 h 7780525"/>
              <a:gd name="connsiteX1683" fmla="*/ 2235162 w 3974108"/>
              <a:gd name="connsiteY1683" fmla="*/ 5577890 h 7780525"/>
              <a:gd name="connsiteX1684" fmla="*/ 2234788 w 3974108"/>
              <a:gd name="connsiteY1684" fmla="*/ 5589349 h 7780525"/>
              <a:gd name="connsiteX1685" fmla="*/ 2192505 w 3974108"/>
              <a:gd name="connsiteY1685" fmla="*/ 5676582 h 7780525"/>
              <a:gd name="connsiteX1686" fmla="*/ 2187267 w 3974108"/>
              <a:gd name="connsiteY1686" fmla="*/ 5643315 h 7780525"/>
              <a:gd name="connsiteX1687" fmla="*/ 2229549 w 3974108"/>
              <a:gd name="connsiteY1687" fmla="*/ 5575303 h 7780525"/>
              <a:gd name="connsiteX1688" fmla="*/ 3562623 w 3974108"/>
              <a:gd name="connsiteY1688" fmla="*/ 5558817 h 7780525"/>
              <a:gd name="connsiteX1689" fmla="*/ 3505371 w 3974108"/>
              <a:gd name="connsiteY1689" fmla="*/ 5561048 h 7780525"/>
              <a:gd name="connsiteX1690" fmla="*/ 3322086 w 3974108"/>
              <a:gd name="connsiteY1690" fmla="*/ 5574439 h 7780525"/>
              <a:gd name="connsiteX1691" fmla="*/ 3197913 w 3974108"/>
              <a:gd name="connsiteY1691" fmla="*/ 5588574 h 7780525"/>
              <a:gd name="connsiteX1692" fmla="*/ 3183042 w 3974108"/>
              <a:gd name="connsiteY1692" fmla="*/ 5591178 h 7780525"/>
              <a:gd name="connsiteX1693" fmla="*/ 3174863 w 3974108"/>
              <a:gd name="connsiteY1693" fmla="*/ 5635814 h 7780525"/>
              <a:gd name="connsiteX1694" fmla="*/ 3153672 w 3974108"/>
              <a:gd name="connsiteY1694" fmla="*/ 5651437 h 7780525"/>
              <a:gd name="connsiteX1695" fmla="*/ 3145865 w 3974108"/>
              <a:gd name="connsiteY1695" fmla="*/ 5627259 h 7780525"/>
              <a:gd name="connsiteX1696" fmla="*/ 3157762 w 3974108"/>
              <a:gd name="connsiteY1696" fmla="*/ 5591178 h 7780525"/>
              <a:gd name="connsiteX1697" fmla="*/ 3076396 w 3974108"/>
              <a:gd name="connsiteY1697" fmla="*/ 5593788 h 7780525"/>
              <a:gd name="connsiteX1698" fmla="*/ 3030243 w 3974108"/>
              <a:gd name="connsiteY1698" fmla="*/ 5595269 h 7780525"/>
              <a:gd name="connsiteX1699" fmla="*/ 3077830 w 3974108"/>
              <a:gd name="connsiteY1699" fmla="*/ 5642137 h 7780525"/>
              <a:gd name="connsiteX1700" fmla="*/ 3103111 w 3974108"/>
              <a:gd name="connsiteY1700" fmla="*/ 5634699 h 7780525"/>
              <a:gd name="connsiteX1701" fmla="*/ 3116721 w 3974108"/>
              <a:gd name="connsiteY1701" fmla="*/ 5634437 h 7780525"/>
              <a:gd name="connsiteX1702" fmla="*/ 3122490 w 3974108"/>
              <a:gd name="connsiteY1702" fmla="*/ 5634327 h 7780525"/>
              <a:gd name="connsiteX1703" fmla="*/ 3135455 w 3974108"/>
              <a:gd name="connsiteY1703" fmla="*/ 5647346 h 7780525"/>
              <a:gd name="connsiteX1704" fmla="*/ 3138926 w 3974108"/>
              <a:gd name="connsiteY1704" fmla="*/ 5656821 h 7780525"/>
              <a:gd name="connsiteX1705" fmla="*/ 3141450 w 3974108"/>
              <a:gd name="connsiteY1705" fmla="*/ 5663711 h 7780525"/>
              <a:gd name="connsiteX1706" fmla="*/ 3148839 w 3974108"/>
              <a:gd name="connsiteY1706" fmla="*/ 5678962 h 7780525"/>
              <a:gd name="connsiteX1707" fmla="*/ 3181556 w 3974108"/>
              <a:gd name="connsiteY1707" fmla="*/ 5699792 h 7780525"/>
              <a:gd name="connsiteX1708" fmla="*/ 3126905 w 3974108"/>
              <a:gd name="connsiteY1708" fmla="*/ 5675615 h 7780525"/>
              <a:gd name="connsiteX1709" fmla="*/ 3096791 w 3974108"/>
              <a:gd name="connsiteY1709" fmla="*/ 5659248 h 7780525"/>
              <a:gd name="connsiteX1710" fmla="*/ 3091214 w 3974108"/>
              <a:gd name="connsiteY1710" fmla="*/ 5661108 h 7780525"/>
              <a:gd name="connsiteX1711" fmla="*/ 3055524 w 3974108"/>
              <a:gd name="connsiteY1711" fmla="*/ 5644741 h 7780525"/>
              <a:gd name="connsiteX1712" fmla="*/ 3045858 w 3974108"/>
              <a:gd name="connsiteY1712" fmla="*/ 5629119 h 7780525"/>
              <a:gd name="connsiteX1713" fmla="*/ 2959978 w 3974108"/>
              <a:gd name="connsiteY1713" fmla="*/ 5596758 h 7780525"/>
              <a:gd name="connsiteX1714" fmla="*/ 2955889 w 3974108"/>
              <a:gd name="connsiteY1714" fmla="*/ 5596758 h 7780525"/>
              <a:gd name="connsiteX1715" fmla="*/ 2787846 w 3974108"/>
              <a:gd name="connsiteY1715" fmla="*/ 5617588 h 7780525"/>
              <a:gd name="connsiteX1716" fmla="*/ 2817217 w 3974108"/>
              <a:gd name="connsiteY1716" fmla="*/ 5691237 h 7780525"/>
              <a:gd name="connsiteX1717" fmla="*/ 2843985 w 3974108"/>
              <a:gd name="connsiteY1717" fmla="*/ 5754844 h 7780525"/>
              <a:gd name="connsiteX1718" fmla="*/ 2887110 w 3974108"/>
              <a:gd name="connsiteY1718" fmla="*/ 5824031 h 7780525"/>
              <a:gd name="connsiteX1719" fmla="*/ 2938415 w 3974108"/>
              <a:gd name="connsiteY1719" fmla="*/ 5861972 h 7780525"/>
              <a:gd name="connsiteX1720" fmla="*/ 2987117 w 3974108"/>
              <a:gd name="connsiteY1720" fmla="*/ 5876850 h 7780525"/>
              <a:gd name="connsiteX1721" fmla="*/ 3051807 w 3974108"/>
              <a:gd name="connsiteY1721" fmla="*/ 5900284 h 7780525"/>
              <a:gd name="connsiteX1722" fmla="*/ 3057754 w 3974108"/>
              <a:gd name="connsiteY1722" fmla="*/ 5905120 h 7780525"/>
              <a:gd name="connsiteX1723" fmla="*/ 3010539 w 3974108"/>
              <a:gd name="connsiteY1723" fmla="*/ 5899168 h 7780525"/>
              <a:gd name="connsiteX1724" fmla="*/ 2945107 w 3974108"/>
              <a:gd name="connsiteY1724" fmla="*/ 5877594 h 7780525"/>
              <a:gd name="connsiteX1725" fmla="*/ 2872611 w 3974108"/>
              <a:gd name="connsiteY1725" fmla="*/ 5823287 h 7780525"/>
              <a:gd name="connsiteX1726" fmla="*/ 2842869 w 3974108"/>
              <a:gd name="connsiteY1726" fmla="*/ 5774558 h 7780525"/>
              <a:gd name="connsiteX1727" fmla="*/ 2783013 w 3974108"/>
              <a:gd name="connsiteY1727" fmla="*/ 5635070 h 7780525"/>
              <a:gd name="connsiteX1728" fmla="*/ 2777066 w 3974108"/>
              <a:gd name="connsiteY1728" fmla="*/ 5612752 h 7780525"/>
              <a:gd name="connsiteX1729" fmla="*/ 2751041 w 3974108"/>
              <a:gd name="connsiteY1729" fmla="*/ 5616472 h 7780525"/>
              <a:gd name="connsiteX1730" fmla="*/ 2761822 w 3974108"/>
              <a:gd name="connsiteY1730" fmla="*/ 5704256 h 7780525"/>
              <a:gd name="connsiteX1731" fmla="*/ 2777066 w 3974108"/>
              <a:gd name="connsiteY1731" fmla="*/ 5744057 h 7780525"/>
              <a:gd name="connsiteX1732" fmla="*/ 2809781 w 3974108"/>
              <a:gd name="connsiteY1732" fmla="*/ 5818823 h 7780525"/>
              <a:gd name="connsiteX1733" fmla="*/ 2842869 w 3974108"/>
              <a:gd name="connsiteY1733" fmla="*/ 5854160 h 7780525"/>
              <a:gd name="connsiteX1734" fmla="*/ 2881905 w 3974108"/>
              <a:gd name="connsiteY1734" fmla="*/ 5883546 h 7780525"/>
              <a:gd name="connsiteX1735" fmla="*/ 2926146 w 3974108"/>
              <a:gd name="connsiteY1735" fmla="*/ 5912559 h 7780525"/>
              <a:gd name="connsiteX1736" fmla="*/ 3050691 w 3974108"/>
              <a:gd name="connsiteY1736" fmla="*/ 5951244 h 7780525"/>
              <a:gd name="connsiteX1737" fmla="*/ 3163339 w 3974108"/>
              <a:gd name="connsiteY1737" fmla="*/ 5968355 h 7780525"/>
              <a:gd name="connsiteX1738" fmla="*/ 3297921 w 3974108"/>
              <a:gd name="connsiteY1738" fmla="*/ 5958683 h 7780525"/>
              <a:gd name="connsiteX1739" fmla="*/ 3397184 w 3974108"/>
              <a:gd name="connsiteY1739" fmla="*/ 5922602 h 7780525"/>
              <a:gd name="connsiteX1740" fmla="*/ 3512435 w 3974108"/>
              <a:gd name="connsiteY1740" fmla="*/ 5845976 h 7780525"/>
              <a:gd name="connsiteX1741" fmla="*/ 3565598 w 3974108"/>
              <a:gd name="connsiteY1741" fmla="*/ 5772326 h 7780525"/>
              <a:gd name="connsiteX1742" fmla="*/ 3583815 w 3974108"/>
              <a:gd name="connsiteY1742" fmla="*/ 5715416 h 7780525"/>
              <a:gd name="connsiteX1743" fmla="*/ 3594596 w 3974108"/>
              <a:gd name="connsiteY1743" fmla="*/ 5653669 h 7780525"/>
              <a:gd name="connsiteX1744" fmla="*/ 3597199 w 3974108"/>
              <a:gd name="connsiteY1744" fmla="*/ 5627259 h 7780525"/>
              <a:gd name="connsiteX1745" fmla="*/ 3596827 w 3974108"/>
              <a:gd name="connsiteY1745" fmla="*/ 5561048 h 7780525"/>
              <a:gd name="connsiteX1746" fmla="*/ 3562623 w 3974108"/>
              <a:gd name="connsiteY1746" fmla="*/ 5558817 h 7780525"/>
              <a:gd name="connsiteX1747" fmla="*/ 588452 w 3974108"/>
              <a:gd name="connsiteY1747" fmla="*/ 5499602 h 7780525"/>
              <a:gd name="connsiteX1748" fmla="*/ 737482 w 3974108"/>
              <a:gd name="connsiteY1748" fmla="*/ 5583773 h 7780525"/>
              <a:gd name="connsiteX1749" fmla="*/ 769444 w 3974108"/>
              <a:gd name="connsiteY1749" fmla="*/ 5625113 h 7780525"/>
              <a:gd name="connsiteX1750" fmla="*/ 771673 w 3974108"/>
              <a:gd name="connsiteY1750" fmla="*/ 5637031 h 7780525"/>
              <a:gd name="connsiteX1751" fmla="*/ 588452 w 3974108"/>
              <a:gd name="connsiteY1751" fmla="*/ 5499602 h 7780525"/>
              <a:gd name="connsiteX1752" fmla="*/ 1805221 w 3974108"/>
              <a:gd name="connsiteY1752" fmla="*/ 5403715 h 7780525"/>
              <a:gd name="connsiteX1753" fmla="*/ 1827991 w 3974108"/>
              <a:gd name="connsiteY1753" fmla="*/ 5410182 h 7780525"/>
              <a:gd name="connsiteX1754" fmla="*/ 1842078 w 3974108"/>
              <a:gd name="connsiteY1754" fmla="*/ 5440978 h 7780525"/>
              <a:gd name="connsiteX1755" fmla="*/ 1823162 w 3974108"/>
              <a:gd name="connsiteY1755" fmla="*/ 5443166 h 7780525"/>
              <a:gd name="connsiteX1756" fmla="*/ 1805221 w 3974108"/>
              <a:gd name="connsiteY1756" fmla="*/ 5403715 h 7780525"/>
              <a:gd name="connsiteX1757" fmla="*/ 1820114 w 3974108"/>
              <a:gd name="connsiteY1757" fmla="*/ 5354297 h 7780525"/>
              <a:gd name="connsiteX1758" fmla="*/ 1852629 w 3974108"/>
              <a:gd name="connsiteY1758" fmla="*/ 5370299 h 7780525"/>
              <a:gd name="connsiteX1759" fmla="*/ 1850852 w 3974108"/>
              <a:gd name="connsiteY1759" fmla="*/ 5390662 h 7780525"/>
              <a:gd name="connsiteX1760" fmla="*/ 1809379 w 3974108"/>
              <a:gd name="connsiteY1760" fmla="*/ 5361152 h 7780525"/>
              <a:gd name="connsiteX1761" fmla="*/ 1809735 w 3974108"/>
              <a:gd name="connsiteY1761" fmla="*/ 5357207 h 7780525"/>
              <a:gd name="connsiteX1762" fmla="*/ 1820114 w 3974108"/>
              <a:gd name="connsiteY1762" fmla="*/ 5354297 h 7780525"/>
              <a:gd name="connsiteX1763" fmla="*/ 276938 w 3974108"/>
              <a:gd name="connsiteY1763" fmla="*/ 5290602 h 7780525"/>
              <a:gd name="connsiteX1764" fmla="*/ 270988 w 3974108"/>
              <a:gd name="connsiteY1764" fmla="*/ 5316654 h 7780525"/>
              <a:gd name="connsiteX1765" fmla="*/ 271360 w 3974108"/>
              <a:gd name="connsiteY1765" fmla="*/ 5394065 h 7780525"/>
              <a:gd name="connsiteX1766" fmla="*/ 286606 w 3974108"/>
              <a:gd name="connsiteY1766" fmla="*/ 5461427 h 7780525"/>
              <a:gd name="connsiteX1767" fmla="*/ 314122 w 3974108"/>
              <a:gd name="connsiteY1767" fmla="*/ 5555213 h 7780525"/>
              <a:gd name="connsiteX1768" fmla="*/ 313750 w 3974108"/>
              <a:gd name="connsiteY1768" fmla="*/ 5567494 h 7780525"/>
              <a:gd name="connsiteX1769" fmla="*/ 322303 w 3974108"/>
              <a:gd name="connsiteY1769" fmla="*/ 5606200 h 7780525"/>
              <a:gd name="connsiteX1770" fmla="*/ 347959 w 3974108"/>
              <a:gd name="connsiteY1770" fmla="*/ 5686960 h 7780525"/>
              <a:gd name="connsiteX1771" fmla="*/ 371387 w 3974108"/>
              <a:gd name="connsiteY1771" fmla="*/ 5770697 h 7780525"/>
              <a:gd name="connsiteX1772" fmla="*/ 397788 w 3974108"/>
              <a:gd name="connsiteY1772" fmla="*/ 5814613 h 7780525"/>
              <a:gd name="connsiteX1773" fmla="*/ 409314 w 3974108"/>
              <a:gd name="connsiteY1773" fmla="*/ 5855179 h 7780525"/>
              <a:gd name="connsiteX1774" fmla="*/ 427907 w 3974108"/>
              <a:gd name="connsiteY1774" fmla="*/ 5887930 h 7780525"/>
              <a:gd name="connsiteX1775" fmla="*/ 474388 w 3974108"/>
              <a:gd name="connsiteY1775" fmla="*/ 5900212 h 7780525"/>
              <a:gd name="connsiteX1776" fmla="*/ 519010 w 3974108"/>
              <a:gd name="connsiteY1776" fmla="*/ 5902817 h 7780525"/>
              <a:gd name="connsiteX1777" fmla="*/ 538718 w 3974108"/>
              <a:gd name="connsiteY1777" fmla="*/ 5900212 h 7780525"/>
              <a:gd name="connsiteX1778" fmla="*/ 627217 w 3974108"/>
              <a:gd name="connsiteY1778" fmla="*/ 5835454 h 7780525"/>
              <a:gd name="connsiteX1779" fmla="*/ 577390 w 3974108"/>
              <a:gd name="connsiteY1779" fmla="*/ 5782979 h 7780525"/>
              <a:gd name="connsiteX1780" fmla="*/ 439434 w 3974108"/>
              <a:gd name="connsiteY1780" fmla="*/ 5756928 h 7780525"/>
              <a:gd name="connsiteX1781" fmla="*/ 543552 w 3974108"/>
              <a:gd name="connsiteY1781" fmla="*/ 5761022 h 7780525"/>
              <a:gd name="connsiteX1782" fmla="*/ 519753 w 3974108"/>
              <a:gd name="connsiteY1782" fmla="*/ 5726038 h 7780525"/>
              <a:gd name="connsiteX1783" fmla="*/ 499674 w 3974108"/>
              <a:gd name="connsiteY1783" fmla="*/ 5710407 h 7780525"/>
              <a:gd name="connsiteX1784" fmla="*/ 427164 w 3974108"/>
              <a:gd name="connsiteY1784" fmla="*/ 5678773 h 7780525"/>
              <a:gd name="connsiteX1785" fmla="*/ 405968 w 3974108"/>
              <a:gd name="connsiteY1785" fmla="*/ 5661281 h 7780525"/>
              <a:gd name="connsiteX1786" fmla="*/ 407456 w 3974108"/>
              <a:gd name="connsiteY1786" fmla="*/ 5658304 h 7780525"/>
              <a:gd name="connsiteX1787" fmla="*/ 490377 w 3974108"/>
              <a:gd name="connsiteY1787" fmla="*/ 5680261 h 7780525"/>
              <a:gd name="connsiteX1788" fmla="*/ 355397 w 3974108"/>
              <a:gd name="connsiteY1788" fmla="*/ 5582381 h 7780525"/>
              <a:gd name="connsiteX1789" fmla="*/ 429766 w 3974108"/>
              <a:gd name="connsiteY1789" fmla="*/ 5579404 h 7780525"/>
              <a:gd name="connsiteX1790" fmla="*/ 389607 w 3974108"/>
              <a:gd name="connsiteY1790" fmla="*/ 5515391 h 7780525"/>
              <a:gd name="connsiteX1791" fmla="*/ 493352 w 3974108"/>
              <a:gd name="connsiteY1791" fmla="*/ 5642673 h 7780525"/>
              <a:gd name="connsiteX1792" fmla="*/ 493352 w 3974108"/>
              <a:gd name="connsiteY1792" fmla="*/ 5616248 h 7780525"/>
              <a:gd name="connsiteX1793" fmla="*/ 469926 w 3974108"/>
              <a:gd name="connsiteY1793" fmla="*/ 5564889 h 7780525"/>
              <a:gd name="connsiteX1794" fmla="*/ 391838 w 3974108"/>
              <a:gd name="connsiteY1794" fmla="*/ 5490083 h 7780525"/>
              <a:gd name="connsiteX1795" fmla="*/ 389374 w 3974108"/>
              <a:gd name="connsiteY1795" fmla="*/ 5486760 h 7780525"/>
              <a:gd name="connsiteX1796" fmla="*/ 377289 w 3974108"/>
              <a:gd name="connsiteY1796" fmla="*/ 5470452 h 7780525"/>
              <a:gd name="connsiteX1797" fmla="*/ 370270 w 3974108"/>
              <a:gd name="connsiteY1797" fmla="*/ 5446913 h 7780525"/>
              <a:gd name="connsiteX1798" fmla="*/ 375848 w 3974108"/>
              <a:gd name="connsiteY1798" fmla="*/ 5378062 h 7780525"/>
              <a:gd name="connsiteX1799" fmla="*/ 367296 w 3974108"/>
              <a:gd name="connsiteY1799" fmla="*/ 5350893 h 7780525"/>
              <a:gd name="connsiteX1800" fmla="*/ 276938 w 3974108"/>
              <a:gd name="connsiteY1800" fmla="*/ 5290602 h 7780525"/>
              <a:gd name="connsiteX1801" fmla="*/ 2912204 w 3974108"/>
              <a:gd name="connsiteY1801" fmla="*/ 5241342 h 7780525"/>
              <a:gd name="connsiteX1802" fmla="*/ 2922977 w 3974108"/>
              <a:gd name="connsiteY1802" fmla="*/ 5271692 h 7780525"/>
              <a:gd name="connsiteX1803" fmla="*/ 2912204 w 3974108"/>
              <a:gd name="connsiteY1803" fmla="*/ 5241342 h 7780525"/>
              <a:gd name="connsiteX1804" fmla="*/ 2341789 w 3974108"/>
              <a:gd name="connsiteY1804" fmla="*/ 5217896 h 7780525"/>
              <a:gd name="connsiteX1805" fmla="*/ 2345432 w 3974108"/>
              <a:gd name="connsiteY1805" fmla="*/ 5229109 h 7780525"/>
              <a:gd name="connsiteX1806" fmla="*/ 2327576 w 3974108"/>
              <a:gd name="connsiteY1806" fmla="*/ 5340484 h 7780525"/>
              <a:gd name="connsiteX1807" fmla="*/ 2325391 w 3974108"/>
              <a:gd name="connsiteY1807" fmla="*/ 5240320 h 7780525"/>
              <a:gd name="connsiteX1808" fmla="*/ 2341789 w 3974108"/>
              <a:gd name="connsiteY1808" fmla="*/ 5217896 h 7780525"/>
              <a:gd name="connsiteX1809" fmla="*/ 2895932 w 3974108"/>
              <a:gd name="connsiteY1809" fmla="*/ 5203037 h 7780525"/>
              <a:gd name="connsiteX1810" fmla="*/ 2891180 w 3974108"/>
              <a:gd name="connsiteY1810" fmla="*/ 5256378 h 7780525"/>
              <a:gd name="connsiteX1811" fmla="*/ 2883756 w 3974108"/>
              <a:gd name="connsiteY1811" fmla="*/ 5222537 h 7780525"/>
              <a:gd name="connsiteX1812" fmla="*/ 2895932 w 3974108"/>
              <a:gd name="connsiteY1812" fmla="*/ 5203037 h 7780525"/>
              <a:gd name="connsiteX1813" fmla="*/ 3487796 w 3974108"/>
              <a:gd name="connsiteY1813" fmla="*/ 5197029 h 7780525"/>
              <a:gd name="connsiteX1814" fmla="*/ 3397422 w 3974108"/>
              <a:gd name="connsiteY1814" fmla="*/ 5221693 h 7780525"/>
              <a:gd name="connsiteX1815" fmla="*/ 3268254 w 3974108"/>
              <a:gd name="connsiteY1815" fmla="*/ 5332372 h 7780525"/>
              <a:gd name="connsiteX1816" fmla="*/ 3244399 w 3974108"/>
              <a:gd name="connsiteY1816" fmla="*/ 5382988 h 7780525"/>
              <a:gd name="connsiteX1817" fmla="*/ 3321303 w 3974108"/>
              <a:gd name="connsiteY1817" fmla="*/ 5345732 h 7780525"/>
              <a:gd name="connsiteX1818" fmla="*/ 3337868 w 3974108"/>
              <a:gd name="connsiteY1818" fmla="*/ 5331461 h 7780525"/>
              <a:gd name="connsiteX1819" fmla="*/ 3414618 w 3974108"/>
              <a:gd name="connsiteY1819" fmla="*/ 5254618 h 7780525"/>
              <a:gd name="connsiteX1820" fmla="*/ 3432118 w 3974108"/>
              <a:gd name="connsiteY1820" fmla="*/ 5252665 h 7780525"/>
              <a:gd name="connsiteX1821" fmla="*/ 3370539 w 3974108"/>
              <a:gd name="connsiteY1821" fmla="*/ 5328043 h 7780525"/>
              <a:gd name="connsiteX1822" fmla="*/ 3403493 w 3974108"/>
              <a:gd name="connsiteY1822" fmla="*/ 5316678 h 7780525"/>
              <a:gd name="connsiteX1823" fmla="*/ 3479052 w 3974108"/>
              <a:gd name="connsiteY1823" fmla="*/ 5254734 h 7780525"/>
              <a:gd name="connsiteX1824" fmla="*/ 3492432 w 3974108"/>
              <a:gd name="connsiteY1824" fmla="*/ 5248427 h 7780525"/>
              <a:gd name="connsiteX1825" fmla="*/ 3495691 w 3974108"/>
              <a:gd name="connsiteY1825" fmla="*/ 5252072 h 7780525"/>
              <a:gd name="connsiteX1826" fmla="*/ 3433803 w 3974108"/>
              <a:gd name="connsiteY1826" fmla="*/ 5316128 h 7780525"/>
              <a:gd name="connsiteX1827" fmla="*/ 3505382 w 3974108"/>
              <a:gd name="connsiteY1827" fmla="*/ 5294698 h 7780525"/>
              <a:gd name="connsiteX1828" fmla="*/ 3507085 w 3974108"/>
              <a:gd name="connsiteY1828" fmla="*/ 5293213 h 7780525"/>
              <a:gd name="connsiteX1829" fmla="*/ 3577083 w 3974108"/>
              <a:gd name="connsiteY1829" fmla="*/ 5247383 h 7780525"/>
              <a:gd name="connsiteX1830" fmla="*/ 3589486 w 3974108"/>
              <a:gd name="connsiteY1830" fmla="*/ 5244602 h 7780525"/>
              <a:gd name="connsiteX1831" fmla="*/ 3591698 w 3974108"/>
              <a:gd name="connsiteY1831" fmla="*/ 5248349 h 7780525"/>
              <a:gd name="connsiteX1832" fmla="*/ 3578457 w 3974108"/>
              <a:gd name="connsiteY1832" fmla="*/ 5261507 h 7780525"/>
              <a:gd name="connsiteX1833" fmla="*/ 3523478 w 3974108"/>
              <a:gd name="connsiteY1833" fmla="*/ 5304303 h 7780525"/>
              <a:gd name="connsiteX1834" fmla="*/ 3514033 w 3974108"/>
              <a:gd name="connsiteY1834" fmla="*/ 5315776 h 7780525"/>
              <a:gd name="connsiteX1835" fmla="*/ 3559198 w 3974108"/>
              <a:gd name="connsiteY1835" fmla="*/ 5324088 h 7780525"/>
              <a:gd name="connsiteX1836" fmla="*/ 3558845 w 3974108"/>
              <a:gd name="connsiteY1836" fmla="*/ 5328610 h 7780525"/>
              <a:gd name="connsiteX1837" fmla="*/ 3488003 w 3974108"/>
              <a:gd name="connsiteY1837" fmla="*/ 5338617 h 7780525"/>
              <a:gd name="connsiteX1838" fmla="*/ 3537311 w 3974108"/>
              <a:gd name="connsiteY1838" fmla="*/ 5362370 h 7780525"/>
              <a:gd name="connsiteX1839" fmla="*/ 3502547 w 3974108"/>
              <a:gd name="connsiteY1839" fmla="*/ 5365990 h 7780525"/>
              <a:gd name="connsiteX1840" fmla="*/ 3447152 w 3974108"/>
              <a:gd name="connsiteY1840" fmla="*/ 5350216 h 7780525"/>
              <a:gd name="connsiteX1841" fmla="*/ 3402786 w 3974108"/>
              <a:gd name="connsiteY1841" fmla="*/ 5355555 h 7780525"/>
              <a:gd name="connsiteX1842" fmla="*/ 3456631 w 3974108"/>
              <a:gd name="connsiteY1842" fmla="*/ 5374382 h 7780525"/>
              <a:gd name="connsiteX1843" fmla="*/ 3500979 w 3974108"/>
              <a:gd name="connsiteY1843" fmla="*/ 5404158 h 7780525"/>
              <a:gd name="connsiteX1844" fmla="*/ 3465467 w 3974108"/>
              <a:gd name="connsiteY1844" fmla="*/ 5394650 h 7780525"/>
              <a:gd name="connsiteX1845" fmla="*/ 3415622 w 3974108"/>
              <a:gd name="connsiteY1845" fmla="*/ 5376229 h 7780525"/>
              <a:gd name="connsiteX1846" fmla="*/ 3332036 w 3974108"/>
              <a:gd name="connsiteY1846" fmla="*/ 5380073 h 7780525"/>
              <a:gd name="connsiteX1847" fmla="*/ 3259233 w 3974108"/>
              <a:gd name="connsiteY1847" fmla="*/ 5418781 h 7780525"/>
              <a:gd name="connsiteX1848" fmla="*/ 3301856 w 3974108"/>
              <a:gd name="connsiteY1848" fmla="*/ 5438956 h 7780525"/>
              <a:gd name="connsiteX1849" fmla="*/ 3397352 w 3974108"/>
              <a:gd name="connsiteY1849" fmla="*/ 5459835 h 7780525"/>
              <a:gd name="connsiteX1850" fmla="*/ 3417351 w 3974108"/>
              <a:gd name="connsiteY1850" fmla="*/ 5461864 h 7780525"/>
              <a:gd name="connsiteX1851" fmla="*/ 3531567 w 3974108"/>
              <a:gd name="connsiteY1851" fmla="*/ 5455327 h 7780525"/>
              <a:gd name="connsiteX1852" fmla="*/ 3670495 w 3974108"/>
              <a:gd name="connsiteY1852" fmla="*/ 5390699 h 7780525"/>
              <a:gd name="connsiteX1853" fmla="*/ 3799974 w 3974108"/>
              <a:gd name="connsiteY1853" fmla="*/ 5223492 h 7780525"/>
              <a:gd name="connsiteX1854" fmla="*/ 3739286 w 3974108"/>
              <a:gd name="connsiteY1854" fmla="*/ 5221166 h 7780525"/>
              <a:gd name="connsiteX1855" fmla="*/ 3652501 w 3974108"/>
              <a:gd name="connsiteY1855" fmla="*/ 5208422 h 7780525"/>
              <a:gd name="connsiteX1856" fmla="*/ 3581448 w 3974108"/>
              <a:gd name="connsiteY1856" fmla="*/ 5199969 h 7780525"/>
              <a:gd name="connsiteX1857" fmla="*/ 3487796 w 3974108"/>
              <a:gd name="connsiteY1857" fmla="*/ 5197029 h 7780525"/>
              <a:gd name="connsiteX1858" fmla="*/ 2878779 w 3974108"/>
              <a:gd name="connsiteY1858" fmla="*/ 5167285 h 7780525"/>
              <a:gd name="connsiteX1859" fmla="*/ 2881966 w 3974108"/>
              <a:gd name="connsiteY1859" fmla="*/ 5182049 h 7780525"/>
              <a:gd name="connsiteX1860" fmla="*/ 2879938 w 3974108"/>
              <a:gd name="connsiteY1860" fmla="*/ 5195944 h 7780525"/>
              <a:gd name="connsiteX1861" fmla="*/ 2868929 w 3974108"/>
              <a:gd name="connsiteY1861" fmla="*/ 5238499 h 7780525"/>
              <a:gd name="connsiteX1862" fmla="*/ 2878779 w 3974108"/>
              <a:gd name="connsiteY1862" fmla="*/ 5167285 h 7780525"/>
              <a:gd name="connsiteX1863" fmla="*/ 3480806 w 3974108"/>
              <a:gd name="connsiteY1863" fmla="*/ 5164868 h 7780525"/>
              <a:gd name="connsiteX1864" fmla="*/ 3612607 w 3974108"/>
              <a:gd name="connsiteY1864" fmla="*/ 5175576 h 7780525"/>
              <a:gd name="connsiteX1865" fmla="*/ 3802022 w 3974108"/>
              <a:gd name="connsiteY1865" fmla="*/ 5201118 h 7780525"/>
              <a:gd name="connsiteX1866" fmla="*/ 3827743 w 3974108"/>
              <a:gd name="connsiteY1866" fmla="*/ 5204971 h 7780525"/>
              <a:gd name="connsiteX1867" fmla="*/ 3826904 w 3974108"/>
              <a:gd name="connsiteY1867" fmla="*/ 5215348 h 7780525"/>
              <a:gd name="connsiteX1868" fmla="*/ 3803183 w 3974108"/>
              <a:gd name="connsiteY1868" fmla="*/ 5264631 h 7780525"/>
              <a:gd name="connsiteX1869" fmla="*/ 3749877 w 3974108"/>
              <a:gd name="connsiteY1869" fmla="*/ 5346339 h 7780525"/>
              <a:gd name="connsiteX1870" fmla="*/ 3681432 w 3974108"/>
              <a:gd name="connsiteY1870" fmla="*/ 5427132 h 7780525"/>
              <a:gd name="connsiteX1871" fmla="*/ 3531754 w 3974108"/>
              <a:gd name="connsiteY1871" fmla="*/ 5492534 h 7780525"/>
              <a:gd name="connsiteX1872" fmla="*/ 3407446 w 3974108"/>
              <a:gd name="connsiteY1872" fmla="*/ 5498461 h 7780525"/>
              <a:gd name="connsiteX1873" fmla="*/ 3383345 w 3974108"/>
              <a:gd name="connsiteY1873" fmla="*/ 5494980 h 7780525"/>
              <a:gd name="connsiteX1874" fmla="*/ 3290177 w 3974108"/>
              <a:gd name="connsiteY1874" fmla="*/ 5473612 h 7780525"/>
              <a:gd name="connsiteX1875" fmla="*/ 3264267 w 3974108"/>
              <a:gd name="connsiteY1875" fmla="*/ 5462385 h 7780525"/>
              <a:gd name="connsiteX1876" fmla="*/ 3226418 w 3974108"/>
              <a:gd name="connsiteY1876" fmla="*/ 5436998 h 7780525"/>
              <a:gd name="connsiteX1877" fmla="*/ 3116557 w 3974108"/>
              <a:gd name="connsiteY1877" fmla="*/ 5515452 h 7780525"/>
              <a:gd name="connsiteX1878" fmla="*/ 3117628 w 3974108"/>
              <a:gd name="connsiteY1878" fmla="*/ 5496604 h 7780525"/>
              <a:gd name="connsiteX1879" fmla="*/ 3163895 w 3974108"/>
              <a:gd name="connsiteY1879" fmla="*/ 5445673 h 7780525"/>
              <a:gd name="connsiteX1880" fmla="*/ 3206980 w 3974108"/>
              <a:gd name="connsiteY1880" fmla="*/ 5410889 h 7780525"/>
              <a:gd name="connsiteX1881" fmla="*/ 3215917 w 3974108"/>
              <a:gd name="connsiteY1881" fmla="*/ 5394186 h 7780525"/>
              <a:gd name="connsiteX1882" fmla="*/ 3237533 w 3974108"/>
              <a:gd name="connsiteY1882" fmla="*/ 5320553 h 7780525"/>
              <a:gd name="connsiteX1883" fmla="*/ 3285278 w 3974108"/>
              <a:gd name="connsiteY1883" fmla="*/ 5254959 h 7780525"/>
              <a:gd name="connsiteX1884" fmla="*/ 3355258 w 3974108"/>
              <a:gd name="connsiteY1884" fmla="*/ 5206226 h 7780525"/>
              <a:gd name="connsiteX1885" fmla="*/ 3480806 w 3974108"/>
              <a:gd name="connsiteY1885" fmla="*/ 5164868 h 7780525"/>
              <a:gd name="connsiteX1886" fmla="*/ 463871 w 3974108"/>
              <a:gd name="connsiteY1886" fmla="*/ 5127520 h 7780525"/>
              <a:gd name="connsiteX1887" fmla="*/ 638896 w 3974108"/>
              <a:gd name="connsiteY1887" fmla="*/ 5244122 h 7780525"/>
              <a:gd name="connsiteX1888" fmla="*/ 636661 w 3974108"/>
              <a:gd name="connsiteY1888" fmla="*/ 5248233 h 7780525"/>
              <a:gd name="connsiteX1889" fmla="*/ 590484 w 3974108"/>
              <a:gd name="connsiteY1889" fmla="*/ 5219083 h 7780525"/>
              <a:gd name="connsiteX1890" fmla="*/ 465733 w 3974108"/>
              <a:gd name="connsiteY1890" fmla="*/ 5130884 h 7780525"/>
              <a:gd name="connsiteX1891" fmla="*/ 463871 w 3974108"/>
              <a:gd name="connsiteY1891" fmla="*/ 5127520 h 7780525"/>
              <a:gd name="connsiteX1892" fmla="*/ 2327859 w 3974108"/>
              <a:gd name="connsiteY1892" fmla="*/ 5111330 h 7780525"/>
              <a:gd name="connsiteX1893" fmla="*/ 2333038 w 3974108"/>
              <a:gd name="connsiteY1893" fmla="*/ 5113565 h 7780525"/>
              <a:gd name="connsiteX1894" fmla="*/ 2325640 w 3974108"/>
              <a:gd name="connsiteY1894" fmla="*/ 5148948 h 7780525"/>
              <a:gd name="connsiteX1895" fmla="*/ 2291241 w 3974108"/>
              <a:gd name="connsiteY1895" fmla="*/ 5294580 h 7780525"/>
              <a:gd name="connsiteX1896" fmla="*/ 2287172 w 3974108"/>
              <a:gd name="connsiteY1896" fmla="*/ 5281172 h 7780525"/>
              <a:gd name="connsiteX1897" fmla="*/ 2287542 w 3974108"/>
              <a:gd name="connsiteY1897" fmla="*/ 5234242 h 7780525"/>
              <a:gd name="connsiteX1898" fmla="*/ 2317502 w 3974108"/>
              <a:gd name="connsiteY1898" fmla="*/ 5130326 h 7780525"/>
              <a:gd name="connsiteX1899" fmla="*/ 2327859 w 3974108"/>
              <a:gd name="connsiteY1899" fmla="*/ 5111330 h 7780525"/>
              <a:gd name="connsiteX1900" fmla="*/ 1374164 w 3974108"/>
              <a:gd name="connsiteY1900" fmla="*/ 5062742 h 7780525"/>
              <a:gd name="connsiteX1901" fmla="*/ 1350830 w 3974108"/>
              <a:gd name="connsiteY1901" fmla="*/ 5069907 h 7780525"/>
              <a:gd name="connsiteX1902" fmla="*/ 1283154 w 3974108"/>
              <a:gd name="connsiteY1902" fmla="*/ 5108240 h 7780525"/>
              <a:gd name="connsiteX1903" fmla="*/ 1189077 w 3974108"/>
              <a:gd name="connsiteY1903" fmla="*/ 5136897 h 7780525"/>
              <a:gd name="connsiteX1904" fmla="*/ 1155239 w 3974108"/>
              <a:gd name="connsiteY1904" fmla="*/ 5148807 h 7780525"/>
              <a:gd name="connsiteX1905" fmla="*/ 1059675 w 3974108"/>
              <a:gd name="connsiteY1905" fmla="*/ 5215053 h 7780525"/>
              <a:gd name="connsiteX1906" fmla="*/ 1016541 w 3974108"/>
              <a:gd name="connsiteY1906" fmla="*/ 5308466 h 7780525"/>
              <a:gd name="connsiteX1907" fmla="*/ 1025093 w 3974108"/>
              <a:gd name="connsiteY1907" fmla="*/ 5352754 h 7780525"/>
              <a:gd name="connsiteX1908" fmla="*/ 1005758 w 3974108"/>
              <a:gd name="connsiteY1908" fmla="*/ 5347916 h 7780525"/>
              <a:gd name="connsiteX1909" fmla="*/ 1005013 w 3974108"/>
              <a:gd name="connsiteY1909" fmla="*/ 5401136 h 7780525"/>
              <a:gd name="connsiteX1910" fmla="*/ 1036249 w 3974108"/>
              <a:gd name="connsiteY1910" fmla="*/ 5485618 h 7780525"/>
              <a:gd name="connsiteX1911" fmla="*/ 1038061 w 3974108"/>
              <a:gd name="connsiteY1911" fmla="*/ 5493108 h 7780525"/>
              <a:gd name="connsiteX1912" fmla="*/ 1044850 w 3974108"/>
              <a:gd name="connsiteY1912" fmla="*/ 5496261 h 7780525"/>
              <a:gd name="connsiteX1913" fmla="*/ 1044801 w 3974108"/>
              <a:gd name="connsiteY1913" fmla="*/ 5496783 h 7780525"/>
              <a:gd name="connsiteX1914" fmla="*/ 1044878 w 3974108"/>
              <a:gd name="connsiteY1914" fmla="*/ 5496959 h 7780525"/>
              <a:gd name="connsiteX1915" fmla="*/ 1040571 w 3974108"/>
              <a:gd name="connsiteY1915" fmla="*/ 5504970 h 7780525"/>
              <a:gd name="connsiteX1916" fmla="*/ 1042942 w 3974108"/>
              <a:gd name="connsiteY1916" fmla="*/ 5514647 h 7780525"/>
              <a:gd name="connsiteX1917" fmla="*/ 1048473 w 3974108"/>
              <a:gd name="connsiteY1917" fmla="*/ 5505156 h 7780525"/>
              <a:gd name="connsiteX1918" fmla="*/ 1044878 w 3974108"/>
              <a:gd name="connsiteY1918" fmla="*/ 5496959 h 7780525"/>
              <a:gd name="connsiteX1919" fmla="*/ 1045173 w 3974108"/>
              <a:gd name="connsiteY1919" fmla="*/ 5496411 h 7780525"/>
              <a:gd name="connsiteX1920" fmla="*/ 1044850 w 3974108"/>
              <a:gd name="connsiteY1920" fmla="*/ 5496261 h 7780525"/>
              <a:gd name="connsiteX1921" fmla="*/ 1045917 w 3974108"/>
              <a:gd name="connsiteY1921" fmla="*/ 5484873 h 7780525"/>
              <a:gd name="connsiteX1922" fmla="*/ 1044801 w 3974108"/>
              <a:gd name="connsiteY1922" fmla="*/ 5436120 h 7780525"/>
              <a:gd name="connsiteX1923" fmla="*/ 1068971 w 3974108"/>
              <a:gd name="connsiteY1923" fmla="*/ 5301023 h 7780525"/>
              <a:gd name="connsiteX1924" fmla="*/ 1083101 w 3974108"/>
              <a:gd name="connsiteY1924" fmla="*/ 5281298 h 7780525"/>
              <a:gd name="connsiteX1925" fmla="*/ 1086076 w 3974108"/>
              <a:gd name="connsiteY1925" fmla="*/ 5286508 h 7780525"/>
              <a:gd name="connsiteX1926" fmla="*/ 1051867 w 3974108"/>
              <a:gd name="connsiteY1926" fmla="*/ 5490828 h 7780525"/>
              <a:gd name="connsiteX1927" fmla="*/ 1065253 w 3974108"/>
              <a:gd name="connsiteY1927" fmla="*/ 5479663 h 7780525"/>
              <a:gd name="connsiteX1928" fmla="*/ 1099834 w 3974108"/>
              <a:gd name="connsiteY1928" fmla="*/ 5429049 h 7780525"/>
              <a:gd name="connsiteX1929" fmla="*/ 1105040 w 3974108"/>
              <a:gd name="connsiteY1929" fmla="*/ 5416023 h 7780525"/>
              <a:gd name="connsiteX1930" fmla="*/ 1128838 w 3974108"/>
              <a:gd name="connsiteY1930" fmla="*/ 5285764 h 7780525"/>
              <a:gd name="connsiteX1931" fmla="*/ 1150406 w 3974108"/>
              <a:gd name="connsiteY1931" fmla="*/ 5228823 h 7780525"/>
              <a:gd name="connsiteX1932" fmla="*/ 1161189 w 3974108"/>
              <a:gd name="connsiteY1932" fmla="*/ 5220635 h 7780525"/>
              <a:gd name="connsiteX1933" fmla="*/ 1132557 w 3974108"/>
              <a:gd name="connsiteY1933" fmla="*/ 5385133 h 7780525"/>
              <a:gd name="connsiteX1934" fmla="*/ 1159329 w 3974108"/>
              <a:gd name="connsiteY1934" fmla="*/ 5357592 h 7780525"/>
              <a:gd name="connsiteX1935" fmla="*/ 1177922 w 3974108"/>
              <a:gd name="connsiteY1935" fmla="*/ 5320748 h 7780525"/>
              <a:gd name="connsiteX1936" fmla="*/ 1201720 w 3974108"/>
              <a:gd name="connsiteY1936" fmla="*/ 5206865 h 7780525"/>
              <a:gd name="connsiteX1937" fmla="*/ 1207670 w 3974108"/>
              <a:gd name="connsiteY1937" fmla="*/ 5189373 h 7780525"/>
              <a:gd name="connsiteX1938" fmla="*/ 1213248 w 3974108"/>
              <a:gd name="connsiteY1938" fmla="*/ 5189745 h 7780525"/>
              <a:gd name="connsiteX1939" fmla="*/ 1215851 w 3974108"/>
              <a:gd name="connsiteY1939" fmla="*/ 5214681 h 7780525"/>
              <a:gd name="connsiteX1940" fmla="*/ 1204695 w 3974108"/>
              <a:gd name="connsiteY1940" fmla="*/ 5293207 h 7780525"/>
              <a:gd name="connsiteX1941" fmla="*/ 1201720 w 3974108"/>
              <a:gd name="connsiteY1941" fmla="*/ 5317026 h 7780525"/>
              <a:gd name="connsiteX1942" fmla="*/ 1252292 w 3974108"/>
              <a:gd name="connsiteY1942" fmla="*/ 5298046 h 7780525"/>
              <a:gd name="connsiteX1943" fmla="*/ 1192796 w 3974108"/>
              <a:gd name="connsiteY1943" fmla="*/ 5357592 h 7780525"/>
              <a:gd name="connsiteX1944" fmla="*/ 1268653 w 3974108"/>
              <a:gd name="connsiteY1944" fmla="*/ 5340472 h 7780525"/>
              <a:gd name="connsiteX1945" fmla="*/ 1251176 w 3974108"/>
              <a:gd name="connsiteY1945" fmla="*/ 5356848 h 7780525"/>
              <a:gd name="connsiteX1946" fmla="*/ 1203208 w 3974108"/>
              <a:gd name="connsiteY1946" fmla="*/ 5378434 h 7780525"/>
              <a:gd name="connsiteX1947" fmla="*/ 1173460 w 3974108"/>
              <a:gd name="connsiteY1947" fmla="*/ 5394065 h 7780525"/>
              <a:gd name="connsiteX1948" fmla="*/ 1154496 w 3974108"/>
              <a:gd name="connsiteY1948" fmla="*/ 5398159 h 7780525"/>
              <a:gd name="connsiteX1949" fmla="*/ 1104297 w 3974108"/>
              <a:gd name="connsiteY1949" fmla="*/ 5461427 h 7780525"/>
              <a:gd name="connsiteX1950" fmla="*/ 1106899 w 3974108"/>
              <a:gd name="connsiteY1950" fmla="*/ 5464777 h 7780525"/>
              <a:gd name="connsiteX1951" fmla="*/ 1225146 w 3974108"/>
              <a:gd name="connsiteY1951" fmla="*/ 5417883 h 7780525"/>
              <a:gd name="connsiteX1952" fmla="*/ 1227377 w 3974108"/>
              <a:gd name="connsiteY1952" fmla="*/ 5421605 h 7780525"/>
              <a:gd name="connsiteX1953" fmla="*/ 1175691 w 3974108"/>
              <a:gd name="connsiteY1953" fmla="*/ 5455100 h 7780525"/>
              <a:gd name="connsiteX1954" fmla="*/ 1098719 w 3974108"/>
              <a:gd name="connsiteY1954" fmla="*/ 5483385 h 7780525"/>
              <a:gd name="connsiteX1955" fmla="*/ 1080126 w 3974108"/>
              <a:gd name="connsiteY1955" fmla="*/ 5497527 h 7780525"/>
              <a:gd name="connsiteX1956" fmla="*/ 1047032 w 3974108"/>
              <a:gd name="connsiteY1956" fmla="*/ 5547026 h 7780525"/>
              <a:gd name="connsiteX1957" fmla="*/ 1042942 w 3974108"/>
              <a:gd name="connsiteY1957" fmla="*/ 5564145 h 7780525"/>
              <a:gd name="connsiteX1958" fmla="*/ 1060790 w 3974108"/>
              <a:gd name="connsiteY1958" fmla="*/ 5557446 h 7780525"/>
              <a:gd name="connsiteX1959" fmla="*/ 1171229 w 3974108"/>
              <a:gd name="connsiteY1959" fmla="*/ 5520601 h 7780525"/>
              <a:gd name="connsiteX1960" fmla="*/ 1198002 w 3974108"/>
              <a:gd name="connsiteY1960" fmla="*/ 5516880 h 7780525"/>
              <a:gd name="connsiteX1961" fmla="*/ 1200233 w 3974108"/>
              <a:gd name="connsiteY1961" fmla="*/ 5521346 h 7780525"/>
              <a:gd name="connsiteX1962" fmla="*/ 1180525 w 3974108"/>
              <a:gd name="connsiteY1962" fmla="*/ 5537721 h 7780525"/>
              <a:gd name="connsiteX1963" fmla="*/ 1150777 w 3974108"/>
              <a:gd name="connsiteY1963" fmla="*/ 5551119 h 7780525"/>
              <a:gd name="connsiteX1964" fmla="*/ 1049635 w 3974108"/>
              <a:gd name="connsiteY1964" fmla="*/ 5583870 h 7780525"/>
              <a:gd name="connsiteX1965" fmla="*/ 1032530 w 3974108"/>
              <a:gd name="connsiteY1965" fmla="*/ 5593174 h 7780525"/>
              <a:gd name="connsiteX1966" fmla="*/ 997948 w 3974108"/>
              <a:gd name="connsiteY1966" fmla="*/ 5653093 h 7780525"/>
              <a:gd name="connsiteX1967" fmla="*/ 1057444 w 3974108"/>
              <a:gd name="connsiteY1967" fmla="*/ 5634857 h 7780525"/>
              <a:gd name="connsiteX1968" fmla="*/ 1118427 w 3974108"/>
              <a:gd name="connsiteY1968" fmla="*/ 5626297 h 7780525"/>
              <a:gd name="connsiteX1969" fmla="*/ 1063393 w 3974108"/>
              <a:gd name="connsiteY1969" fmla="*/ 5657559 h 7780525"/>
              <a:gd name="connsiteX1970" fmla="*/ 984562 w 3974108"/>
              <a:gd name="connsiteY1970" fmla="*/ 5679145 h 7780525"/>
              <a:gd name="connsiteX1971" fmla="*/ 957417 w 3974108"/>
              <a:gd name="connsiteY1971" fmla="*/ 5696264 h 7780525"/>
              <a:gd name="connsiteX1972" fmla="*/ 921348 w 3974108"/>
              <a:gd name="connsiteY1972" fmla="*/ 5735342 h 7780525"/>
              <a:gd name="connsiteX1973" fmla="*/ 887509 w 3974108"/>
              <a:gd name="connsiteY1973" fmla="*/ 5760277 h 7780525"/>
              <a:gd name="connsiteX1974" fmla="*/ 918373 w 3974108"/>
              <a:gd name="connsiteY1974" fmla="*/ 5772931 h 7780525"/>
              <a:gd name="connsiteX1975" fmla="*/ 977497 w 3974108"/>
              <a:gd name="connsiteY1975" fmla="*/ 5788933 h 7780525"/>
              <a:gd name="connsiteX1976" fmla="*/ 993858 w 3974108"/>
              <a:gd name="connsiteY1976" fmla="*/ 5790051 h 7780525"/>
              <a:gd name="connsiteX1977" fmla="*/ 1028068 w 3974108"/>
              <a:gd name="connsiteY1977" fmla="*/ 5785212 h 7780525"/>
              <a:gd name="connsiteX1978" fmla="*/ 1096859 w 3974108"/>
              <a:gd name="connsiteY1978" fmla="*/ 5766232 h 7780525"/>
              <a:gd name="connsiteX1979" fmla="*/ 1131441 w 3974108"/>
              <a:gd name="connsiteY1979" fmla="*/ 5754322 h 7780525"/>
              <a:gd name="connsiteX1980" fmla="*/ 1191309 w 3974108"/>
              <a:gd name="connsiteY1980" fmla="*/ 5722688 h 7780525"/>
              <a:gd name="connsiteX1981" fmla="*/ 1232956 w 3974108"/>
              <a:gd name="connsiteY1981" fmla="*/ 5684355 h 7780525"/>
              <a:gd name="connsiteX1982" fmla="*/ 1267165 w 3974108"/>
              <a:gd name="connsiteY1982" fmla="*/ 5626297 h 7780525"/>
              <a:gd name="connsiteX1983" fmla="*/ 1321454 w 3974108"/>
              <a:gd name="connsiteY1983" fmla="*/ 5520973 h 7780525"/>
              <a:gd name="connsiteX1984" fmla="*/ 1329634 w 3974108"/>
              <a:gd name="connsiteY1984" fmla="*/ 5494550 h 7780525"/>
              <a:gd name="connsiteX1985" fmla="*/ 1329263 w 3974108"/>
              <a:gd name="connsiteY1985" fmla="*/ 5449518 h 7780525"/>
              <a:gd name="connsiteX1986" fmla="*/ 1361242 w 3974108"/>
              <a:gd name="connsiteY1986" fmla="*/ 5199794 h 7780525"/>
              <a:gd name="connsiteX1987" fmla="*/ 1395823 w 3974108"/>
              <a:gd name="connsiteY1987" fmla="*/ 5088515 h 7780525"/>
              <a:gd name="connsiteX1988" fmla="*/ 1400286 w 3974108"/>
              <a:gd name="connsiteY1988" fmla="*/ 5063953 h 7780525"/>
              <a:gd name="connsiteX1989" fmla="*/ 1374164 w 3974108"/>
              <a:gd name="connsiteY1989" fmla="*/ 5062742 h 7780525"/>
              <a:gd name="connsiteX1990" fmla="*/ 3037534 w 3974108"/>
              <a:gd name="connsiteY1990" fmla="*/ 5025964 h 7780525"/>
              <a:gd name="connsiteX1991" fmla="*/ 3022978 w 3974108"/>
              <a:gd name="connsiteY1991" fmla="*/ 5034978 h 7780525"/>
              <a:gd name="connsiteX1992" fmla="*/ 2978369 w 3974108"/>
              <a:gd name="connsiteY1992" fmla="*/ 5064517 h 7780525"/>
              <a:gd name="connsiteX1993" fmla="*/ 2978369 w 3974108"/>
              <a:gd name="connsiteY1993" fmla="*/ 5085948 h 7780525"/>
              <a:gd name="connsiteX1994" fmla="*/ 2982425 w 3974108"/>
              <a:gd name="connsiteY1994" fmla="*/ 5088555 h 7780525"/>
              <a:gd name="connsiteX1995" fmla="*/ 2986770 w 3974108"/>
              <a:gd name="connsiteY1995" fmla="*/ 5108248 h 7780525"/>
              <a:gd name="connsiteX1996" fmla="*/ 2958382 w 3974108"/>
              <a:gd name="connsiteY1996" fmla="*/ 5127362 h 7780525"/>
              <a:gd name="connsiteX1997" fmla="*/ 2931733 w 3974108"/>
              <a:gd name="connsiteY1997" fmla="*/ 5109696 h 7780525"/>
              <a:gd name="connsiteX1998" fmla="*/ 2931154 w 3974108"/>
              <a:gd name="connsiteY1998" fmla="*/ 5087396 h 7780525"/>
              <a:gd name="connsiteX1999" fmla="*/ 2931154 w 3974108"/>
              <a:gd name="connsiteY1999" fmla="*/ 5049458 h 7780525"/>
              <a:gd name="connsiteX2000" fmla="*/ 2871482 w 3974108"/>
              <a:gd name="connsiteY2000" fmla="*/ 5066545 h 7780525"/>
              <a:gd name="connsiteX2001" fmla="*/ 2849467 w 3974108"/>
              <a:gd name="connsiteY2001" fmla="*/ 5084790 h 7780525"/>
              <a:gd name="connsiteX2002" fmla="*/ 2813548 w 3974108"/>
              <a:gd name="connsiteY2002" fmla="*/ 5153137 h 7780525"/>
              <a:gd name="connsiteX2003" fmla="*/ 2811521 w 3974108"/>
              <a:gd name="connsiteY2003" fmla="*/ 5192524 h 7780525"/>
              <a:gd name="connsiteX2004" fmla="*/ 2826004 w 3974108"/>
              <a:gd name="connsiteY2004" fmla="*/ 5242916 h 7780525"/>
              <a:gd name="connsiteX2005" fmla="*/ 2906242 w 3974108"/>
              <a:gd name="connsiteY2005" fmla="*/ 5322847 h 7780525"/>
              <a:gd name="connsiteX2006" fmla="*/ 2976052 w 3974108"/>
              <a:gd name="connsiteY2006" fmla="*/ 5321689 h 7780525"/>
              <a:gd name="connsiteX2007" fmla="*/ 3018923 w 3974108"/>
              <a:gd name="connsiteY2007" fmla="*/ 5308947 h 7780525"/>
              <a:gd name="connsiteX2008" fmla="*/ 3049048 w 3974108"/>
              <a:gd name="connsiteY2008" fmla="*/ 5295625 h 7780525"/>
              <a:gd name="connsiteX2009" fmla="*/ 3106692 w 3974108"/>
              <a:gd name="connsiteY2009" fmla="*/ 5208742 h 7780525"/>
              <a:gd name="connsiteX2010" fmla="*/ 3104085 w 3974108"/>
              <a:gd name="connsiteY2010" fmla="*/ 5092320 h 7780525"/>
              <a:gd name="connsiteX2011" fmla="*/ 3054262 w 3974108"/>
              <a:gd name="connsiteY2011" fmla="*/ 5029765 h 7780525"/>
              <a:gd name="connsiteX2012" fmla="*/ 3037534 w 3974108"/>
              <a:gd name="connsiteY2012" fmla="*/ 5025964 h 7780525"/>
              <a:gd name="connsiteX2013" fmla="*/ 1798202 w 3974108"/>
              <a:gd name="connsiteY2013" fmla="*/ 5000791 h 7780525"/>
              <a:gd name="connsiteX2014" fmla="*/ 1708032 w 3974108"/>
              <a:gd name="connsiteY2014" fmla="*/ 5024491 h 7780525"/>
              <a:gd name="connsiteX2015" fmla="*/ 1684061 w 3974108"/>
              <a:gd name="connsiteY2015" fmla="*/ 5038556 h 7780525"/>
              <a:gd name="connsiteX2016" fmla="*/ 1680026 w 3974108"/>
              <a:gd name="connsiteY2016" fmla="*/ 5055988 h 7780525"/>
              <a:gd name="connsiteX2017" fmla="*/ 1710009 w 3974108"/>
              <a:gd name="connsiteY2017" fmla="*/ 5102646 h 7780525"/>
              <a:gd name="connsiteX2018" fmla="*/ 1718954 w 3974108"/>
              <a:gd name="connsiteY2018" fmla="*/ 5139154 h 7780525"/>
              <a:gd name="connsiteX2019" fmla="*/ 1705668 w 3974108"/>
              <a:gd name="connsiteY2019" fmla="*/ 5188067 h 7780525"/>
              <a:gd name="connsiteX2020" fmla="*/ 1706513 w 3974108"/>
              <a:gd name="connsiteY2020" fmla="*/ 5230357 h 7780525"/>
              <a:gd name="connsiteX2021" fmla="*/ 1710995 w 3974108"/>
              <a:gd name="connsiteY2021" fmla="*/ 5289717 h 7780525"/>
              <a:gd name="connsiteX2022" fmla="*/ 1692924 w 3974108"/>
              <a:gd name="connsiteY2022" fmla="*/ 5374454 h 7780525"/>
              <a:gd name="connsiteX2023" fmla="*/ 1663695 w 3974108"/>
              <a:gd name="connsiteY2023" fmla="*/ 5462245 h 7780525"/>
              <a:gd name="connsiteX2024" fmla="*/ 1646684 w 3974108"/>
              <a:gd name="connsiteY2024" fmla="*/ 5496859 h 7780525"/>
              <a:gd name="connsiteX2025" fmla="*/ 1594336 w 3974108"/>
              <a:gd name="connsiteY2025" fmla="*/ 5569748 h 7780525"/>
              <a:gd name="connsiteX2026" fmla="*/ 1520882 w 3974108"/>
              <a:gd name="connsiteY2026" fmla="*/ 5636518 h 7780525"/>
              <a:gd name="connsiteX2027" fmla="*/ 1459949 w 3974108"/>
              <a:gd name="connsiteY2027" fmla="*/ 5689637 h 7780525"/>
              <a:gd name="connsiteX2028" fmla="*/ 1410342 w 3974108"/>
              <a:gd name="connsiteY2028" fmla="*/ 5733529 h 7780525"/>
              <a:gd name="connsiteX2029" fmla="*/ 1388260 w 3974108"/>
              <a:gd name="connsiteY2029" fmla="*/ 5747568 h 7780525"/>
              <a:gd name="connsiteX2030" fmla="*/ 1382440 w 3974108"/>
              <a:gd name="connsiteY2030" fmla="*/ 5754450 h 7780525"/>
              <a:gd name="connsiteX2031" fmla="*/ 1428059 w 3974108"/>
              <a:gd name="connsiteY2031" fmla="*/ 5749265 h 7780525"/>
              <a:gd name="connsiteX2032" fmla="*/ 1609338 w 3974108"/>
              <a:gd name="connsiteY2032" fmla="*/ 5670127 h 7780525"/>
              <a:gd name="connsiteX2033" fmla="*/ 1707201 w 3974108"/>
              <a:gd name="connsiteY2033" fmla="*/ 5602630 h 7780525"/>
              <a:gd name="connsiteX2034" fmla="*/ 1776032 w 3974108"/>
              <a:gd name="connsiteY2034" fmla="*/ 5538319 h 7780525"/>
              <a:gd name="connsiteX2035" fmla="*/ 1807587 w 3974108"/>
              <a:gd name="connsiteY2035" fmla="*/ 5508533 h 7780525"/>
              <a:gd name="connsiteX2036" fmla="*/ 1791227 w 3974108"/>
              <a:gd name="connsiteY2036" fmla="*/ 5455008 h 7780525"/>
              <a:gd name="connsiteX2037" fmla="*/ 1805176 w 3974108"/>
              <a:gd name="connsiteY2037" fmla="*/ 5453298 h 7780525"/>
              <a:gd name="connsiteX2038" fmla="*/ 1811733 w 3974108"/>
              <a:gd name="connsiteY2038" fmla="*/ 5472089 h 7780525"/>
              <a:gd name="connsiteX2039" fmla="*/ 1814149 w 3974108"/>
              <a:gd name="connsiteY2039" fmla="*/ 5500760 h 7780525"/>
              <a:gd name="connsiteX2040" fmla="*/ 1824783 w 3974108"/>
              <a:gd name="connsiteY2040" fmla="*/ 5487136 h 7780525"/>
              <a:gd name="connsiteX2041" fmla="*/ 1880301 w 3974108"/>
              <a:gd name="connsiteY2041" fmla="*/ 5397962 h 7780525"/>
              <a:gd name="connsiteX2042" fmla="*/ 1894594 w 3974108"/>
              <a:gd name="connsiteY2042" fmla="*/ 5367038 h 7780525"/>
              <a:gd name="connsiteX2043" fmla="*/ 1917195 w 3974108"/>
              <a:gd name="connsiteY2043" fmla="*/ 5309178 h 7780525"/>
              <a:gd name="connsiteX2044" fmla="*/ 1936090 w 3974108"/>
              <a:gd name="connsiteY2044" fmla="*/ 5247344 h 7780525"/>
              <a:gd name="connsiteX2045" fmla="*/ 1948433 w 3974108"/>
              <a:gd name="connsiteY2045" fmla="*/ 5202977 h 7780525"/>
              <a:gd name="connsiteX2046" fmla="*/ 1960060 w 3974108"/>
              <a:gd name="connsiteY2046" fmla="*/ 5161390 h 7780525"/>
              <a:gd name="connsiteX2047" fmla="*/ 1963656 w 3974108"/>
              <a:gd name="connsiteY2047" fmla="*/ 5130619 h 7780525"/>
              <a:gd name="connsiteX2048" fmla="*/ 1963477 w 3974108"/>
              <a:gd name="connsiteY2048" fmla="*/ 5099902 h 7780525"/>
              <a:gd name="connsiteX2049" fmla="*/ 1936886 w 3974108"/>
              <a:gd name="connsiteY2049" fmla="*/ 5061757 h 7780525"/>
              <a:gd name="connsiteX2050" fmla="*/ 1904268 w 3974108"/>
              <a:gd name="connsiteY2050" fmla="*/ 5105407 h 7780525"/>
              <a:gd name="connsiteX2051" fmla="*/ 1853350 w 3974108"/>
              <a:gd name="connsiteY2051" fmla="*/ 5091783 h 7780525"/>
              <a:gd name="connsiteX2052" fmla="*/ 1833034 w 3974108"/>
              <a:gd name="connsiteY2052" fmla="*/ 5106048 h 7780525"/>
              <a:gd name="connsiteX2053" fmla="*/ 1805828 w 3974108"/>
              <a:gd name="connsiteY2053" fmla="*/ 5104800 h 7780525"/>
              <a:gd name="connsiteX2054" fmla="*/ 1799305 w 3974108"/>
              <a:gd name="connsiteY2054" fmla="*/ 5079462 h 7780525"/>
              <a:gd name="connsiteX2055" fmla="*/ 1802459 w 3974108"/>
              <a:gd name="connsiteY2055" fmla="*/ 5070981 h 7780525"/>
              <a:gd name="connsiteX2056" fmla="*/ 1775664 w 3974108"/>
              <a:gd name="connsiteY2056" fmla="*/ 5072120 h 7780525"/>
              <a:gd name="connsiteX2057" fmla="*/ 1757344 w 3974108"/>
              <a:gd name="connsiteY2057" fmla="*/ 5058282 h 7780525"/>
              <a:gd name="connsiteX2058" fmla="*/ 1766867 w 3974108"/>
              <a:gd name="connsiteY2058" fmla="*/ 5037246 h 7780525"/>
              <a:gd name="connsiteX2059" fmla="*/ 1802827 w 3974108"/>
              <a:gd name="connsiteY2059" fmla="*/ 5016462 h 7780525"/>
              <a:gd name="connsiteX2060" fmla="*/ 1826099 w 3974108"/>
              <a:gd name="connsiteY2060" fmla="*/ 5006435 h 7780525"/>
              <a:gd name="connsiteX2061" fmla="*/ 1825302 w 3974108"/>
              <a:gd name="connsiteY2061" fmla="*/ 5003551 h 7780525"/>
              <a:gd name="connsiteX2062" fmla="*/ 1798202 w 3974108"/>
              <a:gd name="connsiteY2062" fmla="*/ 5000791 h 7780525"/>
              <a:gd name="connsiteX2063" fmla="*/ 478479 w 3974108"/>
              <a:gd name="connsiteY2063" fmla="*/ 4912108 h 7780525"/>
              <a:gd name="connsiteX2064" fmla="*/ 384773 w 3974108"/>
              <a:gd name="connsiteY2064" fmla="*/ 4919180 h 7780525"/>
              <a:gd name="connsiteX2065" fmla="*/ 388863 w 3974108"/>
              <a:gd name="connsiteY2065" fmla="*/ 4948209 h 7780525"/>
              <a:gd name="connsiteX2066" fmla="*/ 405968 w 3974108"/>
              <a:gd name="connsiteY2066" fmla="*/ 4980960 h 7780525"/>
              <a:gd name="connsiteX2067" fmla="*/ 405596 w 3974108"/>
              <a:gd name="connsiteY2067" fmla="*/ 5039389 h 7780525"/>
              <a:gd name="connsiteX2068" fmla="*/ 388120 w 3974108"/>
              <a:gd name="connsiteY2068" fmla="*/ 5066930 h 7780525"/>
              <a:gd name="connsiteX2069" fmla="*/ 385994 w 3974108"/>
              <a:gd name="connsiteY2069" fmla="*/ 5069766 h 7780525"/>
              <a:gd name="connsiteX2070" fmla="*/ 352422 w 3974108"/>
              <a:gd name="connsiteY2070" fmla="*/ 5114568 h 7780525"/>
              <a:gd name="connsiteX2071" fmla="*/ 346473 w 3974108"/>
              <a:gd name="connsiteY2071" fmla="*/ 5156622 h 7780525"/>
              <a:gd name="connsiteX2072" fmla="*/ 370085 w 3974108"/>
              <a:gd name="connsiteY2072" fmla="*/ 5209004 h 7780525"/>
              <a:gd name="connsiteX2073" fmla="*/ 387334 w 3974108"/>
              <a:gd name="connsiteY2073" fmla="*/ 5235002 h 7780525"/>
              <a:gd name="connsiteX2074" fmla="*/ 401506 w 3974108"/>
              <a:gd name="connsiteY2074" fmla="*/ 5256363 h 7780525"/>
              <a:gd name="connsiteX2075" fmla="*/ 422701 w 3974108"/>
              <a:gd name="connsiteY2075" fmla="*/ 5357964 h 7780525"/>
              <a:gd name="connsiteX2076" fmla="*/ 412289 w 3974108"/>
              <a:gd name="connsiteY2076" fmla="*/ 5422349 h 7780525"/>
              <a:gd name="connsiteX2077" fmla="*/ 426047 w 3974108"/>
              <a:gd name="connsiteY2077" fmla="*/ 5461427 h 7780525"/>
              <a:gd name="connsiteX2078" fmla="*/ 484800 w 3974108"/>
              <a:gd name="connsiteY2078" fmla="*/ 5515019 h 7780525"/>
              <a:gd name="connsiteX2079" fmla="*/ 540205 w 3974108"/>
              <a:gd name="connsiteY2079" fmla="*/ 5622203 h 7780525"/>
              <a:gd name="connsiteX2080" fmla="*/ 559169 w 3974108"/>
              <a:gd name="connsiteY2080" fmla="*/ 5701102 h 7780525"/>
              <a:gd name="connsiteX2081" fmla="*/ 594494 w 3974108"/>
              <a:gd name="connsiteY2081" fmla="*/ 5722316 h 7780525"/>
              <a:gd name="connsiteX2082" fmla="*/ 708652 w 3974108"/>
              <a:gd name="connsiteY2082" fmla="*/ 5723433 h 7780525"/>
              <a:gd name="connsiteX2083" fmla="*/ 786368 w 3974108"/>
              <a:gd name="connsiteY2083" fmla="*/ 5748368 h 7780525"/>
              <a:gd name="connsiteX2084" fmla="*/ 786368 w 3974108"/>
              <a:gd name="connsiteY2084" fmla="*/ 5708918 h 7780525"/>
              <a:gd name="connsiteX2085" fmla="*/ 769262 w 3974108"/>
              <a:gd name="connsiteY2085" fmla="*/ 5542188 h 7780525"/>
              <a:gd name="connsiteX2086" fmla="*/ 754761 w 3974108"/>
              <a:gd name="connsiteY2086" fmla="*/ 5519113 h 7780525"/>
              <a:gd name="connsiteX2087" fmla="*/ 720551 w 3974108"/>
              <a:gd name="connsiteY2087" fmla="*/ 5490456 h 7780525"/>
              <a:gd name="connsiteX2088" fmla="*/ 578133 w 3974108"/>
              <a:gd name="connsiteY2088" fmla="*/ 5382528 h 7780525"/>
              <a:gd name="connsiteX2089" fmla="*/ 575902 w 3974108"/>
              <a:gd name="connsiteY2089" fmla="*/ 5377318 h 7780525"/>
              <a:gd name="connsiteX2090" fmla="*/ 616062 w 3974108"/>
              <a:gd name="connsiteY2090" fmla="*/ 5386621 h 7780525"/>
              <a:gd name="connsiteX2091" fmla="*/ 727616 w 3974108"/>
              <a:gd name="connsiteY2091" fmla="*/ 5459939 h 7780525"/>
              <a:gd name="connsiteX2092" fmla="*/ 756992 w 3974108"/>
              <a:gd name="connsiteY2092" fmla="*/ 5489711 h 7780525"/>
              <a:gd name="connsiteX2093" fmla="*/ 748439 w 3974108"/>
              <a:gd name="connsiteY2093" fmla="*/ 5414534 h 7780525"/>
              <a:gd name="connsiteX2094" fmla="*/ 738771 w 3974108"/>
              <a:gd name="connsiteY2094" fmla="*/ 5400392 h 7780525"/>
              <a:gd name="connsiteX2095" fmla="*/ 698612 w 3974108"/>
              <a:gd name="connsiteY2095" fmla="*/ 5366152 h 7780525"/>
              <a:gd name="connsiteX2096" fmla="*/ 671467 w 3974108"/>
              <a:gd name="connsiteY2096" fmla="*/ 5338612 h 7780525"/>
              <a:gd name="connsiteX2097" fmla="*/ 550245 w 3974108"/>
              <a:gd name="connsiteY2097" fmla="*/ 5271994 h 7780525"/>
              <a:gd name="connsiteX2098" fmla="*/ 532396 w 3974108"/>
              <a:gd name="connsiteY2098" fmla="*/ 5265295 h 7780525"/>
              <a:gd name="connsiteX2099" fmla="*/ 534627 w 3974108"/>
              <a:gd name="connsiteY2099" fmla="*/ 5258224 h 7780525"/>
              <a:gd name="connsiteX2100" fmla="*/ 645066 w 3974108"/>
              <a:gd name="connsiteY2100" fmla="*/ 5289858 h 7780525"/>
              <a:gd name="connsiteX2101" fmla="*/ 735053 w 3974108"/>
              <a:gd name="connsiteY2101" fmla="*/ 5363547 h 7780525"/>
              <a:gd name="connsiteX2102" fmla="*/ 662914 w 3974108"/>
              <a:gd name="connsiteY2102" fmla="*/ 5164810 h 7780525"/>
              <a:gd name="connsiteX2103" fmla="*/ 699355 w 3974108"/>
              <a:gd name="connsiteY2103" fmla="*/ 5231056 h 7780525"/>
              <a:gd name="connsiteX2104" fmla="*/ 662543 w 3974108"/>
              <a:gd name="connsiteY2104" fmla="*/ 5071396 h 7780525"/>
              <a:gd name="connsiteX2105" fmla="*/ 648784 w 3974108"/>
              <a:gd name="connsiteY2105" fmla="*/ 5031574 h 7780525"/>
              <a:gd name="connsiteX2106" fmla="*/ 663286 w 3974108"/>
              <a:gd name="connsiteY2106" fmla="*/ 5039761 h 7780525"/>
              <a:gd name="connsiteX2107" fmla="*/ 700843 w 3974108"/>
              <a:gd name="connsiteY2107" fmla="*/ 5105263 h 7780525"/>
              <a:gd name="connsiteX2108" fmla="*/ 730591 w 3974108"/>
              <a:gd name="connsiteY2108" fmla="*/ 5273110 h 7780525"/>
              <a:gd name="connsiteX2109" fmla="*/ 736912 w 3974108"/>
              <a:gd name="connsiteY2109" fmla="*/ 5295813 h 7780525"/>
              <a:gd name="connsiteX2110" fmla="*/ 763685 w 3974108"/>
              <a:gd name="connsiteY2110" fmla="*/ 5346056 h 7780525"/>
              <a:gd name="connsiteX2111" fmla="*/ 771494 w 3974108"/>
              <a:gd name="connsiteY2111" fmla="*/ 5358708 h 7780525"/>
              <a:gd name="connsiteX2112" fmla="*/ 787483 w 3974108"/>
              <a:gd name="connsiteY2112" fmla="*/ 5130943 h 7780525"/>
              <a:gd name="connsiteX2113" fmla="*/ 808678 w 3974108"/>
              <a:gd name="connsiteY2113" fmla="*/ 5244454 h 7780525"/>
              <a:gd name="connsiteX2114" fmla="*/ 799010 w 3974108"/>
              <a:gd name="connsiteY2114" fmla="*/ 5364292 h 7780525"/>
              <a:gd name="connsiteX2115" fmla="*/ 800870 w 3974108"/>
              <a:gd name="connsiteY2115" fmla="*/ 5489711 h 7780525"/>
              <a:gd name="connsiteX2116" fmla="*/ 806448 w 3974108"/>
              <a:gd name="connsiteY2116" fmla="*/ 5517624 h 7780525"/>
              <a:gd name="connsiteX2117" fmla="*/ 825039 w 3974108"/>
              <a:gd name="connsiteY2117" fmla="*/ 5441702 h 7780525"/>
              <a:gd name="connsiteX2118" fmla="*/ 845120 w 3974108"/>
              <a:gd name="connsiteY2118" fmla="*/ 5304000 h 7780525"/>
              <a:gd name="connsiteX2119" fmla="*/ 846979 w 3974108"/>
              <a:gd name="connsiteY2119" fmla="*/ 5263062 h 7780525"/>
              <a:gd name="connsiteX2120" fmla="*/ 858506 w 3974108"/>
              <a:gd name="connsiteY2120" fmla="*/ 5249664 h 7780525"/>
              <a:gd name="connsiteX2121" fmla="*/ 867430 w 3974108"/>
              <a:gd name="connsiteY2121" fmla="*/ 5267156 h 7780525"/>
              <a:gd name="connsiteX2122" fmla="*/ 872636 w 3974108"/>
              <a:gd name="connsiteY2122" fmla="*/ 5338240 h 7780525"/>
              <a:gd name="connsiteX2123" fmla="*/ 819834 w 3974108"/>
              <a:gd name="connsiteY2123" fmla="*/ 5539210 h 7780525"/>
              <a:gd name="connsiteX2124" fmla="*/ 819462 w 3974108"/>
              <a:gd name="connsiteY2124" fmla="*/ 5582381 h 7780525"/>
              <a:gd name="connsiteX2125" fmla="*/ 844004 w 3974108"/>
              <a:gd name="connsiteY2125" fmla="*/ 5529906 h 7780525"/>
              <a:gd name="connsiteX2126" fmla="*/ 874123 w 3974108"/>
              <a:gd name="connsiteY2126" fmla="*/ 5479291 h 7780525"/>
              <a:gd name="connsiteX2127" fmla="*/ 903871 w 3974108"/>
              <a:gd name="connsiteY2127" fmla="*/ 5432026 h 7780525"/>
              <a:gd name="connsiteX2128" fmla="*/ 907962 w 3974108"/>
              <a:gd name="connsiteY2128" fmla="*/ 5433515 h 7780525"/>
              <a:gd name="connsiteX2129" fmla="*/ 899409 w 3974108"/>
              <a:gd name="connsiteY2129" fmla="*/ 5471103 h 7780525"/>
              <a:gd name="connsiteX2130" fmla="*/ 833592 w 3974108"/>
              <a:gd name="connsiteY2130" fmla="*/ 5602106 h 7780525"/>
              <a:gd name="connsiteX2131" fmla="*/ 822064 w 3974108"/>
              <a:gd name="connsiteY2131" fmla="*/ 5633740 h 7780525"/>
              <a:gd name="connsiteX2132" fmla="*/ 826899 w 3974108"/>
              <a:gd name="connsiteY2132" fmla="*/ 5703335 h 7780525"/>
              <a:gd name="connsiteX2133" fmla="*/ 830245 w 3974108"/>
              <a:gd name="connsiteY2133" fmla="*/ 5735342 h 7780525"/>
              <a:gd name="connsiteX2134" fmla="*/ 899037 w 3974108"/>
              <a:gd name="connsiteY2134" fmla="*/ 5697753 h 7780525"/>
              <a:gd name="connsiteX2135" fmla="*/ 972291 w 3974108"/>
              <a:gd name="connsiteY2135" fmla="*/ 5607316 h 7780525"/>
              <a:gd name="connsiteX2136" fmla="*/ 996833 w 3974108"/>
              <a:gd name="connsiteY2136" fmla="*/ 5514647 h 7780525"/>
              <a:gd name="connsiteX2137" fmla="*/ 976009 w 3974108"/>
              <a:gd name="connsiteY2137" fmla="*/ 5427188 h 7780525"/>
              <a:gd name="connsiteX2138" fmla="*/ 952583 w 3974108"/>
              <a:gd name="connsiteY2138" fmla="*/ 5307722 h 7780525"/>
              <a:gd name="connsiteX2139" fmla="*/ 951468 w 3974108"/>
              <a:gd name="connsiteY2139" fmla="*/ 5270877 h 7780525"/>
              <a:gd name="connsiteX2140" fmla="*/ 941428 w 3974108"/>
              <a:gd name="connsiteY2140" fmla="*/ 5225473 h 7780525"/>
              <a:gd name="connsiteX2141" fmla="*/ 903127 w 3974108"/>
              <a:gd name="connsiteY2141" fmla="*/ 5130943 h 7780525"/>
              <a:gd name="connsiteX2142" fmla="*/ 817231 w 3974108"/>
              <a:gd name="connsiteY2142" fmla="*/ 5020781 h 7780525"/>
              <a:gd name="connsiteX2143" fmla="*/ 778187 w 3974108"/>
              <a:gd name="connsiteY2143" fmla="*/ 5005894 h 7780525"/>
              <a:gd name="connsiteX2144" fmla="*/ 725013 w 3974108"/>
              <a:gd name="connsiteY2144" fmla="*/ 5001801 h 7780525"/>
              <a:gd name="connsiteX2145" fmla="*/ 669608 w 3974108"/>
              <a:gd name="connsiteY2145" fmla="*/ 4957513 h 7780525"/>
              <a:gd name="connsiteX2146" fmla="*/ 615317 w 3974108"/>
              <a:gd name="connsiteY2146" fmla="*/ 4915830 h 7780525"/>
              <a:gd name="connsiteX2147" fmla="*/ 478479 w 3974108"/>
              <a:gd name="connsiteY2147" fmla="*/ 4912108 h 7780525"/>
              <a:gd name="connsiteX2148" fmla="*/ 2388933 w 3974108"/>
              <a:gd name="connsiteY2148" fmla="*/ 4900804 h 7780525"/>
              <a:gd name="connsiteX2149" fmla="*/ 2288182 w 3974108"/>
              <a:gd name="connsiteY2149" fmla="*/ 5034713 h 7780525"/>
              <a:gd name="connsiteX2150" fmla="*/ 2254723 w 3974108"/>
              <a:gd name="connsiteY2150" fmla="*/ 5154487 h 7780525"/>
              <a:gd name="connsiteX2151" fmla="*/ 2241339 w 3974108"/>
              <a:gd name="connsiteY2151" fmla="*/ 5269797 h 7780525"/>
              <a:gd name="connsiteX2152" fmla="*/ 2233531 w 3974108"/>
              <a:gd name="connsiteY2152" fmla="*/ 5353118 h 7780525"/>
              <a:gd name="connsiteX2153" fmla="*/ 2216802 w 3974108"/>
              <a:gd name="connsiteY2153" fmla="*/ 5387712 h 7780525"/>
              <a:gd name="connsiteX2154" fmla="*/ 2193380 w 3974108"/>
              <a:gd name="connsiteY2154" fmla="*/ 5416353 h 7780525"/>
              <a:gd name="connsiteX2155" fmla="*/ 2153600 w 3974108"/>
              <a:gd name="connsiteY2155" fmla="*/ 5475124 h 7780525"/>
              <a:gd name="connsiteX2156" fmla="*/ 2100808 w 3974108"/>
              <a:gd name="connsiteY2156" fmla="*/ 5640277 h 7780525"/>
              <a:gd name="connsiteX2157" fmla="*/ 2094116 w 3974108"/>
              <a:gd name="connsiteY2157" fmla="*/ 5729922 h 7780525"/>
              <a:gd name="connsiteX2158" fmla="*/ 2100436 w 3974108"/>
              <a:gd name="connsiteY2158" fmla="*/ 5767119 h 7780525"/>
              <a:gd name="connsiteX2159" fmla="*/ 2130178 w 3974108"/>
              <a:gd name="connsiteY2159" fmla="*/ 5827751 h 7780525"/>
              <a:gd name="connsiteX2160" fmla="*/ 2186316 w 3974108"/>
              <a:gd name="connsiteY2160" fmla="*/ 5887637 h 7780525"/>
              <a:gd name="connsiteX2161" fmla="*/ 2210853 w 3974108"/>
              <a:gd name="connsiteY2161" fmla="*/ 5906236 h 7780525"/>
              <a:gd name="connsiteX2162" fmla="*/ 2330565 w 3974108"/>
              <a:gd name="connsiteY2162" fmla="*/ 5961286 h 7780525"/>
              <a:gd name="connsiteX2163" fmla="*/ 2360306 w 3974108"/>
              <a:gd name="connsiteY2163" fmla="*/ 5967983 h 7780525"/>
              <a:gd name="connsiteX2164" fmla="*/ 2402317 w 3974108"/>
              <a:gd name="connsiteY2164" fmla="*/ 5975422 h 7780525"/>
              <a:gd name="connsiteX2165" fmla="*/ 2463659 w 3974108"/>
              <a:gd name="connsiteY2165" fmla="*/ 5975050 h 7780525"/>
              <a:gd name="connsiteX2166" fmla="*/ 2581140 w 3974108"/>
              <a:gd name="connsiteY2166" fmla="*/ 5928554 h 7780525"/>
              <a:gd name="connsiteX2167" fmla="*/ 2663302 w 3974108"/>
              <a:gd name="connsiteY2167" fmla="*/ 5864947 h 7780525"/>
              <a:gd name="connsiteX2168" fmla="*/ 2687096 w 3974108"/>
              <a:gd name="connsiteY2168" fmla="*/ 5858995 h 7780525"/>
              <a:gd name="connsiteX2169" fmla="*/ 2691928 w 3974108"/>
              <a:gd name="connsiteY2169" fmla="*/ 5872387 h 7780525"/>
              <a:gd name="connsiteX2170" fmla="*/ 2703826 w 3974108"/>
              <a:gd name="connsiteY2170" fmla="*/ 5854532 h 7780525"/>
              <a:gd name="connsiteX2171" fmla="*/ 2745093 w 3974108"/>
              <a:gd name="connsiteY2171" fmla="*/ 5758936 h 7780525"/>
              <a:gd name="connsiteX2172" fmla="*/ 2744349 w 3974108"/>
              <a:gd name="connsiteY2172" fmla="*/ 5743313 h 7780525"/>
              <a:gd name="connsiteX2173" fmla="*/ 2721671 w 3974108"/>
              <a:gd name="connsiteY2173" fmla="*/ 5612752 h 7780525"/>
              <a:gd name="connsiteX2174" fmla="*/ 2746579 w 3974108"/>
              <a:gd name="connsiteY2174" fmla="*/ 5585971 h 7780525"/>
              <a:gd name="connsiteX2175" fmla="*/ 2787103 w 3974108"/>
              <a:gd name="connsiteY2175" fmla="*/ 5584111 h 7780525"/>
              <a:gd name="connsiteX2176" fmla="*/ 2787474 w 3974108"/>
              <a:gd name="connsiteY2176" fmla="*/ 5560677 h 7780525"/>
              <a:gd name="connsiteX2177" fmla="*/ 2761451 w 3974108"/>
              <a:gd name="connsiteY2177" fmla="*/ 5443878 h 7780525"/>
              <a:gd name="connsiteX2178" fmla="*/ 2713120 w 3974108"/>
              <a:gd name="connsiteY2178" fmla="*/ 5351631 h 7780525"/>
              <a:gd name="connsiteX2179" fmla="*/ 2688583 w 3974108"/>
              <a:gd name="connsiteY2179" fmla="*/ 5286907 h 7780525"/>
              <a:gd name="connsiteX2180" fmla="*/ 2681008 w 3974108"/>
              <a:gd name="connsiteY2180" fmla="*/ 5238599 h 7780525"/>
              <a:gd name="connsiteX2181" fmla="*/ 2680468 w 3974108"/>
              <a:gd name="connsiteY2181" fmla="*/ 5194681 h 7780525"/>
              <a:gd name="connsiteX2182" fmla="*/ 2680404 w 3974108"/>
              <a:gd name="connsiteY2182" fmla="*/ 5189452 h 7780525"/>
              <a:gd name="connsiteX2183" fmla="*/ 2634304 w 3974108"/>
              <a:gd name="connsiteY2183" fmla="*/ 5025042 h 7780525"/>
              <a:gd name="connsiteX2184" fmla="*/ 2472582 w 3974108"/>
              <a:gd name="connsiteY2184" fmla="*/ 4913823 h 7780525"/>
              <a:gd name="connsiteX2185" fmla="*/ 2471466 w 3974108"/>
              <a:gd name="connsiteY2185" fmla="*/ 4950648 h 7780525"/>
              <a:gd name="connsiteX2186" fmla="*/ 2464031 w 3974108"/>
              <a:gd name="connsiteY2186" fmla="*/ 4972223 h 7780525"/>
              <a:gd name="connsiteX2187" fmla="*/ 2460228 w 3974108"/>
              <a:gd name="connsiteY2187" fmla="*/ 4972672 h 7780525"/>
              <a:gd name="connsiteX2188" fmla="*/ 2451438 w 3974108"/>
              <a:gd name="connsiteY2188" fmla="*/ 4973710 h 7780525"/>
              <a:gd name="connsiteX2189" fmla="*/ 2439123 w 3974108"/>
              <a:gd name="connsiteY2189" fmla="*/ 4968503 h 7780525"/>
              <a:gd name="connsiteX2190" fmla="*/ 2413749 w 3974108"/>
              <a:gd name="connsiteY2190" fmla="*/ 4942558 h 7780525"/>
              <a:gd name="connsiteX2191" fmla="*/ 2409641 w 3974108"/>
              <a:gd name="connsiteY2191" fmla="*/ 4921679 h 7780525"/>
              <a:gd name="connsiteX2192" fmla="*/ 2406778 w 3974108"/>
              <a:gd name="connsiteY2192" fmla="*/ 4907128 h 7780525"/>
              <a:gd name="connsiteX2193" fmla="*/ 2388933 w 3974108"/>
              <a:gd name="connsiteY2193" fmla="*/ 4900804 h 7780525"/>
              <a:gd name="connsiteX2194" fmla="*/ 1904616 w 3974108"/>
              <a:gd name="connsiteY2194" fmla="*/ 4896788 h 7780525"/>
              <a:gd name="connsiteX2195" fmla="*/ 1877847 w 3974108"/>
              <a:gd name="connsiteY2195" fmla="*/ 4899814 h 7780525"/>
              <a:gd name="connsiteX2196" fmla="*/ 1860399 w 3974108"/>
              <a:gd name="connsiteY2196" fmla="*/ 4930154 h 7780525"/>
              <a:gd name="connsiteX2197" fmla="*/ 1853824 w 3974108"/>
              <a:gd name="connsiteY2197" fmla="*/ 4972927 h 7780525"/>
              <a:gd name="connsiteX2198" fmla="*/ 1866142 w 3974108"/>
              <a:gd name="connsiteY2198" fmla="*/ 5007626 h 7780525"/>
              <a:gd name="connsiteX2199" fmla="*/ 1853681 w 3974108"/>
              <a:gd name="connsiteY2199" fmla="*/ 5016616 h 7780525"/>
              <a:gd name="connsiteX2200" fmla="*/ 1810389 w 3974108"/>
              <a:gd name="connsiteY2200" fmla="*/ 5035113 h 7780525"/>
              <a:gd name="connsiteX2201" fmla="*/ 1788534 w 3974108"/>
              <a:gd name="connsiteY2201" fmla="*/ 5047386 h 7780525"/>
              <a:gd name="connsiteX2202" fmla="*/ 1790081 w 3974108"/>
              <a:gd name="connsiteY2202" fmla="*/ 5050008 h 7780525"/>
              <a:gd name="connsiteX2203" fmla="*/ 1829432 w 3974108"/>
              <a:gd name="connsiteY2203" fmla="*/ 5037736 h 7780525"/>
              <a:gd name="connsiteX2204" fmla="*/ 1843670 w 3974108"/>
              <a:gd name="connsiteY2204" fmla="*/ 5047730 h 7780525"/>
              <a:gd name="connsiteX2205" fmla="*/ 1839058 w 3974108"/>
              <a:gd name="connsiteY2205" fmla="*/ 5059883 h 7780525"/>
              <a:gd name="connsiteX2206" fmla="*/ 1821705 w 3974108"/>
              <a:gd name="connsiteY2206" fmla="*/ 5088080 h 7780525"/>
              <a:gd name="connsiteX2207" fmla="*/ 1861211 w 3974108"/>
              <a:gd name="connsiteY2207" fmla="*/ 5059943 h 7780525"/>
              <a:gd name="connsiteX2208" fmla="*/ 1871532 w 3974108"/>
              <a:gd name="connsiteY2208" fmla="*/ 5050857 h 7780525"/>
              <a:gd name="connsiteX2209" fmla="*/ 1882964 w 3974108"/>
              <a:gd name="connsiteY2209" fmla="*/ 5058248 h 7780525"/>
              <a:gd name="connsiteX2210" fmla="*/ 1878954 w 3974108"/>
              <a:gd name="connsiteY2210" fmla="*/ 5068503 h 7780525"/>
              <a:gd name="connsiteX2211" fmla="*/ 1872349 w 3974108"/>
              <a:gd name="connsiteY2211" fmla="*/ 5082194 h 7780525"/>
              <a:gd name="connsiteX2212" fmla="*/ 1896539 w 3974108"/>
              <a:gd name="connsiteY2212" fmla="*/ 5083863 h 7780525"/>
              <a:gd name="connsiteX2213" fmla="*/ 1909331 w 3974108"/>
              <a:gd name="connsiteY2213" fmla="*/ 5062529 h 7780525"/>
              <a:gd name="connsiteX2214" fmla="*/ 1901105 w 3974108"/>
              <a:gd name="connsiteY2214" fmla="*/ 5041369 h 7780525"/>
              <a:gd name="connsiteX2215" fmla="*/ 1888456 w 3974108"/>
              <a:gd name="connsiteY2215" fmla="*/ 5019015 h 7780525"/>
              <a:gd name="connsiteX2216" fmla="*/ 1891500 w 3974108"/>
              <a:gd name="connsiteY2216" fmla="*/ 4975788 h 7780525"/>
              <a:gd name="connsiteX2217" fmla="*/ 1904302 w 3974108"/>
              <a:gd name="connsiteY2217" fmla="*/ 4901325 h 7780525"/>
              <a:gd name="connsiteX2218" fmla="*/ 1904616 w 3974108"/>
              <a:gd name="connsiteY2218" fmla="*/ 4896788 h 7780525"/>
              <a:gd name="connsiteX2219" fmla="*/ 605278 w 3974108"/>
              <a:gd name="connsiteY2219" fmla="*/ 4889406 h 7780525"/>
              <a:gd name="connsiteX2220" fmla="*/ 681507 w 3974108"/>
              <a:gd name="connsiteY2220" fmla="*/ 4914342 h 7780525"/>
              <a:gd name="connsiteX2221" fmla="*/ 697124 w 3974108"/>
              <a:gd name="connsiteY2221" fmla="*/ 4940393 h 7780525"/>
              <a:gd name="connsiteX2222" fmla="*/ 732449 w 3974108"/>
              <a:gd name="connsiteY2222" fmla="*/ 4966073 h 7780525"/>
              <a:gd name="connsiteX2223" fmla="*/ 759223 w 3974108"/>
              <a:gd name="connsiteY2223" fmla="*/ 4966073 h 7780525"/>
              <a:gd name="connsiteX2224" fmla="*/ 851069 w 3974108"/>
              <a:gd name="connsiteY2224" fmla="*/ 4999196 h 7780525"/>
              <a:gd name="connsiteX2225" fmla="*/ 941428 w 3974108"/>
              <a:gd name="connsiteY2225" fmla="*/ 5125732 h 7780525"/>
              <a:gd name="connsiteX2226" fmla="*/ 971175 w 3974108"/>
              <a:gd name="connsiteY2226" fmla="*/ 5197561 h 7780525"/>
              <a:gd name="connsiteX2227" fmla="*/ 992370 w 3974108"/>
              <a:gd name="connsiteY2227" fmla="*/ 5257479 h 7780525"/>
              <a:gd name="connsiteX2228" fmla="*/ 996833 w 3974108"/>
              <a:gd name="connsiteY2228" fmla="*/ 5247431 h 7780525"/>
              <a:gd name="connsiteX2229" fmla="*/ 1041454 w 3974108"/>
              <a:gd name="connsiteY2229" fmla="*/ 5189001 h 7780525"/>
              <a:gd name="connsiteX2230" fmla="*/ 1132185 w 3974108"/>
              <a:gd name="connsiteY2230" fmla="*/ 5123127 h 7780525"/>
              <a:gd name="connsiteX2231" fmla="*/ 1182384 w 3974108"/>
              <a:gd name="connsiteY2231" fmla="*/ 5104519 h 7780525"/>
              <a:gd name="connsiteX2232" fmla="*/ 1267165 w 3974108"/>
              <a:gd name="connsiteY2232" fmla="*/ 5080700 h 7780525"/>
              <a:gd name="connsiteX2233" fmla="*/ 1313273 w 3974108"/>
              <a:gd name="connsiteY2233" fmla="*/ 5054648 h 7780525"/>
              <a:gd name="connsiteX2234" fmla="*/ 1378347 w 3974108"/>
              <a:gd name="connsiteY2234" fmla="*/ 5041994 h 7780525"/>
              <a:gd name="connsiteX2235" fmla="*/ 1407722 w 3974108"/>
              <a:gd name="connsiteY2235" fmla="*/ 5037901 h 7780525"/>
              <a:gd name="connsiteX2236" fmla="*/ 1422597 w 3974108"/>
              <a:gd name="connsiteY2236" fmla="*/ 5040134 h 7780525"/>
              <a:gd name="connsiteX2237" fmla="*/ 1422225 w 3974108"/>
              <a:gd name="connsiteY2237" fmla="*/ 5083305 h 7780525"/>
              <a:gd name="connsiteX2238" fmla="*/ 1409210 w 3974108"/>
              <a:gd name="connsiteY2238" fmla="*/ 5143224 h 7780525"/>
              <a:gd name="connsiteX2239" fmla="*/ 1374628 w 3974108"/>
              <a:gd name="connsiteY2239" fmla="*/ 5388854 h 7780525"/>
              <a:gd name="connsiteX2240" fmla="*/ 1381322 w 3974108"/>
              <a:gd name="connsiteY2240" fmla="*/ 5484873 h 7780525"/>
              <a:gd name="connsiteX2241" fmla="*/ 1363845 w 3974108"/>
              <a:gd name="connsiteY2241" fmla="*/ 5548142 h 7780525"/>
              <a:gd name="connsiteX2242" fmla="*/ 1325544 w 3974108"/>
              <a:gd name="connsiteY2242" fmla="*/ 5615132 h 7780525"/>
              <a:gd name="connsiteX2243" fmla="*/ 1271628 w 3974108"/>
              <a:gd name="connsiteY2243" fmla="*/ 5715617 h 7780525"/>
              <a:gd name="connsiteX2244" fmla="*/ 1232956 w 3974108"/>
              <a:gd name="connsiteY2244" fmla="*/ 5751345 h 7780525"/>
              <a:gd name="connsiteX2245" fmla="*/ 1122889 w 3974108"/>
              <a:gd name="connsiteY2245" fmla="*/ 5800843 h 7780525"/>
              <a:gd name="connsiteX2246" fmla="*/ 1097231 w 3974108"/>
              <a:gd name="connsiteY2246" fmla="*/ 5807543 h 7780525"/>
              <a:gd name="connsiteX2247" fmla="*/ 1038479 w 3974108"/>
              <a:gd name="connsiteY2247" fmla="*/ 5824662 h 7780525"/>
              <a:gd name="connsiteX2248" fmla="*/ 993115 w 3974108"/>
              <a:gd name="connsiteY2248" fmla="*/ 5831361 h 7780525"/>
              <a:gd name="connsiteX2249" fmla="*/ 926925 w 3974108"/>
              <a:gd name="connsiteY2249" fmla="*/ 5830989 h 7780525"/>
              <a:gd name="connsiteX2250" fmla="*/ 887882 w 3974108"/>
              <a:gd name="connsiteY2250" fmla="*/ 5951571 h 7780525"/>
              <a:gd name="connsiteX2251" fmla="*/ 836939 w 3974108"/>
              <a:gd name="connsiteY2251" fmla="*/ 6143237 h 7780525"/>
              <a:gd name="connsiteX2252" fmla="*/ 815744 w 3974108"/>
              <a:gd name="connsiteY2252" fmla="*/ 6198317 h 7780525"/>
              <a:gd name="connsiteX2253" fmla="*/ 804960 w 3974108"/>
              <a:gd name="connsiteY2253" fmla="*/ 6245955 h 7780525"/>
              <a:gd name="connsiteX2254" fmla="*/ 788598 w 3974108"/>
              <a:gd name="connsiteY2254" fmla="*/ 6313317 h 7780525"/>
              <a:gd name="connsiteX2255" fmla="*/ 782277 w 3974108"/>
              <a:gd name="connsiteY2255" fmla="*/ 6329320 h 7780525"/>
              <a:gd name="connsiteX2256" fmla="*/ 778930 w 3974108"/>
              <a:gd name="connsiteY2256" fmla="*/ 6329320 h 7780525"/>
              <a:gd name="connsiteX2257" fmla="*/ 775956 w 3974108"/>
              <a:gd name="connsiteY2257" fmla="*/ 6295453 h 7780525"/>
              <a:gd name="connsiteX2258" fmla="*/ 765544 w 3974108"/>
              <a:gd name="connsiteY2258" fmla="*/ 6250420 h 7780525"/>
              <a:gd name="connsiteX2259" fmla="*/ 736168 w 3974108"/>
              <a:gd name="connsiteY2259" fmla="*/ 6155146 h 7780525"/>
              <a:gd name="connsiteX2260" fmla="*/ 697124 w 3974108"/>
              <a:gd name="connsiteY2260" fmla="*/ 5985438 h 7780525"/>
              <a:gd name="connsiteX2261" fmla="*/ 660683 w 3974108"/>
              <a:gd name="connsiteY2261" fmla="*/ 5887930 h 7780525"/>
              <a:gd name="connsiteX2262" fmla="*/ 650643 w 3974108"/>
              <a:gd name="connsiteY2262" fmla="*/ 5869694 h 7780525"/>
              <a:gd name="connsiteX2263" fmla="*/ 633538 w 3974108"/>
              <a:gd name="connsiteY2263" fmla="*/ 5885325 h 7780525"/>
              <a:gd name="connsiteX2264" fmla="*/ 590033 w 3974108"/>
              <a:gd name="connsiteY2264" fmla="*/ 5918448 h 7780525"/>
              <a:gd name="connsiteX2265" fmla="*/ 558054 w 3974108"/>
              <a:gd name="connsiteY2265" fmla="*/ 5937056 h 7780525"/>
              <a:gd name="connsiteX2266" fmla="*/ 520869 w 3974108"/>
              <a:gd name="connsiteY2266" fmla="*/ 5945616 h 7780525"/>
              <a:gd name="connsiteX2267" fmla="*/ 461745 w 3974108"/>
              <a:gd name="connsiteY2267" fmla="*/ 5943756 h 7780525"/>
              <a:gd name="connsiteX2268" fmla="*/ 373245 w 3974108"/>
              <a:gd name="connsiteY2268" fmla="*/ 5897979 h 7780525"/>
              <a:gd name="connsiteX2269" fmla="*/ 365065 w 3974108"/>
              <a:gd name="connsiteY2269" fmla="*/ 5875277 h 7780525"/>
              <a:gd name="connsiteX2270" fmla="*/ 340523 w 3974108"/>
              <a:gd name="connsiteY2270" fmla="*/ 5809031 h 7780525"/>
              <a:gd name="connsiteX2271" fmla="*/ 302222 w 3974108"/>
              <a:gd name="connsiteY2271" fmla="*/ 5696637 h 7780525"/>
              <a:gd name="connsiteX2272" fmla="*/ 284746 w 3974108"/>
              <a:gd name="connsiteY2272" fmla="*/ 5627414 h 7780525"/>
              <a:gd name="connsiteX2273" fmla="*/ 278796 w 3974108"/>
              <a:gd name="connsiteY2273" fmla="*/ 5566006 h 7780525"/>
              <a:gd name="connsiteX2274" fmla="*/ 265038 w 3974108"/>
              <a:gd name="connsiteY2274" fmla="*/ 5483013 h 7780525"/>
              <a:gd name="connsiteX2275" fmla="*/ 250908 w 3974108"/>
              <a:gd name="connsiteY2275" fmla="*/ 5398903 h 7780525"/>
              <a:gd name="connsiteX2276" fmla="*/ 251652 w 3974108"/>
              <a:gd name="connsiteY2276" fmla="*/ 5313305 h 7780525"/>
              <a:gd name="connsiteX2277" fmla="*/ 275078 w 3974108"/>
              <a:gd name="connsiteY2277" fmla="*/ 5260084 h 7780525"/>
              <a:gd name="connsiteX2278" fmla="*/ 302222 w 3974108"/>
              <a:gd name="connsiteY2278" fmla="*/ 5265295 h 7780525"/>
              <a:gd name="connsiteX2279" fmla="*/ 320072 w 3974108"/>
              <a:gd name="connsiteY2279" fmla="*/ 5283159 h 7780525"/>
              <a:gd name="connsiteX2280" fmla="*/ 379567 w 3974108"/>
              <a:gd name="connsiteY2280" fmla="*/ 5344195 h 7780525"/>
              <a:gd name="connsiteX2281" fmla="*/ 376220 w 3974108"/>
              <a:gd name="connsiteY2281" fmla="*/ 5295069 h 7780525"/>
              <a:gd name="connsiteX2282" fmla="*/ 341638 w 3974108"/>
              <a:gd name="connsiteY2282" fmla="*/ 5240360 h 7780525"/>
              <a:gd name="connsiteX2283" fmla="*/ 307057 w 3974108"/>
              <a:gd name="connsiteY2283" fmla="*/ 5170765 h 7780525"/>
              <a:gd name="connsiteX2284" fmla="*/ 315237 w 3974108"/>
              <a:gd name="connsiteY2284" fmla="*/ 5098936 h 7780525"/>
              <a:gd name="connsiteX2285" fmla="*/ 364693 w 3974108"/>
              <a:gd name="connsiteY2285" fmla="*/ 5033807 h 7780525"/>
              <a:gd name="connsiteX2286" fmla="*/ 373245 w 3974108"/>
              <a:gd name="connsiteY2286" fmla="*/ 4977609 h 7780525"/>
              <a:gd name="connsiteX2287" fmla="*/ 359487 w 3974108"/>
              <a:gd name="connsiteY2287" fmla="*/ 4928483 h 7780525"/>
              <a:gd name="connsiteX2288" fmla="*/ 393697 w 3974108"/>
              <a:gd name="connsiteY2288" fmla="*/ 4896849 h 7780525"/>
              <a:gd name="connsiteX2289" fmla="*/ 427907 w 3974108"/>
              <a:gd name="connsiteY2289" fmla="*/ 4897966 h 7780525"/>
              <a:gd name="connsiteX2290" fmla="*/ 503392 w 3974108"/>
              <a:gd name="connsiteY2290" fmla="*/ 4893128 h 7780525"/>
              <a:gd name="connsiteX2291" fmla="*/ 605278 w 3974108"/>
              <a:gd name="connsiteY2291" fmla="*/ 4889406 h 7780525"/>
              <a:gd name="connsiteX2292" fmla="*/ 1891585 w 3974108"/>
              <a:gd name="connsiteY2292" fmla="*/ 4871904 h 7780525"/>
              <a:gd name="connsiteX2293" fmla="*/ 1915808 w 3974108"/>
              <a:gd name="connsiteY2293" fmla="*/ 4878120 h 7780525"/>
              <a:gd name="connsiteX2294" fmla="*/ 1924480 w 3974108"/>
              <a:gd name="connsiteY2294" fmla="*/ 4895118 h 7780525"/>
              <a:gd name="connsiteX2295" fmla="*/ 1924061 w 3974108"/>
              <a:gd name="connsiteY2295" fmla="*/ 4901167 h 7780525"/>
              <a:gd name="connsiteX2296" fmla="*/ 1920723 w 3974108"/>
              <a:gd name="connsiteY2296" fmla="*/ 4968320 h 7780525"/>
              <a:gd name="connsiteX2297" fmla="*/ 1916081 w 3974108"/>
              <a:gd name="connsiteY2297" fmla="*/ 5023278 h 7780525"/>
              <a:gd name="connsiteX2298" fmla="*/ 1942450 w 3974108"/>
              <a:gd name="connsiteY2298" fmla="*/ 5036624 h 7780525"/>
              <a:gd name="connsiteX2299" fmla="*/ 1996740 w 3974108"/>
              <a:gd name="connsiteY2299" fmla="*/ 5120326 h 7780525"/>
              <a:gd name="connsiteX2300" fmla="*/ 1974156 w 3974108"/>
              <a:gd name="connsiteY2300" fmla="*/ 5224138 h 7780525"/>
              <a:gd name="connsiteX2301" fmla="*/ 1968889 w 3974108"/>
              <a:gd name="connsiteY2301" fmla="*/ 5243475 h 7780525"/>
              <a:gd name="connsiteX2302" fmla="*/ 1942061 w 3974108"/>
              <a:gd name="connsiteY2302" fmla="*/ 5332114 h 7780525"/>
              <a:gd name="connsiteX2303" fmla="*/ 1927044 w 3974108"/>
              <a:gd name="connsiteY2303" fmla="*/ 5374253 h 7780525"/>
              <a:gd name="connsiteX2304" fmla="*/ 1906680 w 3974108"/>
              <a:gd name="connsiteY2304" fmla="*/ 5421001 h 7780525"/>
              <a:gd name="connsiteX2305" fmla="*/ 1854464 w 3974108"/>
              <a:gd name="connsiteY2305" fmla="*/ 5503331 h 7780525"/>
              <a:gd name="connsiteX2306" fmla="*/ 1824720 w 3974108"/>
              <a:gd name="connsiteY2306" fmla="*/ 5536489 h 7780525"/>
              <a:gd name="connsiteX2307" fmla="*/ 1747656 w 3974108"/>
              <a:gd name="connsiteY2307" fmla="*/ 5606207 h 7780525"/>
              <a:gd name="connsiteX2308" fmla="*/ 1667532 w 3974108"/>
              <a:gd name="connsiteY2308" fmla="*/ 5664133 h 7780525"/>
              <a:gd name="connsiteX2309" fmla="*/ 1486806 w 3974108"/>
              <a:gd name="connsiteY2309" fmla="*/ 5755728 h 7780525"/>
              <a:gd name="connsiteX2310" fmla="*/ 1409710 w 3974108"/>
              <a:gd name="connsiteY2310" fmla="*/ 5778233 h 7780525"/>
              <a:gd name="connsiteX2311" fmla="*/ 1360813 w 3974108"/>
              <a:gd name="connsiteY2311" fmla="*/ 5774022 h 7780525"/>
              <a:gd name="connsiteX2312" fmla="*/ 1351303 w 3974108"/>
              <a:gd name="connsiteY2312" fmla="*/ 5769122 h 7780525"/>
              <a:gd name="connsiteX2313" fmla="*/ 1352078 w 3974108"/>
              <a:gd name="connsiteY2313" fmla="*/ 5743554 h 7780525"/>
              <a:gd name="connsiteX2314" fmla="*/ 1404571 w 3974108"/>
              <a:gd name="connsiteY2314" fmla="*/ 5707929 h 7780525"/>
              <a:gd name="connsiteX2315" fmla="*/ 1441883 w 3974108"/>
              <a:gd name="connsiteY2315" fmla="*/ 5675920 h 7780525"/>
              <a:gd name="connsiteX2316" fmla="*/ 1497746 w 3974108"/>
              <a:gd name="connsiteY2316" fmla="*/ 5620356 h 7780525"/>
              <a:gd name="connsiteX2317" fmla="*/ 1573235 w 3974108"/>
              <a:gd name="connsiteY2317" fmla="*/ 5537064 h 7780525"/>
              <a:gd name="connsiteX2318" fmla="*/ 1613298 w 3974108"/>
              <a:gd name="connsiteY2318" fmla="*/ 5485754 h 7780525"/>
              <a:gd name="connsiteX2319" fmla="*/ 1635692 w 3974108"/>
              <a:gd name="connsiteY2319" fmla="*/ 5449049 h 7780525"/>
              <a:gd name="connsiteX2320" fmla="*/ 1657460 w 3974108"/>
              <a:gd name="connsiteY2320" fmla="*/ 5376723 h 7780525"/>
              <a:gd name="connsiteX2321" fmla="*/ 1671973 w 3974108"/>
              <a:gd name="connsiteY2321" fmla="*/ 5280580 h 7780525"/>
              <a:gd name="connsiteX2322" fmla="*/ 1672317 w 3974108"/>
              <a:gd name="connsiteY2322" fmla="*/ 5242303 h 7780525"/>
              <a:gd name="connsiteX2323" fmla="*/ 1679484 w 3974108"/>
              <a:gd name="connsiteY2323" fmla="*/ 5178873 h 7780525"/>
              <a:gd name="connsiteX2324" fmla="*/ 1694474 w 3974108"/>
              <a:gd name="connsiteY2324" fmla="*/ 5134846 h 7780525"/>
              <a:gd name="connsiteX2325" fmla="*/ 1691108 w 3974108"/>
              <a:gd name="connsiteY2325" fmla="*/ 5119157 h 7780525"/>
              <a:gd name="connsiteX2326" fmla="*/ 1668713 w 3974108"/>
              <a:gd name="connsiteY2326" fmla="*/ 5083973 h 7780525"/>
              <a:gd name="connsiteX2327" fmla="*/ 1661475 w 3974108"/>
              <a:gd name="connsiteY2327" fmla="*/ 5070480 h 7780525"/>
              <a:gd name="connsiteX2328" fmla="*/ 1679786 w 3974108"/>
              <a:gd name="connsiteY2328" fmla="*/ 5020866 h 7780525"/>
              <a:gd name="connsiteX2329" fmla="*/ 1712006 w 3974108"/>
              <a:gd name="connsiteY2329" fmla="*/ 5002653 h 7780525"/>
              <a:gd name="connsiteX2330" fmla="*/ 1800690 w 3974108"/>
              <a:gd name="connsiteY2330" fmla="*/ 4980738 h 7780525"/>
              <a:gd name="connsiteX2331" fmla="*/ 1829416 w 3974108"/>
              <a:gd name="connsiteY2331" fmla="*/ 4982719 h 7780525"/>
              <a:gd name="connsiteX2332" fmla="*/ 1831651 w 3974108"/>
              <a:gd name="connsiteY2332" fmla="*/ 4962543 h 7780525"/>
              <a:gd name="connsiteX2333" fmla="*/ 1842682 w 3974108"/>
              <a:gd name="connsiteY2333" fmla="*/ 4914418 h 7780525"/>
              <a:gd name="connsiteX2334" fmla="*/ 1867751 w 3974108"/>
              <a:gd name="connsiteY2334" fmla="*/ 4879941 h 7780525"/>
              <a:gd name="connsiteX2335" fmla="*/ 1891585 w 3974108"/>
              <a:gd name="connsiteY2335" fmla="*/ 4871904 h 7780525"/>
              <a:gd name="connsiteX2336" fmla="*/ 3291753 w 3974108"/>
              <a:gd name="connsiteY2336" fmla="*/ 4844235 h 7780525"/>
              <a:gd name="connsiteX2337" fmla="*/ 3265720 w 3974108"/>
              <a:gd name="connsiteY2337" fmla="*/ 4862082 h 7780525"/>
              <a:gd name="connsiteX2338" fmla="*/ 3241677 w 3974108"/>
              <a:gd name="connsiteY2338" fmla="*/ 4902048 h 7780525"/>
              <a:gd name="connsiteX2339" fmla="*/ 3257319 w 3974108"/>
              <a:gd name="connsiteY2339" fmla="*/ 4912763 h 7780525"/>
              <a:gd name="connsiteX2340" fmla="*/ 3274410 w 3974108"/>
              <a:gd name="connsiteY2340" fmla="*/ 4915949 h 7780525"/>
              <a:gd name="connsiteX2341" fmla="*/ 3267168 w 3974108"/>
              <a:gd name="connsiteY2341" fmla="*/ 4946068 h 7780525"/>
              <a:gd name="connsiteX2342" fmla="*/ 3239287 w 3974108"/>
              <a:gd name="connsiteY2342" fmla="*/ 4969779 h 7780525"/>
              <a:gd name="connsiteX2343" fmla="*/ 3223457 w 3974108"/>
              <a:gd name="connsiteY2343" fmla="*/ 4971028 h 7780525"/>
              <a:gd name="connsiteX2344" fmla="*/ 3205758 w 3974108"/>
              <a:gd name="connsiteY2344" fmla="*/ 4972422 h 7780525"/>
              <a:gd name="connsiteX2345" fmla="*/ 3194751 w 3974108"/>
              <a:gd name="connsiteY2345" fmla="*/ 4966920 h 7780525"/>
              <a:gd name="connsiteX2346" fmla="*/ 3221111 w 3974108"/>
              <a:gd name="connsiteY2346" fmla="*/ 4954177 h 7780525"/>
              <a:gd name="connsiteX2347" fmla="*/ 3241098 w 3974108"/>
              <a:gd name="connsiteY2347" fmla="*/ 4933036 h 7780525"/>
              <a:gd name="connsiteX2348" fmla="*/ 3239940 w 3974108"/>
              <a:gd name="connsiteY2348" fmla="*/ 4931588 h 7780525"/>
              <a:gd name="connsiteX2349" fmla="*/ 3192434 w 3974108"/>
              <a:gd name="connsiteY2349" fmla="*/ 4935642 h 7780525"/>
              <a:gd name="connsiteX2350" fmla="*/ 3143769 w 3974108"/>
              <a:gd name="connsiteY2350" fmla="*/ 4981111 h 7780525"/>
              <a:gd name="connsiteX2351" fmla="*/ 3128417 w 3974108"/>
              <a:gd name="connsiteY2351" fmla="*/ 5054961 h 7780525"/>
              <a:gd name="connsiteX2352" fmla="*/ 3145218 w 3974108"/>
              <a:gd name="connsiteY2352" fmla="*/ 5109696 h 7780525"/>
              <a:gd name="connsiteX2353" fmla="*/ 3153150 w 3974108"/>
              <a:gd name="connsiteY2353" fmla="*/ 5122442 h 7780525"/>
              <a:gd name="connsiteX2354" fmla="*/ 3153329 w 3974108"/>
              <a:gd name="connsiteY2354" fmla="*/ 5122729 h 7780525"/>
              <a:gd name="connsiteX2355" fmla="*/ 3183454 w 3974108"/>
              <a:gd name="connsiteY2355" fmla="*/ 5143580 h 7780525"/>
              <a:gd name="connsiteX2356" fmla="*/ 3214738 w 3974108"/>
              <a:gd name="connsiteY2356" fmla="*/ 5158930 h 7780525"/>
              <a:gd name="connsiteX2357" fmla="*/ 3235594 w 3974108"/>
              <a:gd name="connsiteY2357" fmla="*/ 5165880 h 7780525"/>
              <a:gd name="connsiteX2358" fmla="*/ 3281362 w 3974108"/>
              <a:gd name="connsiteY2358" fmla="*/ 5169934 h 7780525"/>
              <a:gd name="connsiteX2359" fmla="*/ 3314094 w 3974108"/>
              <a:gd name="connsiteY2359" fmla="*/ 5165880 h 7780525"/>
              <a:gd name="connsiteX2360" fmla="*/ 3332053 w 3974108"/>
              <a:gd name="connsiteY2360" fmla="*/ 5159219 h 7780525"/>
              <a:gd name="connsiteX2361" fmla="*/ 3390277 w 3974108"/>
              <a:gd name="connsiteY2361" fmla="*/ 5107958 h 7780525"/>
              <a:gd name="connsiteX2362" fmla="*/ 3406787 w 3974108"/>
              <a:gd name="connsiteY2362" fmla="*/ 4964603 h 7780525"/>
              <a:gd name="connsiteX2363" fmla="*/ 3323653 w 3974108"/>
              <a:gd name="connsiteY2363" fmla="*/ 4848761 h 7780525"/>
              <a:gd name="connsiteX2364" fmla="*/ 3291753 w 3974108"/>
              <a:gd name="connsiteY2364" fmla="*/ 4844235 h 7780525"/>
              <a:gd name="connsiteX2365" fmla="*/ 3469021 w 3974108"/>
              <a:gd name="connsiteY2365" fmla="*/ 4840447 h 7780525"/>
              <a:gd name="connsiteX2366" fmla="*/ 3478327 w 3974108"/>
              <a:gd name="connsiteY2366" fmla="*/ 4869347 h 7780525"/>
              <a:gd name="connsiteX2367" fmla="*/ 3523370 w 3974108"/>
              <a:gd name="connsiteY2367" fmla="*/ 4969755 h 7780525"/>
              <a:gd name="connsiteX2368" fmla="*/ 3585908 w 3974108"/>
              <a:gd name="connsiteY2368" fmla="*/ 5054231 h 7780525"/>
              <a:gd name="connsiteX2369" fmla="*/ 3721036 w 3974108"/>
              <a:gd name="connsiteY2369" fmla="*/ 5091281 h 7780525"/>
              <a:gd name="connsiteX2370" fmla="*/ 3674132 w 3974108"/>
              <a:gd name="connsiteY2370" fmla="*/ 5048673 h 7780525"/>
              <a:gd name="connsiteX2371" fmla="*/ 3665570 w 3974108"/>
              <a:gd name="connsiteY2371" fmla="*/ 5044227 h 7780525"/>
              <a:gd name="connsiteX2372" fmla="*/ 3601915 w 3974108"/>
              <a:gd name="connsiteY2372" fmla="*/ 5008658 h 7780525"/>
              <a:gd name="connsiteX2373" fmla="*/ 3587397 w 3974108"/>
              <a:gd name="connsiteY2373" fmla="*/ 4987168 h 7780525"/>
              <a:gd name="connsiteX2374" fmla="*/ 3612711 w 3974108"/>
              <a:gd name="connsiteY2374" fmla="*/ 4991985 h 7780525"/>
              <a:gd name="connsiteX2375" fmla="*/ 3591120 w 3974108"/>
              <a:gd name="connsiteY2375" fmla="*/ 4966049 h 7780525"/>
              <a:gd name="connsiteX2376" fmla="*/ 3576602 w 3974108"/>
              <a:gd name="connsiteY2376" fmla="*/ 4934556 h 7780525"/>
              <a:gd name="connsiteX2377" fmla="*/ 3673015 w 3974108"/>
              <a:gd name="connsiteY2377" fmla="*/ 5014586 h 7780525"/>
              <a:gd name="connsiteX2378" fmla="*/ 3661103 w 3974108"/>
              <a:gd name="connsiteY2378" fmla="*/ 4962715 h 7780525"/>
              <a:gd name="connsiteX2379" fmla="*/ 3667059 w 3974108"/>
              <a:gd name="connsiteY2379" fmla="*/ 4960121 h 7780525"/>
              <a:gd name="connsiteX2380" fmla="*/ 3683439 w 3974108"/>
              <a:gd name="connsiteY2380" fmla="*/ 4994208 h 7780525"/>
              <a:gd name="connsiteX2381" fmla="*/ 3751561 w 3974108"/>
              <a:gd name="connsiteY2381" fmla="*/ 5078314 h 7780525"/>
              <a:gd name="connsiteX2382" fmla="*/ 3767940 w 3974108"/>
              <a:gd name="connsiteY2382" fmla="*/ 5088688 h 7780525"/>
              <a:gd name="connsiteX2383" fmla="*/ 3750072 w 3974108"/>
              <a:gd name="connsiteY2383" fmla="*/ 5026813 h 7780525"/>
              <a:gd name="connsiteX2384" fmla="*/ 3734065 w 3974108"/>
              <a:gd name="connsiteY2384" fmla="*/ 4979388 h 7780525"/>
              <a:gd name="connsiteX2385" fmla="*/ 3717314 w 3974108"/>
              <a:gd name="connsiteY2385" fmla="*/ 4944930 h 7780525"/>
              <a:gd name="connsiteX2386" fmla="*/ 3616061 w 3974108"/>
              <a:gd name="connsiteY2386" fmla="*/ 4862678 h 7780525"/>
              <a:gd name="connsiteX2387" fmla="*/ 3536771 w 3974108"/>
              <a:gd name="connsiteY2387" fmla="*/ 4842670 h 7780525"/>
              <a:gd name="connsiteX2388" fmla="*/ 3469021 w 3974108"/>
              <a:gd name="connsiteY2388" fmla="*/ 4840447 h 7780525"/>
              <a:gd name="connsiteX2389" fmla="*/ 2945636 w 3974108"/>
              <a:gd name="connsiteY2389" fmla="*/ 4834859 h 7780525"/>
              <a:gd name="connsiteX2390" fmla="*/ 2944768 w 3974108"/>
              <a:gd name="connsiteY2390" fmla="*/ 4914790 h 7780525"/>
              <a:gd name="connsiteX2391" fmla="*/ 2944189 w 3974108"/>
              <a:gd name="connsiteY2391" fmla="*/ 5052933 h 7780525"/>
              <a:gd name="connsiteX2392" fmla="*/ 2954617 w 3974108"/>
              <a:gd name="connsiteY2392" fmla="*/ 5103614 h 7780525"/>
              <a:gd name="connsiteX2393" fmla="*/ 2958672 w 3974108"/>
              <a:gd name="connsiteY2393" fmla="*/ 5095795 h 7780525"/>
              <a:gd name="connsiteX2394" fmla="*/ 2955485 w 3974108"/>
              <a:gd name="connsiteY2394" fmla="*/ 5034109 h 7780525"/>
              <a:gd name="connsiteX2395" fmla="*/ 2954327 w 3974108"/>
              <a:gd name="connsiteY2395" fmla="*/ 4948095 h 7780525"/>
              <a:gd name="connsiteX2396" fmla="*/ 2957513 w 3974108"/>
              <a:gd name="connsiteY2396" fmla="*/ 4921452 h 7780525"/>
              <a:gd name="connsiteX2397" fmla="*/ 2949692 w 3974108"/>
              <a:gd name="connsiteY2397" fmla="*/ 4850498 h 7780525"/>
              <a:gd name="connsiteX2398" fmla="*/ 2945636 w 3974108"/>
              <a:gd name="connsiteY2398" fmla="*/ 4834859 h 7780525"/>
              <a:gd name="connsiteX2399" fmla="*/ 3463437 w 3974108"/>
              <a:gd name="connsiteY2399" fmla="*/ 4808954 h 7780525"/>
              <a:gd name="connsiteX2400" fmla="*/ 3562829 w 3974108"/>
              <a:gd name="connsiteY2400" fmla="*/ 4817475 h 7780525"/>
              <a:gd name="connsiteX2401" fmla="*/ 3616805 w 3974108"/>
              <a:gd name="connsiteY2401" fmla="*/ 4828220 h 7780525"/>
              <a:gd name="connsiteX2402" fmla="*/ 3700934 w 3974108"/>
              <a:gd name="connsiteY2402" fmla="*/ 4867865 h 7780525"/>
              <a:gd name="connsiteX2403" fmla="*/ 3753422 w 3974108"/>
              <a:gd name="connsiteY2403" fmla="*/ 4934186 h 7780525"/>
              <a:gd name="connsiteX2404" fmla="*/ 3796976 w 3974108"/>
              <a:gd name="connsiteY2404" fmla="*/ 5052378 h 7780525"/>
              <a:gd name="connsiteX2405" fmla="*/ 3792881 w 3974108"/>
              <a:gd name="connsiteY2405" fmla="*/ 5106472 h 7780525"/>
              <a:gd name="connsiteX2406" fmla="*/ 3856164 w 3974108"/>
              <a:gd name="connsiteY2406" fmla="*/ 5166495 h 7780525"/>
              <a:gd name="connsiteX2407" fmla="*/ 3741138 w 3974108"/>
              <a:gd name="connsiteY2407" fmla="*/ 5106472 h 7780525"/>
              <a:gd name="connsiteX2408" fmla="*/ 3702423 w 3974108"/>
              <a:gd name="connsiteY2408" fmla="*/ 5120922 h 7780525"/>
              <a:gd name="connsiteX2409" fmla="*/ 3600798 w 3974108"/>
              <a:gd name="connsiteY2409" fmla="*/ 5102767 h 7780525"/>
              <a:gd name="connsiteX2410" fmla="*/ 3498429 w 3974108"/>
              <a:gd name="connsiteY2410" fmla="*/ 4989021 h 7780525"/>
              <a:gd name="connsiteX2411" fmla="*/ 3449292 w 3974108"/>
              <a:gd name="connsiteY2411" fmla="*/ 4879350 h 7780525"/>
              <a:gd name="connsiteX2412" fmla="*/ 3436263 w 3974108"/>
              <a:gd name="connsiteY2412" fmla="*/ 4849710 h 7780525"/>
              <a:gd name="connsiteX2413" fmla="*/ 3463437 w 3974108"/>
              <a:gd name="connsiteY2413" fmla="*/ 4808954 h 7780525"/>
              <a:gd name="connsiteX2414" fmla="*/ 2946216 w 3974108"/>
              <a:gd name="connsiteY2414" fmla="*/ 4754348 h 7780525"/>
              <a:gd name="connsiteX2415" fmla="*/ 2951430 w 3974108"/>
              <a:gd name="connsiteY2415" fmla="*/ 4771724 h 7780525"/>
              <a:gd name="connsiteX2416" fmla="*/ 2966493 w 3974108"/>
              <a:gd name="connsiteY2416" fmla="*/ 4879459 h 7780525"/>
              <a:gd name="connsiteX2417" fmla="*/ 2970838 w 3974108"/>
              <a:gd name="connsiteY2417" fmla="*/ 4975319 h 7780525"/>
              <a:gd name="connsiteX2418" fmla="*/ 2971997 w 3974108"/>
              <a:gd name="connsiteY2418" fmla="*/ 4983138 h 7780525"/>
              <a:gd name="connsiteX2419" fmla="*/ 2977790 w 3974108"/>
              <a:gd name="connsiteY2419" fmla="*/ 5038453 h 7780525"/>
              <a:gd name="connsiteX2420" fmla="*/ 3004150 w 3974108"/>
              <a:gd name="connsiteY2420" fmla="*/ 5010940 h 7780525"/>
              <a:gd name="connsiteX2421" fmla="*/ 3065559 w 3974108"/>
              <a:gd name="connsiteY2421" fmla="*/ 5001094 h 7780525"/>
              <a:gd name="connsiteX2422" fmla="*/ 3089892 w 3974108"/>
              <a:gd name="connsiteY2422" fmla="*/ 5016154 h 7780525"/>
              <a:gd name="connsiteX2423" fmla="*/ 3101188 w 3974108"/>
              <a:gd name="connsiteY2423" fmla="*/ 5024262 h 7780525"/>
              <a:gd name="connsiteX2424" fmla="*/ 3182875 w 3974108"/>
              <a:gd name="connsiteY2424" fmla="*/ 4911025 h 7780525"/>
              <a:gd name="connsiteX2425" fmla="*/ 3131603 w 3974108"/>
              <a:gd name="connsiteY2425" fmla="*/ 4890174 h 7780525"/>
              <a:gd name="connsiteX2426" fmla="*/ 3062083 w 3974108"/>
              <a:gd name="connsiteY2426" fmla="*/ 4855131 h 7780525"/>
              <a:gd name="connsiteX2427" fmla="*/ 3046152 w 3974108"/>
              <a:gd name="connsiteY2427" fmla="*/ 4849629 h 7780525"/>
              <a:gd name="connsiteX2428" fmla="*/ 3026164 w 3974108"/>
              <a:gd name="connsiteY2428" fmla="*/ 4840651 h 7780525"/>
              <a:gd name="connsiteX2429" fmla="*/ 2955196 w 3974108"/>
              <a:gd name="connsiteY2429" fmla="*/ 4763615 h 7780525"/>
              <a:gd name="connsiteX2430" fmla="*/ 2946216 w 3974108"/>
              <a:gd name="connsiteY2430" fmla="*/ 4754348 h 7780525"/>
              <a:gd name="connsiteX2431" fmla="*/ 1146599 w 3974108"/>
              <a:gd name="connsiteY2431" fmla="*/ 4667201 h 7780525"/>
              <a:gd name="connsiteX2432" fmla="*/ 1167979 w 3974108"/>
              <a:gd name="connsiteY2432" fmla="*/ 4669451 h 7780525"/>
              <a:gd name="connsiteX2433" fmla="*/ 1124094 w 3974108"/>
              <a:gd name="connsiteY2433" fmla="*/ 4674131 h 7780525"/>
              <a:gd name="connsiteX2434" fmla="*/ 1146599 w 3974108"/>
              <a:gd name="connsiteY2434" fmla="*/ 4667201 h 7780525"/>
              <a:gd name="connsiteX2435" fmla="*/ 1211877 w 3974108"/>
              <a:gd name="connsiteY2435" fmla="*/ 4661138 h 7780525"/>
              <a:gd name="connsiteX2436" fmla="*/ 1168354 w 3974108"/>
              <a:gd name="connsiteY2436" fmla="*/ 4696772 h 7780525"/>
              <a:gd name="connsiteX2437" fmla="*/ 1211877 w 3974108"/>
              <a:gd name="connsiteY2437" fmla="*/ 4661138 h 7780525"/>
              <a:gd name="connsiteX2438" fmla="*/ 2887993 w 3974108"/>
              <a:gd name="connsiteY2438" fmla="*/ 4659067 h 7780525"/>
              <a:gd name="connsiteX2439" fmla="*/ 2887124 w 3974108"/>
              <a:gd name="connsiteY2439" fmla="*/ 4661674 h 7780525"/>
              <a:gd name="connsiteX2440" fmla="*/ 2888282 w 3974108"/>
              <a:gd name="connsiteY2440" fmla="*/ 4666308 h 7780525"/>
              <a:gd name="connsiteX2441" fmla="*/ 2911166 w 3974108"/>
              <a:gd name="connsiteY2441" fmla="*/ 4729731 h 7780525"/>
              <a:gd name="connsiteX2442" fmla="*/ 2936947 w 3974108"/>
              <a:gd name="connsiteY2442" fmla="*/ 4795473 h 7780525"/>
              <a:gd name="connsiteX2443" fmla="*/ 2918698 w 3974108"/>
              <a:gd name="connsiteY2443" fmla="*/ 4704246 h 7780525"/>
              <a:gd name="connsiteX2444" fmla="*/ 2944189 w 3974108"/>
              <a:gd name="connsiteY2444" fmla="*/ 4715541 h 7780525"/>
              <a:gd name="connsiteX2445" fmla="*/ 3027613 w 3974108"/>
              <a:gd name="connsiteY2445" fmla="*/ 4809084 h 7780525"/>
              <a:gd name="connsiteX2446" fmla="*/ 3048179 w 3974108"/>
              <a:gd name="connsiteY2446" fmla="*/ 4826460 h 7780525"/>
              <a:gd name="connsiteX2447" fmla="*/ 3079753 w 3974108"/>
              <a:gd name="connsiteY2447" fmla="*/ 4844706 h 7780525"/>
              <a:gd name="connsiteX2448" fmla="*/ 3089022 w 3974108"/>
              <a:gd name="connsiteY2448" fmla="*/ 4849050 h 7780525"/>
              <a:gd name="connsiteX2449" fmla="*/ 3090471 w 3974108"/>
              <a:gd name="connsiteY2449" fmla="*/ 4846733 h 7780525"/>
              <a:gd name="connsiteX2450" fmla="*/ 3077146 w 3974108"/>
              <a:gd name="connsiteY2450" fmla="*/ 4836597 h 7780525"/>
              <a:gd name="connsiteX2451" fmla="*/ 2945347 w 3974108"/>
              <a:gd name="connsiteY2451" fmla="*/ 4705984 h 7780525"/>
              <a:gd name="connsiteX2452" fmla="*/ 2887993 w 3974108"/>
              <a:gd name="connsiteY2452" fmla="*/ 4659067 h 7780525"/>
              <a:gd name="connsiteX2453" fmla="*/ 2589737 w 3974108"/>
              <a:gd name="connsiteY2453" fmla="*/ 4658049 h 7780525"/>
              <a:gd name="connsiteX2454" fmla="*/ 2575935 w 3974108"/>
              <a:gd name="connsiteY2454" fmla="*/ 4664233 h 7780525"/>
              <a:gd name="connsiteX2455" fmla="*/ 2449532 w 3974108"/>
              <a:gd name="connsiteY2455" fmla="*/ 4823807 h 7780525"/>
              <a:gd name="connsiteX2456" fmla="*/ 2446558 w 3974108"/>
              <a:gd name="connsiteY2456" fmla="*/ 4837570 h 7780525"/>
              <a:gd name="connsiteX2457" fmla="*/ 2436520 w 3974108"/>
              <a:gd name="connsiteY2457" fmla="*/ 4876254 h 7780525"/>
              <a:gd name="connsiteX2458" fmla="*/ 2439866 w 3974108"/>
              <a:gd name="connsiteY2458" fmla="*/ 4932422 h 7780525"/>
              <a:gd name="connsiteX2459" fmla="*/ 2456596 w 3974108"/>
              <a:gd name="connsiteY2459" fmla="*/ 4872535 h 7780525"/>
              <a:gd name="connsiteX2460" fmla="*/ 2512733 w 3974108"/>
              <a:gd name="connsiteY2460" fmla="*/ 4801117 h 7780525"/>
              <a:gd name="connsiteX2461" fmla="*/ 2604934 w 3974108"/>
              <a:gd name="connsiteY2461" fmla="*/ 4658281 h 7780525"/>
              <a:gd name="connsiteX2462" fmla="*/ 2589737 w 3974108"/>
              <a:gd name="connsiteY2462" fmla="*/ 4658049 h 7780525"/>
              <a:gd name="connsiteX2463" fmla="*/ 1571608 w 3974108"/>
              <a:gd name="connsiteY2463" fmla="*/ 4652640 h 7780525"/>
              <a:gd name="connsiteX2464" fmla="*/ 1635166 w 3974108"/>
              <a:gd name="connsiteY2464" fmla="*/ 4664834 h 7780525"/>
              <a:gd name="connsiteX2465" fmla="*/ 1594788 w 3974108"/>
              <a:gd name="connsiteY2465" fmla="*/ 4678874 h 7780525"/>
              <a:gd name="connsiteX2466" fmla="*/ 1571608 w 3974108"/>
              <a:gd name="connsiteY2466" fmla="*/ 4652640 h 7780525"/>
              <a:gd name="connsiteX2467" fmla="*/ 1484701 w 3974108"/>
              <a:gd name="connsiteY2467" fmla="*/ 4648048 h 7780525"/>
              <a:gd name="connsiteX2468" fmla="*/ 1507017 w 3974108"/>
              <a:gd name="connsiteY2468" fmla="*/ 4669643 h 7780525"/>
              <a:gd name="connsiteX2469" fmla="*/ 1556484 w 3974108"/>
              <a:gd name="connsiteY2469" fmla="*/ 4680989 h 7780525"/>
              <a:gd name="connsiteX2470" fmla="*/ 1519662 w 3974108"/>
              <a:gd name="connsiteY2470" fmla="*/ 4701852 h 7780525"/>
              <a:gd name="connsiteX2471" fmla="*/ 1492511 w 3974108"/>
              <a:gd name="connsiteY2471" fmla="*/ 4694532 h 7780525"/>
              <a:gd name="connsiteX2472" fmla="*/ 1484701 w 3974108"/>
              <a:gd name="connsiteY2472" fmla="*/ 4648048 h 7780525"/>
              <a:gd name="connsiteX2473" fmla="*/ 2604190 w 3974108"/>
              <a:gd name="connsiteY2473" fmla="*/ 4643402 h 7780525"/>
              <a:gd name="connsiteX2474" fmla="*/ 2619804 w 3974108"/>
              <a:gd name="connsiteY2474" fmla="*/ 4657166 h 7780525"/>
              <a:gd name="connsiteX2475" fmla="*/ 2548796 w 3974108"/>
              <a:gd name="connsiteY2475" fmla="*/ 4809300 h 7780525"/>
              <a:gd name="connsiteX2476" fmla="*/ 2496748 w 3974108"/>
              <a:gd name="connsiteY2476" fmla="*/ 4858028 h 7780525"/>
              <a:gd name="connsiteX2477" fmla="*/ 2475928 w 3974108"/>
              <a:gd name="connsiteY2477" fmla="*/ 4892249 h 7780525"/>
              <a:gd name="connsiteX2478" fmla="*/ 2503067 w 3974108"/>
              <a:gd name="connsiteY2478" fmla="*/ 4896713 h 7780525"/>
              <a:gd name="connsiteX2479" fmla="*/ 2614228 w 3974108"/>
              <a:gd name="connsiteY2479" fmla="*/ 4957344 h 7780525"/>
              <a:gd name="connsiteX2480" fmla="*/ 2684121 w 3974108"/>
              <a:gd name="connsiteY2480" fmla="*/ 5057031 h 7780525"/>
              <a:gd name="connsiteX2481" fmla="*/ 2713864 w 3974108"/>
              <a:gd name="connsiteY2481" fmla="*/ 5204331 h 7780525"/>
              <a:gd name="connsiteX2482" fmla="*/ 2718643 w 3974108"/>
              <a:gd name="connsiteY2482" fmla="*/ 5233163 h 7780525"/>
              <a:gd name="connsiteX2483" fmla="*/ 2726876 w 3974108"/>
              <a:gd name="connsiteY2483" fmla="*/ 5282816 h 7780525"/>
              <a:gd name="connsiteX2484" fmla="*/ 2759591 w 3974108"/>
              <a:gd name="connsiteY2484" fmla="*/ 5343819 h 7780525"/>
              <a:gd name="connsiteX2485" fmla="*/ 2822421 w 3974108"/>
              <a:gd name="connsiteY2485" fmla="*/ 5466941 h 7780525"/>
              <a:gd name="connsiteX2486" fmla="*/ 2836549 w 3974108"/>
              <a:gd name="connsiteY2486" fmla="*/ 5567372 h 7780525"/>
              <a:gd name="connsiteX2487" fmla="*/ 2837664 w 3974108"/>
              <a:gd name="connsiteY2487" fmla="*/ 5578531 h 7780525"/>
              <a:gd name="connsiteX2488" fmla="*/ 2890456 w 3974108"/>
              <a:gd name="connsiteY2488" fmla="*/ 5580762 h 7780525"/>
              <a:gd name="connsiteX2489" fmla="*/ 3048318 w 3974108"/>
              <a:gd name="connsiteY2489" fmla="*/ 5565485 h 7780525"/>
              <a:gd name="connsiteX2490" fmla="*/ 3128763 w 3974108"/>
              <a:gd name="connsiteY2490" fmla="*/ 5557700 h 7780525"/>
              <a:gd name="connsiteX2491" fmla="*/ 3335470 w 3974108"/>
              <a:gd name="connsiteY2491" fmla="*/ 5532034 h 7780525"/>
              <a:gd name="connsiteX2492" fmla="*/ 3488269 w 3974108"/>
              <a:gd name="connsiteY2492" fmla="*/ 5527571 h 7780525"/>
              <a:gd name="connsiteX2493" fmla="*/ 3569316 w 3974108"/>
              <a:gd name="connsiteY2493" fmla="*/ 5526084 h 7780525"/>
              <a:gd name="connsiteX2494" fmla="*/ 3613929 w 3974108"/>
              <a:gd name="connsiteY2494" fmla="*/ 5521620 h 7780525"/>
              <a:gd name="connsiteX2495" fmla="*/ 3639581 w 3974108"/>
              <a:gd name="connsiteY2495" fmla="*/ 5547286 h 7780525"/>
              <a:gd name="connsiteX2496" fmla="*/ 3636235 w 3974108"/>
              <a:gd name="connsiteY2496" fmla="*/ 5620935 h 7780525"/>
              <a:gd name="connsiteX2497" fmla="*/ 3630658 w 3974108"/>
              <a:gd name="connsiteY2497" fmla="*/ 5675615 h 7780525"/>
              <a:gd name="connsiteX2498" fmla="*/ 3619134 w 3974108"/>
              <a:gd name="connsiteY2498" fmla="*/ 5725458 h 7780525"/>
              <a:gd name="connsiteX2499" fmla="*/ 3451835 w 3974108"/>
              <a:gd name="connsiteY2499" fmla="*/ 5928554 h 7780525"/>
              <a:gd name="connsiteX2500" fmla="*/ 3359263 w 3974108"/>
              <a:gd name="connsiteY2500" fmla="*/ 5980257 h 7780525"/>
              <a:gd name="connsiteX2501" fmla="*/ 3248475 w 3974108"/>
              <a:gd name="connsiteY2501" fmla="*/ 6006667 h 7780525"/>
              <a:gd name="connsiteX2502" fmla="*/ 3110175 w 3974108"/>
              <a:gd name="connsiteY2502" fmla="*/ 6008899 h 7780525"/>
              <a:gd name="connsiteX2503" fmla="*/ 2907929 w 3974108"/>
              <a:gd name="connsiteY2503" fmla="*/ 5946408 h 7780525"/>
              <a:gd name="connsiteX2504" fmla="*/ 2887482 w 3974108"/>
              <a:gd name="connsiteY2504" fmla="*/ 5932645 h 7780525"/>
              <a:gd name="connsiteX2505" fmla="*/ 2811640 w 3974108"/>
              <a:gd name="connsiteY2505" fmla="*/ 5864575 h 7780525"/>
              <a:gd name="connsiteX2506" fmla="*/ 2767771 w 3974108"/>
              <a:gd name="connsiteY2506" fmla="*/ 5804688 h 7780525"/>
              <a:gd name="connsiteX2507" fmla="*/ 2750298 w 3974108"/>
              <a:gd name="connsiteY2507" fmla="*/ 5853788 h 7780525"/>
              <a:gd name="connsiteX2508" fmla="*/ 2710889 w 3974108"/>
              <a:gd name="connsiteY2508" fmla="*/ 5912559 h 7780525"/>
              <a:gd name="connsiteX2509" fmla="*/ 2659213 w 3974108"/>
              <a:gd name="connsiteY2509" fmla="*/ 5934134 h 7780525"/>
              <a:gd name="connsiteX2510" fmla="*/ 2637650 w 3974108"/>
              <a:gd name="connsiteY2510" fmla="*/ 5943432 h 7780525"/>
              <a:gd name="connsiteX2511" fmla="*/ 2581512 w 3974108"/>
              <a:gd name="connsiteY2511" fmla="*/ 5986953 h 7780525"/>
              <a:gd name="connsiteX2512" fmla="*/ 2432430 w 3974108"/>
              <a:gd name="connsiteY2512" fmla="*/ 6023778 h 7780525"/>
              <a:gd name="connsiteX2513" fmla="*/ 2339859 w 3974108"/>
              <a:gd name="connsiteY2513" fmla="*/ 6011874 h 7780525"/>
              <a:gd name="connsiteX2514" fmla="*/ 2323872 w 3974108"/>
              <a:gd name="connsiteY2514" fmla="*/ 6008899 h 7780525"/>
              <a:gd name="connsiteX2515" fmla="*/ 2181483 w 3974108"/>
              <a:gd name="connsiteY2515" fmla="*/ 5943432 h 7780525"/>
              <a:gd name="connsiteX2516" fmla="*/ 2165496 w 3974108"/>
              <a:gd name="connsiteY2516" fmla="*/ 5930414 h 7780525"/>
              <a:gd name="connsiteX2517" fmla="*/ 2085937 w 3974108"/>
              <a:gd name="connsiteY2517" fmla="*/ 5837793 h 7780525"/>
              <a:gd name="connsiteX2518" fmla="*/ 2059169 w 3974108"/>
              <a:gd name="connsiteY2518" fmla="*/ 5777534 h 7780525"/>
              <a:gd name="connsiteX2519" fmla="*/ 2052478 w 3974108"/>
              <a:gd name="connsiteY2519" fmla="*/ 5746289 h 7780525"/>
              <a:gd name="connsiteX2520" fmla="*/ 2070323 w 3974108"/>
              <a:gd name="connsiteY2520" fmla="*/ 5598246 h 7780525"/>
              <a:gd name="connsiteX2521" fmla="*/ 2121255 w 3974108"/>
              <a:gd name="connsiteY2521" fmla="*/ 5447227 h 7780525"/>
              <a:gd name="connsiteX2522" fmla="*/ 2158805 w 3974108"/>
              <a:gd name="connsiteY2522" fmla="*/ 5383992 h 7780525"/>
              <a:gd name="connsiteX2523" fmla="*/ 2192264 w 3974108"/>
              <a:gd name="connsiteY2523" fmla="*/ 5293603 h 7780525"/>
              <a:gd name="connsiteX2524" fmla="*/ 2241339 w 3974108"/>
              <a:gd name="connsiteY2524" fmla="*/ 5081581 h 7780525"/>
              <a:gd name="connsiteX2525" fmla="*/ 2274054 w 3974108"/>
              <a:gd name="connsiteY2525" fmla="*/ 4998260 h 7780525"/>
              <a:gd name="connsiteX2526" fmla="*/ 2382241 w 3974108"/>
              <a:gd name="connsiteY2526" fmla="*/ 4895225 h 7780525"/>
              <a:gd name="connsiteX2527" fmla="*/ 2409752 w 3974108"/>
              <a:gd name="connsiteY2527" fmla="*/ 4868443 h 7780525"/>
              <a:gd name="connsiteX2528" fmla="*/ 2420162 w 3974108"/>
              <a:gd name="connsiteY2528" fmla="*/ 4829386 h 7780525"/>
              <a:gd name="connsiteX2529" fmla="*/ 2438007 w 3974108"/>
              <a:gd name="connsiteY2529" fmla="*/ 4782146 h 7780525"/>
              <a:gd name="connsiteX2530" fmla="*/ 2481505 w 3974108"/>
              <a:gd name="connsiteY2530" fmla="*/ 4709984 h 7780525"/>
              <a:gd name="connsiteX2531" fmla="*/ 2511619 w 3974108"/>
              <a:gd name="connsiteY2531" fmla="*/ 4683575 h 7780525"/>
              <a:gd name="connsiteX2532" fmla="*/ 2573333 w 3974108"/>
              <a:gd name="connsiteY2532" fmla="*/ 4652329 h 7780525"/>
              <a:gd name="connsiteX2533" fmla="*/ 2604190 w 3974108"/>
              <a:gd name="connsiteY2533" fmla="*/ 4643402 h 7780525"/>
              <a:gd name="connsiteX2534" fmla="*/ 1863807 w 3974108"/>
              <a:gd name="connsiteY2534" fmla="*/ 4634035 h 7780525"/>
              <a:gd name="connsiteX2535" fmla="*/ 1900730 w 3974108"/>
              <a:gd name="connsiteY2535" fmla="*/ 4641690 h 7780525"/>
              <a:gd name="connsiteX2536" fmla="*/ 1850280 w 3974108"/>
              <a:gd name="connsiteY2536" fmla="*/ 4638335 h 7780525"/>
              <a:gd name="connsiteX2537" fmla="*/ 1863807 w 3974108"/>
              <a:gd name="connsiteY2537" fmla="*/ 4634035 h 7780525"/>
              <a:gd name="connsiteX2538" fmla="*/ 1765227 w 3974108"/>
              <a:gd name="connsiteY2538" fmla="*/ 4629952 h 7780525"/>
              <a:gd name="connsiteX2539" fmla="*/ 1778715 w 3974108"/>
              <a:gd name="connsiteY2539" fmla="*/ 4638093 h 7780525"/>
              <a:gd name="connsiteX2540" fmla="*/ 1803070 w 3974108"/>
              <a:gd name="connsiteY2540" fmla="*/ 4652899 h 7780525"/>
              <a:gd name="connsiteX2541" fmla="*/ 1836792 w 3974108"/>
              <a:gd name="connsiteY2541" fmla="*/ 4671774 h 7780525"/>
              <a:gd name="connsiteX2542" fmla="*/ 1803070 w 3974108"/>
              <a:gd name="connsiteY2542" fmla="*/ 4683247 h 7780525"/>
              <a:gd name="connsiteX2543" fmla="*/ 1762978 w 3974108"/>
              <a:gd name="connsiteY2543" fmla="*/ 4656599 h 7780525"/>
              <a:gd name="connsiteX2544" fmla="*/ 1758857 w 3974108"/>
              <a:gd name="connsiteY2544" fmla="*/ 4645496 h 7780525"/>
              <a:gd name="connsiteX2545" fmla="*/ 1765227 w 3974108"/>
              <a:gd name="connsiteY2545" fmla="*/ 4629952 h 7780525"/>
              <a:gd name="connsiteX2546" fmla="*/ 1268552 w 3974108"/>
              <a:gd name="connsiteY2546" fmla="*/ 4604397 h 7780525"/>
              <a:gd name="connsiteX2547" fmla="*/ 1284367 w 3974108"/>
              <a:gd name="connsiteY2547" fmla="*/ 4627676 h 7780525"/>
              <a:gd name="connsiteX2548" fmla="*/ 1265276 w 3974108"/>
              <a:gd name="connsiteY2548" fmla="*/ 4640417 h 7780525"/>
              <a:gd name="connsiteX2549" fmla="*/ 1242817 w 3974108"/>
              <a:gd name="connsiteY2549" fmla="*/ 4634796 h 7780525"/>
              <a:gd name="connsiteX2550" fmla="*/ 1246560 w 3974108"/>
              <a:gd name="connsiteY2550" fmla="*/ 4611188 h 7780525"/>
              <a:gd name="connsiteX2551" fmla="*/ 1268552 w 3974108"/>
              <a:gd name="connsiteY2551" fmla="*/ 4604397 h 7780525"/>
              <a:gd name="connsiteX2552" fmla="*/ 1183353 w 3974108"/>
              <a:gd name="connsiteY2552" fmla="*/ 4597324 h 7780525"/>
              <a:gd name="connsiteX2553" fmla="*/ 1167862 w 3974108"/>
              <a:gd name="connsiteY2553" fmla="*/ 4654221 h 7780525"/>
              <a:gd name="connsiteX2554" fmla="*/ 1183353 w 3974108"/>
              <a:gd name="connsiteY2554" fmla="*/ 4597324 h 7780525"/>
              <a:gd name="connsiteX2555" fmla="*/ 2857288 w 3974108"/>
              <a:gd name="connsiteY2555" fmla="*/ 4582901 h 7780525"/>
              <a:gd name="connsiteX2556" fmla="*/ 2848308 w 3974108"/>
              <a:gd name="connsiteY2556" fmla="*/ 4613020 h 7780525"/>
              <a:gd name="connsiteX2557" fmla="*/ 2872641 w 3974108"/>
              <a:gd name="connsiteY2557" fmla="*/ 4646904 h 7780525"/>
              <a:gd name="connsiteX2558" fmla="*/ 2880461 w 3974108"/>
              <a:gd name="connsiteY2558" fmla="*/ 4652117 h 7780525"/>
              <a:gd name="connsiteX2559" fmla="*/ 2883648 w 3974108"/>
              <a:gd name="connsiteY2559" fmla="*/ 4649800 h 7780525"/>
              <a:gd name="connsiteX2560" fmla="*/ 2857288 w 3974108"/>
              <a:gd name="connsiteY2560" fmla="*/ 4582901 h 7780525"/>
              <a:gd name="connsiteX2561" fmla="*/ 2856672 w 3974108"/>
              <a:gd name="connsiteY2561" fmla="*/ 4560999 h 7780525"/>
              <a:gd name="connsiteX2562" fmla="*/ 2879303 w 3974108"/>
              <a:gd name="connsiteY2562" fmla="*/ 4575950 h 7780525"/>
              <a:gd name="connsiteX2563" fmla="*/ 2892627 w 3974108"/>
              <a:gd name="connsiteY2563" fmla="*/ 4597381 h 7780525"/>
              <a:gd name="connsiteX2564" fmla="*/ 2920146 w 3974108"/>
              <a:gd name="connsiteY2564" fmla="*/ 4645456 h 7780525"/>
              <a:gd name="connsiteX2565" fmla="*/ 2983873 w 3974108"/>
              <a:gd name="connsiteY2565" fmla="*/ 4723650 h 7780525"/>
              <a:gd name="connsiteX2566" fmla="*/ 3091919 w 3974108"/>
              <a:gd name="connsiteY2566" fmla="*/ 4817193 h 7780525"/>
              <a:gd name="connsiteX2567" fmla="*/ 3159702 w 3974108"/>
              <a:gd name="connsiteY2567" fmla="*/ 4861793 h 7780525"/>
              <a:gd name="connsiteX2568" fmla="*/ 3218503 w 3974108"/>
              <a:gd name="connsiteY2568" fmla="*/ 4889595 h 7780525"/>
              <a:gd name="connsiteX2569" fmla="*/ 3236174 w 3974108"/>
              <a:gd name="connsiteY2569" fmla="*/ 4862372 h 7780525"/>
              <a:gd name="connsiteX2570" fmla="*/ 3293817 w 3974108"/>
              <a:gd name="connsiteY2570" fmla="*/ 4816035 h 7780525"/>
              <a:gd name="connsiteX2571" fmla="*/ 3336398 w 3974108"/>
              <a:gd name="connsiteY2571" fmla="*/ 4822695 h 7780525"/>
              <a:gd name="connsiteX2572" fmla="*/ 3418664 w 3974108"/>
              <a:gd name="connsiteY2572" fmla="*/ 4908999 h 7780525"/>
              <a:gd name="connsiteX2573" fmla="*/ 3422720 w 3974108"/>
              <a:gd name="connsiteY2573" fmla="*/ 5112882 h 7780525"/>
              <a:gd name="connsiteX2574" fmla="*/ 3342482 w 3974108"/>
              <a:gd name="connsiteY2574" fmla="*/ 5185573 h 7780525"/>
              <a:gd name="connsiteX2575" fmla="*/ 3313225 w 3974108"/>
              <a:gd name="connsiteY2575" fmla="*/ 5194262 h 7780525"/>
              <a:gd name="connsiteX2576" fmla="*/ 3286576 w 3974108"/>
              <a:gd name="connsiteY2576" fmla="*/ 5195709 h 7780525"/>
              <a:gd name="connsiteX2577" fmla="*/ 3239070 w 3974108"/>
              <a:gd name="connsiteY2577" fmla="*/ 5190497 h 7780525"/>
              <a:gd name="connsiteX2578" fmla="*/ 3217345 w 3974108"/>
              <a:gd name="connsiteY2578" fmla="*/ 5186152 h 7780525"/>
              <a:gd name="connsiteX2579" fmla="*/ 3150721 w 3974108"/>
              <a:gd name="connsiteY2579" fmla="*/ 5143580 h 7780525"/>
              <a:gd name="connsiteX2580" fmla="*/ 3145218 w 3974108"/>
              <a:gd name="connsiteY2580" fmla="*/ 5139526 h 7780525"/>
              <a:gd name="connsiteX2581" fmla="*/ 3141742 w 3974108"/>
              <a:gd name="connsiteY2581" fmla="*/ 5188759 h 7780525"/>
              <a:gd name="connsiteX2582" fmla="*/ 3085836 w 3974108"/>
              <a:gd name="connsiteY2582" fmla="*/ 5307498 h 7780525"/>
              <a:gd name="connsiteX2583" fmla="*/ 3029930 w 3974108"/>
              <a:gd name="connsiteY2583" fmla="*/ 5339934 h 7780525"/>
              <a:gd name="connsiteX2584" fmla="*/ 2970259 w 3974108"/>
              <a:gd name="connsiteY2584" fmla="*/ 5356731 h 7780525"/>
              <a:gd name="connsiteX2585" fmla="*/ 2943609 w 3974108"/>
              <a:gd name="connsiteY2585" fmla="*/ 5360207 h 7780525"/>
              <a:gd name="connsiteX2586" fmla="*/ 2865978 w 3974108"/>
              <a:gd name="connsiteY2586" fmla="*/ 5338486 h 7780525"/>
              <a:gd name="connsiteX2587" fmla="*/ 2846570 w 3974108"/>
              <a:gd name="connsiteY2587" fmla="*/ 5322268 h 7780525"/>
              <a:gd name="connsiteX2588" fmla="*/ 2799644 w 3974108"/>
              <a:gd name="connsiteY2588" fmla="*/ 5235096 h 7780525"/>
              <a:gd name="connsiteX2589" fmla="*/ 2790664 w 3974108"/>
              <a:gd name="connsiteY2589" fmla="*/ 5188180 h 7780525"/>
              <a:gd name="connsiteX2590" fmla="*/ 2799065 w 3974108"/>
              <a:gd name="connsiteY2590" fmla="*/ 5132285 h 7780525"/>
              <a:gd name="connsiteX2591" fmla="*/ 2823397 w 3974108"/>
              <a:gd name="connsiteY2591" fmla="*/ 5085948 h 7780525"/>
              <a:gd name="connsiteX2592" fmla="*/ 2899579 w 3974108"/>
              <a:gd name="connsiteY2592" fmla="*/ 5041349 h 7780525"/>
              <a:gd name="connsiteX2593" fmla="*/ 2931154 w 3974108"/>
              <a:gd name="connsiteY2593" fmla="*/ 5039901 h 7780525"/>
              <a:gd name="connsiteX2594" fmla="*/ 2932022 w 3974108"/>
              <a:gd name="connsiteY2594" fmla="*/ 5005727 h 7780525"/>
              <a:gd name="connsiteX2595" fmla="*/ 2925939 w 3974108"/>
              <a:gd name="connsiteY2595" fmla="*/ 4896256 h 7780525"/>
              <a:gd name="connsiteX2596" fmla="*/ 2924781 w 3974108"/>
              <a:gd name="connsiteY2596" fmla="*/ 4861214 h 7780525"/>
              <a:gd name="connsiteX2597" fmla="*/ 2907111 w 3974108"/>
              <a:gd name="connsiteY2597" fmla="*/ 4785626 h 7780525"/>
              <a:gd name="connsiteX2598" fmla="*/ 2885386 w 3974108"/>
              <a:gd name="connsiteY2598" fmla="*/ 4719596 h 7780525"/>
              <a:gd name="connsiteX2599" fmla="*/ 2870323 w 3974108"/>
              <a:gd name="connsiteY2599" fmla="*/ 4692083 h 7780525"/>
              <a:gd name="connsiteX2600" fmla="*/ 2852074 w 3974108"/>
              <a:gd name="connsiteY2600" fmla="*/ 4663122 h 7780525"/>
              <a:gd name="connsiteX2601" fmla="*/ 2828901 w 3974108"/>
              <a:gd name="connsiteY2601" fmla="*/ 4616205 h 7780525"/>
              <a:gd name="connsiteX2602" fmla="*/ 2834694 w 3974108"/>
              <a:gd name="connsiteY2602" fmla="*/ 4577109 h 7780525"/>
              <a:gd name="connsiteX2603" fmla="*/ 2856672 w 3974108"/>
              <a:gd name="connsiteY2603" fmla="*/ 4560999 h 7780525"/>
              <a:gd name="connsiteX2604" fmla="*/ 3475218 w 3974108"/>
              <a:gd name="connsiteY2604" fmla="*/ 4559452 h 7780525"/>
              <a:gd name="connsiteX2605" fmla="*/ 3485804 w 3974108"/>
              <a:gd name="connsiteY2605" fmla="*/ 4571360 h 7780525"/>
              <a:gd name="connsiteX2606" fmla="*/ 3460852 w 3974108"/>
              <a:gd name="connsiteY2606" fmla="*/ 4626063 h 7780525"/>
              <a:gd name="connsiteX2607" fmla="*/ 3446485 w 3974108"/>
              <a:gd name="connsiteY2607" fmla="*/ 4608945 h 7780525"/>
              <a:gd name="connsiteX2608" fmla="*/ 3460852 w 3974108"/>
              <a:gd name="connsiteY2608" fmla="*/ 4566523 h 7780525"/>
              <a:gd name="connsiteX2609" fmla="*/ 3475218 w 3974108"/>
              <a:gd name="connsiteY2609" fmla="*/ 4559452 h 7780525"/>
              <a:gd name="connsiteX2610" fmla="*/ 1238980 w 3974108"/>
              <a:gd name="connsiteY2610" fmla="*/ 4554781 h 7780525"/>
              <a:gd name="connsiteX2611" fmla="*/ 1221726 w 3974108"/>
              <a:gd name="connsiteY2611" fmla="*/ 4609975 h 7780525"/>
              <a:gd name="connsiteX2612" fmla="*/ 1198097 w 3974108"/>
              <a:gd name="connsiteY2612" fmla="*/ 4631317 h 7780525"/>
              <a:gd name="connsiteX2613" fmla="*/ 1238980 w 3974108"/>
              <a:gd name="connsiteY2613" fmla="*/ 4554781 h 7780525"/>
              <a:gd name="connsiteX2614" fmla="*/ 1676494 w 3974108"/>
              <a:gd name="connsiteY2614" fmla="*/ 4545332 h 7780525"/>
              <a:gd name="connsiteX2615" fmla="*/ 1695296 w 3974108"/>
              <a:gd name="connsiteY2615" fmla="*/ 4556394 h 7780525"/>
              <a:gd name="connsiteX2616" fmla="*/ 1694927 w 3974108"/>
              <a:gd name="connsiteY2616" fmla="*/ 4596955 h 7780525"/>
              <a:gd name="connsiteX2617" fmla="*/ 1689029 w 3974108"/>
              <a:gd name="connsiteY2617" fmla="*/ 4595111 h 7780525"/>
              <a:gd name="connsiteX2618" fmla="*/ 1644051 w 3974108"/>
              <a:gd name="connsiteY2618" fmla="*/ 4587369 h 7780525"/>
              <a:gd name="connsiteX2619" fmla="*/ 1617507 w 3974108"/>
              <a:gd name="connsiteY2619" fmla="*/ 4591055 h 7780525"/>
              <a:gd name="connsiteX2620" fmla="*/ 1676494 w 3974108"/>
              <a:gd name="connsiteY2620" fmla="*/ 4545332 h 7780525"/>
              <a:gd name="connsiteX2621" fmla="*/ 3406925 w 3974108"/>
              <a:gd name="connsiteY2621" fmla="*/ 4541200 h 7780525"/>
              <a:gd name="connsiteX2622" fmla="*/ 3397738 w 3974108"/>
              <a:gd name="connsiteY2622" fmla="*/ 4579571 h 7780525"/>
              <a:gd name="connsiteX2623" fmla="*/ 3393696 w 3974108"/>
              <a:gd name="connsiteY2623" fmla="*/ 4622784 h 7780525"/>
              <a:gd name="connsiteX2624" fmla="*/ 3377528 w 3974108"/>
              <a:gd name="connsiteY2624" fmla="*/ 4610491 h 7780525"/>
              <a:gd name="connsiteX2625" fmla="*/ 3406925 w 3974108"/>
              <a:gd name="connsiteY2625" fmla="*/ 4541200 h 7780525"/>
              <a:gd name="connsiteX2626" fmla="*/ 1539340 w 3974108"/>
              <a:gd name="connsiteY2626" fmla="*/ 4503468 h 7780525"/>
              <a:gd name="connsiteX2627" fmla="*/ 1563693 w 3974108"/>
              <a:gd name="connsiteY2627" fmla="*/ 4522082 h 7780525"/>
              <a:gd name="connsiteX2628" fmla="*/ 1566316 w 3974108"/>
              <a:gd name="connsiteY2628" fmla="*/ 4533249 h 7780525"/>
              <a:gd name="connsiteX2629" fmla="*/ 1495501 w 3974108"/>
              <a:gd name="connsiteY2629" fmla="*/ 4567499 h 7780525"/>
              <a:gd name="connsiteX2630" fmla="*/ 1497000 w 3974108"/>
              <a:gd name="connsiteY2630" fmla="*/ 4534367 h 7780525"/>
              <a:gd name="connsiteX2631" fmla="*/ 1539340 w 3974108"/>
              <a:gd name="connsiteY2631" fmla="*/ 4503468 h 7780525"/>
              <a:gd name="connsiteX2632" fmla="*/ 289623 w 3974108"/>
              <a:gd name="connsiteY2632" fmla="*/ 4501808 h 7780525"/>
              <a:gd name="connsiteX2633" fmla="*/ 296127 w 3974108"/>
              <a:gd name="connsiteY2633" fmla="*/ 4538736 h 7780525"/>
              <a:gd name="connsiteX2634" fmla="*/ 294682 w 3974108"/>
              <a:gd name="connsiteY2634" fmla="*/ 4577142 h 7780525"/>
              <a:gd name="connsiteX2635" fmla="*/ 294682 w 3974108"/>
              <a:gd name="connsiteY2635" fmla="*/ 4612593 h 7780525"/>
              <a:gd name="connsiteX2636" fmla="*/ 289261 w 3974108"/>
              <a:gd name="connsiteY2636" fmla="*/ 4612963 h 7780525"/>
              <a:gd name="connsiteX2637" fmla="*/ 289623 w 3974108"/>
              <a:gd name="connsiteY2637" fmla="*/ 4501808 h 7780525"/>
              <a:gd name="connsiteX2638" fmla="*/ 1615444 w 3974108"/>
              <a:gd name="connsiteY2638" fmla="*/ 4495651 h 7780525"/>
              <a:gd name="connsiteX2639" fmla="*/ 1631890 w 3974108"/>
              <a:gd name="connsiteY2639" fmla="*/ 4496904 h 7780525"/>
              <a:gd name="connsiteX2640" fmla="*/ 1595200 w 3974108"/>
              <a:gd name="connsiteY2640" fmla="*/ 4526593 h 7780525"/>
              <a:gd name="connsiteX2641" fmla="*/ 1602612 w 3974108"/>
              <a:gd name="connsiteY2641" fmla="*/ 4502470 h 7780525"/>
              <a:gd name="connsiteX2642" fmla="*/ 1615444 w 3974108"/>
              <a:gd name="connsiteY2642" fmla="*/ 4495651 h 7780525"/>
              <a:gd name="connsiteX2643" fmla="*/ 1701836 w 3974108"/>
              <a:gd name="connsiteY2643" fmla="*/ 4486058 h 7780525"/>
              <a:gd name="connsiteX2644" fmla="*/ 1698500 w 3974108"/>
              <a:gd name="connsiteY2644" fmla="*/ 4507668 h 7780525"/>
              <a:gd name="connsiteX2645" fmla="*/ 1669963 w 3974108"/>
              <a:gd name="connsiteY2645" fmla="*/ 4508806 h 7780525"/>
              <a:gd name="connsiteX2646" fmla="*/ 1701836 w 3974108"/>
              <a:gd name="connsiteY2646" fmla="*/ 4486058 h 7780525"/>
              <a:gd name="connsiteX2647" fmla="*/ 1857034 w 3974108"/>
              <a:gd name="connsiteY2647" fmla="*/ 4474262 h 7780525"/>
              <a:gd name="connsiteX2648" fmla="*/ 1870398 w 3974108"/>
              <a:gd name="connsiteY2648" fmla="*/ 4474682 h 7780525"/>
              <a:gd name="connsiteX2649" fmla="*/ 1899085 w 3974108"/>
              <a:gd name="connsiteY2649" fmla="*/ 4509308 h 7780525"/>
              <a:gd name="connsiteX2650" fmla="*/ 1867791 w 3974108"/>
              <a:gd name="connsiteY2650" fmla="*/ 4495159 h 7780525"/>
              <a:gd name="connsiteX2651" fmla="*/ 1851399 w 3974108"/>
              <a:gd name="connsiteY2651" fmla="*/ 4533137 h 7780525"/>
              <a:gd name="connsiteX2652" fmla="*/ 1849536 w 3974108"/>
              <a:gd name="connsiteY2652" fmla="*/ 4484734 h 7780525"/>
              <a:gd name="connsiteX2653" fmla="*/ 1857034 w 3974108"/>
              <a:gd name="connsiteY2653" fmla="*/ 4474262 h 7780525"/>
              <a:gd name="connsiteX2654" fmla="*/ 2042369 w 3974108"/>
              <a:gd name="connsiteY2654" fmla="*/ 4444361 h 7780525"/>
              <a:gd name="connsiteX2655" fmla="*/ 2055556 w 3974108"/>
              <a:gd name="connsiteY2655" fmla="*/ 4445129 h 7780525"/>
              <a:gd name="connsiteX2656" fmla="*/ 2077765 w 3974108"/>
              <a:gd name="connsiteY2656" fmla="*/ 4463915 h 7780525"/>
              <a:gd name="connsiteX2657" fmla="*/ 2058517 w 3974108"/>
              <a:gd name="connsiteY2657" fmla="*/ 4464998 h 7780525"/>
              <a:gd name="connsiteX2658" fmla="*/ 2032236 w 3974108"/>
              <a:gd name="connsiteY2658" fmla="*/ 4451994 h 7780525"/>
              <a:gd name="connsiteX2659" fmla="*/ 2042369 w 3974108"/>
              <a:gd name="connsiteY2659" fmla="*/ 4444361 h 7780525"/>
              <a:gd name="connsiteX2660" fmla="*/ 1976043 w 3974108"/>
              <a:gd name="connsiteY2660" fmla="*/ 4442269 h 7780525"/>
              <a:gd name="connsiteX2661" fmla="*/ 1984890 w 3974108"/>
              <a:gd name="connsiteY2661" fmla="*/ 4443558 h 7780525"/>
              <a:gd name="connsiteX2662" fmla="*/ 1999338 w 3974108"/>
              <a:gd name="connsiteY2662" fmla="*/ 4482243 h 7780525"/>
              <a:gd name="connsiteX2663" fmla="*/ 1981555 w 3974108"/>
              <a:gd name="connsiteY2663" fmla="*/ 4462348 h 7780525"/>
              <a:gd name="connsiteX2664" fmla="*/ 1954878 w 3974108"/>
              <a:gd name="connsiteY2664" fmla="*/ 4495506 h 7780525"/>
              <a:gd name="connsiteX2665" fmla="*/ 1968587 w 3974108"/>
              <a:gd name="connsiteY2665" fmla="*/ 4446505 h 7780525"/>
              <a:gd name="connsiteX2666" fmla="*/ 1976043 w 3974108"/>
              <a:gd name="connsiteY2666" fmla="*/ 4442269 h 7780525"/>
              <a:gd name="connsiteX2667" fmla="*/ 1962772 w 3974108"/>
              <a:gd name="connsiteY2667" fmla="*/ 4392077 h 7780525"/>
              <a:gd name="connsiteX2668" fmla="*/ 1895464 w 3974108"/>
              <a:gd name="connsiteY2668" fmla="*/ 4396899 h 7780525"/>
              <a:gd name="connsiteX2669" fmla="*/ 1856418 w 3974108"/>
              <a:gd name="connsiteY2669" fmla="*/ 4393932 h 7780525"/>
              <a:gd name="connsiteX2670" fmla="*/ 1713249 w 3974108"/>
              <a:gd name="connsiteY2670" fmla="*/ 4412854 h 7780525"/>
              <a:gd name="connsiteX2671" fmla="*/ 1607638 w 3974108"/>
              <a:gd name="connsiteY2671" fmla="*/ 4435486 h 7780525"/>
              <a:gd name="connsiteX2672" fmla="*/ 1447362 w 3974108"/>
              <a:gd name="connsiteY2672" fmla="*/ 4468135 h 7780525"/>
              <a:gd name="connsiteX2673" fmla="*/ 1364063 w 3974108"/>
              <a:gd name="connsiteY2673" fmla="*/ 4486315 h 7780525"/>
              <a:gd name="connsiteX2674" fmla="*/ 1369642 w 3974108"/>
              <a:gd name="connsiteY2674" fmla="*/ 4607637 h 7780525"/>
              <a:gd name="connsiteX2675" fmla="*/ 1347702 w 3974108"/>
              <a:gd name="connsiteY2675" fmla="*/ 4642141 h 7780525"/>
              <a:gd name="connsiteX2676" fmla="*/ 1274815 w 3974108"/>
              <a:gd name="connsiteY2676" fmla="*/ 4697794 h 7780525"/>
              <a:gd name="connsiteX2677" fmla="*/ 1287831 w 3974108"/>
              <a:gd name="connsiteY2677" fmla="*/ 4677388 h 7780525"/>
              <a:gd name="connsiteX2678" fmla="*/ 1338776 w 3974108"/>
              <a:gd name="connsiteY2678" fmla="*/ 4610975 h 7780525"/>
              <a:gd name="connsiteX2679" fmla="*/ 1361089 w 3974108"/>
              <a:gd name="connsiteY2679" fmla="*/ 4534175 h 7780525"/>
              <a:gd name="connsiteX2680" fmla="*/ 1325018 w 3974108"/>
              <a:gd name="connsiteY2680" fmla="*/ 4496332 h 7780525"/>
              <a:gd name="connsiteX2681" fmla="*/ 1221639 w 3974108"/>
              <a:gd name="connsiteY2681" fmla="*/ 4521561 h 7780525"/>
              <a:gd name="connsiteX2682" fmla="*/ 1135737 w 3974108"/>
              <a:gd name="connsiteY2682" fmla="*/ 4590199 h 7780525"/>
              <a:gd name="connsiteX2683" fmla="*/ 1103012 w 3974108"/>
              <a:gd name="connsiteY2683" fmla="*/ 4617654 h 7780525"/>
              <a:gd name="connsiteX2684" fmla="*/ 1075866 w 3974108"/>
              <a:gd name="connsiteY2684" fmla="*/ 4641028 h 7780525"/>
              <a:gd name="connsiteX2685" fmla="*/ 1028267 w 3974108"/>
              <a:gd name="connsiteY2685" fmla="*/ 4721910 h 7780525"/>
              <a:gd name="connsiteX2686" fmla="*/ 1022317 w 3974108"/>
              <a:gd name="connsiteY2686" fmla="*/ 4776819 h 7780525"/>
              <a:gd name="connsiteX2687" fmla="*/ 1045744 w 3974108"/>
              <a:gd name="connsiteY2687" fmla="*/ 4779046 h 7780525"/>
              <a:gd name="connsiteX2688" fmla="*/ 1095574 w 3974108"/>
              <a:gd name="connsiteY2688" fmla="*/ 4774223 h 7780525"/>
              <a:gd name="connsiteX2689" fmla="*/ 1235025 w 3974108"/>
              <a:gd name="connsiteY2689" fmla="*/ 4710037 h 7780525"/>
              <a:gd name="connsiteX2690" fmla="*/ 1253991 w 3974108"/>
              <a:gd name="connsiteY2690" fmla="*/ 4699648 h 7780525"/>
              <a:gd name="connsiteX2691" fmla="*/ 1240232 w 3974108"/>
              <a:gd name="connsiteY2691" fmla="*/ 4733411 h 7780525"/>
              <a:gd name="connsiteX2692" fmla="*/ 1197467 w 3974108"/>
              <a:gd name="connsiteY2692" fmla="*/ 4761608 h 7780525"/>
              <a:gd name="connsiteX2693" fmla="*/ 1179246 w 3974108"/>
              <a:gd name="connsiteY2693" fmla="*/ 4773852 h 7780525"/>
              <a:gd name="connsiteX2694" fmla="*/ 1201558 w 3974108"/>
              <a:gd name="connsiteY2694" fmla="*/ 4775335 h 7780525"/>
              <a:gd name="connsiteX2695" fmla="*/ 1282997 w 3974108"/>
              <a:gd name="connsiteY2695" fmla="*/ 4769028 h 7780525"/>
              <a:gd name="connsiteX2696" fmla="*/ 1412035 w 3974108"/>
              <a:gd name="connsiteY2696" fmla="*/ 4766802 h 7780525"/>
              <a:gd name="connsiteX2697" fmla="*/ 1497193 w 3974108"/>
              <a:gd name="connsiteY2697" fmla="*/ 4758268 h 7780525"/>
              <a:gd name="connsiteX2698" fmla="*/ 1586441 w 3974108"/>
              <a:gd name="connsiteY2698" fmla="*/ 4749735 h 7780525"/>
              <a:gd name="connsiteX2699" fmla="*/ 1657840 w 3974108"/>
              <a:gd name="connsiteY2699" fmla="*/ 4747881 h 7780525"/>
              <a:gd name="connsiteX2700" fmla="*/ 1706927 w 3974108"/>
              <a:gd name="connsiteY2700" fmla="*/ 4744170 h 7780525"/>
              <a:gd name="connsiteX2701" fmla="*/ 1844890 w 3974108"/>
              <a:gd name="connsiteY2701" fmla="*/ 4719683 h 7780525"/>
              <a:gd name="connsiteX2702" fmla="*/ 1922611 w 3974108"/>
              <a:gd name="connsiteY2702" fmla="*/ 4703359 h 7780525"/>
              <a:gd name="connsiteX2703" fmla="*/ 1976904 w 3974108"/>
              <a:gd name="connsiteY2703" fmla="*/ 4695568 h 7780525"/>
              <a:gd name="connsiteX2704" fmla="*/ 2159861 w 3974108"/>
              <a:gd name="connsiteY2704" fmla="*/ 4625445 h 7780525"/>
              <a:gd name="connsiteX2705" fmla="*/ 2201882 w 3974108"/>
              <a:gd name="connsiteY2705" fmla="*/ 4573132 h 7780525"/>
              <a:gd name="connsiteX2706" fmla="*/ 2190354 w 3974108"/>
              <a:gd name="connsiteY2706" fmla="*/ 4475555 h 7780525"/>
              <a:gd name="connsiteX2707" fmla="*/ 2130112 w 3974108"/>
              <a:gd name="connsiteY2707" fmla="*/ 4408030 h 7780525"/>
              <a:gd name="connsiteX2708" fmla="*/ 2070612 w 3974108"/>
              <a:gd name="connsiteY2708" fmla="*/ 4392077 h 7780525"/>
              <a:gd name="connsiteX2709" fmla="*/ 2039748 w 3974108"/>
              <a:gd name="connsiteY2709" fmla="*/ 4393932 h 7780525"/>
              <a:gd name="connsiteX2710" fmla="*/ 2005164 w 3974108"/>
              <a:gd name="connsiteY2710" fmla="*/ 4392819 h 7780525"/>
              <a:gd name="connsiteX2711" fmla="*/ 1962772 w 3974108"/>
              <a:gd name="connsiteY2711" fmla="*/ 4392077 h 7780525"/>
              <a:gd name="connsiteX2712" fmla="*/ 1599085 w 3974108"/>
              <a:gd name="connsiteY2712" fmla="*/ 4389618 h 7780525"/>
              <a:gd name="connsiteX2713" fmla="*/ 1580492 w 3974108"/>
              <a:gd name="connsiteY2713" fmla="*/ 4391335 h 7780525"/>
              <a:gd name="connsiteX2714" fmla="*/ 1561526 w 3974108"/>
              <a:gd name="connsiteY2714" fmla="*/ 4406175 h 7780525"/>
              <a:gd name="connsiteX2715" fmla="*/ 1612100 w 3974108"/>
              <a:gd name="connsiteY2715" fmla="*/ 4404321 h 7780525"/>
              <a:gd name="connsiteX2716" fmla="*/ 1599085 w 3974108"/>
              <a:gd name="connsiteY2716" fmla="*/ 4389618 h 7780525"/>
              <a:gd name="connsiteX2717" fmla="*/ 891269 w 3974108"/>
              <a:gd name="connsiteY2717" fmla="*/ 4378294 h 7780525"/>
              <a:gd name="connsiteX2718" fmla="*/ 927849 w 3974108"/>
              <a:gd name="connsiteY2718" fmla="*/ 4409175 h 7780525"/>
              <a:gd name="connsiteX2719" fmla="*/ 928968 w 3974108"/>
              <a:gd name="connsiteY2719" fmla="*/ 4413318 h 7780525"/>
              <a:gd name="connsiteX2720" fmla="*/ 912918 w 3974108"/>
              <a:gd name="connsiteY2720" fmla="*/ 4424616 h 7780525"/>
              <a:gd name="connsiteX2721" fmla="*/ 878204 w 3974108"/>
              <a:gd name="connsiteY2721" fmla="*/ 4397500 h 7780525"/>
              <a:gd name="connsiteX2722" fmla="*/ 877458 w 3974108"/>
              <a:gd name="connsiteY2722" fmla="*/ 4382813 h 7780525"/>
              <a:gd name="connsiteX2723" fmla="*/ 891269 w 3974108"/>
              <a:gd name="connsiteY2723" fmla="*/ 4378294 h 7780525"/>
              <a:gd name="connsiteX2724" fmla="*/ 425001 w 3974108"/>
              <a:gd name="connsiteY2724" fmla="*/ 4377971 h 7780525"/>
              <a:gd name="connsiteX2725" fmla="*/ 395970 w 3974108"/>
              <a:gd name="connsiteY2725" fmla="*/ 4399914 h 7780525"/>
              <a:gd name="connsiteX2726" fmla="*/ 367684 w 3974108"/>
              <a:gd name="connsiteY2726" fmla="*/ 4437474 h 7780525"/>
              <a:gd name="connsiteX2727" fmla="*/ 350564 w 3974108"/>
              <a:gd name="connsiteY2727" fmla="*/ 4520033 h 7780525"/>
              <a:gd name="connsiteX2728" fmla="*/ 376616 w 3974108"/>
              <a:gd name="connsiteY2728" fmla="*/ 4561684 h 7780525"/>
              <a:gd name="connsiteX2729" fmla="*/ 416813 w 3974108"/>
              <a:gd name="connsiteY2729" fmla="*/ 4581022 h 7780525"/>
              <a:gd name="connsiteX2730" fmla="*/ 449565 w 3974108"/>
              <a:gd name="connsiteY2730" fmla="*/ 4573956 h 7780525"/>
              <a:gd name="connsiteX2731" fmla="*/ 487156 w 3974108"/>
              <a:gd name="connsiteY2731" fmla="*/ 4527842 h 7780525"/>
              <a:gd name="connsiteX2732" fmla="*/ 484550 w 3974108"/>
              <a:gd name="connsiteY2732" fmla="*/ 4454208 h 7780525"/>
              <a:gd name="connsiteX2733" fmla="*/ 425001 w 3974108"/>
              <a:gd name="connsiteY2733" fmla="*/ 4377971 h 7780525"/>
              <a:gd name="connsiteX2734" fmla="*/ 3376072 w 3974108"/>
              <a:gd name="connsiteY2734" fmla="*/ 4350563 h 7780525"/>
              <a:gd name="connsiteX2735" fmla="*/ 3339275 w 3974108"/>
              <a:gd name="connsiteY2735" fmla="*/ 4384415 h 7780525"/>
              <a:gd name="connsiteX2736" fmla="*/ 3312885 w 3974108"/>
              <a:gd name="connsiteY2736" fmla="*/ 4400783 h 7780525"/>
              <a:gd name="connsiteX2737" fmla="*/ 3263821 w 3974108"/>
              <a:gd name="connsiteY2737" fmla="*/ 4417522 h 7780525"/>
              <a:gd name="connsiteX2738" fmla="*/ 3254157 w 3974108"/>
              <a:gd name="connsiteY2738" fmla="*/ 4486343 h 7780525"/>
              <a:gd name="connsiteX2739" fmla="*/ 3244865 w 3974108"/>
              <a:gd name="connsiteY2739" fmla="*/ 4525775 h 7780525"/>
              <a:gd name="connsiteX2740" fmla="*/ 3237059 w 3974108"/>
              <a:gd name="connsiteY2740" fmla="*/ 4549211 h 7780525"/>
              <a:gd name="connsiteX2741" fmla="*/ 3262335 w 3974108"/>
              <a:gd name="connsiteY2741" fmla="*/ 4603150 h 7780525"/>
              <a:gd name="connsiteX2742" fmla="*/ 3269025 w 3974108"/>
              <a:gd name="connsiteY2742" fmla="*/ 4570786 h 7780525"/>
              <a:gd name="connsiteX2743" fmla="*/ 3285379 w 3974108"/>
              <a:gd name="connsiteY2743" fmla="*/ 4545119 h 7780525"/>
              <a:gd name="connsiteX2744" fmla="*/ 3262706 w 3974108"/>
              <a:gd name="connsiteY2744" fmla="*/ 4504571 h 7780525"/>
              <a:gd name="connsiteX2745" fmla="*/ 3279432 w 3974108"/>
              <a:gd name="connsiteY2745" fmla="*/ 4453979 h 7780525"/>
              <a:gd name="connsiteX2746" fmla="*/ 3332956 w 3974108"/>
              <a:gd name="connsiteY2746" fmla="*/ 4448399 h 7780525"/>
              <a:gd name="connsiteX2747" fmla="*/ 3293557 w 3974108"/>
              <a:gd name="connsiteY2747" fmla="*/ 4467743 h 7780525"/>
              <a:gd name="connsiteX2748" fmla="*/ 3285379 w 3974108"/>
              <a:gd name="connsiteY2748" fmla="*/ 4481878 h 7780525"/>
              <a:gd name="connsiteX2749" fmla="*/ 3298017 w 3974108"/>
              <a:gd name="connsiteY2749" fmla="*/ 4535819 h 7780525"/>
              <a:gd name="connsiteX2750" fmla="*/ 3302477 w 3974108"/>
              <a:gd name="connsiteY2750" fmla="*/ 4535074 h 7780525"/>
              <a:gd name="connsiteX2751" fmla="*/ 3303964 w 3974108"/>
              <a:gd name="connsiteY2751" fmla="*/ 4522426 h 7780525"/>
              <a:gd name="connsiteX2752" fmla="*/ 3314742 w 3974108"/>
              <a:gd name="connsiteY2752" fmla="*/ 4501967 h 7780525"/>
              <a:gd name="connsiteX2753" fmla="*/ 3373841 w 3974108"/>
              <a:gd name="connsiteY2753" fmla="*/ 4496014 h 7780525"/>
              <a:gd name="connsiteX2754" fmla="*/ 3339275 w 3974108"/>
              <a:gd name="connsiteY2754" fmla="*/ 4526146 h 7780525"/>
              <a:gd name="connsiteX2755" fmla="*/ 3345965 w 3974108"/>
              <a:gd name="connsiteY2755" fmla="*/ 4539538 h 7780525"/>
              <a:gd name="connsiteX2756" fmla="*/ 3358602 w 3974108"/>
              <a:gd name="connsiteY2756" fmla="*/ 4558139 h 7780525"/>
              <a:gd name="connsiteX2757" fmla="*/ 3358230 w 3974108"/>
              <a:gd name="connsiteY2757" fmla="*/ 4572647 h 7780525"/>
              <a:gd name="connsiteX2758" fmla="*/ 3343363 w 3974108"/>
              <a:gd name="connsiteY2758" fmla="*/ 4574878 h 7780525"/>
              <a:gd name="connsiteX2759" fmla="*/ 3323663 w 3974108"/>
              <a:gd name="connsiteY2759" fmla="*/ 4561115 h 7780525"/>
              <a:gd name="connsiteX2760" fmla="*/ 3291326 w 3974108"/>
              <a:gd name="connsiteY2760" fmla="*/ 4568555 h 7780525"/>
              <a:gd name="connsiteX2761" fmla="*/ 3292441 w 3974108"/>
              <a:gd name="connsiteY2761" fmla="*/ 4622123 h 7780525"/>
              <a:gd name="connsiteX2762" fmla="*/ 3350797 w 3974108"/>
              <a:gd name="connsiteY2762" fmla="*/ 4615426 h 7780525"/>
              <a:gd name="connsiteX2763" fmla="*/ 3328123 w 3974108"/>
              <a:gd name="connsiteY2763" fmla="*/ 4633282 h 7780525"/>
              <a:gd name="connsiteX2764" fmla="*/ 3324407 w 3974108"/>
              <a:gd name="connsiteY2764" fmla="*/ 4660810 h 7780525"/>
              <a:gd name="connsiteX2765" fmla="*/ 3331840 w 3974108"/>
              <a:gd name="connsiteY2765" fmla="*/ 4674575 h 7780525"/>
              <a:gd name="connsiteX2766" fmla="*/ 3285379 w 3974108"/>
              <a:gd name="connsiteY2766" fmla="*/ 4652998 h 7780525"/>
              <a:gd name="connsiteX2767" fmla="*/ 3279432 w 3974108"/>
              <a:gd name="connsiteY2767" fmla="*/ 4700242 h 7780525"/>
              <a:gd name="connsiteX2768" fmla="*/ 3326637 w 3974108"/>
              <a:gd name="connsiteY2768" fmla="*/ 4738186 h 7780525"/>
              <a:gd name="connsiteX2769" fmla="*/ 3328867 w 3974108"/>
              <a:gd name="connsiteY2769" fmla="*/ 4732606 h 7780525"/>
              <a:gd name="connsiteX2770" fmla="*/ 3334815 w 3974108"/>
              <a:gd name="connsiteY2770" fmla="*/ 4714750 h 7780525"/>
              <a:gd name="connsiteX2771" fmla="*/ 3352656 w 3974108"/>
              <a:gd name="connsiteY2771" fmla="*/ 4721819 h 7780525"/>
              <a:gd name="connsiteX2772" fmla="*/ 3407666 w 3974108"/>
              <a:gd name="connsiteY2772" fmla="*/ 4747858 h 7780525"/>
              <a:gd name="connsiteX2773" fmla="*/ 3436286 w 3974108"/>
              <a:gd name="connsiteY2773" fmla="*/ 4743022 h 7780525"/>
              <a:gd name="connsiteX2774" fmla="*/ 3468995 w 3974108"/>
              <a:gd name="connsiteY2774" fmla="*/ 4733723 h 7780525"/>
              <a:gd name="connsiteX2775" fmla="*/ 3489066 w 3974108"/>
              <a:gd name="connsiteY2775" fmla="*/ 4733723 h 7780525"/>
              <a:gd name="connsiteX2776" fmla="*/ 3522147 w 3974108"/>
              <a:gd name="connsiteY2776" fmla="*/ 4710658 h 7780525"/>
              <a:gd name="connsiteX2777" fmla="*/ 3528837 w 3974108"/>
              <a:gd name="connsiteY2777" fmla="*/ 4679410 h 7780525"/>
              <a:gd name="connsiteX2778" fmla="*/ 3558200 w 3974108"/>
              <a:gd name="connsiteY2778" fmla="*/ 4647047 h 7780525"/>
              <a:gd name="connsiteX2779" fmla="*/ 3585334 w 3974108"/>
              <a:gd name="connsiteY2779" fmla="*/ 4639606 h 7780525"/>
              <a:gd name="connsiteX2780" fmla="*/ 3622503 w 3974108"/>
              <a:gd name="connsiteY2780" fmla="*/ 4610218 h 7780525"/>
              <a:gd name="connsiteX2781" fmla="*/ 3628450 w 3974108"/>
              <a:gd name="connsiteY2781" fmla="*/ 4586410 h 7780525"/>
              <a:gd name="connsiteX2782" fmla="*/ 3618786 w 3974108"/>
              <a:gd name="connsiteY2782" fmla="*/ 4555162 h 7780525"/>
              <a:gd name="connsiteX2783" fmla="*/ 3631795 w 3974108"/>
              <a:gd name="connsiteY2783" fmla="*/ 4499735 h 7780525"/>
              <a:gd name="connsiteX2784" fmla="*/ 3600573 w 3974108"/>
              <a:gd name="connsiteY2784" fmla="*/ 4457699 h 7780525"/>
              <a:gd name="connsiteX2785" fmla="*/ 3595370 w 3974108"/>
              <a:gd name="connsiteY2785" fmla="*/ 4466255 h 7780525"/>
              <a:gd name="connsiteX2786" fmla="*/ 3551510 w 3974108"/>
              <a:gd name="connsiteY2786" fmla="*/ 4515359 h 7780525"/>
              <a:gd name="connsiteX2787" fmla="*/ 3515084 w 3974108"/>
              <a:gd name="connsiteY2787" fmla="*/ 4509406 h 7780525"/>
              <a:gd name="connsiteX2788" fmla="*/ 3508022 w 3974108"/>
              <a:gd name="connsiteY2788" fmla="*/ 4502339 h 7780525"/>
              <a:gd name="connsiteX2789" fmla="*/ 3470481 w 3974108"/>
              <a:gd name="connsiteY2789" fmla="*/ 4513499 h 7780525"/>
              <a:gd name="connsiteX2790" fmla="*/ 3451897 w 3974108"/>
              <a:gd name="connsiteY2790" fmla="*/ 4477415 h 7780525"/>
              <a:gd name="connsiteX2791" fmla="*/ 3426250 w 3974108"/>
              <a:gd name="connsiteY2791" fmla="*/ 4485227 h 7780525"/>
              <a:gd name="connsiteX2792" fmla="*/ 3399117 w 3974108"/>
              <a:gd name="connsiteY2792" fmla="*/ 4475927 h 7780525"/>
              <a:gd name="connsiteX2793" fmla="*/ 3398374 w 3974108"/>
              <a:gd name="connsiteY2793" fmla="*/ 4445423 h 7780525"/>
              <a:gd name="connsiteX2794" fmla="*/ 3414356 w 3974108"/>
              <a:gd name="connsiteY2794" fmla="*/ 4424591 h 7780525"/>
              <a:gd name="connsiteX2795" fmla="*/ 3399117 w 3974108"/>
              <a:gd name="connsiteY2795" fmla="*/ 4413431 h 7780525"/>
              <a:gd name="connsiteX2796" fmla="*/ 3399117 w 3974108"/>
              <a:gd name="connsiteY2796" fmla="*/ 4384786 h 7780525"/>
              <a:gd name="connsiteX2797" fmla="*/ 3415099 w 3974108"/>
              <a:gd name="connsiteY2797" fmla="*/ 4376603 h 7780525"/>
              <a:gd name="connsiteX2798" fmla="*/ 3455986 w 3974108"/>
              <a:gd name="connsiteY2798" fmla="*/ 4366931 h 7780525"/>
              <a:gd name="connsiteX2799" fmla="*/ 3376072 w 3974108"/>
              <a:gd name="connsiteY2799" fmla="*/ 4350563 h 7780525"/>
              <a:gd name="connsiteX2800" fmla="*/ 3533762 w 3974108"/>
              <a:gd name="connsiteY2800" fmla="*/ 4332568 h 7780525"/>
              <a:gd name="connsiteX2801" fmla="*/ 3512482 w 3974108"/>
              <a:gd name="connsiteY2801" fmla="*/ 4350935 h 7780525"/>
              <a:gd name="connsiteX2802" fmla="*/ 3499101 w 3974108"/>
              <a:gd name="connsiteY2802" fmla="*/ 4378091 h 7780525"/>
              <a:gd name="connsiteX2803" fmla="*/ 3484606 w 3974108"/>
              <a:gd name="connsiteY2803" fmla="*/ 4402643 h 7780525"/>
              <a:gd name="connsiteX2804" fmla="*/ 3476800 w 3974108"/>
              <a:gd name="connsiteY2804" fmla="*/ 4404875 h 7780525"/>
              <a:gd name="connsiteX2805" fmla="*/ 3472340 w 3974108"/>
              <a:gd name="connsiteY2805" fmla="*/ 4387019 h 7780525"/>
              <a:gd name="connsiteX2806" fmla="*/ 3408781 w 3974108"/>
              <a:gd name="connsiteY2806" fmla="*/ 4398551 h 7780525"/>
              <a:gd name="connsiteX2807" fmla="*/ 3413612 w 3974108"/>
              <a:gd name="connsiteY2807" fmla="*/ 4404131 h 7780525"/>
              <a:gd name="connsiteX2808" fmla="*/ 3452640 w 3974108"/>
              <a:gd name="connsiteY2808" fmla="*/ 4413803 h 7780525"/>
              <a:gd name="connsiteX2809" fmla="*/ 3466021 w 3974108"/>
              <a:gd name="connsiteY2809" fmla="*/ 4419755 h 7780525"/>
              <a:gd name="connsiteX2810" fmla="*/ 3457100 w 3974108"/>
              <a:gd name="connsiteY2810" fmla="*/ 4432030 h 7780525"/>
              <a:gd name="connsiteX2811" fmla="*/ 3434428 w 3974108"/>
              <a:gd name="connsiteY2811" fmla="*/ 4441331 h 7780525"/>
              <a:gd name="connsiteX2812" fmla="*/ 3418073 w 3974108"/>
              <a:gd name="connsiteY2812" fmla="*/ 4465139 h 7780525"/>
              <a:gd name="connsiteX2813" fmla="*/ 3445207 w 3974108"/>
              <a:gd name="connsiteY2813" fmla="*/ 4460674 h 7780525"/>
              <a:gd name="connsiteX2814" fmla="*/ 3466021 w 3974108"/>
              <a:gd name="connsiteY2814" fmla="*/ 4444679 h 7780525"/>
              <a:gd name="connsiteX2815" fmla="*/ 3478659 w 3974108"/>
              <a:gd name="connsiteY2815" fmla="*/ 4440958 h 7780525"/>
              <a:gd name="connsiteX2816" fmla="*/ 3480889 w 3974108"/>
              <a:gd name="connsiteY2816" fmla="*/ 4454723 h 7780525"/>
              <a:gd name="connsiteX2817" fmla="*/ 3483491 w 3974108"/>
              <a:gd name="connsiteY2817" fmla="*/ 4490063 h 7780525"/>
              <a:gd name="connsiteX2818" fmla="*/ 3503190 w 3974108"/>
              <a:gd name="connsiteY2818" fmla="*/ 4470719 h 7780525"/>
              <a:gd name="connsiteX2819" fmla="*/ 3516943 w 3974108"/>
              <a:gd name="connsiteY2819" fmla="*/ 4461791 h 7780525"/>
              <a:gd name="connsiteX2820" fmla="*/ 3527722 w 3974108"/>
              <a:gd name="connsiteY2820" fmla="*/ 4474811 h 7780525"/>
              <a:gd name="connsiteX2821" fmla="*/ 3534412 w 3974108"/>
              <a:gd name="connsiteY2821" fmla="*/ 4495643 h 7780525"/>
              <a:gd name="connsiteX2822" fmla="*/ 3572697 w 3974108"/>
              <a:gd name="connsiteY2822" fmla="*/ 4453979 h 7780525"/>
              <a:gd name="connsiteX2823" fmla="*/ 3548908 w 3974108"/>
              <a:gd name="connsiteY2823" fmla="*/ 4427938 h 7780525"/>
              <a:gd name="connsiteX2824" fmla="*/ 3538129 w 3974108"/>
              <a:gd name="connsiteY2824" fmla="*/ 4443935 h 7780525"/>
              <a:gd name="connsiteX2825" fmla="*/ 3522518 w 3974108"/>
              <a:gd name="connsiteY2825" fmla="*/ 4423103 h 7780525"/>
              <a:gd name="connsiteX2826" fmla="*/ 3538129 w 3974108"/>
              <a:gd name="connsiteY2826" fmla="*/ 4383299 h 7780525"/>
              <a:gd name="connsiteX2827" fmla="*/ 3564519 w 3974108"/>
              <a:gd name="connsiteY2827" fmla="*/ 4337915 h 7780525"/>
              <a:gd name="connsiteX2828" fmla="*/ 3533762 w 3974108"/>
              <a:gd name="connsiteY2828" fmla="*/ 4332568 h 7780525"/>
              <a:gd name="connsiteX2829" fmla="*/ 899780 w 3974108"/>
              <a:gd name="connsiteY2829" fmla="*/ 4320107 h 7780525"/>
              <a:gd name="connsiteX2830" fmla="*/ 907701 w 3974108"/>
              <a:gd name="connsiteY2830" fmla="*/ 4329121 h 7780525"/>
              <a:gd name="connsiteX2831" fmla="*/ 913856 w 3974108"/>
              <a:gd name="connsiteY2831" fmla="*/ 4362950 h 7780525"/>
              <a:gd name="connsiteX2832" fmla="*/ 906614 w 3974108"/>
              <a:gd name="connsiteY2832" fmla="*/ 4371872 h 7780525"/>
              <a:gd name="connsiteX2833" fmla="*/ 886700 w 3974108"/>
              <a:gd name="connsiteY2833" fmla="*/ 4323917 h 7780525"/>
              <a:gd name="connsiteX2834" fmla="*/ 899780 w 3974108"/>
              <a:gd name="connsiteY2834" fmla="*/ 4320107 h 7780525"/>
              <a:gd name="connsiteX2835" fmla="*/ 3549280 w 3974108"/>
              <a:gd name="connsiteY2835" fmla="*/ 4315967 h 7780525"/>
              <a:gd name="connsiteX2836" fmla="*/ 3571210 w 3974108"/>
              <a:gd name="connsiteY2836" fmla="*/ 4319316 h 7780525"/>
              <a:gd name="connsiteX2837" fmla="*/ 3586078 w 3974108"/>
              <a:gd name="connsiteY2837" fmla="*/ 4344240 h 7780525"/>
              <a:gd name="connsiteX2838" fmla="*/ 3567493 w 3974108"/>
              <a:gd name="connsiteY2838" fmla="*/ 4389251 h 7780525"/>
              <a:gd name="connsiteX2839" fmla="*/ 3563776 w 3974108"/>
              <a:gd name="connsiteY2839" fmla="*/ 4398923 h 7780525"/>
              <a:gd name="connsiteX2840" fmla="*/ 3597971 w 3974108"/>
              <a:gd name="connsiteY2840" fmla="*/ 4434263 h 7780525"/>
              <a:gd name="connsiteX2841" fmla="*/ 3610609 w 3974108"/>
              <a:gd name="connsiteY2841" fmla="*/ 4443935 h 7780525"/>
              <a:gd name="connsiteX2842" fmla="*/ 3643690 w 3974108"/>
              <a:gd name="connsiteY2842" fmla="*/ 4477415 h 7780525"/>
              <a:gd name="connsiteX2843" fmla="*/ 3641088 w 3974108"/>
              <a:gd name="connsiteY2843" fmla="*/ 4522426 h 7780525"/>
              <a:gd name="connsiteX2844" fmla="*/ 3634769 w 3974108"/>
              <a:gd name="connsiteY2844" fmla="*/ 4529495 h 7780525"/>
              <a:gd name="connsiteX2845" fmla="*/ 3651866 w 3974108"/>
              <a:gd name="connsiteY2845" fmla="*/ 4566323 h 7780525"/>
              <a:gd name="connsiteX2846" fmla="*/ 3634398 w 3974108"/>
              <a:gd name="connsiteY2846" fmla="*/ 4637746 h 7780525"/>
              <a:gd name="connsiteX2847" fmla="*/ 3620644 w 3974108"/>
              <a:gd name="connsiteY2847" fmla="*/ 4649651 h 7780525"/>
              <a:gd name="connsiteX2848" fmla="*/ 3563032 w 3974108"/>
              <a:gd name="connsiteY2848" fmla="*/ 4676063 h 7780525"/>
              <a:gd name="connsiteX2849" fmla="*/ 3554483 w 3974108"/>
              <a:gd name="connsiteY2849" fmla="*/ 4718470 h 7780525"/>
              <a:gd name="connsiteX2850" fmla="*/ 3495385 w 3974108"/>
              <a:gd name="connsiteY2850" fmla="*/ 4763482 h 7780525"/>
              <a:gd name="connsiteX2851" fmla="*/ 3479030 w 3974108"/>
              <a:gd name="connsiteY2851" fmla="*/ 4761994 h 7780525"/>
              <a:gd name="connsiteX2852" fmla="*/ 3446693 w 3974108"/>
              <a:gd name="connsiteY2852" fmla="*/ 4772410 h 7780525"/>
              <a:gd name="connsiteX2853" fmla="*/ 3404692 w 3974108"/>
              <a:gd name="connsiteY2853" fmla="*/ 4781710 h 7780525"/>
              <a:gd name="connsiteX2854" fmla="*/ 3344850 w 3974108"/>
              <a:gd name="connsiteY2854" fmla="*/ 4757530 h 7780525"/>
              <a:gd name="connsiteX2855" fmla="*/ 3323663 w 3974108"/>
              <a:gd name="connsiteY2855" fmla="*/ 4754555 h 7780525"/>
              <a:gd name="connsiteX2856" fmla="*/ 3261963 w 3974108"/>
              <a:gd name="connsiteY2856" fmla="*/ 4732978 h 7780525"/>
              <a:gd name="connsiteX2857" fmla="*/ 3241891 w 3974108"/>
              <a:gd name="connsiteY2857" fmla="*/ 4664530 h 7780525"/>
              <a:gd name="connsiteX2858" fmla="*/ 3235573 w 3974108"/>
              <a:gd name="connsiteY2858" fmla="*/ 4632538 h 7780525"/>
              <a:gd name="connsiteX2859" fmla="*/ 3209183 w 3974108"/>
              <a:gd name="connsiteY2859" fmla="*/ 4584551 h 7780525"/>
              <a:gd name="connsiteX2860" fmla="*/ 3221077 w 3974108"/>
              <a:gd name="connsiteY2860" fmla="*/ 4502710 h 7780525"/>
              <a:gd name="connsiteX2861" fmla="*/ 3226280 w 3974108"/>
              <a:gd name="connsiteY2861" fmla="*/ 4423475 h 7780525"/>
              <a:gd name="connsiteX2862" fmla="*/ 3299875 w 3974108"/>
              <a:gd name="connsiteY2862" fmla="*/ 4371767 h 7780525"/>
              <a:gd name="connsiteX2863" fmla="*/ 3317717 w 3974108"/>
              <a:gd name="connsiteY2863" fmla="*/ 4371767 h 7780525"/>
              <a:gd name="connsiteX2864" fmla="*/ 3323663 w 3974108"/>
              <a:gd name="connsiteY2864" fmla="*/ 4362839 h 7780525"/>
              <a:gd name="connsiteX2865" fmla="*/ 3391683 w 3974108"/>
              <a:gd name="connsiteY2865" fmla="*/ 4329359 h 7780525"/>
              <a:gd name="connsiteX2866" fmla="*/ 3432197 w 3974108"/>
              <a:gd name="connsiteY2866" fmla="*/ 4333079 h 7780525"/>
              <a:gd name="connsiteX2867" fmla="*/ 3484606 w 3974108"/>
              <a:gd name="connsiteY2867" fmla="*/ 4360607 h 7780525"/>
              <a:gd name="connsiteX2868" fmla="*/ 3501703 w 3974108"/>
              <a:gd name="connsiteY2868" fmla="*/ 4336799 h 7780525"/>
              <a:gd name="connsiteX2869" fmla="*/ 3549280 w 3974108"/>
              <a:gd name="connsiteY2869" fmla="*/ 4315967 h 7780525"/>
              <a:gd name="connsiteX2870" fmla="*/ 1927491 w 3974108"/>
              <a:gd name="connsiteY2870" fmla="*/ 4315410 h 7780525"/>
              <a:gd name="connsiteX2871" fmla="*/ 1953848 w 3974108"/>
              <a:gd name="connsiteY2871" fmla="*/ 4343845 h 7780525"/>
              <a:gd name="connsiteX2872" fmla="*/ 1955335 w 3974108"/>
              <a:gd name="connsiteY2872" fmla="*/ 4359428 h 7780525"/>
              <a:gd name="connsiteX2873" fmla="*/ 1942692 w 3974108"/>
              <a:gd name="connsiteY2873" fmla="*/ 4353121 h 7780525"/>
              <a:gd name="connsiteX2874" fmla="*/ 1894720 w 3974108"/>
              <a:gd name="connsiteY2874" fmla="*/ 4367961 h 7780525"/>
              <a:gd name="connsiteX2875" fmla="*/ 1955335 w 3974108"/>
              <a:gd name="connsiteY2875" fmla="*/ 4359428 h 7780525"/>
              <a:gd name="connsiteX2876" fmla="*/ 2004048 w 3974108"/>
              <a:gd name="connsiteY2876" fmla="*/ 4358685 h 7780525"/>
              <a:gd name="connsiteX2877" fmla="*/ 2044582 w 3974108"/>
              <a:gd name="connsiteY2877" fmla="*/ 4358314 h 7780525"/>
              <a:gd name="connsiteX2878" fmla="*/ 2008883 w 3974108"/>
              <a:gd name="connsiteY2878" fmla="*/ 4338650 h 7780525"/>
              <a:gd name="connsiteX2879" fmla="*/ 1998470 w 3974108"/>
              <a:gd name="connsiteY2879" fmla="*/ 4338279 h 7780525"/>
              <a:gd name="connsiteX2880" fmla="*/ 1992149 w 3974108"/>
              <a:gd name="connsiteY2880" fmla="*/ 4331601 h 7780525"/>
              <a:gd name="connsiteX2881" fmla="*/ 1996611 w 3974108"/>
              <a:gd name="connsiteY2881" fmla="*/ 4323439 h 7780525"/>
              <a:gd name="connsiteX2882" fmla="*/ 2055366 w 3974108"/>
              <a:gd name="connsiteY2882" fmla="*/ 4333828 h 7780525"/>
              <a:gd name="connsiteX2883" fmla="*/ 2060572 w 3974108"/>
              <a:gd name="connsiteY2883" fmla="*/ 4356830 h 7780525"/>
              <a:gd name="connsiteX2884" fmla="*/ 2089950 w 3974108"/>
              <a:gd name="connsiteY2884" fmla="*/ 4356830 h 7780525"/>
              <a:gd name="connsiteX2885" fmla="*/ 2130483 w 3974108"/>
              <a:gd name="connsiteY2885" fmla="*/ 4368703 h 7780525"/>
              <a:gd name="connsiteX2886" fmla="*/ 2171017 w 3974108"/>
              <a:gd name="connsiteY2886" fmla="*/ 4392448 h 7780525"/>
              <a:gd name="connsiteX2887" fmla="*/ 2203370 w 3974108"/>
              <a:gd name="connsiteY2887" fmla="*/ 4427694 h 7780525"/>
              <a:gd name="connsiteX2888" fmla="*/ 2229029 w 3974108"/>
              <a:gd name="connsiteY2888" fmla="*/ 4491879 h 7780525"/>
              <a:gd name="connsiteX2889" fmla="*/ 2232748 w 3974108"/>
              <a:gd name="connsiteY2889" fmla="*/ 4519706 h 7780525"/>
              <a:gd name="connsiteX2890" fmla="*/ 2232004 w 3974108"/>
              <a:gd name="connsiteY2890" fmla="*/ 4570906 h 7780525"/>
              <a:gd name="connsiteX2891" fmla="*/ 2224195 w 3974108"/>
              <a:gd name="connsiteY2891" fmla="*/ 4601329 h 7780525"/>
              <a:gd name="connsiteX2892" fmla="*/ 2191098 w 3974108"/>
              <a:gd name="connsiteY2892" fmla="*/ 4648077 h 7780525"/>
              <a:gd name="connsiteX2893" fmla="*/ 2166927 w 3974108"/>
              <a:gd name="connsiteY2893" fmla="*/ 4666257 h 7780525"/>
              <a:gd name="connsiteX2894" fmla="*/ 2137549 w 3974108"/>
              <a:gd name="connsiteY2894" fmla="*/ 4680356 h 7780525"/>
              <a:gd name="connsiteX2895" fmla="*/ 2062059 w 3974108"/>
              <a:gd name="connsiteY2895" fmla="*/ 4710779 h 7780525"/>
              <a:gd name="connsiteX2896" fmla="*/ 2004048 w 3974108"/>
              <a:gd name="connsiteY2896" fmla="*/ 4730443 h 7780525"/>
              <a:gd name="connsiteX2897" fmla="*/ 1930047 w 3974108"/>
              <a:gd name="connsiteY2897" fmla="*/ 4744170 h 7780525"/>
              <a:gd name="connsiteX2898" fmla="*/ 1848237 w 3974108"/>
              <a:gd name="connsiteY2898" fmla="*/ 4759382 h 7780525"/>
              <a:gd name="connsiteX2899" fmla="*/ 1721802 w 3974108"/>
              <a:gd name="connsiteY2899" fmla="*/ 4780901 h 7780525"/>
              <a:gd name="connsiteX2900" fmla="*/ 1658956 w 3974108"/>
              <a:gd name="connsiteY2900" fmla="*/ 4785353 h 7780525"/>
              <a:gd name="connsiteX2901" fmla="*/ 1585325 w 3974108"/>
              <a:gd name="connsiteY2901" fmla="*/ 4787208 h 7780525"/>
              <a:gd name="connsiteX2902" fmla="*/ 1516529 w 3974108"/>
              <a:gd name="connsiteY2902" fmla="*/ 4793886 h 7780525"/>
              <a:gd name="connsiteX2903" fmla="*/ 1400879 w 3974108"/>
              <a:gd name="connsiteY2903" fmla="*/ 4805759 h 7780525"/>
              <a:gd name="connsiteX2904" fmla="*/ 1241347 w 3974108"/>
              <a:gd name="connsiteY2904" fmla="*/ 4809468 h 7780525"/>
              <a:gd name="connsiteX2905" fmla="*/ 1125324 w 3974108"/>
              <a:gd name="connsiteY2905" fmla="*/ 4816519 h 7780525"/>
              <a:gd name="connsiteX2906" fmla="*/ 1021573 w 3974108"/>
              <a:gd name="connsiteY2906" fmla="*/ 4815034 h 7780525"/>
              <a:gd name="connsiteX2907" fmla="*/ 985873 w 3974108"/>
              <a:gd name="connsiteY2907" fmla="*/ 4776448 h 7780525"/>
              <a:gd name="connsiteX2908" fmla="*/ 1007070 w 3974108"/>
              <a:gd name="connsiteY2908" fmla="*/ 4700019 h 7780525"/>
              <a:gd name="connsiteX2909" fmla="*/ 1038679 w 3974108"/>
              <a:gd name="connsiteY2909" fmla="*/ 4655126 h 7780525"/>
              <a:gd name="connsiteX2910" fmla="*/ 1111565 w 3974108"/>
              <a:gd name="connsiteY2910" fmla="*/ 4581294 h 7780525"/>
              <a:gd name="connsiteX2911" fmla="*/ 1197838 w 3974108"/>
              <a:gd name="connsiteY2911" fmla="*/ 4515995 h 7780525"/>
              <a:gd name="connsiteX2912" fmla="*/ 1277790 w 3974108"/>
              <a:gd name="connsiteY2912" fmla="*/ 4467021 h 7780525"/>
              <a:gd name="connsiteX2913" fmla="*/ 1316465 w 3974108"/>
              <a:gd name="connsiteY2913" fmla="*/ 4455892 h 7780525"/>
              <a:gd name="connsiteX2914" fmla="*/ 1370385 w 3974108"/>
              <a:gd name="connsiteY2914" fmla="*/ 4446616 h 7780525"/>
              <a:gd name="connsiteX2915" fmla="*/ 1530289 w 3974108"/>
              <a:gd name="connsiteY2915" fmla="*/ 4406546 h 7780525"/>
              <a:gd name="connsiteX2916" fmla="*/ 1581979 w 3974108"/>
              <a:gd name="connsiteY2916" fmla="*/ 4353492 h 7780525"/>
              <a:gd name="connsiteX2917" fmla="*/ 1618050 w 3974108"/>
              <a:gd name="connsiteY2917" fmla="*/ 4366848 h 7780525"/>
              <a:gd name="connsiteX2918" fmla="*/ 1622512 w 3974108"/>
              <a:gd name="connsiteY2918" fmla="*/ 4370558 h 7780525"/>
              <a:gd name="connsiteX2919" fmla="*/ 1660443 w 3974108"/>
              <a:gd name="connsiteY2919" fmla="*/ 4363879 h 7780525"/>
              <a:gd name="connsiteX2920" fmla="*/ 1677548 w 3974108"/>
              <a:gd name="connsiteY2920" fmla="*/ 4378721 h 7780525"/>
              <a:gd name="connsiteX2921" fmla="*/ 1641478 w 3974108"/>
              <a:gd name="connsiteY2921" fmla="*/ 4405063 h 7780525"/>
              <a:gd name="connsiteX2922" fmla="*/ 1669740 w 3974108"/>
              <a:gd name="connsiteY2922" fmla="*/ 4399868 h 7780525"/>
              <a:gd name="connsiteX2923" fmla="*/ 1806587 w 3974108"/>
              <a:gd name="connsiteY2923" fmla="*/ 4379833 h 7780525"/>
              <a:gd name="connsiteX2924" fmla="*/ 1837081 w 3974108"/>
              <a:gd name="connsiteY2924" fmla="*/ 4377236 h 7780525"/>
              <a:gd name="connsiteX2925" fmla="*/ 1872408 w 3974108"/>
              <a:gd name="connsiteY2925" fmla="*/ 4354975 h 7780525"/>
              <a:gd name="connsiteX2926" fmla="*/ 1915173 w 3974108"/>
              <a:gd name="connsiteY2926" fmla="*/ 4318245 h 7780525"/>
              <a:gd name="connsiteX2927" fmla="*/ 1927491 w 3974108"/>
              <a:gd name="connsiteY2927" fmla="*/ 4315410 h 7780525"/>
              <a:gd name="connsiteX2928" fmla="*/ 428723 w 3974108"/>
              <a:gd name="connsiteY2928" fmla="*/ 4277563 h 7780525"/>
              <a:gd name="connsiteX2929" fmla="*/ 353541 w 3974108"/>
              <a:gd name="connsiteY2929" fmla="*/ 4410698 h 7780525"/>
              <a:gd name="connsiteX2930" fmla="*/ 369173 w 3974108"/>
              <a:gd name="connsiteY2930" fmla="*/ 4390616 h 7780525"/>
              <a:gd name="connsiteX2931" fmla="*/ 424257 w 3974108"/>
              <a:gd name="connsiteY2931" fmla="*/ 4358634 h 7780525"/>
              <a:gd name="connsiteX2932" fmla="*/ 428723 w 3974108"/>
              <a:gd name="connsiteY2932" fmla="*/ 4354915 h 7780525"/>
              <a:gd name="connsiteX2933" fmla="*/ 889800 w 3974108"/>
              <a:gd name="connsiteY2933" fmla="*/ 4267317 h 7780525"/>
              <a:gd name="connsiteX2934" fmla="*/ 937173 w 3974108"/>
              <a:gd name="connsiteY2934" fmla="*/ 4293728 h 7780525"/>
              <a:gd name="connsiteX2935" fmla="*/ 922412 w 3974108"/>
              <a:gd name="connsiteY2935" fmla="*/ 4306532 h 7780525"/>
              <a:gd name="connsiteX2936" fmla="*/ 863738 w 3974108"/>
              <a:gd name="connsiteY2936" fmla="*/ 4289208 h 7780525"/>
              <a:gd name="connsiteX2937" fmla="*/ 889800 w 3974108"/>
              <a:gd name="connsiteY2937" fmla="*/ 4267317 h 7780525"/>
              <a:gd name="connsiteX2938" fmla="*/ 2420196 w 3974108"/>
              <a:gd name="connsiteY2938" fmla="*/ 4214716 h 7780525"/>
              <a:gd name="connsiteX2939" fmla="*/ 2405556 w 3974108"/>
              <a:gd name="connsiteY2939" fmla="*/ 4275663 h 7780525"/>
              <a:gd name="connsiteX2940" fmla="*/ 2397547 w 3974108"/>
              <a:gd name="connsiteY2940" fmla="*/ 4260394 h 7780525"/>
              <a:gd name="connsiteX2941" fmla="*/ 2420196 w 3974108"/>
              <a:gd name="connsiteY2941" fmla="*/ 4214716 h 7780525"/>
              <a:gd name="connsiteX2942" fmla="*/ 898058 w 3974108"/>
              <a:gd name="connsiteY2942" fmla="*/ 4212133 h 7780525"/>
              <a:gd name="connsiteX2943" fmla="*/ 925788 w 3974108"/>
              <a:gd name="connsiteY2943" fmla="*/ 4218870 h 7780525"/>
              <a:gd name="connsiteX2944" fmla="*/ 930240 w 3974108"/>
              <a:gd name="connsiteY2944" fmla="*/ 4226934 h 7780525"/>
              <a:gd name="connsiteX2945" fmla="*/ 925046 w 3974108"/>
              <a:gd name="connsiteY2945" fmla="*/ 4234266 h 7780525"/>
              <a:gd name="connsiteX2946" fmla="*/ 868658 w 3974108"/>
              <a:gd name="connsiteY2946" fmla="*/ 4223269 h 7780525"/>
              <a:gd name="connsiteX2947" fmla="*/ 898058 w 3974108"/>
              <a:gd name="connsiteY2947" fmla="*/ 4212133 h 7780525"/>
              <a:gd name="connsiteX2948" fmla="*/ 547822 w 3974108"/>
              <a:gd name="connsiteY2948" fmla="*/ 4195748 h 7780525"/>
              <a:gd name="connsiteX2949" fmla="*/ 534052 w 3974108"/>
              <a:gd name="connsiteY2949" fmla="*/ 4198350 h 7780525"/>
              <a:gd name="connsiteX2950" fmla="*/ 511720 w 3974108"/>
              <a:gd name="connsiteY2950" fmla="*/ 4216573 h 7780525"/>
              <a:gd name="connsiteX2951" fmla="*/ 468174 w 3974108"/>
              <a:gd name="connsiteY2951" fmla="*/ 4369418 h 7780525"/>
              <a:gd name="connsiteX2952" fmla="*/ 555638 w 3974108"/>
              <a:gd name="connsiteY2952" fmla="*/ 4407351 h 7780525"/>
              <a:gd name="connsiteX2953" fmla="*/ 592112 w 3974108"/>
              <a:gd name="connsiteY2953" fmla="*/ 4389501 h 7780525"/>
              <a:gd name="connsiteX2954" fmla="*/ 624121 w 3974108"/>
              <a:gd name="connsiteY2954" fmla="*/ 4353428 h 7780525"/>
              <a:gd name="connsiteX2955" fmla="*/ 633425 w 3974108"/>
              <a:gd name="connsiteY2955" fmla="*/ 4289091 h 7780525"/>
              <a:gd name="connsiteX2956" fmla="*/ 627098 w 3974108"/>
              <a:gd name="connsiteY2956" fmla="*/ 4272356 h 7780525"/>
              <a:gd name="connsiteX2957" fmla="*/ 599556 w 3974108"/>
              <a:gd name="connsiteY2957" fmla="*/ 4229589 h 7780525"/>
              <a:gd name="connsiteX2958" fmla="*/ 562337 w 3974108"/>
              <a:gd name="connsiteY2958" fmla="*/ 4213970 h 7780525"/>
              <a:gd name="connsiteX2959" fmla="*/ 533307 w 3974108"/>
              <a:gd name="connsiteY2959" fmla="*/ 4218433 h 7780525"/>
              <a:gd name="connsiteX2960" fmla="*/ 547822 w 3974108"/>
              <a:gd name="connsiteY2960" fmla="*/ 4195748 h 7780525"/>
              <a:gd name="connsiteX2961" fmla="*/ 2410463 w 3974108"/>
              <a:gd name="connsiteY2961" fmla="*/ 4165160 h 7780525"/>
              <a:gd name="connsiteX2962" fmla="*/ 2375334 w 3974108"/>
              <a:gd name="connsiteY2962" fmla="*/ 4232819 h 7780525"/>
              <a:gd name="connsiteX2963" fmla="*/ 2369741 w 3974108"/>
              <a:gd name="connsiteY2963" fmla="*/ 4210963 h 7780525"/>
              <a:gd name="connsiteX2964" fmla="*/ 2410463 w 3974108"/>
              <a:gd name="connsiteY2964" fmla="*/ 4165160 h 7780525"/>
              <a:gd name="connsiteX2965" fmla="*/ 3323672 w 3974108"/>
              <a:gd name="connsiteY2965" fmla="*/ 4139044 h 7780525"/>
              <a:gd name="connsiteX2966" fmla="*/ 3338258 w 3974108"/>
              <a:gd name="connsiteY2966" fmla="*/ 4171983 h 7780525"/>
              <a:gd name="connsiteX2967" fmla="*/ 3323672 w 3974108"/>
              <a:gd name="connsiteY2967" fmla="*/ 4139044 h 7780525"/>
              <a:gd name="connsiteX2968" fmla="*/ 2402641 w 3974108"/>
              <a:gd name="connsiteY2968" fmla="*/ 4121373 h 7780525"/>
              <a:gd name="connsiteX2969" fmla="*/ 2364173 w 3974108"/>
              <a:gd name="connsiteY2969" fmla="*/ 4184525 h 7780525"/>
              <a:gd name="connsiteX2970" fmla="*/ 2364147 w 3974108"/>
              <a:gd name="connsiteY2970" fmla="*/ 4155479 h 7780525"/>
              <a:gd name="connsiteX2971" fmla="*/ 2402641 w 3974108"/>
              <a:gd name="connsiteY2971" fmla="*/ 4121373 h 7780525"/>
              <a:gd name="connsiteX2972" fmla="*/ 3361114 w 3974108"/>
              <a:gd name="connsiteY2972" fmla="*/ 4085963 h 7780525"/>
              <a:gd name="connsiteX2973" fmla="*/ 3352695 w 3974108"/>
              <a:gd name="connsiteY2973" fmla="*/ 4124221 h 7780525"/>
              <a:gd name="connsiteX2974" fmla="*/ 3361114 w 3974108"/>
              <a:gd name="connsiteY2974" fmla="*/ 4085963 h 7780525"/>
              <a:gd name="connsiteX2975" fmla="*/ 3377726 w 3974108"/>
              <a:gd name="connsiteY2975" fmla="*/ 4033501 h 7780525"/>
              <a:gd name="connsiteX2976" fmla="*/ 3415791 w 3974108"/>
              <a:gd name="connsiteY2976" fmla="*/ 4091821 h 7780525"/>
              <a:gd name="connsiteX2977" fmla="*/ 3412809 w 3974108"/>
              <a:gd name="connsiteY2977" fmla="*/ 4100337 h 7780525"/>
              <a:gd name="connsiteX2978" fmla="*/ 3405672 w 3974108"/>
              <a:gd name="connsiteY2978" fmla="*/ 4100158 h 7780525"/>
              <a:gd name="connsiteX2979" fmla="*/ 3382295 w 3974108"/>
              <a:gd name="connsiteY2979" fmla="*/ 4065245 h 7780525"/>
              <a:gd name="connsiteX2980" fmla="*/ 3377726 w 3974108"/>
              <a:gd name="connsiteY2980" fmla="*/ 4033501 h 7780525"/>
              <a:gd name="connsiteX2981" fmla="*/ 571642 w 3974108"/>
              <a:gd name="connsiteY2981" fmla="*/ 4016499 h 7780525"/>
              <a:gd name="connsiteX2982" fmla="*/ 532191 w 3974108"/>
              <a:gd name="connsiteY2982" fmla="*/ 4091247 h 7780525"/>
              <a:gd name="connsiteX2983" fmla="*/ 542612 w 3974108"/>
              <a:gd name="connsiteY2983" fmla="*/ 4148890 h 7780525"/>
              <a:gd name="connsiteX2984" fmla="*/ 602533 w 3974108"/>
              <a:gd name="connsiteY2984" fmla="*/ 4177525 h 7780525"/>
              <a:gd name="connsiteX2985" fmla="*/ 651662 w 3974108"/>
              <a:gd name="connsiteY2985" fmla="*/ 4150749 h 7780525"/>
              <a:gd name="connsiteX2986" fmla="*/ 571642 w 3974108"/>
              <a:gd name="connsiteY2986" fmla="*/ 4016499 h 7780525"/>
              <a:gd name="connsiteX2987" fmla="*/ 1671322 w 3974108"/>
              <a:gd name="connsiteY2987" fmla="*/ 4008092 h 7780525"/>
              <a:gd name="connsiteX2988" fmla="*/ 1670194 w 3974108"/>
              <a:gd name="connsiteY2988" fmla="*/ 4056891 h 7780525"/>
              <a:gd name="connsiteX2989" fmla="*/ 1671322 w 3974108"/>
              <a:gd name="connsiteY2989" fmla="*/ 4008092 h 7780525"/>
              <a:gd name="connsiteX2990" fmla="*/ 2781588 w 3974108"/>
              <a:gd name="connsiteY2990" fmla="*/ 3969653 h 7780525"/>
              <a:gd name="connsiteX2991" fmla="*/ 2746201 w 3974108"/>
              <a:gd name="connsiteY2991" fmla="*/ 3988903 h 7780525"/>
              <a:gd name="connsiteX2992" fmla="*/ 2723531 w 3974108"/>
              <a:gd name="connsiteY2992" fmla="*/ 4032102 h 7780525"/>
              <a:gd name="connsiteX2993" fmla="*/ 2710044 w 3974108"/>
              <a:gd name="connsiteY2993" fmla="*/ 4067274 h 7780525"/>
              <a:gd name="connsiteX2994" fmla="*/ 2704981 w 3974108"/>
              <a:gd name="connsiteY2994" fmla="*/ 4067232 h 7780525"/>
              <a:gd name="connsiteX2995" fmla="*/ 2699726 w 3974108"/>
              <a:gd name="connsiteY2995" fmla="*/ 4054241 h 7780525"/>
              <a:gd name="connsiteX2996" fmla="*/ 2704723 w 3974108"/>
              <a:gd name="connsiteY2996" fmla="*/ 4026142 h 7780525"/>
              <a:gd name="connsiteX2997" fmla="*/ 2695052 w 3974108"/>
              <a:gd name="connsiteY2997" fmla="*/ 4001207 h 7780525"/>
              <a:gd name="connsiteX2998" fmla="*/ 2662766 w 3974108"/>
              <a:gd name="connsiteY2998" fmla="*/ 3983556 h 7780525"/>
              <a:gd name="connsiteX2999" fmla="*/ 2622303 w 3974108"/>
              <a:gd name="connsiteY2999" fmla="*/ 3978156 h 7780525"/>
              <a:gd name="connsiteX3000" fmla="*/ 2688842 w 3974108"/>
              <a:gd name="connsiteY3000" fmla="*/ 4026968 h 7780525"/>
              <a:gd name="connsiteX3001" fmla="*/ 2673673 w 3974108"/>
              <a:gd name="connsiteY3001" fmla="*/ 4044033 h 7780525"/>
              <a:gd name="connsiteX3002" fmla="*/ 2623813 w 3974108"/>
              <a:gd name="connsiteY3002" fmla="*/ 4055964 h 7780525"/>
              <a:gd name="connsiteX3003" fmla="*/ 2599434 w 3974108"/>
              <a:gd name="connsiteY3003" fmla="*/ 4071282 h 7780525"/>
              <a:gd name="connsiteX3004" fmla="*/ 2658386 w 3974108"/>
              <a:gd name="connsiteY3004" fmla="*/ 4084884 h 7780525"/>
              <a:gd name="connsiteX3005" fmla="*/ 2678563 w 3974108"/>
              <a:gd name="connsiteY3005" fmla="*/ 4103775 h 7780525"/>
              <a:gd name="connsiteX3006" fmla="*/ 2677276 w 3974108"/>
              <a:gd name="connsiteY3006" fmla="*/ 4120161 h 7780525"/>
              <a:gd name="connsiteX3007" fmla="*/ 2690979 w 3974108"/>
              <a:gd name="connsiteY3007" fmla="*/ 4131142 h 7780525"/>
              <a:gd name="connsiteX3008" fmla="*/ 2707578 w 3974108"/>
              <a:gd name="connsiteY3008" fmla="*/ 4123123 h 7780525"/>
              <a:gd name="connsiteX3009" fmla="*/ 2731703 w 3974108"/>
              <a:gd name="connsiteY3009" fmla="*/ 4098742 h 7780525"/>
              <a:gd name="connsiteX3010" fmla="*/ 2747533 w 3974108"/>
              <a:gd name="connsiteY3010" fmla="*/ 4094383 h 7780525"/>
              <a:gd name="connsiteX3011" fmla="*/ 2755178 w 3974108"/>
              <a:gd name="connsiteY3011" fmla="*/ 4109694 h 7780525"/>
              <a:gd name="connsiteX3012" fmla="*/ 2753881 w 3974108"/>
              <a:gd name="connsiteY3012" fmla="*/ 4117485 h 7780525"/>
              <a:gd name="connsiteX3013" fmla="*/ 2778484 w 3974108"/>
              <a:gd name="connsiteY3013" fmla="*/ 4156916 h 7780525"/>
              <a:gd name="connsiteX3014" fmla="*/ 2810020 w 3974108"/>
              <a:gd name="connsiteY3014" fmla="*/ 4139960 h 7780525"/>
              <a:gd name="connsiteX3015" fmla="*/ 2815288 w 3974108"/>
              <a:gd name="connsiteY3015" fmla="*/ 4122102 h 7780525"/>
              <a:gd name="connsiteX3016" fmla="*/ 2797375 w 3974108"/>
              <a:gd name="connsiteY3016" fmla="*/ 4081276 h 7780525"/>
              <a:gd name="connsiteX3017" fmla="*/ 2787709 w 3974108"/>
              <a:gd name="connsiteY3017" fmla="*/ 4088367 h 7780525"/>
              <a:gd name="connsiteX3018" fmla="*/ 2771246 w 3974108"/>
              <a:gd name="connsiteY3018" fmla="*/ 4089791 h 7780525"/>
              <a:gd name="connsiteX3019" fmla="*/ 2769002 w 3974108"/>
              <a:gd name="connsiteY3019" fmla="*/ 4073457 h 7780525"/>
              <a:gd name="connsiteX3020" fmla="*/ 2783754 w 3974108"/>
              <a:gd name="connsiteY3020" fmla="*/ 4044154 h 7780525"/>
              <a:gd name="connsiteX3021" fmla="*/ 2802883 w 3974108"/>
              <a:gd name="connsiteY3021" fmla="*/ 3992412 h 7780525"/>
              <a:gd name="connsiteX3022" fmla="*/ 2801302 w 3974108"/>
              <a:gd name="connsiteY3022" fmla="*/ 3973214 h 7780525"/>
              <a:gd name="connsiteX3023" fmla="*/ 2781588 w 3974108"/>
              <a:gd name="connsiteY3023" fmla="*/ 3969653 h 7780525"/>
              <a:gd name="connsiteX3024" fmla="*/ 2541515 w 3974108"/>
              <a:gd name="connsiteY3024" fmla="*/ 3960759 h 7780525"/>
              <a:gd name="connsiteX3025" fmla="*/ 2411568 w 3974108"/>
              <a:gd name="connsiteY3025" fmla="*/ 4002382 h 7780525"/>
              <a:gd name="connsiteX3026" fmla="*/ 2321766 w 3974108"/>
              <a:gd name="connsiteY3026" fmla="*/ 4123119 h 7780525"/>
              <a:gd name="connsiteX3027" fmla="*/ 2317297 w 3974108"/>
              <a:gd name="connsiteY3027" fmla="*/ 4274019 h 7780525"/>
              <a:gd name="connsiteX3028" fmla="*/ 2336830 w 3974108"/>
              <a:gd name="connsiteY3028" fmla="*/ 4320826 h 7780525"/>
              <a:gd name="connsiteX3029" fmla="*/ 2389972 w 3974108"/>
              <a:gd name="connsiteY3029" fmla="*/ 4371251 h 7780525"/>
              <a:gd name="connsiteX3030" fmla="*/ 2427098 w 3974108"/>
              <a:gd name="connsiteY3030" fmla="*/ 4405667 h 7780525"/>
              <a:gd name="connsiteX3031" fmla="*/ 2490164 w 3974108"/>
              <a:gd name="connsiteY3031" fmla="*/ 4450645 h 7780525"/>
              <a:gd name="connsiteX3032" fmla="*/ 2591520 w 3974108"/>
              <a:gd name="connsiteY3032" fmla="*/ 4489401 h 7780525"/>
              <a:gd name="connsiteX3033" fmla="*/ 2622938 w 3974108"/>
              <a:gd name="connsiteY3033" fmla="*/ 4496231 h 7780525"/>
              <a:gd name="connsiteX3034" fmla="*/ 2757886 w 3974108"/>
              <a:gd name="connsiteY3034" fmla="*/ 4497982 h 7780525"/>
              <a:gd name="connsiteX3035" fmla="*/ 2904463 w 3974108"/>
              <a:gd name="connsiteY3035" fmla="*/ 4363209 h 7780525"/>
              <a:gd name="connsiteX3036" fmla="*/ 2917441 w 3974108"/>
              <a:gd name="connsiteY3036" fmla="*/ 4333342 h 7780525"/>
              <a:gd name="connsiteX3037" fmla="*/ 2945292 w 3974108"/>
              <a:gd name="connsiteY3037" fmla="*/ 4226955 h 7780525"/>
              <a:gd name="connsiteX3038" fmla="*/ 2852532 w 3974108"/>
              <a:gd name="connsiteY3038" fmla="*/ 4077272 h 7780525"/>
              <a:gd name="connsiteX3039" fmla="*/ 2846032 w 3974108"/>
              <a:gd name="connsiteY3039" fmla="*/ 4075603 h 7780525"/>
              <a:gd name="connsiteX3040" fmla="*/ 2848711 w 3974108"/>
              <a:gd name="connsiteY3040" fmla="*/ 4105353 h 7780525"/>
              <a:gd name="connsiteX3041" fmla="*/ 2830362 w 3974108"/>
              <a:gd name="connsiteY3041" fmla="*/ 4162028 h 7780525"/>
              <a:gd name="connsiteX3042" fmla="*/ 2806652 w 3974108"/>
              <a:gd name="connsiteY3042" fmla="*/ 4182634 h 7780525"/>
              <a:gd name="connsiteX3043" fmla="*/ 2759014 w 3974108"/>
              <a:gd name="connsiteY3043" fmla="*/ 4177695 h 7780525"/>
              <a:gd name="connsiteX3044" fmla="*/ 2722147 w 3974108"/>
              <a:gd name="connsiteY3044" fmla="*/ 4144923 h 7780525"/>
              <a:gd name="connsiteX3045" fmla="*/ 2674287 w 3974108"/>
              <a:gd name="connsiteY3045" fmla="*/ 4156707 h 7780525"/>
              <a:gd name="connsiteX3046" fmla="*/ 2649614 w 3974108"/>
              <a:gd name="connsiteY3046" fmla="*/ 4112567 h 7780525"/>
              <a:gd name="connsiteX3047" fmla="*/ 2600564 w 3974108"/>
              <a:gd name="connsiteY3047" fmla="*/ 4099760 h 7780525"/>
              <a:gd name="connsiteX3048" fmla="*/ 2572085 w 3974108"/>
              <a:gd name="connsiteY3048" fmla="*/ 4068865 h 7780525"/>
              <a:gd name="connsiteX3049" fmla="*/ 2601187 w 3974108"/>
              <a:gd name="connsiteY3049" fmla="*/ 4038640 h 7780525"/>
              <a:gd name="connsiteX3050" fmla="*/ 2649011 w 3974108"/>
              <a:gd name="connsiteY3050" fmla="*/ 4024502 h 7780525"/>
              <a:gd name="connsiteX3051" fmla="*/ 2621200 w 3974108"/>
              <a:gd name="connsiteY3051" fmla="*/ 3998896 h 7780525"/>
              <a:gd name="connsiteX3052" fmla="*/ 2597203 w 3974108"/>
              <a:gd name="connsiteY3052" fmla="*/ 3968640 h 7780525"/>
              <a:gd name="connsiteX3053" fmla="*/ 2557657 w 3974108"/>
              <a:gd name="connsiteY3053" fmla="*/ 3961578 h 7780525"/>
              <a:gd name="connsiteX3054" fmla="*/ 2541515 w 3974108"/>
              <a:gd name="connsiteY3054" fmla="*/ 3960759 h 7780525"/>
              <a:gd name="connsiteX3055" fmla="*/ 310431 w 3974108"/>
              <a:gd name="connsiteY3055" fmla="*/ 3958984 h 7780525"/>
              <a:gd name="connsiteX3056" fmla="*/ 298131 w 3974108"/>
              <a:gd name="connsiteY3056" fmla="*/ 3966845 h 7780525"/>
              <a:gd name="connsiteX3057" fmla="*/ 263092 w 3974108"/>
              <a:gd name="connsiteY3057" fmla="*/ 3985821 h 7780525"/>
              <a:gd name="connsiteX3058" fmla="*/ 200470 w 3974108"/>
              <a:gd name="connsiteY3058" fmla="*/ 4007030 h 7780525"/>
              <a:gd name="connsiteX3059" fmla="*/ 191151 w 3974108"/>
              <a:gd name="connsiteY3059" fmla="*/ 4010752 h 7780525"/>
              <a:gd name="connsiteX3060" fmla="*/ 182951 w 3974108"/>
              <a:gd name="connsiteY3060" fmla="*/ 4015589 h 7780525"/>
              <a:gd name="connsiteX3061" fmla="*/ 160959 w 3974108"/>
              <a:gd name="connsiteY3061" fmla="*/ 4071030 h 7780525"/>
              <a:gd name="connsiteX3062" fmla="*/ 170277 w 3974108"/>
              <a:gd name="connsiteY3062" fmla="*/ 4101914 h 7780525"/>
              <a:gd name="connsiteX3063" fmla="*/ 252654 w 3974108"/>
              <a:gd name="connsiteY3063" fmla="*/ 4133170 h 7780525"/>
              <a:gd name="connsiteX3064" fmla="*/ 273156 w 3974108"/>
              <a:gd name="connsiteY3064" fmla="*/ 4123867 h 7780525"/>
              <a:gd name="connsiteX3065" fmla="*/ 352925 w 3974108"/>
              <a:gd name="connsiteY3065" fmla="*/ 4054286 h 7780525"/>
              <a:gd name="connsiteX3066" fmla="*/ 360380 w 3974108"/>
              <a:gd name="connsiteY3066" fmla="*/ 4029728 h 7780525"/>
              <a:gd name="connsiteX3067" fmla="*/ 324968 w 3974108"/>
              <a:gd name="connsiteY3067" fmla="*/ 3963123 h 7780525"/>
              <a:gd name="connsiteX3068" fmla="*/ 310431 w 3974108"/>
              <a:gd name="connsiteY3068" fmla="*/ 3958984 h 7780525"/>
              <a:gd name="connsiteX3069" fmla="*/ 639045 w 3974108"/>
              <a:gd name="connsiteY3069" fmla="*/ 3954029 h 7780525"/>
              <a:gd name="connsiteX3070" fmla="*/ 723960 w 3974108"/>
              <a:gd name="connsiteY3070" fmla="*/ 4152103 h 7780525"/>
              <a:gd name="connsiteX3071" fmla="*/ 639045 w 3974108"/>
              <a:gd name="connsiteY3071" fmla="*/ 3954029 h 7780525"/>
              <a:gd name="connsiteX3072" fmla="*/ 526236 w 3974108"/>
              <a:gd name="connsiteY3072" fmla="*/ 3947699 h 7780525"/>
              <a:gd name="connsiteX3073" fmla="*/ 513953 w 3974108"/>
              <a:gd name="connsiteY3073" fmla="*/ 4021333 h 7780525"/>
              <a:gd name="connsiteX3074" fmla="*/ 420535 w 3974108"/>
              <a:gd name="connsiteY3074" fmla="*/ 4234423 h 7780525"/>
              <a:gd name="connsiteX3075" fmla="*/ 372523 w 3974108"/>
              <a:gd name="connsiteY3075" fmla="*/ 4300620 h 7780525"/>
              <a:gd name="connsiteX3076" fmla="*/ 287664 w 3974108"/>
              <a:gd name="connsiteY3076" fmla="*/ 4463505 h 7780525"/>
              <a:gd name="connsiteX3077" fmla="*/ 253051 w 3974108"/>
              <a:gd name="connsiteY3077" fmla="*/ 4617838 h 7780525"/>
              <a:gd name="connsiteX3078" fmla="*/ 287292 w 3974108"/>
              <a:gd name="connsiteY3078" fmla="*/ 4679199 h 7780525"/>
              <a:gd name="connsiteX3079" fmla="*/ 381827 w 3974108"/>
              <a:gd name="connsiteY3079" fmla="*/ 4690728 h 7780525"/>
              <a:gd name="connsiteX3080" fmla="*/ 497577 w 3974108"/>
              <a:gd name="connsiteY3080" fmla="*/ 4632342 h 7780525"/>
              <a:gd name="connsiteX3081" fmla="*/ 585785 w 3974108"/>
              <a:gd name="connsiteY3081" fmla="*/ 4544577 h 7780525"/>
              <a:gd name="connsiteX3082" fmla="*/ 614071 w 3974108"/>
              <a:gd name="connsiteY3082" fmla="*/ 4497348 h 7780525"/>
              <a:gd name="connsiteX3083" fmla="*/ 639008 w 3974108"/>
              <a:gd name="connsiteY3083" fmla="*/ 4441936 h 7780525"/>
              <a:gd name="connsiteX3084" fmla="*/ 643102 w 3974108"/>
              <a:gd name="connsiteY3084" fmla="*/ 4437845 h 7780525"/>
              <a:gd name="connsiteX3085" fmla="*/ 655012 w 3974108"/>
              <a:gd name="connsiteY3085" fmla="*/ 4418507 h 7780525"/>
              <a:gd name="connsiteX3086" fmla="*/ 671016 w 3974108"/>
              <a:gd name="connsiteY3086" fmla="*/ 4301363 h 7780525"/>
              <a:gd name="connsiteX3087" fmla="*/ 670643 w 3974108"/>
              <a:gd name="connsiteY3087" fmla="*/ 4217689 h 7780525"/>
              <a:gd name="connsiteX3088" fmla="*/ 652407 w 3974108"/>
              <a:gd name="connsiteY3088" fmla="*/ 4161163 h 7780525"/>
              <a:gd name="connsiteX3089" fmla="*/ 618166 w 3974108"/>
              <a:gd name="connsiteY3089" fmla="*/ 4202070 h 7780525"/>
              <a:gd name="connsiteX3090" fmla="*/ 617421 w 3974108"/>
              <a:gd name="connsiteY3090" fmla="*/ 4218433 h 7780525"/>
              <a:gd name="connsiteX3091" fmla="*/ 642729 w 3974108"/>
              <a:gd name="connsiteY3091" fmla="*/ 4264547 h 7780525"/>
              <a:gd name="connsiteX3092" fmla="*/ 647195 w 3974108"/>
              <a:gd name="connsiteY3092" fmla="*/ 4263803 h 7780525"/>
              <a:gd name="connsiteX3093" fmla="*/ 653523 w 3974108"/>
              <a:gd name="connsiteY3093" fmla="*/ 4190169 h 7780525"/>
              <a:gd name="connsiteX3094" fmla="*/ 655012 w 3974108"/>
              <a:gd name="connsiteY3094" fmla="*/ 4343386 h 7780525"/>
              <a:gd name="connsiteX3095" fmla="*/ 593229 w 3974108"/>
              <a:gd name="connsiteY3095" fmla="*/ 4482472 h 7780525"/>
              <a:gd name="connsiteX3096" fmla="*/ 625609 w 3974108"/>
              <a:gd name="connsiteY3096" fmla="*/ 4390244 h 7780525"/>
              <a:gd name="connsiteX3097" fmla="*/ 582808 w 3974108"/>
              <a:gd name="connsiteY3097" fmla="*/ 4418507 h 7780525"/>
              <a:gd name="connsiteX3098" fmla="*/ 568664 w 3974108"/>
              <a:gd name="connsiteY3098" fmla="*/ 4441192 h 7780525"/>
              <a:gd name="connsiteX3099" fmla="*/ 551544 w 3974108"/>
              <a:gd name="connsiteY3099" fmla="*/ 4514826 h 7780525"/>
              <a:gd name="connsiteX3100" fmla="*/ 541495 w 3974108"/>
              <a:gd name="connsiteY3100" fmla="*/ 4537883 h 7780525"/>
              <a:gd name="connsiteX3101" fmla="*/ 537029 w 3974108"/>
              <a:gd name="connsiteY3101" fmla="*/ 4536023 h 7780525"/>
              <a:gd name="connsiteX3102" fmla="*/ 557871 w 3974108"/>
              <a:gd name="connsiteY3102" fmla="*/ 4437474 h 7780525"/>
              <a:gd name="connsiteX3103" fmla="*/ 505393 w 3974108"/>
              <a:gd name="connsiteY3103" fmla="*/ 4447143 h 7780525"/>
              <a:gd name="connsiteX3104" fmla="*/ 510604 w 3974108"/>
              <a:gd name="connsiteY3104" fmla="*/ 4500322 h 7780525"/>
              <a:gd name="connsiteX3105" fmla="*/ 509115 w 3974108"/>
              <a:gd name="connsiteY3105" fmla="*/ 4522263 h 7780525"/>
              <a:gd name="connsiteX3106" fmla="*/ 458870 w 3974108"/>
              <a:gd name="connsiteY3106" fmla="*/ 4601104 h 7780525"/>
              <a:gd name="connsiteX3107" fmla="*/ 417557 w 3974108"/>
              <a:gd name="connsiteY3107" fmla="*/ 4611145 h 7780525"/>
              <a:gd name="connsiteX3108" fmla="*/ 365451 w 3974108"/>
              <a:gd name="connsiteY3108" fmla="*/ 4588088 h 7780525"/>
              <a:gd name="connsiteX3109" fmla="*/ 322278 w 3974108"/>
              <a:gd name="connsiteY3109" fmla="*/ 4515942 h 7780525"/>
              <a:gd name="connsiteX3110" fmla="*/ 325627 w 3974108"/>
              <a:gd name="connsiteY3110" fmla="*/ 4473175 h 7780525"/>
              <a:gd name="connsiteX3111" fmla="*/ 328605 w 3974108"/>
              <a:gd name="connsiteY3111" fmla="*/ 4455324 h 7780525"/>
              <a:gd name="connsiteX3112" fmla="*/ 318184 w 3974108"/>
              <a:gd name="connsiteY3112" fmla="*/ 4453465 h 7780525"/>
              <a:gd name="connsiteX3113" fmla="*/ 331210 w 3974108"/>
              <a:gd name="connsiteY3113" fmla="*/ 4418879 h 7780525"/>
              <a:gd name="connsiteX3114" fmla="*/ 359123 w 3974108"/>
              <a:gd name="connsiteY3114" fmla="*/ 4364584 h 7780525"/>
              <a:gd name="connsiteX3115" fmla="*/ 448821 w 3974108"/>
              <a:gd name="connsiteY3115" fmla="*/ 4222895 h 7780525"/>
              <a:gd name="connsiteX3116" fmla="*/ 480457 w 3974108"/>
              <a:gd name="connsiteY3116" fmla="*/ 4195376 h 7780525"/>
              <a:gd name="connsiteX3117" fmla="*/ 525491 w 3974108"/>
              <a:gd name="connsiteY3117" fmla="*/ 4168228 h 7780525"/>
              <a:gd name="connsiteX3118" fmla="*/ 562709 w 3974108"/>
              <a:gd name="connsiteY3118" fmla="*/ 4002367 h 7780525"/>
              <a:gd name="connsiteX3119" fmla="*/ 526236 w 3974108"/>
              <a:gd name="connsiteY3119" fmla="*/ 3947699 h 7780525"/>
              <a:gd name="connsiteX3120" fmla="*/ 1694733 w 3974108"/>
              <a:gd name="connsiteY3120" fmla="*/ 3945804 h 7780525"/>
              <a:gd name="connsiteX3121" fmla="*/ 1711431 w 3974108"/>
              <a:gd name="connsiteY3121" fmla="*/ 3960408 h 7780525"/>
              <a:gd name="connsiteX3122" fmla="*/ 1716744 w 3974108"/>
              <a:gd name="connsiteY3122" fmla="*/ 4017327 h 7780525"/>
              <a:gd name="connsiteX3123" fmla="*/ 1698529 w 3974108"/>
              <a:gd name="connsiteY3123" fmla="*/ 4031931 h 7780525"/>
              <a:gd name="connsiteX3124" fmla="*/ 1694733 w 3974108"/>
              <a:gd name="connsiteY3124" fmla="*/ 3945804 h 7780525"/>
              <a:gd name="connsiteX3125" fmla="*/ 303815 w 3974108"/>
              <a:gd name="connsiteY3125" fmla="*/ 3925542 h 7780525"/>
              <a:gd name="connsiteX3126" fmla="*/ 336524 w 3974108"/>
              <a:gd name="connsiteY3126" fmla="*/ 3932984 h 7780525"/>
              <a:gd name="connsiteX3127" fmla="*/ 369326 w 3974108"/>
              <a:gd name="connsiteY3127" fmla="*/ 3957170 h 7780525"/>
              <a:gd name="connsiteX3128" fmla="*/ 376408 w 3974108"/>
              <a:gd name="connsiteY3128" fmla="*/ 3966472 h 7780525"/>
              <a:gd name="connsiteX3129" fmla="*/ 394299 w 3974108"/>
              <a:gd name="connsiteY3129" fmla="*/ 4030100 h 7780525"/>
              <a:gd name="connsiteX3130" fmla="*/ 385726 w 3974108"/>
              <a:gd name="connsiteY3130" fmla="*/ 4057635 h 7780525"/>
              <a:gd name="connsiteX3131" fmla="*/ 284711 w 3974108"/>
              <a:gd name="connsiteY3131" fmla="*/ 4155867 h 7780525"/>
              <a:gd name="connsiteX3132" fmla="*/ 252654 w 3974108"/>
              <a:gd name="connsiteY3132" fmla="*/ 4170379 h 7780525"/>
              <a:gd name="connsiteX3133" fmla="*/ 206806 w 3974108"/>
              <a:gd name="connsiteY3133" fmla="*/ 4170379 h 7780525"/>
              <a:gd name="connsiteX3134" fmla="*/ 176241 w 3974108"/>
              <a:gd name="connsiteY3134" fmla="*/ 4154007 h 7780525"/>
              <a:gd name="connsiteX3135" fmla="*/ 143440 w 3974108"/>
              <a:gd name="connsiteY3135" fmla="*/ 4079217 h 7780525"/>
              <a:gd name="connsiteX3136" fmla="*/ 161704 w 3974108"/>
              <a:gd name="connsiteY3136" fmla="*/ 4027867 h 7780525"/>
              <a:gd name="connsiteX3137" fmla="*/ 192642 w 3974108"/>
              <a:gd name="connsiteY3137" fmla="*/ 3979868 h 7780525"/>
              <a:gd name="connsiteX3138" fmla="*/ 228799 w 3974108"/>
              <a:gd name="connsiteY3138" fmla="*/ 3958286 h 7780525"/>
              <a:gd name="connsiteX3139" fmla="*/ 256755 w 3974108"/>
              <a:gd name="connsiteY3139" fmla="*/ 3952704 h 7780525"/>
              <a:gd name="connsiteX3140" fmla="*/ 273902 w 3974108"/>
              <a:gd name="connsiteY3140" fmla="*/ 3942659 h 7780525"/>
              <a:gd name="connsiteX3141" fmla="*/ 303815 w 3974108"/>
              <a:gd name="connsiteY3141" fmla="*/ 3925542 h 7780525"/>
              <a:gd name="connsiteX3142" fmla="*/ 2048953 w 3974108"/>
              <a:gd name="connsiteY3142" fmla="*/ 3893982 h 7780525"/>
              <a:gd name="connsiteX3143" fmla="*/ 2028316 w 3974108"/>
              <a:gd name="connsiteY3143" fmla="*/ 3928363 h 7780525"/>
              <a:gd name="connsiteX3144" fmla="*/ 2048953 w 3974108"/>
              <a:gd name="connsiteY3144" fmla="*/ 3893982 h 7780525"/>
              <a:gd name="connsiteX3145" fmla="*/ 2062934 w 3974108"/>
              <a:gd name="connsiteY3145" fmla="*/ 3833009 h 7780525"/>
              <a:gd name="connsiteX3146" fmla="*/ 2031375 w 3974108"/>
              <a:gd name="connsiteY3146" fmla="*/ 3858761 h 7780525"/>
              <a:gd name="connsiteX3147" fmla="*/ 2062934 w 3974108"/>
              <a:gd name="connsiteY3147" fmla="*/ 3833009 h 7780525"/>
              <a:gd name="connsiteX3148" fmla="*/ 218897 w 3974108"/>
              <a:gd name="connsiteY3148" fmla="*/ 3829049 h 7780525"/>
              <a:gd name="connsiteX3149" fmla="*/ 189368 w 3974108"/>
              <a:gd name="connsiteY3149" fmla="*/ 3842467 h 7780525"/>
              <a:gd name="connsiteX3150" fmla="*/ 189740 w 3974108"/>
              <a:gd name="connsiteY3150" fmla="*/ 3868845 h 7780525"/>
              <a:gd name="connsiteX3151" fmla="*/ 195693 w 3974108"/>
              <a:gd name="connsiteY3151" fmla="*/ 3878504 h 7780525"/>
              <a:gd name="connsiteX3152" fmla="*/ 242567 w 3974108"/>
              <a:gd name="connsiteY3152" fmla="*/ 3882219 h 7780525"/>
              <a:gd name="connsiteX3153" fmla="*/ 253356 w 3974108"/>
              <a:gd name="connsiteY3153" fmla="*/ 3864758 h 7780525"/>
              <a:gd name="connsiteX3154" fmla="*/ 247031 w 3974108"/>
              <a:gd name="connsiteY3154" fmla="*/ 3832068 h 7780525"/>
              <a:gd name="connsiteX3155" fmla="*/ 218897 w 3974108"/>
              <a:gd name="connsiteY3155" fmla="*/ 3829049 h 7780525"/>
              <a:gd name="connsiteX3156" fmla="*/ 2049560 w 3974108"/>
              <a:gd name="connsiteY3156" fmla="*/ 3773692 h 7780525"/>
              <a:gd name="connsiteX3157" fmla="*/ 2007921 w 3974108"/>
              <a:gd name="connsiteY3157" fmla="*/ 3832399 h 7780525"/>
              <a:gd name="connsiteX3158" fmla="*/ 2009639 w 3974108"/>
              <a:gd name="connsiteY3158" fmla="*/ 3801904 h 7780525"/>
              <a:gd name="connsiteX3159" fmla="*/ 2049560 w 3974108"/>
              <a:gd name="connsiteY3159" fmla="*/ 3773692 h 7780525"/>
              <a:gd name="connsiteX3160" fmla="*/ 1774485 w 3974108"/>
              <a:gd name="connsiteY3160" fmla="*/ 3762894 h 7780525"/>
              <a:gd name="connsiteX3161" fmla="*/ 1784664 w 3974108"/>
              <a:gd name="connsiteY3161" fmla="*/ 3786365 h 7780525"/>
              <a:gd name="connsiteX3162" fmla="*/ 1765058 w 3974108"/>
              <a:gd name="connsiteY3162" fmla="*/ 3814304 h 7780525"/>
              <a:gd name="connsiteX3163" fmla="*/ 1746959 w 3974108"/>
              <a:gd name="connsiteY3163" fmla="*/ 3802010 h 7780525"/>
              <a:gd name="connsiteX3164" fmla="*/ 1744698 w 3974108"/>
              <a:gd name="connsiteY3164" fmla="*/ 3774815 h 7780525"/>
              <a:gd name="connsiteX3165" fmla="*/ 1754878 w 3974108"/>
              <a:gd name="connsiteY3165" fmla="*/ 3765130 h 7780525"/>
              <a:gd name="connsiteX3166" fmla="*/ 1774485 w 3974108"/>
              <a:gd name="connsiteY3166" fmla="*/ 3762894 h 7780525"/>
              <a:gd name="connsiteX3167" fmla="*/ 3758159 w 3974108"/>
              <a:gd name="connsiteY3167" fmla="*/ 3736394 h 7780525"/>
              <a:gd name="connsiteX3168" fmla="*/ 3787535 w 3974108"/>
              <a:gd name="connsiteY3168" fmla="*/ 3736753 h 7780525"/>
              <a:gd name="connsiteX3169" fmla="*/ 3814961 w 3974108"/>
              <a:gd name="connsiteY3169" fmla="*/ 3747860 h 7780525"/>
              <a:gd name="connsiteX3170" fmla="*/ 3824278 w 3974108"/>
              <a:gd name="connsiteY3170" fmla="*/ 3765985 h 7780525"/>
              <a:gd name="connsiteX3171" fmla="*/ 3805773 w 3974108"/>
              <a:gd name="connsiteY3171" fmla="*/ 3789922 h 7780525"/>
              <a:gd name="connsiteX3172" fmla="*/ 3802564 w 3974108"/>
              <a:gd name="connsiteY3172" fmla="*/ 3782739 h 7780525"/>
              <a:gd name="connsiteX3173" fmla="*/ 3774623 w 3974108"/>
              <a:gd name="connsiteY3173" fmla="*/ 3748671 h 7780525"/>
              <a:gd name="connsiteX3174" fmla="*/ 3724454 w 3974108"/>
              <a:gd name="connsiteY3174" fmla="*/ 3755736 h 7780525"/>
              <a:gd name="connsiteX3175" fmla="*/ 3655755 w 3974108"/>
              <a:gd name="connsiteY3175" fmla="*/ 3781091 h 7780525"/>
              <a:gd name="connsiteX3176" fmla="*/ 3758159 w 3974108"/>
              <a:gd name="connsiteY3176" fmla="*/ 3736394 h 7780525"/>
              <a:gd name="connsiteX3177" fmla="*/ 995308 w 3974108"/>
              <a:gd name="connsiteY3177" fmla="*/ 3694961 h 7780525"/>
              <a:gd name="connsiteX3178" fmla="*/ 964696 w 3974108"/>
              <a:gd name="connsiteY3178" fmla="*/ 3704037 h 7780525"/>
              <a:gd name="connsiteX3179" fmla="*/ 929765 w 3974108"/>
              <a:gd name="connsiteY3179" fmla="*/ 3776272 h 7780525"/>
              <a:gd name="connsiteX3180" fmla="*/ 953920 w 3974108"/>
              <a:gd name="connsiteY3180" fmla="*/ 3863026 h 7780525"/>
              <a:gd name="connsiteX3181" fmla="*/ 1006688 w 3974108"/>
              <a:gd name="connsiteY3181" fmla="*/ 3900633 h 7780525"/>
              <a:gd name="connsiteX3182" fmla="*/ 1061315 w 3974108"/>
              <a:gd name="connsiteY3182" fmla="*/ 3884623 h 7780525"/>
              <a:gd name="connsiteX3183" fmla="*/ 1066146 w 3974108"/>
              <a:gd name="connsiteY3183" fmla="*/ 3829146 h 7780525"/>
              <a:gd name="connsiteX3184" fmla="*/ 1043849 w 3974108"/>
              <a:gd name="connsiteY3184" fmla="*/ 3811274 h 7780525"/>
              <a:gd name="connsiteX3185" fmla="*/ 1035302 w 3974108"/>
              <a:gd name="connsiteY3185" fmla="*/ 3765845 h 7780525"/>
              <a:gd name="connsiteX3186" fmla="*/ 1048308 w 3974108"/>
              <a:gd name="connsiteY3186" fmla="*/ 3740154 h 7780525"/>
              <a:gd name="connsiteX3187" fmla="*/ 1027870 w 3974108"/>
              <a:gd name="connsiteY3187" fmla="*/ 3696217 h 7780525"/>
              <a:gd name="connsiteX3188" fmla="*/ 995308 w 3974108"/>
              <a:gd name="connsiteY3188" fmla="*/ 3694961 h 7780525"/>
              <a:gd name="connsiteX3189" fmla="*/ 1767444 w 3974108"/>
              <a:gd name="connsiteY3189" fmla="*/ 3679855 h 7780525"/>
              <a:gd name="connsiteX3190" fmla="*/ 1785914 w 3974108"/>
              <a:gd name="connsiteY3190" fmla="*/ 3716038 h 7780525"/>
              <a:gd name="connsiteX3191" fmla="*/ 1763674 w 3974108"/>
              <a:gd name="connsiteY3191" fmla="*/ 3719788 h 7780525"/>
              <a:gd name="connsiteX3192" fmla="*/ 1738795 w 3974108"/>
              <a:gd name="connsiteY3192" fmla="*/ 3680792 h 7780525"/>
              <a:gd name="connsiteX3193" fmla="*/ 1767444 w 3974108"/>
              <a:gd name="connsiteY3193" fmla="*/ 3679855 h 7780525"/>
              <a:gd name="connsiteX3194" fmla="*/ 1020762 w 3974108"/>
              <a:gd name="connsiteY3194" fmla="*/ 3671828 h 7780525"/>
              <a:gd name="connsiteX3195" fmla="*/ 1042734 w 3974108"/>
              <a:gd name="connsiteY3195" fmla="*/ 3679089 h 7780525"/>
              <a:gd name="connsiteX3196" fmla="*/ 1065774 w 3974108"/>
              <a:gd name="connsiteY3196" fmla="*/ 3747974 h 7780525"/>
              <a:gd name="connsiteX3197" fmla="*/ 1053882 w 3974108"/>
              <a:gd name="connsiteY3197" fmla="*/ 3771431 h 7780525"/>
              <a:gd name="connsiteX3198" fmla="*/ 1059085 w 3974108"/>
              <a:gd name="connsiteY3198" fmla="*/ 3796751 h 7780525"/>
              <a:gd name="connsiteX3199" fmla="*/ 1079523 w 3974108"/>
              <a:gd name="connsiteY3199" fmla="*/ 3810156 h 7780525"/>
              <a:gd name="connsiteX3200" fmla="*/ 1110367 w 3974108"/>
              <a:gd name="connsiteY3200" fmla="*/ 3857069 h 7780525"/>
              <a:gd name="connsiteX3201" fmla="*/ 1110367 w 3974108"/>
              <a:gd name="connsiteY3201" fmla="*/ 3866750 h 7780525"/>
              <a:gd name="connsiteX3202" fmla="*/ 1085097 w 3974108"/>
              <a:gd name="connsiteY3202" fmla="*/ 3914037 h 7780525"/>
              <a:gd name="connsiteX3203" fmla="*/ 1035302 w 3974108"/>
              <a:gd name="connsiteY3203" fmla="*/ 3937123 h 7780525"/>
              <a:gd name="connsiteX3204" fmla="*/ 923449 w 3974108"/>
              <a:gd name="connsiteY3204" fmla="*/ 3889464 h 7780525"/>
              <a:gd name="connsiteX3205" fmla="*/ 898550 w 3974108"/>
              <a:gd name="connsiteY3205" fmla="*/ 3768452 h 7780525"/>
              <a:gd name="connsiteX3206" fmla="*/ 922334 w 3974108"/>
              <a:gd name="connsiteY3206" fmla="*/ 3706643 h 7780525"/>
              <a:gd name="connsiteX3207" fmla="*/ 941657 w 3974108"/>
              <a:gd name="connsiteY3207" fmla="*/ 3685419 h 7780525"/>
              <a:gd name="connsiteX3208" fmla="*/ 976960 w 3974108"/>
              <a:gd name="connsiteY3208" fmla="*/ 3673877 h 7780525"/>
              <a:gd name="connsiteX3209" fmla="*/ 997398 w 3974108"/>
              <a:gd name="connsiteY3209" fmla="*/ 3672387 h 7780525"/>
              <a:gd name="connsiteX3210" fmla="*/ 1020762 w 3974108"/>
              <a:gd name="connsiteY3210" fmla="*/ 3671828 h 7780525"/>
              <a:gd name="connsiteX3211" fmla="*/ 585413 w 3974108"/>
              <a:gd name="connsiteY3211" fmla="*/ 3655773 h 7780525"/>
              <a:gd name="connsiteX3212" fmla="*/ 532935 w 3974108"/>
              <a:gd name="connsiteY3212" fmla="*/ 3668418 h 7780525"/>
              <a:gd name="connsiteX3213" fmla="*/ 513209 w 3974108"/>
              <a:gd name="connsiteY3213" fmla="*/ 3709324 h 7780525"/>
              <a:gd name="connsiteX3214" fmla="*/ 527352 w 3974108"/>
              <a:gd name="connsiteY3214" fmla="*/ 3681434 h 7780525"/>
              <a:gd name="connsiteX3215" fmla="*/ 529957 w 3974108"/>
              <a:gd name="connsiteY3215" fmla="*/ 3682547 h 7780525"/>
              <a:gd name="connsiteX3216" fmla="*/ 525863 w 3974108"/>
              <a:gd name="connsiteY3216" fmla="*/ 3711555 h 7780525"/>
              <a:gd name="connsiteX3217" fmla="*/ 540378 w 3974108"/>
              <a:gd name="connsiteY3217" fmla="*/ 3721224 h 7780525"/>
              <a:gd name="connsiteX3218" fmla="*/ 527352 w 3974108"/>
              <a:gd name="connsiteY3218" fmla="*/ 3739819 h 7780525"/>
              <a:gd name="connsiteX3219" fmla="*/ 522514 w 3974108"/>
              <a:gd name="connsiteY3219" fmla="*/ 3840597 h 7780525"/>
              <a:gd name="connsiteX3220" fmla="*/ 585785 w 3974108"/>
              <a:gd name="connsiteY3220" fmla="*/ 3969640 h 7780525"/>
              <a:gd name="connsiteX3221" fmla="*/ 687019 w 3974108"/>
              <a:gd name="connsiteY3221" fmla="*/ 4115420 h 7780525"/>
              <a:gd name="connsiteX3222" fmla="*/ 724983 w 3974108"/>
              <a:gd name="connsiteY3222" fmla="*/ 4241490 h 7780525"/>
              <a:gd name="connsiteX3223" fmla="*/ 708607 w 3974108"/>
              <a:gd name="connsiteY3223" fmla="*/ 4386897 h 7780525"/>
              <a:gd name="connsiteX3224" fmla="*/ 680321 w 3974108"/>
              <a:gd name="connsiteY3224" fmla="*/ 4556106 h 7780525"/>
              <a:gd name="connsiteX3225" fmla="*/ 701535 w 3974108"/>
              <a:gd name="connsiteY3225" fmla="*/ 4639408 h 7780525"/>
              <a:gd name="connsiteX3226" fmla="*/ 744708 w 3974108"/>
              <a:gd name="connsiteY3226" fmla="*/ 4680687 h 7780525"/>
              <a:gd name="connsiteX3227" fmla="*/ 810214 w 3974108"/>
              <a:gd name="connsiteY3227" fmla="*/ 4696307 h 7780525"/>
              <a:gd name="connsiteX3228" fmla="*/ 837755 w 3974108"/>
              <a:gd name="connsiteY3228" fmla="*/ 4692587 h 7780525"/>
              <a:gd name="connsiteX3229" fmla="*/ 889862 w 3974108"/>
              <a:gd name="connsiteY3229" fmla="*/ 4650565 h 7780525"/>
              <a:gd name="connsiteX3230" fmla="*/ 942340 w 3974108"/>
              <a:gd name="connsiteY3230" fmla="*/ 4540486 h 7780525"/>
              <a:gd name="connsiteX3231" fmla="*/ 967276 w 3974108"/>
              <a:gd name="connsiteY3231" fmla="*/ 4334089 h 7780525"/>
              <a:gd name="connsiteX3232" fmla="*/ 956111 w 3974108"/>
              <a:gd name="connsiteY3232" fmla="*/ 4224383 h 7780525"/>
              <a:gd name="connsiteX3233" fmla="*/ 901027 w 3974108"/>
              <a:gd name="connsiteY3233" fmla="*/ 4068562 h 7780525"/>
              <a:gd name="connsiteX3234" fmla="*/ 829939 w 3974108"/>
              <a:gd name="connsiteY3234" fmla="*/ 3952162 h 7780525"/>
              <a:gd name="connsiteX3235" fmla="*/ 808353 w 3974108"/>
              <a:gd name="connsiteY3235" fmla="*/ 3922411 h 7780525"/>
              <a:gd name="connsiteX3236" fmla="*/ 701535 w 3974108"/>
              <a:gd name="connsiteY3236" fmla="*/ 3813824 h 7780525"/>
              <a:gd name="connsiteX3237" fmla="*/ 591740 w 3974108"/>
              <a:gd name="connsiteY3237" fmla="*/ 3748000 h 7780525"/>
              <a:gd name="connsiteX3238" fmla="*/ 580947 w 3974108"/>
              <a:gd name="connsiteY3238" fmla="*/ 3720108 h 7780525"/>
              <a:gd name="connsiteX3239" fmla="*/ 609605 w 3974108"/>
              <a:gd name="connsiteY3239" fmla="*/ 3685524 h 7780525"/>
              <a:gd name="connsiteX3240" fmla="*/ 620398 w 3974108"/>
              <a:gd name="connsiteY3240" fmla="*/ 3677713 h 7780525"/>
              <a:gd name="connsiteX3241" fmla="*/ 585413 w 3974108"/>
              <a:gd name="connsiteY3241" fmla="*/ 3655773 h 7780525"/>
              <a:gd name="connsiteX3242" fmla="*/ 2313879 w 3974108"/>
              <a:gd name="connsiteY3242" fmla="*/ 3654789 h 7780525"/>
              <a:gd name="connsiteX3243" fmla="*/ 2282071 w 3974108"/>
              <a:gd name="connsiteY3243" fmla="*/ 3677654 h 7780525"/>
              <a:gd name="connsiteX3244" fmla="*/ 2279747 w 3974108"/>
              <a:gd name="connsiteY3244" fmla="*/ 3730619 h 7780525"/>
              <a:gd name="connsiteX3245" fmla="*/ 2256192 w 3974108"/>
              <a:gd name="connsiteY3245" fmla="*/ 3701364 h 7780525"/>
              <a:gd name="connsiteX3246" fmla="*/ 2203454 w 3974108"/>
              <a:gd name="connsiteY3246" fmla="*/ 3709948 h 7780525"/>
              <a:gd name="connsiteX3247" fmla="*/ 2244199 w 3974108"/>
              <a:gd name="connsiteY3247" fmla="*/ 3724415 h 7780525"/>
              <a:gd name="connsiteX3248" fmla="*/ 2258518 w 3974108"/>
              <a:gd name="connsiteY3248" fmla="*/ 3735956 h 7780525"/>
              <a:gd name="connsiteX3249" fmla="*/ 2248055 w 3974108"/>
              <a:gd name="connsiteY3249" fmla="*/ 3751709 h 7780525"/>
              <a:gd name="connsiteX3250" fmla="*/ 2226566 w 3974108"/>
              <a:gd name="connsiteY3250" fmla="*/ 3762801 h 7780525"/>
              <a:gd name="connsiteX3251" fmla="*/ 2205097 w 3974108"/>
              <a:gd name="connsiteY3251" fmla="*/ 3782460 h 7780525"/>
              <a:gd name="connsiteX3252" fmla="*/ 2272357 w 3974108"/>
              <a:gd name="connsiteY3252" fmla="*/ 3776142 h 7780525"/>
              <a:gd name="connsiteX3253" fmla="*/ 2280447 w 3974108"/>
              <a:gd name="connsiteY3253" fmla="*/ 3766642 h 7780525"/>
              <a:gd name="connsiteX3254" fmla="*/ 2295604 w 3974108"/>
              <a:gd name="connsiteY3254" fmla="*/ 3771834 h 7780525"/>
              <a:gd name="connsiteX3255" fmla="*/ 2294860 w 3974108"/>
              <a:gd name="connsiteY3255" fmla="*/ 3784051 h 7780525"/>
              <a:gd name="connsiteX3256" fmla="*/ 2308413 w 3974108"/>
              <a:gd name="connsiteY3256" fmla="*/ 3799242 h 7780525"/>
              <a:gd name="connsiteX3257" fmla="*/ 2312598 w 3974108"/>
              <a:gd name="connsiteY3257" fmla="*/ 3795898 h 7780525"/>
              <a:gd name="connsiteX3258" fmla="*/ 2332400 w 3974108"/>
              <a:gd name="connsiteY3258" fmla="*/ 3760534 h 7780525"/>
              <a:gd name="connsiteX3259" fmla="*/ 2346339 w 3974108"/>
              <a:gd name="connsiteY3259" fmla="*/ 3748607 h 7780525"/>
              <a:gd name="connsiteX3260" fmla="*/ 2359855 w 3974108"/>
              <a:gd name="connsiteY3260" fmla="*/ 3761450 h 7780525"/>
              <a:gd name="connsiteX3261" fmla="*/ 2383946 w 3974108"/>
              <a:gd name="connsiteY3261" fmla="*/ 3772975 h 7780525"/>
              <a:gd name="connsiteX3262" fmla="*/ 2404333 w 3974108"/>
              <a:gd name="connsiteY3262" fmla="*/ 3759199 h 7780525"/>
              <a:gd name="connsiteX3263" fmla="*/ 2398494 w 3974108"/>
              <a:gd name="connsiteY3263" fmla="*/ 3718435 h 7780525"/>
              <a:gd name="connsiteX3264" fmla="*/ 2360274 w 3974108"/>
              <a:gd name="connsiteY3264" fmla="*/ 3714497 h 7780525"/>
              <a:gd name="connsiteX3265" fmla="*/ 2360222 w 3974108"/>
              <a:gd name="connsiteY3265" fmla="*/ 3733159 h 7780525"/>
              <a:gd name="connsiteX3266" fmla="*/ 2342335 w 3974108"/>
              <a:gd name="connsiteY3266" fmla="*/ 3726713 h 7780525"/>
              <a:gd name="connsiteX3267" fmla="*/ 2334330 w 3974108"/>
              <a:gd name="connsiteY3267" fmla="*/ 3697715 h 7780525"/>
              <a:gd name="connsiteX3268" fmla="*/ 2333464 w 3974108"/>
              <a:gd name="connsiteY3268" fmla="*/ 3673314 h 7780525"/>
              <a:gd name="connsiteX3269" fmla="*/ 2326527 w 3974108"/>
              <a:gd name="connsiteY3269" fmla="*/ 3659441 h 7780525"/>
              <a:gd name="connsiteX3270" fmla="*/ 2313879 w 3974108"/>
              <a:gd name="connsiteY3270" fmla="*/ 3654789 h 7780525"/>
              <a:gd name="connsiteX3271" fmla="*/ 3456324 w 3974108"/>
              <a:gd name="connsiteY3271" fmla="*/ 3651486 h 7780525"/>
              <a:gd name="connsiteX3272" fmla="*/ 3455323 w 3974108"/>
              <a:gd name="connsiteY3272" fmla="*/ 3748610 h 7780525"/>
              <a:gd name="connsiteX3273" fmla="*/ 3448524 w 3974108"/>
              <a:gd name="connsiteY3273" fmla="*/ 3735762 h 7780525"/>
              <a:gd name="connsiteX3274" fmla="*/ 3449345 w 3974108"/>
              <a:gd name="connsiteY3274" fmla="*/ 3705570 h 7780525"/>
              <a:gd name="connsiteX3275" fmla="*/ 3456324 w 3974108"/>
              <a:gd name="connsiteY3275" fmla="*/ 3651486 h 7780525"/>
              <a:gd name="connsiteX3276" fmla="*/ 598253 w 3974108"/>
              <a:gd name="connsiteY3276" fmla="*/ 3633924 h 7780525"/>
              <a:gd name="connsiteX3277" fmla="*/ 641613 w 3974108"/>
              <a:gd name="connsiteY3277" fmla="*/ 3659119 h 7780525"/>
              <a:gd name="connsiteX3278" fmla="*/ 637147 w 3974108"/>
              <a:gd name="connsiteY3278" fmla="*/ 3711555 h 7780525"/>
              <a:gd name="connsiteX3279" fmla="*/ 634542 w 3974108"/>
              <a:gd name="connsiteY3279" fmla="*/ 3715274 h 7780525"/>
              <a:gd name="connsiteX3280" fmla="*/ 687764 w 3974108"/>
              <a:gd name="connsiteY3280" fmla="*/ 3743538 h 7780525"/>
              <a:gd name="connsiteX3281" fmla="*/ 828451 w 3974108"/>
              <a:gd name="connsiteY3281" fmla="*/ 3863282 h 7780525"/>
              <a:gd name="connsiteX3282" fmla="*/ 913682 w 3974108"/>
              <a:gd name="connsiteY3282" fmla="*/ 3985632 h 7780525"/>
              <a:gd name="connsiteX3283" fmla="*/ 1002634 w 3974108"/>
              <a:gd name="connsiteY3283" fmla="*/ 4241490 h 7780525"/>
              <a:gd name="connsiteX3284" fmla="*/ 1006356 w 3974108"/>
              <a:gd name="connsiteY3284" fmla="*/ 4351940 h 7780525"/>
              <a:gd name="connsiteX3285" fmla="*/ 959833 w 3974108"/>
              <a:gd name="connsiteY3285" fmla="*/ 4584740 h 7780525"/>
              <a:gd name="connsiteX3286" fmla="*/ 908844 w 3974108"/>
              <a:gd name="connsiteY3286" fmla="*/ 4671018 h 7780525"/>
              <a:gd name="connsiteX3287" fmla="*/ 845944 w 3974108"/>
              <a:gd name="connsiteY3287" fmla="*/ 4718992 h 7780525"/>
              <a:gd name="connsiteX3288" fmla="*/ 775600 w 3974108"/>
              <a:gd name="connsiteY3288" fmla="*/ 4720479 h 7780525"/>
              <a:gd name="connsiteX3289" fmla="*/ 759597 w 3974108"/>
              <a:gd name="connsiteY3289" fmla="*/ 4717132 h 7780525"/>
              <a:gd name="connsiteX3290" fmla="*/ 672505 w 3974108"/>
              <a:gd name="connsiteY3290" fmla="*/ 4652424 h 7780525"/>
              <a:gd name="connsiteX3291" fmla="*/ 647940 w 3974108"/>
              <a:gd name="connsiteY3291" fmla="*/ 4560940 h 7780525"/>
              <a:gd name="connsiteX3292" fmla="*/ 646080 w 3974108"/>
              <a:gd name="connsiteY3292" fmla="*/ 4533421 h 7780525"/>
              <a:gd name="connsiteX3293" fmla="*/ 636030 w 3974108"/>
              <a:gd name="connsiteY3293" fmla="*/ 4545692 h 7780525"/>
              <a:gd name="connsiteX3294" fmla="*/ 532935 w 3974108"/>
              <a:gd name="connsiteY3294" fmla="*/ 4650193 h 7780525"/>
              <a:gd name="connsiteX3295" fmla="*/ 501671 w 3974108"/>
              <a:gd name="connsiteY3295" fmla="*/ 4672878 h 7780525"/>
              <a:gd name="connsiteX3296" fmla="*/ 443611 w 3974108"/>
              <a:gd name="connsiteY3296" fmla="*/ 4702628 h 7780525"/>
              <a:gd name="connsiteX3297" fmla="*/ 395226 w 3974108"/>
              <a:gd name="connsiteY3297" fmla="*/ 4718992 h 7780525"/>
              <a:gd name="connsiteX3298" fmla="*/ 360985 w 3974108"/>
              <a:gd name="connsiteY3298" fmla="*/ 4721595 h 7780525"/>
              <a:gd name="connsiteX3299" fmla="*/ 294364 w 3974108"/>
              <a:gd name="connsiteY3299" fmla="*/ 4711926 h 7780525"/>
              <a:gd name="connsiteX3300" fmla="*/ 265333 w 3974108"/>
              <a:gd name="connsiteY3300" fmla="*/ 4698910 h 7780525"/>
              <a:gd name="connsiteX3301" fmla="*/ 221788 w 3974108"/>
              <a:gd name="connsiteY3301" fmla="*/ 4601848 h 7780525"/>
              <a:gd name="connsiteX3302" fmla="*/ 275382 w 3974108"/>
              <a:gd name="connsiteY3302" fmla="*/ 4392475 h 7780525"/>
              <a:gd name="connsiteX3303" fmla="*/ 383316 w 3974108"/>
              <a:gd name="connsiteY3303" fmla="*/ 4212854 h 7780525"/>
              <a:gd name="connsiteX3304" fmla="*/ 456264 w 3974108"/>
              <a:gd name="connsiteY3304" fmla="*/ 4087901 h 7780525"/>
              <a:gd name="connsiteX3305" fmla="*/ 494228 w 3974108"/>
              <a:gd name="connsiteY3305" fmla="*/ 3869604 h 7780525"/>
              <a:gd name="connsiteX3306" fmla="*/ 490505 w 3974108"/>
              <a:gd name="connsiteY3306" fmla="*/ 3829072 h 7780525"/>
              <a:gd name="connsiteX3307" fmla="*/ 502788 w 3974108"/>
              <a:gd name="connsiteY3307" fmla="*/ 3737960 h 7780525"/>
              <a:gd name="connsiteX3308" fmla="*/ 491622 w 3974108"/>
              <a:gd name="connsiteY3308" fmla="*/ 3703003 h 7780525"/>
              <a:gd name="connsiteX3309" fmla="*/ 548194 w 3974108"/>
              <a:gd name="connsiteY3309" fmla="*/ 3638294 h 7780525"/>
              <a:gd name="connsiteX3310" fmla="*/ 598253 w 3974108"/>
              <a:gd name="connsiteY3310" fmla="*/ 3633924 h 7780525"/>
              <a:gd name="connsiteX3311" fmla="*/ 2325625 w 3974108"/>
              <a:gd name="connsiteY3311" fmla="*/ 3632692 h 7780525"/>
              <a:gd name="connsiteX3312" fmla="*/ 2356169 w 3974108"/>
              <a:gd name="connsiteY3312" fmla="*/ 3664552 h 7780525"/>
              <a:gd name="connsiteX3313" fmla="*/ 2358642 w 3974108"/>
              <a:gd name="connsiteY3313" fmla="*/ 3686350 h 7780525"/>
              <a:gd name="connsiteX3314" fmla="*/ 2427981 w 3974108"/>
              <a:gd name="connsiteY3314" fmla="*/ 3706765 h 7780525"/>
              <a:gd name="connsiteX3315" fmla="*/ 2422543 w 3974108"/>
              <a:gd name="connsiteY3315" fmla="*/ 3785595 h 7780525"/>
              <a:gd name="connsiteX3316" fmla="*/ 2343433 w 3974108"/>
              <a:gd name="connsiteY3316" fmla="*/ 3787379 h 7780525"/>
              <a:gd name="connsiteX3317" fmla="*/ 2333757 w 3974108"/>
              <a:gd name="connsiteY3317" fmla="*/ 3808050 h 7780525"/>
              <a:gd name="connsiteX3318" fmla="*/ 2292494 w 3974108"/>
              <a:gd name="connsiteY3318" fmla="*/ 3819881 h 7780525"/>
              <a:gd name="connsiteX3319" fmla="*/ 2275316 w 3974108"/>
              <a:gd name="connsiteY3319" fmla="*/ 3806266 h 7780525"/>
              <a:gd name="connsiteX3320" fmla="*/ 2247435 w 3974108"/>
              <a:gd name="connsiteY3320" fmla="*/ 3815332 h 7780525"/>
              <a:gd name="connsiteX3321" fmla="*/ 2188879 w 3974108"/>
              <a:gd name="connsiteY3321" fmla="*/ 3799113 h 7780525"/>
              <a:gd name="connsiteX3322" fmla="*/ 2189356 w 3974108"/>
              <a:gd name="connsiteY3322" fmla="*/ 3763074 h 7780525"/>
              <a:gd name="connsiteX3323" fmla="*/ 2203650 w 3974108"/>
              <a:gd name="connsiteY3323" fmla="*/ 3751260 h 7780525"/>
              <a:gd name="connsiteX3324" fmla="*/ 2218917 w 3974108"/>
              <a:gd name="connsiteY3324" fmla="*/ 3741309 h 7780525"/>
              <a:gd name="connsiteX3325" fmla="*/ 2199178 w 3974108"/>
              <a:gd name="connsiteY3325" fmla="*/ 3729607 h 7780525"/>
              <a:gd name="connsiteX3326" fmla="*/ 2182618 w 3974108"/>
              <a:gd name="connsiteY3326" fmla="*/ 3717744 h 7780525"/>
              <a:gd name="connsiteX3327" fmla="*/ 2187750 w 3974108"/>
              <a:gd name="connsiteY3327" fmla="*/ 3685515 h 7780525"/>
              <a:gd name="connsiteX3328" fmla="*/ 2223090 w 3974108"/>
              <a:gd name="connsiteY3328" fmla="*/ 3678813 h 7780525"/>
              <a:gd name="connsiteX3329" fmla="*/ 2253479 w 3974108"/>
              <a:gd name="connsiteY3329" fmla="*/ 3686496 h 7780525"/>
              <a:gd name="connsiteX3330" fmla="*/ 2255589 w 3974108"/>
              <a:gd name="connsiteY3330" fmla="*/ 3678603 h 7780525"/>
              <a:gd name="connsiteX3331" fmla="*/ 2285893 w 3974108"/>
              <a:gd name="connsiteY3331" fmla="*/ 3637226 h 7780525"/>
              <a:gd name="connsiteX3332" fmla="*/ 2325625 w 3974108"/>
              <a:gd name="connsiteY3332" fmla="*/ 3632692 h 7780525"/>
              <a:gd name="connsiteX3333" fmla="*/ 1744534 w 3974108"/>
              <a:gd name="connsiteY3333" fmla="*/ 3617658 h 7780525"/>
              <a:gd name="connsiteX3334" fmla="*/ 1755724 w 3974108"/>
              <a:gd name="connsiteY3334" fmla="*/ 3622213 h 7780525"/>
              <a:gd name="connsiteX3335" fmla="*/ 1775901 w 3974108"/>
              <a:gd name="connsiteY3335" fmla="*/ 3654142 h 7780525"/>
              <a:gd name="connsiteX3336" fmla="*/ 1764528 w 3974108"/>
              <a:gd name="connsiteY3336" fmla="*/ 3663909 h 7780525"/>
              <a:gd name="connsiteX3337" fmla="*/ 1732243 w 3974108"/>
              <a:gd name="connsiteY3337" fmla="*/ 3621837 h 7780525"/>
              <a:gd name="connsiteX3338" fmla="*/ 1744534 w 3974108"/>
              <a:gd name="connsiteY3338" fmla="*/ 3617658 h 7780525"/>
              <a:gd name="connsiteX3339" fmla="*/ 2207352 w 3974108"/>
              <a:gd name="connsiteY3339" fmla="*/ 3601802 h 7780525"/>
              <a:gd name="connsiteX3340" fmla="*/ 2182746 w 3974108"/>
              <a:gd name="connsiteY3340" fmla="*/ 3601816 h 7780525"/>
              <a:gd name="connsiteX3341" fmla="*/ 2082346 w 3974108"/>
              <a:gd name="connsiteY3341" fmla="*/ 3635227 h 7780525"/>
              <a:gd name="connsiteX3342" fmla="*/ 2044052 w 3974108"/>
              <a:gd name="connsiteY3342" fmla="*/ 3664882 h 7780525"/>
              <a:gd name="connsiteX3343" fmla="*/ 2006498 w 3974108"/>
              <a:gd name="connsiteY3343" fmla="*/ 3720549 h 7780525"/>
              <a:gd name="connsiteX3344" fmla="*/ 1969108 w 3974108"/>
              <a:gd name="connsiteY3344" fmla="*/ 3874293 h 7780525"/>
              <a:gd name="connsiteX3345" fmla="*/ 2063595 w 3974108"/>
              <a:gd name="connsiteY3345" fmla="*/ 4053032 h 7780525"/>
              <a:gd name="connsiteX3346" fmla="*/ 2090593 w 3974108"/>
              <a:gd name="connsiteY3346" fmla="*/ 4071350 h 7780525"/>
              <a:gd name="connsiteX3347" fmla="*/ 2165498 w 3974108"/>
              <a:gd name="connsiteY3347" fmla="*/ 4104849 h 7780525"/>
              <a:gd name="connsiteX3348" fmla="*/ 2177434 w 3974108"/>
              <a:gd name="connsiteY3348" fmla="*/ 4107849 h 7780525"/>
              <a:gd name="connsiteX3349" fmla="*/ 2278050 w 3974108"/>
              <a:gd name="connsiteY3349" fmla="*/ 4120593 h 7780525"/>
              <a:gd name="connsiteX3350" fmla="*/ 2281493 w 3974108"/>
              <a:gd name="connsiteY3350" fmla="*/ 4114654 h 7780525"/>
              <a:gd name="connsiteX3351" fmla="*/ 2344165 w 3974108"/>
              <a:gd name="connsiteY3351" fmla="*/ 4014222 h 7780525"/>
              <a:gd name="connsiteX3352" fmla="*/ 2360660 w 3974108"/>
              <a:gd name="connsiteY3352" fmla="*/ 3999139 h 7780525"/>
              <a:gd name="connsiteX3353" fmla="*/ 2553619 w 3974108"/>
              <a:gd name="connsiteY3353" fmla="*/ 3927492 h 7780525"/>
              <a:gd name="connsiteX3354" fmla="*/ 2555715 w 3974108"/>
              <a:gd name="connsiteY3354" fmla="*/ 3775453 h 7780525"/>
              <a:gd name="connsiteX3355" fmla="*/ 2494737 w 3974108"/>
              <a:gd name="connsiteY3355" fmla="*/ 3696766 h 7780525"/>
              <a:gd name="connsiteX3356" fmla="*/ 2409497 w 3974108"/>
              <a:gd name="connsiteY3356" fmla="*/ 3649058 h 7780525"/>
              <a:gd name="connsiteX3357" fmla="*/ 2347490 w 3974108"/>
              <a:gd name="connsiteY3357" fmla="*/ 3628924 h 7780525"/>
              <a:gd name="connsiteX3358" fmla="*/ 2283700 w 3974108"/>
              <a:gd name="connsiteY3358" fmla="*/ 3613495 h 7780525"/>
              <a:gd name="connsiteX3359" fmla="*/ 2207352 w 3974108"/>
              <a:gd name="connsiteY3359" fmla="*/ 3601802 h 7780525"/>
              <a:gd name="connsiteX3360" fmla="*/ 2219553 w 3974108"/>
              <a:gd name="connsiteY3360" fmla="*/ 3583016 h 7780525"/>
              <a:gd name="connsiteX3361" fmla="*/ 2369166 w 3974108"/>
              <a:gd name="connsiteY3361" fmla="*/ 3605035 h 7780525"/>
              <a:gd name="connsiteX3362" fmla="*/ 2467075 w 3974108"/>
              <a:gd name="connsiteY3362" fmla="*/ 3633716 h 7780525"/>
              <a:gd name="connsiteX3363" fmla="*/ 2528706 w 3974108"/>
              <a:gd name="connsiteY3363" fmla="*/ 3677067 h 7780525"/>
              <a:gd name="connsiteX3364" fmla="*/ 2594106 w 3974108"/>
              <a:gd name="connsiteY3364" fmla="*/ 3760278 h 7780525"/>
              <a:gd name="connsiteX3365" fmla="*/ 2603115 w 3974108"/>
              <a:gd name="connsiteY3365" fmla="*/ 3922866 h 7780525"/>
              <a:gd name="connsiteX3366" fmla="*/ 2597215 w 3974108"/>
              <a:gd name="connsiteY3366" fmla="*/ 3937790 h 7780525"/>
              <a:gd name="connsiteX3367" fmla="*/ 2612492 w 3974108"/>
              <a:gd name="connsiteY3367" fmla="*/ 3943803 h 7780525"/>
              <a:gd name="connsiteX3368" fmla="*/ 2708665 w 3974108"/>
              <a:gd name="connsiteY3368" fmla="*/ 3990288 h 7780525"/>
              <a:gd name="connsiteX3369" fmla="*/ 2714957 w 3974108"/>
              <a:gd name="connsiteY3369" fmla="*/ 3993844 h 7780525"/>
              <a:gd name="connsiteX3370" fmla="*/ 2730932 w 3974108"/>
              <a:gd name="connsiteY3370" fmla="*/ 3975472 h 7780525"/>
              <a:gd name="connsiteX3371" fmla="*/ 2784094 w 3974108"/>
              <a:gd name="connsiteY3371" fmla="*/ 3948185 h 7780525"/>
              <a:gd name="connsiteX3372" fmla="*/ 2825722 w 3974108"/>
              <a:gd name="connsiteY3372" fmla="*/ 3984418 h 7780525"/>
              <a:gd name="connsiteX3373" fmla="*/ 2824410 w 3974108"/>
              <a:gd name="connsiteY3373" fmla="*/ 4007045 h 7780525"/>
              <a:gd name="connsiteX3374" fmla="*/ 2821004 w 3974108"/>
              <a:gd name="connsiteY3374" fmla="*/ 4031351 h 7780525"/>
              <a:gd name="connsiteX3375" fmla="*/ 2853721 w 3974108"/>
              <a:gd name="connsiteY3375" fmla="*/ 4046405 h 7780525"/>
              <a:gd name="connsiteX3376" fmla="*/ 2976209 w 3974108"/>
              <a:gd name="connsiteY3376" fmla="*/ 4176215 h 7780525"/>
              <a:gd name="connsiteX3377" fmla="*/ 2978061 w 3974108"/>
              <a:gd name="connsiteY3377" fmla="*/ 4284985 h 7780525"/>
              <a:gd name="connsiteX3378" fmla="*/ 2912420 w 3974108"/>
              <a:gd name="connsiteY3378" fmla="*/ 4439154 h 7780525"/>
              <a:gd name="connsiteX3379" fmla="*/ 2782768 w 3974108"/>
              <a:gd name="connsiteY3379" fmla="*/ 4540235 h 7780525"/>
              <a:gd name="connsiteX3380" fmla="*/ 2618368 w 3974108"/>
              <a:gd name="connsiteY3380" fmla="*/ 4545165 h 7780525"/>
              <a:gd name="connsiteX3381" fmla="*/ 2582336 w 3974108"/>
              <a:gd name="connsiteY3381" fmla="*/ 4536871 h 7780525"/>
              <a:gd name="connsiteX3382" fmla="*/ 2424347 w 3974108"/>
              <a:gd name="connsiteY3382" fmla="*/ 4466112 h 7780525"/>
              <a:gd name="connsiteX3383" fmla="*/ 2422797 w 3974108"/>
              <a:gd name="connsiteY3383" fmla="*/ 4464841 h 7780525"/>
              <a:gd name="connsiteX3384" fmla="*/ 2304180 w 3974108"/>
              <a:gd name="connsiteY3384" fmla="*/ 4349927 h 7780525"/>
              <a:gd name="connsiteX3385" fmla="*/ 2275148 w 3974108"/>
              <a:gd name="connsiteY3385" fmla="*/ 4273942 h 7780525"/>
              <a:gd name="connsiteX3386" fmla="*/ 2265281 w 3974108"/>
              <a:gd name="connsiteY3386" fmla="*/ 4164586 h 7780525"/>
              <a:gd name="connsiteX3387" fmla="*/ 2175632 w 3974108"/>
              <a:gd name="connsiteY3387" fmla="*/ 4152973 h 7780525"/>
              <a:gd name="connsiteX3388" fmla="*/ 2162034 w 3974108"/>
              <a:gd name="connsiteY3388" fmla="*/ 4149056 h 7780525"/>
              <a:gd name="connsiteX3389" fmla="*/ 2021346 w 3974108"/>
              <a:gd name="connsiteY3389" fmla="*/ 4077920 h 7780525"/>
              <a:gd name="connsiteX3390" fmla="*/ 1929603 w 3974108"/>
              <a:gd name="connsiteY3390" fmla="*/ 3901612 h 7780525"/>
              <a:gd name="connsiteX3391" fmla="*/ 1949301 w 3974108"/>
              <a:gd name="connsiteY3391" fmla="*/ 3785222 h 7780525"/>
              <a:gd name="connsiteX3392" fmla="*/ 2018165 w 3974108"/>
              <a:gd name="connsiteY3392" fmla="*/ 3657850 h 7780525"/>
              <a:gd name="connsiteX3393" fmla="*/ 2075903 w 3974108"/>
              <a:gd name="connsiteY3393" fmla="*/ 3613657 h 7780525"/>
              <a:gd name="connsiteX3394" fmla="*/ 2171051 w 3974108"/>
              <a:gd name="connsiteY3394" fmla="*/ 3583269 h 7780525"/>
              <a:gd name="connsiteX3395" fmla="*/ 2219553 w 3974108"/>
              <a:gd name="connsiteY3395" fmla="*/ 3583016 h 7780525"/>
              <a:gd name="connsiteX3396" fmla="*/ 2699086 w 3974108"/>
              <a:gd name="connsiteY3396" fmla="*/ 3582604 h 7780525"/>
              <a:gd name="connsiteX3397" fmla="*/ 2721144 w 3974108"/>
              <a:gd name="connsiteY3397" fmla="*/ 3616672 h 7780525"/>
              <a:gd name="connsiteX3398" fmla="*/ 2699086 w 3974108"/>
              <a:gd name="connsiteY3398" fmla="*/ 3582604 h 7780525"/>
              <a:gd name="connsiteX3399" fmla="*/ 3815226 w 3974108"/>
              <a:gd name="connsiteY3399" fmla="*/ 3579414 h 7780525"/>
              <a:gd name="connsiteX3400" fmla="*/ 3756144 w 3974108"/>
              <a:gd name="connsiteY3400" fmla="*/ 3592792 h 7780525"/>
              <a:gd name="connsiteX3401" fmla="*/ 3709728 w 3974108"/>
              <a:gd name="connsiteY3401" fmla="*/ 3621306 h 7780525"/>
              <a:gd name="connsiteX3402" fmla="*/ 3658254 w 3974108"/>
              <a:gd name="connsiteY3402" fmla="*/ 3691923 h 7780525"/>
              <a:gd name="connsiteX3403" fmla="*/ 3807533 w 3974108"/>
              <a:gd name="connsiteY3403" fmla="*/ 3691310 h 7780525"/>
              <a:gd name="connsiteX3404" fmla="*/ 3869518 w 3974108"/>
              <a:gd name="connsiteY3404" fmla="*/ 3678681 h 7780525"/>
              <a:gd name="connsiteX3405" fmla="*/ 3878392 w 3974108"/>
              <a:gd name="connsiteY3405" fmla="*/ 3673826 h 7780525"/>
              <a:gd name="connsiteX3406" fmla="*/ 3938342 w 3974108"/>
              <a:gd name="connsiteY3406" fmla="*/ 3650809 h 7780525"/>
              <a:gd name="connsiteX3407" fmla="*/ 3926701 w 3974108"/>
              <a:gd name="connsiteY3407" fmla="*/ 3610302 h 7780525"/>
              <a:gd name="connsiteX3408" fmla="*/ 3892411 w 3974108"/>
              <a:gd name="connsiteY3408" fmla="*/ 3582624 h 7780525"/>
              <a:gd name="connsiteX3409" fmla="*/ 3815226 w 3974108"/>
              <a:gd name="connsiteY3409" fmla="*/ 3579414 h 7780525"/>
              <a:gd name="connsiteX3410" fmla="*/ 1715301 w 3974108"/>
              <a:gd name="connsiteY3410" fmla="*/ 3560980 h 7780525"/>
              <a:gd name="connsiteX3411" fmla="*/ 1777684 w 3974108"/>
              <a:gd name="connsiteY3411" fmla="*/ 3570233 h 7780525"/>
              <a:gd name="connsiteX3412" fmla="*/ 1789195 w 3974108"/>
              <a:gd name="connsiteY3412" fmla="*/ 3579486 h 7780525"/>
              <a:gd name="connsiteX3413" fmla="*/ 1777313 w 3974108"/>
              <a:gd name="connsiteY3413" fmla="*/ 3587998 h 7780525"/>
              <a:gd name="connsiteX3414" fmla="*/ 1697849 w 3974108"/>
              <a:gd name="connsiteY3414" fmla="*/ 3570233 h 7780525"/>
              <a:gd name="connsiteX3415" fmla="*/ 1698220 w 3974108"/>
              <a:gd name="connsiteY3415" fmla="*/ 3563570 h 7780525"/>
              <a:gd name="connsiteX3416" fmla="*/ 1715301 w 3974108"/>
              <a:gd name="connsiteY3416" fmla="*/ 3560980 h 7780525"/>
              <a:gd name="connsiteX3417" fmla="*/ 2667733 w 3974108"/>
              <a:gd name="connsiteY3417" fmla="*/ 3556363 h 7780525"/>
              <a:gd name="connsiteX3418" fmla="*/ 2668496 w 3974108"/>
              <a:gd name="connsiteY3418" fmla="*/ 3600270 h 7780525"/>
              <a:gd name="connsiteX3419" fmla="*/ 2667733 w 3974108"/>
              <a:gd name="connsiteY3419" fmla="*/ 3556363 h 7780525"/>
              <a:gd name="connsiteX3420" fmla="*/ 2631841 w 3974108"/>
              <a:gd name="connsiteY3420" fmla="*/ 3553083 h 7780525"/>
              <a:gd name="connsiteX3421" fmla="*/ 2641214 w 3974108"/>
              <a:gd name="connsiteY3421" fmla="*/ 3592080 h 7780525"/>
              <a:gd name="connsiteX3422" fmla="*/ 2637090 w 3974108"/>
              <a:gd name="connsiteY3422" fmla="*/ 3592080 h 7780525"/>
              <a:gd name="connsiteX3423" fmla="*/ 2631841 w 3974108"/>
              <a:gd name="connsiteY3423" fmla="*/ 3553083 h 7780525"/>
              <a:gd name="connsiteX3424" fmla="*/ 1163999 w 3974108"/>
              <a:gd name="connsiteY3424" fmla="*/ 3535593 h 7780525"/>
              <a:gd name="connsiteX3425" fmla="*/ 1180056 w 3974108"/>
              <a:gd name="connsiteY3425" fmla="*/ 3546069 h 7780525"/>
              <a:gd name="connsiteX3426" fmla="*/ 1186048 w 3974108"/>
              <a:gd name="connsiteY3426" fmla="*/ 3586283 h 7780525"/>
              <a:gd name="connsiteX3427" fmla="*/ 1176311 w 3974108"/>
              <a:gd name="connsiteY3427" fmla="*/ 3572002 h 7780525"/>
              <a:gd name="connsiteX3428" fmla="*/ 1142980 w 3974108"/>
              <a:gd name="connsiteY3428" fmla="*/ 3555466 h 7780525"/>
              <a:gd name="connsiteX3429" fmla="*/ 1100660 w 3974108"/>
              <a:gd name="connsiteY3429" fmla="*/ 3560351 h 7780525"/>
              <a:gd name="connsiteX3430" fmla="*/ 1099911 w 3974108"/>
              <a:gd name="connsiteY3430" fmla="*/ 3555089 h 7780525"/>
              <a:gd name="connsiteX3431" fmla="*/ 1144853 w 3974108"/>
              <a:gd name="connsiteY3431" fmla="*/ 3536674 h 7780525"/>
              <a:gd name="connsiteX3432" fmla="*/ 1163999 w 3974108"/>
              <a:gd name="connsiteY3432" fmla="*/ 3535593 h 7780525"/>
              <a:gd name="connsiteX3433" fmla="*/ 377897 w 3974108"/>
              <a:gd name="connsiteY3433" fmla="*/ 3504657 h 7780525"/>
              <a:gd name="connsiteX3434" fmla="*/ 335993 w 3974108"/>
              <a:gd name="connsiteY3434" fmla="*/ 3532573 h 7780525"/>
              <a:gd name="connsiteX3435" fmla="*/ 295210 w 3974108"/>
              <a:gd name="connsiteY3435" fmla="*/ 3566445 h 7780525"/>
              <a:gd name="connsiteX3436" fmla="*/ 263034 w 3974108"/>
              <a:gd name="connsiteY3436" fmla="*/ 3609249 h 7780525"/>
              <a:gd name="connsiteX3437" fmla="*/ 377897 w 3974108"/>
              <a:gd name="connsiteY3437" fmla="*/ 3504657 h 7780525"/>
              <a:gd name="connsiteX3438" fmla="*/ 3673221 w 3974108"/>
              <a:gd name="connsiteY3438" fmla="*/ 3492043 h 7780525"/>
              <a:gd name="connsiteX3439" fmla="*/ 3695616 w 3974108"/>
              <a:gd name="connsiteY3439" fmla="*/ 3493536 h 7780525"/>
              <a:gd name="connsiteX3440" fmla="*/ 3711835 w 3974108"/>
              <a:gd name="connsiteY3440" fmla="*/ 3510128 h 7780525"/>
              <a:gd name="connsiteX3441" fmla="*/ 3673221 w 3974108"/>
              <a:gd name="connsiteY3441" fmla="*/ 3492043 h 7780525"/>
              <a:gd name="connsiteX3442" fmla="*/ 1107848 w 3974108"/>
              <a:gd name="connsiteY3442" fmla="*/ 3490076 h 7780525"/>
              <a:gd name="connsiteX3443" fmla="*/ 1094832 w 3974108"/>
              <a:gd name="connsiteY3443" fmla="*/ 3499729 h 7780525"/>
              <a:gd name="connsiteX3444" fmla="*/ 1059135 w 3974108"/>
              <a:gd name="connsiteY3444" fmla="*/ 3542050 h 7780525"/>
              <a:gd name="connsiteX3445" fmla="*/ 1082934 w 3974108"/>
              <a:gd name="connsiteY3445" fmla="*/ 3580289 h 7780525"/>
              <a:gd name="connsiteX3446" fmla="*/ 1113054 w 3974108"/>
              <a:gd name="connsiteY3446" fmla="*/ 3582516 h 7780525"/>
              <a:gd name="connsiteX3447" fmla="*/ 1151727 w 3974108"/>
              <a:gd name="connsiteY3447" fmla="*/ 3614072 h 7780525"/>
              <a:gd name="connsiteX3448" fmla="*/ 1160651 w 3974108"/>
              <a:gd name="connsiteY3448" fmla="*/ 3647855 h 7780525"/>
              <a:gd name="connsiteX3449" fmla="*/ 1168089 w 3974108"/>
              <a:gd name="connsiteY3449" fmla="*/ 3680154 h 7780525"/>
              <a:gd name="connsiteX3450" fmla="*/ 1217545 w 3974108"/>
              <a:gd name="connsiteY3450" fmla="*/ 3675329 h 7780525"/>
              <a:gd name="connsiteX3451" fmla="*/ 1237625 w 3974108"/>
              <a:gd name="connsiteY3451" fmla="*/ 3656765 h 7780525"/>
              <a:gd name="connsiteX3452" fmla="*/ 1251011 w 3974108"/>
              <a:gd name="connsiteY3452" fmla="*/ 3604048 h 7780525"/>
              <a:gd name="connsiteX3453" fmla="*/ 1247293 w 3974108"/>
              <a:gd name="connsiteY3453" fmla="*/ 3572492 h 7780525"/>
              <a:gd name="connsiteX3454" fmla="*/ 1231675 w 3974108"/>
              <a:gd name="connsiteY3454" fmla="*/ 3530542 h 7780525"/>
              <a:gd name="connsiteX3455" fmla="*/ 1213826 w 3974108"/>
              <a:gd name="connsiteY3455" fmla="*/ 3509381 h 7780525"/>
              <a:gd name="connsiteX3456" fmla="*/ 1146893 w 3974108"/>
              <a:gd name="connsiteY3456" fmla="*/ 3498986 h 7780525"/>
              <a:gd name="connsiteX3457" fmla="*/ 1130531 w 3974108"/>
              <a:gd name="connsiteY3457" fmla="*/ 3500842 h 7780525"/>
              <a:gd name="connsiteX3458" fmla="*/ 1107848 w 3974108"/>
              <a:gd name="connsiteY3458" fmla="*/ 3490076 h 7780525"/>
              <a:gd name="connsiteX3459" fmla="*/ 3269540 w 3974108"/>
              <a:gd name="connsiteY3459" fmla="*/ 3465113 h 7780525"/>
              <a:gd name="connsiteX3460" fmla="*/ 3194197 w 3974108"/>
              <a:gd name="connsiteY3460" fmla="*/ 3485393 h 7780525"/>
              <a:gd name="connsiteX3461" fmla="*/ 3137193 w 3974108"/>
              <a:gd name="connsiteY3461" fmla="*/ 3543671 h 7780525"/>
              <a:gd name="connsiteX3462" fmla="*/ 3112627 w 3974108"/>
              <a:gd name="connsiteY3462" fmla="*/ 3585881 h 7780525"/>
              <a:gd name="connsiteX3463" fmla="*/ 3112710 w 3974108"/>
              <a:gd name="connsiteY3463" fmla="*/ 3599767 h 7780525"/>
              <a:gd name="connsiteX3464" fmla="*/ 3122000 w 3974108"/>
              <a:gd name="connsiteY3464" fmla="*/ 3594591 h 7780525"/>
              <a:gd name="connsiteX3465" fmla="*/ 3216627 w 3974108"/>
              <a:gd name="connsiteY3465" fmla="*/ 3526543 h 7780525"/>
              <a:gd name="connsiteX3466" fmla="*/ 3258510 w 3974108"/>
              <a:gd name="connsiteY3466" fmla="*/ 3512820 h 7780525"/>
              <a:gd name="connsiteX3467" fmla="*/ 3341737 w 3974108"/>
              <a:gd name="connsiteY3467" fmla="*/ 3504059 h 7780525"/>
              <a:gd name="connsiteX3468" fmla="*/ 3315178 w 3974108"/>
              <a:gd name="connsiteY3468" fmla="*/ 3480380 h 7780525"/>
              <a:gd name="connsiteX3469" fmla="*/ 3351873 w 3974108"/>
              <a:gd name="connsiteY3469" fmla="*/ 3495241 h 7780525"/>
              <a:gd name="connsiteX3470" fmla="*/ 3389565 w 3974108"/>
              <a:gd name="connsiteY3470" fmla="*/ 3525608 h 7780525"/>
              <a:gd name="connsiteX3471" fmla="*/ 3402482 w 3974108"/>
              <a:gd name="connsiteY3471" fmla="*/ 3535901 h 7780525"/>
              <a:gd name="connsiteX3472" fmla="*/ 3370770 w 3974108"/>
              <a:gd name="connsiteY3472" fmla="*/ 3531808 h 7780525"/>
              <a:gd name="connsiteX3473" fmla="*/ 3383531 w 3974108"/>
              <a:gd name="connsiteY3473" fmla="*/ 3569460 h 7780525"/>
              <a:gd name="connsiteX3474" fmla="*/ 3385131 w 3974108"/>
              <a:gd name="connsiteY3474" fmla="*/ 3641299 h 7780525"/>
              <a:gd name="connsiteX3475" fmla="*/ 3375755 w 3974108"/>
              <a:gd name="connsiteY3475" fmla="*/ 3679094 h 7780525"/>
              <a:gd name="connsiteX3476" fmla="*/ 3358813 w 3974108"/>
              <a:gd name="connsiteY3476" fmla="*/ 3729038 h 7780525"/>
              <a:gd name="connsiteX3477" fmla="*/ 3266536 w 3974108"/>
              <a:gd name="connsiteY3477" fmla="*/ 3866020 h 7780525"/>
              <a:gd name="connsiteX3478" fmla="*/ 3144434 w 3974108"/>
              <a:gd name="connsiteY3478" fmla="*/ 4056911 h 7780525"/>
              <a:gd name="connsiteX3479" fmla="*/ 3069140 w 3974108"/>
              <a:gd name="connsiteY3479" fmla="*/ 4213339 h 7780525"/>
              <a:gd name="connsiteX3480" fmla="*/ 3058552 w 3974108"/>
              <a:gd name="connsiteY3480" fmla="*/ 4243100 h 7780525"/>
              <a:gd name="connsiteX3481" fmla="*/ 3077570 w 3974108"/>
              <a:gd name="connsiteY3481" fmla="*/ 4261307 h 7780525"/>
              <a:gd name="connsiteX3482" fmla="*/ 3124352 w 3974108"/>
              <a:gd name="connsiteY3482" fmla="*/ 4279346 h 7780525"/>
              <a:gd name="connsiteX3483" fmla="*/ 3158811 w 3974108"/>
              <a:gd name="connsiteY3483" fmla="*/ 4276666 h 7780525"/>
              <a:gd name="connsiteX3484" fmla="*/ 3225291 w 3974108"/>
              <a:gd name="connsiteY3484" fmla="*/ 4258243 h 7780525"/>
              <a:gd name="connsiteX3485" fmla="*/ 3381275 w 3974108"/>
              <a:gd name="connsiteY3485" fmla="*/ 4150483 h 7780525"/>
              <a:gd name="connsiteX3486" fmla="*/ 3496020 w 3974108"/>
              <a:gd name="connsiteY3486" fmla="*/ 4045651 h 7780525"/>
              <a:gd name="connsiteX3487" fmla="*/ 3579766 w 3974108"/>
              <a:gd name="connsiteY3487" fmla="*/ 3942820 h 7780525"/>
              <a:gd name="connsiteX3488" fmla="*/ 3593244 w 3974108"/>
              <a:gd name="connsiteY3488" fmla="*/ 3928433 h 7780525"/>
              <a:gd name="connsiteX3489" fmla="*/ 3614156 w 3974108"/>
              <a:gd name="connsiteY3489" fmla="*/ 3911630 h 7780525"/>
              <a:gd name="connsiteX3490" fmla="*/ 3633379 w 3974108"/>
              <a:gd name="connsiteY3490" fmla="*/ 3890482 h 7780525"/>
              <a:gd name="connsiteX3491" fmla="*/ 3760123 w 3974108"/>
              <a:gd name="connsiteY3491" fmla="*/ 3817581 h 7780525"/>
              <a:gd name="connsiteX3492" fmla="*/ 3777027 w 3974108"/>
              <a:gd name="connsiteY3492" fmla="*/ 3799885 h 7780525"/>
              <a:gd name="connsiteX3493" fmla="*/ 3788199 w 3974108"/>
              <a:gd name="connsiteY3493" fmla="*/ 3762698 h 7780525"/>
              <a:gd name="connsiteX3494" fmla="*/ 3788836 w 3974108"/>
              <a:gd name="connsiteY3494" fmla="*/ 3833285 h 7780525"/>
              <a:gd name="connsiteX3495" fmla="*/ 3732177 w 3974108"/>
              <a:gd name="connsiteY3495" fmla="*/ 3897606 h 7780525"/>
              <a:gd name="connsiteX3496" fmla="*/ 3662085 w 3974108"/>
              <a:gd name="connsiteY3496" fmla="*/ 3999199 h 7780525"/>
              <a:gd name="connsiteX3497" fmla="*/ 3695165 w 3974108"/>
              <a:gd name="connsiteY3497" fmla="*/ 3995592 h 7780525"/>
              <a:gd name="connsiteX3498" fmla="*/ 3821207 w 3974108"/>
              <a:gd name="connsiteY3498" fmla="*/ 3925223 h 7780525"/>
              <a:gd name="connsiteX3499" fmla="*/ 3878058 w 3974108"/>
              <a:gd name="connsiteY3499" fmla="*/ 3836174 h 7780525"/>
              <a:gd name="connsiteX3500" fmla="*/ 3880762 w 3974108"/>
              <a:gd name="connsiteY3500" fmla="*/ 3794895 h 7780525"/>
              <a:gd name="connsiteX3501" fmla="*/ 3801095 w 3974108"/>
              <a:gd name="connsiteY3501" fmla="*/ 3892248 h 7780525"/>
              <a:gd name="connsiteX3502" fmla="*/ 3807449 w 3974108"/>
              <a:gd name="connsiteY3502" fmla="*/ 3872067 h 7780525"/>
              <a:gd name="connsiteX3503" fmla="*/ 3841864 w 3974108"/>
              <a:gd name="connsiteY3503" fmla="*/ 3811629 h 7780525"/>
              <a:gd name="connsiteX3504" fmla="*/ 3849042 w 3974108"/>
              <a:gd name="connsiteY3504" fmla="*/ 3735671 h 7780525"/>
              <a:gd name="connsiteX3505" fmla="*/ 3825848 w 3974108"/>
              <a:gd name="connsiteY3505" fmla="*/ 3735303 h 7780525"/>
              <a:gd name="connsiteX3506" fmla="*/ 3823482 w 3974108"/>
              <a:gd name="connsiteY3506" fmla="*/ 3715871 h 7780525"/>
              <a:gd name="connsiteX3507" fmla="*/ 3807769 w 3974108"/>
              <a:gd name="connsiteY3507" fmla="*/ 3712717 h 7780525"/>
              <a:gd name="connsiteX3508" fmla="*/ 3758894 w 3974108"/>
              <a:gd name="connsiteY3508" fmla="*/ 3710911 h 7780525"/>
              <a:gd name="connsiteX3509" fmla="*/ 3623910 w 3974108"/>
              <a:gd name="connsiteY3509" fmla="*/ 3745997 h 7780525"/>
              <a:gd name="connsiteX3510" fmla="*/ 3592352 w 3974108"/>
              <a:gd name="connsiteY3510" fmla="*/ 3761052 h 7780525"/>
              <a:gd name="connsiteX3511" fmla="*/ 3501104 w 3974108"/>
              <a:gd name="connsiteY3511" fmla="*/ 3814534 h 7780525"/>
              <a:gd name="connsiteX3512" fmla="*/ 3483391 w 3974108"/>
              <a:gd name="connsiteY3512" fmla="*/ 3838498 h 7780525"/>
              <a:gd name="connsiteX3513" fmla="*/ 3398916 w 3974108"/>
              <a:gd name="connsiteY3513" fmla="*/ 3984740 h 7780525"/>
              <a:gd name="connsiteX3514" fmla="*/ 3392741 w 3974108"/>
              <a:gd name="connsiteY3514" fmla="*/ 3994818 h 7780525"/>
              <a:gd name="connsiteX3515" fmla="*/ 3388103 w 3974108"/>
              <a:gd name="connsiteY3515" fmla="*/ 3990094 h 7780525"/>
              <a:gd name="connsiteX3516" fmla="*/ 3391292 w 3974108"/>
              <a:gd name="connsiteY3516" fmla="*/ 3977005 h 7780525"/>
              <a:gd name="connsiteX3517" fmla="*/ 3441925 w 3974108"/>
              <a:gd name="connsiteY3517" fmla="*/ 3851899 h 7780525"/>
              <a:gd name="connsiteX3518" fmla="*/ 3483071 w 3974108"/>
              <a:gd name="connsiteY3518" fmla="*/ 3678317 h 7780525"/>
              <a:gd name="connsiteX3519" fmla="*/ 3400297 w 3974108"/>
              <a:gd name="connsiteY3519" fmla="*/ 3483113 h 7780525"/>
              <a:gd name="connsiteX3520" fmla="*/ 3377424 w 3974108"/>
              <a:gd name="connsiteY3520" fmla="*/ 3471535 h 7780525"/>
              <a:gd name="connsiteX3521" fmla="*/ 3269540 w 3974108"/>
              <a:gd name="connsiteY3521" fmla="*/ 3465113 h 7780525"/>
              <a:gd name="connsiteX3522" fmla="*/ 1186310 w 3974108"/>
              <a:gd name="connsiteY3522" fmla="*/ 3463810 h 7780525"/>
              <a:gd name="connsiteX3523" fmla="*/ 1211224 w 3974108"/>
              <a:gd name="connsiteY3523" fmla="*/ 3475226 h 7780525"/>
              <a:gd name="connsiteX3524" fmla="*/ 1219776 w 3974108"/>
              <a:gd name="connsiteY3524" fmla="*/ 3480423 h 7780525"/>
              <a:gd name="connsiteX3525" fmla="*/ 1253615 w 3974108"/>
              <a:gd name="connsiteY3525" fmla="*/ 3525715 h 7780525"/>
              <a:gd name="connsiteX3526" fmla="*/ 1257333 w 3974108"/>
              <a:gd name="connsiteY3526" fmla="*/ 3541679 h 7780525"/>
              <a:gd name="connsiteX3527" fmla="*/ 1255474 w 3974108"/>
              <a:gd name="connsiteY3527" fmla="*/ 3658993 h 7780525"/>
              <a:gd name="connsiteX3528" fmla="*/ 1159164 w 3974108"/>
              <a:gd name="connsiteY3528" fmla="*/ 3709853 h 7780525"/>
              <a:gd name="connsiteX3529" fmla="*/ 1139083 w 3974108"/>
              <a:gd name="connsiteY3529" fmla="*/ 3688692 h 7780525"/>
              <a:gd name="connsiteX3530" fmla="*/ 1129043 w 3974108"/>
              <a:gd name="connsiteY3530" fmla="*/ 3643400 h 7780525"/>
              <a:gd name="connsiteX3531" fmla="*/ 1095205 w 3974108"/>
              <a:gd name="connsiteY3531" fmla="*/ 3608503 h 7780525"/>
              <a:gd name="connsiteX3532" fmla="*/ 1067687 w 3974108"/>
              <a:gd name="connsiteY3532" fmla="*/ 3601449 h 7780525"/>
              <a:gd name="connsiteX3533" fmla="*/ 1038683 w 3974108"/>
              <a:gd name="connsiteY3533" fmla="*/ 3547991 h 7780525"/>
              <a:gd name="connsiteX3534" fmla="*/ 1099666 w 3974108"/>
              <a:gd name="connsiteY3534" fmla="*/ 3474483 h 7780525"/>
              <a:gd name="connsiteX3535" fmla="*/ 1125325 w 3974108"/>
              <a:gd name="connsiteY3535" fmla="*/ 3468915 h 7780525"/>
              <a:gd name="connsiteX3536" fmla="*/ 1125697 w 3974108"/>
              <a:gd name="connsiteY3536" fmla="*/ 3472999 h 7780525"/>
              <a:gd name="connsiteX3537" fmla="*/ 1159164 w 3974108"/>
              <a:gd name="connsiteY3537" fmla="*/ 3466317 h 7780525"/>
              <a:gd name="connsiteX3538" fmla="*/ 1186310 w 3974108"/>
              <a:gd name="connsiteY3538" fmla="*/ 3463810 h 7780525"/>
              <a:gd name="connsiteX3539" fmla="*/ 447253 w 3974108"/>
              <a:gd name="connsiteY3539" fmla="*/ 3438719 h 7780525"/>
              <a:gd name="connsiteX3540" fmla="*/ 469744 w 3974108"/>
              <a:gd name="connsiteY3540" fmla="*/ 3444117 h 7780525"/>
              <a:gd name="connsiteX3541" fmla="*/ 302827 w 3974108"/>
              <a:gd name="connsiteY3541" fmla="*/ 3505926 h 7780525"/>
              <a:gd name="connsiteX3542" fmla="*/ 331824 w 3974108"/>
              <a:gd name="connsiteY3542" fmla="*/ 3483213 h 7780525"/>
              <a:gd name="connsiteX3543" fmla="*/ 425878 w 3974108"/>
              <a:gd name="connsiteY3543" fmla="*/ 3441139 h 7780525"/>
              <a:gd name="connsiteX3544" fmla="*/ 447253 w 3974108"/>
              <a:gd name="connsiteY3544" fmla="*/ 3438719 h 7780525"/>
              <a:gd name="connsiteX3545" fmla="*/ 3690900 w 3974108"/>
              <a:gd name="connsiteY3545" fmla="*/ 3431900 h 7780525"/>
              <a:gd name="connsiteX3546" fmla="*/ 3716071 w 3974108"/>
              <a:gd name="connsiteY3546" fmla="*/ 3464564 h 7780525"/>
              <a:gd name="connsiteX3547" fmla="*/ 3690900 w 3974108"/>
              <a:gd name="connsiteY3547" fmla="*/ 3431900 h 7780525"/>
              <a:gd name="connsiteX3548" fmla="*/ 2534504 w 3974108"/>
              <a:gd name="connsiteY3548" fmla="*/ 3427975 h 7780525"/>
              <a:gd name="connsiteX3549" fmla="*/ 2562012 w 3974108"/>
              <a:gd name="connsiteY3549" fmla="*/ 3552171 h 7780525"/>
              <a:gd name="connsiteX3550" fmla="*/ 2610708 w 3974108"/>
              <a:gd name="connsiteY3550" fmla="*/ 3608319 h 7780525"/>
              <a:gd name="connsiteX3551" fmla="*/ 2700294 w 3974108"/>
              <a:gd name="connsiteY3551" fmla="*/ 3647362 h 7780525"/>
              <a:gd name="connsiteX3552" fmla="*/ 2727429 w 3974108"/>
              <a:gd name="connsiteY3552" fmla="*/ 3655543 h 7780525"/>
              <a:gd name="connsiteX3553" fmla="*/ 2793597 w 3974108"/>
              <a:gd name="connsiteY3553" fmla="*/ 3665955 h 7780525"/>
              <a:gd name="connsiteX3554" fmla="*/ 2834486 w 3974108"/>
              <a:gd name="connsiteY3554" fmla="*/ 3667442 h 7780525"/>
              <a:gd name="connsiteX3555" fmla="*/ 2911806 w 3974108"/>
              <a:gd name="connsiteY3555" fmla="*/ 3667069 h 7780525"/>
              <a:gd name="connsiteX3556" fmla="*/ 2917753 w 3974108"/>
              <a:gd name="connsiteY3556" fmla="*/ 3665583 h 7780525"/>
              <a:gd name="connsiteX3557" fmla="*/ 2999161 w 3974108"/>
              <a:gd name="connsiteY3557" fmla="*/ 3599767 h 7780525"/>
              <a:gd name="connsiteX3558" fmla="*/ 3025181 w 3974108"/>
              <a:gd name="connsiteY3558" fmla="*/ 3504574 h 7780525"/>
              <a:gd name="connsiteX3559" fmla="*/ 2980575 w 3974108"/>
              <a:gd name="connsiteY3559" fmla="*/ 3471853 h 7780525"/>
              <a:gd name="connsiteX3560" fmla="*/ 2940800 w 3974108"/>
              <a:gd name="connsiteY3560" fmla="*/ 3481149 h 7780525"/>
              <a:gd name="connsiteX3561" fmla="*/ 2779471 w 3974108"/>
              <a:gd name="connsiteY3561" fmla="*/ 3478173 h 7780525"/>
              <a:gd name="connsiteX3562" fmla="*/ 2726687 w 3974108"/>
              <a:gd name="connsiteY3562" fmla="*/ 3472968 h 7780525"/>
              <a:gd name="connsiteX3563" fmla="*/ 2609221 w 3974108"/>
              <a:gd name="connsiteY3563" fmla="*/ 3449914 h 7780525"/>
              <a:gd name="connsiteX3564" fmla="*/ 2534504 w 3974108"/>
              <a:gd name="connsiteY3564" fmla="*/ 3427975 h 7780525"/>
              <a:gd name="connsiteX3565" fmla="*/ 3445444 w 3974108"/>
              <a:gd name="connsiteY3565" fmla="*/ 3386986 h 7780525"/>
              <a:gd name="connsiteX3566" fmla="*/ 3462334 w 3974108"/>
              <a:gd name="connsiteY3566" fmla="*/ 3471527 h 7780525"/>
              <a:gd name="connsiteX3567" fmla="*/ 3445444 w 3974108"/>
              <a:gd name="connsiteY3567" fmla="*/ 3386986 h 7780525"/>
              <a:gd name="connsiteX3568" fmla="*/ 3694074 w 3974108"/>
              <a:gd name="connsiteY3568" fmla="*/ 3381691 h 7780525"/>
              <a:gd name="connsiteX3569" fmla="*/ 3751715 w 3974108"/>
              <a:gd name="connsiteY3569" fmla="*/ 3406052 h 7780525"/>
              <a:gd name="connsiteX3570" fmla="*/ 3694074 w 3974108"/>
              <a:gd name="connsiteY3570" fmla="*/ 3381691 h 7780525"/>
              <a:gd name="connsiteX3571" fmla="*/ 2516707 w 3974108"/>
              <a:gd name="connsiteY3571" fmla="*/ 3363786 h 7780525"/>
              <a:gd name="connsiteX3572" fmla="*/ 2540824 w 3974108"/>
              <a:gd name="connsiteY3572" fmla="*/ 3371084 h 7780525"/>
              <a:gd name="connsiteX3573" fmla="*/ 2548258 w 3974108"/>
              <a:gd name="connsiteY3573" fmla="*/ 3374430 h 7780525"/>
              <a:gd name="connsiteX3574" fmla="*/ 2666839 w 3974108"/>
              <a:gd name="connsiteY3574" fmla="*/ 3433181 h 7780525"/>
              <a:gd name="connsiteX3575" fmla="*/ 2700294 w 3974108"/>
              <a:gd name="connsiteY3575" fmla="*/ 3441362 h 7780525"/>
              <a:gd name="connsiteX3576" fmla="*/ 2814042 w 3974108"/>
              <a:gd name="connsiteY3576" fmla="*/ 3456607 h 7780525"/>
              <a:gd name="connsiteX3577" fmla="*/ 2919612 w 3974108"/>
              <a:gd name="connsiteY3577" fmla="*/ 3461813 h 7780525"/>
              <a:gd name="connsiteX3578" fmla="*/ 3004365 w 3974108"/>
              <a:gd name="connsiteY3578" fmla="*/ 3450658 h 7780525"/>
              <a:gd name="connsiteX3579" fmla="*/ 3051203 w 3974108"/>
              <a:gd name="connsiteY3579" fmla="*/ 3477059 h 7780525"/>
              <a:gd name="connsiteX3580" fmla="*/ 3056407 w 3974108"/>
              <a:gd name="connsiteY3580" fmla="*/ 3500112 h 7780525"/>
              <a:gd name="connsiteX3581" fmla="*/ 3036334 w 3974108"/>
              <a:gd name="connsiteY3581" fmla="*/ 3599767 h 7780525"/>
              <a:gd name="connsiteX3582" fmla="*/ 3023695 w 3974108"/>
              <a:gd name="connsiteY3582" fmla="*/ 3622821 h 7780525"/>
              <a:gd name="connsiteX3583" fmla="*/ 2936339 w 3974108"/>
              <a:gd name="connsiteY3583" fmla="*/ 3689381 h 7780525"/>
              <a:gd name="connsiteX3584" fmla="*/ 2904743 w 3974108"/>
              <a:gd name="connsiteY3584" fmla="*/ 3694958 h 7780525"/>
              <a:gd name="connsiteX3585" fmla="*/ 2792481 w 3974108"/>
              <a:gd name="connsiteY3585" fmla="*/ 3697933 h 7780525"/>
              <a:gd name="connsiteX3586" fmla="*/ 2708100 w 3974108"/>
              <a:gd name="connsiteY3586" fmla="*/ 3684918 h 7780525"/>
              <a:gd name="connsiteX3587" fmla="*/ 2686912 w 3974108"/>
              <a:gd name="connsiteY3587" fmla="*/ 3678969 h 7780525"/>
              <a:gd name="connsiteX3588" fmla="*/ 2586918 w 3974108"/>
              <a:gd name="connsiteY3588" fmla="*/ 3633232 h 7780525"/>
              <a:gd name="connsiteX3589" fmla="*/ 2514431 w 3974108"/>
              <a:gd name="connsiteY3589" fmla="*/ 3516102 h 7780525"/>
              <a:gd name="connsiteX3590" fmla="*/ 2505138 w 3974108"/>
              <a:gd name="connsiteY3590" fmla="*/ 3449170 h 7780525"/>
              <a:gd name="connsiteX3591" fmla="*/ 2491756 w 3974108"/>
              <a:gd name="connsiteY3591" fmla="*/ 3401203 h 7780525"/>
              <a:gd name="connsiteX3592" fmla="*/ 2489897 w 3974108"/>
              <a:gd name="connsiteY3592" fmla="*/ 3387816 h 7780525"/>
              <a:gd name="connsiteX3593" fmla="*/ 2491756 w 3974108"/>
              <a:gd name="connsiteY3593" fmla="*/ 3365134 h 7780525"/>
              <a:gd name="connsiteX3594" fmla="*/ 2516707 w 3974108"/>
              <a:gd name="connsiteY3594" fmla="*/ 3363786 h 7780525"/>
              <a:gd name="connsiteX3595" fmla="*/ 3436026 w 3974108"/>
              <a:gd name="connsiteY3595" fmla="*/ 3360208 h 7780525"/>
              <a:gd name="connsiteX3596" fmla="*/ 3385625 w 3974108"/>
              <a:gd name="connsiteY3596" fmla="*/ 3393459 h 7780525"/>
              <a:gd name="connsiteX3597" fmla="*/ 3379687 w 3974108"/>
              <a:gd name="connsiteY3597" fmla="*/ 3436572 h 7780525"/>
              <a:gd name="connsiteX3598" fmla="*/ 3423363 w 3974108"/>
              <a:gd name="connsiteY3598" fmla="*/ 3458336 h 7780525"/>
              <a:gd name="connsiteX3599" fmla="*/ 3404788 w 3974108"/>
              <a:gd name="connsiteY3599" fmla="*/ 3387306 h 7780525"/>
              <a:gd name="connsiteX3600" fmla="*/ 3410272 w 3974108"/>
              <a:gd name="connsiteY3600" fmla="*/ 3388388 h 7780525"/>
              <a:gd name="connsiteX3601" fmla="*/ 3446770 w 3974108"/>
              <a:gd name="connsiteY3601" fmla="*/ 3474483 h 7780525"/>
              <a:gd name="connsiteX3602" fmla="*/ 3447960 w 3974108"/>
              <a:gd name="connsiteY3602" fmla="*/ 3488514 h 7780525"/>
              <a:gd name="connsiteX3603" fmla="*/ 3485804 w 3974108"/>
              <a:gd name="connsiteY3603" fmla="*/ 3549653 h 7780525"/>
              <a:gd name="connsiteX3604" fmla="*/ 3491454 w 3974108"/>
              <a:gd name="connsiteY3604" fmla="*/ 3543633 h 7780525"/>
              <a:gd name="connsiteX3605" fmla="*/ 3520862 w 3974108"/>
              <a:gd name="connsiteY3605" fmla="*/ 3478419 h 7780525"/>
              <a:gd name="connsiteX3606" fmla="*/ 3520733 w 3974108"/>
              <a:gd name="connsiteY3606" fmla="*/ 3464901 h 7780525"/>
              <a:gd name="connsiteX3607" fmla="*/ 3489992 w 3974108"/>
              <a:gd name="connsiteY3607" fmla="*/ 3380674 h 7780525"/>
              <a:gd name="connsiteX3608" fmla="*/ 3470319 w 3974108"/>
              <a:gd name="connsiteY3608" fmla="*/ 3364633 h 7780525"/>
              <a:gd name="connsiteX3609" fmla="*/ 3436026 w 3974108"/>
              <a:gd name="connsiteY3609" fmla="*/ 3360208 h 7780525"/>
              <a:gd name="connsiteX3610" fmla="*/ 588546 w 3974108"/>
              <a:gd name="connsiteY3610" fmla="*/ 3278504 h 7780525"/>
              <a:gd name="connsiteX3611" fmla="*/ 488473 w 3974108"/>
              <a:gd name="connsiteY3611" fmla="*/ 3282962 h 7780525"/>
              <a:gd name="connsiteX3612" fmla="*/ 365334 w 3974108"/>
              <a:gd name="connsiteY3612" fmla="*/ 3320114 h 7780525"/>
              <a:gd name="connsiteX3613" fmla="*/ 172999 w 3974108"/>
              <a:gd name="connsiteY3613" fmla="*/ 3462405 h 7780525"/>
              <a:gd name="connsiteX3614" fmla="*/ 125009 w 3974108"/>
              <a:gd name="connsiteY3614" fmla="*/ 3576091 h 7780525"/>
              <a:gd name="connsiteX3615" fmla="*/ 122777 w 3974108"/>
              <a:gd name="connsiteY3615" fmla="*/ 3694234 h 7780525"/>
              <a:gd name="connsiteX3616" fmla="*/ 157002 w 3974108"/>
              <a:gd name="connsiteY3616" fmla="*/ 3810891 h 7780525"/>
              <a:gd name="connsiteX3617" fmla="*/ 163327 w 3974108"/>
              <a:gd name="connsiteY3617" fmla="*/ 3820178 h 7780525"/>
              <a:gd name="connsiteX3618" fmla="*/ 192345 w 3974108"/>
              <a:gd name="connsiteY3618" fmla="*/ 3804574 h 7780525"/>
              <a:gd name="connsiteX3619" fmla="*/ 228803 w 3974108"/>
              <a:gd name="connsiteY3619" fmla="*/ 3794916 h 7780525"/>
              <a:gd name="connsiteX3620" fmla="*/ 268609 w 3974108"/>
              <a:gd name="connsiteY3620" fmla="*/ 3777455 h 7780525"/>
              <a:gd name="connsiteX3621" fmla="*/ 299114 w 3974108"/>
              <a:gd name="connsiteY3621" fmla="*/ 3703523 h 7780525"/>
              <a:gd name="connsiteX3622" fmla="*/ 386167 w 3974108"/>
              <a:gd name="connsiteY3622" fmla="*/ 3555286 h 7780525"/>
              <a:gd name="connsiteX3623" fmla="*/ 502237 w 3974108"/>
              <a:gd name="connsiteY3623" fmla="*/ 3512189 h 7780525"/>
              <a:gd name="connsiteX3624" fmla="*/ 617191 w 3974108"/>
              <a:gd name="connsiteY3624" fmla="*/ 3547855 h 7780525"/>
              <a:gd name="connsiteX3625" fmla="*/ 687504 w 3974108"/>
              <a:gd name="connsiteY3625" fmla="*/ 3596525 h 7780525"/>
              <a:gd name="connsiteX3626" fmla="*/ 699036 w 3974108"/>
              <a:gd name="connsiteY3626" fmla="*/ 3600982 h 7780525"/>
              <a:gd name="connsiteX3627" fmla="*/ 773069 w 3974108"/>
              <a:gd name="connsiteY3627" fmla="*/ 3629961 h 7780525"/>
              <a:gd name="connsiteX3628" fmla="*/ 859005 w 3974108"/>
              <a:gd name="connsiteY3628" fmla="*/ 3638135 h 7780525"/>
              <a:gd name="connsiteX3629" fmla="*/ 911089 w 3974108"/>
              <a:gd name="connsiteY3629" fmla="*/ 3605069 h 7780525"/>
              <a:gd name="connsiteX3630" fmla="*/ 922248 w 3974108"/>
              <a:gd name="connsiteY3630" fmla="*/ 3593181 h 7780525"/>
              <a:gd name="connsiteX3631" fmla="*/ 938617 w 3974108"/>
              <a:gd name="connsiteY3631" fmla="*/ 3559001 h 7780525"/>
              <a:gd name="connsiteX3632" fmla="*/ 950522 w 3974108"/>
              <a:gd name="connsiteY3632" fmla="*/ 3486555 h 7780525"/>
              <a:gd name="connsiteX3633" fmla="*/ 940106 w 3974108"/>
              <a:gd name="connsiteY3633" fmla="*/ 3417824 h 7780525"/>
              <a:gd name="connsiteX3634" fmla="*/ 846357 w 3974108"/>
              <a:gd name="connsiteY3634" fmla="*/ 3331631 h 7780525"/>
              <a:gd name="connsiteX3635" fmla="*/ 781253 w 3974108"/>
              <a:gd name="connsiteY3635" fmla="*/ 3307482 h 7780525"/>
              <a:gd name="connsiteX3636" fmla="*/ 736611 w 3974108"/>
              <a:gd name="connsiteY3636" fmla="*/ 3293736 h 7780525"/>
              <a:gd name="connsiteX3637" fmla="*/ 588546 w 3974108"/>
              <a:gd name="connsiteY3637" fmla="*/ 3278504 h 7780525"/>
              <a:gd name="connsiteX3638" fmla="*/ 3049780 w 3974108"/>
              <a:gd name="connsiteY3638" fmla="*/ 3266074 h 7780525"/>
              <a:gd name="connsiteX3639" fmla="*/ 3052989 w 3974108"/>
              <a:gd name="connsiteY3639" fmla="*/ 3282985 h 7780525"/>
              <a:gd name="connsiteX3640" fmla="*/ 3047640 w 3974108"/>
              <a:gd name="connsiteY3640" fmla="*/ 3283738 h 7780525"/>
              <a:gd name="connsiteX3641" fmla="*/ 3045144 w 3974108"/>
              <a:gd name="connsiteY3641" fmla="*/ 3267201 h 7780525"/>
              <a:gd name="connsiteX3642" fmla="*/ 3049780 w 3974108"/>
              <a:gd name="connsiteY3642" fmla="*/ 3266074 h 7780525"/>
              <a:gd name="connsiteX3643" fmla="*/ 3085930 w 3974108"/>
              <a:gd name="connsiteY3643" fmla="*/ 3262793 h 7780525"/>
              <a:gd name="connsiteX3644" fmla="*/ 3102935 w 3974108"/>
              <a:gd name="connsiteY3644" fmla="*/ 3306706 h 7780525"/>
              <a:gd name="connsiteX3645" fmla="*/ 3085930 w 3974108"/>
              <a:gd name="connsiteY3645" fmla="*/ 3262793 h 7780525"/>
              <a:gd name="connsiteX3646" fmla="*/ 617191 w 3974108"/>
              <a:gd name="connsiteY3646" fmla="*/ 3241724 h 7780525"/>
              <a:gd name="connsiteX3647" fmla="*/ 784229 w 3974108"/>
              <a:gd name="connsiteY3647" fmla="*/ 3268101 h 7780525"/>
              <a:gd name="connsiteX3648" fmla="*/ 889139 w 3974108"/>
              <a:gd name="connsiteY3648" fmla="*/ 3308597 h 7780525"/>
              <a:gd name="connsiteX3649" fmla="*/ 952755 w 3974108"/>
              <a:gd name="connsiteY3649" fmla="*/ 3363582 h 7780525"/>
              <a:gd name="connsiteX3650" fmla="*/ 980284 w 3974108"/>
              <a:gd name="connsiteY3650" fmla="*/ 3413736 h 7780525"/>
              <a:gd name="connsiteX3651" fmla="*/ 989585 w 3974108"/>
              <a:gd name="connsiteY3651" fmla="*/ 3473180 h 7780525"/>
              <a:gd name="connsiteX3652" fmla="*/ 973588 w 3974108"/>
              <a:gd name="connsiteY3652" fmla="*/ 3570145 h 7780525"/>
              <a:gd name="connsiteX3653" fmla="*/ 954242 w 3974108"/>
              <a:gd name="connsiteY3653" fmla="*/ 3609899 h 7780525"/>
              <a:gd name="connsiteX3654" fmla="*/ 746283 w 3974108"/>
              <a:gd name="connsiteY3654" fmla="*/ 3647794 h 7780525"/>
              <a:gd name="connsiteX3655" fmla="*/ 702756 w 3974108"/>
              <a:gd name="connsiteY3655" fmla="*/ 3630332 h 7780525"/>
              <a:gd name="connsiteX3656" fmla="*/ 652162 w 3974108"/>
              <a:gd name="connsiteY3656" fmla="*/ 3605069 h 7780525"/>
              <a:gd name="connsiteX3657" fmla="*/ 591522 w 3974108"/>
              <a:gd name="connsiteY3657" fmla="*/ 3556400 h 7780525"/>
              <a:gd name="connsiteX3658" fmla="*/ 486984 w 3974108"/>
              <a:gd name="connsiteY3658" fmla="*/ 3541539 h 7780525"/>
              <a:gd name="connsiteX3659" fmla="*/ 356033 w 3974108"/>
              <a:gd name="connsiteY3659" fmla="*/ 3668970 h 7780525"/>
              <a:gd name="connsiteX3660" fmla="*/ 343385 w 3974108"/>
              <a:gd name="connsiteY3660" fmla="*/ 3713925 h 7780525"/>
              <a:gd name="connsiteX3661" fmla="*/ 305811 w 3974108"/>
              <a:gd name="connsiteY3661" fmla="*/ 3772625 h 7780525"/>
              <a:gd name="connsiteX3662" fmla="*/ 266376 w 3974108"/>
              <a:gd name="connsiteY3662" fmla="*/ 3804204 h 7780525"/>
              <a:gd name="connsiteX3663" fmla="*/ 263772 w 3974108"/>
              <a:gd name="connsiteY3663" fmla="*/ 3867730 h 7780525"/>
              <a:gd name="connsiteX3664" fmla="*/ 257448 w 3974108"/>
              <a:gd name="connsiteY3664" fmla="*/ 3877761 h 7780525"/>
              <a:gd name="connsiteX3665" fmla="*/ 170768 w 3974108"/>
              <a:gd name="connsiteY3665" fmla="*/ 3901538 h 7780525"/>
              <a:gd name="connsiteX3666" fmla="*/ 156630 w 3974108"/>
              <a:gd name="connsiteY3666" fmla="*/ 3875532 h 7780525"/>
              <a:gd name="connsiteX3667" fmla="*/ 156630 w 3974108"/>
              <a:gd name="connsiteY3667" fmla="*/ 3851012 h 7780525"/>
              <a:gd name="connsiteX3668" fmla="*/ 114221 w 3974108"/>
              <a:gd name="connsiteY3668" fmla="*/ 3804204 h 7780525"/>
              <a:gd name="connsiteX3669" fmla="*/ 91899 w 3974108"/>
              <a:gd name="connsiteY3669" fmla="*/ 3736959 h 7780525"/>
              <a:gd name="connsiteX3670" fmla="*/ 94875 w 3974108"/>
              <a:gd name="connsiteY3670" fmla="*/ 3544140 h 7780525"/>
              <a:gd name="connsiteX3671" fmla="*/ 196809 w 3974108"/>
              <a:gd name="connsiteY3671" fmla="*/ 3379556 h 7780525"/>
              <a:gd name="connsiteX3672" fmla="*/ 383935 w 3974108"/>
              <a:gd name="connsiteY3672" fmla="*/ 3273675 h 7780525"/>
              <a:gd name="connsiteX3673" fmla="*/ 517119 w 3974108"/>
              <a:gd name="connsiteY3673" fmla="*/ 3242838 h 7780525"/>
              <a:gd name="connsiteX3674" fmla="*/ 617191 w 3974108"/>
              <a:gd name="connsiteY3674" fmla="*/ 3241724 h 7780525"/>
              <a:gd name="connsiteX3675" fmla="*/ 3182535 w 3974108"/>
              <a:gd name="connsiteY3675" fmla="*/ 3187351 h 7780525"/>
              <a:gd name="connsiteX3676" fmla="*/ 3130429 w 3974108"/>
              <a:gd name="connsiteY3676" fmla="*/ 3194644 h 7780525"/>
              <a:gd name="connsiteX3677" fmla="*/ 3648154 w 3974108"/>
              <a:gd name="connsiteY3677" fmla="*/ 3143101 h 7780525"/>
              <a:gd name="connsiteX3678" fmla="*/ 3629996 w 3974108"/>
              <a:gd name="connsiteY3678" fmla="*/ 3175966 h 7780525"/>
              <a:gd name="connsiteX3679" fmla="*/ 3616049 w 3974108"/>
              <a:gd name="connsiteY3679" fmla="*/ 3260800 h 7780525"/>
              <a:gd name="connsiteX3680" fmla="*/ 3587315 w 3974108"/>
              <a:gd name="connsiteY3680" fmla="*/ 3375981 h 7780525"/>
              <a:gd name="connsiteX3681" fmla="*/ 3527732 w 3974108"/>
              <a:gd name="connsiteY3681" fmla="*/ 3547189 h 7780525"/>
              <a:gd name="connsiteX3682" fmla="*/ 3505047 w 3974108"/>
              <a:gd name="connsiteY3682" fmla="*/ 3580639 h 7780525"/>
              <a:gd name="connsiteX3683" fmla="*/ 3497660 w 3974108"/>
              <a:gd name="connsiteY3683" fmla="*/ 3594313 h 7780525"/>
              <a:gd name="connsiteX3684" fmla="*/ 3507836 w 3974108"/>
              <a:gd name="connsiteY3684" fmla="*/ 3666510 h 7780525"/>
              <a:gd name="connsiteX3685" fmla="*/ 3514063 w 3974108"/>
              <a:gd name="connsiteY3685" fmla="*/ 3734446 h 7780525"/>
              <a:gd name="connsiteX3686" fmla="*/ 3507757 w 3974108"/>
              <a:gd name="connsiteY3686" fmla="*/ 3765887 h 7780525"/>
              <a:gd name="connsiteX3687" fmla="*/ 3548058 w 3974108"/>
              <a:gd name="connsiteY3687" fmla="*/ 3744084 h 7780525"/>
              <a:gd name="connsiteX3688" fmla="*/ 3587419 w 3974108"/>
              <a:gd name="connsiteY3688" fmla="*/ 3726660 h 7780525"/>
              <a:gd name="connsiteX3689" fmla="*/ 3646064 w 3974108"/>
              <a:gd name="connsiteY3689" fmla="*/ 3673098 h 7780525"/>
              <a:gd name="connsiteX3690" fmla="*/ 3682942 w 3974108"/>
              <a:gd name="connsiteY3690" fmla="*/ 3608098 h 7780525"/>
              <a:gd name="connsiteX3691" fmla="*/ 3692210 w 3974108"/>
              <a:gd name="connsiteY3691" fmla="*/ 3597293 h 7780525"/>
              <a:gd name="connsiteX3692" fmla="*/ 3701393 w 3974108"/>
              <a:gd name="connsiteY3692" fmla="*/ 3584226 h 7780525"/>
              <a:gd name="connsiteX3693" fmla="*/ 3731076 w 3974108"/>
              <a:gd name="connsiteY3693" fmla="*/ 3508172 h 7780525"/>
              <a:gd name="connsiteX3694" fmla="*/ 3760356 w 3974108"/>
              <a:gd name="connsiteY3694" fmla="*/ 3406188 h 7780525"/>
              <a:gd name="connsiteX3695" fmla="*/ 3770842 w 3974108"/>
              <a:gd name="connsiteY3695" fmla="*/ 3333658 h 7780525"/>
              <a:gd name="connsiteX3696" fmla="*/ 3771154 w 3974108"/>
              <a:gd name="connsiteY3696" fmla="*/ 3290568 h 7780525"/>
              <a:gd name="connsiteX3697" fmla="*/ 3767493 w 3974108"/>
              <a:gd name="connsiteY3697" fmla="*/ 3260842 h 7780525"/>
              <a:gd name="connsiteX3698" fmla="*/ 3752639 w 3974108"/>
              <a:gd name="connsiteY3698" fmla="*/ 3216170 h 7780525"/>
              <a:gd name="connsiteX3699" fmla="*/ 3684678 w 3974108"/>
              <a:gd name="connsiteY3699" fmla="*/ 3144392 h 7780525"/>
              <a:gd name="connsiteX3700" fmla="*/ 3648154 w 3974108"/>
              <a:gd name="connsiteY3700" fmla="*/ 3143101 h 7780525"/>
              <a:gd name="connsiteX3701" fmla="*/ 3671743 w 3974108"/>
              <a:gd name="connsiteY3701" fmla="*/ 3121532 h 7780525"/>
              <a:gd name="connsiteX3702" fmla="*/ 3696325 w 3974108"/>
              <a:gd name="connsiteY3702" fmla="*/ 3126767 h 7780525"/>
              <a:gd name="connsiteX3703" fmla="*/ 3746078 w 3974108"/>
              <a:gd name="connsiteY3703" fmla="*/ 3150815 h 7780525"/>
              <a:gd name="connsiteX3704" fmla="*/ 3783304 w 3974108"/>
              <a:gd name="connsiteY3704" fmla="*/ 3205125 h 7780525"/>
              <a:gd name="connsiteX3705" fmla="*/ 3795053 w 3974108"/>
              <a:gd name="connsiteY3705" fmla="*/ 3241897 h 7780525"/>
              <a:gd name="connsiteX3706" fmla="*/ 3802853 w 3974108"/>
              <a:gd name="connsiteY3706" fmla="*/ 3286032 h 7780525"/>
              <a:gd name="connsiteX3707" fmla="*/ 3800422 w 3974108"/>
              <a:gd name="connsiteY3707" fmla="*/ 3351352 h 7780525"/>
              <a:gd name="connsiteX3708" fmla="*/ 3779409 w 3974108"/>
              <a:gd name="connsiteY3708" fmla="*/ 3438651 h 7780525"/>
              <a:gd name="connsiteX3709" fmla="*/ 3742765 w 3974108"/>
              <a:gd name="connsiteY3709" fmla="*/ 3559937 h 7780525"/>
              <a:gd name="connsiteX3710" fmla="*/ 3745298 w 3974108"/>
              <a:gd name="connsiteY3710" fmla="*/ 3560639 h 7780525"/>
              <a:gd name="connsiteX3711" fmla="*/ 3841504 w 3974108"/>
              <a:gd name="connsiteY3711" fmla="*/ 3547176 h 7780525"/>
              <a:gd name="connsiteX3712" fmla="*/ 3894852 w 3974108"/>
              <a:gd name="connsiteY3712" fmla="*/ 3549185 h 7780525"/>
              <a:gd name="connsiteX3713" fmla="*/ 3954321 w 3974108"/>
              <a:gd name="connsiteY3713" fmla="*/ 3599613 h 7780525"/>
              <a:gd name="connsiteX3714" fmla="*/ 3966487 w 3974108"/>
              <a:gd name="connsiteY3714" fmla="*/ 3636064 h 7780525"/>
              <a:gd name="connsiteX3715" fmla="*/ 3967355 w 3974108"/>
              <a:gd name="connsiteY3715" fmla="*/ 3638050 h 7780525"/>
              <a:gd name="connsiteX3716" fmla="*/ 3942123 w 3974108"/>
              <a:gd name="connsiteY3716" fmla="*/ 3685426 h 7780525"/>
              <a:gd name="connsiteX3717" fmla="*/ 3875605 w 3974108"/>
              <a:gd name="connsiteY3717" fmla="*/ 3712846 h 7780525"/>
              <a:gd name="connsiteX3718" fmla="*/ 3899237 w 3974108"/>
              <a:gd name="connsiteY3718" fmla="*/ 3753400 h 7780525"/>
              <a:gd name="connsiteX3719" fmla="*/ 3898481 w 3974108"/>
              <a:gd name="connsiteY3719" fmla="*/ 3837684 h 7780525"/>
              <a:gd name="connsiteX3720" fmla="*/ 3893853 w 3974108"/>
              <a:gd name="connsiteY3720" fmla="*/ 3853214 h 7780525"/>
              <a:gd name="connsiteX3721" fmla="*/ 3846732 w 3974108"/>
              <a:gd name="connsiteY3721" fmla="*/ 3942393 h 7780525"/>
              <a:gd name="connsiteX3722" fmla="*/ 3731716 w 3974108"/>
              <a:gd name="connsiteY3722" fmla="*/ 4011561 h 7780525"/>
              <a:gd name="connsiteX3723" fmla="*/ 3658052 w 3974108"/>
              <a:gd name="connsiteY3723" fmla="*/ 4015931 h 7780525"/>
              <a:gd name="connsiteX3724" fmla="*/ 3640709 w 3974108"/>
              <a:gd name="connsiteY3724" fmla="*/ 4016692 h 7780525"/>
              <a:gd name="connsiteX3725" fmla="*/ 3622832 w 3974108"/>
              <a:gd name="connsiteY3725" fmla="*/ 4001259 h 7780525"/>
              <a:gd name="connsiteX3726" fmla="*/ 3634824 w 3974108"/>
              <a:gd name="connsiteY3726" fmla="*/ 3978054 h 7780525"/>
              <a:gd name="connsiteX3727" fmla="*/ 3714645 w 3974108"/>
              <a:gd name="connsiteY3727" fmla="*/ 3876592 h 7780525"/>
              <a:gd name="connsiteX3728" fmla="*/ 3665506 w 3974108"/>
              <a:gd name="connsiteY3728" fmla="*/ 3905880 h 7780525"/>
              <a:gd name="connsiteX3729" fmla="*/ 3626750 w 3974108"/>
              <a:gd name="connsiteY3729" fmla="*/ 3944758 h 7780525"/>
              <a:gd name="connsiteX3730" fmla="*/ 3554151 w 3974108"/>
              <a:gd name="connsiteY3730" fmla="*/ 4016399 h 7780525"/>
              <a:gd name="connsiteX3731" fmla="*/ 3539983 w 3974108"/>
              <a:gd name="connsiteY3731" fmla="*/ 4030322 h 7780525"/>
              <a:gd name="connsiteX3732" fmla="*/ 3370911 w 3974108"/>
              <a:gd name="connsiteY3732" fmla="*/ 4204651 h 7780525"/>
              <a:gd name="connsiteX3733" fmla="*/ 3259773 w 3974108"/>
              <a:gd name="connsiteY3733" fmla="*/ 4284445 h 7780525"/>
              <a:gd name="connsiteX3734" fmla="*/ 3153217 w 3974108"/>
              <a:gd name="connsiteY3734" fmla="*/ 4314199 h 7780525"/>
              <a:gd name="connsiteX3735" fmla="*/ 3100606 w 3974108"/>
              <a:gd name="connsiteY3735" fmla="*/ 4312285 h 7780525"/>
              <a:gd name="connsiteX3736" fmla="*/ 3060714 w 3974108"/>
              <a:gd name="connsiteY3736" fmla="*/ 4290260 h 7780525"/>
              <a:gd name="connsiteX3737" fmla="*/ 3043491 w 3974108"/>
              <a:gd name="connsiteY3737" fmla="*/ 4272661 h 7780525"/>
              <a:gd name="connsiteX3738" fmla="*/ 3033098 w 3974108"/>
              <a:gd name="connsiteY3738" fmla="*/ 4231190 h 7780525"/>
              <a:gd name="connsiteX3739" fmla="*/ 3072335 w 3974108"/>
              <a:gd name="connsiteY3739" fmla="*/ 4130491 h 7780525"/>
              <a:gd name="connsiteX3740" fmla="*/ 3185220 w 3974108"/>
              <a:gd name="connsiteY3740" fmla="*/ 3915157 h 7780525"/>
              <a:gd name="connsiteX3741" fmla="*/ 3265613 w 3974108"/>
              <a:gd name="connsiteY3741" fmla="*/ 3809272 h 7780525"/>
              <a:gd name="connsiteX3742" fmla="*/ 3319180 w 3974108"/>
              <a:gd name="connsiteY3742" fmla="*/ 3734050 h 7780525"/>
              <a:gd name="connsiteX3743" fmla="*/ 3353132 w 3974108"/>
              <a:gd name="connsiteY3743" fmla="*/ 3662672 h 7780525"/>
              <a:gd name="connsiteX3744" fmla="*/ 3366232 w 3974108"/>
              <a:gd name="connsiteY3744" fmla="*/ 3627984 h 7780525"/>
              <a:gd name="connsiteX3745" fmla="*/ 3370505 w 3974108"/>
              <a:gd name="connsiteY3745" fmla="*/ 3586156 h 7780525"/>
              <a:gd name="connsiteX3746" fmla="*/ 3354451 w 3974108"/>
              <a:gd name="connsiteY3746" fmla="*/ 3530452 h 7780525"/>
              <a:gd name="connsiteX3747" fmla="*/ 3302198 w 3974108"/>
              <a:gd name="connsiteY3747" fmla="*/ 3531585 h 7780525"/>
              <a:gd name="connsiteX3748" fmla="*/ 3221002 w 3974108"/>
              <a:gd name="connsiteY3748" fmla="*/ 3562361 h 7780525"/>
              <a:gd name="connsiteX3749" fmla="*/ 3140994 w 3974108"/>
              <a:gd name="connsiteY3749" fmla="*/ 3618794 h 7780525"/>
              <a:gd name="connsiteX3750" fmla="*/ 3106237 w 3974108"/>
              <a:gd name="connsiteY3750" fmla="*/ 3626685 h 7780525"/>
              <a:gd name="connsiteX3751" fmla="*/ 3082189 w 3974108"/>
              <a:gd name="connsiteY3751" fmla="*/ 3586452 h 7780525"/>
              <a:gd name="connsiteX3752" fmla="*/ 3113869 w 3974108"/>
              <a:gd name="connsiteY3752" fmla="*/ 3529783 h 7780525"/>
              <a:gd name="connsiteX3753" fmla="*/ 3148044 w 3974108"/>
              <a:gd name="connsiteY3753" fmla="*/ 3494439 h 7780525"/>
              <a:gd name="connsiteX3754" fmla="*/ 3158001 w 3974108"/>
              <a:gd name="connsiteY3754" fmla="*/ 3484099 h 7780525"/>
              <a:gd name="connsiteX3755" fmla="*/ 3232288 w 3974108"/>
              <a:gd name="connsiteY3755" fmla="*/ 3440054 h 7780525"/>
              <a:gd name="connsiteX3756" fmla="*/ 3334392 w 3974108"/>
              <a:gd name="connsiteY3756" fmla="*/ 3438978 h 7780525"/>
              <a:gd name="connsiteX3757" fmla="*/ 3356754 w 3974108"/>
              <a:gd name="connsiteY3757" fmla="*/ 3439989 h 7780525"/>
              <a:gd name="connsiteX3758" fmla="*/ 3359671 w 3974108"/>
              <a:gd name="connsiteY3758" fmla="*/ 3402861 h 7780525"/>
              <a:gd name="connsiteX3759" fmla="*/ 3441511 w 3974108"/>
              <a:gd name="connsiteY3759" fmla="*/ 3338038 h 7780525"/>
              <a:gd name="connsiteX3760" fmla="*/ 3482120 w 3974108"/>
              <a:gd name="connsiteY3760" fmla="*/ 3342904 h 7780525"/>
              <a:gd name="connsiteX3761" fmla="*/ 3525284 w 3974108"/>
              <a:gd name="connsiteY3761" fmla="*/ 3377352 h 7780525"/>
              <a:gd name="connsiteX3762" fmla="*/ 3541398 w 3974108"/>
              <a:gd name="connsiteY3762" fmla="*/ 3406436 h 7780525"/>
              <a:gd name="connsiteX3763" fmla="*/ 3545098 w 3974108"/>
              <a:gd name="connsiteY3763" fmla="*/ 3403913 h 7780525"/>
              <a:gd name="connsiteX3764" fmla="*/ 3596414 w 3974108"/>
              <a:gd name="connsiteY3764" fmla="*/ 3212511 h 7780525"/>
              <a:gd name="connsiteX3765" fmla="*/ 3614047 w 3974108"/>
              <a:gd name="connsiteY3765" fmla="*/ 3151404 h 7780525"/>
              <a:gd name="connsiteX3766" fmla="*/ 3646439 w 3974108"/>
              <a:gd name="connsiteY3766" fmla="*/ 3124080 h 7780525"/>
              <a:gd name="connsiteX3767" fmla="*/ 3671743 w 3974108"/>
              <a:gd name="connsiteY3767" fmla="*/ 3121532 h 7780525"/>
              <a:gd name="connsiteX3768" fmla="*/ 3316330 w 3974108"/>
              <a:gd name="connsiteY3768" fmla="*/ 3044314 h 7780525"/>
              <a:gd name="connsiteX3769" fmla="*/ 3252345 w 3974108"/>
              <a:gd name="connsiteY3769" fmla="*/ 3091142 h 7780525"/>
              <a:gd name="connsiteX3770" fmla="*/ 3222584 w 3974108"/>
              <a:gd name="connsiteY3770" fmla="*/ 3108609 h 7780525"/>
              <a:gd name="connsiteX3771" fmla="*/ 3176455 w 3974108"/>
              <a:gd name="connsiteY3771" fmla="*/ 3124219 h 7780525"/>
              <a:gd name="connsiteX3772" fmla="*/ 3105030 w 3974108"/>
              <a:gd name="connsiteY3772" fmla="*/ 3146147 h 7780525"/>
              <a:gd name="connsiteX3773" fmla="*/ 3163435 w 3974108"/>
              <a:gd name="connsiteY3773" fmla="*/ 3149120 h 7780525"/>
              <a:gd name="connsiteX3774" fmla="*/ 3145578 w 3974108"/>
              <a:gd name="connsiteY3774" fmla="*/ 3163242 h 7780525"/>
              <a:gd name="connsiteX3775" fmla="*/ 3093497 w 3974108"/>
              <a:gd name="connsiteY3775" fmla="*/ 3160269 h 7780525"/>
              <a:gd name="connsiteX3776" fmla="*/ 3066340 w 3974108"/>
              <a:gd name="connsiteY3776" fmla="*/ 3153952 h 7780525"/>
              <a:gd name="connsiteX3777" fmla="*/ 2964783 w 3974108"/>
              <a:gd name="connsiteY3777" fmla="*/ 3161383 h 7780525"/>
              <a:gd name="connsiteX3778" fmla="*/ 2946554 w 3974108"/>
              <a:gd name="connsiteY3778" fmla="*/ 3161755 h 7780525"/>
              <a:gd name="connsiteX3779" fmla="*/ 2942462 w 3974108"/>
              <a:gd name="connsiteY3779" fmla="*/ 3176622 h 7780525"/>
              <a:gd name="connsiteX3780" fmla="*/ 2942090 w 3974108"/>
              <a:gd name="connsiteY3780" fmla="*/ 3223078 h 7780525"/>
              <a:gd name="connsiteX3781" fmla="*/ 2958458 w 3974108"/>
              <a:gd name="connsiteY3781" fmla="*/ 3260616 h 7780525"/>
              <a:gd name="connsiteX3782" fmla="*/ 3026536 w 3974108"/>
              <a:gd name="connsiteY3782" fmla="*/ 3324911 h 7780525"/>
              <a:gd name="connsiteX3783" fmla="*/ 3076385 w 3974108"/>
              <a:gd name="connsiteY3783" fmla="*/ 3344980 h 7780525"/>
              <a:gd name="connsiteX3784" fmla="*/ 3143718 w 3974108"/>
              <a:gd name="connsiteY3784" fmla="*/ 3345723 h 7780525"/>
              <a:gd name="connsiteX3785" fmla="*/ 3238208 w 3974108"/>
              <a:gd name="connsiteY3785" fmla="*/ 3311531 h 7780525"/>
              <a:gd name="connsiteX3786" fmla="*/ 3334187 w 3974108"/>
              <a:gd name="connsiteY3786" fmla="*/ 3168817 h 7780525"/>
              <a:gd name="connsiteX3787" fmla="*/ 3337162 w 3974108"/>
              <a:gd name="connsiteY3787" fmla="*/ 3159154 h 7780525"/>
              <a:gd name="connsiteX3788" fmla="*/ 3342743 w 3974108"/>
              <a:gd name="connsiteY3788" fmla="*/ 3104521 h 7780525"/>
              <a:gd name="connsiteX3789" fmla="*/ 3340139 w 3974108"/>
              <a:gd name="connsiteY3789" fmla="*/ 3091142 h 7780525"/>
              <a:gd name="connsiteX3790" fmla="*/ 3328979 w 3974108"/>
              <a:gd name="connsiteY3790" fmla="*/ 3061038 h 7780525"/>
              <a:gd name="connsiteX3791" fmla="*/ 3316330 w 3974108"/>
              <a:gd name="connsiteY3791" fmla="*/ 3044314 h 7780525"/>
              <a:gd name="connsiteX3792" fmla="*/ 2533423 w 3974108"/>
              <a:gd name="connsiteY3792" fmla="*/ 2947903 h 7780525"/>
              <a:gd name="connsiteX3793" fmla="*/ 2564227 w 3974108"/>
              <a:gd name="connsiteY3793" fmla="*/ 3128094 h 7780525"/>
              <a:gd name="connsiteX3794" fmla="*/ 2542331 w 3974108"/>
              <a:gd name="connsiteY3794" fmla="*/ 3116600 h 7780525"/>
              <a:gd name="connsiteX3795" fmla="*/ 2518208 w 3974108"/>
              <a:gd name="connsiteY3795" fmla="*/ 3056908 h 7780525"/>
              <a:gd name="connsiteX3796" fmla="*/ 2528971 w 3974108"/>
              <a:gd name="connsiteY3796" fmla="*/ 2956801 h 7780525"/>
              <a:gd name="connsiteX3797" fmla="*/ 2533423 w 3974108"/>
              <a:gd name="connsiteY3797" fmla="*/ 2947903 h 7780525"/>
              <a:gd name="connsiteX3798" fmla="*/ 349345 w 3974108"/>
              <a:gd name="connsiteY3798" fmla="*/ 2943701 h 7780525"/>
              <a:gd name="connsiteX3799" fmla="*/ 360033 w 3974108"/>
              <a:gd name="connsiteY3799" fmla="*/ 2984341 h 7780525"/>
              <a:gd name="connsiteX3800" fmla="*/ 349345 w 3974108"/>
              <a:gd name="connsiteY3800" fmla="*/ 2943701 h 7780525"/>
              <a:gd name="connsiteX3801" fmla="*/ 437557 w 3974108"/>
              <a:gd name="connsiteY3801" fmla="*/ 2904336 h 7780525"/>
              <a:gd name="connsiteX3802" fmla="*/ 455660 w 3974108"/>
              <a:gd name="connsiteY3802" fmla="*/ 2936546 h 7780525"/>
              <a:gd name="connsiteX3803" fmla="*/ 471917 w 3974108"/>
              <a:gd name="connsiteY3803" fmla="*/ 2971719 h 7780525"/>
              <a:gd name="connsiteX3804" fmla="*/ 487434 w 3974108"/>
              <a:gd name="connsiteY3804" fmla="*/ 3008741 h 7780525"/>
              <a:gd name="connsiteX3805" fmla="*/ 501103 w 3974108"/>
              <a:gd name="connsiteY3805" fmla="*/ 3043542 h 7780525"/>
              <a:gd name="connsiteX3806" fmla="*/ 496670 w 3974108"/>
              <a:gd name="connsiteY3806" fmla="*/ 3045024 h 7780525"/>
              <a:gd name="connsiteX3807" fmla="*/ 437557 w 3974108"/>
              <a:gd name="connsiteY3807" fmla="*/ 2904336 h 7780525"/>
              <a:gd name="connsiteX3808" fmla="*/ 2136204 w 3974108"/>
              <a:gd name="connsiteY3808" fmla="*/ 2879199 h 7780525"/>
              <a:gd name="connsiteX3809" fmla="*/ 2114205 w 3974108"/>
              <a:gd name="connsiteY3809" fmla="*/ 2939544 h 7780525"/>
              <a:gd name="connsiteX3810" fmla="*/ 2110539 w 3974108"/>
              <a:gd name="connsiteY3810" fmla="*/ 2937337 h 7780525"/>
              <a:gd name="connsiteX3811" fmla="*/ 2136204 w 3974108"/>
              <a:gd name="connsiteY3811" fmla="*/ 2879199 h 7780525"/>
              <a:gd name="connsiteX3812" fmla="*/ 302444 w 3974108"/>
              <a:gd name="connsiteY3812" fmla="*/ 2864972 h 7780525"/>
              <a:gd name="connsiteX3813" fmla="*/ 314827 w 3974108"/>
              <a:gd name="connsiteY3813" fmla="*/ 2931844 h 7780525"/>
              <a:gd name="connsiteX3814" fmla="*/ 302444 w 3974108"/>
              <a:gd name="connsiteY3814" fmla="*/ 2864972 h 7780525"/>
              <a:gd name="connsiteX3815" fmla="*/ 1743967 w 3974108"/>
              <a:gd name="connsiteY3815" fmla="*/ 2852944 h 7780525"/>
              <a:gd name="connsiteX3816" fmla="*/ 1848994 w 3974108"/>
              <a:gd name="connsiteY3816" fmla="*/ 2916145 h 7780525"/>
              <a:gd name="connsiteX3817" fmla="*/ 1805573 w 3974108"/>
              <a:gd name="connsiteY3817" fmla="*/ 2857033 h 7780525"/>
              <a:gd name="connsiteX3818" fmla="*/ 1877571 w 3974108"/>
              <a:gd name="connsiteY3818" fmla="*/ 2944399 h 7780525"/>
              <a:gd name="connsiteX3819" fmla="*/ 1859757 w 3974108"/>
              <a:gd name="connsiteY3819" fmla="*/ 2947745 h 7780525"/>
              <a:gd name="connsiteX3820" fmla="*/ 1847138 w 3974108"/>
              <a:gd name="connsiteY3820" fmla="*/ 2944399 h 7780525"/>
              <a:gd name="connsiteX3821" fmla="*/ 1794439 w 3974108"/>
              <a:gd name="connsiteY3821" fmla="*/ 2902762 h 7780525"/>
              <a:gd name="connsiteX3822" fmla="*/ 1748792 w 3974108"/>
              <a:gd name="connsiteY3822" fmla="*/ 2865212 h 7780525"/>
              <a:gd name="connsiteX3823" fmla="*/ 1741741 w 3974108"/>
              <a:gd name="connsiteY3823" fmla="*/ 2856290 h 7780525"/>
              <a:gd name="connsiteX3824" fmla="*/ 1854840 w 3974108"/>
              <a:gd name="connsiteY3824" fmla="*/ 2831613 h 7780525"/>
              <a:gd name="connsiteX3825" fmla="*/ 1897815 w 3974108"/>
              <a:gd name="connsiteY3825" fmla="*/ 2939542 h 7780525"/>
              <a:gd name="connsiteX3826" fmla="*/ 1854840 w 3974108"/>
              <a:gd name="connsiteY3826" fmla="*/ 2831613 h 7780525"/>
              <a:gd name="connsiteX3827" fmla="*/ 1902374 w 3974108"/>
              <a:gd name="connsiteY3827" fmla="*/ 2825049 h 7780525"/>
              <a:gd name="connsiteX3828" fmla="*/ 1918858 w 3974108"/>
              <a:gd name="connsiteY3828" fmla="*/ 2916567 h 7780525"/>
              <a:gd name="connsiteX3829" fmla="*/ 1902374 w 3974108"/>
              <a:gd name="connsiteY3829" fmla="*/ 2825049 h 7780525"/>
              <a:gd name="connsiteX3830" fmla="*/ 2859815 w 3974108"/>
              <a:gd name="connsiteY3830" fmla="*/ 2823259 h 7780525"/>
              <a:gd name="connsiteX3831" fmla="*/ 2896208 w 3974108"/>
              <a:gd name="connsiteY3831" fmla="*/ 2908168 h 7780525"/>
              <a:gd name="connsiteX3832" fmla="*/ 2859815 w 3974108"/>
              <a:gd name="connsiteY3832" fmla="*/ 2823259 h 7780525"/>
              <a:gd name="connsiteX3833" fmla="*/ 1367479 w 3974108"/>
              <a:gd name="connsiteY3833" fmla="*/ 2817527 h 7780525"/>
              <a:gd name="connsiteX3834" fmla="*/ 1354848 w 3974108"/>
              <a:gd name="connsiteY3834" fmla="*/ 2832759 h 7780525"/>
              <a:gd name="connsiteX3835" fmla="*/ 1277574 w 3974108"/>
              <a:gd name="connsiteY3835" fmla="*/ 2896288 h 7780525"/>
              <a:gd name="connsiteX3836" fmla="*/ 1213674 w 3974108"/>
              <a:gd name="connsiteY3836" fmla="*/ 2908549 h 7780525"/>
              <a:gd name="connsiteX3837" fmla="*/ 1199186 w 3974108"/>
              <a:gd name="connsiteY3837" fmla="*/ 2908549 h 7780525"/>
              <a:gd name="connsiteX3838" fmla="*/ 1203644 w 3974108"/>
              <a:gd name="connsiteY3838" fmla="*/ 2916722 h 7780525"/>
              <a:gd name="connsiteX3839" fmla="*/ 1270144 w 3974108"/>
              <a:gd name="connsiteY3839" fmla="*/ 3017403 h 7780525"/>
              <a:gd name="connsiteX3840" fmla="*/ 1268658 w 3974108"/>
              <a:gd name="connsiteY3840" fmla="*/ 3075732 h 7780525"/>
              <a:gd name="connsiteX3841" fmla="*/ 1239680 w 3974108"/>
              <a:gd name="connsiteY3841" fmla="*/ 3109912 h 7780525"/>
              <a:gd name="connsiteX3842" fmla="*/ 1209959 w 3974108"/>
              <a:gd name="connsiteY3842" fmla="*/ 3166382 h 7780525"/>
              <a:gd name="connsiteX3843" fmla="*/ 1212560 w 3974108"/>
              <a:gd name="connsiteY3843" fmla="*/ 3195361 h 7780525"/>
              <a:gd name="connsiteX3844" fmla="*/ 1257141 w 3974108"/>
              <a:gd name="connsiteY3844" fmla="*/ 3161554 h 7780525"/>
              <a:gd name="connsiteX3845" fmla="*/ 1273859 w 3974108"/>
              <a:gd name="connsiteY3845" fmla="*/ 3146785 h 7780525"/>
              <a:gd name="connsiteX3846" fmla="*/ 1291642 w 3974108"/>
              <a:gd name="connsiteY3846" fmla="*/ 3155924 h 7780525"/>
              <a:gd name="connsiteX3847" fmla="*/ 1293921 w 3974108"/>
              <a:gd name="connsiteY3847" fmla="*/ 3157094 h 7780525"/>
              <a:gd name="connsiteX3848" fmla="*/ 1305066 w 3974108"/>
              <a:gd name="connsiteY3848" fmla="*/ 3176413 h 7780525"/>
              <a:gd name="connsiteX3849" fmla="*/ 1315840 w 3974108"/>
              <a:gd name="connsiteY3849" fmla="*/ 3201676 h 7780525"/>
              <a:gd name="connsiteX3850" fmla="*/ 1328842 w 3974108"/>
              <a:gd name="connsiteY3850" fmla="*/ 3171954 h 7780525"/>
              <a:gd name="connsiteX3851" fmla="*/ 1364136 w 3974108"/>
              <a:gd name="connsiteY3851" fmla="*/ 3160066 h 7780525"/>
              <a:gd name="connsiteX3852" fmla="*/ 1374167 w 3974108"/>
              <a:gd name="connsiteY3852" fmla="*/ 3166754 h 7780525"/>
              <a:gd name="connsiteX3853" fmla="*/ 1403887 w 3974108"/>
              <a:gd name="connsiteY3853" fmla="*/ 3179014 h 7780525"/>
              <a:gd name="connsiteX3854" fmla="*/ 1431379 w 3974108"/>
              <a:gd name="connsiteY3854" fmla="*/ 3161925 h 7780525"/>
              <a:gd name="connsiteX3855" fmla="*/ 1442524 w 3974108"/>
              <a:gd name="connsiteY3855" fmla="*/ 3145206 h 7780525"/>
              <a:gd name="connsiteX3856" fmla="*/ 1460728 w 3974108"/>
              <a:gd name="connsiteY3856" fmla="*/ 3160066 h 7780525"/>
              <a:gd name="connsiteX3857" fmla="*/ 1425807 w 3974108"/>
              <a:gd name="connsiteY3857" fmla="*/ 3217280 h 7780525"/>
              <a:gd name="connsiteX3858" fmla="*/ 1373052 w 3974108"/>
              <a:gd name="connsiteY3858" fmla="*/ 3203535 h 7780525"/>
              <a:gd name="connsiteX3859" fmla="*/ 1355962 w 3974108"/>
              <a:gd name="connsiteY3859" fmla="*/ 3194246 h 7780525"/>
              <a:gd name="connsiteX3860" fmla="*/ 1351504 w 3974108"/>
              <a:gd name="connsiteY3860" fmla="*/ 3222110 h 7780525"/>
              <a:gd name="connsiteX3861" fmla="*/ 1344074 w 3974108"/>
              <a:gd name="connsiteY3861" fmla="*/ 3251460 h 7780525"/>
              <a:gd name="connsiteX3862" fmla="*/ 1302837 w 3974108"/>
              <a:gd name="connsiteY3862" fmla="*/ 3258519 h 7780525"/>
              <a:gd name="connsiteX3863" fmla="*/ 1290206 w 3974108"/>
              <a:gd name="connsiteY3863" fmla="*/ 3238085 h 7780525"/>
              <a:gd name="connsiteX3864" fmla="*/ 1271259 w 3974108"/>
              <a:gd name="connsiteY3864" fmla="*/ 3188673 h 7780525"/>
              <a:gd name="connsiteX3865" fmla="*/ 1267173 w 3974108"/>
              <a:gd name="connsiteY3865" fmla="*/ 3192017 h 7780525"/>
              <a:gd name="connsiteX3866" fmla="*/ 1264943 w 3974108"/>
              <a:gd name="connsiteY3866" fmla="*/ 3195361 h 7780525"/>
              <a:gd name="connsiteX3867" fmla="*/ 1262342 w 3974108"/>
              <a:gd name="connsiteY3867" fmla="*/ 3287126 h 7780525"/>
              <a:gd name="connsiteX3868" fmla="*/ 1269772 w 3974108"/>
              <a:gd name="connsiteY3868" fmla="*/ 3312760 h 7780525"/>
              <a:gd name="connsiteX3869" fmla="*/ 1295035 w 3974108"/>
              <a:gd name="connsiteY3869" fmla="*/ 3355857 h 7780525"/>
              <a:gd name="connsiteX3870" fmla="*/ 1362279 w 3974108"/>
              <a:gd name="connsiteY3870" fmla="*/ 3445021 h 7780525"/>
              <a:gd name="connsiteX3871" fmla="*/ 1380111 w 3974108"/>
              <a:gd name="connsiteY3871" fmla="*/ 3479572 h 7780525"/>
              <a:gd name="connsiteX3872" fmla="*/ 1384941 w 3974108"/>
              <a:gd name="connsiteY3872" fmla="*/ 3644526 h 7780525"/>
              <a:gd name="connsiteX3873" fmla="*/ 1301722 w 3974108"/>
              <a:gd name="connsiteY3873" fmla="*/ 3765268 h 7780525"/>
              <a:gd name="connsiteX3874" fmla="*/ 1221476 w 3974108"/>
              <a:gd name="connsiteY3874" fmla="*/ 3887124 h 7780525"/>
              <a:gd name="connsiteX3875" fmla="*/ 1224448 w 3974108"/>
              <a:gd name="connsiteY3875" fmla="*/ 4060623 h 7780525"/>
              <a:gd name="connsiteX3876" fmla="*/ 1363393 w 3974108"/>
              <a:gd name="connsiteY3876" fmla="*/ 4209973 h 7780525"/>
              <a:gd name="connsiteX3877" fmla="*/ 1520542 w 3974108"/>
              <a:gd name="connsiteY3877" fmla="*/ 4238207 h 7780525"/>
              <a:gd name="connsiteX3878" fmla="*/ 1671004 w 3974108"/>
              <a:gd name="connsiteY3878" fmla="*/ 4173564 h 7780525"/>
              <a:gd name="connsiteX3879" fmla="*/ 1773541 w 3974108"/>
              <a:gd name="connsiteY3879" fmla="*/ 4063966 h 7780525"/>
              <a:gd name="connsiteX3880" fmla="*/ 1821095 w 3974108"/>
              <a:gd name="connsiteY3880" fmla="*/ 3955482 h 7780525"/>
              <a:gd name="connsiteX3881" fmla="*/ 1847472 w 3974108"/>
              <a:gd name="connsiteY3881" fmla="*/ 3867805 h 7780525"/>
              <a:gd name="connsiteX3882" fmla="*/ 1865304 w 3974108"/>
              <a:gd name="connsiteY3882" fmla="*/ 3547559 h 7780525"/>
              <a:gd name="connsiteX3883" fmla="*/ 1837441 w 3974108"/>
              <a:gd name="connsiteY3883" fmla="*/ 3406011 h 7780525"/>
              <a:gd name="connsiteX3884" fmla="*/ 1798804 w 3974108"/>
              <a:gd name="connsiteY3884" fmla="*/ 3309417 h 7780525"/>
              <a:gd name="connsiteX3885" fmla="*/ 1735647 w 3974108"/>
              <a:gd name="connsiteY3885" fmla="*/ 3202791 h 7780525"/>
              <a:gd name="connsiteX3886" fmla="*/ 1674348 w 3974108"/>
              <a:gd name="connsiteY3886" fmla="*/ 3128859 h 7780525"/>
              <a:gd name="connsiteX3887" fmla="*/ 1571810 w 3974108"/>
              <a:gd name="connsiteY3887" fmla="*/ 3024091 h 7780525"/>
              <a:gd name="connsiteX3888" fmla="*/ 1535031 w 3974108"/>
              <a:gd name="connsiteY3888" fmla="*/ 3026320 h 7780525"/>
              <a:gd name="connsiteX3889" fmla="*/ 1549520 w 3974108"/>
              <a:gd name="connsiteY3889" fmla="*/ 3033750 h 7780525"/>
              <a:gd name="connsiteX3890" fmla="*/ 1571068 w 3974108"/>
              <a:gd name="connsiteY3890" fmla="*/ 3069788 h 7780525"/>
              <a:gd name="connsiteX3891" fmla="*/ 1524999 w 3974108"/>
              <a:gd name="connsiteY3891" fmla="*/ 3123658 h 7780525"/>
              <a:gd name="connsiteX3892" fmla="*/ 1507168 w 3974108"/>
              <a:gd name="connsiteY3892" fmla="*/ 3137776 h 7780525"/>
              <a:gd name="connsiteX3893" fmla="*/ 1490821 w 3974108"/>
              <a:gd name="connsiteY3893" fmla="*/ 3163039 h 7780525"/>
              <a:gd name="connsiteX3894" fmla="*/ 1476703 w 3974108"/>
              <a:gd name="connsiteY3894" fmla="*/ 3166382 h 7780525"/>
              <a:gd name="connsiteX3895" fmla="*/ 1470388 w 3974108"/>
              <a:gd name="connsiteY3895" fmla="*/ 3153008 h 7780525"/>
              <a:gd name="connsiteX3896" fmla="*/ 1476332 w 3974108"/>
              <a:gd name="connsiteY3896" fmla="*/ 3122914 h 7780525"/>
              <a:gd name="connsiteX3897" fmla="*/ 1507911 w 3974108"/>
              <a:gd name="connsiteY3897" fmla="*/ 3096166 h 7780525"/>
              <a:gd name="connsiteX3898" fmla="*/ 1522027 w 3974108"/>
              <a:gd name="connsiteY3898" fmla="*/ 3093565 h 7780525"/>
              <a:gd name="connsiteX3899" fmla="*/ 1532058 w 3974108"/>
              <a:gd name="connsiteY3899" fmla="*/ 3056041 h 7780525"/>
              <a:gd name="connsiteX3900" fmla="*/ 1507911 w 3974108"/>
              <a:gd name="connsiteY3900" fmla="*/ 3037465 h 7780525"/>
              <a:gd name="connsiteX3901" fmla="*/ 1498622 w 3974108"/>
              <a:gd name="connsiteY3901" fmla="*/ 3020747 h 7780525"/>
              <a:gd name="connsiteX3902" fmla="*/ 1511254 w 3974108"/>
              <a:gd name="connsiteY3902" fmla="*/ 3010345 h 7780525"/>
              <a:gd name="connsiteX3903" fmla="*/ 1552121 w 3974108"/>
              <a:gd name="connsiteY3903" fmla="*/ 2986196 h 7780525"/>
              <a:gd name="connsiteX3904" fmla="*/ 1550634 w 3974108"/>
              <a:gd name="connsiteY3904" fmla="*/ 2981367 h 7780525"/>
              <a:gd name="connsiteX3905" fmla="*/ 1462215 w 3974108"/>
              <a:gd name="connsiteY3905" fmla="*/ 2947187 h 7780525"/>
              <a:gd name="connsiteX3906" fmla="*/ 1430450 w 3974108"/>
              <a:gd name="connsiteY3906" fmla="*/ 2944307 h 7780525"/>
              <a:gd name="connsiteX3907" fmla="*/ 1426429 w 3974108"/>
              <a:gd name="connsiteY3907" fmla="*/ 2939356 h 7780525"/>
              <a:gd name="connsiteX3908" fmla="*/ 1413175 w 3974108"/>
              <a:gd name="connsiteY3908" fmla="*/ 2923038 h 7780525"/>
              <a:gd name="connsiteX3909" fmla="*/ 1376767 w 3974108"/>
              <a:gd name="connsiteY3909" fmla="*/ 2827930 h 7780525"/>
              <a:gd name="connsiteX3910" fmla="*/ 1367479 w 3974108"/>
              <a:gd name="connsiteY3910" fmla="*/ 2817527 h 7780525"/>
              <a:gd name="connsiteX3911" fmla="*/ 276429 w 3974108"/>
              <a:gd name="connsiteY3911" fmla="*/ 2809205 h 7780525"/>
              <a:gd name="connsiteX3912" fmla="*/ 280648 w 3974108"/>
              <a:gd name="connsiteY3912" fmla="*/ 2809943 h 7780525"/>
              <a:gd name="connsiteX3913" fmla="*/ 280648 w 3974108"/>
              <a:gd name="connsiteY3913" fmla="*/ 2900687 h 7780525"/>
              <a:gd name="connsiteX3914" fmla="*/ 270292 w 3974108"/>
              <a:gd name="connsiteY3914" fmla="*/ 2857160 h 7780525"/>
              <a:gd name="connsiteX3915" fmla="*/ 276429 w 3974108"/>
              <a:gd name="connsiteY3915" fmla="*/ 2809205 h 7780525"/>
              <a:gd name="connsiteX3916" fmla="*/ 2147642 w 3974108"/>
              <a:gd name="connsiteY3916" fmla="*/ 2808641 h 7780525"/>
              <a:gd name="connsiteX3917" fmla="*/ 2130879 w 3974108"/>
              <a:gd name="connsiteY3917" fmla="*/ 2857254 h 7780525"/>
              <a:gd name="connsiteX3918" fmla="*/ 2104429 w 3974108"/>
              <a:gd name="connsiteY3918" fmla="*/ 2903271 h 7780525"/>
              <a:gd name="connsiteX3919" fmla="*/ 2075744 w 3974108"/>
              <a:gd name="connsiteY3919" fmla="*/ 2944464 h 7780525"/>
              <a:gd name="connsiteX3920" fmla="*/ 2075373 w 3974108"/>
              <a:gd name="connsiteY3920" fmla="*/ 2916631 h 7780525"/>
              <a:gd name="connsiteX3921" fmla="*/ 2117841 w 3974108"/>
              <a:gd name="connsiteY3921" fmla="*/ 2842781 h 7780525"/>
              <a:gd name="connsiteX3922" fmla="*/ 2147642 w 3974108"/>
              <a:gd name="connsiteY3922" fmla="*/ 2808641 h 7780525"/>
              <a:gd name="connsiteX3923" fmla="*/ 2095548 w 3974108"/>
              <a:gd name="connsiteY3923" fmla="*/ 2797154 h 7780525"/>
              <a:gd name="connsiteX3924" fmla="*/ 2025305 w 3974108"/>
              <a:gd name="connsiteY3924" fmla="*/ 2937900 h 7780525"/>
              <a:gd name="connsiteX3925" fmla="*/ 2028686 w 3974108"/>
              <a:gd name="connsiteY3925" fmla="*/ 2913019 h 7780525"/>
              <a:gd name="connsiteX3926" fmla="*/ 2090664 w 3974108"/>
              <a:gd name="connsiteY3926" fmla="*/ 2800867 h 7780525"/>
              <a:gd name="connsiteX3927" fmla="*/ 2095548 w 3974108"/>
              <a:gd name="connsiteY3927" fmla="*/ 2797154 h 7780525"/>
              <a:gd name="connsiteX3928" fmla="*/ 1949890 w 3974108"/>
              <a:gd name="connsiteY3928" fmla="*/ 2795513 h 7780525"/>
              <a:gd name="connsiteX3929" fmla="*/ 1943156 w 3974108"/>
              <a:gd name="connsiteY3929" fmla="*/ 2924771 h 7780525"/>
              <a:gd name="connsiteX3930" fmla="*/ 1938666 w 3974108"/>
              <a:gd name="connsiteY3930" fmla="*/ 2902357 h 7780525"/>
              <a:gd name="connsiteX3931" fmla="*/ 1949890 w 3974108"/>
              <a:gd name="connsiteY3931" fmla="*/ 2795513 h 7780525"/>
              <a:gd name="connsiteX3932" fmla="*/ 2028858 w 3974108"/>
              <a:gd name="connsiteY3932" fmla="*/ 2793872 h 7780525"/>
              <a:gd name="connsiteX3933" fmla="*/ 1990571 w 3974108"/>
              <a:gd name="connsiteY3933" fmla="*/ 2918206 h 7780525"/>
              <a:gd name="connsiteX3934" fmla="*/ 1985318 w 3974108"/>
              <a:gd name="connsiteY3934" fmla="*/ 2899856 h 7780525"/>
              <a:gd name="connsiteX3935" fmla="*/ 2025105 w 3974108"/>
              <a:gd name="connsiteY3935" fmla="*/ 2795369 h 7780525"/>
              <a:gd name="connsiteX3936" fmla="*/ 2028858 w 3974108"/>
              <a:gd name="connsiteY3936" fmla="*/ 2793872 h 7780525"/>
              <a:gd name="connsiteX3937" fmla="*/ 1343981 w 3974108"/>
              <a:gd name="connsiteY3937" fmla="*/ 2775545 h 7780525"/>
              <a:gd name="connsiteX3938" fmla="*/ 1321041 w 3974108"/>
              <a:gd name="connsiteY3938" fmla="*/ 2779260 h 7780525"/>
              <a:gd name="connsiteX3939" fmla="*/ 1281660 w 3974108"/>
              <a:gd name="connsiteY3939" fmla="*/ 2796351 h 7780525"/>
              <a:gd name="connsiteX3940" fmla="*/ 1181725 w 3974108"/>
              <a:gd name="connsiteY3940" fmla="*/ 2858765 h 7780525"/>
              <a:gd name="connsiteX3941" fmla="*/ 1170208 w 3974108"/>
              <a:gd name="connsiteY3941" fmla="*/ 2880314 h 7780525"/>
              <a:gd name="connsiteX3942" fmla="*/ 1208102 w 3974108"/>
              <a:gd name="connsiteY3942" fmla="*/ 2876598 h 7780525"/>
              <a:gd name="connsiteX3943" fmla="*/ 1265686 w 3974108"/>
              <a:gd name="connsiteY3943" fmla="*/ 2853936 h 7780525"/>
              <a:gd name="connsiteX3944" fmla="*/ 1324384 w 3974108"/>
              <a:gd name="connsiteY3944" fmla="*/ 2813440 h 7780525"/>
              <a:gd name="connsiteX3945" fmla="*/ 1358563 w 3974108"/>
              <a:gd name="connsiteY3945" fmla="*/ 2797465 h 7780525"/>
              <a:gd name="connsiteX3946" fmla="*/ 1343981 w 3974108"/>
              <a:gd name="connsiteY3946" fmla="*/ 2775545 h 7780525"/>
              <a:gd name="connsiteX3947" fmla="*/ 1316211 w 3974108"/>
              <a:gd name="connsiteY3947" fmla="*/ 2759199 h 7780525"/>
              <a:gd name="connsiteX3948" fmla="*/ 1366365 w 3974108"/>
              <a:gd name="connsiteY3948" fmla="*/ 2776289 h 7780525"/>
              <a:gd name="connsiteX3949" fmla="*/ 1418005 w 3974108"/>
              <a:gd name="connsiteY3949" fmla="*/ 2856908 h 7780525"/>
              <a:gd name="connsiteX3950" fmla="*/ 1448840 w 3974108"/>
              <a:gd name="connsiteY3950" fmla="*/ 2903348 h 7780525"/>
              <a:gd name="connsiteX3951" fmla="*/ 1509768 w 3974108"/>
              <a:gd name="connsiteY3951" fmla="*/ 2917094 h 7780525"/>
              <a:gd name="connsiteX3952" fmla="*/ 1528343 w 3974108"/>
              <a:gd name="connsiteY3952" fmla="*/ 2925268 h 7780525"/>
              <a:gd name="connsiteX3953" fmla="*/ 1574783 w 3974108"/>
              <a:gd name="connsiteY3953" fmla="*/ 2959447 h 7780525"/>
              <a:gd name="connsiteX3954" fmla="*/ 1620478 w 3974108"/>
              <a:gd name="connsiteY3954" fmla="*/ 3001800 h 7780525"/>
              <a:gd name="connsiteX3955" fmla="*/ 1712613 w 3974108"/>
              <a:gd name="connsiteY3955" fmla="*/ 3097280 h 7780525"/>
              <a:gd name="connsiteX3956" fmla="*/ 1779113 w 3974108"/>
              <a:gd name="connsiteY3956" fmla="*/ 3177528 h 7780525"/>
              <a:gd name="connsiteX3957" fmla="*/ 1860103 w 3974108"/>
              <a:gd name="connsiteY3957" fmla="*/ 3326135 h 7780525"/>
              <a:gd name="connsiteX3958" fmla="*/ 1898368 w 3974108"/>
              <a:gd name="connsiteY3958" fmla="*/ 3433503 h 7780525"/>
              <a:gd name="connsiteX3959" fmla="*/ 1913228 w 3974108"/>
              <a:gd name="connsiteY3959" fmla="*/ 3611832 h 7780525"/>
              <a:gd name="connsiteX3960" fmla="*/ 1900226 w 3974108"/>
              <a:gd name="connsiteY3960" fmla="*/ 3809851 h 7780525"/>
              <a:gd name="connsiteX3961" fmla="*/ 1848586 w 3974108"/>
              <a:gd name="connsiteY3961" fmla="*/ 4008238 h 7780525"/>
              <a:gd name="connsiteX3962" fmla="*/ 1798433 w 3974108"/>
              <a:gd name="connsiteY3962" fmla="*/ 4101861 h 7780525"/>
              <a:gd name="connsiteX3963" fmla="*/ 1710012 w 3974108"/>
              <a:gd name="connsiteY3963" fmla="*/ 4189167 h 7780525"/>
              <a:gd name="connsiteX3964" fmla="*/ 1507539 w 3974108"/>
              <a:gd name="connsiteY3964" fmla="*/ 4273502 h 7780525"/>
              <a:gd name="connsiteX3965" fmla="*/ 1372310 w 3974108"/>
              <a:gd name="connsiteY3965" fmla="*/ 4251211 h 7780525"/>
              <a:gd name="connsiteX3966" fmla="*/ 1215904 w 3974108"/>
              <a:gd name="connsiteY3966" fmla="*/ 4120437 h 7780525"/>
              <a:gd name="connsiteX3967" fmla="*/ 1166122 w 3974108"/>
              <a:gd name="connsiteY3967" fmla="*/ 3962170 h 7780525"/>
              <a:gd name="connsiteX3968" fmla="*/ 1237823 w 3974108"/>
              <a:gd name="connsiteY3968" fmla="*/ 3756352 h 7780525"/>
              <a:gd name="connsiteX3969" fmla="*/ 1319926 w 3974108"/>
              <a:gd name="connsiteY3969" fmla="*/ 3657157 h 7780525"/>
              <a:gd name="connsiteX3970" fmla="*/ 1360793 w 3974108"/>
              <a:gd name="connsiteY3970" fmla="*/ 3548674 h 7780525"/>
              <a:gd name="connsiteX3971" fmla="*/ 1353363 w 3974108"/>
              <a:gd name="connsiteY3971" fmla="*/ 3502607 h 7780525"/>
              <a:gd name="connsiteX3972" fmla="*/ 1276831 w 3974108"/>
              <a:gd name="connsiteY3972" fmla="*/ 3371088 h 7780525"/>
              <a:gd name="connsiteX3973" fmla="*/ 1249711 w 3974108"/>
              <a:gd name="connsiteY3973" fmla="*/ 3319448 h 7780525"/>
              <a:gd name="connsiteX3974" fmla="*/ 1236708 w 3974108"/>
              <a:gd name="connsiteY3974" fmla="*/ 3272266 h 7780525"/>
              <a:gd name="connsiteX3975" fmla="*/ 1234108 w 3974108"/>
              <a:gd name="connsiteY3975" fmla="*/ 3236228 h 7780525"/>
              <a:gd name="connsiteX3976" fmla="*/ 1235965 w 3974108"/>
              <a:gd name="connsiteY3976" fmla="*/ 3217280 h 7780525"/>
              <a:gd name="connsiteX3977" fmla="*/ 1211446 w 3974108"/>
              <a:gd name="connsiteY3977" fmla="*/ 3219881 h 7780525"/>
              <a:gd name="connsiteX3978" fmla="*/ 1185069 w 3974108"/>
              <a:gd name="connsiteY3978" fmla="*/ 3197218 h 7780525"/>
              <a:gd name="connsiteX3979" fmla="*/ 1188412 w 3974108"/>
              <a:gd name="connsiteY3979" fmla="*/ 3146692 h 7780525"/>
              <a:gd name="connsiteX3980" fmla="*/ 1215161 w 3974108"/>
              <a:gd name="connsiteY3980" fmla="*/ 3087621 h 7780525"/>
              <a:gd name="connsiteX3981" fmla="*/ 1222220 w 3974108"/>
              <a:gd name="connsiteY3981" fmla="*/ 3077589 h 7780525"/>
              <a:gd name="connsiteX3982" fmla="*/ 1224448 w 3974108"/>
              <a:gd name="connsiteY3982" fmla="*/ 3018147 h 7780525"/>
              <a:gd name="connsiteX3983" fmla="*/ 1174666 w 3974108"/>
              <a:gd name="connsiteY3983" fmla="*/ 2910406 h 7780525"/>
              <a:gd name="connsiteX3984" fmla="*/ 1160548 w 3974108"/>
              <a:gd name="connsiteY3984" fmla="*/ 2894803 h 7780525"/>
              <a:gd name="connsiteX3985" fmla="*/ 1153490 w 3974108"/>
              <a:gd name="connsiteY3985" fmla="*/ 2873255 h 7780525"/>
              <a:gd name="connsiteX3986" fmla="*/ 1172808 w 3974108"/>
              <a:gd name="connsiteY3986" fmla="*/ 2847992 h 7780525"/>
              <a:gd name="connsiteX3987" fmla="*/ 1244138 w 3974108"/>
              <a:gd name="connsiteY3987" fmla="*/ 2793378 h 7780525"/>
              <a:gd name="connsiteX3988" fmla="*/ 1316211 w 3974108"/>
              <a:gd name="connsiteY3988" fmla="*/ 2759199 h 7780525"/>
              <a:gd name="connsiteX3989" fmla="*/ 3719515 w 3974108"/>
              <a:gd name="connsiteY3989" fmla="*/ 2635968 h 7780525"/>
              <a:gd name="connsiteX3990" fmla="*/ 3693514 w 3974108"/>
              <a:gd name="connsiteY3990" fmla="*/ 2652698 h 7780525"/>
              <a:gd name="connsiteX3991" fmla="*/ 3607710 w 3974108"/>
              <a:gd name="connsiteY3991" fmla="*/ 2721476 h 7780525"/>
              <a:gd name="connsiteX3992" fmla="*/ 3541593 w 3974108"/>
              <a:gd name="connsiteY3992" fmla="*/ 2803638 h 7780525"/>
              <a:gd name="connsiteX3993" fmla="*/ 3540107 w 3974108"/>
              <a:gd name="connsiteY3993" fmla="*/ 2943425 h 7780525"/>
              <a:gd name="connsiteX3994" fmla="*/ 3569451 w 3974108"/>
              <a:gd name="connsiteY3994" fmla="*/ 2887287 h 7780525"/>
              <a:gd name="connsiteX3995" fmla="*/ 3571680 w 3974108"/>
              <a:gd name="connsiteY3995" fmla="*/ 2877993 h 7780525"/>
              <a:gd name="connsiteX3996" fmla="*/ 3589881 w 3974108"/>
              <a:gd name="connsiteY3996" fmla="*/ 2807356 h 7780525"/>
              <a:gd name="connsiteX3997" fmla="*/ 3607339 w 3974108"/>
              <a:gd name="connsiteY3997" fmla="*/ 2788024 h 7780525"/>
              <a:gd name="connsiteX3998" fmla="*/ 3609196 w 3974108"/>
              <a:gd name="connsiteY3998" fmla="*/ 2813676 h 7780525"/>
              <a:gd name="connsiteX3999" fmla="*/ 3628511 w 3974108"/>
              <a:gd name="connsiteY3999" fmla="*/ 2785793 h 7780525"/>
              <a:gd name="connsiteX4000" fmla="*/ 3655255 w 3974108"/>
              <a:gd name="connsiteY4000" fmla="*/ 2763859 h 7780525"/>
              <a:gd name="connsiteX4001" fmla="*/ 3602510 w 3974108"/>
              <a:gd name="connsiteY4001" fmla="*/ 2877249 h 7780525"/>
              <a:gd name="connsiteX4002" fmla="*/ 3649312 w 3974108"/>
              <a:gd name="connsiteY4002" fmla="*/ 2852712 h 7780525"/>
              <a:gd name="connsiteX4003" fmla="*/ 3653770 w 3974108"/>
              <a:gd name="connsiteY4003" fmla="*/ 2858289 h 7780525"/>
              <a:gd name="connsiteX4004" fmla="*/ 3624425 w 3974108"/>
              <a:gd name="connsiteY4004" fmla="*/ 2882826 h 7780525"/>
              <a:gd name="connsiteX4005" fmla="*/ 3560165 w 3974108"/>
              <a:gd name="connsiteY4005" fmla="*/ 2969449 h 7780525"/>
              <a:gd name="connsiteX4006" fmla="*/ 3554222 w 3974108"/>
              <a:gd name="connsiteY4006" fmla="*/ 2988038 h 7780525"/>
              <a:gd name="connsiteX4007" fmla="*/ 3609939 w 3974108"/>
              <a:gd name="connsiteY4007" fmla="*/ 2954950 h 7780525"/>
              <a:gd name="connsiteX4008" fmla="*/ 3651541 w 3974108"/>
              <a:gd name="connsiteY4008" fmla="*/ 2927810 h 7780525"/>
              <a:gd name="connsiteX4009" fmla="*/ 3681257 w 3974108"/>
              <a:gd name="connsiteY4009" fmla="*/ 2902530 h 7780525"/>
              <a:gd name="connsiteX4010" fmla="*/ 3735488 w 3974108"/>
              <a:gd name="connsiteY4010" fmla="*/ 2783562 h 7780525"/>
              <a:gd name="connsiteX4011" fmla="*/ 3734373 w 3974108"/>
              <a:gd name="connsiteY4011" fmla="*/ 2701772 h 7780525"/>
              <a:gd name="connsiteX4012" fmla="*/ 3719515 w 3974108"/>
              <a:gd name="connsiteY4012" fmla="*/ 2635968 h 7780525"/>
              <a:gd name="connsiteX4013" fmla="*/ 760042 w 3974108"/>
              <a:gd name="connsiteY4013" fmla="*/ 2633705 h 7780525"/>
              <a:gd name="connsiteX4014" fmla="*/ 742062 w 3974108"/>
              <a:gd name="connsiteY4014" fmla="*/ 2741586 h 7780525"/>
              <a:gd name="connsiteX4015" fmla="*/ 760042 w 3974108"/>
              <a:gd name="connsiteY4015" fmla="*/ 2633705 h 7780525"/>
              <a:gd name="connsiteX4016" fmla="*/ 3729219 w 3974108"/>
              <a:gd name="connsiteY4016" fmla="*/ 2598373 h 7780525"/>
              <a:gd name="connsiteX4017" fmla="*/ 3748488 w 3974108"/>
              <a:gd name="connsiteY4017" fmla="*/ 2622956 h 7780525"/>
              <a:gd name="connsiteX4018" fmla="*/ 3765575 w 3974108"/>
              <a:gd name="connsiteY4018" fmla="*/ 2720733 h 7780525"/>
              <a:gd name="connsiteX4019" fmla="*/ 3768546 w 3974108"/>
              <a:gd name="connsiteY4019" fmla="*/ 2775755 h 7780525"/>
              <a:gd name="connsiteX4020" fmla="*/ 3751460 w 3974108"/>
              <a:gd name="connsiteY4020" fmla="*/ 2867211 h 7780525"/>
              <a:gd name="connsiteX4021" fmla="*/ 3700572 w 3974108"/>
              <a:gd name="connsiteY4021" fmla="*/ 2934502 h 7780525"/>
              <a:gd name="connsiteX4022" fmla="*/ 3596938 w 3974108"/>
              <a:gd name="connsiteY4022" fmla="*/ 3006998 h 7780525"/>
              <a:gd name="connsiteX4023" fmla="*/ 3543450 w 3974108"/>
              <a:gd name="connsiteY4023" fmla="*/ 3016664 h 7780525"/>
              <a:gd name="connsiteX4024" fmla="*/ 3501105 w 3974108"/>
              <a:gd name="connsiteY4024" fmla="*/ 3092878 h 7780525"/>
              <a:gd name="connsiteX4025" fmla="*/ 3530449 w 3974108"/>
              <a:gd name="connsiteY4025" fmla="*/ 2966475 h 7780525"/>
              <a:gd name="connsiteX4026" fmla="*/ 3506677 w 3974108"/>
              <a:gd name="connsiteY4026" fmla="*/ 2933015 h 7780525"/>
              <a:gd name="connsiteX4027" fmla="*/ 3498505 w 3974108"/>
              <a:gd name="connsiteY4027" fmla="*/ 2830406 h 7780525"/>
              <a:gd name="connsiteX4028" fmla="*/ 3582823 w 3974108"/>
              <a:gd name="connsiteY4028" fmla="*/ 2702144 h 7780525"/>
              <a:gd name="connsiteX4029" fmla="*/ 3676799 w 3974108"/>
              <a:gd name="connsiteY4029" fmla="*/ 2627046 h 7780525"/>
              <a:gd name="connsiteX4030" fmla="*/ 3702429 w 3974108"/>
              <a:gd name="connsiteY4030" fmla="*/ 2606971 h 7780525"/>
              <a:gd name="connsiteX4031" fmla="*/ 3729219 w 3974108"/>
              <a:gd name="connsiteY4031" fmla="*/ 2598373 h 7780525"/>
              <a:gd name="connsiteX4032" fmla="*/ 768774 w 3974108"/>
              <a:gd name="connsiteY4032" fmla="*/ 2595980 h 7780525"/>
              <a:gd name="connsiteX4033" fmla="*/ 753427 w 3974108"/>
              <a:gd name="connsiteY4033" fmla="*/ 2774390 h 7780525"/>
              <a:gd name="connsiteX4034" fmla="*/ 754924 w 3974108"/>
              <a:gd name="connsiteY4034" fmla="*/ 2727557 h 7780525"/>
              <a:gd name="connsiteX4035" fmla="*/ 763534 w 3974108"/>
              <a:gd name="connsiteY4035" fmla="*/ 2685927 h 7780525"/>
              <a:gd name="connsiteX4036" fmla="*/ 767276 w 3974108"/>
              <a:gd name="connsiteY4036" fmla="*/ 2641326 h 7780525"/>
              <a:gd name="connsiteX4037" fmla="*/ 768774 w 3974108"/>
              <a:gd name="connsiteY4037" fmla="*/ 2595980 h 7780525"/>
              <a:gd name="connsiteX4038" fmla="*/ 791124 w 3974108"/>
              <a:gd name="connsiteY4038" fmla="*/ 2555886 h 7780525"/>
              <a:gd name="connsiteX4039" fmla="*/ 802408 w 3974108"/>
              <a:gd name="connsiteY4039" fmla="*/ 2562988 h 7780525"/>
              <a:gd name="connsiteX4040" fmla="*/ 829005 w 3974108"/>
              <a:gd name="connsiteY4040" fmla="*/ 2633155 h 7780525"/>
              <a:gd name="connsiteX4041" fmla="*/ 824884 w 3974108"/>
              <a:gd name="connsiteY4041" fmla="*/ 2743049 h 7780525"/>
              <a:gd name="connsiteX4042" fmla="*/ 818891 w 3974108"/>
              <a:gd name="connsiteY4042" fmla="*/ 2772750 h 7780525"/>
              <a:gd name="connsiteX4043" fmla="*/ 818141 w 3974108"/>
              <a:gd name="connsiteY4043" fmla="*/ 2772378 h 7780525"/>
              <a:gd name="connsiteX4044" fmla="*/ 822636 w 3974108"/>
              <a:gd name="connsiteY4044" fmla="*/ 2673252 h 7780525"/>
              <a:gd name="connsiteX4045" fmla="*/ 794917 w 3974108"/>
              <a:gd name="connsiteY4045" fmla="*/ 2589718 h 7780525"/>
              <a:gd name="connsiteX4046" fmla="*/ 778435 w 3974108"/>
              <a:gd name="connsiteY4046" fmla="*/ 2561874 h 7780525"/>
              <a:gd name="connsiteX4047" fmla="*/ 791124 w 3974108"/>
              <a:gd name="connsiteY4047" fmla="*/ 2555886 h 7780525"/>
              <a:gd name="connsiteX4048" fmla="*/ 1687281 w 3974108"/>
              <a:gd name="connsiteY4048" fmla="*/ 2554300 h 7780525"/>
              <a:gd name="connsiteX4049" fmla="*/ 1646673 w 3974108"/>
              <a:gd name="connsiteY4049" fmla="*/ 2609723 h 7780525"/>
              <a:gd name="connsiteX4050" fmla="*/ 1687281 w 3974108"/>
              <a:gd name="connsiteY4050" fmla="*/ 2554300 h 7780525"/>
              <a:gd name="connsiteX4051" fmla="*/ 790689 w 3974108"/>
              <a:gd name="connsiteY4051" fmla="*/ 2480078 h 7780525"/>
              <a:gd name="connsiteX4052" fmla="*/ 812105 w 3974108"/>
              <a:gd name="connsiteY4052" fmla="*/ 2499738 h 7780525"/>
              <a:gd name="connsiteX4053" fmla="*/ 828866 w 3974108"/>
              <a:gd name="connsiteY4053" fmla="*/ 2533948 h 7780525"/>
              <a:gd name="connsiteX4054" fmla="*/ 825141 w 3974108"/>
              <a:gd name="connsiteY4054" fmla="*/ 2536551 h 7780525"/>
              <a:gd name="connsiteX4055" fmla="*/ 804284 w 3974108"/>
              <a:gd name="connsiteY4055" fmla="*/ 2504201 h 7780525"/>
              <a:gd name="connsiteX4056" fmla="*/ 774487 w 3974108"/>
              <a:gd name="connsiteY4056" fmla="*/ 2500482 h 7780525"/>
              <a:gd name="connsiteX4057" fmla="*/ 752139 w 3974108"/>
              <a:gd name="connsiteY4057" fmla="*/ 2532089 h 7780525"/>
              <a:gd name="connsiteX4058" fmla="*/ 704091 w 3974108"/>
              <a:gd name="connsiteY4058" fmla="*/ 2706110 h 7780525"/>
              <a:gd name="connsiteX4059" fmla="*/ 718617 w 3974108"/>
              <a:gd name="connsiteY4059" fmla="*/ 2792004 h 7780525"/>
              <a:gd name="connsiteX4060" fmla="*/ 730536 w 3974108"/>
              <a:gd name="connsiteY4060" fmla="*/ 2810597 h 7780525"/>
              <a:gd name="connsiteX4061" fmla="*/ 796090 w 3974108"/>
              <a:gd name="connsiteY4061" fmla="*/ 2813572 h 7780525"/>
              <a:gd name="connsiteX4062" fmla="*/ 803166 w 3974108"/>
              <a:gd name="connsiteY4062" fmla="*/ 2805763 h 7780525"/>
              <a:gd name="connsiteX4063" fmla="*/ 729419 w 3974108"/>
              <a:gd name="connsiteY4063" fmla="*/ 2841088 h 7780525"/>
              <a:gd name="connsiteX4064" fmla="*/ 695897 w 3974108"/>
              <a:gd name="connsiteY4064" fmla="*/ 2806134 h 7780525"/>
              <a:gd name="connsiteX4065" fmla="*/ 677646 w 3974108"/>
              <a:gd name="connsiteY4065" fmla="*/ 2743665 h 7780525"/>
              <a:gd name="connsiteX4066" fmla="*/ 705953 w 3974108"/>
              <a:gd name="connsiteY4066" fmla="*/ 2581914 h 7780525"/>
              <a:gd name="connsiteX4067" fmla="*/ 730909 w 3974108"/>
              <a:gd name="connsiteY4067" fmla="*/ 2528370 h 7780525"/>
              <a:gd name="connsiteX4068" fmla="*/ 763686 w 3974108"/>
              <a:gd name="connsiteY4068" fmla="*/ 2489699 h 7780525"/>
              <a:gd name="connsiteX4069" fmla="*/ 790689 w 3974108"/>
              <a:gd name="connsiteY4069" fmla="*/ 2480078 h 7780525"/>
              <a:gd name="connsiteX4070" fmla="*/ 1694186 w 3974108"/>
              <a:gd name="connsiteY4070" fmla="*/ 2468974 h 7780525"/>
              <a:gd name="connsiteX4071" fmla="*/ 1691571 w 3974108"/>
              <a:gd name="connsiteY4071" fmla="*/ 2491934 h 7780525"/>
              <a:gd name="connsiteX4072" fmla="*/ 1649743 w 3974108"/>
              <a:gd name="connsiteY4072" fmla="*/ 2539335 h 7780525"/>
              <a:gd name="connsiteX4073" fmla="*/ 1623974 w 3974108"/>
              <a:gd name="connsiteY4073" fmla="*/ 2563775 h 7780525"/>
              <a:gd name="connsiteX4074" fmla="*/ 1614637 w 3974108"/>
              <a:gd name="connsiteY4074" fmla="*/ 2547481 h 7780525"/>
              <a:gd name="connsiteX4075" fmla="*/ 1618745 w 3974108"/>
              <a:gd name="connsiteY4075" fmla="*/ 2536372 h 7780525"/>
              <a:gd name="connsiteX4076" fmla="*/ 1687090 w 3974108"/>
              <a:gd name="connsiteY4076" fmla="*/ 2470455 h 7780525"/>
              <a:gd name="connsiteX4077" fmla="*/ 1694186 w 3974108"/>
              <a:gd name="connsiteY4077" fmla="*/ 2468974 h 7780525"/>
              <a:gd name="connsiteX4078" fmla="*/ 1703699 w 3974108"/>
              <a:gd name="connsiteY4078" fmla="*/ 2408488 h 7780525"/>
              <a:gd name="connsiteX4079" fmla="*/ 1718425 w 3974108"/>
              <a:gd name="connsiteY4079" fmla="*/ 2409611 h 7780525"/>
              <a:gd name="connsiteX4080" fmla="*/ 1714375 w 3974108"/>
              <a:gd name="connsiteY4080" fmla="*/ 2423444 h 7780525"/>
              <a:gd name="connsiteX4081" fmla="*/ 1656577 w 3974108"/>
              <a:gd name="connsiteY4081" fmla="*/ 2465318 h 7780525"/>
              <a:gd name="connsiteX4082" fmla="*/ 1658050 w 3974108"/>
              <a:gd name="connsiteY4082" fmla="*/ 2447372 h 7780525"/>
              <a:gd name="connsiteX4083" fmla="*/ 1703699 w 3974108"/>
              <a:gd name="connsiteY4083" fmla="*/ 2408488 h 7780525"/>
              <a:gd name="connsiteX4084" fmla="*/ 2893659 w 3974108"/>
              <a:gd name="connsiteY4084" fmla="*/ 2384503 h 7780525"/>
              <a:gd name="connsiteX4085" fmla="*/ 2902159 w 3974108"/>
              <a:gd name="connsiteY4085" fmla="*/ 2388168 h 7780525"/>
              <a:gd name="connsiteX4086" fmla="*/ 2902159 w 3974108"/>
              <a:gd name="connsiteY4086" fmla="*/ 2421885 h 7780525"/>
              <a:gd name="connsiteX4087" fmla="*/ 2893659 w 3974108"/>
              <a:gd name="connsiteY4087" fmla="*/ 2384503 h 7780525"/>
              <a:gd name="connsiteX4088" fmla="*/ 697567 w 3974108"/>
              <a:gd name="connsiteY4088" fmla="*/ 2382755 h 7780525"/>
              <a:gd name="connsiteX4089" fmla="*/ 659621 w 3974108"/>
              <a:gd name="connsiteY4089" fmla="*/ 2416981 h 7780525"/>
              <a:gd name="connsiteX4090" fmla="*/ 562523 w 3974108"/>
              <a:gd name="connsiteY4090" fmla="*/ 2613036 h 7780525"/>
              <a:gd name="connsiteX4091" fmla="*/ 561407 w 3974108"/>
              <a:gd name="connsiteY4091" fmla="*/ 2688556 h 7780525"/>
              <a:gd name="connsiteX4092" fmla="*/ 574056 w 3974108"/>
              <a:gd name="connsiteY4092" fmla="*/ 2760729 h 7780525"/>
              <a:gd name="connsiteX4093" fmla="*/ 596750 w 3974108"/>
              <a:gd name="connsiteY4093" fmla="*/ 2857826 h 7780525"/>
              <a:gd name="connsiteX4094" fmla="*/ 612002 w 3974108"/>
              <a:gd name="connsiteY4094" fmla="*/ 2914746 h 7780525"/>
              <a:gd name="connsiteX4095" fmla="*/ 639532 w 3974108"/>
              <a:gd name="connsiteY4095" fmla="*/ 2991754 h 7780525"/>
              <a:gd name="connsiteX4096" fmla="*/ 680454 w 3974108"/>
              <a:gd name="connsiteY4096" fmla="*/ 3024121 h 7780525"/>
              <a:gd name="connsiteX4097" fmla="*/ 753372 w 3974108"/>
              <a:gd name="connsiteY4097" fmla="*/ 3012587 h 7780525"/>
              <a:gd name="connsiteX4098" fmla="*/ 822196 w 3974108"/>
              <a:gd name="connsiteY4098" fmla="*/ 2952692 h 7780525"/>
              <a:gd name="connsiteX4099" fmla="*/ 864607 w 3974108"/>
              <a:gd name="connsiteY4099" fmla="*/ 2885356 h 7780525"/>
              <a:gd name="connsiteX4100" fmla="*/ 884324 w 3974108"/>
              <a:gd name="connsiteY4100" fmla="*/ 2808719 h 7780525"/>
              <a:gd name="connsiteX4101" fmla="*/ 893253 w 3974108"/>
              <a:gd name="connsiteY4101" fmla="*/ 2684463 h 7780525"/>
              <a:gd name="connsiteX4102" fmla="*/ 884324 w 3974108"/>
              <a:gd name="connsiteY4102" fmla="*/ 2568393 h 7780525"/>
              <a:gd name="connsiteX4103" fmla="*/ 875396 w 3974108"/>
              <a:gd name="connsiteY4103" fmla="*/ 2493246 h 7780525"/>
              <a:gd name="connsiteX4104" fmla="*/ 774949 w 3974108"/>
              <a:gd name="connsiteY4104" fmla="*/ 2421073 h 7780525"/>
              <a:gd name="connsiteX4105" fmla="*/ 757464 w 3974108"/>
              <a:gd name="connsiteY4105" fmla="*/ 2426282 h 7780525"/>
              <a:gd name="connsiteX4106" fmla="*/ 680827 w 3974108"/>
              <a:gd name="connsiteY4106" fmla="*/ 2503289 h 7780525"/>
              <a:gd name="connsiteX4107" fmla="*/ 645484 w 3974108"/>
              <a:gd name="connsiteY4107" fmla="*/ 2708273 h 7780525"/>
              <a:gd name="connsiteX4108" fmla="*/ 656273 w 3974108"/>
              <a:gd name="connsiteY4108" fmla="*/ 2818020 h 7780525"/>
              <a:gd name="connsiteX4109" fmla="*/ 683059 w 3974108"/>
              <a:gd name="connsiteY4109" fmla="*/ 2871963 h 7780525"/>
              <a:gd name="connsiteX4110" fmla="*/ 754116 w 3974108"/>
              <a:gd name="connsiteY4110" fmla="*/ 2926278 h 7780525"/>
              <a:gd name="connsiteX4111" fmla="*/ 789086 w 3974108"/>
              <a:gd name="connsiteY4111" fmla="*/ 2922930 h 7780525"/>
              <a:gd name="connsiteX4112" fmla="*/ 808060 w 3974108"/>
              <a:gd name="connsiteY4112" fmla="*/ 2906561 h 7780525"/>
              <a:gd name="connsiteX4113" fmla="*/ 811407 w 3974108"/>
              <a:gd name="connsiteY4113" fmla="*/ 2909166 h 7780525"/>
              <a:gd name="connsiteX4114" fmla="*/ 791690 w 3974108"/>
              <a:gd name="connsiteY4114" fmla="*/ 2938555 h 7780525"/>
              <a:gd name="connsiteX4115" fmla="*/ 745559 w 3974108"/>
              <a:gd name="connsiteY4115" fmla="*/ 2952692 h 7780525"/>
              <a:gd name="connsiteX4116" fmla="*/ 635812 w 3974108"/>
              <a:gd name="connsiteY4116" fmla="*/ 2875311 h 7780525"/>
              <a:gd name="connsiteX4117" fmla="*/ 619442 w 3974108"/>
              <a:gd name="connsiteY4117" fmla="*/ 2829925 h 7780525"/>
              <a:gd name="connsiteX4118" fmla="*/ 656273 w 3974108"/>
              <a:gd name="connsiteY4118" fmla="*/ 2517799 h 7780525"/>
              <a:gd name="connsiteX4119" fmla="*/ 740722 w 3974108"/>
              <a:gd name="connsiteY4119" fmla="*/ 2416609 h 7780525"/>
              <a:gd name="connsiteX4120" fmla="*/ 815500 w 3974108"/>
              <a:gd name="connsiteY4120" fmla="*/ 2409541 h 7780525"/>
              <a:gd name="connsiteX4121" fmla="*/ 886556 w 3974108"/>
              <a:gd name="connsiteY4121" fmla="*/ 2469064 h 7780525"/>
              <a:gd name="connsiteX4122" fmla="*/ 896601 w 3974108"/>
              <a:gd name="connsiteY4122" fmla="*/ 2514823 h 7780525"/>
              <a:gd name="connsiteX4123" fmla="*/ 911482 w 3974108"/>
              <a:gd name="connsiteY4123" fmla="*/ 2620476 h 7780525"/>
              <a:gd name="connsiteX4124" fmla="*/ 911854 w 3974108"/>
              <a:gd name="connsiteY4124" fmla="*/ 2710133 h 7780525"/>
              <a:gd name="connsiteX4125" fmla="*/ 902553 w 3974108"/>
              <a:gd name="connsiteY4125" fmla="*/ 2822112 h 7780525"/>
              <a:gd name="connsiteX4126" fmla="*/ 877628 w 3974108"/>
              <a:gd name="connsiteY4126" fmla="*/ 2901353 h 7780525"/>
              <a:gd name="connsiteX4127" fmla="*/ 833357 w 3974108"/>
              <a:gd name="connsiteY4127" fmla="*/ 2970177 h 7780525"/>
              <a:gd name="connsiteX4128" fmla="*/ 742955 w 3974108"/>
              <a:gd name="connsiteY4128" fmla="*/ 3037513 h 7780525"/>
              <a:gd name="connsiteX4129" fmla="*/ 652925 w 3974108"/>
              <a:gd name="connsiteY4129" fmla="*/ 3031561 h 7780525"/>
              <a:gd name="connsiteX4130" fmla="*/ 633208 w 3974108"/>
              <a:gd name="connsiteY4130" fmla="*/ 3009612 h 7780525"/>
              <a:gd name="connsiteX4131" fmla="*/ 578148 w 3974108"/>
              <a:gd name="connsiteY4131" fmla="*/ 2853734 h 7780525"/>
              <a:gd name="connsiteX4132" fmla="*/ 556198 w 3974108"/>
              <a:gd name="connsiteY4132" fmla="*/ 2785654 h 7780525"/>
              <a:gd name="connsiteX4133" fmla="*/ 536481 w 3974108"/>
              <a:gd name="connsiteY4133" fmla="*/ 2649122 h 7780525"/>
              <a:gd name="connsiteX4134" fmla="*/ 550246 w 3974108"/>
              <a:gd name="connsiteY4134" fmla="*/ 2550164 h 7780525"/>
              <a:gd name="connsiteX4135" fmla="*/ 609026 w 3974108"/>
              <a:gd name="connsiteY4135" fmla="*/ 2436326 h 7780525"/>
              <a:gd name="connsiteX4136" fmla="*/ 697567 w 3974108"/>
              <a:gd name="connsiteY4136" fmla="*/ 2382755 h 7780525"/>
              <a:gd name="connsiteX4137" fmla="*/ 3037557 w 3974108"/>
              <a:gd name="connsiteY4137" fmla="*/ 2369732 h 7780525"/>
              <a:gd name="connsiteX4138" fmla="*/ 3029977 w 3974108"/>
              <a:gd name="connsiteY4138" fmla="*/ 2412036 h 7780525"/>
              <a:gd name="connsiteX4139" fmla="*/ 3037557 w 3974108"/>
              <a:gd name="connsiteY4139" fmla="*/ 2369732 h 7780525"/>
              <a:gd name="connsiteX4140" fmla="*/ 524042 w 3974108"/>
              <a:gd name="connsiteY4140" fmla="*/ 2364713 h 7780525"/>
              <a:gd name="connsiteX4141" fmla="*/ 461249 w 3974108"/>
              <a:gd name="connsiteY4141" fmla="*/ 2527212 h 7780525"/>
              <a:gd name="connsiteX4142" fmla="*/ 419014 w 3974108"/>
              <a:gd name="connsiteY4142" fmla="*/ 2695660 h 7780525"/>
              <a:gd name="connsiteX4143" fmla="*/ 524042 w 3974108"/>
              <a:gd name="connsiteY4143" fmla="*/ 2364713 h 7780525"/>
              <a:gd name="connsiteX4144" fmla="*/ 745563 w 3974108"/>
              <a:gd name="connsiteY4144" fmla="*/ 2334495 h 7780525"/>
              <a:gd name="connsiteX4145" fmla="*/ 676496 w 3974108"/>
              <a:gd name="connsiteY4145" fmla="*/ 2347896 h 7780525"/>
              <a:gd name="connsiteX4146" fmla="*/ 647586 w 3974108"/>
              <a:gd name="connsiteY4146" fmla="*/ 2366611 h 7780525"/>
              <a:gd name="connsiteX4147" fmla="*/ 611515 w 3974108"/>
              <a:gd name="connsiteY4147" fmla="*/ 2389961 h 7780525"/>
              <a:gd name="connsiteX4148" fmla="*/ 543563 w 3974108"/>
              <a:gd name="connsiteY4148" fmla="*/ 2475208 h 7780525"/>
              <a:gd name="connsiteX4149" fmla="*/ 494919 w 3974108"/>
              <a:gd name="connsiteY4149" fmla="*/ 2641606 h 7780525"/>
              <a:gd name="connsiteX4150" fmla="*/ 497889 w 3974108"/>
              <a:gd name="connsiteY4150" fmla="*/ 2786786 h 7780525"/>
              <a:gd name="connsiteX4151" fmla="*/ 541334 w 3974108"/>
              <a:gd name="connsiteY4151" fmla="*/ 2937549 h 7780525"/>
              <a:gd name="connsiteX4152" fmla="*/ 615971 w 3974108"/>
              <a:gd name="connsiteY4152" fmla="*/ 3044016 h 7780525"/>
              <a:gd name="connsiteX4153" fmla="*/ 653474 w 3974108"/>
              <a:gd name="connsiteY4153" fmla="*/ 3078263 h 7780525"/>
              <a:gd name="connsiteX4154" fmla="*/ 698405 w 3974108"/>
              <a:gd name="connsiteY4154" fmla="*/ 3092409 h 7780525"/>
              <a:gd name="connsiteX4155" fmla="*/ 744020 w 3974108"/>
              <a:gd name="connsiteY4155" fmla="*/ 3088710 h 7780525"/>
              <a:gd name="connsiteX4156" fmla="*/ 748904 w 3974108"/>
              <a:gd name="connsiteY4156" fmla="*/ 3088314 h 7780525"/>
              <a:gd name="connsiteX4157" fmla="*/ 823170 w 3974108"/>
              <a:gd name="connsiteY4157" fmla="*/ 3058162 h 7780525"/>
              <a:gd name="connsiteX4158" fmla="*/ 912659 w 3974108"/>
              <a:gd name="connsiteY4158" fmla="*/ 2944251 h 7780525"/>
              <a:gd name="connsiteX4159" fmla="*/ 950163 w 3974108"/>
              <a:gd name="connsiteY4159" fmla="*/ 2872033 h 7780525"/>
              <a:gd name="connsiteX4160" fmla="*/ 967615 w 3974108"/>
              <a:gd name="connsiteY4160" fmla="*/ 2734298 h 7780525"/>
              <a:gd name="connsiteX4161" fmla="*/ 963530 w 3974108"/>
              <a:gd name="connsiteY4161" fmla="*/ 2674737 h 7780525"/>
              <a:gd name="connsiteX4162" fmla="*/ 945707 w 3974108"/>
              <a:gd name="connsiteY4162" fmla="*/ 2495682 h 7780525"/>
              <a:gd name="connsiteX4163" fmla="*/ 940508 w 3974108"/>
              <a:gd name="connsiteY4163" fmla="*/ 2469624 h 7780525"/>
              <a:gd name="connsiteX4164" fmla="*/ 856218 w 3974108"/>
              <a:gd name="connsiteY4164" fmla="*/ 2356085 h 7780525"/>
              <a:gd name="connsiteX4165" fmla="*/ 851391 w 3974108"/>
              <a:gd name="connsiteY4165" fmla="*/ 2352363 h 7780525"/>
              <a:gd name="connsiteX4166" fmla="*/ 802747 w 3974108"/>
              <a:gd name="connsiteY4166" fmla="*/ 2335239 h 7780525"/>
              <a:gd name="connsiteX4167" fmla="*/ 745563 w 3974108"/>
              <a:gd name="connsiteY4167" fmla="*/ 2334495 h 7780525"/>
              <a:gd name="connsiteX4168" fmla="*/ 2880786 w 3974108"/>
              <a:gd name="connsiteY4168" fmla="*/ 2310648 h 7780525"/>
              <a:gd name="connsiteX4169" fmla="*/ 2862907 w 3974108"/>
              <a:gd name="connsiteY4169" fmla="*/ 2387413 h 7780525"/>
              <a:gd name="connsiteX4170" fmla="*/ 2853223 w 3974108"/>
              <a:gd name="connsiteY4170" fmla="*/ 2365799 h 7780525"/>
              <a:gd name="connsiteX4171" fmla="*/ 2880786 w 3974108"/>
              <a:gd name="connsiteY4171" fmla="*/ 2310648 h 7780525"/>
              <a:gd name="connsiteX4172" fmla="*/ 3012745 w 3974108"/>
              <a:gd name="connsiteY4172" fmla="*/ 2299159 h 7780525"/>
              <a:gd name="connsiteX4173" fmla="*/ 3000801 w 3974108"/>
              <a:gd name="connsiteY4173" fmla="*/ 2366082 h 7780525"/>
              <a:gd name="connsiteX4174" fmla="*/ 3012745 w 3974108"/>
              <a:gd name="connsiteY4174" fmla="*/ 2299159 h 7780525"/>
              <a:gd name="connsiteX4175" fmla="*/ 2692843 w 3974108"/>
              <a:gd name="connsiteY4175" fmla="*/ 2292091 h 7780525"/>
              <a:gd name="connsiteX4176" fmla="*/ 2668663 w 3974108"/>
              <a:gd name="connsiteY4176" fmla="*/ 2308444 h 7780525"/>
              <a:gd name="connsiteX4177" fmla="*/ 2653039 w 3974108"/>
              <a:gd name="connsiteY4177" fmla="*/ 2320337 h 7780525"/>
              <a:gd name="connsiteX4178" fmla="*/ 2635926 w 3974108"/>
              <a:gd name="connsiteY4178" fmla="*/ 2313276 h 7780525"/>
              <a:gd name="connsiteX4179" fmla="*/ 2606165 w 3974108"/>
              <a:gd name="connsiteY4179" fmla="*/ 2327027 h 7780525"/>
              <a:gd name="connsiteX4180" fmla="*/ 2603190 w 3974108"/>
              <a:gd name="connsiteY4180" fmla="*/ 2357502 h 7780525"/>
              <a:gd name="connsiteX4181" fmla="*/ 2584217 w 3974108"/>
              <a:gd name="connsiteY4181" fmla="*/ 2368652 h 7780525"/>
              <a:gd name="connsiteX4182" fmla="*/ 2576405 w 3974108"/>
              <a:gd name="connsiteY4182" fmla="*/ 2366793 h 7780525"/>
              <a:gd name="connsiteX4183" fmla="*/ 2598353 w 3974108"/>
              <a:gd name="connsiteY4183" fmla="*/ 2476059 h 7780525"/>
              <a:gd name="connsiteX4184" fmla="*/ 2610257 w 3974108"/>
              <a:gd name="connsiteY4184" fmla="*/ 2571201 h 7780525"/>
              <a:gd name="connsiteX4185" fmla="*/ 2609141 w 3974108"/>
              <a:gd name="connsiteY4185" fmla="*/ 2679352 h 7780525"/>
              <a:gd name="connsiteX4186" fmla="*/ 2586449 w 3974108"/>
              <a:gd name="connsiteY4186" fmla="*/ 2764832 h 7780525"/>
              <a:gd name="connsiteX4187" fmla="*/ 2516139 w 3974108"/>
              <a:gd name="connsiteY4187" fmla="*/ 2857745 h 7780525"/>
              <a:gd name="connsiteX4188" fmla="*/ 2491959 w 3974108"/>
              <a:gd name="connsiteY4188" fmla="*/ 2880787 h 7780525"/>
              <a:gd name="connsiteX4189" fmla="*/ 2487123 w 3974108"/>
              <a:gd name="connsiteY4189" fmla="*/ 2877443 h 7780525"/>
              <a:gd name="connsiteX4190" fmla="*/ 2532136 w 3974108"/>
              <a:gd name="connsiteY4190" fmla="*/ 2779698 h 7780525"/>
              <a:gd name="connsiteX4191" fmla="*/ 2515395 w 3974108"/>
              <a:gd name="connsiteY4191" fmla="*/ 2786016 h 7780525"/>
              <a:gd name="connsiteX4192" fmla="*/ 2420533 w 3974108"/>
              <a:gd name="connsiteY4192" fmla="*/ 2827269 h 7780525"/>
              <a:gd name="connsiteX4193" fmla="*/ 2410489 w 3974108"/>
              <a:gd name="connsiteY4193" fmla="*/ 2833215 h 7780525"/>
              <a:gd name="connsiteX4194" fmla="*/ 2376264 w 3974108"/>
              <a:gd name="connsiteY4194" fmla="*/ 2871124 h 7780525"/>
              <a:gd name="connsiteX4195" fmla="*/ 2359524 w 3974108"/>
              <a:gd name="connsiteY4195" fmla="*/ 2929102 h 7780525"/>
              <a:gd name="connsiteX4196" fmla="*/ 2357663 w 3974108"/>
              <a:gd name="connsiteY4196" fmla="*/ 2973700 h 7780525"/>
              <a:gd name="connsiteX4197" fmla="*/ 2355060 w 3974108"/>
              <a:gd name="connsiteY4197" fmla="*/ 3147261 h 7780525"/>
              <a:gd name="connsiteX4198" fmla="*/ 2390400 w 3974108"/>
              <a:gd name="connsiteY4198" fmla="*/ 3190744 h 7780525"/>
              <a:gd name="connsiteX4199" fmla="*/ 2458478 w 3974108"/>
              <a:gd name="connsiteY4199" fmla="*/ 3226052 h 7780525"/>
              <a:gd name="connsiteX4200" fmla="*/ 2471499 w 3974108"/>
              <a:gd name="connsiteY4200" fmla="*/ 3231998 h 7780525"/>
              <a:gd name="connsiteX4201" fmla="*/ 2450666 w 3974108"/>
              <a:gd name="connsiteY4201" fmla="*/ 3190744 h 7780525"/>
              <a:gd name="connsiteX4202" fmla="*/ 2440250 w 3974108"/>
              <a:gd name="connsiteY4202" fmla="*/ 3162499 h 7780525"/>
              <a:gd name="connsiteX4203" fmla="*/ 2429090 w 3974108"/>
              <a:gd name="connsiteY4203" fmla="*/ 3121617 h 7780525"/>
              <a:gd name="connsiteX4204" fmla="*/ 2433553 w 3974108"/>
              <a:gd name="connsiteY4204" fmla="*/ 3013466 h 7780525"/>
              <a:gd name="connsiteX4205" fmla="*/ 2465546 w 3974108"/>
              <a:gd name="connsiteY4205" fmla="*/ 2923527 h 7780525"/>
              <a:gd name="connsiteX4206" fmla="*/ 2502003 w 3974108"/>
              <a:gd name="connsiteY4206" fmla="*/ 2897512 h 7780525"/>
              <a:gd name="connsiteX4207" fmla="*/ 2496051 w 3974108"/>
              <a:gd name="connsiteY4207" fmla="*/ 2906432 h 7780525"/>
              <a:gd name="connsiteX4208" fmla="*/ 2464802 w 3974108"/>
              <a:gd name="connsiteY4208" fmla="*/ 3012352 h 7780525"/>
              <a:gd name="connsiteX4209" fmla="*/ 2472986 w 3974108"/>
              <a:gd name="connsiteY4209" fmla="*/ 3110096 h 7780525"/>
              <a:gd name="connsiteX4210" fmla="*/ 2486751 w 3974108"/>
              <a:gd name="connsiteY4210" fmla="*/ 3153952 h 7780525"/>
              <a:gd name="connsiteX4211" fmla="*/ 2491959 w 3974108"/>
              <a:gd name="connsiteY4211" fmla="*/ 3168817 h 7780525"/>
              <a:gd name="connsiteX4212" fmla="*/ 2509072 w 3974108"/>
              <a:gd name="connsiteY4212" fmla="*/ 3202638 h 7780525"/>
              <a:gd name="connsiteX4213" fmla="*/ 2516883 w 3974108"/>
              <a:gd name="connsiteY4213" fmla="*/ 3211928 h 7780525"/>
              <a:gd name="connsiteX4214" fmla="*/ 2557804 w 3974108"/>
              <a:gd name="connsiteY4214" fmla="*/ 3247236 h 7780525"/>
              <a:gd name="connsiteX4215" fmla="*/ 2609513 w 3974108"/>
              <a:gd name="connsiteY4215" fmla="*/ 3271765 h 7780525"/>
              <a:gd name="connsiteX4216" fmla="*/ 2673127 w 3974108"/>
              <a:gd name="connsiteY4216" fmla="*/ 3277712 h 7780525"/>
              <a:gd name="connsiteX4217" fmla="*/ 2717024 w 3974108"/>
              <a:gd name="connsiteY4217" fmla="*/ 3266933 h 7780525"/>
              <a:gd name="connsiteX4218" fmla="*/ 2792914 w 3974108"/>
              <a:gd name="connsiteY4218" fmla="*/ 3250952 h 7780525"/>
              <a:gd name="connsiteX4219" fmla="*/ 2809282 w 3974108"/>
              <a:gd name="connsiteY4219" fmla="*/ 3243148 h 7780525"/>
              <a:gd name="connsiteX4220" fmla="*/ 2836439 w 3974108"/>
              <a:gd name="connsiteY4220" fmla="*/ 3224565 h 7780525"/>
              <a:gd name="connsiteX4221" fmla="*/ 2855411 w 3974108"/>
              <a:gd name="connsiteY4221" fmla="*/ 3201523 h 7780525"/>
              <a:gd name="connsiteX4222" fmla="*/ 2872524 w 3974108"/>
              <a:gd name="connsiteY4222" fmla="*/ 3145032 h 7780525"/>
              <a:gd name="connsiteX4223" fmla="*/ 2873480 w 3974108"/>
              <a:gd name="connsiteY4223" fmla="*/ 3137662 h 7780525"/>
              <a:gd name="connsiteX4224" fmla="*/ 2882894 w 3974108"/>
              <a:gd name="connsiteY4224" fmla="*/ 3065033 h 7780525"/>
              <a:gd name="connsiteX4225" fmla="*/ 2886288 w 3974108"/>
              <a:gd name="connsiteY4225" fmla="*/ 2984478 h 7780525"/>
              <a:gd name="connsiteX4226" fmla="*/ 2888148 w 3974108"/>
              <a:gd name="connsiteY4226" fmla="*/ 2965523 h 7780525"/>
              <a:gd name="connsiteX4227" fmla="*/ 2892984 w 3974108"/>
              <a:gd name="connsiteY4227" fmla="*/ 2965153 h 7780525"/>
              <a:gd name="connsiteX4228" fmla="*/ 2902656 w 3974108"/>
              <a:gd name="connsiteY4228" fmla="*/ 3028705 h 7780525"/>
              <a:gd name="connsiteX4229" fmla="*/ 2910841 w 3974108"/>
              <a:gd name="connsiteY4229" fmla="*/ 3134625 h 7780525"/>
              <a:gd name="connsiteX4230" fmla="*/ 2908236 w 3974108"/>
              <a:gd name="connsiteY4230" fmla="*/ 3169189 h 7780525"/>
              <a:gd name="connsiteX4231" fmla="*/ 2901153 w 3974108"/>
              <a:gd name="connsiteY4231" fmla="*/ 3209472 h 7780525"/>
              <a:gd name="connsiteX4232" fmla="*/ 2898564 w 3974108"/>
              <a:gd name="connsiteY4232" fmla="*/ 3224193 h 7780525"/>
              <a:gd name="connsiteX4233" fmla="*/ 2905796 w 3974108"/>
              <a:gd name="connsiteY4233" fmla="*/ 3221517 h 7780525"/>
              <a:gd name="connsiteX4234" fmla="*/ 2918653 w 3974108"/>
              <a:gd name="connsiteY4234" fmla="*/ 3216760 h 7780525"/>
              <a:gd name="connsiteX4235" fmla="*/ 2930185 w 3974108"/>
              <a:gd name="connsiteY4235" fmla="*/ 3172534 h 7780525"/>
              <a:gd name="connsiteX4236" fmla="*/ 2929813 w 3974108"/>
              <a:gd name="connsiteY4236" fmla="*/ 3151721 h 7780525"/>
              <a:gd name="connsiteX4237" fmla="*/ 2935393 w 3974108"/>
              <a:gd name="connsiteY4237" fmla="*/ 3136854 h 7780525"/>
              <a:gd name="connsiteX4238" fmla="*/ 2954737 w 3974108"/>
              <a:gd name="connsiteY4238" fmla="*/ 3131280 h 7780525"/>
              <a:gd name="connsiteX4239" fmla="*/ 2985615 w 3974108"/>
              <a:gd name="connsiteY4239" fmla="*/ 3125334 h 7780525"/>
              <a:gd name="connsiteX4240" fmla="*/ 2980778 w 3974108"/>
              <a:gd name="connsiteY4240" fmla="*/ 3079993 h 7780525"/>
              <a:gd name="connsiteX4241" fmla="*/ 2984499 w 3974108"/>
              <a:gd name="connsiteY4241" fmla="*/ 3035022 h 7780525"/>
              <a:gd name="connsiteX4242" fmla="*/ 3003471 w 3974108"/>
              <a:gd name="connsiteY4242" fmla="*/ 2964409 h 7780525"/>
              <a:gd name="connsiteX4243" fmla="*/ 3004959 w 3974108"/>
              <a:gd name="connsiteY4243" fmla="*/ 2854401 h 7780525"/>
              <a:gd name="connsiteX4244" fmla="*/ 2958830 w 3974108"/>
              <a:gd name="connsiteY4244" fmla="*/ 2793821 h 7780525"/>
              <a:gd name="connsiteX4245" fmla="*/ 2892240 w 3974108"/>
              <a:gd name="connsiteY4245" fmla="*/ 2749594 h 7780525"/>
              <a:gd name="connsiteX4246" fmla="*/ 2818954 w 3974108"/>
              <a:gd name="connsiteY4246" fmla="*/ 2737702 h 7780525"/>
              <a:gd name="connsiteX4247" fmla="*/ 2828255 w 3974108"/>
              <a:gd name="connsiteY4247" fmla="*/ 2745506 h 7780525"/>
              <a:gd name="connsiteX4248" fmla="*/ 2904517 w 3974108"/>
              <a:gd name="connsiteY4248" fmla="*/ 2808687 h 7780525"/>
              <a:gd name="connsiteX4249" fmla="*/ 2912329 w 3974108"/>
              <a:gd name="connsiteY4249" fmla="*/ 2838047 h 7780525"/>
              <a:gd name="connsiteX4250" fmla="*/ 2885173 w 3974108"/>
              <a:gd name="connsiteY4250" fmla="*/ 2822810 h 7780525"/>
              <a:gd name="connsiteX4251" fmla="*/ 2772825 w 3974108"/>
              <a:gd name="connsiteY4251" fmla="*/ 2765575 h 7780525"/>
              <a:gd name="connsiteX4252" fmla="*/ 2763525 w 3974108"/>
              <a:gd name="connsiteY4252" fmla="*/ 2760744 h 7780525"/>
              <a:gd name="connsiteX4253" fmla="*/ 2714420 w 3974108"/>
              <a:gd name="connsiteY4253" fmla="*/ 2702023 h 7780525"/>
              <a:gd name="connsiteX4254" fmla="*/ 2693587 w 3974108"/>
              <a:gd name="connsiteY4254" fmla="*/ 2617286 h 7780525"/>
              <a:gd name="connsiteX4255" fmla="*/ 2681312 w 3974108"/>
              <a:gd name="connsiteY4255" fmla="*/ 2486837 h 7780525"/>
              <a:gd name="connsiteX4256" fmla="*/ 2690984 w 3974108"/>
              <a:gd name="connsiteY4256" fmla="*/ 2310303 h 7780525"/>
              <a:gd name="connsiteX4257" fmla="*/ 2692843 w 3974108"/>
              <a:gd name="connsiteY4257" fmla="*/ 2292091 h 7780525"/>
              <a:gd name="connsiteX4258" fmla="*/ 666470 w 3974108"/>
              <a:gd name="connsiteY4258" fmla="*/ 2287777 h 7780525"/>
              <a:gd name="connsiteX4259" fmla="*/ 639319 w 3974108"/>
              <a:gd name="connsiteY4259" fmla="*/ 2293609 h 7780525"/>
              <a:gd name="connsiteX4260" fmla="*/ 637507 w 3974108"/>
              <a:gd name="connsiteY4260" fmla="*/ 2293546 h 7780525"/>
              <a:gd name="connsiteX4261" fmla="*/ 638275 w 3974108"/>
              <a:gd name="connsiteY4261" fmla="*/ 2293833 h 7780525"/>
              <a:gd name="connsiteX4262" fmla="*/ 637879 w 3974108"/>
              <a:gd name="connsiteY4262" fmla="*/ 2293919 h 7780525"/>
              <a:gd name="connsiteX4263" fmla="*/ 618570 w 3974108"/>
              <a:gd name="connsiteY4263" fmla="*/ 2298385 h 7780525"/>
              <a:gd name="connsiteX4264" fmla="*/ 459271 w 3974108"/>
              <a:gd name="connsiteY4264" fmla="*/ 2336355 h 7780525"/>
              <a:gd name="connsiteX4265" fmla="*/ 292176 w 3974108"/>
              <a:gd name="connsiteY4265" fmla="*/ 2474835 h 7780525"/>
              <a:gd name="connsiteX4266" fmla="*/ 216797 w 3974108"/>
              <a:gd name="connsiteY4266" fmla="*/ 2695211 h 7780525"/>
              <a:gd name="connsiteX4267" fmla="*/ 214940 w 3974108"/>
              <a:gd name="connsiteY4267" fmla="*/ 2822150 h 7780525"/>
              <a:gd name="connsiteX4268" fmla="*/ 238333 w 3974108"/>
              <a:gd name="connsiteY4268" fmla="*/ 2910376 h 7780525"/>
              <a:gd name="connsiteX4269" fmla="*/ 287348 w 3974108"/>
              <a:gd name="connsiteY4269" fmla="*/ 2985572 h 7780525"/>
              <a:gd name="connsiteX4270" fmla="*/ 313341 w 3974108"/>
              <a:gd name="connsiteY4270" fmla="*/ 3014235 h 7780525"/>
              <a:gd name="connsiteX4271" fmla="*/ 426967 w 3974108"/>
              <a:gd name="connsiteY4271" fmla="*/ 3081614 h 7780525"/>
              <a:gd name="connsiteX4272" fmla="*/ 639364 w 3974108"/>
              <a:gd name="connsiteY4272" fmla="*/ 3124423 h 7780525"/>
              <a:gd name="connsiteX4273" fmla="*/ 722169 w 3974108"/>
              <a:gd name="connsiteY4273" fmla="*/ 3107671 h 7780525"/>
              <a:gd name="connsiteX4274" fmla="*/ 703232 w 3974108"/>
              <a:gd name="connsiteY4274" fmla="*/ 3108044 h 7780525"/>
              <a:gd name="connsiteX4275" fmla="*/ 647905 w 3974108"/>
              <a:gd name="connsiteY4275" fmla="*/ 3095015 h 7780525"/>
              <a:gd name="connsiteX4276" fmla="*/ 611886 w 3974108"/>
              <a:gd name="connsiteY4276" fmla="*/ 3071563 h 7780525"/>
              <a:gd name="connsiteX4277" fmla="*/ 525738 w 3974108"/>
              <a:gd name="connsiteY4277" fmla="*/ 2981104 h 7780525"/>
              <a:gd name="connsiteX4278" fmla="*/ 483037 w 3974108"/>
              <a:gd name="connsiteY4278" fmla="*/ 2859748 h 7780525"/>
              <a:gd name="connsiteX4279" fmla="*/ 464099 w 3974108"/>
              <a:gd name="connsiteY4279" fmla="*/ 2761473 h 7780525"/>
              <a:gd name="connsiteX4280" fmla="*/ 461499 w 3974108"/>
              <a:gd name="connsiteY4280" fmla="*/ 2689999 h 7780525"/>
              <a:gd name="connsiteX4281" fmla="*/ 503830 w 3974108"/>
              <a:gd name="connsiteY4281" fmla="*/ 2492703 h 7780525"/>
              <a:gd name="connsiteX4282" fmla="*/ 537250 w 3974108"/>
              <a:gd name="connsiteY4282" fmla="*/ 2411551 h 7780525"/>
              <a:gd name="connsiteX4283" fmla="*/ 612629 w 3974108"/>
              <a:gd name="connsiteY4283" fmla="*/ 2337472 h 7780525"/>
              <a:gd name="connsiteX4284" fmla="*/ 641265 w 3974108"/>
              <a:gd name="connsiteY4284" fmla="*/ 2319277 h 7780525"/>
              <a:gd name="connsiteX4285" fmla="*/ 665357 w 3974108"/>
              <a:gd name="connsiteY4285" fmla="*/ 2303970 h 7780525"/>
              <a:gd name="connsiteX4286" fmla="*/ 638275 w 3974108"/>
              <a:gd name="connsiteY4286" fmla="*/ 2293833 h 7780525"/>
              <a:gd name="connsiteX4287" fmla="*/ 639319 w 3974108"/>
              <a:gd name="connsiteY4287" fmla="*/ 2293609 h 7780525"/>
              <a:gd name="connsiteX4288" fmla="*/ 666981 w 3974108"/>
              <a:gd name="connsiteY4288" fmla="*/ 2294570 h 7780525"/>
              <a:gd name="connsiteX4289" fmla="*/ 698405 w 3974108"/>
              <a:gd name="connsiteY4289" fmla="*/ 2288334 h 7780525"/>
              <a:gd name="connsiteX4290" fmla="*/ 666470 w 3974108"/>
              <a:gd name="connsiteY4290" fmla="*/ 2287777 h 7780525"/>
              <a:gd name="connsiteX4291" fmla="*/ 628503 w 3974108"/>
              <a:gd name="connsiteY4291" fmla="*/ 2266045 h 7780525"/>
              <a:gd name="connsiteX4292" fmla="*/ 705088 w 3974108"/>
              <a:gd name="connsiteY4292" fmla="*/ 2267116 h 7780525"/>
              <a:gd name="connsiteX4293" fmla="*/ 747048 w 3974108"/>
              <a:gd name="connsiteY4293" fmla="*/ 2274561 h 7780525"/>
              <a:gd name="connsiteX4294" fmla="*/ 841736 w 3974108"/>
              <a:gd name="connsiteY4294" fmla="*/ 2300247 h 7780525"/>
              <a:gd name="connsiteX4295" fmla="*/ 855104 w 3974108"/>
              <a:gd name="connsiteY4295" fmla="*/ 2304714 h 7780525"/>
              <a:gd name="connsiteX4296" fmla="*/ 936424 w 3974108"/>
              <a:gd name="connsiteY4296" fmla="*/ 2376932 h 7780525"/>
              <a:gd name="connsiteX4297" fmla="*/ 927512 w 3974108"/>
              <a:gd name="connsiteY4297" fmla="*/ 2395172 h 7780525"/>
              <a:gd name="connsiteX4298" fmla="*/ 961302 w 3974108"/>
              <a:gd name="connsiteY4298" fmla="*/ 2455479 h 7780525"/>
              <a:gd name="connsiteX4299" fmla="*/ 973185 w 3974108"/>
              <a:gd name="connsiteY4299" fmla="*/ 2492332 h 7780525"/>
              <a:gd name="connsiteX4300" fmla="*/ 1002148 w 3974108"/>
              <a:gd name="connsiteY4300" fmla="*/ 2698933 h 7780525"/>
              <a:gd name="connsiteX4301" fmla="*/ 997692 w 3974108"/>
              <a:gd name="connsiteY4301" fmla="*/ 2852303 h 7780525"/>
              <a:gd name="connsiteX4302" fmla="*/ 952390 w 3974108"/>
              <a:gd name="connsiteY4302" fmla="*/ 2966959 h 7780525"/>
              <a:gd name="connsiteX4303" fmla="*/ 834681 w 3974108"/>
              <a:gd name="connsiteY4303" fmla="*/ 3110278 h 7780525"/>
              <a:gd name="connsiteX4304" fmla="*/ 779353 w 3974108"/>
              <a:gd name="connsiteY4304" fmla="*/ 3151226 h 7780525"/>
              <a:gd name="connsiteX4305" fmla="*/ 752618 w 3974108"/>
              <a:gd name="connsiteY4305" fmla="*/ 3153088 h 7780525"/>
              <a:gd name="connsiteX4306" fmla="*/ 752618 w 3974108"/>
              <a:gd name="connsiteY4306" fmla="*/ 3141175 h 7780525"/>
              <a:gd name="connsiteX4307" fmla="*/ 751027 w 3974108"/>
              <a:gd name="connsiteY4307" fmla="*/ 3141175 h 7780525"/>
              <a:gd name="connsiteX4308" fmla="*/ 746677 w 3974108"/>
              <a:gd name="connsiteY4308" fmla="*/ 3141175 h 7780525"/>
              <a:gd name="connsiteX4309" fmla="*/ 646419 w 3974108"/>
              <a:gd name="connsiteY4309" fmla="*/ 3174307 h 7780525"/>
              <a:gd name="connsiteX4310" fmla="*/ 526852 w 3974108"/>
              <a:gd name="connsiteY4310" fmla="*/ 3166861 h 7780525"/>
              <a:gd name="connsiteX4311" fmla="*/ 374610 w 3974108"/>
              <a:gd name="connsiteY4311" fmla="*/ 3115117 h 7780525"/>
              <a:gd name="connsiteX4312" fmla="*/ 228679 w 3974108"/>
              <a:gd name="connsiteY4312" fmla="*/ 2993761 h 7780525"/>
              <a:gd name="connsiteX4313" fmla="*/ 170752 w 3974108"/>
              <a:gd name="connsiteY4313" fmla="*/ 2859748 h 7780525"/>
              <a:gd name="connsiteX4314" fmla="*/ 165183 w 3974108"/>
              <a:gd name="connsiteY4314" fmla="*/ 2824384 h 7780525"/>
              <a:gd name="connsiteX4315" fmla="*/ 144017 w 3974108"/>
              <a:gd name="connsiteY4315" fmla="*/ 2835180 h 7780525"/>
              <a:gd name="connsiteX4316" fmla="*/ 144017 w 3974108"/>
              <a:gd name="connsiteY4316" fmla="*/ 2797209 h 7780525"/>
              <a:gd name="connsiteX4317" fmla="*/ 132135 w 3974108"/>
              <a:gd name="connsiteY4317" fmla="*/ 2793114 h 7780525"/>
              <a:gd name="connsiteX4318" fmla="*/ 129164 w 3974108"/>
              <a:gd name="connsiteY4318" fmla="*/ 2770407 h 7780525"/>
              <a:gd name="connsiteX4319" fmla="*/ 153671 w 3974108"/>
              <a:gd name="connsiteY4319" fmla="*/ 2752911 h 7780525"/>
              <a:gd name="connsiteX4320" fmla="*/ 172980 w 3974108"/>
              <a:gd name="connsiteY4320" fmla="*/ 2736903 h 7780525"/>
              <a:gd name="connsiteX4321" fmla="*/ 119509 w 3974108"/>
              <a:gd name="connsiteY4321" fmla="*/ 2755516 h 7780525"/>
              <a:gd name="connsiteX4322" fmla="*/ 117282 w 3974108"/>
              <a:gd name="connsiteY4322" fmla="*/ 2723502 h 7780525"/>
              <a:gd name="connsiteX4323" fmla="*/ 136962 w 3974108"/>
              <a:gd name="connsiteY4323" fmla="*/ 2702656 h 7780525"/>
              <a:gd name="connsiteX4324" fmla="*/ 119139 w 3974108"/>
              <a:gd name="connsiteY4324" fmla="*/ 2685532 h 7780525"/>
              <a:gd name="connsiteX4325" fmla="*/ 117282 w 3974108"/>
              <a:gd name="connsiteY4325" fmla="*/ 2645700 h 7780525"/>
              <a:gd name="connsiteX4326" fmla="*/ 133249 w 3974108"/>
              <a:gd name="connsiteY4326" fmla="*/ 2646445 h 7780525"/>
              <a:gd name="connsiteX4327" fmla="*/ 172238 w 3974108"/>
              <a:gd name="connsiteY4327" fmla="*/ 2680692 h 7780525"/>
              <a:gd name="connsiteX4328" fmla="*/ 207142 w 3974108"/>
              <a:gd name="connsiteY4328" fmla="*/ 2568272 h 7780525"/>
              <a:gd name="connsiteX4329" fmla="*/ 318911 w 3974108"/>
              <a:gd name="connsiteY4329" fmla="*/ 2389589 h 7780525"/>
              <a:gd name="connsiteX4330" fmla="*/ 552474 w 3974108"/>
              <a:gd name="connsiteY4330" fmla="*/ 2275306 h 7780525"/>
              <a:gd name="connsiteX4331" fmla="*/ 628503 w 3974108"/>
              <a:gd name="connsiteY4331" fmla="*/ 2266045 h 7780525"/>
              <a:gd name="connsiteX4332" fmla="*/ 2707166 w 3974108"/>
              <a:gd name="connsiteY4332" fmla="*/ 2265147 h 7780525"/>
              <a:gd name="connsiteX4333" fmla="*/ 2715536 w 3974108"/>
              <a:gd name="connsiteY4333" fmla="*/ 2272022 h 7780525"/>
              <a:gd name="connsiteX4334" fmla="*/ 2720000 w 3974108"/>
              <a:gd name="connsiteY4334" fmla="*/ 2295808 h 7780525"/>
              <a:gd name="connsiteX4335" fmla="*/ 2713305 w 3974108"/>
              <a:gd name="connsiteY4335" fmla="*/ 2381288 h 7780525"/>
              <a:gd name="connsiteX4336" fmla="*/ 2718513 w 3974108"/>
              <a:gd name="connsiteY4336" fmla="*/ 2462308 h 7780525"/>
              <a:gd name="connsiteX4337" fmla="*/ 2728929 w 3974108"/>
              <a:gd name="connsiteY4337" fmla="*/ 2545186 h 7780525"/>
              <a:gd name="connsiteX4338" fmla="*/ 2738229 w 3974108"/>
              <a:gd name="connsiteY4338" fmla="*/ 2647019 h 7780525"/>
              <a:gd name="connsiteX4339" fmla="*/ 2751249 w 3974108"/>
              <a:gd name="connsiteY4339" fmla="*/ 2696077 h 7780525"/>
              <a:gd name="connsiteX4340" fmla="*/ 2764642 w 3974108"/>
              <a:gd name="connsiteY4340" fmla="*/ 2706111 h 7780525"/>
              <a:gd name="connsiteX4341" fmla="*/ 2862108 w 3974108"/>
              <a:gd name="connsiteY4341" fmla="*/ 2712429 h 7780525"/>
              <a:gd name="connsiteX4342" fmla="*/ 2904517 w 3974108"/>
              <a:gd name="connsiteY4342" fmla="*/ 2726924 h 7780525"/>
              <a:gd name="connsiteX4343" fmla="*/ 2989335 w 3974108"/>
              <a:gd name="connsiteY4343" fmla="*/ 2779698 h 7780525"/>
              <a:gd name="connsiteX4344" fmla="*/ 3037324 w 3974108"/>
              <a:gd name="connsiteY4344" fmla="*/ 2829127 h 7780525"/>
              <a:gd name="connsiteX4345" fmla="*/ 3054436 w 3974108"/>
              <a:gd name="connsiteY4345" fmla="*/ 2861462 h 7780525"/>
              <a:gd name="connsiteX4346" fmla="*/ 3061132 w 3974108"/>
              <a:gd name="connsiteY4346" fmla="*/ 2955489 h 7780525"/>
              <a:gd name="connsiteX4347" fmla="*/ 3030256 w 3974108"/>
              <a:gd name="connsiteY4347" fmla="*/ 3079993 h 7780525"/>
              <a:gd name="connsiteX4348" fmla="*/ 3021328 w 3974108"/>
              <a:gd name="connsiteY4348" fmla="*/ 3121246 h 7780525"/>
              <a:gd name="connsiteX4349" fmla="*/ 3042160 w 3974108"/>
              <a:gd name="connsiteY4349" fmla="*/ 3118644 h 7780525"/>
              <a:gd name="connsiteX4350" fmla="*/ 3163435 w 3974108"/>
              <a:gd name="connsiteY4350" fmla="*/ 3088540 h 7780525"/>
              <a:gd name="connsiteX4351" fmla="*/ 3219608 w 3974108"/>
              <a:gd name="connsiteY4351" fmla="*/ 3078134 h 7780525"/>
              <a:gd name="connsiteX4352" fmla="*/ 3245277 w 3974108"/>
              <a:gd name="connsiteY4352" fmla="*/ 3063268 h 7780525"/>
              <a:gd name="connsiteX4353" fmla="*/ 3293266 w 3974108"/>
              <a:gd name="connsiteY4353" fmla="*/ 3025732 h 7780525"/>
              <a:gd name="connsiteX4354" fmla="*/ 3332326 w 3974108"/>
              <a:gd name="connsiteY4354" fmla="*/ 2995256 h 7780525"/>
              <a:gd name="connsiteX4355" fmla="*/ 3347208 w 3974108"/>
              <a:gd name="connsiteY4355" fmla="*/ 3017926 h 7780525"/>
              <a:gd name="connsiteX4356" fmla="*/ 3364319 w 3974108"/>
              <a:gd name="connsiteY4356" fmla="*/ 3063268 h 7780525"/>
              <a:gd name="connsiteX4357" fmla="*/ 3372876 w 3974108"/>
              <a:gd name="connsiteY4357" fmla="*/ 3096345 h 7780525"/>
              <a:gd name="connsiteX4358" fmla="*/ 3359855 w 3974108"/>
              <a:gd name="connsiteY4358" fmla="*/ 3207468 h 7780525"/>
              <a:gd name="connsiteX4359" fmla="*/ 3352416 w 3974108"/>
              <a:gd name="connsiteY4359" fmla="*/ 3226423 h 7780525"/>
              <a:gd name="connsiteX4360" fmla="*/ 3256437 w 3974108"/>
              <a:gd name="connsiteY4360" fmla="*/ 3342750 h 7780525"/>
              <a:gd name="connsiteX4361" fmla="*/ 3160086 w 3974108"/>
              <a:gd name="connsiteY4361" fmla="*/ 3378057 h 7780525"/>
              <a:gd name="connsiteX4362" fmla="*/ 3060016 w 3974108"/>
              <a:gd name="connsiteY4362" fmla="*/ 3372854 h 7780525"/>
              <a:gd name="connsiteX4363" fmla="*/ 3019839 w 3974108"/>
              <a:gd name="connsiteY4363" fmla="*/ 3354271 h 7780525"/>
              <a:gd name="connsiteX4364" fmla="*/ 2945437 w 3974108"/>
              <a:gd name="connsiteY4364" fmla="*/ 3285144 h 7780525"/>
              <a:gd name="connsiteX4365" fmla="*/ 2914561 w 3974108"/>
              <a:gd name="connsiteY4365" fmla="*/ 3244263 h 7780525"/>
              <a:gd name="connsiteX4366" fmla="*/ 2860247 w 3974108"/>
              <a:gd name="connsiteY4366" fmla="*/ 3268792 h 7780525"/>
              <a:gd name="connsiteX4367" fmla="*/ 2838299 w 3974108"/>
              <a:gd name="connsiteY4367" fmla="*/ 3282542 h 7780525"/>
              <a:gd name="connsiteX4368" fmla="*/ 2793658 w 3974108"/>
              <a:gd name="connsiteY4368" fmla="*/ 3300754 h 7780525"/>
              <a:gd name="connsiteX4369" fmla="*/ 2701772 w 3974108"/>
              <a:gd name="connsiteY4369" fmla="*/ 3319707 h 7780525"/>
              <a:gd name="connsiteX4370" fmla="*/ 2605421 w 3974108"/>
              <a:gd name="connsiteY4370" fmla="*/ 3318965 h 7780525"/>
              <a:gd name="connsiteX4371" fmla="*/ 2518372 w 3974108"/>
              <a:gd name="connsiteY4371" fmla="*/ 3278826 h 7780525"/>
              <a:gd name="connsiteX4372" fmla="*/ 2491587 w 3974108"/>
              <a:gd name="connsiteY4372" fmla="*/ 3258757 h 7780525"/>
              <a:gd name="connsiteX4373" fmla="*/ 2441365 w 3974108"/>
              <a:gd name="connsiteY4373" fmla="*/ 3253925 h 7780525"/>
              <a:gd name="connsiteX4374" fmla="*/ 2407513 w 3974108"/>
              <a:gd name="connsiteY4374" fmla="*/ 3243148 h 7780525"/>
              <a:gd name="connsiteX4375" fmla="*/ 2316370 w 3974108"/>
              <a:gd name="connsiteY4375" fmla="*/ 3195947 h 7780525"/>
              <a:gd name="connsiteX4376" fmla="*/ 2302606 w 3974108"/>
              <a:gd name="connsiteY4376" fmla="*/ 3162499 h 7780525"/>
              <a:gd name="connsiteX4377" fmla="*/ 2317487 w 3974108"/>
              <a:gd name="connsiteY4377" fmla="*/ 2925014 h 7780525"/>
              <a:gd name="connsiteX4378" fmla="*/ 2361012 w 3974108"/>
              <a:gd name="connsiteY4378" fmla="*/ 2844737 h 7780525"/>
              <a:gd name="connsiteX4379" fmla="*/ 2384076 w 3974108"/>
              <a:gd name="connsiteY4379" fmla="*/ 2816492 h 7780525"/>
              <a:gd name="connsiteX4380" fmla="*/ 2423137 w 3974108"/>
              <a:gd name="connsiteY4380" fmla="*/ 2786016 h 7780525"/>
              <a:gd name="connsiteX4381" fmla="*/ 2519116 w 3974108"/>
              <a:gd name="connsiteY4381" fmla="*/ 2735471 h 7780525"/>
              <a:gd name="connsiteX4382" fmla="*/ 2560409 w 3974108"/>
              <a:gd name="connsiteY4382" fmla="*/ 2686042 h 7780525"/>
              <a:gd name="connsiteX4383" fmla="*/ 2562640 w 3974108"/>
              <a:gd name="connsiteY4383" fmla="*/ 2661884 h 7780525"/>
              <a:gd name="connsiteX4384" fmla="*/ 2569709 w 3974108"/>
              <a:gd name="connsiteY4384" fmla="*/ 2547788 h 7780525"/>
              <a:gd name="connsiteX4385" fmla="*/ 2565245 w 3974108"/>
              <a:gd name="connsiteY4385" fmla="*/ 2470484 h 7780525"/>
              <a:gd name="connsiteX4386" fmla="*/ 2564873 w 3974108"/>
              <a:gd name="connsiteY4386" fmla="*/ 2468254 h 7780525"/>
              <a:gd name="connsiteX4387" fmla="*/ 2543296 w 3974108"/>
              <a:gd name="connsiteY4387" fmla="*/ 2344123 h 7780525"/>
              <a:gd name="connsiteX4388" fmla="*/ 2541064 w 3974108"/>
              <a:gd name="connsiteY4388" fmla="*/ 2311046 h 7780525"/>
              <a:gd name="connsiteX4389" fmla="*/ 2558176 w 3974108"/>
              <a:gd name="connsiteY4389" fmla="*/ 2315878 h 7780525"/>
              <a:gd name="connsiteX4390" fmla="*/ 2573056 w 3974108"/>
              <a:gd name="connsiteY4390" fmla="*/ 2337805 h 7780525"/>
              <a:gd name="connsiteX4391" fmla="*/ 2589053 w 3974108"/>
              <a:gd name="connsiteY4391" fmla="*/ 2355272 h 7780525"/>
              <a:gd name="connsiteX4392" fmla="*/ 2595377 w 3974108"/>
              <a:gd name="connsiteY4392" fmla="*/ 2287260 h 7780525"/>
              <a:gd name="connsiteX4393" fmla="*/ 2599469 w 3974108"/>
              <a:gd name="connsiteY4393" fmla="*/ 2285402 h 7780525"/>
              <a:gd name="connsiteX4394" fmla="*/ 2617698 w 3974108"/>
              <a:gd name="connsiteY4394" fmla="*/ 2306586 h 7780525"/>
              <a:gd name="connsiteX4395" fmla="*/ 2626998 w 3974108"/>
              <a:gd name="connsiteY4395" fmla="*/ 2292835 h 7780525"/>
              <a:gd name="connsiteX4396" fmla="*/ 2658247 w 3974108"/>
              <a:gd name="connsiteY4396" fmla="*/ 2292091 h 7780525"/>
              <a:gd name="connsiteX4397" fmla="*/ 2698796 w 3974108"/>
              <a:gd name="connsiteY4397" fmla="*/ 2268306 h 7780525"/>
              <a:gd name="connsiteX4398" fmla="*/ 2707166 w 3974108"/>
              <a:gd name="connsiteY4398" fmla="*/ 2265147 h 7780525"/>
              <a:gd name="connsiteX4399" fmla="*/ 1405568 w 3974108"/>
              <a:gd name="connsiteY4399" fmla="*/ 2250633 h 7780525"/>
              <a:gd name="connsiteX4400" fmla="*/ 1206402 w 3974108"/>
              <a:gd name="connsiteY4400" fmla="*/ 2278499 h 7780525"/>
              <a:gd name="connsiteX4401" fmla="*/ 1212348 w 3974108"/>
              <a:gd name="connsiteY4401" fmla="*/ 2300792 h 7780525"/>
              <a:gd name="connsiteX4402" fmla="*/ 1209004 w 3974108"/>
              <a:gd name="connsiteY4402" fmla="*/ 2378445 h 7780525"/>
              <a:gd name="connsiteX4403" fmla="*/ 1195255 w 3974108"/>
              <a:gd name="connsiteY4403" fmla="*/ 2417085 h 7780525"/>
              <a:gd name="connsiteX4404" fmla="*/ 1204915 w 3974108"/>
              <a:gd name="connsiteY4404" fmla="*/ 2456097 h 7780525"/>
              <a:gd name="connsiteX4405" fmla="*/ 1216435 w 3974108"/>
              <a:gd name="connsiteY4405" fmla="*/ 2464272 h 7780525"/>
              <a:gd name="connsiteX4406" fmla="*/ 1272914 w 3974108"/>
              <a:gd name="connsiteY4406" fmla="*/ 2476533 h 7780525"/>
              <a:gd name="connsiteX4407" fmla="*/ 1359863 w 3974108"/>
              <a:gd name="connsiteY4407" fmla="*/ 2466130 h 7780525"/>
              <a:gd name="connsiteX4408" fmla="*/ 1440866 w 3974108"/>
              <a:gd name="connsiteY4408" fmla="*/ 2445323 h 7780525"/>
              <a:gd name="connsiteX4409" fmla="*/ 1473566 w 3974108"/>
              <a:gd name="connsiteY4409" fmla="*/ 2410026 h 7780525"/>
              <a:gd name="connsiteX4410" fmla="*/ 1457960 w 3974108"/>
              <a:gd name="connsiteY4410" fmla="*/ 2342776 h 7780525"/>
              <a:gd name="connsiteX4411" fmla="*/ 1405568 w 3974108"/>
              <a:gd name="connsiteY4411" fmla="*/ 2250633 h 7780525"/>
              <a:gd name="connsiteX4412" fmla="*/ 1921024 w 3974108"/>
              <a:gd name="connsiteY4412" fmla="*/ 2249557 h 7780525"/>
              <a:gd name="connsiteX4413" fmla="*/ 1921395 w 3974108"/>
              <a:gd name="connsiteY4413" fmla="*/ 2254022 h 7780525"/>
              <a:gd name="connsiteX4414" fmla="*/ 1888334 w 3974108"/>
              <a:gd name="connsiteY4414" fmla="*/ 2266673 h 7780525"/>
              <a:gd name="connsiteX4415" fmla="*/ 1812551 w 3974108"/>
              <a:gd name="connsiteY4415" fmla="*/ 2290858 h 7780525"/>
              <a:gd name="connsiteX4416" fmla="*/ 1735655 w 3974108"/>
              <a:gd name="connsiteY4416" fmla="*/ 2323602 h 7780525"/>
              <a:gd name="connsiteX4417" fmla="*/ 1656530 w 3974108"/>
              <a:gd name="connsiteY4417" fmla="*/ 2379786 h 7780525"/>
              <a:gd name="connsiteX4418" fmla="*/ 1598951 w 3974108"/>
              <a:gd name="connsiteY4418" fmla="*/ 2453830 h 7780525"/>
              <a:gd name="connsiteX4419" fmla="*/ 1561060 w 3974108"/>
              <a:gd name="connsiteY4419" fmla="*/ 2568431 h 7780525"/>
              <a:gd name="connsiteX4420" fmla="*/ 1568489 w 3974108"/>
              <a:gd name="connsiteY4420" fmla="*/ 2680428 h 7780525"/>
              <a:gd name="connsiteX4421" fmla="*/ 1664702 w 3974108"/>
              <a:gd name="connsiteY4421" fmla="*/ 2821818 h 7780525"/>
              <a:gd name="connsiteX4422" fmla="*/ 1755344 w 3974108"/>
              <a:gd name="connsiteY4422" fmla="*/ 2888050 h 7780525"/>
              <a:gd name="connsiteX4423" fmla="*/ 1785805 w 3974108"/>
              <a:gd name="connsiteY4423" fmla="*/ 2917816 h 7780525"/>
              <a:gd name="connsiteX4424" fmla="*/ 1880161 w 3974108"/>
              <a:gd name="connsiteY4424" fmla="*/ 3022743 h 7780525"/>
              <a:gd name="connsiteX4425" fmla="*/ 1919166 w 3974108"/>
              <a:gd name="connsiteY4425" fmla="*/ 3069999 h 7780525"/>
              <a:gd name="connsiteX4426" fmla="*/ 1944056 w 3974108"/>
              <a:gd name="connsiteY4426" fmla="*/ 3106834 h 7780525"/>
              <a:gd name="connsiteX4427" fmla="*/ 1976746 w 3974108"/>
              <a:gd name="connsiteY4427" fmla="*/ 3249343 h 7780525"/>
              <a:gd name="connsiteX4428" fmla="*/ 1997547 w 3974108"/>
              <a:gd name="connsiteY4428" fmla="*/ 3171204 h 7780525"/>
              <a:gd name="connsiteX4429" fmla="*/ 2069243 w 3974108"/>
              <a:gd name="connsiteY4429" fmla="*/ 3040604 h 7780525"/>
              <a:gd name="connsiteX4430" fmla="*/ 2121993 w 3974108"/>
              <a:gd name="connsiteY4430" fmla="*/ 2965442 h 7780525"/>
              <a:gd name="connsiteX4431" fmla="*/ 2211148 w 3974108"/>
              <a:gd name="connsiteY4431" fmla="*/ 2818842 h 7780525"/>
              <a:gd name="connsiteX4432" fmla="*/ 2247925 w 3974108"/>
              <a:gd name="connsiteY4432" fmla="*/ 2709451 h 7780525"/>
              <a:gd name="connsiteX4433" fmla="*/ 2245696 w 3974108"/>
              <a:gd name="connsiteY4433" fmla="*/ 2542386 h 7780525"/>
              <a:gd name="connsiteX4434" fmla="*/ 2194804 w 3974108"/>
              <a:gd name="connsiteY4434" fmla="*/ 2409552 h 7780525"/>
              <a:gd name="connsiteX4435" fmla="*/ 2120508 w 3974108"/>
              <a:gd name="connsiteY4435" fmla="*/ 2320625 h 7780525"/>
              <a:gd name="connsiteX4436" fmla="*/ 2004234 w 3974108"/>
              <a:gd name="connsiteY4436" fmla="*/ 2265557 h 7780525"/>
              <a:gd name="connsiteX4437" fmla="*/ 1970059 w 3974108"/>
              <a:gd name="connsiteY4437" fmla="*/ 2262580 h 7780525"/>
              <a:gd name="connsiteX4438" fmla="*/ 1921024 w 3974108"/>
              <a:gd name="connsiteY4438" fmla="*/ 2249557 h 7780525"/>
              <a:gd name="connsiteX4439" fmla="*/ 2993876 w 3974108"/>
              <a:gd name="connsiteY4439" fmla="*/ 2235152 h 7780525"/>
              <a:gd name="connsiteX4440" fmla="*/ 2985847 w 3974108"/>
              <a:gd name="connsiteY4440" fmla="*/ 2298789 h 7780525"/>
              <a:gd name="connsiteX4441" fmla="*/ 2993876 w 3974108"/>
              <a:gd name="connsiteY4441" fmla="*/ 2235152 h 7780525"/>
              <a:gd name="connsiteX4442" fmla="*/ 2860492 w 3974108"/>
              <a:gd name="connsiteY4442" fmla="*/ 2225305 h 7780525"/>
              <a:gd name="connsiteX4443" fmla="*/ 2867060 w 3974108"/>
              <a:gd name="connsiteY4443" fmla="*/ 2236885 h 7780525"/>
              <a:gd name="connsiteX4444" fmla="*/ 2842975 w 3974108"/>
              <a:gd name="connsiteY4444" fmla="*/ 2325045 h 7780525"/>
              <a:gd name="connsiteX4445" fmla="*/ 2837501 w 3974108"/>
              <a:gd name="connsiteY4445" fmla="*/ 2309729 h 7780525"/>
              <a:gd name="connsiteX4446" fmla="*/ 2850274 w 3974108"/>
              <a:gd name="connsiteY4446" fmla="*/ 2233523 h 7780525"/>
              <a:gd name="connsiteX4447" fmla="*/ 2860492 w 3974108"/>
              <a:gd name="connsiteY4447" fmla="*/ 2225305 h 7780525"/>
              <a:gd name="connsiteX4448" fmla="*/ 1878304 w 3974108"/>
              <a:gd name="connsiteY4448" fmla="*/ 2187792 h 7780525"/>
              <a:gd name="connsiteX4449" fmla="*/ 1831869 w 3974108"/>
              <a:gd name="connsiteY4449" fmla="*/ 2215326 h 7780525"/>
              <a:gd name="connsiteX4450" fmla="*/ 1829269 w 3974108"/>
              <a:gd name="connsiteY4450" fmla="*/ 2246952 h 7780525"/>
              <a:gd name="connsiteX4451" fmla="*/ 2012406 w 3974108"/>
              <a:gd name="connsiteY4451" fmla="*/ 2232813 h 7780525"/>
              <a:gd name="connsiteX4452" fmla="*/ 1997501 w 3974108"/>
              <a:gd name="connsiteY4452" fmla="*/ 2209930 h 7780525"/>
              <a:gd name="connsiteX4453" fmla="*/ 1993325 w 3974108"/>
              <a:gd name="connsiteY4453" fmla="*/ 2208022 h 7780525"/>
              <a:gd name="connsiteX4454" fmla="*/ 1976746 w 3974108"/>
              <a:gd name="connsiteY4454" fmla="*/ 2200443 h 7780525"/>
              <a:gd name="connsiteX4455" fmla="*/ 1898735 w 3974108"/>
              <a:gd name="connsiteY4455" fmla="*/ 2187792 h 7780525"/>
              <a:gd name="connsiteX4456" fmla="*/ 1878304 w 3974108"/>
              <a:gd name="connsiteY4456" fmla="*/ 2187792 h 7780525"/>
              <a:gd name="connsiteX4457" fmla="*/ 1024001 w 3974108"/>
              <a:gd name="connsiteY4457" fmla="*/ 2098869 h 7780525"/>
              <a:gd name="connsiteX4458" fmla="*/ 1000669 w 3974108"/>
              <a:gd name="connsiteY4458" fmla="*/ 2165741 h 7780525"/>
              <a:gd name="connsiteX4459" fmla="*/ 1024001 w 3974108"/>
              <a:gd name="connsiteY4459" fmla="*/ 2098869 h 7780525"/>
              <a:gd name="connsiteX4460" fmla="*/ 1007512 w 3974108"/>
              <a:gd name="connsiteY4460" fmla="*/ 2043108 h 7780525"/>
              <a:gd name="connsiteX4461" fmla="*/ 982862 w 3974108"/>
              <a:gd name="connsiteY4461" fmla="*/ 2109977 h 7780525"/>
              <a:gd name="connsiteX4462" fmla="*/ 1007512 w 3974108"/>
              <a:gd name="connsiteY4462" fmla="*/ 2043108 h 7780525"/>
              <a:gd name="connsiteX4463" fmla="*/ 1289534 w 3974108"/>
              <a:gd name="connsiteY4463" fmla="*/ 1952078 h 7780525"/>
              <a:gd name="connsiteX4464" fmla="*/ 1309418 w 3974108"/>
              <a:gd name="connsiteY4464" fmla="*/ 1968538 h 7780525"/>
              <a:gd name="connsiteX4465" fmla="*/ 1304969 w 3974108"/>
              <a:gd name="connsiteY4465" fmla="*/ 2016253 h 7780525"/>
              <a:gd name="connsiteX4466" fmla="*/ 1265293 w 3974108"/>
              <a:gd name="connsiteY4466" fmla="*/ 2029938 h 7780525"/>
              <a:gd name="connsiteX4467" fmla="*/ 1252685 w 3974108"/>
              <a:gd name="connsiteY4467" fmla="*/ 2024759 h 7780525"/>
              <a:gd name="connsiteX4468" fmla="*/ 1233033 w 3974108"/>
              <a:gd name="connsiteY4468" fmla="*/ 1977045 h 7780525"/>
              <a:gd name="connsiteX4469" fmla="*/ 1237112 w 3974108"/>
              <a:gd name="connsiteY4469" fmla="*/ 1975195 h 7780525"/>
              <a:gd name="connsiteX4470" fmla="*/ 1243416 w 3974108"/>
              <a:gd name="connsiteY4470" fmla="*/ 1989990 h 7780525"/>
              <a:gd name="connsiteX4471" fmla="*/ 1264552 w 3974108"/>
              <a:gd name="connsiteY4471" fmla="*/ 2011074 h 7780525"/>
              <a:gd name="connsiteX4472" fmla="*/ 1291620 w 3974108"/>
              <a:gd name="connsiteY4472" fmla="*/ 1999977 h 7780525"/>
              <a:gd name="connsiteX4473" fmla="*/ 1281609 w 3974108"/>
              <a:gd name="connsiteY4473" fmla="*/ 1967798 h 7780525"/>
              <a:gd name="connsiteX4474" fmla="*/ 1262697 w 3974108"/>
              <a:gd name="connsiteY4474" fmla="*/ 1961140 h 7780525"/>
              <a:gd name="connsiteX4475" fmla="*/ 1289534 w 3974108"/>
              <a:gd name="connsiteY4475" fmla="*/ 1952078 h 7780525"/>
              <a:gd name="connsiteX4476" fmla="*/ 1146885 w 3974108"/>
              <a:gd name="connsiteY4476" fmla="*/ 1816470 h 7780525"/>
              <a:gd name="connsiteX4477" fmla="*/ 1196812 w 3974108"/>
              <a:gd name="connsiteY4477" fmla="*/ 1841716 h 7780525"/>
              <a:gd name="connsiteX4478" fmla="*/ 1212460 w 3974108"/>
              <a:gd name="connsiteY4478" fmla="*/ 1908543 h 7780525"/>
              <a:gd name="connsiteX4479" fmla="*/ 1203891 w 3974108"/>
              <a:gd name="connsiteY4479" fmla="*/ 1928964 h 7780525"/>
              <a:gd name="connsiteX4480" fmla="*/ 1092859 w 3974108"/>
              <a:gd name="connsiteY4480" fmla="*/ 1979827 h 7780525"/>
              <a:gd name="connsiteX4481" fmla="*/ 1082800 w 3974108"/>
              <a:gd name="connsiteY4481" fmla="*/ 1978713 h 7780525"/>
              <a:gd name="connsiteX4482" fmla="*/ 1054856 w 3974108"/>
              <a:gd name="connsiteY4482" fmla="*/ 1928221 h 7780525"/>
              <a:gd name="connsiteX4483" fmla="*/ 1062679 w 3974108"/>
              <a:gd name="connsiteY4483" fmla="*/ 1909658 h 7780525"/>
              <a:gd name="connsiteX4484" fmla="*/ 1066033 w 3974108"/>
              <a:gd name="connsiteY4484" fmla="*/ 1907059 h 7780525"/>
              <a:gd name="connsiteX4485" fmla="*/ 1059699 w 3974108"/>
              <a:gd name="connsiteY4485" fmla="*/ 1937874 h 7780525"/>
              <a:gd name="connsiteX4486" fmla="*/ 1080564 w 3974108"/>
              <a:gd name="connsiteY4486" fmla="*/ 1968689 h 7780525"/>
              <a:gd name="connsiteX4487" fmla="*/ 1164769 w 3974108"/>
              <a:gd name="connsiteY4487" fmla="*/ 1953467 h 7780525"/>
              <a:gd name="connsiteX4488" fmla="*/ 1178182 w 3974108"/>
              <a:gd name="connsiteY4488" fmla="*/ 1944186 h 7780525"/>
              <a:gd name="connsiteX4489" fmla="*/ 1189360 w 3974108"/>
              <a:gd name="connsiteY4489" fmla="*/ 1869561 h 7780525"/>
              <a:gd name="connsiteX4490" fmla="*/ 1116705 w 3974108"/>
              <a:gd name="connsiteY4490" fmla="*/ 1849513 h 7780525"/>
              <a:gd name="connsiteX4491" fmla="*/ 1099566 w 3974108"/>
              <a:gd name="connsiteY4491" fmla="*/ 1858052 h 7780525"/>
              <a:gd name="connsiteX4492" fmla="*/ 1146885 w 3974108"/>
              <a:gd name="connsiteY4492" fmla="*/ 1816470 h 7780525"/>
              <a:gd name="connsiteX4493" fmla="*/ 1334322 w 3974108"/>
              <a:gd name="connsiteY4493" fmla="*/ 1804421 h 7780525"/>
              <a:gd name="connsiteX4494" fmla="*/ 1312924 w 3974108"/>
              <a:gd name="connsiteY4494" fmla="*/ 1816213 h 7780525"/>
              <a:gd name="connsiteX4495" fmla="*/ 1292589 w 3974108"/>
              <a:gd name="connsiteY4495" fmla="*/ 1883911 h 7780525"/>
              <a:gd name="connsiteX4496" fmla="*/ 1318470 w 3974108"/>
              <a:gd name="connsiteY4496" fmla="*/ 1912026 h 7780525"/>
              <a:gd name="connsiteX4497" fmla="*/ 1342872 w 3974108"/>
              <a:gd name="connsiteY4497" fmla="*/ 1914986 h 7780525"/>
              <a:gd name="connsiteX4498" fmla="*/ 1377627 w 3974108"/>
              <a:gd name="connsiteY4498" fmla="*/ 1903887 h 7780525"/>
              <a:gd name="connsiteX4499" fmla="*/ 1392416 w 3974108"/>
              <a:gd name="connsiteY4499" fmla="*/ 1886871 h 7780525"/>
              <a:gd name="connsiteX4500" fmla="*/ 1377627 w 3974108"/>
              <a:gd name="connsiteY4500" fmla="*/ 1825461 h 7780525"/>
              <a:gd name="connsiteX4501" fmla="*/ 1360989 w 3974108"/>
              <a:gd name="connsiteY4501" fmla="*/ 1810664 h 7780525"/>
              <a:gd name="connsiteX4502" fmla="*/ 1334322 w 3974108"/>
              <a:gd name="connsiteY4502" fmla="*/ 1804421 h 7780525"/>
              <a:gd name="connsiteX4503" fmla="*/ 1347031 w 3974108"/>
              <a:gd name="connsiteY4503" fmla="*/ 1786895 h 7780525"/>
              <a:gd name="connsiteX4504" fmla="*/ 1385022 w 3974108"/>
              <a:gd name="connsiteY4504" fmla="*/ 1804374 h 7780525"/>
              <a:gd name="connsiteX4505" fmla="*/ 1388718 w 3974108"/>
              <a:gd name="connsiteY4505" fmla="*/ 1809184 h 7780525"/>
              <a:gd name="connsiteX4506" fmla="*/ 1407945 w 3974108"/>
              <a:gd name="connsiteY4506" fmla="*/ 1885760 h 7780525"/>
              <a:gd name="connsiteX4507" fmla="*/ 1388718 w 3974108"/>
              <a:gd name="connsiteY4507" fmla="*/ 1912026 h 7780525"/>
              <a:gd name="connsiteX4508" fmla="*/ 1341763 w 3974108"/>
              <a:gd name="connsiteY4508" fmla="*/ 1924604 h 7780525"/>
              <a:gd name="connsiteX4509" fmla="*/ 1284454 w 3974108"/>
              <a:gd name="connsiteY4509" fmla="*/ 1869484 h 7780525"/>
              <a:gd name="connsiteX4510" fmla="*/ 1310705 w 3974108"/>
              <a:gd name="connsiteY4510" fmla="*/ 1805484 h 7780525"/>
              <a:gd name="connsiteX4511" fmla="*/ 1347031 w 3974108"/>
              <a:gd name="connsiteY4511" fmla="*/ 1786895 h 7780525"/>
              <a:gd name="connsiteX4512" fmla="*/ 3331035 w 3974108"/>
              <a:gd name="connsiteY4512" fmla="*/ 1777460 h 7780525"/>
              <a:gd name="connsiteX4513" fmla="*/ 3301524 w 3974108"/>
              <a:gd name="connsiteY4513" fmla="*/ 1781135 h 7780525"/>
              <a:gd name="connsiteX4514" fmla="*/ 3283651 w 3974108"/>
              <a:gd name="connsiteY4514" fmla="*/ 1785228 h 7780525"/>
              <a:gd name="connsiteX4515" fmla="*/ 3266522 w 3974108"/>
              <a:gd name="connsiteY4515" fmla="*/ 1791555 h 7780525"/>
              <a:gd name="connsiteX4516" fmla="*/ 3173058 w 3974108"/>
              <a:gd name="connsiteY4516" fmla="*/ 1851469 h 7780525"/>
              <a:gd name="connsiteX4517" fmla="*/ 3195401 w 3974108"/>
              <a:gd name="connsiteY4517" fmla="*/ 1903567 h 7780525"/>
              <a:gd name="connsiteX4518" fmla="*/ 3230403 w 3974108"/>
              <a:gd name="connsiteY4518" fmla="*/ 1854446 h 7780525"/>
              <a:gd name="connsiteX4519" fmla="*/ 3234872 w 3974108"/>
              <a:gd name="connsiteY4519" fmla="*/ 1856307 h 7780525"/>
              <a:gd name="connsiteX4520" fmla="*/ 3229658 w 3974108"/>
              <a:gd name="connsiteY4520" fmla="*/ 1888682 h 7780525"/>
              <a:gd name="connsiteX4521" fmla="*/ 3267267 w 3974108"/>
              <a:gd name="connsiteY4521" fmla="*/ 1865238 h 7780525"/>
              <a:gd name="connsiteX4522" fmla="*/ 3311206 w 3974108"/>
              <a:gd name="connsiteY4522" fmla="*/ 1854073 h 7780525"/>
              <a:gd name="connsiteX4523" fmla="*/ 3247532 w 3974108"/>
              <a:gd name="connsiteY4523" fmla="*/ 1908034 h 7780525"/>
              <a:gd name="connsiteX4524" fmla="*/ 3276949 w 3974108"/>
              <a:gd name="connsiteY4524" fmla="*/ 1891288 h 7780525"/>
              <a:gd name="connsiteX4525" fmla="*/ 3310834 w 3974108"/>
              <a:gd name="connsiteY4525" fmla="*/ 1884589 h 7780525"/>
              <a:gd name="connsiteX4526" fmla="*/ 3295195 w 3974108"/>
              <a:gd name="connsiteY4526" fmla="*/ 1904312 h 7780525"/>
              <a:gd name="connsiteX4527" fmla="*/ 3302642 w 3974108"/>
              <a:gd name="connsiteY4527" fmla="*/ 1914360 h 7780525"/>
              <a:gd name="connsiteX4528" fmla="*/ 3272481 w 3974108"/>
              <a:gd name="connsiteY4528" fmla="*/ 1929989 h 7780525"/>
              <a:gd name="connsiteX4529" fmla="*/ 3246787 w 3974108"/>
              <a:gd name="connsiteY4529" fmla="*/ 1954550 h 7780525"/>
              <a:gd name="connsiteX4530" fmla="*/ 3240457 w 3974108"/>
              <a:gd name="connsiteY4530" fmla="*/ 1961994 h 7780525"/>
              <a:gd name="connsiteX4531" fmla="*/ 3089648 w 3974108"/>
              <a:gd name="connsiteY4531" fmla="*/ 1990275 h 7780525"/>
              <a:gd name="connsiteX4532" fmla="*/ 3066562 w 3974108"/>
              <a:gd name="connsiteY4532" fmla="*/ 1983205 h 7780525"/>
              <a:gd name="connsiteX4533" fmla="*/ 3040496 w 3974108"/>
              <a:gd name="connsiteY4533" fmla="*/ 1970553 h 7780525"/>
              <a:gd name="connsiteX4534" fmla="*/ 3031559 w 3974108"/>
              <a:gd name="connsiteY4534" fmla="*/ 1967203 h 7780525"/>
              <a:gd name="connsiteX4535" fmla="*/ 3009217 w 3974108"/>
              <a:gd name="connsiteY4535" fmla="*/ 1968320 h 7780525"/>
              <a:gd name="connsiteX4536" fmla="*/ 2991343 w 3974108"/>
              <a:gd name="connsiteY4536" fmla="*/ 1968320 h 7780525"/>
              <a:gd name="connsiteX4537" fmla="*/ 3064328 w 3974108"/>
              <a:gd name="connsiteY4537" fmla="*/ 1939665 h 7780525"/>
              <a:gd name="connsiteX4538" fmla="*/ 3068796 w 3974108"/>
              <a:gd name="connsiteY4538" fmla="*/ 1918082 h 7780525"/>
              <a:gd name="connsiteX4539" fmla="*/ 3092628 w 3974108"/>
              <a:gd name="connsiteY4539" fmla="*/ 1921058 h 7780525"/>
              <a:gd name="connsiteX4540" fmla="*/ 3081829 w 3974108"/>
              <a:gd name="connsiteY4540" fmla="*/ 1875286 h 7780525"/>
              <a:gd name="connsiteX4541" fmla="*/ 3068423 w 3974108"/>
              <a:gd name="connsiteY4541" fmla="*/ 1878262 h 7780525"/>
              <a:gd name="connsiteX4542" fmla="*/ 2996557 w 3974108"/>
              <a:gd name="connsiteY4542" fmla="*/ 1886449 h 7780525"/>
              <a:gd name="connsiteX4543" fmla="*/ 2976449 w 3974108"/>
              <a:gd name="connsiteY4543" fmla="*/ 1886821 h 7780525"/>
              <a:gd name="connsiteX4544" fmla="*/ 2907188 w 3974108"/>
              <a:gd name="connsiteY4544" fmla="*/ 1905428 h 7780525"/>
              <a:gd name="connsiteX4545" fmla="*/ 2855058 w 3974108"/>
              <a:gd name="connsiteY4545" fmla="*/ 1943387 h 7780525"/>
              <a:gd name="connsiteX4546" fmla="*/ 2809257 w 3974108"/>
              <a:gd name="connsiteY4546" fmla="*/ 2036421 h 7780525"/>
              <a:gd name="connsiteX4547" fmla="*/ 2793244 w 3974108"/>
              <a:gd name="connsiteY4547" fmla="*/ 2119035 h 7780525"/>
              <a:gd name="connsiteX4548" fmla="*/ 2791383 w 3974108"/>
              <a:gd name="connsiteY4548" fmla="*/ 2235142 h 7780525"/>
              <a:gd name="connsiteX4549" fmla="*/ 2808139 w 3974108"/>
              <a:gd name="connsiteY4549" fmla="*/ 2317012 h 7780525"/>
              <a:gd name="connsiteX4550" fmla="*/ 2858036 w 3974108"/>
              <a:gd name="connsiteY4550" fmla="*/ 2463635 h 7780525"/>
              <a:gd name="connsiteX4551" fmla="*/ 3038262 w 3974108"/>
              <a:gd name="connsiteY4551" fmla="*/ 2663844 h 7780525"/>
              <a:gd name="connsiteX4552" fmla="*/ 3097096 w 3974108"/>
              <a:gd name="connsiteY4552" fmla="*/ 2688777 h 7780525"/>
              <a:gd name="connsiteX4553" fmla="*/ 3031931 w 3974108"/>
              <a:gd name="connsiteY4553" fmla="*/ 2596487 h 7780525"/>
              <a:gd name="connsiteX4554" fmla="*/ 3063211 w 3974108"/>
              <a:gd name="connsiteY4554" fmla="*/ 2617699 h 7780525"/>
              <a:gd name="connsiteX4555" fmla="*/ 3159654 w 3974108"/>
              <a:gd name="connsiteY4555" fmla="*/ 2686172 h 7780525"/>
              <a:gd name="connsiteX4556" fmla="*/ 3187954 w 3974108"/>
              <a:gd name="connsiteY4556" fmla="*/ 2698452 h 7780525"/>
              <a:gd name="connsiteX4557" fmla="*/ 3283651 w 3974108"/>
              <a:gd name="connsiteY4557" fmla="*/ 2694359 h 7780525"/>
              <a:gd name="connsiteX4558" fmla="*/ 3368551 w 3974108"/>
              <a:gd name="connsiteY4558" fmla="*/ 2664960 h 7780525"/>
              <a:gd name="connsiteX4559" fmla="*/ 3384191 w 3974108"/>
              <a:gd name="connsiteY4559" fmla="*/ 2653423 h 7780525"/>
              <a:gd name="connsiteX4560" fmla="*/ 3413979 w 3974108"/>
              <a:gd name="connsiteY4560" fmla="*/ 2599836 h 7780525"/>
              <a:gd name="connsiteX4561" fmla="*/ 3430364 w 3974108"/>
              <a:gd name="connsiteY4561" fmla="*/ 2530992 h 7780525"/>
              <a:gd name="connsiteX4562" fmla="*/ 3432597 w 3974108"/>
              <a:gd name="connsiteY4562" fmla="*/ 2493778 h 7780525"/>
              <a:gd name="connsiteX4563" fmla="*/ 3441534 w 3974108"/>
              <a:gd name="connsiteY4563" fmla="*/ 2503453 h 7780525"/>
              <a:gd name="connsiteX4564" fmla="*/ 3450100 w 3974108"/>
              <a:gd name="connsiteY4564" fmla="*/ 2586439 h 7780525"/>
              <a:gd name="connsiteX4565" fmla="*/ 3419938 w 3974108"/>
              <a:gd name="connsiteY4565" fmla="*/ 2648958 h 7780525"/>
              <a:gd name="connsiteX4566" fmla="*/ 3414352 w 3974108"/>
              <a:gd name="connsiteY4566" fmla="*/ 2660867 h 7780525"/>
              <a:gd name="connsiteX4567" fmla="*/ 3443396 w 3974108"/>
              <a:gd name="connsiteY4567" fmla="*/ 2652308 h 7780525"/>
              <a:gd name="connsiteX4568" fmla="*/ 3469834 w 3974108"/>
              <a:gd name="connsiteY4568" fmla="*/ 2629979 h 7780525"/>
              <a:gd name="connsiteX4569" fmla="*/ 3530158 w 3974108"/>
              <a:gd name="connsiteY4569" fmla="*/ 2546992 h 7780525"/>
              <a:gd name="connsiteX4570" fmla="*/ 3562182 w 3974108"/>
              <a:gd name="connsiteY4570" fmla="*/ 2379160 h 7780525"/>
              <a:gd name="connsiteX4571" fmla="*/ 3552873 w 3974108"/>
              <a:gd name="connsiteY4571" fmla="*/ 2197184 h 7780525"/>
              <a:gd name="connsiteX4572" fmla="*/ 3511167 w 3974108"/>
              <a:gd name="connsiteY4572" fmla="*/ 2034932 h 7780525"/>
              <a:gd name="connsiteX4573" fmla="*/ 3435204 w 3974108"/>
              <a:gd name="connsiteY4573" fmla="*/ 1865238 h 7780525"/>
              <a:gd name="connsiteX4574" fmla="*/ 3380094 w 3974108"/>
              <a:gd name="connsiteY4574" fmla="*/ 1804207 h 7780525"/>
              <a:gd name="connsiteX4575" fmla="*/ 3357752 w 3974108"/>
              <a:gd name="connsiteY4575" fmla="*/ 1789694 h 7780525"/>
              <a:gd name="connsiteX4576" fmla="*/ 3331035 w 3974108"/>
              <a:gd name="connsiteY4576" fmla="*/ 1777460 h 7780525"/>
              <a:gd name="connsiteX4577" fmla="*/ 3735459 w 3974108"/>
              <a:gd name="connsiteY4577" fmla="*/ 1730731 h 7780525"/>
              <a:gd name="connsiteX4578" fmla="*/ 3715859 w 3974108"/>
              <a:gd name="connsiteY4578" fmla="*/ 1807306 h 7780525"/>
              <a:gd name="connsiteX4579" fmla="*/ 3766101 w 3974108"/>
              <a:gd name="connsiteY4579" fmla="*/ 1958570 h 7780525"/>
              <a:gd name="connsiteX4580" fmla="*/ 3770373 w 3974108"/>
              <a:gd name="connsiteY4580" fmla="*/ 1805585 h 7780525"/>
              <a:gd name="connsiteX4581" fmla="*/ 3748558 w 3974108"/>
              <a:gd name="connsiteY4581" fmla="*/ 1746659 h 7780525"/>
              <a:gd name="connsiteX4582" fmla="*/ 3735459 w 3974108"/>
              <a:gd name="connsiteY4582" fmla="*/ 1730731 h 7780525"/>
              <a:gd name="connsiteX4583" fmla="*/ 1252850 w 3974108"/>
              <a:gd name="connsiteY4583" fmla="*/ 1727868 h 7780525"/>
              <a:gd name="connsiteX4584" fmla="*/ 1208260 w 3974108"/>
              <a:gd name="connsiteY4584" fmla="*/ 1731212 h 7780525"/>
              <a:gd name="connsiteX4585" fmla="*/ 1120197 w 3974108"/>
              <a:gd name="connsiteY4585" fmla="*/ 1754991 h 7780525"/>
              <a:gd name="connsiteX4586" fmla="*/ 1005751 w 3974108"/>
              <a:gd name="connsiteY4586" fmla="*/ 1865340 h 7780525"/>
              <a:gd name="connsiteX4587" fmla="*/ 975653 w 3974108"/>
              <a:gd name="connsiteY4587" fmla="*/ 1929989 h 7780525"/>
              <a:gd name="connsiteX4588" fmla="*/ 941468 w 3974108"/>
              <a:gd name="connsiteY4588" fmla="*/ 2030677 h 7780525"/>
              <a:gd name="connsiteX4589" fmla="*/ 946671 w 3974108"/>
              <a:gd name="connsiteY4589" fmla="*/ 2166292 h 7780525"/>
              <a:gd name="connsiteX4590" fmla="*/ 977511 w 3974108"/>
              <a:gd name="connsiteY4590" fmla="*/ 2230570 h 7780525"/>
              <a:gd name="connsiteX4591" fmla="*/ 1000177 w 3974108"/>
              <a:gd name="connsiteY4591" fmla="*/ 2245432 h 7780525"/>
              <a:gd name="connsiteX4592" fmla="*/ 1085640 w 3974108"/>
              <a:gd name="connsiteY4592" fmla="*/ 2252119 h 7780525"/>
              <a:gd name="connsiteX4593" fmla="*/ 1171102 w 3974108"/>
              <a:gd name="connsiteY4593" fmla="*/ 2250262 h 7780525"/>
              <a:gd name="connsiteX4594" fmla="*/ 1209004 w 3974108"/>
              <a:gd name="connsiteY4594" fmla="*/ 2242088 h 7780525"/>
              <a:gd name="connsiteX4595" fmla="*/ 1362464 w 3974108"/>
              <a:gd name="connsiteY4595" fmla="*/ 2218681 h 7780525"/>
              <a:gd name="connsiteX4596" fmla="*/ 1433435 w 3974108"/>
              <a:gd name="connsiteY4596" fmla="*/ 2211250 h 7780525"/>
              <a:gd name="connsiteX4597" fmla="*/ 1562744 w 3974108"/>
              <a:gd name="connsiteY4597" fmla="*/ 2139170 h 7780525"/>
              <a:gd name="connsiteX4598" fmla="*/ 1576863 w 3974108"/>
              <a:gd name="connsiteY4598" fmla="*/ 2081208 h 7780525"/>
              <a:gd name="connsiteX4599" fmla="*/ 1564602 w 3974108"/>
              <a:gd name="connsiteY4599" fmla="*/ 2021760 h 7780525"/>
              <a:gd name="connsiteX4600" fmla="*/ 1504406 w 3974108"/>
              <a:gd name="connsiteY4600" fmla="*/ 1876858 h 7780525"/>
              <a:gd name="connsiteX4601" fmla="*/ 1387360 w 3974108"/>
              <a:gd name="connsiteY4601" fmla="*/ 1756477 h 7780525"/>
              <a:gd name="connsiteX4602" fmla="*/ 1252850 w 3974108"/>
              <a:gd name="connsiteY4602" fmla="*/ 1727868 h 7780525"/>
              <a:gd name="connsiteX4603" fmla="*/ 3150717 w 3974108"/>
              <a:gd name="connsiteY4603" fmla="*/ 1712290 h 7780525"/>
              <a:gd name="connsiteX4604" fmla="*/ 3134332 w 3974108"/>
              <a:gd name="connsiteY4604" fmla="*/ 1957155 h 7780525"/>
              <a:gd name="connsiteX4605" fmla="*/ 3170824 w 3974108"/>
              <a:gd name="connsiteY4605" fmla="*/ 1953807 h 7780525"/>
              <a:gd name="connsiteX4606" fmla="*/ 3143641 w 3974108"/>
              <a:gd name="connsiteY4606" fmla="*/ 1892776 h 7780525"/>
              <a:gd name="connsiteX4607" fmla="*/ 3138429 w 3974108"/>
              <a:gd name="connsiteY4607" fmla="*/ 1842910 h 7780525"/>
              <a:gd name="connsiteX4608" fmla="*/ 3165611 w 3974108"/>
              <a:gd name="connsiteY4608" fmla="*/ 1761783 h 7780525"/>
              <a:gd name="connsiteX4609" fmla="*/ 3173058 w 3974108"/>
              <a:gd name="connsiteY4609" fmla="*/ 1728291 h 7780525"/>
              <a:gd name="connsiteX4610" fmla="*/ 3150717 w 3974108"/>
              <a:gd name="connsiteY4610" fmla="*/ 1712290 h 7780525"/>
              <a:gd name="connsiteX4611" fmla="*/ 1280717 w 3974108"/>
              <a:gd name="connsiteY4611" fmla="*/ 1691085 h 7780525"/>
              <a:gd name="connsiteX4612" fmla="*/ 1408168 w 3974108"/>
              <a:gd name="connsiteY4612" fmla="*/ 1723781 h 7780525"/>
              <a:gd name="connsiteX4613" fmla="*/ 1538963 w 3974108"/>
              <a:gd name="connsiteY4613" fmla="*/ 1850107 h 7780525"/>
              <a:gd name="connsiteX4614" fmla="*/ 1614022 w 3974108"/>
              <a:gd name="connsiteY4614" fmla="*/ 2015444 h 7780525"/>
              <a:gd name="connsiteX4615" fmla="*/ 1623683 w 3974108"/>
              <a:gd name="connsiteY4615" fmla="*/ 2102015 h 7780525"/>
              <a:gd name="connsiteX4616" fmla="*/ 1608076 w 3974108"/>
              <a:gd name="connsiteY4616" fmla="*/ 2164434 h 7780525"/>
              <a:gd name="connsiteX4617" fmla="*/ 1530417 w 3974108"/>
              <a:gd name="connsiteY4617" fmla="*/ 2228712 h 7780525"/>
              <a:gd name="connsiteX4618" fmla="*/ 1444955 w 3974108"/>
              <a:gd name="connsiteY4618" fmla="*/ 2247289 h 7780525"/>
              <a:gd name="connsiteX4619" fmla="*/ 1451271 w 3974108"/>
              <a:gd name="connsiteY4619" fmla="*/ 2271068 h 7780525"/>
              <a:gd name="connsiteX4620" fmla="*/ 1488057 w 3974108"/>
              <a:gd name="connsiteY4620" fmla="*/ 2324943 h 7780525"/>
              <a:gd name="connsiteX4621" fmla="*/ 1501063 w 3974108"/>
              <a:gd name="connsiteY4621" fmla="*/ 2420058 h 7780525"/>
              <a:gd name="connsiteX4622" fmla="*/ 1447927 w 3974108"/>
              <a:gd name="connsiteY4622" fmla="*/ 2468359 h 7780525"/>
              <a:gd name="connsiteX4623" fmla="*/ 1362464 w 3974108"/>
              <a:gd name="connsiteY4623" fmla="*/ 2489165 h 7780525"/>
              <a:gd name="connsiteX4624" fmla="*/ 1321963 w 3974108"/>
              <a:gd name="connsiteY4624" fmla="*/ 2493996 h 7780525"/>
              <a:gd name="connsiteX4625" fmla="*/ 1216063 w 3974108"/>
              <a:gd name="connsiteY4625" fmla="*/ 2495482 h 7780525"/>
              <a:gd name="connsiteX4626" fmla="*/ 1161069 w 3974108"/>
              <a:gd name="connsiteY4626" fmla="*/ 2412998 h 7780525"/>
              <a:gd name="connsiteX4627" fmla="*/ 1176304 w 3974108"/>
              <a:gd name="connsiteY4627" fmla="*/ 2368785 h 7780525"/>
              <a:gd name="connsiteX4628" fmla="*/ 1182250 w 3974108"/>
              <a:gd name="connsiteY4628" fmla="*/ 2287788 h 7780525"/>
              <a:gd name="connsiteX4629" fmla="*/ 1157354 w 3974108"/>
              <a:gd name="connsiteY4629" fmla="*/ 2288159 h 7780525"/>
              <a:gd name="connsiteX4630" fmla="*/ 1041422 w 3974108"/>
              <a:gd name="connsiteY4630" fmla="*/ 2282957 h 7780525"/>
              <a:gd name="connsiteX4631" fmla="*/ 999062 w 3974108"/>
              <a:gd name="connsiteY4631" fmla="*/ 2278499 h 7780525"/>
              <a:gd name="connsiteX4632" fmla="*/ 960046 w 3974108"/>
              <a:gd name="connsiteY4632" fmla="*/ 2252491 h 7780525"/>
              <a:gd name="connsiteX4633" fmla="*/ 931807 w 3974108"/>
              <a:gd name="connsiteY4633" fmla="*/ 2207905 h 7780525"/>
              <a:gd name="connsiteX4634" fmla="*/ 917687 w 3974108"/>
              <a:gd name="connsiteY4634" fmla="*/ 2013958 h 7780525"/>
              <a:gd name="connsiteX4635" fmla="*/ 955587 w 3974108"/>
              <a:gd name="connsiteY4635" fmla="*/ 1901751 h 7780525"/>
              <a:gd name="connsiteX4636" fmla="*/ 1024330 w 3974108"/>
              <a:gd name="connsiteY4636" fmla="*/ 1785086 h 7780525"/>
              <a:gd name="connsiteX4637" fmla="*/ 1219779 w 3974108"/>
              <a:gd name="connsiteY4637" fmla="*/ 1694057 h 7780525"/>
              <a:gd name="connsiteX4638" fmla="*/ 1280717 w 3974108"/>
              <a:gd name="connsiteY4638" fmla="*/ 1691085 h 7780525"/>
              <a:gd name="connsiteX4639" fmla="*/ 3150019 w 3974108"/>
              <a:gd name="connsiteY4639" fmla="*/ 1690427 h 7780525"/>
              <a:gd name="connsiteX4640" fmla="*/ 3163004 w 3974108"/>
              <a:gd name="connsiteY4640" fmla="*/ 1701497 h 7780525"/>
              <a:gd name="connsiteX4641" fmla="*/ 3202103 w 3974108"/>
              <a:gd name="connsiteY4641" fmla="*/ 1739084 h 7780525"/>
              <a:gd name="connsiteX4642" fmla="*/ 3194284 w 3974108"/>
              <a:gd name="connsiteY4642" fmla="*/ 1772576 h 7780525"/>
              <a:gd name="connsiteX4643" fmla="*/ 3182368 w 3974108"/>
              <a:gd name="connsiteY4643" fmla="*/ 1802346 h 7780525"/>
              <a:gd name="connsiteX4644" fmla="*/ 3230030 w 3974108"/>
              <a:gd name="connsiteY4644" fmla="*/ 1768481 h 7780525"/>
              <a:gd name="connsiteX4645" fmla="*/ 3381211 w 3974108"/>
              <a:gd name="connsiteY4645" fmla="*/ 1748759 h 7780525"/>
              <a:gd name="connsiteX4646" fmla="*/ 3438184 w 3974108"/>
              <a:gd name="connsiteY4646" fmla="*/ 1784856 h 7780525"/>
              <a:gd name="connsiteX4647" fmla="*/ 3464249 w 3974108"/>
              <a:gd name="connsiteY4647" fmla="*/ 1812766 h 7780525"/>
              <a:gd name="connsiteX4648" fmla="*/ 3533882 w 3974108"/>
              <a:gd name="connsiteY4648" fmla="*/ 1947108 h 7780525"/>
              <a:gd name="connsiteX4649" fmla="*/ 3553989 w 3974108"/>
              <a:gd name="connsiteY4649" fmla="*/ 1996603 h 7780525"/>
              <a:gd name="connsiteX4650" fmla="*/ 3562926 w 3974108"/>
              <a:gd name="connsiteY4650" fmla="*/ 2040514 h 7780525"/>
              <a:gd name="connsiteX4651" fmla="*/ 3573352 w 3974108"/>
              <a:gd name="connsiteY4651" fmla="*/ 2092613 h 7780525"/>
              <a:gd name="connsiteX4652" fmla="*/ 3610589 w 3974108"/>
              <a:gd name="connsiteY4652" fmla="*/ 2371345 h 7780525"/>
              <a:gd name="connsiteX4653" fmla="*/ 3568512 w 3974108"/>
              <a:gd name="connsiteY4653" fmla="*/ 2584950 h 7780525"/>
              <a:gd name="connsiteX4654" fmla="*/ 3501858 w 3974108"/>
              <a:gd name="connsiteY4654" fmla="*/ 2666077 h 7780525"/>
              <a:gd name="connsiteX4655" fmla="*/ 3474675 w 3974108"/>
              <a:gd name="connsiteY4655" fmla="*/ 2689893 h 7780525"/>
              <a:gd name="connsiteX4656" fmla="*/ 3441163 w 3974108"/>
              <a:gd name="connsiteY4656" fmla="*/ 2707012 h 7780525"/>
              <a:gd name="connsiteX4657" fmla="*/ 3393872 w 3974108"/>
              <a:gd name="connsiteY4657" fmla="*/ 2707383 h 7780525"/>
              <a:gd name="connsiteX4658" fmla="*/ 3315302 w 3974108"/>
              <a:gd name="connsiteY4658" fmla="*/ 2729711 h 7780525"/>
              <a:gd name="connsiteX4659" fmla="*/ 3246042 w 3974108"/>
              <a:gd name="connsiteY4659" fmla="*/ 2757250 h 7780525"/>
              <a:gd name="connsiteX4660" fmla="*/ 3205827 w 3974108"/>
              <a:gd name="connsiteY4660" fmla="*/ 2765437 h 7780525"/>
              <a:gd name="connsiteX4661" fmla="*/ 3105660 w 3974108"/>
              <a:gd name="connsiteY4661" fmla="*/ 2760972 h 7780525"/>
              <a:gd name="connsiteX4662" fmla="*/ 2941447 w 3974108"/>
              <a:gd name="connsiteY4662" fmla="*/ 2663099 h 7780525"/>
              <a:gd name="connsiteX4663" fmla="*/ 2769786 w 3974108"/>
              <a:gd name="connsiteY4663" fmla="*/ 2366879 h 7780525"/>
              <a:gd name="connsiteX4664" fmla="*/ 2747071 w 3974108"/>
              <a:gd name="connsiteY4664" fmla="*/ 2209464 h 7780525"/>
              <a:gd name="connsiteX4665" fmla="*/ 2775371 w 3974108"/>
              <a:gd name="connsiteY4665" fmla="*/ 2004790 h 7780525"/>
              <a:gd name="connsiteX4666" fmla="*/ 2802926 w 3974108"/>
              <a:gd name="connsiteY4666" fmla="*/ 1945620 h 7780525"/>
              <a:gd name="connsiteX4667" fmla="*/ 2819311 w 3974108"/>
              <a:gd name="connsiteY4667" fmla="*/ 1922174 h 7780525"/>
              <a:gd name="connsiteX4668" fmla="*/ 2893039 w 3974108"/>
              <a:gd name="connsiteY4668" fmla="*/ 1866354 h 7780525"/>
              <a:gd name="connsiteX4669" fmla="*/ 2971608 w 3974108"/>
              <a:gd name="connsiteY4669" fmla="*/ 1844026 h 7780525"/>
              <a:gd name="connsiteX4670" fmla="*/ 2999908 w 3974108"/>
              <a:gd name="connsiteY4670" fmla="*/ 1843654 h 7780525"/>
              <a:gd name="connsiteX4671" fmla="*/ 3083319 w 3974108"/>
              <a:gd name="connsiteY4671" fmla="*/ 1845887 h 7780525"/>
              <a:gd name="connsiteX4672" fmla="*/ 3091138 w 3974108"/>
              <a:gd name="connsiteY4672" fmla="*/ 1793043 h 7780525"/>
              <a:gd name="connsiteX4673" fmla="*/ 3128375 w 3974108"/>
              <a:gd name="connsiteY4673" fmla="*/ 1707452 h 7780525"/>
              <a:gd name="connsiteX4674" fmla="*/ 3136194 w 3974108"/>
              <a:gd name="connsiteY4674" fmla="*/ 1697776 h 7780525"/>
              <a:gd name="connsiteX4675" fmla="*/ 3150019 w 3974108"/>
              <a:gd name="connsiteY4675" fmla="*/ 1690427 h 7780525"/>
              <a:gd name="connsiteX4676" fmla="*/ 1084880 w 3974108"/>
              <a:gd name="connsiteY4676" fmla="*/ 1654314 h 7780525"/>
              <a:gd name="connsiteX4677" fmla="*/ 1179789 w 3974108"/>
              <a:gd name="connsiteY4677" fmla="*/ 1669059 h 7780525"/>
              <a:gd name="connsiteX4678" fmla="*/ 1191055 w 3974108"/>
              <a:gd name="connsiteY4678" fmla="*/ 1674792 h 7780525"/>
              <a:gd name="connsiteX4679" fmla="*/ 1176788 w 3974108"/>
              <a:gd name="connsiteY4679" fmla="*/ 1677635 h 7780525"/>
              <a:gd name="connsiteX4680" fmla="*/ 1144151 w 3974108"/>
              <a:gd name="connsiteY4680" fmla="*/ 1675579 h 7780525"/>
              <a:gd name="connsiteX4681" fmla="*/ 1034720 w 3974108"/>
              <a:gd name="connsiteY4681" fmla="*/ 1686174 h 7780525"/>
              <a:gd name="connsiteX4682" fmla="*/ 992737 w 3974108"/>
              <a:gd name="connsiteY4682" fmla="*/ 1694860 h 7780525"/>
              <a:gd name="connsiteX4683" fmla="*/ 884316 w 3974108"/>
              <a:gd name="connsiteY4683" fmla="*/ 1731080 h 7780525"/>
              <a:gd name="connsiteX4684" fmla="*/ 833262 w 3974108"/>
              <a:gd name="connsiteY4684" fmla="*/ 1791418 h 7780525"/>
              <a:gd name="connsiteX4685" fmla="*/ 809923 w 3974108"/>
              <a:gd name="connsiteY4685" fmla="*/ 1880328 h 7780525"/>
              <a:gd name="connsiteX4686" fmla="*/ 784117 w 3974108"/>
              <a:gd name="connsiteY4686" fmla="*/ 1961810 h 7780525"/>
              <a:gd name="connsiteX4687" fmla="*/ 774878 w 3974108"/>
              <a:gd name="connsiteY4687" fmla="*/ 1982575 h 7780525"/>
              <a:gd name="connsiteX4688" fmla="*/ 706313 w 3974108"/>
              <a:gd name="connsiteY4688" fmla="*/ 2074122 h 7780525"/>
              <a:gd name="connsiteX4689" fmla="*/ 667625 w 3974108"/>
              <a:gd name="connsiteY4689" fmla="*/ 2100057 h 7780525"/>
              <a:gd name="connsiteX4690" fmla="*/ 568220 w 3974108"/>
              <a:gd name="connsiteY4690" fmla="*/ 2142254 h 7780525"/>
              <a:gd name="connsiteX4691" fmla="*/ 504103 w 3974108"/>
              <a:gd name="connsiteY4691" fmla="*/ 2153283 h 7780525"/>
              <a:gd name="connsiteX4692" fmla="*/ 310881 w 3974108"/>
              <a:gd name="connsiteY4692" fmla="*/ 2130933 h 7780525"/>
              <a:gd name="connsiteX4693" fmla="*/ 192679 w 3974108"/>
              <a:gd name="connsiteY4693" fmla="*/ 2046935 h 7780525"/>
              <a:gd name="connsiteX4694" fmla="*/ 146943 w 3974108"/>
              <a:gd name="connsiteY4694" fmla="*/ 2003698 h 7780525"/>
              <a:gd name="connsiteX4695" fmla="*/ 114584 w 3974108"/>
              <a:gd name="connsiteY4695" fmla="*/ 1973723 h 7780525"/>
              <a:gd name="connsiteX4696" fmla="*/ 98701 w 3974108"/>
              <a:gd name="connsiteY4696" fmla="*/ 1961166 h 7780525"/>
              <a:gd name="connsiteX4697" fmla="*/ 39064 w 3974108"/>
              <a:gd name="connsiteY4697" fmla="*/ 1930337 h 7780525"/>
              <a:gd name="connsiteX4698" fmla="*/ 49271 w 3974108"/>
              <a:gd name="connsiteY4698" fmla="*/ 1921286 h 7780525"/>
              <a:gd name="connsiteX4699" fmla="*/ 46173 w 3974108"/>
              <a:gd name="connsiteY4699" fmla="*/ 1917129 h 7780525"/>
              <a:gd name="connsiteX4700" fmla="*/ 46874 w 3974108"/>
              <a:gd name="connsiteY4700" fmla="*/ 1897598 h 7780525"/>
              <a:gd name="connsiteX4701" fmla="*/ 74075 w 3974108"/>
              <a:gd name="connsiteY4701" fmla="*/ 1892674 h 7780525"/>
              <a:gd name="connsiteX4702" fmla="*/ 75573 w 3974108"/>
              <a:gd name="connsiteY4702" fmla="*/ 1882007 h 7780525"/>
              <a:gd name="connsiteX4703" fmla="*/ 75866 w 3974108"/>
              <a:gd name="connsiteY4703" fmla="*/ 1881898 h 7780525"/>
              <a:gd name="connsiteX4704" fmla="*/ 95797 w 3974108"/>
              <a:gd name="connsiteY4704" fmla="*/ 1878385 h 7780525"/>
              <a:gd name="connsiteX4705" fmla="*/ 126758 w 3974108"/>
              <a:gd name="connsiteY4705" fmla="*/ 1879439 h 7780525"/>
              <a:gd name="connsiteX4706" fmla="*/ 264201 w 3974108"/>
              <a:gd name="connsiteY4706" fmla="*/ 1910865 h 7780525"/>
              <a:gd name="connsiteX4707" fmla="*/ 272255 w 3974108"/>
              <a:gd name="connsiteY4707" fmla="*/ 1914792 h 7780525"/>
              <a:gd name="connsiteX4708" fmla="*/ 127163 w 3974108"/>
              <a:gd name="connsiteY4708" fmla="*/ 1902913 h 7780525"/>
              <a:gd name="connsiteX4709" fmla="*/ 131684 w 3974108"/>
              <a:gd name="connsiteY4709" fmla="*/ 1931419 h 7780525"/>
              <a:gd name="connsiteX4710" fmla="*/ 258285 w 3974108"/>
              <a:gd name="connsiteY4710" fmla="*/ 1965500 h 7780525"/>
              <a:gd name="connsiteX4711" fmla="*/ 223407 w 3974108"/>
              <a:gd name="connsiteY4711" fmla="*/ 1973352 h 7780525"/>
              <a:gd name="connsiteX4712" fmla="*/ 325911 w 3974108"/>
              <a:gd name="connsiteY4712" fmla="*/ 2026180 h 7780525"/>
              <a:gd name="connsiteX4713" fmla="*/ 270563 w 3974108"/>
              <a:gd name="connsiteY4713" fmla="*/ 2018896 h 7780525"/>
              <a:gd name="connsiteX4714" fmla="*/ 217210 w 3974108"/>
              <a:gd name="connsiteY4714" fmla="*/ 1999452 h 7780525"/>
              <a:gd name="connsiteX4715" fmla="*/ 250816 w 3974108"/>
              <a:gd name="connsiteY4715" fmla="*/ 2047637 h 7780525"/>
              <a:gd name="connsiteX4716" fmla="*/ 274195 w 3974108"/>
              <a:gd name="connsiteY4716" fmla="*/ 2063505 h 7780525"/>
              <a:gd name="connsiteX4717" fmla="*/ 467501 w 3974108"/>
              <a:gd name="connsiteY4717" fmla="*/ 2101297 h 7780525"/>
              <a:gd name="connsiteX4718" fmla="*/ 552506 w 3974108"/>
              <a:gd name="connsiteY4718" fmla="*/ 2091754 h 7780525"/>
              <a:gd name="connsiteX4719" fmla="*/ 656936 w 3974108"/>
              <a:gd name="connsiteY4719" fmla="*/ 2045441 h 7780525"/>
              <a:gd name="connsiteX4720" fmla="*/ 676836 w 3974108"/>
              <a:gd name="connsiteY4720" fmla="*/ 2028257 h 7780525"/>
              <a:gd name="connsiteX4721" fmla="*/ 748185 w 3974108"/>
              <a:gd name="connsiteY4721" fmla="*/ 1908090 h 7780525"/>
              <a:gd name="connsiteX4722" fmla="*/ 781461 w 3974108"/>
              <a:gd name="connsiteY4722" fmla="*/ 1813299 h 7780525"/>
              <a:gd name="connsiteX4723" fmla="*/ 811771 w 3974108"/>
              <a:gd name="connsiteY4723" fmla="*/ 1753367 h 7780525"/>
              <a:gd name="connsiteX4724" fmla="*/ 876057 w 3974108"/>
              <a:gd name="connsiteY4724" fmla="*/ 1704397 h 7780525"/>
              <a:gd name="connsiteX4725" fmla="*/ 1042116 w 3974108"/>
              <a:gd name="connsiteY4725" fmla="*/ 1654711 h 7780525"/>
              <a:gd name="connsiteX4726" fmla="*/ 1084880 w 3974108"/>
              <a:gd name="connsiteY4726" fmla="*/ 1654314 h 7780525"/>
              <a:gd name="connsiteX4727" fmla="*/ 1526141 w 3974108"/>
              <a:gd name="connsiteY4727" fmla="*/ 1601018 h 7780525"/>
              <a:gd name="connsiteX4728" fmla="*/ 1567747 w 3974108"/>
              <a:gd name="connsiteY4728" fmla="*/ 1709665 h 7780525"/>
              <a:gd name="connsiteX4729" fmla="*/ 1647986 w 3974108"/>
              <a:gd name="connsiteY4729" fmla="*/ 1799338 h 7780525"/>
              <a:gd name="connsiteX4730" fmla="*/ 1773918 w 3974108"/>
              <a:gd name="connsiteY4730" fmla="*/ 1947054 h 7780525"/>
              <a:gd name="connsiteX4731" fmla="*/ 1828897 w 3974108"/>
              <a:gd name="connsiteY4731" fmla="*/ 2098492 h 7780525"/>
              <a:gd name="connsiteX4732" fmla="*/ 1833726 w 3974108"/>
              <a:gd name="connsiteY4732" fmla="*/ 2160258 h 7780525"/>
              <a:gd name="connsiteX4733" fmla="*/ 1855272 w 3974108"/>
              <a:gd name="connsiteY4733" fmla="*/ 2152071 h 7780525"/>
              <a:gd name="connsiteX4734" fmla="*/ 1851186 w 3974108"/>
              <a:gd name="connsiteY4734" fmla="*/ 2131235 h 7780525"/>
              <a:gd name="connsiteX4735" fmla="*/ 1828154 w 3974108"/>
              <a:gd name="connsiteY4735" fmla="*/ 2017006 h 7780525"/>
              <a:gd name="connsiteX4736" fmla="*/ 1822420 w 3974108"/>
              <a:gd name="connsiteY4736" fmla="*/ 1985966 h 7780525"/>
              <a:gd name="connsiteX4737" fmla="*/ 1812551 w 3974108"/>
              <a:gd name="connsiteY4737" fmla="*/ 1932543 h 7780525"/>
              <a:gd name="connsiteX4738" fmla="*/ 1795464 w 3974108"/>
              <a:gd name="connsiteY4738" fmla="*/ 1891614 h 7780525"/>
              <a:gd name="connsiteX4739" fmla="*/ 1754229 w 3974108"/>
              <a:gd name="connsiteY4739" fmla="*/ 1830965 h 7780525"/>
              <a:gd name="connsiteX4740" fmla="*/ 1690706 w 3974108"/>
              <a:gd name="connsiteY4740" fmla="*/ 1748363 h 7780525"/>
              <a:gd name="connsiteX4741" fmla="*/ 1668046 w 3974108"/>
              <a:gd name="connsiteY4741" fmla="*/ 1721945 h 7780525"/>
              <a:gd name="connsiteX4742" fmla="*/ 1616782 w 3974108"/>
              <a:gd name="connsiteY4742" fmla="*/ 1631900 h 7780525"/>
              <a:gd name="connsiteX4743" fmla="*/ 1603780 w 3974108"/>
              <a:gd name="connsiteY4743" fmla="*/ 1617389 h 7780525"/>
              <a:gd name="connsiteX4744" fmla="*/ 1526141 w 3974108"/>
              <a:gd name="connsiteY4744" fmla="*/ 1601018 h 7780525"/>
              <a:gd name="connsiteX4745" fmla="*/ 3550736 w 3974108"/>
              <a:gd name="connsiteY4745" fmla="*/ 1594448 h 7780525"/>
              <a:gd name="connsiteX4746" fmla="*/ 3537624 w 3974108"/>
              <a:gd name="connsiteY4746" fmla="*/ 1682647 h 7780525"/>
              <a:gd name="connsiteX4747" fmla="*/ 3547771 w 3974108"/>
              <a:gd name="connsiteY4747" fmla="*/ 1734920 h 7780525"/>
              <a:gd name="connsiteX4748" fmla="*/ 3651996 w 3974108"/>
              <a:gd name="connsiteY4748" fmla="*/ 1918244 h 7780525"/>
              <a:gd name="connsiteX4749" fmla="*/ 3715279 w 3974108"/>
              <a:gd name="connsiteY4749" fmla="*/ 1978816 h 7780525"/>
              <a:gd name="connsiteX4750" fmla="*/ 3724996 w 3974108"/>
              <a:gd name="connsiteY4750" fmla="*/ 1987022 h 7780525"/>
              <a:gd name="connsiteX4751" fmla="*/ 3729260 w 3974108"/>
              <a:gd name="connsiteY4751" fmla="*/ 1984904 h 7780525"/>
              <a:gd name="connsiteX4752" fmla="*/ 3709285 w 3974108"/>
              <a:gd name="connsiteY4752" fmla="*/ 1868206 h 7780525"/>
              <a:gd name="connsiteX4753" fmla="*/ 3694572 w 3974108"/>
              <a:gd name="connsiteY4753" fmla="*/ 1853988 h 7780525"/>
              <a:gd name="connsiteX4754" fmla="*/ 3630275 w 3974108"/>
              <a:gd name="connsiteY4754" fmla="*/ 1833533 h 7780525"/>
              <a:gd name="connsiteX4755" fmla="*/ 3607697 w 3974108"/>
              <a:gd name="connsiteY4755" fmla="*/ 1817710 h 7780525"/>
              <a:gd name="connsiteX4756" fmla="*/ 3689066 w 3974108"/>
              <a:gd name="connsiteY4756" fmla="*/ 1824371 h 7780525"/>
              <a:gd name="connsiteX4757" fmla="*/ 3664048 w 3974108"/>
              <a:gd name="connsiteY4757" fmla="*/ 1798804 h 7780525"/>
              <a:gd name="connsiteX4758" fmla="*/ 3634361 w 3974108"/>
              <a:gd name="connsiteY4758" fmla="*/ 1790336 h 7780525"/>
              <a:gd name="connsiteX4759" fmla="*/ 3614362 w 3974108"/>
              <a:gd name="connsiteY4759" fmla="*/ 1771611 h 7780525"/>
              <a:gd name="connsiteX4760" fmla="*/ 3661021 w 3974108"/>
              <a:gd name="connsiteY4760" fmla="*/ 1774439 h 7780525"/>
              <a:gd name="connsiteX4761" fmla="*/ 3630763 w 3974108"/>
              <a:gd name="connsiteY4761" fmla="*/ 1716917 h 7780525"/>
              <a:gd name="connsiteX4762" fmla="*/ 3702328 w 3974108"/>
              <a:gd name="connsiteY4762" fmla="*/ 1787898 h 7780525"/>
              <a:gd name="connsiteX4763" fmla="*/ 3723805 w 3974108"/>
              <a:gd name="connsiteY4763" fmla="*/ 1718755 h 7780525"/>
              <a:gd name="connsiteX4764" fmla="*/ 3550736 w 3974108"/>
              <a:gd name="connsiteY4764" fmla="*/ 1594448 h 7780525"/>
              <a:gd name="connsiteX4765" fmla="*/ 1214149 w 3974108"/>
              <a:gd name="connsiteY4765" fmla="*/ 1587202 h 7780525"/>
              <a:gd name="connsiteX4766" fmla="*/ 1159756 w 3974108"/>
              <a:gd name="connsiteY4766" fmla="*/ 1613783 h 7780525"/>
              <a:gd name="connsiteX4767" fmla="*/ 1196430 w 3974108"/>
              <a:gd name="connsiteY4767" fmla="*/ 1617155 h 7780525"/>
              <a:gd name="connsiteX4768" fmla="*/ 1177648 w 3974108"/>
              <a:gd name="connsiteY4768" fmla="*/ 1636477 h 7780525"/>
              <a:gd name="connsiteX4769" fmla="*/ 1066298 w 3974108"/>
              <a:gd name="connsiteY4769" fmla="*/ 1635320 h 7780525"/>
              <a:gd name="connsiteX4770" fmla="*/ 1105321 w 3974108"/>
              <a:gd name="connsiteY4770" fmla="*/ 1622419 h 7780525"/>
              <a:gd name="connsiteX4771" fmla="*/ 1071191 w 3974108"/>
              <a:gd name="connsiteY4771" fmla="*/ 1619894 h 7780525"/>
              <a:gd name="connsiteX4772" fmla="*/ 1070126 w 3974108"/>
              <a:gd name="connsiteY4772" fmla="*/ 1614729 h 7780525"/>
              <a:gd name="connsiteX4773" fmla="*/ 1091038 w 3974108"/>
              <a:gd name="connsiteY4773" fmla="*/ 1605739 h 7780525"/>
              <a:gd name="connsiteX4774" fmla="*/ 1214149 w 3974108"/>
              <a:gd name="connsiteY4774" fmla="*/ 1587202 h 7780525"/>
              <a:gd name="connsiteX4775" fmla="*/ 3531078 w 3974108"/>
              <a:gd name="connsiteY4775" fmla="*/ 1535294 h 7780525"/>
              <a:gd name="connsiteX4776" fmla="*/ 3549190 w 3974108"/>
              <a:gd name="connsiteY4776" fmla="*/ 1540433 h 7780525"/>
              <a:gd name="connsiteX4777" fmla="*/ 3667887 w 3974108"/>
              <a:gd name="connsiteY4777" fmla="*/ 1642338 h 7780525"/>
              <a:gd name="connsiteX4778" fmla="*/ 3737162 w 3974108"/>
              <a:gd name="connsiteY4778" fmla="*/ 1685606 h 7780525"/>
              <a:gd name="connsiteX4779" fmla="*/ 3791452 w 3974108"/>
              <a:gd name="connsiteY4779" fmla="*/ 1769055 h 7780525"/>
              <a:gd name="connsiteX4780" fmla="*/ 3802230 w 3974108"/>
              <a:gd name="connsiteY4780" fmla="*/ 1837611 h 7780525"/>
              <a:gd name="connsiteX4781" fmla="*/ 3783440 w 3974108"/>
              <a:gd name="connsiteY4781" fmla="*/ 1971548 h 7780525"/>
              <a:gd name="connsiteX4782" fmla="*/ 3768665 w 3974108"/>
              <a:gd name="connsiteY4782" fmla="*/ 2030687 h 7780525"/>
              <a:gd name="connsiteX4783" fmla="*/ 3738504 w 3974108"/>
              <a:gd name="connsiteY4783" fmla="*/ 2133511 h 7780525"/>
              <a:gd name="connsiteX4784" fmla="*/ 3719334 w 3974108"/>
              <a:gd name="connsiteY4784" fmla="*/ 2155349 h 7780525"/>
              <a:gd name="connsiteX4785" fmla="*/ 3713108 w 3974108"/>
              <a:gd name="connsiteY4785" fmla="*/ 2152865 h 7780525"/>
              <a:gd name="connsiteX4786" fmla="*/ 3712527 w 3974108"/>
              <a:gd name="connsiteY4786" fmla="*/ 2126767 h 7780525"/>
              <a:gd name="connsiteX4787" fmla="*/ 3722487 w 3974108"/>
              <a:gd name="connsiteY4787" fmla="*/ 2062111 h 7780525"/>
              <a:gd name="connsiteX4788" fmla="*/ 3729613 w 3974108"/>
              <a:gd name="connsiteY4788" fmla="*/ 2008846 h 7780525"/>
              <a:gd name="connsiteX4789" fmla="*/ 3710825 w 3974108"/>
              <a:gd name="connsiteY4789" fmla="*/ 2003394 h 7780525"/>
              <a:gd name="connsiteX4790" fmla="*/ 3625978 w 3974108"/>
              <a:gd name="connsiteY4790" fmla="*/ 1956578 h 7780525"/>
              <a:gd name="connsiteX4791" fmla="*/ 3515644 w 3974108"/>
              <a:gd name="connsiteY4791" fmla="*/ 1745817 h 7780525"/>
              <a:gd name="connsiteX4792" fmla="*/ 3510661 w 3974108"/>
              <a:gd name="connsiteY4792" fmla="*/ 1705373 h 7780525"/>
              <a:gd name="connsiteX4793" fmla="*/ 3519465 w 3974108"/>
              <a:gd name="connsiteY4793" fmla="*/ 1606151 h 7780525"/>
              <a:gd name="connsiteX4794" fmla="*/ 3523243 w 3974108"/>
              <a:gd name="connsiteY4794" fmla="*/ 1552151 h 7780525"/>
              <a:gd name="connsiteX4795" fmla="*/ 3531078 w 3974108"/>
              <a:gd name="connsiteY4795" fmla="*/ 1535294 h 7780525"/>
              <a:gd name="connsiteX4796" fmla="*/ 1936255 w 3974108"/>
              <a:gd name="connsiteY4796" fmla="*/ 1510602 h 7780525"/>
              <a:gd name="connsiteX4797" fmla="*/ 1930311 w 3974108"/>
              <a:gd name="connsiteY4797" fmla="*/ 1517671 h 7780525"/>
              <a:gd name="connsiteX4798" fmla="*/ 1851558 w 3974108"/>
              <a:gd name="connsiteY4798" fmla="*/ 1728270 h 7780525"/>
              <a:gd name="connsiteX4799" fmla="*/ 1857501 w 3974108"/>
              <a:gd name="connsiteY4799" fmla="*/ 1827244 h 7780525"/>
              <a:gd name="connsiteX4800" fmla="*/ 1863817 w 3974108"/>
              <a:gd name="connsiteY4800" fmla="*/ 1837662 h 7780525"/>
              <a:gd name="connsiteX4801" fmla="*/ 1936255 w 3974108"/>
              <a:gd name="connsiteY4801" fmla="*/ 1510602 h 7780525"/>
              <a:gd name="connsiteX4802" fmla="*/ 2559169 w 3974108"/>
              <a:gd name="connsiteY4802" fmla="*/ 1410520 h 7780525"/>
              <a:gd name="connsiteX4803" fmla="*/ 2554229 w 3974108"/>
              <a:gd name="connsiteY4803" fmla="*/ 1463644 h 7780525"/>
              <a:gd name="connsiteX4804" fmla="*/ 2534674 w 3974108"/>
              <a:gd name="connsiteY4804" fmla="*/ 1474861 h 7780525"/>
              <a:gd name="connsiteX4805" fmla="*/ 2513592 w 3974108"/>
              <a:gd name="connsiteY4805" fmla="*/ 1440637 h 7780525"/>
              <a:gd name="connsiteX4806" fmla="*/ 2529913 w 3974108"/>
              <a:gd name="connsiteY4806" fmla="*/ 1434434 h 7780525"/>
              <a:gd name="connsiteX4807" fmla="*/ 385125 w 3974108"/>
              <a:gd name="connsiteY4807" fmla="*/ 1409572 h 7780525"/>
              <a:gd name="connsiteX4808" fmla="*/ 613536 w 3974108"/>
              <a:gd name="connsiteY4808" fmla="*/ 1472117 h 7780525"/>
              <a:gd name="connsiteX4809" fmla="*/ 632991 w 3974108"/>
              <a:gd name="connsiteY4809" fmla="*/ 1483645 h 7780525"/>
              <a:gd name="connsiteX4810" fmla="*/ 714207 w 3974108"/>
              <a:gd name="connsiteY4810" fmla="*/ 1534984 h 7780525"/>
              <a:gd name="connsiteX4811" fmla="*/ 766066 w 3974108"/>
              <a:gd name="connsiteY4811" fmla="*/ 1562901 h 7780525"/>
              <a:gd name="connsiteX4812" fmla="*/ 800173 w 3974108"/>
              <a:gd name="connsiteY4812" fmla="*/ 1575724 h 7780525"/>
              <a:gd name="connsiteX4813" fmla="*/ 845937 w 3974108"/>
              <a:gd name="connsiteY4813" fmla="*/ 1586048 h 7780525"/>
              <a:gd name="connsiteX4814" fmla="*/ 860031 w 3974108"/>
              <a:gd name="connsiteY4814" fmla="*/ 1586726 h 7780525"/>
              <a:gd name="connsiteX4815" fmla="*/ 975149 w 3974108"/>
              <a:gd name="connsiteY4815" fmla="*/ 1577206 h 7780525"/>
              <a:gd name="connsiteX4816" fmla="*/ 996027 w 3974108"/>
              <a:gd name="connsiteY4816" fmla="*/ 1569032 h 7780525"/>
              <a:gd name="connsiteX4817" fmla="*/ 1105598 w 3974108"/>
              <a:gd name="connsiteY4817" fmla="*/ 1513581 h 7780525"/>
              <a:gd name="connsiteX4818" fmla="*/ 1190966 w 3974108"/>
              <a:gd name="connsiteY4818" fmla="*/ 1498509 h 7780525"/>
              <a:gd name="connsiteX4819" fmla="*/ 1156701 w 3974108"/>
              <a:gd name="connsiteY4819" fmla="*/ 1549817 h 7780525"/>
              <a:gd name="connsiteX4820" fmla="*/ 1187578 w 3974108"/>
              <a:gd name="connsiteY4820" fmla="*/ 1544243 h 7780525"/>
              <a:gd name="connsiteX4821" fmla="*/ 1189599 w 3974108"/>
              <a:gd name="connsiteY4821" fmla="*/ 1548695 h 7780525"/>
              <a:gd name="connsiteX4822" fmla="*/ 1174208 w 3974108"/>
              <a:gd name="connsiteY4822" fmla="*/ 1562665 h 7780525"/>
              <a:gd name="connsiteX4823" fmla="*/ 1059221 w 3974108"/>
              <a:gd name="connsiteY4823" fmla="*/ 1608439 h 7780525"/>
              <a:gd name="connsiteX4824" fmla="*/ 1062548 w 3974108"/>
              <a:gd name="connsiteY4824" fmla="*/ 1585886 h 7780525"/>
              <a:gd name="connsiteX4825" fmla="*/ 1091298 w 3974108"/>
              <a:gd name="connsiteY4825" fmla="*/ 1565852 h 7780525"/>
              <a:gd name="connsiteX4826" fmla="*/ 1147036 w 3974108"/>
              <a:gd name="connsiteY4826" fmla="*/ 1520872 h 7780525"/>
              <a:gd name="connsiteX4827" fmla="*/ 1134863 w 3974108"/>
              <a:gd name="connsiteY4827" fmla="*/ 1524288 h 7780525"/>
              <a:gd name="connsiteX4828" fmla="*/ 1063155 w 3974108"/>
              <a:gd name="connsiteY4828" fmla="*/ 1566026 h 7780525"/>
              <a:gd name="connsiteX4829" fmla="*/ 1018953 w 3974108"/>
              <a:gd name="connsiteY4829" fmla="*/ 1591554 h 7780525"/>
              <a:gd name="connsiteX4830" fmla="*/ 935240 w 3974108"/>
              <a:gd name="connsiteY4830" fmla="*/ 1623535 h 7780525"/>
              <a:gd name="connsiteX4831" fmla="*/ 907271 w 3974108"/>
              <a:gd name="connsiteY4831" fmla="*/ 1629838 h 7780525"/>
              <a:gd name="connsiteX4832" fmla="*/ 831564 w 3974108"/>
              <a:gd name="connsiteY4832" fmla="*/ 1632548 h 7780525"/>
              <a:gd name="connsiteX4833" fmla="*/ 821609 w 3974108"/>
              <a:gd name="connsiteY4833" fmla="*/ 1631480 h 7780525"/>
              <a:gd name="connsiteX4834" fmla="*/ 675850 w 3974108"/>
              <a:gd name="connsiteY4834" fmla="*/ 1566208 h 7780525"/>
              <a:gd name="connsiteX4835" fmla="*/ 595145 w 3974108"/>
              <a:gd name="connsiteY4835" fmla="*/ 1504302 h 7780525"/>
              <a:gd name="connsiteX4836" fmla="*/ 583900 w 3974108"/>
              <a:gd name="connsiteY4836" fmla="*/ 1495875 h 7780525"/>
              <a:gd name="connsiteX4837" fmla="*/ 506299 w 3974108"/>
              <a:gd name="connsiteY4837" fmla="*/ 1457421 h 7780525"/>
              <a:gd name="connsiteX4838" fmla="*/ 362383 w 3974108"/>
              <a:gd name="connsiteY4838" fmla="*/ 1444136 h 7780525"/>
              <a:gd name="connsiteX4839" fmla="*/ 238439 w 3974108"/>
              <a:gd name="connsiteY4839" fmla="*/ 1482772 h 7780525"/>
              <a:gd name="connsiteX4840" fmla="*/ 203791 w 3974108"/>
              <a:gd name="connsiteY4840" fmla="*/ 1507936 h 7780525"/>
              <a:gd name="connsiteX4841" fmla="*/ 162243 w 3974108"/>
              <a:gd name="connsiteY4841" fmla="*/ 1544301 h 7780525"/>
              <a:gd name="connsiteX4842" fmla="*/ 104397 w 3974108"/>
              <a:gd name="connsiteY4842" fmla="*/ 1645080 h 7780525"/>
              <a:gd name="connsiteX4843" fmla="*/ 90665 w 3974108"/>
              <a:gd name="connsiteY4843" fmla="*/ 1717266 h 7780525"/>
              <a:gd name="connsiteX4844" fmla="*/ 93145 w 3974108"/>
              <a:gd name="connsiteY4844" fmla="*/ 1721975 h 7780525"/>
              <a:gd name="connsiteX4845" fmla="*/ 186748 w 3974108"/>
              <a:gd name="connsiteY4845" fmla="*/ 1641277 h 7780525"/>
              <a:gd name="connsiteX4846" fmla="*/ 116887 w 3974108"/>
              <a:gd name="connsiteY4846" fmla="*/ 1712997 h 7780525"/>
              <a:gd name="connsiteX4847" fmla="*/ 82412 w 3974108"/>
              <a:gd name="connsiteY4847" fmla="*/ 1807604 h 7780525"/>
              <a:gd name="connsiteX4848" fmla="*/ 162062 w 3974108"/>
              <a:gd name="connsiteY4848" fmla="*/ 1718469 h 7780525"/>
              <a:gd name="connsiteX4849" fmla="*/ 145305 w 3974108"/>
              <a:gd name="connsiteY4849" fmla="*/ 1750966 h 7780525"/>
              <a:gd name="connsiteX4850" fmla="*/ 121916 w 3974108"/>
              <a:gd name="connsiteY4850" fmla="*/ 1781851 h 7780525"/>
              <a:gd name="connsiteX4851" fmla="*/ 96724 w 3974108"/>
              <a:gd name="connsiteY4851" fmla="*/ 1815944 h 7780525"/>
              <a:gd name="connsiteX4852" fmla="*/ 175125 w 3974108"/>
              <a:gd name="connsiteY4852" fmla="*/ 1784294 h 7780525"/>
              <a:gd name="connsiteX4853" fmla="*/ 78518 w 3974108"/>
              <a:gd name="connsiteY4853" fmla="*/ 1841898 h 7780525"/>
              <a:gd name="connsiteX4854" fmla="*/ 99579 w 3974108"/>
              <a:gd name="connsiteY4854" fmla="*/ 1859153 h 7780525"/>
              <a:gd name="connsiteX4855" fmla="*/ 112585 w 3974108"/>
              <a:gd name="connsiteY4855" fmla="*/ 1862840 h 7780525"/>
              <a:gd name="connsiteX4856" fmla="*/ 178700 w 3974108"/>
              <a:gd name="connsiteY4856" fmla="*/ 1868612 h 7780525"/>
              <a:gd name="connsiteX4857" fmla="*/ 178730 w 3974108"/>
              <a:gd name="connsiteY4857" fmla="*/ 1872850 h 7780525"/>
              <a:gd name="connsiteX4858" fmla="*/ 133214 w 3974108"/>
              <a:gd name="connsiteY4858" fmla="*/ 1874425 h 7780525"/>
              <a:gd name="connsiteX4859" fmla="*/ 125150 w 3974108"/>
              <a:gd name="connsiteY4859" fmla="*/ 1873213 h 7780525"/>
              <a:gd name="connsiteX4860" fmla="*/ 95797 w 3974108"/>
              <a:gd name="connsiteY4860" fmla="*/ 1878385 h 7780525"/>
              <a:gd name="connsiteX4861" fmla="*/ 86199 w 3974108"/>
              <a:gd name="connsiteY4861" fmla="*/ 1878059 h 7780525"/>
              <a:gd name="connsiteX4862" fmla="*/ 75866 w 3974108"/>
              <a:gd name="connsiteY4862" fmla="*/ 1881898 h 7780525"/>
              <a:gd name="connsiteX4863" fmla="*/ 54862 w 3974108"/>
              <a:gd name="connsiteY4863" fmla="*/ 1885599 h 7780525"/>
              <a:gd name="connsiteX4864" fmla="*/ 32936 w 3974108"/>
              <a:gd name="connsiteY4864" fmla="*/ 1888662 h 7780525"/>
              <a:gd name="connsiteX4865" fmla="*/ 43467 w 3974108"/>
              <a:gd name="connsiteY4865" fmla="*/ 1865632 h 7780525"/>
              <a:gd name="connsiteX4866" fmla="*/ 63739 w 3974108"/>
              <a:gd name="connsiteY4866" fmla="*/ 1845660 h 7780525"/>
              <a:gd name="connsiteX4867" fmla="*/ 27100 w 3974108"/>
              <a:gd name="connsiteY4867" fmla="*/ 1838953 h 7780525"/>
              <a:gd name="connsiteX4868" fmla="*/ 61941 w 3974108"/>
              <a:gd name="connsiteY4868" fmla="*/ 1795203 h 7780525"/>
              <a:gd name="connsiteX4869" fmla="*/ 39285 w 3974108"/>
              <a:gd name="connsiteY4869" fmla="*/ 1801173 h 7780525"/>
              <a:gd name="connsiteX4870" fmla="*/ 17473 w 3974108"/>
              <a:gd name="connsiteY4870" fmla="*/ 1801888 h 7780525"/>
              <a:gd name="connsiteX4871" fmla="*/ 35220 w 3974108"/>
              <a:gd name="connsiteY4871" fmla="*/ 1775675 h 7780525"/>
              <a:gd name="connsiteX4872" fmla="*/ 0 w 3974108"/>
              <a:gd name="connsiteY4872" fmla="*/ 1771273 h 7780525"/>
              <a:gd name="connsiteX4873" fmla="*/ 21904 w 3974108"/>
              <a:gd name="connsiteY4873" fmla="*/ 1751615 h 7780525"/>
              <a:gd name="connsiteX4874" fmla="*/ 52537 w 3974108"/>
              <a:gd name="connsiteY4874" fmla="*/ 1712135 h 7780525"/>
              <a:gd name="connsiteX4875" fmla="*/ 65937 w 3974108"/>
              <a:gd name="connsiteY4875" fmla="*/ 1602979 h 7780525"/>
              <a:gd name="connsiteX4876" fmla="*/ 126495 w 3974108"/>
              <a:gd name="connsiteY4876" fmla="*/ 1511864 h 7780525"/>
              <a:gd name="connsiteX4877" fmla="*/ 179626 w 3974108"/>
              <a:gd name="connsiteY4877" fmla="*/ 1467229 h 7780525"/>
              <a:gd name="connsiteX4878" fmla="*/ 269823 w 3974108"/>
              <a:gd name="connsiteY4878" fmla="*/ 1425322 h 7780525"/>
              <a:gd name="connsiteX4879" fmla="*/ 385125 w 3974108"/>
              <a:gd name="connsiteY4879" fmla="*/ 1409572 h 7780525"/>
              <a:gd name="connsiteX4880" fmla="*/ 2514109 w 3974108"/>
              <a:gd name="connsiteY4880" fmla="*/ 1371077 h 7780525"/>
              <a:gd name="connsiteX4881" fmla="*/ 2524841 w 3974108"/>
              <a:gd name="connsiteY4881" fmla="*/ 1388807 h 7780525"/>
              <a:gd name="connsiteX4882" fmla="*/ 2509068 w 3974108"/>
              <a:gd name="connsiteY4882" fmla="*/ 1403583 h 7780525"/>
              <a:gd name="connsiteX4883" fmla="*/ 2495016 w 3974108"/>
              <a:gd name="connsiteY4883" fmla="*/ 1410479 h 7780525"/>
              <a:gd name="connsiteX4884" fmla="*/ 2481151 w 3974108"/>
              <a:gd name="connsiteY4884" fmla="*/ 1387970 h 7780525"/>
              <a:gd name="connsiteX4885" fmla="*/ 1790263 w 3974108"/>
              <a:gd name="connsiteY4885" fmla="*/ 1305212 h 7780525"/>
              <a:gd name="connsiteX4886" fmla="*/ 1755344 w 3974108"/>
              <a:gd name="connsiteY4886" fmla="*/ 1374047 h 7780525"/>
              <a:gd name="connsiteX4887" fmla="*/ 1736399 w 3974108"/>
              <a:gd name="connsiteY4887" fmla="*/ 1453301 h 7780525"/>
              <a:gd name="connsiteX4888" fmla="*/ 1720425 w 3974108"/>
              <a:gd name="connsiteY4888" fmla="*/ 1591344 h 7780525"/>
              <a:gd name="connsiteX4889" fmla="*/ 1800664 w 3974108"/>
              <a:gd name="connsiteY4889" fmla="*/ 1846593 h 7780525"/>
              <a:gd name="connsiteX4890" fmla="*/ 1841528 w 3974108"/>
              <a:gd name="connsiteY4890" fmla="*/ 1909846 h 7780525"/>
              <a:gd name="connsiteX4891" fmla="*/ 1851558 w 3974108"/>
              <a:gd name="connsiteY4891" fmla="*/ 1932171 h 7780525"/>
              <a:gd name="connsiteX4892" fmla="*/ 1833355 w 3974108"/>
              <a:gd name="connsiteY4892" fmla="*/ 1928079 h 7780525"/>
              <a:gd name="connsiteX4893" fmla="*/ 1849251 w 3974108"/>
              <a:gd name="connsiteY4893" fmla="*/ 2020827 h 7780525"/>
              <a:gd name="connsiteX4894" fmla="*/ 1871617 w 3974108"/>
              <a:gd name="connsiteY4894" fmla="*/ 2151327 h 7780525"/>
              <a:gd name="connsiteX4895" fmla="*/ 1945542 w 3974108"/>
              <a:gd name="connsiteY4895" fmla="*/ 2159514 h 7780525"/>
              <a:gd name="connsiteX4896" fmla="*/ 1944910 w 3974108"/>
              <a:gd name="connsiteY4896" fmla="*/ 2145114 h 7780525"/>
              <a:gd name="connsiteX4897" fmla="*/ 1941456 w 3974108"/>
              <a:gd name="connsiteY4897" fmla="*/ 2066492 h 7780525"/>
              <a:gd name="connsiteX4898" fmla="*/ 1954086 w 3974108"/>
              <a:gd name="connsiteY4898" fmla="*/ 1930682 h 7780525"/>
              <a:gd name="connsiteX4899" fmla="*/ 1979718 w 3974108"/>
              <a:gd name="connsiteY4899" fmla="*/ 1810500 h 7780525"/>
              <a:gd name="connsiteX4900" fmla="*/ 2000519 w 3974108"/>
              <a:gd name="connsiteY4900" fmla="*/ 1758037 h 7780525"/>
              <a:gd name="connsiteX4901" fmla="*/ 2051412 w 3974108"/>
              <a:gd name="connsiteY4901" fmla="*/ 1705573 h 7780525"/>
              <a:gd name="connsiteX4902" fmla="*/ 2083731 w 3974108"/>
              <a:gd name="connsiteY4902" fmla="*/ 1679528 h 7780525"/>
              <a:gd name="connsiteX4903" fmla="*/ 2067757 w 3974108"/>
              <a:gd name="connsiteY4903" fmla="*/ 1651250 h 7780525"/>
              <a:gd name="connsiteX4904" fmla="*/ 1994946 w 3974108"/>
              <a:gd name="connsiteY4904" fmla="*/ 1685480 h 7780525"/>
              <a:gd name="connsiteX4905" fmla="*/ 1926596 w 3974108"/>
              <a:gd name="connsiteY4905" fmla="*/ 1813105 h 7780525"/>
              <a:gd name="connsiteX4906" fmla="*/ 1925854 w 3974108"/>
              <a:gd name="connsiteY4906" fmla="*/ 1957844 h 7780525"/>
              <a:gd name="connsiteX4907" fmla="*/ 1930683 w 3974108"/>
              <a:gd name="connsiteY4907" fmla="*/ 2049749 h 7780525"/>
              <a:gd name="connsiteX4908" fmla="*/ 1927989 w 3974108"/>
              <a:gd name="connsiteY4908" fmla="*/ 2082027 h 7780525"/>
              <a:gd name="connsiteX4909" fmla="*/ 1917329 w 3974108"/>
              <a:gd name="connsiteY4909" fmla="*/ 2109280 h 7780525"/>
              <a:gd name="connsiteX4910" fmla="*/ 1914709 w 3974108"/>
              <a:gd name="connsiteY4910" fmla="*/ 2115980 h 7780525"/>
              <a:gd name="connsiteX4911" fmla="*/ 1911173 w 3974108"/>
              <a:gd name="connsiteY4911" fmla="*/ 2101280 h 7780525"/>
              <a:gd name="connsiteX4912" fmla="*/ 1907279 w 3974108"/>
              <a:gd name="connsiteY4912" fmla="*/ 2085097 h 7780525"/>
              <a:gd name="connsiteX4913" fmla="*/ 1894278 w 3974108"/>
              <a:gd name="connsiteY4913" fmla="*/ 1971239 h 7780525"/>
              <a:gd name="connsiteX4914" fmla="*/ 1854901 w 3974108"/>
              <a:gd name="connsiteY4914" fmla="*/ 1876731 h 7780525"/>
              <a:gd name="connsiteX4915" fmla="*/ 1824440 w 3974108"/>
              <a:gd name="connsiteY4915" fmla="*/ 1810500 h 7780525"/>
              <a:gd name="connsiteX4916" fmla="*/ 1792492 w 3974108"/>
              <a:gd name="connsiteY4916" fmla="*/ 1675435 h 7780525"/>
              <a:gd name="connsiteX4917" fmla="*/ 1783576 w 3974108"/>
              <a:gd name="connsiteY4917" fmla="*/ 1605483 h 7780525"/>
              <a:gd name="connsiteX4918" fmla="*/ 1770575 w 3974108"/>
              <a:gd name="connsiteY4918" fmla="*/ 1553019 h 7780525"/>
              <a:gd name="connsiteX4919" fmla="*/ 1765002 w 3974108"/>
              <a:gd name="connsiteY4919" fmla="*/ 1515067 h 7780525"/>
              <a:gd name="connsiteX4920" fmla="*/ 1802150 w 3974108"/>
              <a:gd name="connsiteY4920" fmla="*/ 1382233 h 7780525"/>
              <a:gd name="connsiteX4921" fmla="*/ 1829640 w 3974108"/>
              <a:gd name="connsiteY4921" fmla="*/ 1332002 h 7780525"/>
              <a:gd name="connsiteX4922" fmla="*/ 1840041 w 3974108"/>
              <a:gd name="connsiteY4922" fmla="*/ 1310794 h 7780525"/>
              <a:gd name="connsiteX4923" fmla="*/ 1790263 w 3974108"/>
              <a:gd name="connsiteY4923" fmla="*/ 1305212 h 7780525"/>
              <a:gd name="connsiteX4924" fmla="*/ 1811066 w 3974108"/>
              <a:gd name="connsiteY4924" fmla="*/ 1280283 h 7780525"/>
              <a:gd name="connsiteX4925" fmla="*/ 1871245 w 3974108"/>
              <a:gd name="connsiteY4925" fmla="*/ 1283632 h 7780525"/>
              <a:gd name="connsiteX4926" fmla="*/ 1882762 w 3974108"/>
              <a:gd name="connsiteY4926" fmla="*/ 1289213 h 7780525"/>
              <a:gd name="connsiteX4927" fmla="*/ 1879419 w 3974108"/>
              <a:gd name="connsiteY4927" fmla="*/ 1309305 h 7780525"/>
              <a:gd name="connsiteX4928" fmla="*/ 1844128 w 3974108"/>
              <a:gd name="connsiteY4928" fmla="*/ 1353954 h 7780525"/>
              <a:gd name="connsiteX4929" fmla="*/ 1805865 w 3974108"/>
              <a:gd name="connsiteY4929" fmla="*/ 1421673 h 7780525"/>
              <a:gd name="connsiteX4930" fmla="*/ 1803265 w 3974108"/>
              <a:gd name="connsiteY4930" fmla="*/ 1486788 h 7780525"/>
              <a:gd name="connsiteX4931" fmla="*/ 1813295 w 3974108"/>
              <a:gd name="connsiteY4931" fmla="*/ 1601762 h 7780525"/>
              <a:gd name="connsiteX4932" fmla="*/ 1831869 w 3974108"/>
              <a:gd name="connsiteY4932" fmla="*/ 1690690 h 7780525"/>
              <a:gd name="connsiteX4933" fmla="*/ 1949257 w 3974108"/>
              <a:gd name="connsiteY4933" fmla="*/ 1472649 h 7780525"/>
              <a:gd name="connsiteX4934" fmla="*/ 1954086 w 3974108"/>
              <a:gd name="connsiteY4934" fmla="*/ 1502045 h 7780525"/>
              <a:gd name="connsiteX4935" fmla="*/ 1910252 w 3974108"/>
              <a:gd name="connsiteY4935" fmla="*/ 1701852 h 7780525"/>
              <a:gd name="connsiteX4936" fmla="*/ 1899478 w 3974108"/>
              <a:gd name="connsiteY4936" fmla="*/ 1780361 h 7780525"/>
              <a:gd name="connsiteX4937" fmla="*/ 1904307 w 3974108"/>
              <a:gd name="connsiteY4937" fmla="*/ 1781850 h 7780525"/>
              <a:gd name="connsiteX4938" fmla="*/ 1911366 w 3974108"/>
              <a:gd name="connsiteY4938" fmla="*/ 1764362 h 7780525"/>
              <a:gd name="connsiteX4939" fmla="*/ 1985290 w 3974108"/>
              <a:gd name="connsiteY4939" fmla="*/ 1658318 h 7780525"/>
              <a:gd name="connsiteX4940" fmla="*/ 2019464 w 3974108"/>
              <a:gd name="connsiteY4940" fmla="*/ 1640830 h 7780525"/>
              <a:gd name="connsiteX4941" fmla="*/ 2094875 w 3974108"/>
              <a:gd name="connsiteY4941" fmla="*/ 1666133 h 7780525"/>
              <a:gd name="connsiteX4942" fmla="*/ 2089674 w 3974108"/>
              <a:gd name="connsiteY4942" fmla="*/ 1700364 h 7780525"/>
              <a:gd name="connsiteX4943" fmla="*/ 2038038 w 3974108"/>
              <a:gd name="connsiteY4943" fmla="*/ 1743153 h 7780525"/>
              <a:gd name="connsiteX4944" fmla="*/ 1997919 w 3974108"/>
              <a:gd name="connsiteY4944" fmla="*/ 1827988 h 7780525"/>
              <a:gd name="connsiteX4945" fmla="*/ 1980461 w 3974108"/>
              <a:gd name="connsiteY4945" fmla="*/ 1944822 h 7780525"/>
              <a:gd name="connsiteX4946" fmla="*/ 1976746 w 3974108"/>
              <a:gd name="connsiteY4946" fmla="*/ 2044912 h 7780525"/>
              <a:gd name="connsiteX4947" fmla="*/ 1984176 w 3974108"/>
              <a:gd name="connsiteY4947" fmla="*/ 2154676 h 7780525"/>
              <a:gd name="connsiteX4948" fmla="*/ 1996433 w 3974108"/>
              <a:gd name="connsiteY4948" fmla="*/ 2174769 h 7780525"/>
              <a:gd name="connsiteX4949" fmla="*/ 2032467 w 3974108"/>
              <a:gd name="connsiteY4949" fmla="*/ 2227977 h 7780525"/>
              <a:gd name="connsiteX4950" fmla="*/ 2043239 w 3974108"/>
              <a:gd name="connsiteY4950" fmla="*/ 2229837 h 7780525"/>
              <a:gd name="connsiteX4951" fmla="*/ 2131652 w 3974108"/>
              <a:gd name="connsiteY4951" fmla="*/ 2268162 h 7780525"/>
              <a:gd name="connsiteX4952" fmla="*/ 2240495 w 3974108"/>
              <a:gd name="connsiteY4952" fmla="*/ 2394297 h 7780525"/>
              <a:gd name="connsiteX4953" fmla="*/ 2293989 w 3974108"/>
              <a:gd name="connsiteY4953" fmla="*/ 2556524 h 7780525"/>
              <a:gd name="connsiteX4954" fmla="*/ 2291017 w 3974108"/>
              <a:gd name="connsiteY4954" fmla="*/ 2731775 h 7780525"/>
              <a:gd name="connsiteX4955" fmla="*/ 2253869 w 3974108"/>
              <a:gd name="connsiteY4955" fmla="*/ 2832982 h 7780525"/>
              <a:gd name="connsiteX4956" fmla="*/ 2163228 w 3974108"/>
              <a:gd name="connsiteY4956" fmla="*/ 2971769 h 7780525"/>
              <a:gd name="connsiteX4957" fmla="*/ 2100819 w 3974108"/>
              <a:gd name="connsiteY4957" fmla="*/ 3041720 h 7780525"/>
              <a:gd name="connsiteX4958" fmla="*/ 2015379 w 3974108"/>
              <a:gd name="connsiteY4958" fmla="*/ 3173437 h 7780525"/>
              <a:gd name="connsiteX4959" fmla="*/ 1997176 w 3974108"/>
              <a:gd name="connsiteY4959" fmla="*/ 3253062 h 7780525"/>
              <a:gd name="connsiteX4960" fmla="*/ 1987146 w 3974108"/>
              <a:gd name="connsiteY4960" fmla="*/ 3292132 h 7780525"/>
              <a:gd name="connsiteX4961" fmla="*/ 1978975 w 3974108"/>
              <a:gd name="connsiteY4961" fmla="*/ 3330085 h 7780525"/>
              <a:gd name="connsiteX4962" fmla="*/ 1972289 w 3974108"/>
              <a:gd name="connsiteY4962" fmla="*/ 3357618 h 7780525"/>
              <a:gd name="connsiteX4963" fmla="*/ 1956686 w 3974108"/>
              <a:gd name="connsiteY4963" fmla="*/ 3362084 h 7780525"/>
              <a:gd name="connsiteX4964" fmla="*/ 1956315 w 3974108"/>
              <a:gd name="connsiteY4964" fmla="*/ 3295107 h 7780525"/>
              <a:gd name="connsiteX4965" fmla="*/ 1947027 w 3974108"/>
              <a:gd name="connsiteY4965" fmla="*/ 3187204 h 7780525"/>
              <a:gd name="connsiteX4966" fmla="*/ 1929197 w 3974108"/>
              <a:gd name="connsiteY4966" fmla="*/ 3131019 h 7780525"/>
              <a:gd name="connsiteX4967" fmla="*/ 1892048 w 3974108"/>
              <a:gd name="connsiteY4967" fmla="*/ 3077812 h 7780525"/>
              <a:gd name="connsiteX4968" fmla="*/ 1863073 w 3974108"/>
              <a:gd name="connsiteY4968" fmla="*/ 3046928 h 7780525"/>
              <a:gd name="connsiteX4969" fmla="*/ 1751258 w 3974108"/>
              <a:gd name="connsiteY4969" fmla="*/ 2933444 h 7780525"/>
              <a:gd name="connsiteX4970" fmla="*/ 1667303 w 3974108"/>
              <a:gd name="connsiteY4970" fmla="*/ 2882840 h 7780525"/>
              <a:gd name="connsiteX4971" fmla="*/ 1596350 w 3974108"/>
              <a:gd name="connsiteY4971" fmla="*/ 2839306 h 7780525"/>
              <a:gd name="connsiteX4972" fmla="*/ 1514625 w 3974108"/>
              <a:gd name="connsiteY4972" fmla="*/ 2664428 h 7780525"/>
              <a:gd name="connsiteX4973" fmla="*/ 1514625 w 3974108"/>
              <a:gd name="connsiteY4973" fmla="*/ 2568059 h 7780525"/>
              <a:gd name="connsiteX4974" fmla="*/ 1538028 w 3974108"/>
              <a:gd name="connsiteY4974" fmla="*/ 2481736 h 7780525"/>
              <a:gd name="connsiteX4975" fmla="*/ 1640185 w 3974108"/>
              <a:gd name="connsiteY4975" fmla="*/ 2350019 h 7780525"/>
              <a:gd name="connsiteX4976" fmla="*/ 1779119 w 3974108"/>
              <a:gd name="connsiteY4976" fmla="*/ 2270022 h 7780525"/>
              <a:gd name="connsiteX4977" fmla="*/ 1793235 w 3974108"/>
              <a:gd name="connsiteY4977" fmla="*/ 2263696 h 7780525"/>
              <a:gd name="connsiteX4978" fmla="*/ 1786549 w 3974108"/>
              <a:gd name="connsiteY4978" fmla="*/ 2235790 h 7780525"/>
              <a:gd name="connsiteX4979" fmla="*/ 1791750 w 3974108"/>
              <a:gd name="connsiteY4979" fmla="*/ 2198582 h 7780525"/>
              <a:gd name="connsiteX4980" fmla="*/ 1796207 w 3974108"/>
              <a:gd name="connsiteY4980" fmla="*/ 2183327 h 7780525"/>
              <a:gd name="connsiteX4981" fmla="*/ 1785805 w 3974108"/>
              <a:gd name="connsiteY4981" fmla="*/ 2083608 h 7780525"/>
              <a:gd name="connsiteX4982" fmla="*/ 1749400 w 3974108"/>
              <a:gd name="connsiteY4982" fmla="*/ 1986867 h 7780525"/>
              <a:gd name="connsiteX4983" fmla="*/ 1682162 w 3974108"/>
              <a:gd name="connsiteY4983" fmla="*/ 1884173 h 7780525"/>
              <a:gd name="connsiteX4984" fmla="*/ 1590407 w 3974108"/>
              <a:gd name="connsiteY4984" fmla="*/ 1774780 h 7780525"/>
              <a:gd name="connsiteX4985" fmla="*/ 1527998 w 3974108"/>
              <a:gd name="connsiteY4985" fmla="*/ 1687713 h 7780525"/>
              <a:gd name="connsiteX4986" fmla="*/ 1506452 w 3974108"/>
              <a:gd name="connsiteY4986" fmla="*/ 1596181 h 7780525"/>
              <a:gd name="connsiteX4987" fmla="*/ 1509424 w 3974108"/>
              <a:gd name="connsiteY4987" fmla="*/ 1584275 h 7780525"/>
              <a:gd name="connsiteX4988" fmla="*/ 1587063 w 3974108"/>
              <a:gd name="connsiteY4988" fmla="*/ 1592460 h 7780525"/>
              <a:gd name="connsiteX4989" fmla="*/ 1619382 w 3974108"/>
              <a:gd name="connsiteY4989" fmla="*/ 1603250 h 7780525"/>
              <a:gd name="connsiteX4990" fmla="*/ 1631641 w 3974108"/>
              <a:gd name="connsiteY4990" fmla="*/ 1618506 h 7780525"/>
              <a:gd name="connsiteX4991" fmla="*/ 1669533 w 3974108"/>
              <a:gd name="connsiteY4991" fmla="*/ 1697387 h 7780525"/>
              <a:gd name="connsiteX4992" fmla="*/ 1701851 w 3974108"/>
              <a:gd name="connsiteY4992" fmla="*/ 1732363 h 7780525"/>
              <a:gd name="connsiteX4993" fmla="*/ 1684391 w 3974108"/>
              <a:gd name="connsiteY4993" fmla="*/ 1663528 h 7780525"/>
              <a:gd name="connsiteX4994" fmla="*/ 1699622 w 3974108"/>
              <a:gd name="connsiteY4994" fmla="*/ 1439534 h 7780525"/>
              <a:gd name="connsiteX4995" fmla="*/ 1747171 w 3974108"/>
              <a:gd name="connsiteY4995" fmla="*/ 1333490 h 7780525"/>
              <a:gd name="connsiteX4996" fmla="*/ 1792864 w 3974108"/>
              <a:gd name="connsiteY4996" fmla="*/ 1284747 h 7780525"/>
              <a:gd name="connsiteX4997" fmla="*/ 1811066 w 3974108"/>
              <a:gd name="connsiteY4997" fmla="*/ 1280283 h 7780525"/>
              <a:gd name="connsiteX4998" fmla="*/ 2653709 w 3974108"/>
              <a:gd name="connsiteY4998" fmla="*/ 1231005 h 7780525"/>
              <a:gd name="connsiteX4999" fmla="*/ 2670480 w 3974108"/>
              <a:gd name="connsiteY4999" fmla="*/ 1316646 h 7780525"/>
              <a:gd name="connsiteX5000" fmla="*/ 2706632 w 3974108"/>
              <a:gd name="connsiteY5000" fmla="*/ 1414574 h 7780525"/>
              <a:gd name="connsiteX5001" fmla="*/ 2745766 w 3974108"/>
              <a:gd name="connsiteY5001" fmla="*/ 1471171 h 7780525"/>
              <a:gd name="connsiteX5002" fmla="*/ 2777446 w 3974108"/>
              <a:gd name="connsiteY5002" fmla="*/ 1500215 h 7780525"/>
              <a:gd name="connsiteX5003" fmla="*/ 2827761 w 3974108"/>
              <a:gd name="connsiteY5003" fmla="*/ 1530748 h 7780525"/>
              <a:gd name="connsiteX5004" fmla="*/ 2891121 w 3974108"/>
              <a:gd name="connsiteY5004" fmla="*/ 1546014 h 7780525"/>
              <a:gd name="connsiteX5005" fmla="*/ 2941063 w 3974108"/>
              <a:gd name="connsiteY5005" fmla="*/ 1557557 h 7780525"/>
              <a:gd name="connsiteX5006" fmla="*/ 2901184 w 3974108"/>
              <a:gd name="connsiteY5006" fmla="*/ 1476012 h 7780525"/>
              <a:gd name="connsiteX5007" fmla="*/ 2888139 w 3974108"/>
              <a:gd name="connsiteY5007" fmla="*/ 1468565 h 7780525"/>
              <a:gd name="connsiteX5008" fmla="*/ 2837451 w 3974108"/>
              <a:gd name="connsiteY5008" fmla="*/ 1464841 h 7780525"/>
              <a:gd name="connsiteX5009" fmla="*/ 2801672 w 3974108"/>
              <a:gd name="connsiteY5009" fmla="*/ 1460001 h 7780525"/>
              <a:gd name="connsiteX5010" fmla="*/ 2876958 w 3974108"/>
              <a:gd name="connsiteY5010" fmla="*/ 1443245 h 7780525"/>
              <a:gd name="connsiteX5011" fmla="*/ 2838942 w 3974108"/>
              <a:gd name="connsiteY5011" fmla="*/ 1396329 h 7780525"/>
              <a:gd name="connsiteX5012" fmla="*/ 2818816 w 3974108"/>
              <a:gd name="connsiteY5012" fmla="*/ 1391116 h 7780525"/>
              <a:gd name="connsiteX5013" fmla="*/ 2771110 w 3974108"/>
              <a:gd name="connsiteY5013" fmla="*/ 1403031 h 7780525"/>
              <a:gd name="connsiteX5014" fmla="*/ 2744276 w 3974108"/>
              <a:gd name="connsiteY5014" fmla="*/ 1400797 h 7780525"/>
              <a:gd name="connsiteX5015" fmla="*/ 2808380 w 3974108"/>
              <a:gd name="connsiteY5015" fmla="*/ 1372498 h 7780525"/>
              <a:gd name="connsiteX5016" fmla="*/ 2781173 w 3974108"/>
              <a:gd name="connsiteY5016" fmla="*/ 1342710 h 7780525"/>
              <a:gd name="connsiteX5017" fmla="*/ 2783409 w 3974108"/>
              <a:gd name="connsiteY5017" fmla="*/ 1340104 h 7780525"/>
              <a:gd name="connsiteX5018" fmla="*/ 2833352 w 3974108"/>
              <a:gd name="connsiteY5018" fmla="*/ 1362445 h 7780525"/>
              <a:gd name="connsiteX5019" fmla="*/ 2817698 w 3974108"/>
              <a:gd name="connsiteY5019" fmla="*/ 1314784 h 7780525"/>
              <a:gd name="connsiteX5020" fmla="*/ 2832606 w 3974108"/>
              <a:gd name="connsiteY5020" fmla="*/ 1320742 h 7780525"/>
              <a:gd name="connsiteX5021" fmla="*/ 2874349 w 3974108"/>
              <a:gd name="connsiteY5021" fmla="*/ 1384786 h 7780525"/>
              <a:gd name="connsiteX5022" fmla="*/ 2905656 w 3974108"/>
              <a:gd name="connsiteY5022" fmla="*/ 1424628 h 7780525"/>
              <a:gd name="connsiteX5023" fmla="*/ 2898202 w 3974108"/>
              <a:gd name="connsiteY5023" fmla="*/ 1317391 h 7780525"/>
              <a:gd name="connsiteX5024" fmla="*/ 2919073 w 3974108"/>
              <a:gd name="connsiteY5024" fmla="*/ 1339359 h 7780525"/>
              <a:gd name="connsiteX5025" fmla="*/ 2938081 w 3974108"/>
              <a:gd name="connsiteY5025" fmla="*/ 1437288 h 7780525"/>
              <a:gd name="connsiteX5026" fmla="*/ 2961189 w 3974108"/>
              <a:gd name="connsiteY5026" fmla="*/ 1521067 h 7780525"/>
              <a:gd name="connsiteX5027" fmla="*/ 2972743 w 3974108"/>
              <a:gd name="connsiteY5027" fmla="*/ 1542663 h 7780525"/>
              <a:gd name="connsiteX5028" fmla="*/ 2982806 w 3974108"/>
              <a:gd name="connsiteY5028" fmla="*/ 1559791 h 7780525"/>
              <a:gd name="connsiteX5029" fmla="*/ 2985787 w 3974108"/>
              <a:gd name="connsiteY5029" fmla="*/ 1543780 h 7780525"/>
              <a:gd name="connsiteX5030" fmla="*/ 2984296 w 3974108"/>
              <a:gd name="connsiteY5030" fmla="*/ 1474150 h 7780525"/>
              <a:gd name="connsiteX5031" fmla="*/ 2963052 w 3974108"/>
              <a:gd name="connsiteY5031" fmla="*/ 1376594 h 7780525"/>
              <a:gd name="connsiteX5032" fmla="*/ 2805399 w 3974108"/>
              <a:gd name="connsiteY5032" fmla="*/ 1264517 h 7780525"/>
              <a:gd name="connsiteX5033" fmla="*/ 2668617 w 3974108"/>
              <a:gd name="connsiteY5033" fmla="*/ 1232867 h 7780525"/>
              <a:gd name="connsiteX5034" fmla="*/ 2653709 w 3974108"/>
              <a:gd name="connsiteY5034" fmla="*/ 1231005 h 7780525"/>
              <a:gd name="connsiteX5035" fmla="*/ 2652590 w 3974108"/>
              <a:gd name="connsiteY5035" fmla="*/ 1201962 h 7780525"/>
              <a:gd name="connsiteX5036" fmla="*/ 2691724 w 3974108"/>
              <a:gd name="connsiteY5036" fmla="*/ 1213877 h 7780525"/>
              <a:gd name="connsiteX5037" fmla="*/ 2781546 w 3974108"/>
              <a:gd name="connsiteY5037" fmla="*/ 1232495 h 7780525"/>
              <a:gd name="connsiteX5038" fmla="*/ 2963052 w 3974108"/>
              <a:gd name="connsiteY5038" fmla="*/ 1322976 h 7780525"/>
              <a:gd name="connsiteX5039" fmla="*/ 2999950 w 3974108"/>
              <a:gd name="connsiteY5039" fmla="*/ 1401914 h 7780525"/>
              <a:gd name="connsiteX5040" fmla="*/ 3011877 w 3974108"/>
              <a:gd name="connsiteY5040" fmla="*/ 1518088 h 7780525"/>
              <a:gd name="connsiteX5041" fmla="*/ 2996596 w 3974108"/>
              <a:gd name="connsiteY5041" fmla="*/ 1576919 h 7780525"/>
              <a:gd name="connsiteX5042" fmla="*/ 2996223 w 3974108"/>
              <a:gd name="connsiteY5042" fmla="*/ 1600005 h 7780525"/>
              <a:gd name="connsiteX5043" fmla="*/ 3024176 w 3974108"/>
              <a:gd name="connsiteY5043" fmla="*/ 1717296 h 7780525"/>
              <a:gd name="connsiteX5044" fmla="*/ 3022685 w 3974108"/>
              <a:gd name="connsiteY5044" fmla="*/ 1739637 h 7780525"/>
              <a:gd name="connsiteX5045" fmla="*/ 3014858 w 3974108"/>
              <a:gd name="connsiteY5045" fmla="*/ 1747456 h 7780525"/>
              <a:gd name="connsiteX5046" fmla="*/ 3005541 w 3974108"/>
              <a:gd name="connsiteY5046" fmla="*/ 1741499 h 7780525"/>
              <a:gd name="connsiteX5047" fmla="*/ 2991005 w 3974108"/>
              <a:gd name="connsiteY5047" fmla="*/ 1707987 h 7780525"/>
              <a:gd name="connsiteX5048" fmla="*/ 2963798 w 3974108"/>
              <a:gd name="connsiteY5048" fmla="*/ 1619740 h 7780525"/>
              <a:gd name="connsiteX5049" fmla="*/ 2957835 w 3974108"/>
              <a:gd name="connsiteY5049" fmla="*/ 1604473 h 7780525"/>
              <a:gd name="connsiteX5050" fmla="*/ 2891493 w 3974108"/>
              <a:gd name="connsiteY5050" fmla="*/ 1588835 h 7780525"/>
              <a:gd name="connsiteX5051" fmla="*/ 2818071 w 3974108"/>
              <a:gd name="connsiteY5051" fmla="*/ 1570962 h 7780525"/>
              <a:gd name="connsiteX5052" fmla="*/ 2748748 w 3974108"/>
              <a:gd name="connsiteY5052" fmla="*/ 1529258 h 7780525"/>
              <a:gd name="connsiteX5053" fmla="*/ 2708496 w 3974108"/>
              <a:gd name="connsiteY5053" fmla="*/ 1488672 h 7780525"/>
              <a:gd name="connsiteX5054" fmla="*/ 2682034 w 3974108"/>
              <a:gd name="connsiteY5054" fmla="*/ 1448086 h 7780525"/>
              <a:gd name="connsiteX5055" fmla="*/ 2636937 w 3974108"/>
              <a:gd name="connsiteY5055" fmla="*/ 1257070 h 7780525"/>
              <a:gd name="connsiteX5056" fmla="*/ 2630228 w 3974108"/>
              <a:gd name="connsiteY5056" fmla="*/ 1227282 h 7780525"/>
              <a:gd name="connsiteX5057" fmla="*/ 2652590 w 3974108"/>
              <a:gd name="connsiteY5057" fmla="*/ 1201962 h 7780525"/>
              <a:gd name="connsiteX5058" fmla="*/ 3140407 w 3974108"/>
              <a:gd name="connsiteY5058" fmla="*/ 1173202 h 7780525"/>
              <a:gd name="connsiteX5059" fmla="*/ 3128494 w 3974108"/>
              <a:gd name="connsiteY5059" fmla="*/ 1279936 h 7780525"/>
              <a:gd name="connsiteX5060" fmla="*/ 3143385 w 3974108"/>
              <a:gd name="connsiteY5060" fmla="*/ 1235309 h 7780525"/>
              <a:gd name="connsiteX5061" fmla="*/ 3142641 w 3974108"/>
              <a:gd name="connsiteY5061" fmla="*/ 1192540 h 7780525"/>
              <a:gd name="connsiteX5062" fmla="*/ 3144130 w 3974108"/>
              <a:gd name="connsiteY5062" fmla="*/ 1173202 h 7780525"/>
              <a:gd name="connsiteX5063" fmla="*/ 577237 w 3974108"/>
              <a:gd name="connsiteY5063" fmla="*/ 1062785 h 7780525"/>
              <a:gd name="connsiteX5064" fmla="*/ 584473 w 3974108"/>
              <a:gd name="connsiteY5064" fmla="*/ 1075445 h 7780525"/>
              <a:gd name="connsiteX5065" fmla="*/ 579407 w 3974108"/>
              <a:gd name="connsiteY5065" fmla="*/ 1123476 h 7780525"/>
              <a:gd name="connsiteX5066" fmla="*/ 569639 w 3974108"/>
              <a:gd name="connsiteY5066" fmla="*/ 1131296 h 7780525"/>
              <a:gd name="connsiteX5067" fmla="*/ 562041 w 3974108"/>
              <a:gd name="connsiteY5067" fmla="*/ 1121615 h 7780525"/>
              <a:gd name="connsiteX5068" fmla="*/ 577237 w 3974108"/>
              <a:gd name="connsiteY5068" fmla="*/ 1062785 h 7780525"/>
              <a:gd name="connsiteX5069" fmla="*/ 3709364 w 3974108"/>
              <a:gd name="connsiteY5069" fmla="*/ 1025471 h 7780525"/>
              <a:gd name="connsiteX5070" fmla="*/ 3694501 w 3974108"/>
              <a:gd name="connsiteY5070" fmla="*/ 1036165 h 7780525"/>
              <a:gd name="connsiteX5071" fmla="*/ 3656883 w 3974108"/>
              <a:gd name="connsiteY5071" fmla="*/ 1067402 h 7780525"/>
              <a:gd name="connsiteX5072" fmla="*/ 3501383 w 3974108"/>
              <a:gd name="connsiteY5072" fmla="*/ 1173184 h 7780525"/>
              <a:gd name="connsiteX5073" fmla="*/ 3354598 w 3974108"/>
              <a:gd name="connsiteY5073" fmla="*/ 1292881 h 7780525"/>
              <a:gd name="connsiteX5074" fmla="*/ 3314369 w 3974108"/>
              <a:gd name="connsiteY5074" fmla="*/ 1356119 h 7780525"/>
              <a:gd name="connsiteX5075" fmla="*/ 3298947 w 3974108"/>
              <a:gd name="connsiteY5075" fmla="*/ 1406746 h 7780525"/>
              <a:gd name="connsiteX5076" fmla="*/ 3275294 w 3974108"/>
              <a:gd name="connsiteY5076" fmla="*/ 1497005 h 7780525"/>
              <a:gd name="connsiteX5077" fmla="*/ 3309379 w 3974108"/>
              <a:gd name="connsiteY5077" fmla="*/ 1464528 h 7780525"/>
              <a:gd name="connsiteX5078" fmla="*/ 3318181 w 3974108"/>
              <a:gd name="connsiteY5078" fmla="*/ 1439519 h 7780525"/>
              <a:gd name="connsiteX5079" fmla="*/ 3376418 w 3974108"/>
              <a:gd name="connsiteY5079" fmla="*/ 1322759 h 7780525"/>
              <a:gd name="connsiteX5080" fmla="*/ 3389636 w 3974108"/>
              <a:gd name="connsiteY5080" fmla="*/ 1306785 h 7780525"/>
              <a:gd name="connsiteX5081" fmla="*/ 3355523 w 3974108"/>
              <a:gd name="connsiteY5081" fmla="*/ 1434403 h 7780525"/>
              <a:gd name="connsiteX5082" fmla="*/ 3372186 w 3974108"/>
              <a:gd name="connsiteY5082" fmla="*/ 1422498 h 7780525"/>
              <a:gd name="connsiteX5083" fmla="*/ 3384138 w 3974108"/>
              <a:gd name="connsiteY5083" fmla="*/ 1396910 h 7780525"/>
              <a:gd name="connsiteX5084" fmla="*/ 3390823 w 3974108"/>
              <a:gd name="connsiteY5084" fmla="*/ 1367631 h 7780525"/>
              <a:gd name="connsiteX5085" fmla="*/ 3459581 w 3974108"/>
              <a:gd name="connsiteY5085" fmla="*/ 1239790 h 7780525"/>
              <a:gd name="connsiteX5086" fmla="*/ 3469969 w 3974108"/>
              <a:gd name="connsiteY5086" fmla="*/ 1229876 h 7780525"/>
              <a:gd name="connsiteX5087" fmla="*/ 3414138 w 3974108"/>
              <a:gd name="connsiteY5087" fmla="*/ 1379341 h 7780525"/>
              <a:gd name="connsiteX5088" fmla="*/ 3446221 w 3974108"/>
              <a:gd name="connsiteY5088" fmla="*/ 1346749 h 7780525"/>
              <a:gd name="connsiteX5089" fmla="*/ 3474601 w 3974108"/>
              <a:gd name="connsiteY5089" fmla="*/ 1294792 h 7780525"/>
              <a:gd name="connsiteX5090" fmla="*/ 3502796 w 3974108"/>
              <a:gd name="connsiteY5090" fmla="*/ 1236186 h 7780525"/>
              <a:gd name="connsiteX5091" fmla="*/ 3513394 w 3974108"/>
              <a:gd name="connsiteY5091" fmla="*/ 1203813 h 7780525"/>
              <a:gd name="connsiteX5092" fmla="*/ 3520256 w 3974108"/>
              <a:gd name="connsiteY5092" fmla="*/ 1204968 h 7780525"/>
              <a:gd name="connsiteX5093" fmla="*/ 3526291 w 3974108"/>
              <a:gd name="connsiteY5093" fmla="*/ 1212298 h 7780525"/>
              <a:gd name="connsiteX5094" fmla="*/ 3525763 w 3974108"/>
              <a:gd name="connsiteY5094" fmla="*/ 1265370 h 7780525"/>
              <a:gd name="connsiteX5095" fmla="*/ 3610442 w 3974108"/>
              <a:gd name="connsiteY5095" fmla="*/ 1195003 h 7780525"/>
              <a:gd name="connsiteX5096" fmla="*/ 3559849 w 3974108"/>
              <a:gd name="connsiteY5096" fmla="*/ 1268986 h 7780525"/>
              <a:gd name="connsiteX5097" fmla="*/ 3623870 w 3974108"/>
              <a:gd name="connsiteY5097" fmla="*/ 1258695 h 7780525"/>
              <a:gd name="connsiteX5098" fmla="*/ 3606444 w 3974108"/>
              <a:gd name="connsiteY5098" fmla="*/ 1273114 h 7780525"/>
              <a:gd name="connsiteX5099" fmla="*/ 3502616 w 3974108"/>
              <a:gd name="connsiteY5099" fmla="*/ 1337818 h 7780525"/>
              <a:gd name="connsiteX5100" fmla="*/ 3451692 w 3974108"/>
              <a:gd name="connsiteY5100" fmla="*/ 1387858 h 7780525"/>
              <a:gd name="connsiteX5101" fmla="*/ 3499371 w 3974108"/>
              <a:gd name="connsiteY5101" fmla="*/ 1365013 h 7780525"/>
              <a:gd name="connsiteX5102" fmla="*/ 3549372 w 3974108"/>
              <a:gd name="connsiteY5102" fmla="*/ 1347762 h 7780525"/>
              <a:gd name="connsiteX5103" fmla="*/ 3517872 w 3974108"/>
              <a:gd name="connsiteY5103" fmla="*/ 1377345 h 7780525"/>
              <a:gd name="connsiteX5104" fmla="*/ 3436457 w 3974108"/>
              <a:gd name="connsiteY5104" fmla="*/ 1415194 h 7780525"/>
              <a:gd name="connsiteX5105" fmla="*/ 3406951 w 3974108"/>
              <a:gd name="connsiteY5105" fmla="*/ 1432584 h 7780525"/>
              <a:gd name="connsiteX5106" fmla="*/ 3306580 w 3974108"/>
              <a:gd name="connsiteY5106" fmla="*/ 1519821 h 7780525"/>
              <a:gd name="connsiteX5107" fmla="*/ 3297409 w 3974108"/>
              <a:gd name="connsiteY5107" fmla="*/ 1531533 h 7780525"/>
              <a:gd name="connsiteX5108" fmla="*/ 3329197 w 3974108"/>
              <a:gd name="connsiteY5108" fmla="*/ 1530385 h 7780525"/>
              <a:gd name="connsiteX5109" fmla="*/ 3383927 w 3974108"/>
              <a:gd name="connsiteY5109" fmla="*/ 1521496 h 7780525"/>
              <a:gd name="connsiteX5110" fmla="*/ 3434955 w 3974108"/>
              <a:gd name="connsiteY5110" fmla="*/ 1493241 h 7780525"/>
              <a:gd name="connsiteX5111" fmla="*/ 3442420 w 3974108"/>
              <a:gd name="connsiteY5111" fmla="*/ 1486064 h 7780525"/>
              <a:gd name="connsiteX5112" fmla="*/ 3534985 w 3974108"/>
              <a:gd name="connsiteY5112" fmla="*/ 1399693 h 7780525"/>
              <a:gd name="connsiteX5113" fmla="*/ 3649997 w 3974108"/>
              <a:gd name="connsiteY5113" fmla="*/ 1269668 h 7780525"/>
              <a:gd name="connsiteX5114" fmla="*/ 3698072 w 3974108"/>
              <a:gd name="connsiteY5114" fmla="*/ 1164978 h 7780525"/>
              <a:gd name="connsiteX5115" fmla="*/ 3711726 w 3974108"/>
              <a:gd name="connsiteY5115" fmla="*/ 1092608 h 7780525"/>
              <a:gd name="connsiteX5116" fmla="*/ 3709364 w 3974108"/>
              <a:gd name="connsiteY5116" fmla="*/ 1025471 h 7780525"/>
              <a:gd name="connsiteX5117" fmla="*/ 3718922 w 3974108"/>
              <a:gd name="connsiteY5117" fmla="*/ 985640 h 7780525"/>
              <a:gd name="connsiteX5118" fmla="*/ 3732770 w 3974108"/>
              <a:gd name="connsiteY5118" fmla="*/ 1004413 h 7780525"/>
              <a:gd name="connsiteX5119" fmla="*/ 3745285 w 3974108"/>
              <a:gd name="connsiteY5119" fmla="*/ 1047171 h 7780525"/>
              <a:gd name="connsiteX5120" fmla="*/ 3747575 w 3974108"/>
              <a:gd name="connsiteY5120" fmla="*/ 1075720 h 7780525"/>
              <a:gd name="connsiteX5121" fmla="*/ 3738058 w 3974108"/>
              <a:gd name="connsiteY5121" fmla="*/ 1177092 h 7780525"/>
              <a:gd name="connsiteX5122" fmla="*/ 3690573 w 3974108"/>
              <a:gd name="connsiteY5122" fmla="*/ 1291081 h 7780525"/>
              <a:gd name="connsiteX5123" fmla="*/ 3554783 w 3974108"/>
              <a:gd name="connsiteY5123" fmla="*/ 1434780 h 7780525"/>
              <a:gd name="connsiteX5124" fmla="*/ 3536778 w 3974108"/>
              <a:gd name="connsiteY5124" fmla="*/ 1458361 h 7780525"/>
              <a:gd name="connsiteX5125" fmla="*/ 3501620 w 3974108"/>
              <a:gd name="connsiteY5125" fmla="*/ 1500180 h 7780525"/>
              <a:gd name="connsiteX5126" fmla="*/ 3407856 w 3974108"/>
              <a:gd name="connsiteY5126" fmla="*/ 1543336 h 7780525"/>
              <a:gd name="connsiteX5127" fmla="*/ 3331081 w 3974108"/>
              <a:gd name="connsiteY5127" fmla="*/ 1556284 h 7780525"/>
              <a:gd name="connsiteX5128" fmla="*/ 3282641 w 3974108"/>
              <a:gd name="connsiteY5128" fmla="*/ 1551705 h 7780525"/>
              <a:gd name="connsiteX5129" fmla="*/ 3258460 w 3974108"/>
              <a:gd name="connsiteY5129" fmla="*/ 1556816 h 7780525"/>
              <a:gd name="connsiteX5130" fmla="*/ 3157877 w 3974108"/>
              <a:gd name="connsiteY5130" fmla="*/ 1630418 h 7780525"/>
              <a:gd name="connsiteX5131" fmla="*/ 3114693 w 3974108"/>
              <a:gd name="connsiteY5131" fmla="*/ 1647161 h 7780525"/>
              <a:gd name="connsiteX5132" fmla="*/ 3162824 w 3974108"/>
              <a:gd name="connsiteY5132" fmla="*/ 1592535 h 7780525"/>
              <a:gd name="connsiteX5133" fmla="*/ 3232912 w 3974108"/>
              <a:gd name="connsiteY5133" fmla="*/ 1536680 h 7780525"/>
              <a:gd name="connsiteX5134" fmla="*/ 3244369 w 3974108"/>
              <a:gd name="connsiteY5134" fmla="*/ 1511271 h 7780525"/>
              <a:gd name="connsiteX5135" fmla="*/ 3249173 w 3974108"/>
              <a:gd name="connsiteY5135" fmla="*/ 1426153 h 7780525"/>
              <a:gd name="connsiteX5136" fmla="*/ 3351874 w 3974108"/>
              <a:gd name="connsiteY5136" fmla="*/ 1254695 h 7780525"/>
              <a:gd name="connsiteX5137" fmla="*/ 3518160 w 3974108"/>
              <a:gd name="connsiteY5137" fmla="*/ 1129342 h 7780525"/>
              <a:gd name="connsiteX5138" fmla="*/ 3664461 w 3974108"/>
              <a:gd name="connsiteY5138" fmla="*/ 1028287 h 7780525"/>
              <a:gd name="connsiteX5139" fmla="*/ 3698232 w 3974108"/>
              <a:gd name="connsiteY5139" fmla="*/ 996483 h 7780525"/>
              <a:gd name="connsiteX5140" fmla="*/ 3718922 w 3974108"/>
              <a:gd name="connsiteY5140" fmla="*/ 985640 h 7780525"/>
              <a:gd name="connsiteX5141" fmla="*/ 537467 w 3974108"/>
              <a:gd name="connsiteY5141" fmla="*/ 979143 h 7780525"/>
              <a:gd name="connsiteX5142" fmla="*/ 523990 w 3974108"/>
              <a:gd name="connsiteY5142" fmla="*/ 1060775 h 7780525"/>
              <a:gd name="connsiteX5143" fmla="*/ 509390 w 3974108"/>
              <a:gd name="connsiteY5143" fmla="*/ 1040738 h 7780525"/>
              <a:gd name="connsiteX5144" fmla="*/ 537467 w 3974108"/>
              <a:gd name="connsiteY5144" fmla="*/ 979143 h 7780525"/>
              <a:gd name="connsiteX5145" fmla="*/ 521213 w 3974108"/>
              <a:gd name="connsiteY5145" fmla="*/ 916821 h 7780525"/>
              <a:gd name="connsiteX5146" fmla="*/ 495143 w 3974108"/>
              <a:gd name="connsiteY5146" fmla="*/ 1004633 h 7780525"/>
              <a:gd name="connsiteX5147" fmla="*/ 476417 w 3974108"/>
              <a:gd name="connsiteY5147" fmla="*/ 987371 h 7780525"/>
              <a:gd name="connsiteX5148" fmla="*/ 521213 w 3974108"/>
              <a:gd name="connsiteY5148" fmla="*/ 916821 h 7780525"/>
              <a:gd name="connsiteX5149" fmla="*/ 3344050 w 3974108"/>
              <a:gd name="connsiteY5149" fmla="*/ 913618 h 7780525"/>
              <a:gd name="connsiteX5150" fmla="*/ 3283367 w 3974108"/>
              <a:gd name="connsiteY5150" fmla="*/ 940023 h 7780525"/>
              <a:gd name="connsiteX5151" fmla="*/ 3148970 w 3974108"/>
              <a:gd name="connsiteY5151" fmla="*/ 1050104 h 7780525"/>
              <a:gd name="connsiteX5152" fmla="*/ 3099083 w 3974108"/>
              <a:gd name="connsiteY5152" fmla="*/ 1117046 h 7780525"/>
              <a:gd name="connsiteX5153" fmla="*/ 3085680 w 3974108"/>
              <a:gd name="connsiteY5153" fmla="*/ 1383323 h 7780525"/>
              <a:gd name="connsiteX5154" fmla="*/ 3101689 w 3974108"/>
              <a:gd name="connsiteY5154" fmla="*/ 1328655 h 7780525"/>
              <a:gd name="connsiteX5155" fmla="*/ 3119186 w 3974108"/>
              <a:gd name="connsiteY5155" fmla="*/ 1168367 h 7780525"/>
              <a:gd name="connsiteX5156" fmla="*/ 3131844 w 3974108"/>
              <a:gd name="connsiteY5156" fmla="*/ 1125227 h 7780525"/>
              <a:gd name="connsiteX5157" fmla="*/ 3139662 w 3974108"/>
              <a:gd name="connsiteY5157" fmla="*/ 1116302 h 7780525"/>
              <a:gd name="connsiteX5158" fmla="*/ 3148970 w 3974108"/>
              <a:gd name="connsiteY5158" fmla="*/ 1126343 h 7780525"/>
              <a:gd name="connsiteX5159" fmla="*/ 3161628 w 3974108"/>
              <a:gd name="connsiteY5159" fmla="*/ 1095475 h 7780525"/>
              <a:gd name="connsiteX5160" fmla="*/ 3172796 w 3974108"/>
              <a:gd name="connsiteY5160" fmla="*/ 1120764 h 7780525"/>
              <a:gd name="connsiteX5161" fmla="*/ 3165351 w 3974108"/>
              <a:gd name="connsiteY5161" fmla="*/ 1189937 h 7780525"/>
              <a:gd name="connsiteX5162" fmla="*/ 3167957 w 3974108"/>
              <a:gd name="connsiteY5162" fmla="*/ 1214483 h 7780525"/>
              <a:gd name="connsiteX5163" fmla="*/ 3182104 w 3974108"/>
              <a:gd name="connsiteY5163" fmla="*/ 1191797 h 7780525"/>
              <a:gd name="connsiteX5164" fmla="*/ 3201835 w 3974108"/>
              <a:gd name="connsiteY5164" fmla="*/ 1143450 h 7780525"/>
              <a:gd name="connsiteX5165" fmla="*/ 3238692 w 3974108"/>
              <a:gd name="connsiteY5165" fmla="*/ 1046385 h 7780525"/>
              <a:gd name="connsiteX5166" fmla="*/ 3218216 w 3974108"/>
              <a:gd name="connsiteY5166" fmla="*/ 1136012 h 7780525"/>
              <a:gd name="connsiteX5167" fmla="*/ 3239809 w 3974108"/>
              <a:gd name="connsiteY5167" fmla="*/ 1116302 h 7780525"/>
              <a:gd name="connsiteX5168" fmla="*/ 3194762 w 3974108"/>
              <a:gd name="connsiteY5168" fmla="*/ 1210391 h 7780525"/>
              <a:gd name="connsiteX5169" fmla="*/ 3278155 w 3974108"/>
              <a:gd name="connsiteY5169" fmla="*/ 1133037 h 7780525"/>
              <a:gd name="connsiteX5170" fmla="*/ 3279644 w 3974108"/>
              <a:gd name="connsiteY5170" fmla="*/ 1138615 h 7780525"/>
              <a:gd name="connsiteX5171" fmla="*/ 3275177 w 3974108"/>
              <a:gd name="connsiteY5171" fmla="*/ 1147541 h 7780525"/>
              <a:gd name="connsiteX5172" fmla="*/ 3216354 w 3974108"/>
              <a:gd name="connsiteY5172" fmla="*/ 1215226 h 7780525"/>
              <a:gd name="connsiteX5173" fmla="*/ 3193272 w 3974108"/>
              <a:gd name="connsiteY5173" fmla="*/ 1228615 h 7780525"/>
              <a:gd name="connsiteX5174" fmla="*/ 3171679 w 3974108"/>
              <a:gd name="connsiteY5174" fmla="*/ 1263945 h 7780525"/>
              <a:gd name="connsiteX5175" fmla="*/ 3238320 w 3974108"/>
              <a:gd name="connsiteY5175" fmla="*/ 1216342 h 7780525"/>
              <a:gd name="connsiteX5176" fmla="*/ 3232363 w 3974108"/>
              <a:gd name="connsiteY5176" fmla="*/ 1231590 h 7780525"/>
              <a:gd name="connsiteX5177" fmla="*/ 3201463 w 3974108"/>
              <a:gd name="connsiteY5177" fmla="*/ 1263945 h 7780525"/>
              <a:gd name="connsiteX5178" fmla="*/ 3151203 w 3974108"/>
              <a:gd name="connsiteY5178" fmla="*/ 1308944 h 7780525"/>
              <a:gd name="connsiteX5179" fmla="*/ 3121048 w 3974108"/>
              <a:gd name="connsiteY5179" fmla="*/ 1381464 h 7780525"/>
              <a:gd name="connsiteX5180" fmla="*/ 3183221 w 3974108"/>
              <a:gd name="connsiteY5180" fmla="*/ 1336464 h 7780525"/>
              <a:gd name="connsiteX5181" fmla="*/ 3318735 w 3974108"/>
              <a:gd name="connsiteY5181" fmla="*/ 1156095 h 7780525"/>
              <a:gd name="connsiteX5182" fmla="*/ 3357453 w 3974108"/>
              <a:gd name="connsiteY5182" fmla="*/ 1040063 h 7780525"/>
              <a:gd name="connsiteX5183" fmla="*/ 3344050 w 3974108"/>
              <a:gd name="connsiteY5183" fmla="*/ 913618 h 7780525"/>
              <a:gd name="connsiteX5184" fmla="*/ 2229151 w 3974108"/>
              <a:gd name="connsiteY5184" fmla="*/ 876500 h 7780525"/>
              <a:gd name="connsiteX5185" fmla="*/ 2229151 w 3974108"/>
              <a:gd name="connsiteY5185" fmla="*/ 889137 h 7780525"/>
              <a:gd name="connsiteX5186" fmla="*/ 2237341 w 3974108"/>
              <a:gd name="connsiteY5186" fmla="*/ 1038192 h 7780525"/>
              <a:gd name="connsiteX5187" fmla="*/ 2248507 w 3974108"/>
              <a:gd name="connsiteY5187" fmla="*/ 1108446 h 7780525"/>
              <a:gd name="connsiteX5188" fmla="*/ 2272330 w 3974108"/>
              <a:gd name="connsiteY5188" fmla="*/ 1237057 h 7780525"/>
              <a:gd name="connsiteX5189" fmla="*/ 2306575 w 3974108"/>
              <a:gd name="connsiteY5189" fmla="*/ 1347082 h 7780525"/>
              <a:gd name="connsiteX5190" fmla="*/ 2302480 w 3974108"/>
              <a:gd name="connsiteY5190" fmla="*/ 1294672 h 7780525"/>
              <a:gd name="connsiteX5191" fmla="*/ 2283869 w 3974108"/>
              <a:gd name="connsiteY5191" fmla="*/ 1169777 h 7780525"/>
              <a:gd name="connsiteX5192" fmla="*/ 2266002 w 3974108"/>
              <a:gd name="connsiteY5192" fmla="*/ 1092090 h 7780525"/>
              <a:gd name="connsiteX5193" fmla="*/ 2252602 w 3974108"/>
              <a:gd name="connsiteY5193" fmla="*/ 949726 h 7780525"/>
              <a:gd name="connsiteX5194" fmla="*/ 2252602 w 3974108"/>
              <a:gd name="connsiteY5194" fmla="*/ 941920 h 7780525"/>
              <a:gd name="connsiteX5195" fmla="*/ 2242552 w 3974108"/>
              <a:gd name="connsiteY5195" fmla="*/ 880960 h 7780525"/>
              <a:gd name="connsiteX5196" fmla="*/ 2229151 w 3974108"/>
              <a:gd name="connsiteY5196" fmla="*/ 876500 h 7780525"/>
              <a:gd name="connsiteX5197" fmla="*/ 480710 w 3974108"/>
              <a:gd name="connsiteY5197" fmla="*/ 851219 h 7780525"/>
              <a:gd name="connsiteX5198" fmla="*/ 486229 w 3974108"/>
              <a:gd name="connsiteY5198" fmla="*/ 852718 h 7780525"/>
              <a:gd name="connsiteX5199" fmla="*/ 486965 w 3974108"/>
              <a:gd name="connsiteY5199" fmla="*/ 867705 h 7780525"/>
              <a:gd name="connsiteX5200" fmla="*/ 459006 w 3974108"/>
              <a:gd name="connsiteY5200" fmla="*/ 950887 h 7780525"/>
              <a:gd name="connsiteX5201" fmla="*/ 450545 w 3974108"/>
              <a:gd name="connsiteY5201" fmla="*/ 928780 h 7780525"/>
              <a:gd name="connsiteX5202" fmla="*/ 480710 w 3974108"/>
              <a:gd name="connsiteY5202" fmla="*/ 851219 h 7780525"/>
              <a:gd name="connsiteX5203" fmla="*/ 256185 w 3974108"/>
              <a:gd name="connsiteY5203" fmla="*/ 810217 h 7780525"/>
              <a:gd name="connsiteX5204" fmla="*/ 266025 w 3974108"/>
              <a:gd name="connsiteY5204" fmla="*/ 830058 h 7780525"/>
              <a:gd name="connsiteX5205" fmla="*/ 244831 w 3974108"/>
              <a:gd name="connsiteY5205" fmla="*/ 905305 h 7780525"/>
              <a:gd name="connsiteX5206" fmla="*/ 234612 w 3974108"/>
              <a:gd name="connsiteY5206" fmla="*/ 912792 h 7780525"/>
              <a:gd name="connsiteX5207" fmla="*/ 225528 w 3974108"/>
              <a:gd name="connsiteY5207" fmla="*/ 903433 h 7780525"/>
              <a:gd name="connsiteX5208" fmla="*/ 224392 w 3974108"/>
              <a:gd name="connsiteY5208" fmla="*/ 897443 h 7780525"/>
              <a:gd name="connsiteX5209" fmla="*/ 250130 w 3974108"/>
              <a:gd name="connsiteY5209" fmla="*/ 814335 h 7780525"/>
              <a:gd name="connsiteX5210" fmla="*/ 256185 w 3974108"/>
              <a:gd name="connsiteY5210" fmla="*/ 810217 h 7780525"/>
              <a:gd name="connsiteX5211" fmla="*/ 1946642 w 3974108"/>
              <a:gd name="connsiteY5211" fmla="*/ 764716 h 7780525"/>
              <a:gd name="connsiteX5212" fmla="*/ 1988362 w 3974108"/>
              <a:gd name="connsiteY5212" fmla="*/ 898229 h 7780525"/>
              <a:gd name="connsiteX5213" fmla="*/ 1986242 w 3974108"/>
              <a:gd name="connsiteY5213" fmla="*/ 955443 h 7780525"/>
              <a:gd name="connsiteX5214" fmla="*/ 1971119 w 3974108"/>
              <a:gd name="connsiteY5214" fmla="*/ 921464 h 7780525"/>
              <a:gd name="connsiteX5215" fmla="*/ 1940107 w 3974108"/>
              <a:gd name="connsiteY5215" fmla="*/ 813982 h 7780525"/>
              <a:gd name="connsiteX5216" fmla="*/ 1946642 w 3974108"/>
              <a:gd name="connsiteY5216" fmla="*/ 764716 h 7780525"/>
              <a:gd name="connsiteX5217" fmla="*/ 2244785 w 3974108"/>
              <a:gd name="connsiteY5217" fmla="*/ 757182 h 7780525"/>
              <a:gd name="connsiteX5218" fmla="*/ 2255208 w 3974108"/>
              <a:gd name="connsiteY5218" fmla="*/ 821115 h 7780525"/>
              <a:gd name="connsiteX5219" fmla="*/ 2287592 w 3974108"/>
              <a:gd name="connsiteY5219" fmla="*/ 858286 h 7780525"/>
              <a:gd name="connsiteX5220" fmla="*/ 2290197 w 3974108"/>
              <a:gd name="connsiteY5220" fmla="*/ 833009 h 7780525"/>
              <a:gd name="connsiteX5221" fmla="*/ 2278286 w 3974108"/>
              <a:gd name="connsiteY5221" fmla="*/ 807362 h 7780525"/>
              <a:gd name="connsiteX5222" fmla="*/ 2266002 w 3974108"/>
              <a:gd name="connsiteY5222" fmla="*/ 775023 h 7780525"/>
              <a:gd name="connsiteX5223" fmla="*/ 2244785 w 3974108"/>
              <a:gd name="connsiteY5223" fmla="*/ 757182 h 7780525"/>
              <a:gd name="connsiteX5224" fmla="*/ 1127704 w 3974108"/>
              <a:gd name="connsiteY5224" fmla="*/ 756096 h 7780525"/>
              <a:gd name="connsiteX5225" fmla="*/ 1156468 w 3974108"/>
              <a:gd name="connsiteY5225" fmla="*/ 932850 h 7780525"/>
              <a:gd name="connsiteX5226" fmla="*/ 1146628 w 3974108"/>
              <a:gd name="connsiteY5226" fmla="*/ 907971 h 7780525"/>
              <a:gd name="connsiteX5227" fmla="*/ 1137166 w 3974108"/>
              <a:gd name="connsiteY5227" fmla="*/ 843359 h 7780525"/>
              <a:gd name="connsiteX5228" fmla="*/ 1127704 w 3974108"/>
              <a:gd name="connsiteY5228" fmla="*/ 756096 h 7780525"/>
              <a:gd name="connsiteX5229" fmla="*/ 242992 w 3974108"/>
              <a:gd name="connsiteY5229" fmla="*/ 749536 h 7780525"/>
              <a:gd name="connsiteX5230" fmla="*/ 247865 w 3974108"/>
              <a:gd name="connsiteY5230" fmla="*/ 758819 h 7780525"/>
              <a:gd name="connsiteX5231" fmla="*/ 220875 w 3974108"/>
              <a:gd name="connsiteY5231" fmla="*/ 827886 h 7780525"/>
              <a:gd name="connsiteX5232" fmla="*/ 213376 w 3974108"/>
              <a:gd name="connsiteY5232" fmla="*/ 826773 h 7780525"/>
              <a:gd name="connsiteX5233" fmla="*/ 211127 w 3974108"/>
              <a:gd name="connsiteY5233" fmla="*/ 806721 h 7780525"/>
              <a:gd name="connsiteX5234" fmla="*/ 242992 w 3974108"/>
              <a:gd name="connsiteY5234" fmla="*/ 749536 h 7780525"/>
              <a:gd name="connsiteX5235" fmla="*/ 1053900 w 3974108"/>
              <a:gd name="connsiteY5235" fmla="*/ 746255 h 7780525"/>
              <a:gd name="connsiteX5236" fmla="*/ 1117140 w 3974108"/>
              <a:gd name="connsiteY5236" fmla="*/ 941050 h 7780525"/>
              <a:gd name="connsiteX5237" fmla="*/ 1103088 w 3974108"/>
              <a:gd name="connsiteY5237" fmla="*/ 912425 h 7780525"/>
              <a:gd name="connsiteX5238" fmla="*/ 1103458 w 3974108"/>
              <a:gd name="connsiteY5238" fmla="*/ 913169 h 7780525"/>
              <a:gd name="connsiteX5239" fmla="*/ 1086815 w 3974108"/>
              <a:gd name="connsiteY5239" fmla="*/ 825437 h 7780525"/>
              <a:gd name="connsiteX5240" fmla="*/ 1053900 w 3974108"/>
              <a:gd name="connsiteY5240" fmla="*/ 746255 h 7780525"/>
              <a:gd name="connsiteX5241" fmla="*/ 3089191 w 3974108"/>
              <a:gd name="connsiteY5241" fmla="*/ 718156 h 7780525"/>
              <a:gd name="connsiteX5242" fmla="*/ 3113578 w 3974108"/>
              <a:gd name="connsiteY5242" fmla="*/ 739112 h 7780525"/>
              <a:gd name="connsiteX5243" fmla="*/ 3097446 w 3974108"/>
              <a:gd name="connsiteY5243" fmla="*/ 751088 h 7780525"/>
              <a:gd name="connsiteX5244" fmla="*/ 3075309 w 3974108"/>
              <a:gd name="connsiteY5244" fmla="*/ 731628 h 7780525"/>
              <a:gd name="connsiteX5245" fmla="*/ 3089191 w 3974108"/>
              <a:gd name="connsiteY5245" fmla="*/ 718156 h 7780525"/>
              <a:gd name="connsiteX5246" fmla="*/ 3062490 w 3974108"/>
              <a:gd name="connsiteY5246" fmla="*/ 650187 h 7780525"/>
              <a:gd name="connsiteX5247" fmla="*/ 3063229 w 3974108"/>
              <a:gd name="connsiteY5247" fmla="*/ 671250 h 7780525"/>
              <a:gd name="connsiteX5248" fmla="*/ 3053612 w 3974108"/>
              <a:gd name="connsiteY5248" fmla="*/ 706605 h 7780525"/>
              <a:gd name="connsiteX5249" fmla="*/ 3045473 w 3974108"/>
              <a:gd name="connsiteY5249" fmla="*/ 713752 h 7780525"/>
              <a:gd name="connsiteX5250" fmla="*/ 3039185 w 3974108"/>
              <a:gd name="connsiteY5250" fmla="*/ 705102 h 7780525"/>
              <a:gd name="connsiteX5251" fmla="*/ 3062490 w 3974108"/>
              <a:gd name="connsiteY5251" fmla="*/ 650187 h 7780525"/>
              <a:gd name="connsiteX5252" fmla="*/ 2188579 w 3974108"/>
              <a:gd name="connsiteY5252" fmla="*/ 635633 h 7780525"/>
              <a:gd name="connsiteX5253" fmla="*/ 2188579 w 3974108"/>
              <a:gd name="connsiteY5253" fmla="*/ 666484 h 7780525"/>
              <a:gd name="connsiteX5254" fmla="*/ 2179645 w 3974108"/>
              <a:gd name="connsiteY5254" fmla="*/ 696593 h 7780525"/>
              <a:gd name="connsiteX5255" fmla="*/ 2177039 w 3974108"/>
              <a:gd name="connsiteY5255" fmla="*/ 739711 h 7780525"/>
              <a:gd name="connsiteX5256" fmla="*/ 2228779 w 3974108"/>
              <a:gd name="connsiteY5256" fmla="*/ 838957 h 7780525"/>
              <a:gd name="connsiteX5257" fmla="*/ 2237713 w 3974108"/>
              <a:gd name="connsiteY5257" fmla="*/ 850108 h 7780525"/>
              <a:gd name="connsiteX5258" fmla="*/ 2237713 w 3974108"/>
              <a:gd name="connsiteY5258" fmla="*/ 837099 h 7780525"/>
              <a:gd name="connsiteX5259" fmla="*/ 2218729 w 3974108"/>
              <a:gd name="connsiteY5259" fmla="*/ 766846 h 7780525"/>
              <a:gd name="connsiteX5260" fmla="*/ 2230640 w 3974108"/>
              <a:gd name="connsiteY5260" fmla="*/ 733020 h 7780525"/>
              <a:gd name="connsiteX5261" fmla="*/ 2218729 w 3974108"/>
              <a:gd name="connsiteY5261" fmla="*/ 688786 h 7780525"/>
              <a:gd name="connsiteX5262" fmla="*/ 2215752 w 3974108"/>
              <a:gd name="connsiteY5262" fmla="*/ 650872 h 7780525"/>
              <a:gd name="connsiteX5263" fmla="*/ 2188579 w 3974108"/>
              <a:gd name="connsiteY5263" fmla="*/ 635633 h 7780525"/>
              <a:gd name="connsiteX5264" fmla="*/ 351563 w 3974108"/>
              <a:gd name="connsiteY5264" fmla="*/ 606850 h 7780525"/>
              <a:gd name="connsiteX5265" fmla="*/ 339830 w 3974108"/>
              <a:gd name="connsiteY5265" fmla="*/ 717673 h 7780525"/>
              <a:gd name="connsiteX5266" fmla="*/ 336045 w 3974108"/>
              <a:gd name="connsiteY5266" fmla="*/ 834446 h 7780525"/>
              <a:gd name="connsiteX5267" fmla="*/ 351563 w 3974108"/>
              <a:gd name="connsiteY5267" fmla="*/ 606850 h 7780525"/>
              <a:gd name="connsiteX5268" fmla="*/ 1959769 w 3974108"/>
              <a:gd name="connsiteY5268" fmla="*/ 602515 h 7780525"/>
              <a:gd name="connsiteX5269" fmla="*/ 1911680 w 3974108"/>
              <a:gd name="connsiteY5269" fmla="*/ 701121 h 7780525"/>
              <a:gd name="connsiteX5270" fmla="*/ 1861223 w 3974108"/>
              <a:gd name="connsiteY5270" fmla="*/ 886354 h 7780525"/>
              <a:gd name="connsiteX5271" fmla="*/ 1847816 w 3974108"/>
              <a:gd name="connsiteY5271" fmla="*/ 997768 h 7780525"/>
              <a:gd name="connsiteX5272" fmla="*/ 1912916 w 3974108"/>
              <a:gd name="connsiteY5272" fmla="*/ 1161317 h 7780525"/>
              <a:gd name="connsiteX5273" fmla="*/ 1981006 w 3974108"/>
              <a:gd name="connsiteY5273" fmla="*/ 1211640 h 7780525"/>
              <a:gd name="connsiteX5274" fmla="*/ 1978160 w 3974108"/>
              <a:gd name="connsiteY5274" fmla="*/ 1196395 h 7780525"/>
              <a:gd name="connsiteX5275" fmla="*/ 1952129 w 3974108"/>
              <a:gd name="connsiteY5275" fmla="*/ 1166275 h 7780525"/>
              <a:gd name="connsiteX5276" fmla="*/ 1912780 w 3974108"/>
              <a:gd name="connsiteY5276" fmla="*/ 1043907 h 7780525"/>
              <a:gd name="connsiteX5277" fmla="*/ 1909009 w 3974108"/>
              <a:gd name="connsiteY5277" fmla="*/ 1008808 h 7780525"/>
              <a:gd name="connsiteX5278" fmla="*/ 1913323 w 3974108"/>
              <a:gd name="connsiteY5278" fmla="*/ 1007538 h 7780525"/>
              <a:gd name="connsiteX5279" fmla="*/ 1931712 w 3974108"/>
              <a:gd name="connsiteY5279" fmla="*/ 1033937 h 7780525"/>
              <a:gd name="connsiteX5280" fmla="*/ 1966022 w 3974108"/>
              <a:gd name="connsiteY5280" fmla="*/ 1116894 h 7780525"/>
              <a:gd name="connsiteX5281" fmla="*/ 1978946 w 3974108"/>
              <a:gd name="connsiteY5281" fmla="*/ 1149491 h 7780525"/>
              <a:gd name="connsiteX5282" fmla="*/ 1982978 w 3974108"/>
              <a:gd name="connsiteY5282" fmla="*/ 1148464 h 7780525"/>
              <a:gd name="connsiteX5283" fmla="*/ 1985000 w 3974108"/>
              <a:gd name="connsiteY5283" fmla="*/ 1077380 h 7780525"/>
              <a:gd name="connsiteX5284" fmla="*/ 1975869 w 3974108"/>
              <a:gd name="connsiteY5284" fmla="*/ 1054292 h 7780525"/>
              <a:gd name="connsiteX5285" fmla="*/ 1961936 w 3974108"/>
              <a:gd name="connsiteY5285" fmla="*/ 1031910 h 7780525"/>
              <a:gd name="connsiteX5286" fmla="*/ 1931002 w 3974108"/>
              <a:gd name="connsiteY5286" fmla="*/ 935215 h 7780525"/>
              <a:gd name="connsiteX5287" fmla="*/ 1923477 w 3974108"/>
              <a:gd name="connsiteY5287" fmla="*/ 879266 h 7780525"/>
              <a:gd name="connsiteX5288" fmla="*/ 1928917 w 3974108"/>
              <a:gd name="connsiteY5288" fmla="*/ 877023 h 7780525"/>
              <a:gd name="connsiteX5289" fmla="*/ 1987357 w 3974108"/>
              <a:gd name="connsiteY5289" fmla="*/ 1019774 h 7780525"/>
              <a:gd name="connsiteX5290" fmla="*/ 2012964 w 3974108"/>
              <a:gd name="connsiteY5290" fmla="*/ 900276 h 7780525"/>
              <a:gd name="connsiteX5291" fmla="*/ 2020317 w 3974108"/>
              <a:gd name="connsiteY5291" fmla="*/ 922443 h 7780525"/>
              <a:gd name="connsiteX5292" fmla="*/ 2039258 w 3974108"/>
              <a:gd name="connsiteY5292" fmla="*/ 894271 h 7780525"/>
              <a:gd name="connsiteX5293" fmla="*/ 2065727 w 3974108"/>
              <a:gd name="connsiteY5293" fmla="*/ 871394 h 7780525"/>
              <a:gd name="connsiteX5294" fmla="*/ 2060816 w 3974108"/>
              <a:gd name="connsiteY5294" fmla="*/ 895308 h 7780525"/>
              <a:gd name="connsiteX5295" fmla="*/ 2042812 w 3974108"/>
              <a:gd name="connsiteY5295" fmla="*/ 935948 h 7780525"/>
              <a:gd name="connsiteX5296" fmla="*/ 2013504 w 3974108"/>
              <a:gd name="connsiteY5296" fmla="*/ 1048319 h 7780525"/>
              <a:gd name="connsiteX5297" fmla="*/ 2015760 w 3974108"/>
              <a:gd name="connsiteY5297" fmla="*/ 1068006 h 7780525"/>
              <a:gd name="connsiteX5298" fmla="*/ 2073194 w 3974108"/>
              <a:gd name="connsiteY5298" fmla="*/ 953457 h 7780525"/>
              <a:gd name="connsiteX5299" fmla="*/ 2075027 w 3974108"/>
              <a:gd name="connsiteY5299" fmla="*/ 968100 h 7780525"/>
              <a:gd name="connsiteX5300" fmla="*/ 2030690 w 3974108"/>
              <a:gd name="connsiteY5300" fmla="*/ 1087558 h 7780525"/>
              <a:gd name="connsiteX5301" fmla="*/ 2012960 w 3974108"/>
              <a:gd name="connsiteY5301" fmla="*/ 1156975 h 7780525"/>
              <a:gd name="connsiteX5302" fmla="*/ 2012863 w 3974108"/>
              <a:gd name="connsiteY5302" fmla="*/ 1183613 h 7780525"/>
              <a:gd name="connsiteX5303" fmla="*/ 2014445 w 3974108"/>
              <a:gd name="connsiteY5303" fmla="*/ 1226995 h 7780525"/>
              <a:gd name="connsiteX5304" fmla="*/ 2024928 w 3974108"/>
              <a:gd name="connsiteY5304" fmla="*/ 1213510 h 7780525"/>
              <a:gd name="connsiteX5305" fmla="*/ 2050920 w 3974108"/>
              <a:gd name="connsiteY5305" fmla="*/ 1171867 h 7780525"/>
              <a:gd name="connsiteX5306" fmla="*/ 2067901 w 3974108"/>
              <a:gd name="connsiteY5306" fmla="*/ 1138013 h 7780525"/>
              <a:gd name="connsiteX5307" fmla="*/ 2094451 w 3974108"/>
              <a:gd name="connsiteY5307" fmla="*/ 991144 h 7780525"/>
              <a:gd name="connsiteX5308" fmla="*/ 2092175 w 3974108"/>
              <a:gd name="connsiteY5308" fmla="*/ 801819 h 7780525"/>
              <a:gd name="connsiteX5309" fmla="*/ 2063664 w 3974108"/>
              <a:gd name="connsiteY5309" fmla="*/ 726142 h 7780525"/>
              <a:gd name="connsiteX5310" fmla="*/ 1970704 w 3974108"/>
              <a:gd name="connsiteY5310" fmla="*/ 611751 h 7780525"/>
              <a:gd name="connsiteX5311" fmla="*/ 1959769 w 3974108"/>
              <a:gd name="connsiteY5311" fmla="*/ 602515 h 7780525"/>
              <a:gd name="connsiteX5312" fmla="*/ 2243847 w 3974108"/>
              <a:gd name="connsiteY5312" fmla="*/ 567946 h 7780525"/>
              <a:gd name="connsiteX5313" fmla="*/ 2248879 w 3974108"/>
              <a:gd name="connsiteY5313" fmla="*/ 572814 h 7780525"/>
              <a:gd name="connsiteX5314" fmla="*/ 2260630 w 3974108"/>
              <a:gd name="connsiteY5314" fmla="*/ 590903 h 7780525"/>
              <a:gd name="connsiteX5315" fmla="*/ 2242630 w 3974108"/>
              <a:gd name="connsiteY5315" fmla="*/ 607044 h 7780525"/>
              <a:gd name="connsiteX5316" fmla="*/ 2238457 w 3974108"/>
              <a:gd name="connsiteY5316" fmla="*/ 597346 h 7780525"/>
              <a:gd name="connsiteX5317" fmla="*/ 2236978 w 3974108"/>
              <a:gd name="connsiteY5317" fmla="*/ 589527 h 7780525"/>
              <a:gd name="connsiteX5318" fmla="*/ 1948529 w 3974108"/>
              <a:gd name="connsiteY5318" fmla="*/ 562684 h 7780525"/>
              <a:gd name="connsiteX5319" fmla="*/ 1965190 w 3974108"/>
              <a:gd name="connsiteY5319" fmla="*/ 564390 h 7780525"/>
              <a:gd name="connsiteX5320" fmla="*/ 1995022 w 3974108"/>
              <a:gd name="connsiteY5320" fmla="*/ 585816 h 7780525"/>
              <a:gd name="connsiteX5321" fmla="*/ 2097352 w 3974108"/>
              <a:gd name="connsiteY5321" fmla="*/ 691126 h 7780525"/>
              <a:gd name="connsiteX5322" fmla="*/ 2138616 w 3974108"/>
              <a:gd name="connsiteY5322" fmla="*/ 776435 h 7780525"/>
              <a:gd name="connsiteX5323" fmla="*/ 2150003 w 3974108"/>
              <a:gd name="connsiteY5323" fmla="*/ 952967 h 7780525"/>
              <a:gd name="connsiteX5324" fmla="*/ 2126174 w 3974108"/>
              <a:gd name="connsiteY5324" fmla="*/ 1062570 h 7780525"/>
              <a:gd name="connsiteX5325" fmla="*/ 2058495 w 3974108"/>
              <a:gd name="connsiteY5325" fmla="*/ 1219905 h 7780525"/>
              <a:gd name="connsiteX5326" fmla="*/ 2042509 w 3974108"/>
              <a:gd name="connsiteY5326" fmla="*/ 1240114 h 7780525"/>
              <a:gd name="connsiteX5327" fmla="*/ 2012923 w 3974108"/>
              <a:gd name="connsiteY5327" fmla="*/ 1302074 h 7780525"/>
              <a:gd name="connsiteX5328" fmla="*/ 2014131 w 3974108"/>
              <a:gd name="connsiteY5328" fmla="*/ 1393972 h 7780525"/>
              <a:gd name="connsiteX5329" fmla="*/ 2008693 w 3974108"/>
              <a:gd name="connsiteY5329" fmla="*/ 1407032 h 7780525"/>
              <a:gd name="connsiteX5330" fmla="*/ 1995429 w 3974108"/>
              <a:gd name="connsiteY5330" fmla="*/ 1400792 h 7780525"/>
              <a:gd name="connsiteX5331" fmla="*/ 1985104 w 3974108"/>
              <a:gd name="connsiteY5331" fmla="*/ 1361525 h 7780525"/>
              <a:gd name="connsiteX5332" fmla="*/ 1983411 w 3974108"/>
              <a:gd name="connsiteY5332" fmla="*/ 1279880 h 7780525"/>
              <a:gd name="connsiteX5333" fmla="*/ 1981690 w 3974108"/>
              <a:gd name="connsiteY5333" fmla="*/ 1242028 h 7780525"/>
              <a:gd name="connsiteX5334" fmla="*/ 1949643 w 3974108"/>
              <a:gd name="connsiteY5334" fmla="*/ 1222025 h 7780525"/>
              <a:gd name="connsiteX5335" fmla="*/ 1817292 w 3974108"/>
              <a:gd name="connsiteY5335" fmla="*/ 974972 h 7780525"/>
              <a:gd name="connsiteX5336" fmla="*/ 1869271 w 3974108"/>
              <a:gd name="connsiteY5336" fmla="*/ 725479 h 7780525"/>
              <a:gd name="connsiteX5337" fmla="*/ 1928006 w 3974108"/>
              <a:gd name="connsiteY5337" fmla="*/ 593084 h 7780525"/>
              <a:gd name="connsiteX5338" fmla="*/ 1936247 w 3974108"/>
              <a:gd name="connsiteY5338" fmla="*/ 574160 h 7780525"/>
              <a:gd name="connsiteX5339" fmla="*/ 1948529 w 3974108"/>
              <a:gd name="connsiteY5339" fmla="*/ 562684 h 7780525"/>
              <a:gd name="connsiteX5340" fmla="*/ 2958440 w 3974108"/>
              <a:gd name="connsiteY5340" fmla="*/ 550178 h 7780525"/>
              <a:gd name="connsiteX5341" fmla="*/ 2954467 w 3974108"/>
              <a:gd name="connsiteY5341" fmla="*/ 605545 h 7780525"/>
              <a:gd name="connsiteX5342" fmla="*/ 2958440 w 3974108"/>
              <a:gd name="connsiteY5342" fmla="*/ 550178 h 7780525"/>
              <a:gd name="connsiteX5343" fmla="*/ 2941742 w 3974108"/>
              <a:gd name="connsiteY5343" fmla="*/ 497714 h 7780525"/>
              <a:gd name="connsiteX5344" fmla="*/ 2926034 w 3974108"/>
              <a:gd name="connsiteY5344" fmla="*/ 564562 h 7780525"/>
              <a:gd name="connsiteX5345" fmla="*/ 2941742 w 3974108"/>
              <a:gd name="connsiteY5345" fmla="*/ 497714 h 7780525"/>
              <a:gd name="connsiteX5346" fmla="*/ 1475403 w 3974108"/>
              <a:gd name="connsiteY5346" fmla="*/ 487127 h 7780525"/>
              <a:gd name="connsiteX5347" fmla="*/ 1513579 w 3974108"/>
              <a:gd name="connsiteY5347" fmla="*/ 703242 h 7780525"/>
              <a:gd name="connsiteX5348" fmla="*/ 1500607 w 3974108"/>
              <a:gd name="connsiteY5348" fmla="*/ 592957 h 7780525"/>
              <a:gd name="connsiteX5349" fmla="*/ 1475403 w 3974108"/>
              <a:gd name="connsiteY5349" fmla="*/ 487127 h 7780525"/>
              <a:gd name="connsiteX5350" fmla="*/ 2283705 w 3974108"/>
              <a:gd name="connsiteY5350" fmla="*/ 442712 h 7780525"/>
              <a:gd name="connsiteX5351" fmla="*/ 2289174 w 3974108"/>
              <a:gd name="connsiteY5351" fmla="*/ 468271 h 7780525"/>
              <a:gd name="connsiteX5352" fmla="*/ 2296832 w 3974108"/>
              <a:gd name="connsiteY5352" fmla="*/ 487234 h 7780525"/>
              <a:gd name="connsiteX5353" fmla="*/ 2285358 w 3974108"/>
              <a:gd name="connsiteY5353" fmla="*/ 568724 h 7780525"/>
              <a:gd name="connsiteX5354" fmla="*/ 2265164 w 3974108"/>
              <a:gd name="connsiteY5354" fmla="*/ 503722 h 7780525"/>
              <a:gd name="connsiteX5355" fmla="*/ 2265337 w 3974108"/>
              <a:gd name="connsiteY5355" fmla="*/ 500426 h 7780525"/>
              <a:gd name="connsiteX5356" fmla="*/ 2918989 w 3974108"/>
              <a:gd name="connsiteY5356" fmla="*/ 422297 h 7780525"/>
              <a:gd name="connsiteX5357" fmla="*/ 2916750 w 3974108"/>
              <a:gd name="connsiteY5357" fmla="*/ 461527 h 7780525"/>
              <a:gd name="connsiteX5358" fmla="*/ 2908170 w 3974108"/>
              <a:gd name="connsiteY5358" fmla="*/ 497396 h 7780525"/>
              <a:gd name="connsiteX5359" fmla="*/ 2896233 w 3974108"/>
              <a:gd name="connsiteY5359" fmla="*/ 531395 h 7780525"/>
              <a:gd name="connsiteX5360" fmla="*/ 2890263 w 3974108"/>
              <a:gd name="connsiteY5360" fmla="*/ 531769 h 7780525"/>
              <a:gd name="connsiteX5361" fmla="*/ 2886160 w 3974108"/>
              <a:gd name="connsiteY5361" fmla="*/ 519813 h 7780525"/>
              <a:gd name="connsiteX5362" fmla="*/ 2890263 w 3974108"/>
              <a:gd name="connsiteY5362" fmla="*/ 499637 h 7780525"/>
              <a:gd name="connsiteX5363" fmla="*/ 2909290 w 3974108"/>
              <a:gd name="connsiteY5363" fmla="*/ 441351 h 7780525"/>
              <a:gd name="connsiteX5364" fmla="*/ 2918989 w 3974108"/>
              <a:gd name="connsiteY5364" fmla="*/ 422297 h 7780525"/>
              <a:gd name="connsiteX5365" fmla="*/ 477858 w 3974108"/>
              <a:gd name="connsiteY5365" fmla="*/ 418245 h 7780525"/>
              <a:gd name="connsiteX5366" fmla="*/ 433155 w 3974108"/>
              <a:gd name="connsiteY5366" fmla="*/ 527084 h 7780525"/>
              <a:gd name="connsiteX5367" fmla="*/ 379587 w 3974108"/>
              <a:gd name="connsiteY5367" fmla="*/ 728364 h 7780525"/>
              <a:gd name="connsiteX5368" fmla="*/ 371090 w 3974108"/>
              <a:gd name="connsiteY5368" fmla="*/ 745882 h 7780525"/>
              <a:gd name="connsiteX5369" fmla="*/ 370352 w 3974108"/>
              <a:gd name="connsiteY5369" fmla="*/ 717555 h 7780525"/>
              <a:gd name="connsiteX5370" fmla="*/ 406925 w 3974108"/>
              <a:gd name="connsiteY5370" fmla="*/ 566967 h 7780525"/>
              <a:gd name="connsiteX5371" fmla="*/ 448672 w 3974108"/>
              <a:gd name="connsiteY5371" fmla="*/ 455891 h 7780525"/>
              <a:gd name="connsiteX5372" fmla="*/ 477858 w 3974108"/>
              <a:gd name="connsiteY5372" fmla="*/ 418245 h 7780525"/>
              <a:gd name="connsiteX5373" fmla="*/ 2409910 w 3974108"/>
              <a:gd name="connsiteY5373" fmla="*/ 353908 h 7780525"/>
              <a:gd name="connsiteX5374" fmla="*/ 2458777 w 3974108"/>
              <a:gd name="connsiteY5374" fmla="*/ 483052 h 7780525"/>
              <a:gd name="connsiteX5375" fmla="*/ 2449078 w 3974108"/>
              <a:gd name="connsiteY5375" fmla="*/ 473031 h 7780525"/>
              <a:gd name="connsiteX5376" fmla="*/ 2448333 w 3974108"/>
              <a:gd name="connsiteY5376" fmla="*/ 471547 h 7780525"/>
              <a:gd name="connsiteX5377" fmla="*/ 2409910 w 3974108"/>
              <a:gd name="connsiteY5377" fmla="*/ 353908 h 7780525"/>
              <a:gd name="connsiteX5378" fmla="*/ 2318486 w 3974108"/>
              <a:gd name="connsiteY5378" fmla="*/ 333434 h 7780525"/>
              <a:gd name="connsiteX5379" fmla="*/ 2306769 w 3974108"/>
              <a:gd name="connsiteY5379" fmla="*/ 416659 h 7780525"/>
              <a:gd name="connsiteX5380" fmla="*/ 2304713 w 3974108"/>
              <a:gd name="connsiteY5380" fmla="*/ 410749 h 7780525"/>
              <a:gd name="connsiteX5381" fmla="*/ 2300894 w 3974108"/>
              <a:gd name="connsiteY5381" fmla="*/ 388708 h 7780525"/>
              <a:gd name="connsiteX5382" fmla="*/ 2356194 w 3974108"/>
              <a:gd name="connsiteY5382" fmla="*/ 227672 h 7780525"/>
              <a:gd name="connsiteX5383" fmla="*/ 2384917 w 3974108"/>
              <a:gd name="connsiteY5383" fmla="*/ 283035 h 7780525"/>
              <a:gd name="connsiteX5384" fmla="*/ 2352464 w 3974108"/>
              <a:gd name="connsiteY5384" fmla="*/ 229555 h 7780525"/>
              <a:gd name="connsiteX5385" fmla="*/ 2356194 w 3974108"/>
              <a:gd name="connsiteY5385" fmla="*/ 227672 h 7780525"/>
              <a:gd name="connsiteX5386" fmla="*/ 1143909 w 3974108"/>
              <a:gd name="connsiteY5386" fmla="*/ 197958 h 7780525"/>
              <a:gd name="connsiteX5387" fmla="*/ 1050508 w 3974108"/>
              <a:gd name="connsiteY5387" fmla="*/ 226958 h 7780525"/>
              <a:gd name="connsiteX5388" fmla="*/ 1030806 w 3974108"/>
              <a:gd name="connsiteY5388" fmla="*/ 252612 h 7780525"/>
              <a:gd name="connsiteX5389" fmla="*/ 1012590 w 3974108"/>
              <a:gd name="connsiteY5389" fmla="*/ 310241 h 7780525"/>
              <a:gd name="connsiteX5390" fmla="*/ 1012590 w 3974108"/>
              <a:gd name="connsiteY5390" fmla="*/ 320279 h 7780525"/>
              <a:gd name="connsiteX5391" fmla="*/ 1031177 w 3974108"/>
              <a:gd name="connsiteY5391" fmla="*/ 313587 h 7780525"/>
              <a:gd name="connsiteX5392" fmla="*/ 1116679 w 3974108"/>
              <a:gd name="connsiteY5392" fmla="*/ 292394 h 7780525"/>
              <a:gd name="connsiteX5393" fmla="*/ 1237867 w 3974108"/>
              <a:gd name="connsiteY5393" fmla="*/ 318792 h 7780525"/>
              <a:gd name="connsiteX5394" fmla="*/ 1377270 w 3974108"/>
              <a:gd name="connsiteY5394" fmla="*/ 418434 h 7780525"/>
              <a:gd name="connsiteX5395" fmla="*/ 1463515 w 3974108"/>
              <a:gd name="connsiteY5395" fmla="*/ 588716 h 7780525"/>
              <a:gd name="connsiteX5396" fmla="*/ 1462028 w 3974108"/>
              <a:gd name="connsiteY5396" fmla="*/ 609908 h 7780525"/>
              <a:gd name="connsiteX5397" fmla="*/ 1408496 w 3974108"/>
              <a:gd name="connsiteY5397" fmla="*/ 487960 h 7780525"/>
              <a:gd name="connsiteX5398" fmla="*/ 1324854 w 3974108"/>
              <a:gd name="connsiteY5398" fmla="*/ 388690 h 7780525"/>
              <a:gd name="connsiteX5399" fmla="*/ 1296973 w 3974108"/>
              <a:gd name="connsiteY5399" fmla="*/ 390920 h 7780525"/>
              <a:gd name="connsiteX5400" fmla="*/ 1249391 w 3974108"/>
              <a:gd name="connsiteY5400" fmla="*/ 371958 h 7780525"/>
              <a:gd name="connsiteX5401" fmla="*/ 1180618 w 3974108"/>
              <a:gd name="connsiteY5401" fmla="*/ 341100 h 7780525"/>
              <a:gd name="connsiteX5402" fmla="*/ 1049393 w 3974108"/>
              <a:gd name="connsiteY5402" fmla="*/ 359689 h 7780525"/>
              <a:gd name="connsiteX5403" fmla="*/ 944932 w 3974108"/>
              <a:gd name="connsiteY5403" fmla="*/ 396126 h 7780525"/>
              <a:gd name="connsiteX5404" fmla="*/ 899952 w 3974108"/>
              <a:gd name="connsiteY5404" fmla="*/ 391292 h 7780525"/>
              <a:gd name="connsiteX5405" fmla="*/ 873557 w 3974108"/>
              <a:gd name="connsiteY5405" fmla="*/ 397984 h 7780525"/>
              <a:gd name="connsiteX5406" fmla="*/ 828577 w 3974108"/>
              <a:gd name="connsiteY5406" fmla="*/ 436651 h 7780525"/>
              <a:gd name="connsiteX5407" fmla="*/ 748280 w 3974108"/>
              <a:gd name="connsiteY5407" fmla="*/ 569011 h 7780525"/>
              <a:gd name="connsiteX5408" fmla="*/ 741217 w 3974108"/>
              <a:gd name="connsiteY5408" fmla="*/ 592806 h 7780525"/>
              <a:gd name="connsiteX5409" fmla="*/ 758689 w 3974108"/>
              <a:gd name="connsiteY5409" fmla="*/ 482011 h 7780525"/>
              <a:gd name="connsiteX5410" fmla="*/ 823000 w 3974108"/>
              <a:gd name="connsiteY5410" fmla="*/ 408395 h 7780525"/>
              <a:gd name="connsiteX5411" fmla="*/ 852368 w 3974108"/>
              <a:gd name="connsiteY5411" fmla="*/ 382741 h 7780525"/>
              <a:gd name="connsiteX5412" fmla="*/ 667240 w 3974108"/>
              <a:gd name="connsiteY5412" fmla="*/ 373446 h 7780525"/>
              <a:gd name="connsiteX5413" fmla="*/ 568728 w 3974108"/>
              <a:gd name="connsiteY5413" fmla="*/ 418062 h 7780525"/>
              <a:gd name="connsiteX5414" fmla="*/ 470215 w 3974108"/>
              <a:gd name="connsiteY5414" fmla="*/ 509896 h 7780525"/>
              <a:gd name="connsiteX5415" fmla="*/ 433785 w 3974108"/>
              <a:gd name="connsiteY5415" fmla="*/ 578678 h 7780525"/>
              <a:gd name="connsiteX5416" fmla="*/ 424491 w 3974108"/>
              <a:gd name="connsiteY5416" fmla="*/ 595037 h 7780525"/>
              <a:gd name="connsiteX5417" fmla="*/ 430810 w 3974108"/>
              <a:gd name="connsiteY5417" fmla="*/ 556742 h 7780525"/>
              <a:gd name="connsiteX5418" fmla="*/ 473933 w 3974108"/>
              <a:gd name="connsiteY5418" fmla="*/ 471228 h 7780525"/>
              <a:gd name="connsiteX5419" fmla="*/ 527092 w 3974108"/>
              <a:gd name="connsiteY5419" fmla="*/ 410625 h 7780525"/>
              <a:gd name="connsiteX5420" fmla="*/ 615196 w 3974108"/>
              <a:gd name="connsiteY5420" fmla="*/ 355228 h 7780525"/>
              <a:gd name="connsiteX5421" fmla="*/ 815566 w 3974108"/>
              <a:gd name="connsiteY5421" fmla="*/ 315445 h 7780525"/>
              <a:gd name="connsiteX5422" fmla="*/ 852368 w 3974108"/>
              <a:gd name="connsiteY5422" fmla="*/ 320651 h 7780525"/>
              <a:gd name="connsiteX5423" fmla="*/ 870955 w 3974108"/>
              <a:gd name="connsiteY5423" fmla="*/ 262279 h 7780525"/>
              <a:gd name="connsiteX5424" fmla="*/ 814822 w 3974108"/>
              <a:gd name="connsiteY5424" fmla="*/ 231420 h 7780525"/>
              <a:gd name="connsiteX5425" fmla="*/ 787685 w 3974108"/>
              <a:gd name="connsiteY5425" fmla="*/ 223240 h 7780525"/>
              <a:gd name="connsiteX5426" fmla="*/ 692146 w 3974108"/>
              <a:gd name="connsiteY5426" fmla="*/ 222497 h 7780525"/>
              <a:gd name="connsiteX5427" fmla="*/ 666496 w 3974108"/>
              <a:gd name="connsiteY5427" fmla="*/ 228818 h 7780525"/>
              <a:gd name="connsiteX5428" fmla="*/ 697723 w 3974108"/>
              <a:gd name="connsiteY5428" fmla="*/ 245548 h 7780525"/>
              <a:gd name="connsiteX5429" fmla="*/ 695121 w 3974108"/>
              <a:gd name="connsiteY5429" fmla="*/ 296484 h 7780525"/>
              <a:gd name="connsiteX5430" fmla="*/ 627835 w 3974108"/>
              <a:gd name="connsiteY5430" fmla="*/ 283843 h 7780525"/>
              <a:gd name="connsiteX5431" fmla="*/ 579136 w 3974108"/>
              <a:gd name="connsiteY5431" fmla="*/ 289049 h 7780525"/>
              <a:gd name="connsiteX5432" fmla="*/ 391034 w 3974108"/>
              <a:gd name="connsiteY5432" fmla="*/ 352625 h 7780525"/>
              <a:gd name="connsiteX5433" fmla="*/ 215571 w 3974108"/>
              <a:gd name="connsiteY5433" fmla="*/ 532203 h 7780525"/>
              <a:gd name="connsiteX5434" fmla="*/ 173935 w 3974108"/>
              <a:gd name="connsiteY5434" fmla="*/ 640024 h 7780525"/>
              <a:gd name="connsiteX5435" fmla="*/ 161668 w 3974108"/>
              <a:gd name="connsiteY5435" fmla="*/ 806961 h 7780525"/>
              <a:gd name="connsiteX5436" fmla="*/ 180999 w 3974108"/>
              <a:gd name="connsiteY5436" fmla="*/ 910692 h 7780525"/>
              <a:gd name="connsiteX5437" fmla="*/ 211853 w 3974108"/>
              <a:gd name="connsiteY5437" fmla="*/ 997321 h 7780525"/>
              <a:gd name="connsiteX5438" fmla="*/ 268358 w 3974108"/>
              <a:gd name="connsiteY5438" fmla="*/ 1117411 h 7780525"/>
              <a:gd name="connsiteX5439" fmla="*/ 304045 w 3974108"/>
              <a:gd name="connsiteY5439" fmla="*/ 1156078 h 7780525"/>
              <a:gd name="connsiteX5440" fmla="*/ 452744 w 3974108"/>
              <a:gd name="connsiteY5440" fmla="*/ 1264271 h 7780525"/>
              <a:gd name="connsiteX5441" fmla="*/ 541961 w 3974108"/>
              <a:gd name="connsiteY5441" fmla="*/ 1300335 h 7780525"/>
              <a:gd name="connsiteX5442" fmla="*/ 399584 w 3974108"/>
              <a:gd name="connsiteY5442" fmla="*/ 1146411 h 7780525"/>
              <a:gd name="connsiteX5443" fmla="*/ 364269 w 3974108"/>
              <a:gd name="connsiteY5443" fmla="*/ 938576 h 7780525"/>
              <a:gd name="connsiteX5444" fmla="*/ 368358 w 3974108"/>
              <a:gd name="connsiteY5444" fmla="*/ 947128 h 7780525"/>
              <a:gd name="connsiteX5445" fmla="*/ 371703 w 3974108"/>
              <a:gd name="connsiteY5445" fmla="*/ 959026 h 7780525"/>
              <a:gd name="connsiteX5446" fmla="*/ 427836 w 3974108"/>
              <a:gd name="connsiteY5446" fmla="*/ 1107372 h 7780525"/>
              <a:gd name="connsiteX5447" fmla="*/ 527464 w 3974108"/>
              <a:gd name="connsiteY5447" fmla="*/ 1222258 h 7780525"/>
              <a:gd name="connsiteX5448" fmla="*/ 746792 w 3974108"/>
              <a:gd name="connsiteY5448" fmla="*/ 1347553 h 7780525"/>
              <a:gd name="connsiteX5449" fmla="*/ 805528 w 3974108"/>
              <a:gd name="connsiteY5449" fmla="*/ 1363540 h 7780525"/>
              <a:gd name="connsiteX5450" fmla="*/ 907386 w 3974108"/>
              <a:gd name="connsiteY5450" fmla="*/ 1367258 h 7780525"/>
              <a:gd name="connsiteX5451" fmla="*/ 926345 w 3974108"/>
              <a:gd name="connsiteY5451" fmla="*/ 1357219 h 7780525"/>
              <a:gd name="connsiteX5452" fmla="*/ 954226 w 3974108"/>
              <a:gd name="connsiteY5452" fmla="*/ 1330079 h 7780525"/>
              <a:gd name="connsiteX5453" fmla="*/ 1021884 w 3974108"/>
              <a:gd name="connsiteY5453" fmla="*/ 1253860 h 7780525"/>
              <a:gd name="connsiteX5454" fmla="*/ 1069095 w 3974108"/>
              <a:gd name="connsiteY5454" fmla="*/ 1143809 h 7780525"/>
              <a:gd name="connsiteX5455" fmla="*/ 1082850 w 3974108"/>
              <a:gd name="connsiteY5455" fmla="*/ 1059410 h 7780525"/>
              <a:gd name="connsiteX5456" fmla="*/ 1083593 w 3974108"/>
              <a:gd name="connsiteY5456" fmla="*/ 924821 h 7780525"/>
              <a:gd name="connsiteX5457" fmla="*/ 1073556 w 3974108"/>
              <a:gd name="connsiteY5457" fmla="*/ 847486 h 7780525"/>
              <a:gd name="connsiteX5458" fmla="*/ 1079133 w 3974108"/>
              <a:gd name="connsiteY5458" fmla="*/ 852320 h 7780525"/>
              <a:gd name="connsiteX5459" fmla="*/ 1103295 w 3974108"/>
              <a:gd name="connsiteY5459" fmla="*/ 912550 h 7780525"/>
              <a:gd name="connsiteX5460" fmla="*/ 1102923 w 3974108"/>
              <a:gd name="connsiteY5460" fmla="*/ 911808 h 7780525"/>
              <a:gd name="connsiteX5461" fmla="*/ 1105898 w 3974108"/>
              <a:gd name="connsiteY5461" fmla="*/ 934115 h 7780525"/>
              <a:gd name="connsiteX5462" fmla="*/ 1107757 w 3974108"/>
              <a:gd name="connsiteY5462" fmla="*/ 1162398 h 7780525"/>
              <a:gd name="connsiteX5463" fmla="*/ 1019281 w 3974108"/>
              <a:gd name="connsiteY5463" fmla="*/ 1338258 h 7780525"/>
              <a:gd name="connsiteX5464" fmla="*/ 1010731 w 3974108"/>
              <a:gd name="connsiteY5464" fmla="*/ 1348668 h 7780525"/>
              <a:gd name="connsiteX5465" fmla="*/ 1104782 w 3974108"/>
              <a:gd name="connsiteY5465" fmla="*/ 1344950 h 7780525"/>
              <a:gd name="connsiteX5466" fmla="*/ 1110731 w 3974108"/>
              <a:gd name="connsiteY5466" fmla="*/ 1344206 h 7780525"/>
              <a:gd name="connsiteX5467" fmla="*/ 1228574 w 3974108"/>
              <a:gd name="connsiteY5467" fmla="*/ 1318924 h 7780525"/>
              <a:gd name="connsiteX5468" fmla="*/ 1382103 w 3974108"/>
              <a:gd name="connsiteY5468" fmla="*/ 1238617 h 7780525"/>
              <a:gd name="connsiteX5469" fmla="*/ 1442325 w 3974108"/>
              <a:gd name="connsiteY5469" fmla="*/ 1178386 h 7780525"/>
              <a:gd name="connsiteX5470" fmla="*/ 1508868 w 3974108"/>
              <a:gd name="connsiteY5470" fmla="*/ 1012564 h 7780525"/>
              <a:gd name="connsiteX5471" fmla="*/ 1507009 w 3974108"/>
              <a:gd name="connsiteY5471" fmla="*/ 835961 h 7780525"/>
              <a:gd name="connsiteX5472" fmla="*/ 1478384 w 3974108"/>
              <a:gd name="connsiteY5472" fmla="*/ 748588 h 7780525"/>
              <a:gd name="connsiteX5473" fmla="*/ 1473551 w 3974108"/>
              <a:gd name="connsiteY5473" fmla="*/ 729255 h 7780525"/>
              <a:gd name="connsiteX5474" fmla="*/ 1495857 w 3974108"/>
              <a:gd name="connsiteY5474" fmla="*/ 750820 h 7780525"/>
              <a:gd name="connsiteX5475" fmla="*/ 1539351 w 3974108"/>
              <a:gd name="connsiteY5475" fmla="*/ 813653 h 7780525"/>
              <a:gd name="connsiteX5476" fmla="*/ 1558681 w 3974108"/>
              <a:gd name="connsiteY5476" fmla="*/ 925935 h 7780525"/>
              <a:gd name="connsiteX5477" fmla="*/ 1515558 w 3974108"/>
              <a:gd name="connsiteY5477" fmla="*/ 1146411 h 7780525"/>
              <a:gd name="connsiteX5478" fmla="*/ 1508124 w 3974108"/>
              <a:gd name="connsiteY5478" fmla="*/ 1165745 h 7780525"/>
              <a:gd name="connsiteX5479" fmla="*/ 1517418 w 3974108"/>
              <a:gd name="connsiteY5479" fmla="*/ 1162398 h 7780525"/>
              <a:gd name="connsiteX5480" fmla="*/ 1628569 w 3974108"/>
              <a:gd name="connsiteY5480" fmla="*/ 1021115 h 7780525"/>
              <a:gd name="connsiteX5481" fmla="*/ 1684702 w 3974108"/>
              <a:gd name="connsiteY5481" fmla="*/ 877602 h 7780525"/>
              <a:gd name="connsiteX5482" fmla="*/ 1697342 w 3974108"/>
              <a:gd name="connsiteY5482" fmla="*/ 696537 h 7780525"/>
              <a:gd name="connsiteX5483" fmla="*/ 1673550 w 3974108"/>
              <a:gd name="connsiteY5483" fmla="*/ 560088 h 7780525"/>
              <a:gd name="connsiteX5484" fmla="*/ 1654220 w 3974108"/>
              <a:gd name="connsiteY5484" fmla="*/ 497626 h 7780525"/>
              <a:gd name="connsiteX5485" fmla="*/ 1573551 w 3974108"/>
              <a:gd name="connsiteY5485" fmla="*/ 362292 h 7780525"/>
              <a:gd name="connsiteX5486" fmla="*/ 1466861 w 3974108"/>
              <a:gd name="connsiteY5486" fmla="*/ 295740 h 7780525"/>
              <a:gd name="connsiteX5487" fmla="*/ 1345300 w 3974108"/>
              <a:gd name="connsiteY5487" fmla="*/ 237368 h 7780525"/>
              <a:gd name="connsiteX5488" fmla="*/ 1318163 w 3974108"/>
              <a:gd name="connsiteY5488" fmla="*/ 223612 h 7780525"/>
              <a:gd name="connsiteX5489" fmla="*/ 1241213 w 3974108"/>
              <a:gd name="connsiteY5489" fmla="*/ 204650 h 7780525"/>
              <a:gd name="connsiteX5490" fmla="*/ 1143909 w 3974108"/>
              <a:gd name="connsiteY5490" fmla="*/ 197958 h 7780525"/>
              <a:gd name="connsiteX5491" fmla="*/ 2601381 w 3974108"/>
              <a:gd name="connsiteY5491" fmla="*/ 185864 h 7780525"/>
              <a:gd name="connsiteX5492" fmla="*/ 2589097 w 3974108"/>
              <a:gd name="connsiteY5492" fmla="*/ 208910 h 7780525"/>
              <a:gd name="connsiteX5493" fmla="*/ 2577186 w 3974108"/>
              <a:gd name="connsiteY5493" fmla="*/ 270986 h 7780525"/>
              <a:gd name="connsiteX5494" fmla="*/ 2577973 w 3974108"/>
              <a:gd name="connsiteY5494" fmla="*/ 278065 h 7780525"/>
              <a:gd name="connsiteX5495" fmla="*/ 2578302 w 3974108"/>
              <a:gd name="connsiteY5495" fmla="*/ 281023 h 7780525"/>
              <a:gd name="connsiteX5496" fmla="*/ 2578302 w 3974108"/>
              <a:gd name="connsiteY5496" fmla="*/ 343098 h 7780525"/>
              <a:gd name="connsiteX5497" fmla="*/ 2573836 w 3974108"/>
              <a:gd name="connsiteY5497" fmla="*/ 364285 h 7780525"/>
              <a:gd name="connsiteX5498" fmla="*/ 2614036 w 3974108"/>
              <a:gd name="connsiteY5498" fmla="*/ 386959 h 7780525"/>
              <a:gd name="connsiteX5499" fmla="*/ 2625203 w 3974108"/>
              <a:gd name="connsiteY5499" fmla="*/ 347558 h 7780525"/>
              <a:gd name="connsiteX5500" fmla="*/ 2653493 w 3974108"/>
              <a:gd name="connsiteY5500" fmla="*/ 270243 h 7780525"/>
              <a:gd name="connsiteX5501" fmla="*/ 2655354 w 3974108"/>
              <a:gd name="connsiteY5501" fmla="*/ 208167 h 7780525"/>
              <a:gd name="connsiteX5502" fmla="*/ 2650514 w 3974108"/>
              <a:gd name="connsiteY5502" fmla="*/ 204822 h 7780525"/>
              <a:gd name="connsiteX5503" fmla="*/ 2631531 w 3974108"/>
              <a:gd name="connsiteY5503" fmla="*/ 220062 h 7780525"/>
              <a:gd name="connsiteX5504" fmla="*/ 2608453 w 3974108"/>
              <a:gd name="connsiteY5504" fmla="*/ 222664 h 7780525"/>
              <a:gd name="connsiteX5505" fmla="*/ 2614408 w 3974108"/>
              <a:gd name="connsiteY5505" fmla="*/ 328601 h 7780525"/>
              <a:gd name="connsiteX5506" fmla="*/ 2609197 w 3974108"/>
              <a:gd name="connsiteY5506" fmla="*/ 326371 h 7780525"/>
              <a:gd name="connsiteX5507" fmla="*/ 2601381 w 3974108"/>
              <a:gd name="connsiteY5507" fmla="*/ 317449 h 7780525"/>
              <a:gd name="connsiteX5508" fmla="*/ 2601381 w 3974108"/>
              <a:gd name="connsiteY5508" fmla="*/ 217460 h 7780525"/>
              <a:gd name="connsiteX5509" fmla="*/ 2601381 w 3974108"/>
              <a:gd name="connsiteY5509" fmla="*/ 185864 h 7780525"/>
              <a:gd name="connsiteX5510" fmla="*/ 3427421 w 3974108"/>
              <a:gd name="connsiteY5510" fmla="*/ 127055 h 7780525"/>
              <a:gd name="connsiteX5511" fmla="*/ 3403790 w 3974108"/>
              <a:gd name="connsiteY5511" fmla="*/ 131472 h 7780525"/>
              <a:gd name="connsiteX5512" fmla="*/ 3347596 w 3974108"/>
              <a:gd name="connsiteY5512" fmla="*/ 149324 h 7780525"/>
              <a:gd name="connsiteX5513" fmla="*/ 3266468 w 3974108"/>
              <a:gd name="connsiteY5513" fmla="*/ 169035 h 7780525"/>
              <a:gd name="connsiteX5514" fmla="*/ 3266468 w 3974108"/>
              <a:gd name="connsiteY5514" fmla="*/ 235607 h 7780525"/>
              <a:gd name="connsiteX5515" fmla="*/ 3303683 w 3974108"/>
              <a:gd name="connsiteY5515" fmla="*/ 228541 h 7780525"/>
              <a:gd name="connsiteX5516" fmla="*/ 3343875 w 3974108"/>
              <a:gd name="connsiteY5516" fmla="*/ 233004 h 7780525"/>
              <a:gd name="connsiteX5517" fmla="*/ 3326384 w 3974108"/>
              <a:gd name="connsiteY5517" fmla="*/ 250113 h 7780525"/>
              <a:gd name="connsiteX5518" fmla="*/ 3190179 w 3974108"/>
              <a:gd name="connsiteY5518" fmla="*/ 283212 h 7780525"/>
              <a:gd name="connsiteX5519" fmla="*/ 3122076 w 3974108"/>
              <a:gd name="connsiteY5519" fmla="*/ 213293 h 7780525"/>
              <a:gd name="connsiteX5520" fmla="*/ 3165617 w 3974108"/>
              <a:gd name="connsiteY5520" fmla="*/ 236351 h 7780525"/>
              <a:gd name="connsiteX5521" fmla="*/ 3214367 w 3974108"/>
              <a:gd name="connsiteY5521" fmla="*/ 244534 h 7780525"/>
              <a:gd name="connsiteX5522" fmla="*/ 3196505 w 3974108"/>
              <a:gd name="connsiteY5522" fmla="*/ 200648 h 7780525"/>
              <a:gd name="connsiteX5523" fmla="*/ 3195760 w 3974108"/>
              <a:gd name="connsiteY5523" fmla="*/ 154530 h 7780525"/>
              <a:gd name="connsiteX5524" fmla="*/ 3152219 w 3974108"/>
              <a:gd name="connsiteY5524" fmla="*/ 142629 h 7780525"/>
              <a:gd name="connsiteX5525" fmla="*/ 3073697 w 3974108"/>
              <a:gd name="connsiteY5525" fmla="*/ 136306 h 7780525"/>
              <a:gd name="connsiteX5526" fmla="*/ 2928931 w 3974108"/>
              <a:gd name="connsiteY5526" fmla="*/ 189862 h 7780525"/>
              <a:gd name="connsiteX5527" fmla="*/ 2838872 w 3974108"/>
              <a:gd name="connsiteY5527" fmla="*/ 304412 h 7780525"/>
              <a:gd name="connsiteX5528" fmla="*/ 2831801 w 3974108"/>
              <a:gd name="connsiteY5528" fmla="*/ 334165 h 7780525"/>
              <a:gd name="connsiteX5529" fmla="*/ 2822870 w 3974108"/>
              <a:gd name="connsiteY5529" fmla="*/ 459500 h 7780525"/>
              <a:gd name="connsiteX5530" fmla="*/ 2834034 w 3974108"/>
              <a:gd name="connsiteY5530" fmla="*/ 519750 h 7780525"/>
              <a:gd name="connsiteX5531" fmla="*/ 2863062 w 3974108"/>
              <a:gd name="connsiteY5531" fmla="*/ 595621 h 7780525"/>
              <a:gd name="connsiteX5532" fmla="*/ 2938980 w 3974108"/>
              <a:gd name="connsiteY5532" fmla="*/ 699757 h 7780525"/>
              <a:gd name="connsiteX5533" fmla="*/ 3071464 w 3974108"/>
              <a:gd name="connsiteY5533" fmla="*/ 832530 h 7780525"/>
              <a:gd name="connsiteX5534" fmla="*/ 3160034 w 3974108"/>
              <a:gd name="connsiteY5534" fmla="*/ 841084 h 7780525"/>
              <a:gd name="connsiteX5535" fmla="*/ 3216973 w 3974108"/>
              <a:gd name="connsiteY5535" fmla="*/ 813563 h 7780525"/>
              <a:gd name="connsiteX5536" fmla="*/ 3278749 w 3974108"/>
              <a:gd name="connsiteY5536" fmla="*/ 830671 h 7780525"/>
              <a:gd name="connsiteX5537" fmla="*/ 3295496 w 3974108"/>
              <a:gd name="connsiteY5537" fmla="*/ 844803 h 7780525"/>
              <a:gd name="connsiteX5538" fmla="*/ 3371414 w 3974108"/>
              <a:gd name="connsiteY5538" fmla="*/ 852614 h 7780525"/>
              <a:gd name="connsiteX5539" fmla="*/ 3459984 w 3974108"/>
              <a:gd name="connsiteY5539" fmla="*/ 815422 h 7780525"/>
              <a:gd name="connsiteX5540" fmla="*/ 3511712 w 3974108"/>
              <a:gd name="connsiteY5540" fmla="*/ 773768 h 7780525"/>
              <a:gd name="connsiteX5541" fmla="*/ 3593957 w 3974108"/>
              <a:gd name="connsiteY5541" fmla="*/ 630953 h 7780525"/>
              <a:gd name="connsiteX5542" fmla="*/ 3599167 w 3974108"/>
              <a:gd name="connsiteY5542" fmla="*/ 611242 h 7780525"/>
              <a:gd name="connsiteX5543" fmla="*/ 3614052 w 3974108"/>
              <a:gd name="connsiteY5543" fmla="*/ 468798 h 7780525"/>
              <a:gd name="connsiteX5544" fmla="*/ 3591724 w 3974108"/>
              <a:gd name="connsiteY5544" fmla="*/ 268708 h 7780525"/>
              <a:gd name="connsiteX5545" fmla="*/ 3557114 w 3974108"/>
              <a:gd name="connsiteY5545" fmla="*/ 202135 h 7780525"/>
              <a:gd name="connsiteX5546" fmla="*/ 3449937 w 3974108"/>
              <a:gd name="connsiteY5546" fmla="*/ 131844 h 7780525"/>
              <a:gd name="connsiteX5547" fmla="*/ 3427421 w 3974108"/>
              <a:gd name="connsiteY5547" fmla="*/ 127055 h 7780525"/>
              <a:gd name="connsiteX5548" fmla="*/ 2516885 w 3974108"/>
              <a:gd name="connsiteY5548" fmla="*/ 94052 h 7780525"/>
              <a:gd name="connsiteX5549" fmla="*/ 2503112 w 3974108"/>
              <a:gd name="connsiteY5549" fmla="*/ 108921 h 7780525"/>
              <a:gd name="connsiteX5550" fmla="*/ 2491201 w 3974108"/>
              <a:gd name="connsiteY5550" fmla="*/ 146835 h 7780525"/>
              <a:gd name="connsiteX5551" fmla="*/ 2497529 w 3974108"/>
              <a:gd name="connsiteY5551" fmla="*/ 181404 h 7780525"/>
              <a:gd name="connsiteX5552" fmla="*/ 2494924 w 3974108"/>
              <a:gd name="connsiteY5552" fmla="*/ 196644 h 7780525"/>
              <a:gd name="connsiteX5553" fmla="*/ 2487851 w 3974108"/>
              <a:gd name="connsiteY5553" fmla="*/ 187723 h 7780525"/>
              <a:gd name="connsiteX5554" fmla="*/ 2478546 w 3974108"/>
              <a:gd name="connsiteY5554" fmla="*/ 144233 h 7780525"/>
              <a:gd name="connsiteX5555" fmla="*/ 2459562 w 3974108"/>
              <a:gd name="connsiteY5555" fmla="*/ 111895 h 7780525"/>
              <a:gd name="connsiteX5556" fmla="*/ 2445789 w 3974108"/>
              <a:gd name="connsiteY5556" fmla="*/ 170625 h 7780525"/>
              <a:gd name="connsiteX5557" fmla="*/ 2431272 w 3974108"/>
              <a:gd name="connsiteY5557" fmla="*/ 224522 h 7780525"/>
              <a:gd name="connsiteX5558" fmla="*/ 2468867 w 3974108"/>
              <a:gd name="connsiteY5558" fmla="*/ 230099 h 7780525"/>
              <a:gd name="connsiteX5559" fmla="*/ 2483756 w 3974108"/>
              <a:gd name="connsiteY5559" fmla="*/ 229727 h 7780525"/>
              <a:gd name="connsiteX5560" fmla="*/ 2509440 w 3974108"/>
              <a:gd name="connsiteY5560" fmla="*/ 218946 h 7780525"/>
              <a:gd name="connsiteX5561" fmla="*/ 2515768 w 3974108"/>
              <a:gd name="connsiteY5561" fmla="*/ 146092 h 7780525"/>
              <a:gd name="connsiteX5562" fmla="*/ 2520979 w 3974108"/>
              <a:gd name="connsiteY5562" fmla="*/ 120073 h 7780525"/>
              <a:gd name="connsiteX5563" fmla="*/ 2520979 w 3974108"/>
              <a:gd name="connsiteY5563" fmla="*/ 96283 h 7780525"/>
              <a:gd name="connsiteX5564" fmla="*/ 2516885 w 3974108"/>
              <a:gd name="connsiteY5564" fmla="*/ 94052 h 7780525"/>
              <a:gd name="connsiteX5565" fmla="*/ 2096392 w 3974108"/>
              <a:gd name="connsiteY5565" fmla="*/ 58285 h 7780525"/>
              <a:gd name="connsiteX5566" fmla="*/ 2065845 w 3974108"/>
              <a:gd name="connsiteY5566" fmla="*/ 61640 h 7780525"/>
              <a:gd name="connsiteX5567" fmla="*/ 1958557 w 3974108"/>
              <a:gd name="connsiteY5567" fmla="*/ 87737 h 7780525"/>
              <a:gd name="connsiteX5568" fmla="*/ 1863563 w 3974108"/>
              <a:gd name="connsiteY5568" fmla="*/ 133966 h 7780525"/>
              <a:gd name="connsiteX5569" fmla="*/ 1802096 w 3974108"/>
              <a:gd name="connsiteY5569" fmla="*/ 259977 h 7780525"/>
              <a:gd name="connsiteX5570" fmla="*/ 1852760 w 3974108"/>
              <a:gd name="connsiteY5570" fmla="*/ 221950 h 7780525"/>
              <a:gd name="connsiteX5571" fmla="*/ 1859093 w 3974108"/>
              <a:gd name="connsiteY5571" fmla="*/ 214121 h 7780525"/>
              <a:gd name="connsiteX5572" fmla="*/ 1905659 w 3974108"/>
              <a:gd name="connsiteY5572" fmla="*/ 158199 h 7780525"/>
              <a:gd name="connsiteX5573" fmla="*/ 1929501 w 3974108"/>
              <a:gd name="connsiteY5573" fmla="*/ 148133 h 7780525"/>
              <a:gd name="connsiteX5574" fmla="*/ 1920187 w 3974108"/>
              <a:gd name="connsiteY5574" fmla="*/ 171620 h 7780525"/>
              <a:gd name="connsiteX5575" fmla="*/ 1949989 w 3974108"/>
              <a:gd name="connsiteY5575" fmla="*/ 154844 h 7780525"/>
              <a:gd name="connsiteX5576" fmla="*/ 1983517 w 3974108"/>
              <a:gd name="connsiteY5576" fmla="*/ 146642 h 7780525"/>
              <a:gd name="connsiteX5577" fmla="*/ 1887032 w 3974108"/>
              <a:gd name="connsiteY5577" fmla="*/ 226796 h 7780525"/>
              <a:gd name="connsiteX5578" fmla="*/ 1940304 w 3974108"/>
              <a:gd name="connsiteY5578" fmla="*/ 224560 h 7780525"/>
              <a:gd name="connsiteX5579" fmla="*/ 1941794 w 3974108"/>
              <a:gd name="connsiteY5579" fmla="*/ 231270 h 7780525"/>
              <a:gd name="connsiteX5580" fmla="*/ 1904914 w 3974108"/>
              <a:gd name="connsiteY5580" fmla="*/ 240963 h 7780525"/>
              <a:gd name="connsiteX5581" fmla="*/ 1809546 w 3974108"/>
              <a:gd name="connsiteY5581" fmla="*/ 292411 h 7780525"/>
              <a:gd name="connsiteX5582" fmla="*/ 1796135 w 3974108"/>
              <a:gd name="connsiteY5582" fmla="*/ 306578 h 7780525"/>
              <a:gd name="connsiteX5583" fmla="*/ 1860583 w 3974108"/>
              <a:gd name="connsiteY5583" fmla="*/ 300240 h 7780525"/>
              <a:gd name="connsiteX5584" fmla="*/ 1910129 w 3974108"/>
              <a:gd name="connsiteY5584" fmla="*/ 293530 h 7780525"/>
              <a:gd name="connsiteX5585" fmla="*/ 1947754 w 3974108"/>
              <a:gd name="connsiteY5585" fmla="*/ 283464 h 7780525"/>
              <a:gd name="connsiteX5586" fmla="*/ 2047591 w 3974108"/>
              <a:gd name="connsiteY5586" fmla="*/ 198463 h 7780525"/>
              <a:gd name="connsiteX5587" fmla="*/ 2081864 w 3974108"/>
              <a:gd name="connsiteY5587" fmla="*/ 124273 h 7780525"/>
              <a:gd name="connsiteX5588" fmla="*/ 2096392 w 3974108"/>
              <a:gd name="connsiteY5588" fmla="*/ 58285 h 7780525"/>
              <a:gd name="connsiteX5589" fmla="*/ 2407822 w 3974108"/>
              <a:gd name="connsiteY5589" fmla="*/ 46473 h 7780525"/>
              <a:gd name="connsiteX5590" fmla="*/ 2361665 w 3974108"/>
              <a:gd name="connsiteY5590" fmla="*/ 49447 h 7780525"/>
              <a:gd name="connsiteX5591" fmla="*/ 2358315 w 3974108"/>
              <a:gd name="connsiteY5591" fmla="*/ 56139 h 7780525"/>
              <a:gd name="connsiteX5592" fmla="*/ 2348265 w 3974108"/>
              <a:gd name="connsiteY5592" fmla="*/ 105204 h 7780525"/>
              <a:gd name="connsiteX5593" fmla="*/ 2350498 w 3974108"/>
              <a:gd name="connsiteY5593" fmla="*/ 116727 h 7780525"/>
              <a:gd name="connsiteX5594" fmla="*/ 2370971 w 3974108"/>
              <a:gd name="connsiteY5594" fmla="*/ 163562 h 7780525"/>
              <a:gd name="connsiteX5595" fmla="*/ 2374694 w 3974108"/>
              <a:gd name="connsiteY5595" fmla="*/ 176572 h 7780525"/>
              <a:gd name="connsiteX5596" fmla="*/ 2338586 w 3974108"/>
              <a:gd name="connsiteY5596" fmla="*/ 149437 h 7780525"/>
              <a:gd name="connsiteX5597" fmla="*/ 2311414 w 3974108"/>
              <a:gd name="connsiteY5597" fmla="*/ 68777 h 7780525"/>
              <a:gd name="connsiteX5598" fmla="*/ 2305459 w 3974108"/>
              <a:gd name="connsiteY5598" fmla="*/ 55767 h 7780525"/>
              <a:gd name="connsiteX5599" fmla="*/ 2303597 w 3974108"/>
              <a:gd name="connsiteY5599" fmla="*/ 70635 h 7780525"/>
              <a:gd name="connsiteX5600" fmla="*/ 2314020 w 3974108"/>
              <a:gd name="connsiteY5600" fmla="*/ 157615 h 7780525"/>
              <a:gd name="connsiteX5601" fmla="*/ 2324443 w 3974108"/>
              <a:gd name="connsiteY5601" fmla="*/ 196272 h 7780525"/>
              <a:gd name="connsiteX5602" fmla="*/ 2326304 w 3974108"/>
              <a:gd name="connsiteY5602" fmla="*/ 275447 h 7780525"/>
              <a:gd name="connsiteX5603" fmla="*/ 2316253 w 3974108"/>
              <a:gd name="connsiteY5603" fmla="*/ 290315 h 7780525"/>
              <a:gd name="connsiteX5604" fmla="*/ 2298386 w 3974108"/>
              <a:gd name="connsiteY5604" fmla="*/ 213742 h 7780525"/>
              <a:gd name="connsiteX5605" fmla="*/ 2274191 w 3974108"/>
              <a:gd name="connsiteY5605" fmla="*/ 244223 h 7780525"/>
              <a:gd name="connsiteX5606" fmla="*/ 2266374 w 3974108"/>
              <a:gd name="connsiteY5606" fmla="*/ 314848 h 7780525"/>
              <a:gd name="connsiteX5607" fmla="*/ 2261535 w 3974108"/>
              <a:gd name="connsiteY5607" fmla="*/ 336407 h 7780525"/>
              <a:gd name="connsiteX5608" fmla="*/ 2251113 w 3974108"/>
              <a:gd name="connsiteY5608" fmla="*/ 343470 h 7780525"/>
              <a:gd name="connsiteX5609" fmla="*/ 2241807 w 3974108"/>
              <a:gd name="connsiteY5609" fmla="*/ 334548 h 7780525"/>
              <a:gd name="connsiteX5610" fmla="*/ 2232873 w 3974108"/>
              <a:gd name="connsiteY5610" fmla="*/ 301094 h 7780525"/>
              <a:gd name="connsiteX5611" fmla="*/ 2211284 w 3974108"/>
              <a:gd name="connsiteY5611" fmla="*/ 262437 h 7780525"/>
              <a:gd name="connsiteX5612" fmla="*/ 2164384 w 3974108"/>
              <a:gd name="connsiteY5612" fmla="*/ 260206 h 7780525"/>
              <a:gd name="connsiteX5613" fmla="*/ 2168478 w 3974108"/>
              <a:gd name="connsiteY5613" fmla="*/ 279907 h 7780525"/>
              <a:gd name="connsiteX5614" fmla="*/ 2189695 w 3974108"/>
              <a:gd name="connsiteY5614" fmla="*/ 325627 h 7780525"/>
              <a:gd name="connsiteX5615" fmla="*/ 2226174 w 3974108"/>
              <a:gd name="connsiteY5615" fmla="*/ 381755 h 7780525"/>
              <a:gd name="connsiteX5616" fmla="*/ 2227662 w 3974108"/>
              <a:gd name="connsiteY5616" fmla="*/ 429334 h 7780525"/>
              <a:gd name="connsiteX5617" fmla="*/ 2194534 w 3974108"/>
              <a:gd name="connsiteY5617" fmla="*/ 374693 h 7780525"/>
              <a:gd name="connsiteX5618" fmla="*/ 2163640 w 3974108"/>
              <a:gd name="connsiteY5618" fmla="*/ 370232 h 7780525"/>
              <a:gd name="connsiteX5619" fmla="*/ 2175550 w 3974108"/>
              <a:gd name="connsiteY5619" fmla="*/ 459443 h 7780525"/>
              <a:gd name="connsiteX5620" fmla="*/ 2183740 w 3974108"/>
              <a:gd name="connsiteY5620" fmla="*/ 473567 h 7780525"/>
              <a:gd name="connsiteX5621" fmla="*/ 2222079 w 3974108"/>
              <a:gd name="connsiteY5621" fmla="*/ 528580 h 7780525"/>
              <a:gd name="connsiteX5622" fmla="*/ 2226546 w 3974108"/>
              <a:gd name="connsiteY5622" fmla="*/ 531554 h 7780525"/>
              <a:gd name="connsiteX5623" fmla="*/ 2242552 w 3974108"/>
              <a:gd name="connsiteY5623" fmla="*/ 530067 h 7780525"/>
              <a:gd name="connsiteX5624" fmla="*/ 2242924 w 3974108"/>
              <a:gd name="connsiteY5624" fmla="*/ 504048 h 7780525"/>
              <a:gd name="connsiteX5625" fmla="*/ 2246646 w 3974108"/>
              <a:gd name="connsiteY5625" fmla="*/ 443459 h 7780525"/>
              <a:gd name="connsiteX5626" fmla="*/ 2282008 w 3974108"/>
              <a:gd name="connsiteY5626" fmla="*/ 390677 h 7780525"/>
              <a:gd name="connsiteX5627" fmla="*/ 2280891 w 3974108"/>
              <a:gd name="connsiteY5627" fmla="*/ 377667 h 7780525"/>
              <a:gd name="connsiteX5628" fmla="*/ 2298014 w 3974108"/>
              <a:gd name="connsiteY5628" fmla="*/ 311130 h 7780525"/>
              <a:gd name="connsiteX5629" fmla="*/ 2324070 w 3974108"/>
              <a:gd name="connsiteY5629" fmla="*/ 298121 h 7780525"/>
              <a:gd name="connsiteX5630" fmla="*/ 2347148 w 3974108"/>
              <a:gd name="connsiteY5630" fmla="*/ 321167 h 7780525"/>
              <a:gd name="connsiteX5631" fmla="*/ 2354221 w 3974108"/>
              <a:gd name="connsiteY5631" fmla="*/ 350903 h 7780525"/>
              <a:gd name="connsiteX5632" fmla="*/ 2378788 w 3974108"/>
              <a:gd name="connsiteY5632" fmla="*/ 339009 h 7780525"/>
              <a:gd name="connsiteX5633" fmla="*/ 2409311 w 3974108"/>
              <a:gd name="connsiteY5633" fmla="*/ 320052 h 7780525"/>
              <a:gd name="connsiteX5634" fmla="*/ 2433878 w 3974108"/>
              <a:gd name="connsiteY5634" fmla="*/ 316335 h 7780525"/>
              <a:gd name="connsiteX5635" fmla="*/ 2416755 w 3974108"/>
              <a:gd name="connsiteY5635" fmla="*/ 247568 h 7780525"/>
              <a:gd name="connsiteX5636" fmla="*/ 2406705 w 3974108"/>
              <a:gd name="connsiteY5636" fmla="*/ 182148 h 7780525"/>
              <a:gd name="connsiteX5637" fmla="*/ 2406333 w 3974108"/>
              <a:gd name="connsiteY5637" fmla="*/ 170997 h 7780525"/>
              <a:gd name="connsiteX5638" fmla="*/ 2400749 w 3974108"/>
              <a:gd name="connsiteY5638" fmla="*/ 144605 h 7780525"/>
              <a:gd name="connsiteX5639" fmla="*/ 2408566 w 3974108"/>
              <a:gd name="connsiteY5639" fmla="*/ 69519 h 7780525"/>
              <a:gd name="connsiteX5640" fmla="*/ 2407822 w 3974108"/>
              <a:gd name="connsiteY5640" fmla="*/ 46473 h 7780525"/>
              <a:gd name="connsiteX5641" fmla="*/ 2093412 w 3974108"/>
              <a:gd name="connsiteY5641" fmla="*/ 23986 h 7780525"/>
              <a:gd name="connsiteX5642" fmla="*/ 2128430 w 3974108"/>
              <a:gd name="connsiteY5642" fmla="*/ 58285 h 7780525"/>
              <a:gd name="connsiteX5643" fmla="*/ 2101980 w 3974108"/>
              <a:gd name="connsiteY5643" fmla="*/ 154471 h 7780525"/>
              <a:gd name="connsiteX5644" fmla="*/ 2081491 w 3974108"/>
              <a:gd name="connsiteY5644" fmla="*/ 205919 h 7780525"/>
              <a:gd name="connsiteX5645" fmla="*/ 2026730 w 3974108"/>
              <a:gd name="connsiteY5645" fmla="*/ 281227 h 7780525"/>
              <a:gd name="connsiteX5646" fmla="*/ 1951852 w 3974108"/>
              <a:gd name="connsiteY5646" fmla="*/ 320745 h 7780525"/>
              <a:gd name="connsiteX5647" fmla="*/ 1826683 w 3974108"/>
              <a:gd name="connsiteY5647" fmla="*/ 342368 h 7780525"/>
              <a:gd name="connsiteX5648" fmla="*/ 1774156 w 3974108"/>
              <a:gd name="connsiteY5648" fmla="*/ 328201 h 7780525"/>
              <a:gd name="connsiteX5649" fmla="*/ 1703376 w 3974108"/>
              <a:gd name="connsiteY5649" fmla="*/ 379277 h 7780525"/>
              <a:gd name="connsiteX5650" fmla="*/ 1783469 w 3974108"/>
              <a:gd name="connsiteY5650" fmla="*/ 276753 h 7780525"/>
              <a:gd name="connsiteX5651" fmla="*/ 1776391 w 3974108"/>
              <a:gd name="connsiteY5651" fmla="*/ 236490 h 7780525"/>
              <a:gd name="connsiteX5652" fmla="*/ 1812899 w 3974108"/>
              <a:gd name="connsiteY5652" fmla="*/ 139558 h 7780525"/>
              <a:gd name="connsiteX5653" fmla="*/ 1944029 w 3974108"/>
              <a:gd name="connsiteY5653" fmla="*/ 59776 h 7780525"/>
              <a:gd name="connsiteX5654" fmla="*/ 2061375 w 3974108"/>
              <a:gd name="connsiteY5654" fmla="*/ 31443 h 7780525"/>
              <a:gd name="connsiteX5655" fmla="*/ 2093412 w 3974108"/>
              <a:gd name="connsiteY5655" fmla="*/ 23986 h 7780525"/>
              <a:gd name="connsiteX5656" fmla="*/ 889874 w 3974108"/>
              <a:gd name="connsiteY5656" fmla="*/ 20094 h 7780525"/>
              <a:gd name="connsiteX5657" fmla="*/ 837126 w 3974108"/>
              <a:gd name="connsiteY5657" fmla="*/ 41060 h 7780525"/>
              <a:gd name="connsiteX5658" fmla="*/ 835640 w 3974108"/>
              <a:gd name="connsiteY5658" fmla="*/ 76381 h 7780525"/>
              <a:gd name="connsiteX5659" fmla="*/ 897721 w 3974108"/>
              <a:gd name="connsiteY5659" fmla="*/ 160034 h 7780525"/>
              <a:gd name="connsiteX5660" fmla="*/ 897721 w 3974108"/>
              <a:gd name="connsiteY5660" fmla="*/ 318420 h 7780525"/>
              <a:gd name="connsiteX5661" fmla="*/ 879505 w 3974108"/>
              <a:gd name="connsiteY5661" fmla="*/ 344446 h 7780525"/>
              <a:gd name="connsiteX5662" fmla="*/ 930063 w 3974108"/>
              <a:gd name="connsiteY5662" fmla="*/ 345561 h 7780525"/>
              <a:gd name="connsiteX5663" fmla="*/ 972069 w 3974108"/>
              <a:gd name="connsiteY5663" fmla="*/ 338125 h 7780525"/>
              <a:gd name="connsiteX5664" fmla="*/ 979877 w 3974108"/>
              <a:gd name="connsiteY5664" fmla="*/ 323998 h 7780525"/>
              <a:gd name="connsiteX5665" fmla="*/ 980249 w 3974108"/>
              <a:gd name="connsiteY5665" fmla="*/ 234766 h 7780525"/>
              <a:gd name="connsiteX5666" fmla="*/ 976902 w 3974108"/>
              <a:gd name="connsiteY5666" fmla="*/ 147766 h 7780525"/>
              <a:gd name="connsiteX5667" fmla="*/ 933409 w 3974108"/>
              <a:gd name="connsiteY5667" fmla="*/ 44778 h 7780525"/>
              <a:gd name="connsiteX5668" fmla="*/ 910361 w 3974108"/>
              <a:gd name="connsiteY5668" fmla="*/ 25816 h 7780525"/>
              <a:gd name="connsiteX5669" fmla="*/ 889874 w 3974108"/>
              <a:gd name="connsiteY5669" fmla="*/ 20094 h 7780525"/>
              <a:gd name="connsiteX5670" fmla="*/ 905993 w 3974108"/>
              <a:gd name="connsiteY5670" fmla="*/ 1185 h 7780525"/>
              <a:gd name="connsiteX5671" fmla="*/ 949765 w 3974108"/>
              <a:gd name="connsiteY5671" fmla="*/ 22470 h 7780525"/>
              <a:gd name="connsiteX5672" fmla="*/ 1016307 w 3974108"/>
              <a:gd name="connsiteY5672" fmla="*/ 114304 h 7780525"/>
              <a:gd name="connsiteX5673" fmla="*/ 1042701 w 3974108"/>
              <a:gd name="connsiteY5673" fmla="*/ 190522 h 7780525"/>
              <a:gd name="connsiteX5674" fmla="*/ 1057199 w 3974108"/>
              <a:gd name="connsiteY5674" fmla="*/ 183458 h 7780525"/>
              <a:gd name="connsiteX5675" fmla="*/ 1187309 w 3974108"/>
              <a:gd name="connsiteY5675" fmla="*/ 163009 h 7780525"/>
              <a:gd name="connsiteX5676" fmla="*/ 1279502 w 3974108"/>
              <a:gd name="connsiteY5676" fmla="*/ 181227 h 7780525"/>
              <a:gd name="connsiteX5677" fmla="*/ 1362772 w 3974108"/>
              <a:gd name="connsiteY5677" fmla="*/ 213573 h 7780525"/>
              <a:gd name="connsiteX5678" fmla="*/ 1407010 w 3974108"/>
              <a:gd name="connsiteY5678" fmla="*/ 228818 h 7780525"/>
              <a:gd name="connsiteX5679" fmla="*/ 1496599 w 3974108"/>
              <a:gd name="connsiteY5679" fmla="*/ 255958 h 7780525"/>
              <a:gd name="connsiteX5680" fmla="*/ 1554220 w 3974108"/>
              <a:gd name="connsiteY5680" fmla="*/ 282728 h 7780525"/>
              <a:gd name="connsiteX5681" fmla="*/ 1664257 w 3974108"/>
              <a:gd name="connsiteY5681" fmla="*/ 393151 h 7780525"/>
              <a:gd name="connsiteX5682" fmla="*/ 1711097 w 3974108"/>
              <a:gd name="connsiteY5682" fmla="*/ 496883 h 7780525"/>
              <a:gd name="connsiteX5683" fmla="*/ 1737118 w 3974108"/>
              <a:gd name="connsiteY5683" fmla="*/ 578678 h 7780525"/>
              <a:gd name="connsiteX5684" fmla="*/ 1752360 w 3974108"/>
              <a:gd name="connsiteY5684" fmla="*/ 687614 h 7780525"/>
              <a:gd name="connsiteX5685" fmla="*/ 1751245 w 3974108"/>
              <a:gd name="connsiteY5685" fmla="*/ 777588 h 7780525"/>
              <a:gd name="connsiteX5686" fmla="*/ 1731170 w 3974108"/>
              <a:gd name="connsiteY5686" fmla="*/ 925192 h 7780525"/>
              <a:gd name="connsiteX5687" fmla="*/ 1664257 w 3974108"/>
              <a:gd name="connsiteY5687" fmla="*/ 1068705 h 7780525"/>
              <a:gd name="connsiteX5688" fmla="*/ 1547529 w 3974108"/>
              <a:gd name="connsiteY5688" fmla="*/ 1207385 h 7780525"/>
              <a:gd name="connsiteX5689" fmla="*/ 1473923 w 3974108"/>
              <a:gd name="connsiteY5689" fmla="*/ 1258693 h 7780525"/>
              <a:gd name="connsiteX5690" fmla="*/ 1437493 w 3974108"/>
              <a:gd name="connsiteY5690" fmla="*/ 1259065 h 7780525"/>
              <a:gd name="connsiteX5691" fmla="*/ 1231919 w 3974108"/>
              <a:gd name="connsiteY5691" fmla="*/ 1361309 h 7780525"/>
              <a:gd name="connsiteX5692" fmla="*/ 1107757 w 3974108"/>
              <a:gd name="connsiteY5692" fmla="*/ 1385476 h 7780525"/>
              <a:gd name="connsiteX5693" fmla="*/ 990657 w 3974108"/>
              <a:gd name="connsiteY5693" fmla="*/ 1378783 h 7780525"/>
              <a:gd name="connsiteX5694" fmla="*/ 958316 w 3974108"/>
              <a:gd name="connsiteY5694" fmla="*/ 1385104 h 7780525"/>
              <a:gd name="connsiteX5695" fmla="*/ 745678 w 3974108"/>
              <a:gd name="connsiteY5695" fmla="*/ 1406669 h 7780525"/>
              <a:gd name="connsiteX5696" fmla="*/ 605158 w 3974108"/>
              <a:gd name="connsiteY5696" fmla="*/ 1346066 h 7780525"/>
              <a:gd name="connsiteX5697" fmla="*/ 424119 w 3974108"/>
              <a:gd name="connsiteY5697" fmla="*/ 1320040 h 7780525"/>
              <a:gd name="connsiteX5698" fmla="*/ 271705 w 3974108"/>
              <a:gd name="connsiteY5698" fmla="*/ 1196604 h 7780525"/>
              <a:gd name="connsiteX5699" fmla="*/ 209251 w 3974108"/>
              <a:gd name="connsiteY5699" fmla="*/ 1094731 h 7780525"/>
              <a:gd name="connsiteX5700" fmla="*/ 152002 w 3974108"/>
              <a:gd name="connsiteY5700" fmla="*/ 930769 h 7780525"/>
              <a:gd name="connsiteX5701" fmla="*/ 133415 w 3974108"/>
              <a:gd name="connsiteY5701" fmla="*/ 749332 h 7780525"/>
              <a:gd name="connsiteX5702" fmla="*/ 172077 w 3974108"/>
              <a:gd name="connsiteY5702" fmla="*/ 557485 h 7780525"/>
              <a:gd name="connsiteX5703" fmla="*/ 188433 w 3974108"/>
              <a:gd name="connsiteY5703" fmla="*/ 513242 h 7780525"/>
              <a:gd name="connsiteX5704" fmla="*/ 207392 w 3974108"/>
              <a:gd name="connsiteY5704" fmla="*/ 492421 h 7780525"/>
              <a:gd name="connsiteX5705" fmla="*/ 214084 w 3974108"/>
              <a:gd name="connsiteY5705" fmla="*/ 482754 h 7780525"/>
              <a:gd name="connsiteX5706" fmla="*/ 366499 w 3974108"/>
              <a:gd name="connsiteY5706" fmla="*/ 317305 h 7780525"/>
              <a:gd name="connsiteX5707" fmla="*/ 566125 w 3974108"/>
              <a:gd name="connsiteY5707" fmla="*/ 239227 h 7780525"/>
              <a:gd name="connsiteX5708" fmla="*/ 599954 w 3974108"/>
              <a:gd name="connsiteY5708" fmla="*/ 223612 h 7780525"/>
              <a:gd name="connsiteX5709" fmla="*/ 717425 w 3974108"/>
              <a:gd name="connsiteY5709" fmla="*/ 173791 h 7780525"/>
              <a:gd name="connsiteX5710" fmla="*/ 778391 w 3974108"/>
              <a:gd name="connsiteY5710" fmla="*/ 171189 h 7780525"/>
              <a:gd name="connsiteX5711" fmla="*/ 860546 w 3974108"/>
              <a:gd name="connsiteY5711" fmla="*/ 200932 h 7780525"/>
              <a:gd name="connsiteX5712" fmla="*/ 867982 w 3974108"/>
              <a:gd name="connsiteY5712" fmla="*/ 205022 h 7780525"/>
              <a:gd name="connsiteX5713" fmla="*/ 865379 w 3974108"/>
              <a:gd name="connsiteY5713" fmla="*/ 192753 h 7780525"/>
              <a:gd name="connsiteX5714" fmla="*/ 810733 w 3974108"/>
              <a:gd name="connsiteY5714" fmla="*/ 90138 h 7780525"/>
              <a:gd name="connsiteX5715" fmla="*/ 813336 w 3974108"/>
              <a:gd name="connsiteY5715" fmla="*/ 42176 h 7780525"/>
              <a:gd name="connsiteX5716" fmla="*/ 858316 w 3974108"/>
              <a:gd name="connsiteY5716" fmla="*/ 7227 h 7780525"/>
              <a:gd name="connsiteX5717" fmla="*/ 905993 w 3974108"/>
              <a:gd name="connsiteY5717" fmla="*/ 1185 h 7780525"/>
              <a:gd name="connsiteX5718" fmla="*/ 2351242 w 3974108"/>
              <a:gd name="connsiteY5718" fmla="*/ 753 h 7780525"/>
              <a:gd name="connsiteX5719" fmla="*/ 2372833 w 3974108"/>
              <a:gd name="connsiteY5719" fmla="*/ 9303 h 7780525"/>
              <a:gd name="connsiteX5720" fmla="*/ 2381021 w 3974108"/>
              <a:gd name="connsiteY5720" fmla="*/ 21941 h 7780525"/>
              <a:gd name="connsiteX5721" fmla="*/ 2388838 w 3974108"/>
              <a:gd name="connsiteY5721" fmla="*/ 20082 h 7780525"/>
              <a:gd name="connsiteX5722" fmla="*/ 2436111 w 3974108"/>
              <a:gd name="connsiteY5722" fmla="*/ 45731 h 7780525"/>
              <a:gd name="connsiteX5723" fmla="*/ 2437227 w 3974108"/>
              <a:gd name="connsiteY5723" fmla="*/ 68033 h 7780525"/>
              <a:gd name="connsiteX5724" fmla="*/ 2439834 w 3974108"/>
              <a:gd name="connsiteY5724" fmla="*/ 88849 h 7780525"/>
              <a:gd name="connsiteX5725" fmla="*/ 2484129 w 3974108"/>
              <a:gd name="connsiteY5725" fmla="*/ 94796 h 7780525"/>
              <a:gd name="connsiteX5726" fmla="*/ 2501623 w 3974108"/>
              <a:gd name="connsiteY5726" fmla="*/ 75467 h 7780525"/>
              <a:gd name="connsiteX5727" fmla="*/ 2532146 w 3974108"/>
              <a:gd name="connsiteY5727" fmla="*/ 63573 h 7780525"/>
              <a:gd name="connsiteX5728" fmla="*/ 2552619 w 3974108"/>
              <a:gd name="connsiteY5728" fmla="*/ 89592 h 7780525"/>
              <a:gd name="connsiteX5729" fmla="*/ 2550013 w 3974108"/>
              <a:gd name="connsiteY5729" fmla="*/ 149808 h 7780525"/>
              <a:gd name="connsiteX5730" fmla="*/ 2534007 w 3974108"/>
              <a:gd name="connsiteY5730" fmla="*/ 213371 h 7780525"/>
              <a:gd name="connsiteX5731" fmla="*/ 2526190 w 3974108"/>
              <a:gd name="connsiteY5731" fmla="*/ 234931 h 7780525"/>
              <a:gd name="connsiteX5732" fmla="*/ 2534007 w 3974108"/>
              <a:gd name="connsiteY5732" fmla="*/ 266525 h 7780525"/>
              <a:gd name="connsiteX5733" fmla="*/ 2554480 w 3974108"/>
              <a:gd name="connsiteY5733" fmla="*/ 265410 h 7780525"/>
              <a:gd name="connsiteX5734" fmla="*/ 2556713 w 3974108"/>
              <a:gd name="connsiteY5734" fmla="*/ 251286 h 7780525"/>
              <a:gd name="connsiteX5735" fmla="*/ 2568253 w 3974108"/>
              <a:gd name="connsiteY5735" fmla="*/ 193299 h 7780525"/>
              <a:gd name="connsiteX5736" fmla="*/ 2582770 w 3974108"/>
              <a:gd name="connsiteY5736" fmla="*/ 169138 h 7780525"/>
              <a:gd name="connsiteX5737" fmla="*/ 2623715 w 3974108"/>
              <a:gd name="connsiteY5737" fmla="*/ 171740 h 7780525"/>
              <a:gd name="connsiteX5738" fmla="*/ 2630042 w 3974108"/>
              <a:gd name="connsiteY5738" fmla="*/ 183635 h 7780525"/>
              <a:gd name="connsiteX5739" fmla="*/ 2644187 w 3974108"/>
              <a:gd name="connsiteY5739" fmla="*/ 176572 h 7780525"/>
              <a:gd name="connsiteX5740" fmla="*/ 2669498 w 3974108"/>
              <a:gd name="connsiteY5740" fmla="*/ 185864 h 7780525"/>
              <a:gd name="connsiteX5741" fmla="*/ 2687365 w 3974108"/>
              <a:gd name="connsiteY5741" fmla="*/ 222292 h 7780525"/>
              <a:gd name="connsiteX5742" fmla="*/ 2694438 w 3974108"/>
              <a:gd name="connsiteY5742" fmla="*/ 263552 h 7780525"/>
              <a:gd name="connsiteX5743" fmla="*/ 2673966 w 3974108"/>
              <a:gd name="connsiteY5743" fmla="*/ 346443 h 7780525"/>
              <a:gd name="connsiteX5744" fmla="*/ 2649770 w 3974108"/>
              <a:gd name="connsiteY5744" fmla="*/ 436025 h 7780525"/>
              <a:gd name="connsiteX5745" fmla="*/ 2669870 w 3974108"/>
              <a:gd name="connsiteY5745" fmla="*/ 429334 h 7780525"/>
              <a:gd name="connsiteX5746" fmla="*/ 2700393 w 3974108"/>
              <a:gd name="connsiteY5746" fmla="*/ 451265 h 7780525"/>
              <a:gd name="connsiteX5747" fmla="*/ 2695182 w 3974108"/>
              <a:gd name="connsiteY5747" fmla="*/ 481374 h 7780525"/>
              <a:gd name="connsiteX5748" fmla="*/ 2691833 w 3974108"/>
              <a:gd name="connsiteY5748" fmla="*/ 499588 h 7780525"/>
              <a:gd name="connsiteX5749" fmla="*/ 2704860 w 3974108"/>
              <a:gd name="connsiteY5749" fmla="*/ 506278 h 7780525"/>
              <a:gd name="connsiteX5750" fmla="*/ 2716399 w 3974108"/>
              <a:gd name="connsiteY5750" fmla="*/ 523748 h 7780525"/>
              <a:gd name="connsiteX5751" fmla="*/ 2708583 w 3974108"/>
              <a:gd name="connsiteY5751" fmla="*/ 569468 h 7780525"/>
              <a:gd name="connsiteX5752" fmla="*/ 2679549 w 3974108"/>
              <a:gd name="connsiteY5752" fmla="*/ 625968 h 7780525"/>
              <a:gd name="connsiteX5753" fmla="*/ 2680293 w 3974108"/>
              <a:gd name="connsiteY5753" fmla="*/ 649757 h 7780525"/>
              <a:gd name="connsiteX5754" fmla="*/ 2682154 w 3974108"/>
              <a:gd name="connsiteY5754" fmla="*/ 680981 h 7780525"/>
              <a:gd name="connsiteX5755" fmla="*/ 2662054 w 3974108"/>
              <a:gd name="connsiteY5755" fmla="*/ 727445 h 7780525"/>
              <a:gd name="connsiteX5756" fmla="*/ 2653865 w 3974108"/>
              <a:gd name="connsiteY5756" fmla="*/ 741941 h 7780525"/>
              <a:gd name="connsiteX5757" fmla="*/ 2633764 w 3974108"/>
              <a:gd name="connsiteY5757" fmla="*/ 806990 h 7780525"/>
              <a:gd name="connsiteX5758" fmla="*/ 2619620 w 3974108"/>
              <a:gd name="connsiteY5758" fmla="*/ 914042 h 7780525"/>
              <a:gd name="connsiteX5759" fmla="*/ 2593191 w 3974108"/>
              <a:gd name="connsiteY5759" fmla="*/ 1151564 h 7780525"/>
              <a:gd name="connsiteX5760" fmla="*/ 2576441 w 3974108"/>
              <a:gd name="connsiteY5760" fmla="*/ 1277202 h 7780525"/>
              <a:gd name="connsiteX5761" fmla="*/ 2565275 w 3974108"/>
              <a:gd name="connsiteY5761" fmla="*/ 1344853 h 7780525"/>
              <a:gd name="connsiteX5762" fmla="*/ 2514109 w 3974108"/>
              <a:gd name="connsiteY5762" fmla="*/ 1371077 h 7780525"/>
              <a:gd name="connsiteX5763" fmla="*/ 2513535 w 3974108"/>
              <a:gd name="connsiteY5763" fmla="*/ 1370128 h 7780525"/>
              <a:gd name="connsiteX5764" fmla="*/ 2529541 w 3974108"/>
              <a:gd name="connsiteY5764" fmla="*/ 1345968 h 7780525"/>
              <a:gd name="connsiteX5765" fmla="*/ 2563413 w 3974108"/>
              <a:gd name="connsiteY5765" fmla="*/ 1135952 h 7780525"/>
              <a:gd name="connsiteX5766" fmla="*/ 2605848 w 3974108"/>
              <a:gd name="connsiteY5766" fmla="*/ 892855 h 7780525"/>
              <a:gd name="connsiteX5767" fmla="*/ 2615153 w 3974108"/>
              <a:gd name="connsiteY5767" fmla="*/ 846020 h 7780525"/>
              <a:gd name="connsiteX5768" fmla="*/ 2592075 w 3974108"/>
              <a:gd name="connsiteY5768" fmla="*/ 882075 h 7780525"/>
              <a:gd name="connsiteX5769" fmla="*/ 2580908 w 3974108"/>
              <a:gd name="connsiteY5769" fmla="*/ 936344 h 7780525"/>
              <a:gd name="connsiteX5770" fmla="*/ 2523957 w 3974108"/>
              <a:gd name="connsiteY5770" fmla="*/ 1189478 h 7780525"/>
              <a:gd name="connsiteX5771" fmla="*/ 2487851 w 3974108"/>
              <a:gd name="connsiteY5771" fmla="*/ 1367527 h 7780525"/>
              <a:gd name="connsiteX5772" fmla="*/ 2481151 w 3974108"/>
              <a:gd name="connsiteY5772" fmla="*/ 1387970 h 7780525"/>
              <a:gd name="connsiteX5773" fmla="*/ 2474450 w 3974108"/>
              <a:gd name="connsiteY5773" fmla="*/ 1386484 h 7780525"/>
              <a:gd name="connsiteX5774" fmla="*/ 2477429 w 3974108"/>
              <a:gd name="connsiteY5774" fmla="*/ 1335931 h 7780525"/>
              <a:gd name="connsiteX5775" fmla="*/ 2537730 w 3974108"/>
              <a:gd name="connsiteY5775" fmla="*/ 993959 h 7780525"/>
              <a:gd name="connsiteX5776" fmla="*/ 2563041 w 3974108"/>
              <a:gd name="connsiteY5776" fmla="*/ 876128 h 7780525"/>
              <a:gd name="connsiteX5777" fmla="*/ 2583514 w 3974108"/>
              <a:gd name="connsiteY5777" fmla="*/ 833381 h 7780525"/>
              <a:gd name="connsiteX5778" fmla="*/ 2595797 w 3974108"/>
              <a:gd name="connsiteY5778" fmla="*/ 808106 h 7780525"/>
              <a:gd name="connsiteX5779" fmla="*/ 2606964 w 3974108"/>
              <a:gd name="connsiteY5779" fmla="*/ 772421 h 7780525"/>
              <a:gd name="connsiteX5780" fmla="*/ 2649770 w 3974108"/>
              <a:gd name="connsiteY5780" fmla="*/ 686557 h 7780525"/>
              <a:gd name="connsiteX5781" fmla="*/ 2652003 w 3974108"/>
              <a:gd name="connsiteY5781" fmla="*/ 672060 h 7780525"/>
              <a:gd name="connsiteX5782" fmla="*/ 2647165 w 3974108"/>
              <a:gd name="connsiteY5782" fmla="*/ 669830 h 7780525"/>
              <a:gd name="connsiteX5783" fmla="*/ 2588353 w 3974108"/>
              <a:gd name="connsiteY5783" fmla="*/ 740826 h 7780525"/>
              <a:gd name="connsiteX5784" fmla="*/ 2601753 w 3974108"/>
              <a:gd name="connsiteY5784" fmla="*/ 701053 h 7780525"/>
              <a:gd name="connsiteX5785" fmla="*/ 2653120 w 3974108"/>
              <a:gd name="connsiteY5785" fmla="*/ 615560 h 7780525"/>
              <a:gd name="connsiteX5786" fmla="*/ 2688109 w 3974108"/>
              <a:gd name="connsiteY5786" fmla="*/ 540846 h 7780525"/>
              <a:gd name="connsiteX5787" fmla="*/ 2653120 w 3974108"/>
              <a:gd name="connsiteY5787" fmla="*/ 540846 h 7780525"/>
              <a:gd name="connsiteX5788" fmla="*/ 2596914 w 3974108"/>
              <a:gd name="connsiteY5788" fmla="*/ 628570 h 7780525"/>
              <a:gd name="connsiteX5789" fmla="*/ 2669498 w 3974108"/>
              <a:gd name="connsiteY5789" fmla="*/ 458328 h 7780525"/>
              <a:gd name="connsiteX5790" fmla="*/ 2652003 w 3974108"/>
              <a:gd name="connsiteY5790" fmla="*/ 470966 h 7780525"/>
              <a:gd name="connsiteX5791" fmla="*/ 2638232 w 3974108"/>
              <a:gd name="connsiteY5791" fmla="*/ 482489 h 7780525"/>
              <a:gd name="connsiteX5792" fmla="*/ 2605475 w 3974108"/>
              <a:gd name="connsiteY5792" fmla="*/ 500702 h 7780525"/>
              <a:gd name="connsiteX5793" fmla="*/ 2610314 w 3974108"/>
              <a:gd name="connsiteY5793" fmla="*/ 459814 h 7780525"/>
              <a:gd name="connsiteX5794" fmla="*/ 2615525 w 3974108"/>
              <a:gd name="connsiteY5794" fmla="*/ 426732 h 7780525"/>
              <a:gd name="connsiteX5795" fmla="*/ 2583514 w 3974108"/>
              <a:gd name="connsiteY5795" fmla="*/ 398110 h 7780525"/>
              <a:gd name="connsiteX5796" fmla="*/ 2557830 w 3974108"/>
              <a:gd name="connsiteY5796" fmla="*/ 444946 h 7780525"/>
              <a:gd name="connsiteX5797" fmla="*/ 2566764 w 3974108"/>
              <a:gd name="connsiteY5797" fmla="*/ 537130 h 7780525"/>
              <a:gd name="connsiteX5798" fmla="*/ 2575697 w 3974108"/>
              <a:gd name="connsiteY5798" fmla="*/ 609613 h 7780525"/>
              <a:gd name="connsiteX5799" fmla="*/ 2554108 w 3974108"/>
              <a:gd name="connsiteY5799" fmla="*/ 568354 h 7780525"/>
              <a:gd name="connsiteX5800" fmla="*/ 2550386 w 3974108"/>
              <a:gd name="connsiteY5800" fmla="*/ 553485 h 7780525"/>
              <a:gd name="connsiteX5801" fmla="*/ 2525818 w 3974108"/>
              <a:gd name="connsiteY5801" fmla="*/ 522262 h 7780525"/>
              <a:gd name="connsiteX5802" fmla="*/ 2538102 w 3974108"/>
              <a:gd name="connsiteY5802" fmla="*/ 634517 h 7780525"/>
              <a:gd name="connsiteX5803" fmla="*/ 2547408 w 3974108"/>
              <a:gd name="connsiteY5803" fmla="*/ 672060 h 7780525"/>
              <a:gd name="connsiteX5804" fmla="*/ 2554480 w 3974108"/>
              <a:gd name="connsiteY5804" fmla="*/ 728931 h 7780525"/>
              <a:gd name="connsiteX5805" fmla="*/ 2554480 w 3974108"/>
              <a:gd name="connsiteY5805" fmla="*/ 741569 h 7780525"/>
              <a:gd name="connsiteX5806" fmla="*/ 2529169 w 3974108"/>
              <a:gd name="connsiteY5806" fmla="*/ 711090 h 7780525"/>
              <a:gd name="connsiteX5807" fmla="*/ 2522468 w 3974108"/>
              <a:gd name="connsiteY5807" fmla="*/ 662767 h 7780525"/>
              <a:gd name="connsiteX5808" fmla="*/ 2503112 w 3974108"/>
              <a:gd name="connsiteY5808" fmla="*/ 649757 h 7780525"/>
              <a:gd name="connsiteX5809" fmla="*/ 2504229 w 3974108"/>
              <a:gd name="connsiteY5809" fmla="*/ 680981 h 7780525"/>
              <a:gd name="connsiteX5810" fmla="*/ 2520607 w 3974108"/>
              <a:gd name="connsiteY5810" fmla="*/ 740826 h 7780525"/>
              <a:gd name="connsiteX5811" fmla="*/ 2530658 w 3974108"/>
              <a:gd name="connsiteY5811" fmla="*/ 779112 h 7780525"/>
              <a:gd name="connsiteX5812" fmla="*/ 2512418 w 3974108"/>
              <a:gd name="connsiteY5812" fmla="*/ 790263 h 7780525"/>
              <a:gd name="connsiteX5813" fmla="*/ 2481895 w 3974108"/>
              <a:gd name="connsiteY5813" fmla="*/ 725586 h 7780525"/>
              <a:gd name="connsiteX5814" fmla="*/ 2467064 w 3974108"/>
              <a:gd name="connsiteY5814" fmla="*/ 714932 h 7780525"/>
              <a:gd name="connsiteX5815" fmla="*/ 2460679 w 3974108"/>
              <a:gd name="connsiteY5815" fmla="*/ 710346 h 7780525"/>
              <a:gd name="connsiteX5816" fmla="*/ 2457701 w 3974108"/>
              <a:gd name="connsiteY5816" fmla="*/ 714435 h 7780525"/>
              <a:gd name="connsiteX5817" fmla="*/ 2460809 w 3974108"/>
              <a:gd name="connsiteY5817" fmla="*/ 739567 h 7780525"/>
              <a:gd name="connsiteX5818" fmla="*/ 2463051 w 3974108"/>
              <a:gd name="connsiteY5818" fmla="*/ 757692 h 7780525"/>
              <a:gd name="connsiteX5819" fmla="*/ 2481523 w 3974108"/>
              <a:gd name="connsiteY5819" fmla="*/ 797325 h 7780525"/>
              <a:gd name="connsiteX5820" fmla="*/ 2491945 w 3974108"/>
              <a:gd name="connsiteY5820" fmla="*/ 796954 h 7780525"/>
              <a:gd name="connsiteX5821" fmla="*/ 2488967 w 3974108"/>
              <a:gd name="connsiteY5821" fmla="*/ 859030 h 7780525"/>
              <a:gd name="connsiteX5822" fmla="*/ 2467750 w 3974108"/>
              <a:gd name="connsiteY5822" fmla="*/ 1014775 h 7780525"/>
              <a:gd name="connsiteX5823" fmla="*/ 2424945 w 3974108"/>
              <a:gd name="connsiteY5823" fmla="*/ 1291326 h 7780525"/>
              <a:gd name="connsiteX5824" fmla="*/ 2398888 w 3974108"/>
              <a:gd name="connsiteY5824" fmla="*/ 1379422 h 7780525"/>
              <a:gd name="connsiteX5825" fmla="*/ 2394049 w 3974108"/>
              <a:gd name="connsiteY5825" fmla="*/ 1361951 h 7780525"/>
              <a:gd name="connsiteX5826" fmla="*/ 2395538 w 3974108"/>
              <a:gd name="connsiteY5826" fmla="*/ 1267909 h 7780525"/>
              <a:gd name="connsiteX5827" fmla="*/ 2434622 w 3974108"/>
              <a:gd name="connsiteY5827" fmla="*/ 1035963 h 7780525"/>
              <a:gd name="connsiteX5828" fmla="*/ 2468867 w 3974108"/>
              <a:gd name="connsiteY5828" fmla="*/ 847135 h 7780525"/>
              <a:gd name="connsiteX5829" fmla="*/ 2464401 w 3974108"/>
              <a:gd name="connsiteY5829" fmla="*/ 812194 h 7780525"/>
              <a:gd name="connsiteX5830" fmla="*/ 2449968 w 3974108"/>
              <a:gd name="connsiteY5830" fmla="*/ 782270 h 7780525"/>
              <a:gd name="connsiteX5831" fmla="*/ 2443649 w 3974108"/>
              <a:gd name="connsiteY5831" fmla="*/ 769168 h 7780525"/>
              <a:gd name="connsiteX5832" fmla="*/ 2433505 w 3974108"/>
              <a:gd name="connsiteY5832" fmla="*/ 722241 h 7780525"/>
              <a:gd name="connsiteX5833" fmla="*/ 2442160 w 3974108"/>
              <a:gd name="connsiteY5833" fmla="*/ 692458 h 7780525"/>
              <a:gd name="connsiteX5834" fmla="*/ 2473604 w 3974108"/>
              <a:gd name="connsiteY5834" fmla="*/ 689169 h 7780525"/>
              <a:gd name="connsiteX5835" fmla="*/ 2473706 w 3974108"/>
              <a:gd name="connsiteY5835" fmla="*/ 689158 h 7780525"/>
              <a:gd name="connsiteX5836" fmla="*/ 2480034 w 3974108"/>
              <a:gd name="connsiteY5836" fmla="*/ 686185 h 7780525"/>
              <a:gd name="connsiteX5837" fmla="*/ 2478537 w 3974108"/>
              <a:gd name="connsiteY5837" fmla="*/ 669739 h 7780525"/>
              <a:gd name="connsiteX5838" fmla="*/ 2475940 w 3974108"/>
              <a:gd name="connsiteY5838" fmla="*/ 641208 h 7780525"/>
              <a:gd name="connsiteX5839" fmla="*/ 2493435 w 3974108"/>
              <a:gd name="connsiteY5839" fmla="*/ 609613 h 7780525"/>
              <a:gd name="connsiteX5840" fmla="*/ 2493898 w 3974108"/>
              <a:gd name="connsiteY5840" fmla="*/ 609234 h 7780525"/>
              <a:gd name="connsiteX5841" fmla="*/ 2497529 w 3974108"/>
              <a:gd name="connsiteY5841" fmla="*/ 606267 h 7780525"/>
              <a:gd name="connsiteX5842" fmla="*/ 2497529 w 3974108"/>
              <a:gd name="connsiteY5842" fmla="*/ 594931 h 7780525"/>
              <a:gd name="connsiteX5843" fmla="*/ 2497529 w 3974108"/>
              <a:gd name="connsiteY5843" fmla="*/ 537130 h 7780525"/>
              <a:gd name="connsiteX5844" fmla="*/ 2458073 w 3974108"/>
              <a:gd name="connsiteY5844" fmla="*/ 601064 h 7780525"/>
              <a:gd name="connsiteX5845" fmla="*/ 2502740 w 3974108"/>
              <a:gd name="connsiteY5845" fmla="*/ 481374 h 7780525"/>
              <a:gd name="connsiteX5846" fmla="*/ 2527307 w 3974108"/>
              <a:gd name="connsiteY5846" fmla="*/ 469479 h 7780525"/>
              <a:gd name="connsiteX5847" fmla="*/ 2552247 w 3974108"/>
              <a:gd name="connsiteY5847" fmla="*/ 317449 h 7780525"/>
              <a:gd name="connsiteX5848" fmla="*/ 2553363 w 3974108"/>
              <a:gd name="connsiteY5848" fmla="*/ 305555 h 7780525"/>
              <a:gd name="connsiteX5849" fmla="*/ 2537730 w 3974108"/>
              <a:gd name="connsiteY5849" fmla="*/ 297749 h 7780525"/>
              <a:gd name="connsiteX5850" fmla="*/ 2520235 w 3974108"/>
              <a:gd name="connsiteY5850" fmla="*/ 322281 h 7780525"/>
              <a:gd name="connsiteX5851" fmla="*/ 2500507 w 3974108"/>
              <a:gd name="connsiteY5851" fmla="*/ 378039 h 7780525"/>
              <a:gd name="connsiteX5852" fmla="*/ 2485990 w 3974108"/>
              <a:gd name="connsiteY5852" fmla="*/ 403686 h 7780525"/>
              <a:gd name="connsiteX5853" fmla="*/ 2481895 w 3974108"/>
              <a:gd name="connsiteY5853" fmla="*/ 402200 h 7780525"/>
              <a:gd name="connsiteX5854" fmla="*/ 2482268 w 3974108"/>
              <a:gd name="connsiteY5854" fmla="*/ 380268 h 7780525"/>
              <a:gd name="connsiteX5855" fmla="*/ 2497529 w 3974108"/>
              <a:gd name="connsiteY5855" fmla="*/ 319308 h 7780525"/>
              <a:gd name="connsiteX5856" fmla="*/ 2503484 w 3974108"/>
              <a:gd name="connsiteY5856" fmla="*/ 253144 h 7780525"/>
              <a:gd name="connsiteX5857" fmla="*/ 2493807 w 3974108"/>
              <a:gd name="connsiteY5857" fmla="*/ 259834 h 7780525"/>
              <a:gd name="connsiteX5858" fmla="*/ 2462540 w 3974108"/>
              <a:gd name="connsiteY5858" fmla="*/ 256861 h 7780525"/>
              <a:gd name="connsiteX5859" fmla="*/ 2448395 w 3974108"/>
              <a:gd name="connsiteY5859" fmla="*/ 250914 h 7780525"/>
              <a:gd name="connsiteX5860" fmla="*/ 2464028 w 3974108"/>
              <a:gd name="connsiteY5860" fmla="*/ 307042 h 7780525"/>
              <a:gd name="connsiteX5861" fmla="*/ 2469612 w 3974108"/>
              <a:gd name="connsiteY5861" fmla="*/ 363170 h 7780525"/>
              <a:gd name="connsiteX5862" fmla="*/ 2459190 w 3974108"/>
              <a:gd name="connsiteY5862" fmla="*/ 347558 h 7780525"/>
              <a:gd name="connsiteX5863" fmla="*/ 2436855 w 3974108"/>
              <a:gd name="connsiteY5863" fmla="*/ 339381 h 7780525"/>
              <a:gd name="connsiteX5864" fmla="*/ 2421967 w 3974108"/>
              <a:gd name="connsiteY5864" fmla="*/ 334920 h 7780525"/>
              <a:gd name="connsiteX5865" fmla="*/ 2395538 w 3974108"/>
              <a:gd name="connsiteY5865" fmla="*/ 375064 h 7780525"/>
              <a:gd name="connsiteX5866" fmla="*/ 2405217 w 3974108"/>
              <a:gd name="connsiteY5866" fmla="*/ 422643 h 7780525"/>
              <a:gd name="connsiteX5867" fmla="*/ 2407450 w 3974108"/>
              <a:gd name="connsiteY5867" fmla="*/ 443087 h 7780525"/>
              <a:gd name="connsiteX5868" fmla="*/ 2406705 w 3974108"/>
              <a:gd name="connsiteY5868" fmla="*/ 523376 h 7780525"/>
              <a:gd name="connsiteX5869" fmla="*/ 2416755 w 3974108"/>
              <a:gd name="connsiteY5869" fmla="*/ 563149 h 7780525"/>
              <a:gd name="connsiteX5870" fmla="*/ 2445045 w 3974108"/>
              <a:gd name="connsiteY5870" fmla="*/ 602922 h 7780525"/>
              <a:gd name="connsiteX5871" fmla="*/ 2446534 w 3974108"/>
              <a:gd name="connsiteY5871" fmla="*/ 617047 h 7780525"/>
              <a:gd name="connsiteX5872" fmla="*/ 2436483 w 3974108"/>
              <a:gd name="connsiteY5872" fmla="*/ 613702 h 7780525"/>
              <a:gd name="connsiteX5873" fmla="*/ 2394794 w 3974108"/>
              <a:gd name="connsiteY5873" fmla="*/ 565008 h 7780525"/>
              <a:gd name="connsiteX5874" fmla="*/ 2391072 w 3974108"/>
              <a:gd name="connsiteY5874" fmla="*/ 576159 h 7780525"/>
              <a:gd name="connsiteX5875" fmla="*/ 2406333 w 3974108"/>
              <a:gd name="connsiteY5875" fmla="*/ 598833 h 7780525"/>
              <a:gd name="connsiteX5876" fmla="*/ 2413033 w 3974108"/>
              <a:gd name="connsiteY5876" fmla="*/ 683582 h 7780525"/>
              <a:gd name="connsiteX5877" fmla="*/ 2414150 w 3974108"/>
              <a:gd name="connsiteY5877" fmla="*/ 711090 h 7780525"/>
              <a:gd name="connsiteX5878" fmla="*/ 2417872 w 3974108"/>
              <a:gd name="connsiteY5878" fmla="*/ 782457 h 7780525"/>
              <a:gd name="connsiteX5879" fmla="*/ 2393677 w 3974108"/>
              <a:gd name="connsiteY5879" fmla="*/ 833381 h 7780525"/>
              <a:gd name="connsiteX5880" fmla="*/ 2386977 w 3974108"/>
              <a:gd name="connsiteY5880" fmla="*/ 859030 h 7780525"/>
              <a:gd name="connsiteX5881" fmla="*/ 2394422 w 3974108"/>
              <a:gd name="connsiteY5881" fmla="*/ 943779 h 7780525"/>
              <a:gd name="connsiteX5882" fmla="*/ 2391803 w 3974108"/>
              <a:gd name="connsiteY5882" fmla="*/ 1011378 h 7780525"/>
              <a:gd name="connsiteX5883" fmla="*/ 2386977 w 3974108"/>
              <a:gd name="connsiteY5883" fmla="*/ 1135952 h 7780525"/>
              <a:gd name="connsiteX5884" fmla="*/ 2380277 w 3974108"/>
              <a:gd name="connsiteY5884" fmla="*/ 1233711 h 7780525"/>
              <a:gd name="connsiteX5885" fmla="*/ 2373205 w 3974108"/>
              <a:gd name="connsiteY5885" fmla="*/ 1263076 h 7780525"/>
              <a:gd name="connsiteX5886" fmla="*/ 2369110 w 3974108"/>
              <a:gd name="connsiteY5886" fmla="*/ 1263076 h 7780525"/>
              <a:gd name="connsiteX5887" fmla="*/ 2364643 w 3974108"/>
              <a:gd name="connsiteY5887" fmla="*/ 1240030 h 7780525"/>
              <a:gd name="connsiteX5888" fmla="*/ 2361425 w 3974108"/>
              <a:gd name="connsiteY5888" fmla="*/ 1131034 h 7780525"/>
              <a:gd name="connsiteX5889" fmla="*/ 2360176 w 3974108"/>
              <a:gd name="connsiteY5889" fmla="*/ 1088746 h 7780525"/>
              <a:gd name="connsiteX5890" fmla="*/ 2367994 w 3974108"/>
              <a:gd name="connsiteY5890" fmla="*/ 898802 h 7780525"/>
              <a:gd name="connsiteX5891" fmla="*/ 2366132 w 3974108"/>
              <a:gd name="connsiteY5891" fmla="*/ 895085 h 7780525"/>
              <a:gd name="connsiteX5892" fmla="*/ 2354221 w 3974108"/>
              <a:gd name="connsiteY5892" fmla="*/ 899174 h 7780525"/>
              <a:gd name="connsiteX5893" fmla="*/ 2377299 w 3974108"/>
              <a:gd name="connsiteY5893" fmla="*/ 758668 h 7780525"/>
              <a:gd name="connsiteX5894" fmla="*/ 2360176 w 3974108"/>
              <a:gd name="connsiteY5894" fmla="*/ 769819 h 7780525"/>
              <a:gd name="connsiteX5895" fmla="*/ 2381393 w 3974108"/>
              <a:gd name="connsiteY5895" fmla="*/ 644181 h 7780525"/>
              <a:gd name="connsiteX5896" fmla="*/ 2360921 w 3974108"/>
              <a:gd name="connsiteY5896" fmla="*/ 701425 h 7780525"/>
              <a:gd name="connsiteX5897" fmla="*/ 2328165 w 3974108"/>
              <a:gd name="connsiteY5897" fmla="*/ 758296 h 7780525"/>
              <a:gd name="connsiteX5898" fmla="*/ 2331514 w 3974108"/>
              <a:gd name="connsiteY5898" fmla="*/ 731161 h 7780525"/>
              <a:gd name="connsiteX5899" fmla="*/ 2352732 w 3974108"/>
              <a:gd name="connsiteY5899" fmla="*/ 664998 h 7780525"/>
              <a:gd name="connsiteX5900" fmla="*/ 2354966 w 3974108"/>
              <a:gd name="connsiteY5900" fmla="*/ 631915 h 7780525"/>
              <a:gd name="connsiteX5901" fmla="*/ 2355710 w 3974108"/>
              <a:gd name="connsiteY5901" fmla="*/ 611843 h 7780525"/>
              <a:gd name="connsiteX5902" fmla="*/ 2369110 w 3974108"/>
              <a:gd name="connsiteY5902" fmla="*/ 548281 h 7780525"/>
              <a:gd name="connsiteX5903" fmla="*/ 2353477 w 3974108"/>
              <a:gd name="connsiteY5903" fmla="*/ 575787 h 7780525"/>
              <a:gd name="connsiteX5904" fmla="*/ 2324443 w 3974108"/>
              <a:gd name="connsiteY5904" fmla="*/ 647527 h 7780525"/>
              <a:gd name="connsiteX5905" fmla="*/ 2309181 w 3974108"/>
              <a:gd name="connsiteY5905" fmla="*/ 663139 h 7780525"/>
              <a:gd name="connsiteX5906" fmla="*/ 2320719 w 3974108"/>
              <a:gd name="connsiteY5906" fmla="*/ 608497 h 7780525"/>
              <a:gd name="connsiteX5907" fmla="*/ 2359060 w 3974108"/>
              <a:gd name="connsiteY5907" fmla="*/ 482117 h 7780525"/>
              <a:gd name="connsiteX5908" fmla="*/ 2361665 w 3974108"/>
              <a:gd name="connsiteY5908" fmla="*/ 425617 h 7780525"/>
              <a:gd name="connsiteX5909" fmla="*/ 2290197 w 3974108"/>
              <a:gd name="connsiteY5909" fmla="*/ 580991 h 7780525"/>
              <a:gd name="connsiteX5910" fmla="*/ 2302852 w 3974108"/>
              <a:gd name="connsiteY5910" fmla="*/ 607383 h 7780525"/>
              <a:gd name="connsiteX5911" fmla="*/ 2302852 w 3974108"/>
              <a:gd name="connsiteY5911" fmla="*/ 619649 h 7780525"/>
              <a:gd name="connsiteX5912" fmla="*/ 2288336 w 3974108"/>
              <a:gd name="connsiteY5912" fmla="*/ 621507 h 7780525"/>
              <a:gd name="connsiteX5913" fmla="*/ 2266746 w 3974108"/>
              <a:gd name="connsiteY5913" fmla="*/ 600320 h 7780525"/>
              <a:gd name="connsiteX5914" fmla="*/ 2260630 w 3974108"/>
              <a:gd name="connsiteY5914" fmla="*/ 590903 h 7780525"/>
              <a:gd name="connsiteX5915" fmla="*/ 2285358 w 3974108"/>
              <a:gd name="connsiteY5915" fmla="*/ 568724 h 7780525"/>
              <a:gd name="connsiteX5916" fmla="*/ 2301364 w 3974108"/>
              <a:gd name="connsiteY5916" fmla="*/ 508136 h 7780525"/>
              <a:gd name="connsiteX5917" fmla="*/ 2300619 w 3974108"/>
              <a:gd name="connsiteY5917" fmla="*/ 496613 h 7780525"/>
              <a:gd name="connsiteX5918" fmla="*/ 2296832 w 3974108"/>
              <a:gd name="connsiteY5918" fmla="*/ 487234 h 7780525"/>
              <a:gd name="connsiteX5919" fmla="*/ 2306769 w 3974108"/>
              <a:gd name="connsiteY5919" fmla="*/ 416659 h 7780525"/>
              <a:gd name="connsiteX5920" fmla="*/ 2314020 w 3974108"/>
              <a:gd name="connsiteY5920" fmla="*/ 437511 h 7780525"/>
              <a:gd name="connsiteX5921" fmla="*/ 2320347 w 3974108"/>
              <a:gd name="connsiteY5921" fmla="*/ 458699 h 7780525"/>
              <a:gd name="connsiteX5922" fmla="*/ 2330398 w 3974108"/>
              <a:gd name="connsiteY5922" fmla="*/ 438627 h 7780525"/>
              <a:gd name="connsiteX5923" fmla="*/ 2332631 w 3974108"/>
              <a:gd name="connsiteY5923" fmla="*/ 394022 h 7780525"/>
              <a:gd name="connsiteX5924" fmla="*/ 2322580 w 3974108"/>
              <a:gd name="connsiteY5924" fmla="*/ 354249 h 7780525"/>
              <a:gd name="connsiteX5925" fmla="*/ 2318486 w 3974108"/>
              <a:gd name="connsiteY5925" fmla="*/ 333434 h 7780525"/>
              <a:gd name="connsiteX5926" fmla="*/ 2311786 w 3974108"/>
              <a:gd name="connsiteY5926" fmla="*/ 337522 h 7780525"/>
              <a:gd name="connsiteX5927" fmla="*/ 2298200 w 3974108"/>
              <a:gd name="connsiteY5927" fmla="*/ 373160 h 7780525"/>
              <a:gd name="connsiteX5928" fmla="*/ 2300894 w 3974108"/>
              <a:gd name="connsiteY5928" fmla="*/ 388708 h 7780525"/>
              <a:gd name="connsiteX5929" fmla="*/ 2283705 w 3974108"/>
              <a:gd name="connsiteY5929" fmla="*/ 442712 h 7780525"/>
              <a:gd name="connsiteX5930" fmla="*/ 2282752 w 3974108"/>
              <a:gd name="connsiteY5930" fmla="*/ 438255 h 7780525"/>
              <a:gd name="connsiteX5931" fmla="*/ 2277913 w 3974108"/>
              <a:gd name="connsiteY5931" fmla="*/ 430078 h 7780525"/>
              <a:gd name="connsiteX5932" fmla="*/ 2267247 w 3974108"/>
              <a:gd name="connsiteY5932" fmla="*/ 463921 h 7780525"/>
              <a:gd name="connsiteX5933" fmla="*/ 2265337 w 3974108"/>
              <a:gd name="connsiteY5933" fmla="*/ 500426 h 7780525"/>
              <a:gd name="connsiteX5934" fmla="*/ 2243847 w 3974108"/>
              <a:gd name="connsiteY5934" fmla="*/ 567946 h 7780525"/>
              <a:gd name="connsiteX5935" fmla="*/ 2236969 w 3974108"/>
              <a:gd name="connsiteY5935" fmla="*/ 561291 h 7780525"/>
              <a:gd name="connsiteX5936" fmla="*/ 2232129 w 3974108"/>
              <a:gd name="connsiteY5936" fmla="*/ 563892 h 7780525"/>
              <a:gd name="connsiteX5937" fmla="*/ 2236978 w 3974108"/>
              <a:gd name="connsiteY5937" fmla="*/ 589527 h 7780525"/>
              <a:gd name="connsiteX5938" fmla="*/ 2226918 w 3974108"/>
              <a:gd name="connsiteY5938" fmla="*/ 621135 h 7780525"/>
              <a:gd name="connsiteX5939" fmla="*/ 2218729 w 3974108"/>
              <a:gd name="connsiteY5939" fmla="*/ 604780 h 7780525"/>
              <a:gd name="connsiteX5940" fmla="*/ 2205701 w 3974108"/>
              <a:gd name="connsiteY5940" fmla="*/ 548653 h 7780525"/>
              <a:gd name="connsiteX5941" fmla="*/ 2203468 w 3974108"/>
              <a:gd name="connsiteY5941" fmla="*/ 539360 h 7780525"/>
              <a:gd name="connsiteX5942" fmla="*/ 2181135 w 3974108"/>
              <a:gd name="connsiteY5942" fmla="*/ 509252 h 7780525"/>
              <a:gd name="connsiteX5943" fmla="*/ 2162895 w 3974108"/>
              <a:gd name="connsiteY5943" fmla="*/ 537130 h 7780525"/>
              <a:gd name="connsiteX5944" fmla="*/ 2174434 w 3974108"/>
              <a:gd name="connsiteY5944" fmla="*/ 556831 h 7780525"/>
              <a:gd name="connsiteX5945" fmla="*/ 2190812 w 3974108"/>
              <a:gd name="connsiteY5945" fmla="*/ 577274 h 7780525"/>
              <a:gd name="connsiteX5946" fmla="*/ 2210168 w 3974108"/>
              <a:gd name="connsiteY5946" fmla="*/ 624110 h 7780525"/>
              <a:gd name="connsiteX5947" fmla="*/ 2213890 w 3974108"/>
              <a:gd name="connsiteY5947" fmla="*/ 629685 h 7780525"/>
              <a:gd name="connsiteX5948" fmla="*/ 2226918 w 3974108"/>
              <a:gd name="connsiteY5948" fmla="*/ 621135 h 7780525"/>
              <a:gd name="connsiteX5949" fmla="*/ 2242630 w 3974108"/>
              <a:gd name="connsiteY5949" fmla="*/ 607044 h 7780525"/>
              <a:gd name="connsiteX5950" fmla="*/ 2253672 w 3974108"/>
              <a:gd name="connsiteY5950" fmla="*/ 632705 h 7780525"/>
              <a:gd name="connsiteX5951" fmla="*/ 2275308 w 3974108"/>
              <a:gd name="connsiteY5951" fmla="*/ 664998 h 7780525"/>
              <a:gd name="connsiteX5952" fmla="*/ 2305087 w 3974108"/>
              <a:gd name="connsiteY5952" fmla="*/ 720382 h 7780525"/>
              <a:gd name="connsiteX5953" fmla="*/ 2302108 w 3974108"/>
              <a:gd name="connsiteY5953" fmla="*/ 734878 h 7780525"/>
              <a:gd name="connsiteX5954" fmla="*/ 2287592 w 3974108"/>
              <a:gd name="connsiteY5954" fmla="*/ 731161 h 7780525"/>
              <a:gd name="connsiteX5955" fmla="*/ 2266374 w 3974108"/>
              <a:gd name="connsiteY5955" fmla="*/ 706257 h 7780525"/>
              <a:gd name="connsiteX5956" fmla="*/ 2248507 w 3974108"/>
              <a:gd name="connsiteY5956" fmla="*/ 680609 h 7780525"/>
              <a:gd name="connsiteX5957" fmla="*/ 2244041 w 3974108"/>
              <a:gd name="connsiteY5957" fmla="*/ 682468 h 7780525"/>
              <a:gd name="connsiteX5958" fmla="*/ 2259674 w 3974108"/>
              <a:gd name="connsiteY5958" fmla="*/ 733392 h 7780525"/>
              <a:gd name="connsiteX5959" fmla="*/ 2264141 w 3974108"/>
              <a:gd name="connsiteY5959" fmla="*/ 737109 h 7780525"/>
              <a:gd name="connsiteX5960" fmla="*/ 2298386 w 3974108"/>
              <a:gd name="connsiteY5960" fmla="*/ 786546 h 7780525"/>
              <a:gd name="connsiteX5961" fmla="*/ 2311414 w 3974108"/>
              <a:gd name="connsiteY5961" fmla="*/ 825204 h 7780525"/>
              <a:gd name="connsiteX5962" fmla="*/ 2322580 w 3974108"/>
              <a:gd name="connsiteY5962" fmla="*/ 863490 h 7780525"/>
              <a:gd name="connsiteX5963" fmla="*/ 2306575 w 3974108"/>
              <a:gd name="connsiteY5963" fmla="*/ 856799 h 7780525"/>
              <a:gd name="connsiteX5964" fmla="*/ 2303969 w 3974108"/>
              <a:gd name="connsiteY5964" fmla="*/ 882075 h 7780525"/>
              <a:gd name="connsiteX5965" fmla="*/ 2291686 w 3974108"/>
              <a:gd name="connsiteY5965" fmla="*/ 894342 h 7780525"/>
              <a:gd name="connsiteX5966" fmla="*/ 2280519 w 3974108"/>
              <a:gd name="connsiteY5966" fmla="*/ 888766 h 7780525"/>
              <a:gd name="connsiteX5967" fmla="*/ 2265257 w 3974108"/>
              <a:gd name="connsiteY5967" fmla="*/ 871668 h 7780525"/>
              <a:gd name="connsiteX5968" fmla="*/ 2266374 w 3974108"/>
              <a:gd name="connsiteY5968" fmla="*/ 886908 h 7780525"/>
              <a:gd name="connsiteX5969" fmla="*/ 2277541 w 3974108"/>
              <a:gd name="connsiteY5969" fmla="*/ 931513 h 7780525"/>
              <a:gd name="connsiteX5970" fmla="*/ 2279402 w 3974108"/>
              <a:gd name="connsiteY5970" fmla="*/ 949726 h 7780525"/>
              <a:gd name="connsiteX5971" fmla="*/ 2290570 w 3974108"/>
              <a:gd name="connsiteY5971" fmla="*/ 1034476 h 7780525"/>
              <a:gd name="connsiteX5972" fmla="*/ 2305087 w 3974108"/>
              <a:gd name="connsiteY5972" fmla="*/ 1131492 h 7780525"/>
              <a:gd name="connsiteX5973" fmla="*/ 2322115 w 3974108"/>
              <a:gd name="connsiteY5973" fmla="*/ 1204067 h 7780525"/>
              <a:gd name="connsiteX5974" fmla="*/ 2328651 w 3974108"/>
              <a:gd name="connsiteY5974" fmla="*/ 1260131 h 7780525"/>
              <a:gd name="connsiteX5975" fmla="*/ 2330770 w 3974108"/>
              <a:gd name="connsiteY5975" fmla="*/ 1278316 h 7780525"/>
              <a:gd name="connsiteX5976" fmla="*/ 2344171 w 3974108"/>
              <a:gd name="connsiteY5976" fmla="*/ 1419938 h 7780525"/>
              <a:gd name="connsiteX5977" fmla="*/ 2382510 w 3974108"/>
              <a:gd name="connsiteY5977" fmla="*/ 1427743 h 7780525"/>
              <a:gd name="connsiteX5978" fmla="*/ 2418988 w 3974108"/>
              <a:gd name="connsiteY5978" fmla="*/ 1431833 h 7780525"/>
              <a:gd name="connsiteX5979" fmla="*/ 2487106 w 3974108"/>
              <a:gd name="connsiteY5979" fmla="*/ 1414362 h 7780525"/>
              <a:gd name="connsiteX5980" fmla="*/ 2495016 w 3974108"/>
              <a:gd name="connsiteY5980" fmla="*/ 1410479 h 7780525"/>
              <a:gd name="connsiteX5981" fmla="*/ 2513592 w 3974108"/>
              <a:gd name="connsiteY5981" fmla="*/ 1440637 h 7780525"/>
              <a:gd name="connsiteX5982" fmla="*/ 2487851 w 3974108"/>
              <a:gd name="connsiteY5982" fmla="*/ 1450417 h 7780525"/>
              <a:gd name="connsiteX5983" fmla="*/ 2397027 w 3974108"/>
              <a:gd name="connsiteY5983" fmla="*/ 1454879 h 7780525"/>
              <a:gd name="connsiteX5984" fmla="*/ 2331514 w 3974108"/>
              <a:gd name="connsiteY5984" fmla="*/ 1440753 h 7780525"/>
              <a:gd name="connsiteX5985" fmla="*/ 2323698 w 3974108"/>
              <a:gd name="connsiteY5985" fmla="*/ 1441125 h 7780525"/>
              <a:gd name="connsiteX5986" fmla="*/ 2295408 w 3974108"/>
              <a:gd name="connsiteY5986" fmla="*/ 1429602 h 7780525"/>
              <a:gd name="connsiteX5987" fmla="*/ 2275308 w 3974108"/>
              <a:gd name="connsiteY5987" fmla="*/ 1404697 h 7780525"/>
              <a:gd name="connsiteX5988" fmla="*/ 2273447 w 3974108"/>
              <a:gd name="connsiteY5988" fmla="*/ 1384997 h 7780525"/>
              <a:gd name="connsiteX5989" fmla="*/ 2263396 w 3974108"/>
              <a:gd name="connsiteY5989" fmla="*/ 1403211 h 7780525"/>
              <a:gd name="connsiteX5990" fmla="*/ 2277913 w 3974108"/>
              <a:gd name="connsiteY5990" fmla="*/ 1448559 h 7780525"/>
              <a:gd name="connsiteX5991" fmla="*/ 2286102 w 3974108"/>
              <a:gd name="connsiteY5991" fmla="*/ 1464915 h 7780525"/>
              <a:gd name="connsiteX5992" fmla="*/ 2304713 w 3974108"/>
              <a:gd name="connsiteY5992" fmla="*/ 1481270 h 7780525"/>
              <a:gd name="connsiteX5993" fmla="*/ 2434250 w 3974108"/>
              <a:gd name="connsiteY5993" fmla="*/ 1498369 h 7780525"/>
              <a:gd name="connsiteX5994" fmla="*/ 2446534 w 3974108"/>
              <a:gd name="connsiteY5994" fmla="*/ 1498369 h 7780525"/>
              <a:gd name="connsiteX5995" fmla="*/ 2512046 w 3974108"/>
              <a:gd name="connsiteY5995" fmla="*/ 1485358 h 7780525"/>
              <a:gd name="connsiteX5996" fmla="*/ 2525446 w 3974108"/>
              <a:gd name="connsiteY5996" fmla="*/ 1480154 h 7780525"/>
              <a:gd name="connsiteX5997" fmla="*/ 2534674 w 3974108"/>
              <a:gd name="connsiteY5997" fmla="*/ 1474861 h 7780525"/>
              <a:gd name="connsiteX5998" fmla="*/ 2550758 w 3974108"/>
              <a:gd name="connsiteY5998" fmla="*/ 1500971 h 7780525"/>
              <a:gd name="connsiteX5999" fmla="*/ 2336353 w 3974108"/>
              <a:gd name="connsiteY5999" fmla="*/ 1516583 h 7780525"/>
              <a:gd name="connsiteX6000" fmla="*/ 2335609 w 3974108"/>
              <a:gd name="connsiteY6000" fmla="*/ 1643707 h 7780525"/>
              <a:gd name="connsiteX6001" fmla="*/ 2317742 w 3974108"/>
              <a:gd name="connsiteY6001" fmla="*/ 1768973 h 7780525"/>
              <a:gd name="connsiteX6002" fmla="*/ 2289453 w 3974108"/>
              <a:gd name="connsiteY6002" fmla="*/ 1932153 h 7780525"/>
              <a:gd name="connsiteX6003" fmla="*/ 2282380 w 3974108"/>
              <a:gd name="connsiteY6003" fmla="*/ 2013557 h 7780525"/>
              <a:gd name="connsiteX6004" fmla="*/ 2316997 w 3974108"/>
              <a:gd name="connsiteY6004" fmla="*/ 2019504 h 7780525"/>
              <a:gd name="connsiteX6005" fmla="*/ 2316997 w 3974108"/>
              <a:gd name="connsiteY6005" fmla="*/ 2003521 h 7780525"/>
              <a:gd name="connsiteX6006" fmla="*/ 2331514 w 3974108"/>
              <a:gd name="connsiteY6006" fmla="*/ 1857811 h 7780525"/>
              <a:gd name="connsiteX6007" fmla="*/ 2363154 w 3974108"/>
              <a:gd name="connsiteY6007" fmla="*/ 1712101 h 7780525"/>
              <a:gd name="connsiteX6008" fmla="*/ 2373949 w 3974108"/>
              <a:gd name="connsiteY6008" fmla="*/ 1641848 h 7780525"/>
              <a:gd name="connsiteX6009" fmla="*/ 2376555 w 3974108"/>
              <a:gd name="connsiteY6009" fmla="*/ 1656344 h 7780525"/>
              <a:gd name="connsiteX6010" fmla="*/ 2367994 w 3974108"/>
              <a:gd name="connsiteY6010" fmla="*/ 1835880 h 7780525"/>
              <a:gd name="connsiteX6011" fmla="*/ 2358315 w 3974108"/>
              <a:gd name="connsiteY6011" fmla="*/ 2000547 h 7780525"/>
              <a:gd name="connsiteX6012" fmla="*/ 2358315 w 3974108"/>
              <a:gd name="connsiteY6012" fmla="*/ 2027683 h 7780525"/>
              <a:gd name="connsiteX6013" fmla="*/ 2439834 w 3974108"/>
              <a:gd name="connsiteY6013" fmla="*/ 2035488 h 7780525"/>
              <a:gd name="connsiteX6014" fmla="*/ 2439462 w 3974108"/>
              <a:gd name="connsiteY6014" fmla="*/ 1971925 h 7780525"/>
              <a:gd name="connsiteX6015" fmla="*/ 2441323 w 3974108"/>
              <a:gd name="connsiteY6015" fmla="*/ 1864130 h 7780525"/>
              <a:gd name="connsiteX6016" fmla="*/ 2450256 w 3974108"/>
              <a:gd name="connsiteY6016" fmla="*/ 1754476 h 7780525"/>
              <a:gd name="connsiteX6017" fmla="*/ 2448767 w 3974108"/>
              <a:gd name="connsiteY6017" fmla="*/ 1703180 h 7780525"/>
              <a:gd name="connsiteX6018" fmla="*/ 2452489 w 3974108"/>
              <a:gd name="connsiteY6018" fmla="*/ 1562675 h 7780525"/>
              <a:gd name="connsiteX6019" fmla="*/ 2452861 w 3974108"/>
              <a:gd name="connsiteY6019" fmla="*/ 1550037 h 7780525"/>
              <a:gd name="connsiteX6020" fmla="*/ 2456955 w 3974108"/>
              <a:gd name="connsiteY6020" fmla="*/ 1549665 h 7780525"/>
              <a:gd name="connsiteX6021" fmla="*/ 2464028 w 3974108"/>
              <a:gd name="connsiteY6021" fmla="*/ 1591297 h 7780525"/>
              <a:gd name="connsiteX6022" fmla="*/ 2469984 w 3974108"/>
              <a:gd name="connsiteY6022" fmla="*/ 1699464 h 7780525"/>
              <a:gd name="connsiteX6023" fmla="*/ 2469612 w 3974108"/>
              <a:gd name="connsiteY6023" fmla="*/ 1823986 h 7780525"/>
              <a:gd name="connsiteX6024" fmla="*/ 2471473 w 3974108"/>
              <a:gd name="connsiteY6024" fmla="*/ 1966350 h 7780525"/>
              <a:gd name="connsiteX6025" fmla="*/ 2476684 w 3974108"/>
              <a:gd name="connsiteY6025" fmla="*/ 2035488 h 7780525"/>
              <a:gd name="connsiteX6026" fmla="*/ 2479290 w 3974108"/>
              <a:gd name="connsiteY6026" fmla="*/ 2055932 h 7780525"/>
              <a:gd name="connsiteX6027" fmla="*/ 2526190 w 3974108"/>
              <a:gd name="connsiteY6027" fmla="*/ 2029541 h 7780525"/>
              <a:gd name="connsiteX6028" fmla="*/ 2533263 w 3974108"/>
              <a:gd name="connsiteY6028" fmla="*/ 1994228 h 7780525"/>
              <a:gd name="connsiteX6029" fmla="*/ 2534007 w 3974108"/>
              <a:gd name="connsiteY6029" fmla="*/ 1977501 h 7780525"/>
              <a:gd name="connsiteX6030" fmla="*/ 2520607 w 3974108"/>
              <a:gd name="connsiteY6030" fmla="*/ 1902044 h 7780525"/>
              <a:gd name="connsiteX6031" fmla="*/ 2508323 w 3974108"/>
              <a:gd name="connsiteY6031" fmla="*/ 1763769 h 7780525"/>
              <a:gd name="connsiteX6032" fmla="*/ 2503112 w 3974108"/>
              <a:gd name="connsiteY6032" fmla="*/ 1700951 h 7780525"/>
              <a:gd name="connsiteX6033" fmla="*/ 2504973 w 3974108"/>
              <a:gd name="connsiteY6033" fmla="*/ 1621033 h 7780525"/>
              <a:gd name="connsiteX6034" fmla="*/ 2491945 w 3974108"/>
              <a:gd name="connsiteY6034" fmla="*/ 1545205 h 7780525"/>
              <a:gd name="connsiteX6035" fmla="*/ 2490828 w 3974108"/>
              <a:gd name="connsiteY6035" fmla="*/ 1532566 h 7780525"/>
              <a:gd name="connsiteX6036" fmla="*/ 2519490 w 3974108"/>
              <a:gd name="connsiteY6036" fmla="*/ 1607651 h 7780525"/>
              <a:gd name="connsiteX6037" fmla="*/ 2520979 w 3974108"/>
              <a:gd name="connsiteY6037" fmla="*/ 1670842 h 7780525"/>
              <a:gd name="connsiteX6038" fmla="*/ 2536985 w 3974108"/>
              <a:gd name="connsiteY6038" fmla="*/ 1781611 h 7780525"/>
              <a:gd name="connsiteX6039" fmla="*/ 2548525 w 3974108"/>
              <a:gd name="connsiteY6039" fmla="*/ 1862272 h 7780525"/>
              <a:gd name="connsiteX6040" fmla="*/ 2552619 w 3974108"/>
              <a:gd name="connsiteY6040" fmla="*/ 1957801 h 7780525"/>
              <a:gd name="connsiteX6041" fmla="*/ 2559691 w 3974108"/>
              <a:gd name="connsiteY6041" fmla="*/ 2000547 h 7780525"/>
              <a:gd name="connsiteX6042" fmla="*/ 2574208 w 3974108"/>
              <a:gd name="connsiteY6042" fmla="*/ 1986795 h 7780525"/>
              <a:gd name="connsiteX6043" fmla="*/ 2599519 w 3974108"/>
              <a:gd name="connsiteY6043" fmla="*/ 1928808 h 7780525"/>
              <a:gd name="connsiteX6044" fmla="*/ 2599147 w 3974108"/>
              <a:gd name="connsiteY6044" fmla="*/ 1922489 h 7780525"/>
              <a:gd name="connsiteX6045" fmla="*/ 2590214 w 3974108"/>
              <a:gd name="connsiteY6045" fmla="*/ 1790160 h 7780525"/>
              <a:gd name="connsiteX6046" fmla="*/ 2579419 w 3974108"/>
              <a:gd name="connsiteY6046" fmla="*/ 1719535 h 7780525"/>
              <a:gd name="connsiteX6047" fmla="*/ 2559691 w 3974108"/>
              <a:gd name="connsiteY6047" fmla="*/ 1574569 h 7780525"/>
              <a:gd name="connsiteX6048" fmla="*/ 2550758 w 3974108"/>
              <a:gd name="connsiteY6048" fmla="*/ 1500971 h 7780525"/>
              <a:gd name="connsiteX6049" fmla="*/ 2554229 w 3974108"/>
              <a:gd name="connsiteY6049" fmla="*/ 1463644 h 7780525"/>
              <a:gd name="connsiteX6050" fmla="*/ 2558900 w 3974108"/>
              <a:gd name="connsiteY6050" fmla="*/ 1460966 h 7780525"/>
              <a:gd name="connsiteX6051" fmla="*/ 2589842 w 3974108"/>
              <a:gd name="connsiteY6051" fmla="*/ 1438152 h 7780525"/>
              <a:gd name="connsiteX6052" fmla="*/ 2592447 w 3974108"/>
              <a:gd name="connsiteY6052" fmla="*/ 1434806 h 7780525"/>
              <a:gd name="connsiteX6053" fmla="*/ 2592075 w 3974108"/>
              <a:gd name="connsiteY6053" fmla="*/ 1369757 h 7780525"/>
              <a:gd name="connsiteX6054" fmla="*/ 2572719 w 3974108"/>
              <a:gd name="connsiteY6054" fmla="*/ 1369757 h 7780525"/>
              <a:gd name="connsiteX6055" fmla="*/ 2560947 w 3974108"/>
              <a:gd name="connsiteY6055" fmla="*/ 1409065 h 7780525"/>
              <a:gd name="connsiteX6056" fmla="*/ 2559169 w 3974108"/>
              <a:gd name="connsiteY6056" fmla="*/ 1410520 h 7780525"/>
              <a:gd name="connsiteX6057" fmla="*/ 2565275 w 3974108"/>
              <a:gd name="connsiteY6057" fmla="*/ 1344853 h 7780525"/>
              <a:gd name="connsiteX6058" fmla="*/ 2592075 w 3974108"/>
              <a:gd name="connsiteY6058" fmla="*/ 1340392 h 7780525"/>
              <a:gd name="connsiteX6059" fmla="*/ 2625576 w 3974108"/>
              <a:gd name="connsiteY6059" fmla="*/ 1363438 h 7780525"/>
              <a:gd name="connsiteX6060" fmla="*/ 2618504 w 3974108"/>
              <a:gd name="connsiteY6060" fmla="*/ 1445214 h 7780525"/>
              <a:gd name="connsiteX6061" fmla="*/ 2599519 w 3974108"/>
              <a:gd name="connsiteY6061" fmla="*/ 1465286 h 7780525"/>
              <a:gd name="connsiteX6062" fmla="*/ 2555596 w 3974108"/>
              <a:gd name="connsiteY6062" fmla="*/ 1497254 h 7780525"/>
              <a:gd name="connsiteX6063" fmla="*/ 2573091 w 3974108"/>
              <a:gd name="connsiteY6063" fmla="*/ 1560816 h 7780525"/>
              <a:gd name="connsiteX6064" fmla="*/ 2578674 w 3974108"/>
              <a:gd name="connsiteY6064" fmla="*/ 1590925 h 7780525"/>
              <a:gd name="connsiteX6065" fmla="*/ 2607336 w 3974108"/>
              <a:gd name="connsiteY6065" fmla="*/ 1699092 h 7780525"/>
              <a:gd name="connsiteX6066" fmla="*/ 2632647 w 3974108"/>
              <a:gd name="connsiteY6066" fmla="*/ 1810233 h 7780525"/>
              <a:gd name="connsiteX6067" fmla="*/ 2644931 w 3974108"/>
              <a:gd name="connsiteY6067" fmla="*/ 1919886 h 7780525"/>
              <a:gd name="connsiteX6068" fmla="*/ 2645676 w 3974108"/>
              <a:gd name="connsiteY6068" fmla="*/ 1978617 h 7780525"/>
              <a:gd name="connsiteX6069" fmla="*/ 2626692 w 3974108"/>
              <a:gd name="connsiteY6069" fmla="*/ 2006123 h 7780525"/>
              <a:gd name="connsiteX6070" fmla="*/ 2569741 w 3974108"/>
              <a:gd name="connsiteY6070" fmla="*/ 2037347 h 7780525"/>
              <a:gd name="connsiteX6071" fmla="*/ 2562668 w 3974108"/>
              <a:gd name="connsiteY6071" fmla="*/ 2043294 h 7780525"/>
              <a:gd name="connsiteX6072" fmla="*/ 2540707 w 3974108"/>
              <a:gd name="connsiteY6072" fmla="*/ 2061508 h 7780525"/>
              <a:gd name="connsiteX6073" fmla="*/ 2522096 w 3974108"/>
              <a:gd name="connsiteY6073" fmla="*/ 2069685 h 7780525"/>
              <a:gd name="connsiteX6074" fmla="*/ 2483756 w 3974108"/>
              <a:gd name="connsiteY6074" fmla="*/ 2082695 h 7780525"/>
              <a:gd name="connsiteX6075" fmla="*/ 2447650 w 3974108"/>
              <a:gd name="connsiteY6075" fmla="*/ 2074517 h 7780525"/>
              <a:gd name="connsiteX6076" fmla="*/ 2410055 w 3974108"/>
              <a:gd name="connsiteY6076" fmla="*/ 2070801 h 7780525"/>
              <a:gd name="connsiteX6077" fmla="*/ 2362037 w 3974108"/>
              <a:gd name="connsiteY6077" fmla="*/ 2068198 h 7780525"/>
              <a:gd name="connsiteX6078" fmla="*/ 2356082 w 3974108"/>
              <a:gd name="connsiteY6078" fmla="*/ 2065969 h 7780525"/>
              <a:gd name="connsiteX6079" fmla="*/ 2351242 w 3974108"/>
              <a:gd name="connsiteY6079" fmla="*/ 2069314 h 7780525"/>
              <a:gd name="connsiteX6080" fmla="*/ 2326304 w 3974108"/>
              <a:gd name="connsiteY6080" fmla="*/ 2065225 h 7780525"/>
              <a:gd name="connsiteX6081" fmla="*/ 2324815 w 3974108"/>
              <a:gd name="connsiteY6081" fmla="*/ 2061508 h 7780525"/>
              <a:gd name="connsiteX6082" fmla="*/ 2302852 w 3974108"/>
              <a:gd name="connsiteY6082" fmla="*/ 2045524 h 7780525"/>
              <a:gd name="connsiteX6083" fmla="*/ 2257813 w 3974108"/>
              <a:gd name="connsiteY6083" fmla="*/ 2033259 h 7780525"/>
              <a:gd name="connsiteX6084" fmla="*/ 2246274 w 3974108"/>
              <a:gd name="connsiteY6084" fmla="*/ 2025452 h 7780525"/>
              <a:gd name="connsiteX6085" fmla="*/ 2251486 w 3974108"/>
              <a:gd name="connsiteY6085" fmla="*/ 2007982 h 7780525"/>
              <a:gd name="connsiteX6086" fmla="*/ 2257441 w 3974108"/>
              <a:gd name="connsiteY6086" fmla="*/ 2005008 h 7780525"/>
              <a:gd name="connsiteX6087" fmla="*/ 2275308 w 3974108"/>
              <a:gd name="connsiteY6087" fmla="*/ 1800940 h 7780525"/>
              <a:gd name="connsiteX6088" fmla="*/ 2299130 w 3974108"/>
              <a:gd name="connsiteY6088" fmla="*/ 1661920 h 7780525"/>
              <a:gd name="connsiteX6089" fmla="*/ 2312159 w 3974108"/>
              <a:gd name="connsiteY6089" fmla="*/ 1566763 h 7780525"/>
              <a:gd name="connsiteX6090" fmla="*/ 2312531 w 3974108"/>
              <a:gd name="connsiteY6090" fmla="*/ 1503572 h 7780525"/>
              <a:gd name="connsiteX6091" fmla="*/ 2303969 w 3974108"/>
              <a:gd name="connsiteY6091" fmla="*/ 1500600 h 7780525"/>
              <a:gd name="connsiteX6092" fmla="*/ 2268979 w 3974108"/>
              <a:gd name="connsiteY6092" fmla="*/ 1469003 h 7780525"/>
              <a:gd name="connsiteX6093" fmla="*/ 2253719 w 3974108"/>
              <a:gd name="connsiteY6093" fmla="*/ 1447816 h 7780525"/>
              <a:gd name="connsiteX6094" fmla="*/ 2242552 w 3974108"/>
              <a:gd name="connsiteY6094" fmla="*/ 1412875 h 7780525"/>
              <a:gd name="connsiteX6095" fmla="*/ 2274191 w 3974108"/>
              <a:gd name="connsiteY6095" fmla="*/ 1363067 h 7780525"/>
              <a:gd name="connsiteX6096" fmla="*/ 2268979 w 3974108"/>
              <a:gd name="connsiteY6096" fmla="*/ 1342994 h 7780525"/>
              <a:gd name="connsiteX6097" fmla="*/ 2237713 w 3974108"/>
              <a:gd name="connsiteY6097" fmla="*/ 1205462 h 7780525"/>
              <a:gd name="connsiteX6098" fmla="*/ 2219102 w 3974108"/>
              <a:gd name="connsiteY6098" fmla="*/ 1124057 h 7780525"/>
              <a:gd name="connsiteX6099" fmla="*/ 2204957 w 3974108"/>
              <a:gd name="connsiteY6099" fmla="*/ 1035219 h 7780525"/>
              <a:gd name="connsiteX6100" fmla="*/ 2200490 w 3974108"/>
              <a:gd name="connsiteY6100" fmla="*/ 900660 h 7780525"/>
              <a:gd name="connsiteX6101" fmla="*/ 2201979 w 3974108"/>
              <a:gd name="connsiteY6101" fmla="*/ 882075 h 7780525"/>
              <a:gd name="connsiteX6102" fmla="*/ 2164384 w 3974108"/>
              <a:gd name="connsiteY6102" fmla="*/ 761270 h 7780525"/>
              <a:gd name="connsiteX6103" fmla="*/ 2153961 w 3974108"/>
              <a:gd name="connsiteY6103" fmla="*/ 679866 h 7780525"/>
              <a:gd name="connsiteX6104" fmla="*/ 2156195 w 3974108"/>
              <a:gd name="connsiteY6104" fmla="*/ 672431 h 7780525"/>
              <a:gd name="connsiteX6105" fmla="*/ 2150984 w 3974108"/>
              <a:gd name="connsiteY6105" fmla="*/ 613702 h 7780525"/>
              <a:gd name="connsiteX6106" fmla="*/ 2134978 w 3974108"/>
              <a:gd name="connsiteY6106" fmla="*/ 533785 h 7780525"/>
              <a:gd name="connsiteX6107" fmla="*/ 2152472 w 3974108"/>
              <a:gd name="connsiteY6107" fmla="*/ 488807 h 7780525"/>
              <a:gd name="connsiteX6108" fmla="*/ 2144656 w 3974108"/>
              <a:gd name="connsiteY6108" fmla="*/ 382127 h 7780525"/>
              <a:gd name="connsiteX6109" fmla="*/ 2164384 w 3974108"/>
              <a:gd name="connsiteY6109" fmla="*/ 344213 h 7780525"/>
              <a:gd name="connsiteX6110" fmla="*/ 2140561 w 3974108"/>
              <a:gd name="connsiteY6110" fmla="*/ 267269 h 7780525"/>
              <a:gd name="connsiteX6111" fmla="*/ 2158056 w 3974108"/>
              <a:gd name="connsiteY6111" fmla="*/ 230841 h 7780525"/>
              <a:gd name="connsiteX6112" fmla="*/ 2229896 w 3974108"/>
              <a:gd name="connsiteY6112" fmla="*/ 235674 h 7780525"/>
              <a:gd name="connsiteX6113" fmla="*/ 2236969 w 3974108"/>
              <a:gd name="connsiteY6113" fmla="*/ 239763 h 7780525"/>
              <a:gd name="connsiteX6114" fmla="*/ 2240319 w 3974108"/>
              <a:gd name="connsiteY6114" fmla="*/ 239763 h 7780525"/>
              <a:gd name="connsiteX6115" fmla="*/ 2287592 w 3974108"/>
              <a:gd name="connsiteY6115" fmla="*/ 178058 h 7780525"/>
              <a:gd name="connsiteX6116" fmla="*/ 2281263 w 3974108"/>
              <a:gd name="connsiteY6116" fmla="*/ 141260 h 7780525"/>
              <a:gd name="connsiteX6117" fmla="*/ 2273819 w 3974108"/>
              <a:gd name="connsiteY6117" fmla="*/ 62086 h 7780525"/>
              <a:gd name="connsiteX6118" fmla="*/ 2276797 w 3974108"/>
              <a:gd name="connsiteY6118" fmla="*/ 43872 h 7780525"/>
              <a:gd name="connsiteX6119" fmla="*/ 2316625 w 3974108"/>
              <a:gd name="connsiteY6119" fmla="*/ 32721 h 7780525"/>
              <a:gd name="connsiteX6120" fmla="*/ 2336725 w 3974108"/>
              <a:gd name="connsiteY6120" fmla="*/ 48332 h 7780525"/>
              <a:gd name="connsiteX6121" fmla="*/ 2341193 w 3974108"/>
              <a:gd name="connsiteY6121" fmla="*/ 18595 h 7780525"/>
              <a:gd name="connsiteX6122" fmla="*/ 2351242 w 3974108"/>
              <a:gd name="connsiteY6122" fmla="*/ 753 h 7780525"/>
              <a:gd name="connsiteX6123" fmla="*/ 3272981 w 3974108"/>
              <a:gd name="connsiteY6123" fmla="*/ 0 h 7780525"/>
              <a:gd name="connsiteX6124" fmla="*/ 3296486 w 3974108"/>
              <a:gd name="connsiteY6124" fmla="*/ 3096 h 7780525"/>
              <a:gd name="connsiteX6125" fmla="*/ 3295996 w 3974108"/>
              <a:gd name="connsiteY6125" fmla="*/ 4287 h 7780525"/>
              <a:gd name="connsiteX6126" fmla="*/ 3264980 w 3974108"/>
              <a:gd name="connsiteY6126" fmla="*/ 39609 h 7780525"/>
              <a:gd name="connsiteX6127" fmla="*/ 3229254 w 3974108"/>
              <a:gd name="connsiteY6127" fmla="*/ 172010 h 7780525"/>
              <a:gd name="connsiteX6128" fmla="*/ 3238185 w 3974108"/>
              <a:gd name="connsiteY6128" fmla="*/ 219615 h 7780525"/>
              <a:gd name="connsiteX6129" fmla="*/ 3240790 w 3974108"/>
              <a:gd name="connsiteY6129" fmla="*/ 215896 h 7780525"/>
              <a:gd name="connsiteX6130" fmla="*/ 3275028 w 3974108"/>
              <a:gd name="connsiteY6130" fmla="*/ 55230 h 7780525"/>
              <a:gd name="connsiteX6131" fmla="*/ 3295996 w 3974108"/>
              <a:gd name="connsiteY6131" fmla="*/ 4287 h 7780525"/>
              <a:gd name="connsiteX6132" fmla="*/ 3296984 w 3974108"/>
              <a:gd name="connsiteY6132" fmla="*/ 3161 h 7780525"/>
              <a:gd name="connsiteX6133" fmla="*/ 3296486 w 3974108"/>
              <a:gd name="connsiteY6133" fmla="*/ 3096 h 7780525"/>
              <a:gd name="connsiteX6134" fmla="*/ 3296613 w 3974108"/>
              <a:gd name="connsiteY6134" fmla="*/ 2789 h 7780525"/>
              <a:gd name="connsiteX6135" fmla="*/ 3304428 w 3974108"/>
              <a:gd name="connsiteY6135" fmla="*/ 3905 h 7780525"/>
              <a:gd name="connsiteX6136" fmla="*/ 3270934 w 3974108"/>
              <a:gd name="connsiteY6136" fmla="*/ 143373 h 7780525"/>
              <a:gd name="connsiteX6137" fmla="*/ 3287308 w 3974108"/>
              <a:gd name="connsiteY6137" fmla="*/ 138538 h 7780525"/>
              <a:gd name="connsiteX6138" fmla="*/ 3312615 w 3974108"/>
              <a:gd name="connsiteY6138" fmla="*/ 130356 h 7780525"/>
              <a:gd name="connsiteX6139" fmla="*/ 3399325 w 3974108"/>
              <a:gd name="connsiteY6139" fmla="*/ 97627 h 7780525"/>
              <a:gd name="connsiteX6140" fmla="*/ 3462217 w 3974108"/>
              <a:gd name="connsiteY6140" fmla="*/ 92048 h 7780525"/>
              <a:gd name="connsiteX6141" fmla="*/ 3598422 w 3974108"/>
              <a:gd name="connsiteY6141" fmla="*/ 183167 h 7780525"/>
              <a:gd name="connsiteX6142" fmla="*/ 3645313 w 3974108"/>
              <a:gd name="connsiteY6142" fmla="*/ 299577 h 7780525"/>
              <a:gd name="connsiteX6143" fmla="*/ 3654617 w 3974108"/>
              <a:gd name="connsiteY6143" fmla="*/ 519750 h 7780525"/>
              <a:gd name="connsiteX6144" fmla="*/ 3639731 w 3974108"/>
              <a:gd name="connsiteY6144" fmla="*/ 620911 h 7780525"/>
              <a:gd name="connsiteX6145" fmla="*/ 3637498 w 3974108"/>
              <a:gd name="connsiteY6145" fmla="*/ 628722 h 7780525"/>
              <a:gd name="connsiteX6146" fmla="*/ 3535158 w 3974108"/>
              <a:gd name="connsiteY6146" fmla="*/ 802406 h 7780525"/>
              <a:gd name="connsiteX6147" fmla="*/ 3473754 w 3974108"/>
              <a:gd name="connsiteY6147" fmla="*/ 848895 h 7780525"/>
              <a:gd name="connsiteX6148" fmla="*/ 3378857 w 3974108"/>
              <a:gd name="connsiteY6148" fmla="*/ 887202 h 7780525"/>
              <a:gd name="connsiteX6149" fmla="*/ 3370329 w 3974108"/>
              <a:gd name="connsiteY6149" fmla="*/ 887495 h 7780525"/>
              <a:gd name="connsiteX6150" fmla="*/ 3371600 w 3974108"/>
              <a:gd name="connsiteY6150" fmla="*/ 891304 h 7780525"/>
              <a:gd name="connsiteX6151" fmla="*/ 3393937 w 3974108"/>
              <a:gd name="connsiteY6151" fmla="*/ 1003617 h 7780525"/>
              <a:gd name="connsiteX6152" fmla="*/ 3380163 w 3974108"/>
              <a:gd name="connsiteY6152" fmla="*/ 1099938 h 7780525"/>
              <a:gd name="connsiteX6153" fmla="*/ 3297142 w 3974108"/>
              <a:gd name="connsiteY6153" fmla="*/ 1270267 h 7780525"/>
              <a:gd name="connsiteX6154" fmla="*/ 3200718 w 3974108"/>
              <a:gd name="connsiteY6154" fmla="*/ 1366588 h 7780525"/>
              <a:gd name="connsiteX6155" fmla="*/ 3134450 w 3974108"/>
              <a:gd name="connsiteY6155" fmla="*/ 1414563 h 7780525"/>
              <a:gd name="connsiteX6156" fmla="*/ 3116580 w 3974108"/>
              <a:gd name="connsiteY6156" fmla="*/ 1433530 h 7780525"/>
              <a:gd name="connsiteX6157" fmla="*/ 3086797 w 3974108"/>
              <a:gd name="connsiteY6157" fmla="*/ 1506793 h 7780525"/>
              <a:gd name="connsiteX6158" fmla="*/ 3075628 w 3974108"/>
              <a:gd name="connsiteY6158" fmla="*/ 1606462 h 7780525"/>
              <a:gd name="connsiteX6159" fmla="*/ 3068927 w 3974108"/>
              <a:gd name="connsiteY6159" fmla="*/ 1626544 h 7780525"/>
              <a:gd name="connsiteX6160" fmla="*/ 3063715 w 3974108"/>
              <a:gd name="connsiteY6160" fmla="*/ 1625800 h 7780525"/>
              <a:gd name="connsiteX6161" fmla="*/ 3051057 w 3974108"/>
              <a:gd name="connsiteY6161" fmla="*/ 1564809 h 7780525"/>
              <a:gd name="connsiteX6162" fmla="*/ 3077862 w 3974108"/>
              <a:gd name="connsiteY6162" fmla="*/ 1408612 h 7780525"/>
              <a:gd name="connsiteX6163" fmla="*/ 3075628 w 3974108"/>
              <a:gd name="connsiteY6163" fmla="*/ 1385927 h 7780525"/>
              <a:gd name="connsiteX6164" fmla="*/ 3043239 w 3974108"/>
              <a:gd name="connsiteY6164" fmla="*/ 1294440 h 7780525"/>
              <a:gd name="connsiteX6165" fmla="*/ 3076373 w 3974108"/>
              <a:gd name="connsiteY6165" fmla="*/ 1096963 h 7780525"/>
              <a:gd name="connsiteX6166" fmla="*/ 3130355 w 3974108"/>
              <a:gd name="connsiteY6166" fmla="*/ 1025559 h 7780525"/>
              <a:gd name="connsiteX6167" fmla="*/ 3261402 w 3974108"/>
              <a:gd name="connsiteY6167" fmla="*/ 917709 h 7780525"/>
              <a:gd name="connsiteX6168" fmla="*/ 3315756 w 3974108"/>
              <a:gd name="connsiteY6168" fmla="*/ 890189 h 7780525"/>
              <a:gd name="connsiteX6169" fmla="*/ 3320075 w 3974108"/>
              <a:gd name="connsiteY6169" fmla="*/ 888032 h 7780525"/>
              <a:gd name="connsiteX6170" fmla="*/ 3270189 w 3974108"/>
              <a:gd name="connsiteY6170" fmla="*/ 871210 h 7780525"/>
              <a:gd name="connsiteX6171" fmla="*/ 3240790 w 3974108"/>
              <a:gd name="connsiteY6171" fmla="*/ 847407 h 7780525"/>
              <a:gd name="connsiteX6172" fmla="*/ 3221811 w 3974108"/>
              <a:gd name="connsiteY6172" fmla="*/ 859308 h 7780525"/>
              <a:gd name="connsiteX6173" fmla="*/ 3165989 w 3974108"/>
              <a:gd name="connsiteY6173" fmla="*/ 893153 h 7780525"/>
              <a:gd name="connsiteX6174" fmla="*/ 3108678 w 3974108"/>
              <a:gd name="connsiteY6174" fmla="*/ 899476 h 7780525"/>
              <a:gd name="connsiteX6175" fmla="*/ 2998895 w 3974108"/>
              <a:gd name="connsiteY6175" fmla="*/ 835134 h 7780525"/>
              <a:gd name="connsiteX6176" fmla="*/ 2861573 w 3974108"/>
              <a:gd name="connsiteY6176" fmla="*/ 675582 h 7780525"/>
              <a:gd name="connsiteX6177" fmla="*/ 2796448 w 3974108"/>
              <a:gd name="connsiteY6177" fmla="*/ 495204 h 7780525"/>
              <a:gd name="connsiteX6178" fmla="*/ 2792354 w 3974108"/>
              <a:gd name="connsiteY6178" fmla="*/ 391440 h 7780525"/>
              <a:gd name="connsiteX6179" fmla="*/ 2818776 w 3974108"/>
              <a:gd name="connsiteY6179" fmla="*/ 272056 h 7780525"/>
              <a:gd name="connsiteX6180" fmla="*/ 2877204 w 3974108"/>
              <a:gd name="connsiteY6180" fmla="*/ 192094 h 7780525"/>
              <a:gd name="connsiteX6181" fmla="*/ 3025690 w 3974108"/>
              <a:gd name="connsiteY6181" fmla="*/ 116967 h 7780525"/>
              <a:gd name="connsiteX6182" fmla="*/ 3131008 w 3974108"/>
              <a:gd name="connsiteY6182" fmla="*/ 110272 h 7780525"/>
              <a:gd name="connsiteX6183" fmla="*/ 3197622 w 3974108"/>
              <a:gd name="connsiteY6183" fmla="*/ 132215 h 7780525"/>
              <a:gd name="connsiteX6184" fmla="*/ 3212135 w 3974108"/>
              <a:gd name="connsiteY6184" fmla="*/ 79775 h 7780525"/>
              <a:gd name="connsiteX6185" fmla="*/ 3252327 w 3974108"/>
              <a:gd name="connsiteY6185" fmla="*/ 12459 h 7780525"/>
              <a:gd name="connsiteX6186" fmla="*/ 3272981 w 3974108"/>
              <a:gd name="connsiteY6186" fmla="*/ 0 h 77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Lst>
            <a:rect l="l" t="t" r="r" b="b"/>
            <a:pathLst>
              <a:path w="3974108" h="7780525">
                <a:moveTo>
                  <a:pt x="3284583" y="7678080"/>
                </a:moveTo>
                <a:cubicBezTo>
                  <a:pt x="3268954" y="7680687"/>
                  <a:pt x="3255557" y="7683293"/>
                  <a:pt x="3240672" y="7685899"/>
                </a:cubicBezTo>
                <a:cubicBezTo>
                  <a:pt x="3244767" y="7694463"/>
                  <a:pt x="3247743" y="7703399"/>
                  <a:pt x="3252580" y="7711217"/>
                </a:cubicBezTo>
                <a:cubicBezTo>
                  <a:pt x="3255557" y="7716058"/>
                  <a:pt x="3260023" y="7722760"/>
                  <a:pt x="3264861" y="7723504"/>
                </a:cubicBezTo>
                <a:cubicBezTo>
                  <a:pt x="3286443" y="7727972"/>
                  <a:pt x="3308398" y="7728717"/>
                  <a:pt x="3328864" y="7722387"/>
                </a:cubicBezTo>
                <a:cubicBezTo>
                  <a:pt x="3319562" y="7716058"/>
                  <a:pt x="3309886" y="7711590"/>
                  <a:pt x="3302444" y="7704143"/>
                </a:cubicBezTo>
                <a:cubicBezTo>
                  <a:pt x="3295002" y="7696325"/>
                  <a:pt x="3289792" y="7685899"/>
                  <a:pt x="3284583" y="7678080"/>
                </a:cubicBezTo>
                <a:close/>
                <a:moveTo>
                  <a:pt x="1071774" y="7575989"/>
                </a:moveTo>
                <a:cubicBezTo>
                  <a:pt x="1063997" y="7576643"/>
                  <a:pt x="1056405" y="7578697"/>
                  <a:pt x="1049554" y="7583178"/>
                </a:cubicBezTo>
                <a:cubicBezTo>
                  <a:pt x="1033629" y="7593261"/>
                  <a:pt x="1019926" y="7606704"/>
                  <a:pt x="1008815" y="7626496"/>
                </a:cubicBezTo>
                <a:cubicBezTo>
                  <a:pt x="1035851" y="7642926"/>
                  <a:pt x="1061774" y="7644420"/>
                  <a:pt x="1088069" y="7633217"/>
                </a:cubicBezTo>
                <a:cubicBezTo>
                  <a:pt x="1095476" y="7629857"/>
                  <a:pt x="1102143" y="7622388"/>
                  <a:pt x="1106957" y="7614920"/>
                </a:cubicBezTo>
                <a:cubicBezTo>
                  <a:pt x="1114734" y="7602596"/>
                  <a:pt x="1107327" y="7578323"/>
                  <a:pt x="1095106" y="7577203"/>
                </a:cubicBezTo>
                <a:cubicBezTo>
                  <a:pt x="1087514" y="7576082"/>
                  <a:pt x="1079551" y="7575337"/>
                  <a:pt x="1071774" y="7575989"/>
                </a:cubicBezTo>
                <a:close/>
                <a:moveTo>
                  <a:pt x="3326637" y="7563914"/>
                </a:moveTo>
                <a:cubicBezTo>
                  <a:pt x="3348638" y="7577915"/>
                  <a:pt x="3370639" y="7591914"/>
                  <a:pt x="3392267" y="7605177"/>
                </a:cubicBezTo>
                <a:cubicBezTo>
                  <a:pt x="3391894" y="7614019"/>
                  <a:pt x="3387047" y="7617334"/>
                  <a:pt x="3380335" y="7617334"/>
                </a:cubicBezTo>
                <a:cubicBezTo>
                  <a:pt x="3359824" y="7617703"/>
                  <a:pt x="3327756" y="7590809"/>
                  <a:pt x="3324026" y="7570546"/>
                </a:cubicBezTo>
                <a:cubicBezTo>
                  <a:pt x="3323654" y="7569072"/>
                  <a:pt x="3325146" y="7567230"/>
                  <a:pt x="3326637" y="7563914"/>
                </a:cubicBezTo>
                <a:close/>
                <a:moveTo>
                  <a:pt x="1247353" y="7559849"/>
                </a:moveTo>
                <a:cubicBezTo>
                  <a:pt x="1253270" y="7561346"/>
                  <a:pt x="1259185" y="7560972"/>
                  <a:pt x="1262513" y="7564341"/>
                </a:cubicBezTo>
                <a:cubicBezTo>
                  <a:pt x="1271758" y="7571827"/>
                  <a:pt x="1281372" y="7580435"/>
                  <a:pt x="1288027" y="7590167"/>
                </a:cubicBezTo>
                <a:cubicBezTo>
                  <a:pt x="1304296" y="7612997"/>
                  <a:pt x="1290245" y="7642941"/>
                  <a:pt x="1262143" y="7646684"/>
                </a:cubicBezTo>
                <a:cubicBezTo>
                  <a:pt x="1241806" y="7649678"/>
                  <a:pt x="1215553" y="7632461"/>
                  <a:pt x="1210006" y="7612623"/>
                </a:cubicBezTo>
                <a:cubicBezTo>
                  <a:pt x="1202981" y="7589418"/>
                  <a:pt x="1219621" y="7572201"/>
                  <a:pt x="1247353" y="7577815"/>
                </a:cubicBezTo>
                <a:close/>
                <a:moveTo>
                  <a:pt x="2630593" y="7556685"/>
                </a:moveTo>
                <a:cubicBezTo>
                  <a:pt x="2610569" y="7560776"/>
                  <a:pt x="2591287" y="7564867"/>
                  <a:pt x="2574601" y="7568214"/>
                </a:cubicBezTo>
                <a:cubicBezTo>
                  <a:pt x="2580163" y="7596848"/>
                  <a:pt x="2584984" y="7622880"/>
                  <a:pt x="2589804" y="7648911"/>
                </a:cubicBezTo>
                <a:cubicBezTo>
                  <a:pt x="2590917" y="7653746"/>
                  <a:pt x="2590917" y="7659696"/>
                  <a:pt x="2592771" y="7664530"/>
                </a:cubicBezTo>
                <a:cubicBezTo>
                  <a:pt x="2597591" y="7678290"/>
                  <a:pt x="2594625" y="7690190"/>
                  <a:pt x="2587209" y="7701718"/>
                </a:cubicBezTo>
                <a:cubicBezTo>
                  <a:pt x="2582017" y="7709528"/>
                  <a:pt x="2576826" y="7717337"/>
                  <a:pt x="2570893" y="7725147"/>
                </a:cubicBezTo>
                <a:cubicBezTo>
                  <a:pt x="2564960" y="7733328"/>
                  <a:pt x="2561623" y="7741509"/>
                  <a:pt x="2566814" y="7752294"/>
                </a:cubicBezTo>
                <a:cubicBezTo>
                  <a:pt x="2573860" y="7753038"/>
                  <a:pt x="2580534" y="7753038"/>
                  <a:pt x="2586838" y="7754153"/>
                </a:cubicBezTo>
                <a:cubicBezTo>
                  <a:pt x="2593512" y="7754897"/>
                  <a:pt x="2600558" y="7756013"/>
                  <a:pt x="2606861" y="7757872"/>
                </a:cubicBezTo>
                <a:cubicBezTo>
                  <a:pt x="2629480" y="7764194"/>
                  <a:pt x="2638009" y="7761963"/>
                  <a:pt x="2650245" y="7741881"/>
                </a:cubicBezTo>
                <a:cubicBezTo>
                  <a:pt x="2655437" y="7732956"/>
                  <a:pt x="2658774" y="7721800"/>
                  <a:pt x="2659886" y="7711387"/>
                </a:cubicBezTo>
                <a:cubicBezTo>
                  <a:pt x="2662111" y="7690562"/>
                  <a:pt x="2661740" y="7669365"/>
                  <a:pt x="2663224" y="7648168"/>
                </a:cubicBezTo>
                <a:cubicBezTo>
                  <a:pt x="2665819" y="7612839"/>
                  <a:pt x="2651729" y="7583833"/>
                  <a:pt x="2630593" y="7556685"/>
                </a:cubicBezTo>
                <a:close/>
                <a:moveTo>
                  <a:pt x="1098751" y="7550375"/>
                </a:moveTo>
                <a:cubicBezTo>
                  <a:pt x="1103531" y="7549733"/>
                  <a:pt x="1108346" y="7549850"/>
                  <a:pt x="1113253" y="7551437"/>
                </a:cubicBezTo>
                <a:cubicBezTo>
                  <a:pt x="1131770" y="7557038"/>
                  <a:pt x="1142880" y="7570855"/>
                  <a:pt x="1146954" y="7589153"/>
                </a:cubicBezTo>
                <a:cubicBezTo>
                  <a:pt x="1151768" y="7610438"/>
                  <a:pt x="1145102" y="7628363"/>
                  <a:pt x="1128437" y="7642179"/>
                </a:cubicBezTo>
                <a:cubicBezTo>
                  <a:pt x="1108808" y="7659357"/>
                  <a:pt x="1084366" y="7664958"/>
                  <a:pt x="1049923" y="7666079"/>
                </a:cubicBezTo>
                <a:cubicBezTo>
                  <a:pt x="1039925" y="7662719"/>
                  <a:pt x="1021037" y="7658984"/>
                  <a:pt x="1004742" y="7650769"/>
                </a:cubicBezTo>
                <a:cubicBezTo>
                  <a:pt x="982521" y="7639566"/>
                  <a:pt x="979929" y="7622761"/>
                  <a:pt x="995853" y="7604090"/>
                </a:cubicBezTo>
                <a:cubicBezTo>
                  <a:pt x="1008075" y="7589526"/>
                  <a:pt x="1022519" y="7577203"/>
                  <a:pt x="1036962" y="7564506"/>
                </a:cubicBezTo>
                <a:cubicBezTo>
                  <a:pt x="1041776" y="7560399"/>
                  <a:pt x="1049923" y="7555918"/>
                  <a:pt x="1055109" y="7557411"/>
                </a:cubicBezTo>
                <a:cubicBezTo>
                  <a:pt x="1070385" y="7561053"/>
                  <a:pt x="1084412" y="7552300"/>
                  <a:pt x="1098751" y="7550375"/>
                </a:cubicBezTo>
                <a:close/>
                <a:moveTo>
                  <a:pt x="1416998" y="7532788"/>
                </a:moveTo>
                <a:lnTo>
                  <a:pt x="1399792" y="7564395"/>
                </a:lnTo>
                <a:cubicBezTo>
                  <a:pt x="1400549" y="7555784"/>
                  <a:pt x="1403577" y="7549701"/>
                  <a:pt x="1407267" y="7544601"/>
                </a:cubicBezTo>
                <a:close/>
                <a:moveTo>
                  <a:pt x="1418337" y="7530328"/>
                </a:moveTo>
                <a:lnTo>
                  <a:pt x="1418716" y="7530703"/>
                </a:lnTo>
                <a:lnTo>
                  <a:pt x="1418675" y="7530754"/>
                </a:lnTo>
                <a:lnTo>
                  <a:pt x="1416998" y="7532788"/>
                </a:lnTo>
                <a:lnTo>
                  <a:pt x="1418120" y="7530727"/>
                </a:lnTo>
                <a:close/>
                <a:moveTo>
                  <a:pt x="1417743" y="7529667"/>
                </a:moveTo>
                <a:lnTo>
                  <a:pt x="1417477" y="7530696"/>
                </a:lnTo>
                <a:lnTo>
                  <a:pt x="1417386" y="7531045"/>
                </a:lnTo>
                <a:lnTo>
                  <a:pt x="1417014" y="7530673"/>
                </a:lnTo>
                <a:close/>
                <a:moveTo>
                  <a:pt x="3378442" y="7499912"/>
                </a:moveTo>
                <a:cubicBezTo>
                  <a:pt x="3382585" y="7502499"/>
                  <a:pt x="3387859" y="7504346"/>
                  <a:pt x="3391625" y="7507303"/>
                </a:cubicBezTo>
                <a:cubicBezTo>
                  <a:pt x="3404053" y="7519497"/>
                  <a:pt x="3416483" y="7532060"/>
                  <a:pt x="3430041" y="7546102"/>
                </a:cubicBezTo>
                <a:cubicBezTo>
                  <a:pt x="3420249" y="7554231"/>
                  <a:pt x="3411586" y="7555339"/>
                  <a:pt x="3401040" y="7549427"/>
                </a:cubicBezTo>
                <a:cubicBezTo>
                  <a:pt x="3385976" y="7542037"/>
                  <a:pt x="3373923" y="7532799"/>
                  <a:pt x="3371663" y="7515432"/>
                </a:cubicBezTo>
                <a:cubicBezTo>
                  <a:pt x="3371286" y="7510628"/>
                  <a:pt x="3376183" y="7505085"/>
                  <a:pt x="3378442" y="7499912"/>
                </a:cubicBezTo>
                <a:close/>
                <a:moveTo>
                  <a:pt x="391605" y="7458985"/>
                </a:moveTo>
                <a:cubicBezTo>
                  <a:pt x="398627" y="7482137"/>
                  <a:pt x="373125" y="7560181"/>
                  <a:pt x="349841" y="7583333"/>
                </a:cubicBezTo>
                <a:cubicBezTo>
                  <a:pt x="357233" y="7538149"/>
                  <a:pt x="374604" y="7499315"/>
                  <a:pt x="391605" y="7458985"/>
                </a:cubicBezTo>
                <a:close/>
                <a:moveTo>
                  <a:pt x="1857631" y="7431434"/>
                </a:moveTo>
                <a:cubicBezTo>
                  <a:pt x="1850275" y="7431022"/>
                  <a:pt x="1842768" y="7431719"/>
                  <a:pt x="1834960" y="7434324"/>
                </a:cubicBezTo>
                <a:cubicBezTo>
                  <a:pt x="1818599" y="7484544"/>
                  <a:pt x="1809303" y="7502400"/>
                  <a:pt x="1794802" y="7512817"/>
                </a:cubicBezTo>
                <a:cubicBezTo>
                  <a:pt x="1799264" y="7489380"/>
                  <a:pt x="1808931" y="7467432"/>
                  <a:pt x="1807444" y="7441391"/>
                </a:cubicBezTo>
                <a:cubicBezTo>
                  <a:pt x="1768029" y="7462968"/>
                  <a:pt x="1725639" y="7449948"/>
                  <a:pt x="1686224" y="7459620"/>
                </a:cubicBezTo>
                <a:cubicBezTo>
                  <a:pt x="1681577" y="7479522"/>
                  <a:pt x="1676929" y="7499239"/>
                  <a:pt x="1670236" y="7518118"/>
                </a:cubicBezTo>
                <a:lnTo>
                  <a:pt x="1657493" y="7542232"/>
                </a:lnTo>
                <a:lnTo>
                  <a:pt x="1641977" y="7571595"/>
                </a:lnTo>
                <a:cubicBezTo>
                  <a:pt x="1663915" y="7581267"/>
                  <a:pt x="1683622" y="7582010"/>
                  <a:pt x="1704072" y="7576059"/>
                </a:cubicBezTo>
                <a:cubicBezTo>
                  <a:pt x="1734191" y="7566759"/>
                  <a:pt x="1764311" y="7560434"/>
                  <a:pt x="1795917" y="7571595"/>
                </a:cubicBezTo>
                <a:cubicBezTo>
                  <a:pt x="1798148" y="7572710"/>
                  <a:pt x="1801123" y="7572338"/>
                  <a:pt x="1803725" y="7572710"/>
                </a:cubicBezTo>
                <a:cubicBezTo>
                  <a:pt x="1832357" y="7576059"/>
                  <a:pt x="1858758" y="7566014"/>
                  <a:pt x="1886274" y="7561178"/>
                </a:cubicBezTo>
                <a:lnTo>
                  <a:pt x="1893567" y="7553578"/>
                </a:lnTo>
                <a:lnTo>
                  <a:pt x="1904121" y="7542578"/>
                </a:lnTo>
                <a:cubicBezTo>
                  <a:pt x="1908583" y="7521001"/>
                  <a:pt x="1913417" y="7499053"/>
                  <a:pt x="1917879" y="7476732"/>
                </a:cubicBezTo>
                <a:cubicBezTo>
                  <a:pt x="1920111" y="7466316"/>
                  <a:pt x="1921598" y="7455900"/>
                  <a:pt x="1923829" y="7443624"/>
                </a:cubicBezTo>
                <a:cubicBezTo>
                  <a:pt x="1900403" y="7443903"/>
                  <a:pt x="1879697" y="7432673"/>
                  <a:pt x="1857631" y="7431434"/>
                </a:cubicBezTo>
                <a:close/>
                <a:moveTo>
                  <a:pt x="1158414" y="7421826"/>
                </a:moveTo>
                <a:cubicBezTo>
                  <a:pt x="1179550" y="7415525"/>
                  <a:pt x="1198460" y="7423309"/>
                  <a:pt x="1206989" y="7440731"/>
                </a:cubicBezTo>
                <a:cubicBezTo>
                  <a:pt x="1217372" y="7461490"/>
                  <a:pt x="1211438" y="7490405"/>
                  <a:pt x="1192157" y="7502638"/>
                </a:cubicBezTo>
                <a:cubicBezTo>
                  <a:pt x="1168425" y="7517466"/>
                  <a:pt x="1142099" y="7523397"/>
                  <a:pt x="1114288" y="7511906"/>
                </a:cubicBezTo>
                <a:cubicBezTo>
                  <a:pt x="1093523" y="7503009"/>
                  <a:pt x="1089815" y="7490776"/>
                  <a:pt x="1102052" y="7472612"/>
                </a:cubicBezTo>
                <a:cubicBezTo>
                  <a:pt x="1105760" y="7466310"/>
                  <a:pt x="1110209" y="7460379"/>
                  <a:pt x="1116143" y="7455559"/>
                </a:cubicBezTo>
                <a:cubicBezTo>
                  <a:pt x="1113546" y="7466681"/>
                  <a:pt x="1110580" y="7477060"/>
                  <a:pt x="1108356" y="7487810"/>
                </a:cubicBezTo>
                <a:cubicBezTo>
                  <a:pt x="1127637" y="7504120"/>
                  <a:pt x="1161009" y="7501155"/>
                  <a:pt x="1173246" y="7481138"/>
                </a:cubicBezTo>
                <a:cubicBezTo>
                  <a:pt x="1176954" y="7475207"/>
                  <a:pt x="1178066" y="7465197"/>
                  <a:pt x="1176584" y="7458155"/>
                </a:cubicBezTo>
                <a:cubicBezTo>
                  <a:pt x="1173988" y="7449257"/>
                  <a:pt x="1163975" y="7448517"/>
                  <a:pt x="1155818" y="7449257"/>
                </a:cubicBezTo>
                <a:cubicBezTo>
                  <a:pt x="1146919" y="7450370"/>
                  <a:pt x="1137649" y="7452964"/>
                  <a:pt x="1125042" y="7455930"/>
                </a:cubicBezTo>
                <a:cubicBezTo>
                  <a:pt x="1131345" y="7436654"/>
                  <a:pt x="1142470" y="7426274"/>
                  <a:pt x="1158414" y="7421826"/>
                </a:cubicBezTo>
                <a:close/>
                <a:moveTo>
                  <a:pt x="1654619" y="7375175"/>
                </a:moveTo>
                <a:cubicBezTo>
                  <a:pt x="1644579" y="7383731"/>
                  <a:pt x="1636771" y="7390054"/>
                  <a:pt x="1628962" y="7396007"/>
                </a:cubicBezTo>
                <a:cubicBezTo>
                  <a:pt x="1614832" y="7407167"/>
                  <a:pt x="1603305" y="7407539"/>
                  <a:pt x="1588059" y="7398239"/>
                </a:cubicBezTo>
                <a:cubicBezTo>
                  <a:pt x="1583597" y="7395635"/>
                  <a:pt x="1579135" y="7392659"/>
                  <a:pt x="1571327" y="7387823"/>
                </a:cubicBezTo>
                <a:cubicBezTo>
                  <a:pt x="1575045" y="7407167"/>
                  <a:pt x="1570583" y="7423535"/>
                  <a:pt x="1576905" y="7438043"/>
                </a:cubicBezTo>
                <a:cubicBezTo>
                  <a:pt x="1603305" y="7436555"/>
                  <a:pt x="1627846" y="7435440"/>
                  <a:pt x="1654619" y="7434324"/>
                </a:cubicBezTo>
                <a:close/>
                <a:moveTo>
                  <a:pt x="357013" y="7355598"/>
                </a:moveTo>
                <a:cubicBezTo>
                  <a:pt x="357755" y="7355598"/>
                  <a:pt x="358497" y="7355598"/>
                  <a:pt x="358868" y="7355970"/>
                </a:cubicBezTo>
                <a:cubicBezTo>
                  <a:pt x="359610" y="7355970"/>
                  <a:pt x="360352" y="7356342"/>
                  <a:pt x="360352" y="7357085"/>
                </a:cubicBezTo>
                <a:cubicBezTo>
                  <a:pt x="361094" y="7360063"/>
                  <a:pt x="362578" y="7363783"/>
                  <a:pt x="361836" y="7366759"/>
                </a:cubicBezTo>
                <a:cubicBezTo>
                  <a:pt x="350335" y="7441168"/>
                  <a:pt x="354416" y="7517808"/>
                  <a:pt x="332527" y="7594821"/>
                </a:cubicBezTo>
                <a:cubicBezTo>
                  <a:pt x="323624" y="7557989"/>
                  <a:pt x="341802" y="7393918"/>
                  <a:pt x="357013" y="7355598"/>
                </a:cubicBezTo>
                <a:close/>
                <a:moveTo>
                  <a:pt x="1805585" y="7354342"/>
                </a:moveTo>
                <a:cubicBezTo>
                  <a:pt x="1766542" y="7359550"/>
                  <a:pt x="1730473" y="7377034"/>
                  <a:pt x="1688084" y="7368478"/>
                </a:cubicBezTo>
                <a:cubicBezTo>
                  <a:pt x="1688084" y="7390054"/>
                  <a:pt x="1688084" y="7408284"/>
                  <a:pt x="1688084" y="7426512"/>
                </a:cubicBezTo>
                <a:cubicBezTo>
                  <a:pt x="1688456" y="7430232"/>
                  <a:pt x="1689200" y="7434324"/>
                  <a:pt x="1689572" y="7439160"/>
                </a:cubicBezTo>
                <a:cubicBezTo>
                  <a:pt x="1734191" y="7449204"/>
                  <a:pt x="1773606" y="7444740"/>
                  <a:pt x="1811534" y="7418699"/>
                </a:cubicBezTo>
                <a:cubicBezTo>
                  <a:pt x="1810791" y="7397867"/>
                  <a:pt x="1813765" y="7376290"/>
                  <a:pt x="1805585" y="7354342"/>
                </a:cubicBezTo>
                <a:close/>
                <a:moveTo>
                  <a:pt x="3201973" y="7340752"/>
                </a:moveTo>
                <a:cubicBezTo>
                  <a:pt x="3180762" y="7361230"/>
                  <a:pt x="3179274" y="7373516"/>
                  <a:pt x="3194159" y="7395112"/>
                </a:cubicBezTo>
                <a:cubicBezTo>
                  <a:pt x="3199740" y="7402930"/>
                  <a:pt x="3206439" y="7410005"/>
                  <a:pt x="3213137" y="7416707"/>
                </a:cubicBezTo>
                <a:cubicBezTo>
                  <a:pt x="3220951" y="7424897"/>
                  <a:pt x="3229137" y="7432717"/>
                  <a:pt x="3230998" y="7445748"/>
                </a:cubicBezTo>
                <a:lnTo>
                  <a:pt x="3209788" y="7445748"/>
                </a:lnTo>
                <a:lnTo>
                  <a:pt x="3207930" y="7450493"/>
                </a:lnTo>
                <a:lnTo>
                  <a:pt x="3198159" y="7475441"/>
                </a:lnTo>
                <a:cubicBezTo>
                  <a:pt x="3195368" y="7485680"/>
                  <a:pt x="3193973" y="7496385"/>
                  <a:pt x="3194903" y="7507927"/>
                </a:cubicBezTo>
                <a:cubicBezTo>
                  <a:pt x="3203648" y="7504762"/>
                  <a:pt x="3209788" y="7501225"/>
                  <a:pt x="3214718" y="7496105"/>
                </a:cubicBezTo>
                <a:lnTo>
                  <a:pt x="3224938" y="7478758"/>
                </a:lnTo>
                <a:lnTo>
                  <a:pt x="3227277" y="7474790"/>
                </a:lnTo>
                <a:cubicBezTo>
                  <a:pt x="3229510" y="7469576"/>
                  <a:pt x="3230626" y="7461014"/>
                  <a:pt x="3238812" y="7464364"/>
                </a:cubicBezTo>
                <a:cubicBezTo>
                  <a:pt x="3242905" y="7466226"/>
                  <a:pt x="3245883" y="7473672"/>
                  <a:pt x="3246999" y="7478513"/>
                </a:cubicBezTo>
                <a:cubicBezTo>
                  <a:pt x="3248115" y="7486704"/>
                  <a:pt x="3246627" y="7495268"/>
                  <a:pt x="3247371" y="7503087"/>
                </a:cubicBezTo>
                <a:cubicBezTo>
                  <a:pt x="3248115" y="7513139"/>
                  <a:pt x="3251464" y="7521703"/>
                  <a:pt x="3263744" y="7525426"/>
                </a:cubicBezTo>
                <a:cubicBezTo>
                  <a:pt x="3265605" y="7521703"/>
                  <a:pt x="3268582" y="7517979"/>
                  <a:pt x="3268582" y="7515001"/>
                </a:cubicBezTo>
                <a:cubicBezTo>
                  <a:pt x="3267465" y="7502714"/>
                  <a:pt x="3265977" y="7490427"/>
                  <a:pt x="3263744" y="7478513"/>
                </a:cubicBezTo>
                <a:cubicBezTo>
                  <a:pt x="3263000" y="7472184"/>
                  <a:pt x="3256674" y="7465109"/>
                  <a:pt x="3263744" y="7459524"/>
                </a:cubicBezTo>
                <a:cubicBezTo>
                  <a:pt x="3271187" y="7454312"/>
                  <a:pt x="3276024" y="7462130"/>
                  <a:pt x="3280861" y="7466226"/>
                </a:cubicBezTo>
                <a:cubicBezTo>
                  <a:pt x="3288676" y="7473672"/>
                  <a:pt x="3297235" y="7477768"/>
                  <a:pt x="3311003" y="7474044"/>
                </a:cubicBezTo>
                <a:cubicBezTo>
                  <a:pt x="3307281" y="7464364"/>
                  <a:pt x="3304677" y="7455428"/>
                  <a:pt x="3299840" y="7447610"/>
                </a:cubicBezTo>
                <a:cubicBezTo>
                  <a:pt x="3296118" y="7442769"/>
                  <a:pt x="3293141" y="7437185"/>
                  <a:pt x="3297607" y="7433461"/>
                </a:cubicBezTo>
                <a:cubicBezTo>
                  <a:pt x="3301328" y="7429738"/>
                  <a:pt x="3308026" y="7428621"/>
                  <a:pt x="3313236" y="7427877"/>
                </a:cubicBezTo>
                <a:cubicBezTo>
                  <a:pt x="3319562" y="7427504"/>
                  <a:pt x="3326260" y="7429365"/>
                  <a:pt x="3334819" y="7430483"/>
                </a:cubicBezTo>
                <a:cubicBezTo>
                  <a:pt x="3335563" y="7406281"/>
                  <a:pt x="3330725" y="7388037"/>
                  <a:pt x="3311747" y="7378356"/>
                </a:cubicBezTo>
                <a:cubicBezTo>
                  <a:pt x="3297978" y="7371654"/>
                  <a:pt x="3287187" y="7379102"/>
                  <a:pt x="3277140" y="7388037"/>
                </a:cubicBezTo>
                <a:cubicBezTo>
                  <a:pt x="3281977" y="7395112"/>
                  <a:pt x="3285699" y="7400696"/>
                  <a:pt x="3289420" y="7405909"/>
                </a:cubicBezTo>
                <a:cubicBezTo>
                  <a:pt x="3277884" y="7419313"/>
                  <a:pt x="3275651" y="7420803"/>
                  <a:pt x="3264116" y="7412611"/>
                </a:cubicBezTo>
                <a:cubicBezTo>
                  <a:pt x="3252953" y="7404047"/>
                  <a:pt x="3242534" y="7393994"/>
                  <a:pt x="3233603" y="7383197"/>
                </a:cubicBezTo>
                <a:cubicBezTo>
                  <a:pt x="3222067" y="7369794"/>
                  <a:pt x="3212392" y="7354900"/>
                  <a:pt x="3201973" y="7340752"/>
                </a:cubicBezTo>
                <a:close/>
                <a:moveTo>
                  <a:pt x="3376867" y="7338518"/>
                </a:moveTo>
                <a:cubicBezTo>
                  <a:pt x="3359750" y="7342986"/>
                  <a:pt x="3343376" y="7347081"/>
                  <a:pt x="3324399" y="7351922"/>
                </a:cubicBezTo>
                <a:cubicBezTo>
                  <a:pt x="3328864" y="7357506"/>
                  <a:pt x="3331469" y="7360858"/>
                  <a:pt x="3334446" y="7363836"/>
                </a:cubicBezTo>
                <a:cubicBezTo>
                  <a:pt x="3348958" y="7377240"/>
                  <a:pt x="3356401" y="7394739"/>
                  <a:pt x="3359006" y="7414101"/>
                </a:cubicBezTo>
                <a:cubicBezTo>
                  <a:pt x="3362727" y="7439791"/>
                  <a:pt x="3359006" y="7445748"/>
                  <a:pt x="3334446" y="7454684"/>
                </a:cubicBezTo>
                <a:cubicBezTo>
                  <a:pt x="3333330" y="7455056"/>
                  <a:pt x="3332586" y="7456546"/>
                  <a:pt x="3331097" y="7458035"/>
                </a:cubicBezTo>
                <a:cubicBezTo>
                  <a:pt x="3331841" y="7460268"/>
                  <a:pt x="3332586" y="7462875"/>
                  <a:pt x="3333330" y="7465482"/>
                </a:cubicBezTo>
                <a:cubicBezTo>
                  <a:pt x="3338912" y="7490055"/>
                  <a:pt x="3328493" y="7502714"/>
                  <a:pt x="3303933" y="7501225"/>
                </a:cubicBezTo>
                <a:cubicBezTo>
                  <a:pt x="3297978" y="7500853"/>
                  <a:pt x="3292397" y="7499735"/>
                  <a:pt x="3285327" y="7498991"/>
                </a:cubicBezTo>
                <a:cubicBezTo>
                  <a:pt x="3285327" y="7506809"/>
                  <a:pt x="3286072" y="7513511"/>
                  <a:pt x="3285327" y="7520585"/>
                </a:cubicBezTo>
                <a:cubicBezTo>
                  <a:pt x="3284583" y="7528033"/>
                  <a:pt x="3282350" y="7534083"/>
                  <a:pt x="3278768" y="7538598"/>
                </a:cubicBezTo>
                <a:lnTo>
                  <a:pt x="3265678" y="7546455"/>
                </a:lnTo>
                <a:lnTo>
                  <a:pt x="3264116" y="7547394"/>
                </a:lnTo>
                <a:cubicBezTo>
                  <a:pt x="3250720" y="7550372"/>
                  <a:pt x="3241789" y="7544042"/>
                  <a:pt x="3235092" y="7533245"/>
                </a:cubicBezTo>
                <a:cubicBezTo>
                  <a:pt x="3230998" y="7526543"/>
                  <a:pt x="3227277" y="7519469"/>
                  <a:pt x="3223184" y="7512767"/>
                </a:cubicBezTo>
                <a:cubicBezTo>
                  <a:pt x="3218718" y="7515745"/>
                  <a:pt x="3216485" y="7517979"/>
                  <a:pt x="3213508" y="7519469"/>
                </a:cubicBezTo>
                <a:cubicBezTo>
                  <a:pt x="3193414" y="7531011"/>
                  <a:pt x="3178530" y="7522447"/>
                  <a:pt x="3178902" y="7498619"/>
                </a:cubicBezTo>
                <a:cubicBezTo>
                  <a:pt x="3179274" y="7494151"/>
                  <a:pt x="3179646" y="7489310"/>
                  <a:pt x="3180762" y="7484470"/>
                </a:cubicBezTo>
                <a:cubicBezTo>
                  <a:pt x="3182251" y="7474418"/>
                  <a:pt x="3184484" y="7463992"/>
                  <a:pt x="3187088" y="7452078"/>
                </a:cubicBezTo>
                <a:cubicBezTo>
                  <a:pt x="3164017" y="7468460"/>
                  <a:pt x="3152854" y="7490427"/>
                  <a:pt x="3142807" y="7512767"/>
                </a:cubicBezTo>
                <a:cubicBezTo>
                  <a:pt x="3131644" y="7537341"/>
                  <a:pt x="3137225" y="7553350"/>
                  <a:pt x="3159924" y="7568244"/>
                </a:cubicBezTo>
                <a:cubicBezTo>
                  <a:pt x="3171832" y="7576063"/>
                  <a:pt x="3173320" y="7583509"/>
                  <a:pt x="3164390" y="7595051"/>
                </a:cubicBezTo>
                <a:cubicBezTo>
                  <a:pt x="3156947" y="7604359"/>
                  <a:pt x="3153971" y="7614041"/>
                  <a:pt x="3153226" y="7625210"/>
                </a:cubicBezTo>
                <a:cubicBezTo>
                  <a:pt x="3152109" y="7655740"/>
                  <a:pt x="3193043" y="7689251"/>
                  <a:pt x="3224672" y="7682921"/>
                </a:cubicBezTo>
                <a:cubicBezTo>
                  <a:pt x="3197136" y="7666166"/>
                  <a:pt x="3195275" y="7661326"/>
                  <a:pt x="3203089" y="7628933"/>
                </a:cubicBezTo>
                <a:cubicBezTo>
                  <a:pt x="3204578" y="7622976"/>
                  <a:pt x="3205695" y="7617019"/>
                  <a:pt x="3207555" y="7611061"/>
                </a:cubicBezTo>
                <a:cubicBezTo>
                  <a:pt x="3208671" y="7608083"/>
                  <a:pt x="3211276" y="7605477"/>
                  <a:pt x="3214253" y="7601381"/>
                </a:cubicBezTo>
                <a:cubicBezTo>
                  <a:pt x="3214997" y="7614785"/>
                  <a:pt x="3214997" y="7625582"/>
                  <a:pt x="3216114" y="7636380"/>
                </a:cubicBezTo>
                <a:cubicBezTo>
                  <a:pt x="3217974" y="7653134"/>
                  <a:pt x="3218718" y="7653880"/>
                  <a:pt x="3235835" y="7656858"/>
                </a:cubicBezTo>
                <a:cubicBezTo>
                  <a:pt x="3248487" y="7659092"/>
                  <a:pt x="3261139" y="7660954"/>
                  <a:pt x="3274164" y="7662815"/>
                </a:cubicBezTo>
                <a:cubicBezTo>
                  <a:pt x="3276768" y="7663188"/>
                  <a:pt x="3279373" y="7661698"/>
                  <a:pt x="3287187" y="7660208"/>
                </a:cubicBezTo>
                <a:cubicBezTo>
                  <a:pt x="3278629" y="7656114"/>
                  <a:pt x="3274535" y="7653880"/>
                  <a:pt x="3270442" y="7652018"/>
                </a:cubicBezTo>
                <a:cubicBezTo>
                  <a:pt x="3261883" y="7648666"/>
                  <a:pt x="3255930" y="7641964"/>
                  <a:pt x="3256674" y="7633774"/>
                </a:cubicBezTo>
                <a:cubicBezTo>
                  <a:pt x="3258162" y="7615529"/>
                  <a:pt x="3258535" y="7595796"/>
                  <a:pt x="3274164" y="7579041"/>
                </a:cubicBezTo>
                <a:cubicBezTo>
                  <a:pt x="3279373" y="7594307"/>
                  <a:pt x="3283466" y="7607339"/>
                  <a:pt x="3288303" y="7621859"/>
                </a:cubicBezTo>
                <a:cubicBezTo>
                  <a:pt x="3293513" y="7621487"/>
                  <a:pt x="3299095" y="7621487"/>
                  <a:pt x="3304304" y="7620370"/>
                </a:cubicBezTo>
                <a:lnTo>
                  <a:pt x="3309509" y="7619289"/>
                </a:lnTo>
                <a:lnTo>
                  <a:pt x="3324027" y="7616274"/>
                </a:lnTo>
                <a:cubicBezTo>
                  <a:pt x="3329608" y="7616274"/>
                  <a:pt x="3336307" y="7619253"/>
                  <a:pt x="3339283" y="7622976"/>
                </a:cubicBezTo>
                <a:cubicBezTo>
                  <a:pt x="3340772" y="7625582"/>
                  <a:pt x="3337423" y="7633029"/>
                  <a:pt x="3334446" y="7637124"/>
                </a:cubicBezTo>
                <a:lnTo>
                  <a:pt x="3324593" y="7644353"/>
                </a:lnTo>
                <a:lnTo>
                  <a:pt x="3323282" y="7645316"/>
                </a:lnTo>
                <a:cubicBezTo>
                  <a:pt x="3315840" y="7649412"/>
                  <a:pt x="3308398" y="7652762"/>
                  <a:pt x="3301700" y="7656114"/>
                </a:cubicBezTo>
                <a:cubicBezTo>
                  <a:pt x="3300211" y="7684410"/>
                  <a:pt x="3317701" y="7698187"/>
                  <a:pt x="3359006" y="7701537"/>
                </a:cubicBezTo>
                <a:cubicBezTo>
                  <a:pt x="3360122" y="7681431"/>
                  <a:pt x="3354168" y="7660581"/>
                  <a:pt x="3372029" y="7646060"/>
                </a:cubicBezTo>
                <a:cubicBezTo>
                  <a:pt x="3373891" y="7647922"/>
                  <a:pt x="3375751" y="7648294"/>
                  <a:pt x="3375751" y="7649412"/>
                </a:cubicBezTo>
                <a:cubicBezTo>
                  <a:pt x="3378355" y="7656858"/>
                  <a:pt x="3380217" y="7663932"/>
                  <a:pt x="3382448" y="7671006"/>
                </a:cubicBezTo>
                <a:cubicBezTo>
                  <a:pt x="3388403" y="7688878"/>
                  <a:pt x="3390636" y="7690367"/>
                  <a:pt x="3408869" y="7687017"/>
                </a:cubicBezTo>
                <a:cubicBezTo>
                  <a:pt x="3412590" y="7686271"/>
                  <a:pt x="3416311" y="7686271"/>
                  <a:pt x="3422265" y="7685527"/>
                </a:cubicBezTo>
                <a:cubicBezTo>
                  <a:pt x="3422265" y="7712335"/>
                  <a:pt x="3398078" y="7710473"/>
                  <a:pt x="3385054" y="7719781"/>
                </a:cubicBezTo>
                <a:cubicBezTo>
                  <a:pt x="3397333" y="7741004"/>
                  <a:pt x="3409985" y="7748450"/>
                  <a:pt x="3432312" y="7743610"/>
                </a:cubicBezTo>
                <a:cubicBezTo>
                  <a:pt x="3450918" y="7739887"/>
                  <a:pt x="3471757" y="7737280"/>
                  <a:pt x="3479199" y="7713079"/>
                </a:cubicBezTo>
                <a:cubicBezTo>
                  <a:pt x="3475106" y="7711590"/>
                  <a:pt x="3472873" y="7710473"/>
                  <a:pt x="3470640" y="7709356"/>
                </a:cubicBezTo>
                <a:cubicBezTo>
                  <a:pt x="3457988" y="7702655"/>
                  <a:pt x="3457244" y="7694835"/>
                  <a:pt x="3469151" y="7687389"/>
                </a:cubicBezTo>
                <a:cubicBezTo>
                  <a:pt x="3471384" y="7685899"/>
                  <a:pt x="3474361" y="7684782"/>
                  <a:pt x="3476594" y="7684038"/>
                </a:cubicBezTo>
                <a:cubicBezTo>
                  <a:pt x="3497433" y="7674357"/>
                  <a:pt x="3510829" y="7656858"/>
                  <a:pt x="3522737" y="7638614"/>
                </a:cubicBezTo>
                <a:cubicBezTo>
                  <a:pt x="3526086" y="7633401"/>
                  <a:pt x="3527946" y="7625210"/>
                  <a:pt x="3526457" y="7619253"/>
                </a:cubicBezTo>
                <a:cubicBezTo>
                  <a:pt x="3521620" y="7602871"/>
                  <a:pt x="3527201" y="7588722"/>
                  <a:pt x="3533528" y="7574201"/>
                </a:cubicBezTo>
                <a:cubicBezTo>
                  <a:pt x="3546180" y="7546276"/>
                  <a:pt x="3543947" y="7532128"/>
                  <a:pt x="3513434" y="7510533"/>
                </a:cubicBezTo>
                <a:cubicBezTo>
                  <a:pt x="3509712" y="7507555"/>
                  <a:pt x="3504875" y="7506065"/>
                  <a:pt x="3500781" y="7504203"/>
                </a:cubicBezTo>
                <a:cubicBezTo>
                  <a:pt x="3480315" y="7494523"/>
                  <a:pt x="3477710" y="7488938"/>
                  <a:pt x="3484036" y="7467343"/>
                </a:cubicBezTo>
                <a:cubicBezTo>
                  <a:pt x="3487385" y="7456173"/>
                  <a:pt x="3491851" y="7445376"/>
                  <a:pt x="3487758" y="7433461"/>
                </a:cubicBezTo>
                <a:cubicBezTo>
                  <a:pt x="3484036" y="7421547"/>
                  <a:pt x="3480315" y="7410005"/>
                  <a:pt x="3477339" y="7398090"/>
                </a:cubicBezTo>
                <a:cubicBezTo>
                  <a:pt x="3473989" y="7383942"/>
                  <a:pt x="3464687" y="7377984"/>
                  <a:pt x="3451290" y="7376868"/>
                </a:cubicBezTo>
                <a:cubicBezTo>
                  <a:pt x="3436778" y="7375378"/>
                  <a:pt x="3422637" y="7373888"/>
                  <a:pt x="3408497" y="7372772"/>
                </a:cubicBezTo>
                <a:cubicBezTo>
                  <a:pt x="3389147" y="7370538"/>
                  <a:pt x="3387287" y="7369048"/>
                  <a:pt x="3381333" y="7350432"/>
                </a:cubicBezTo>
                <a:cubicBezTo>
                  <a:pt x="3380588" y="7347081"/>
                  <a:pt x="3379100" y="7344103"/>
                  <a:pt x="3376867" y="7338518"/>
                </a:cubicBezTo>
                <a:close/>
                <a:moveTo>
                  <a:pt x="2592029" y="7336161"/>
                </a:moveTo>
                <a:cubicBezTo>
                  <a:pt x="2550870" y="7329839"/>
                  <a:pt x="2513789" y="7339508"/>
                  <a:pt x="2481529" y="7366655"/>
                </a:cubicBezTo>
                <a:cubicBezTo>
                  <a:pt x="2464843" y="7380787"/>
                  <a:pt x="2447415" y="7393430"/>
                  <a:pt x="2431100" y="7407934"/>
                </a:cubicBezTo>
                <a:cubicBezTo>
                  <a:pt x="2395873" y="7438800"/>
                  <a:pt x="2379929" y="7478219"/>
                  <a:pt x="2384749" y="7525076"/>
                </a:cubicBezTo>
                <a:cubicBezTo>
                  <a:pt x="2385120" y="7530282"/>
                  <a:pt x="2389570" y="7535860"/>
                  <a:pt x="2393649" y="7539207"/>
                </a:cubicBezTo>
                <a:cubicBezTo>
                  <a:pt x="2405514" y="7548504"/>
                  <a:pt x="2419605" y="7550363"/>
                  <a:pt x="2434437" y="7548132"/>
                </a:cubicBezTo>
                <a:cubicBezTo>
                  <a:pt x="2449640" y="7545901"/>
                  <a:pt x="2465214" y="7544413"/>
                  <a:pt x="2480788" y="7542926"/>
                </a:cubicBezTo>
                <a:cubicBezTo>
                  <a:pt x="2480788" y="7544042"/>
                  <a:pt x="2480788" y="7544785"/>
                  <a:pt x="2481158" y="7546273"/>
                </a:cubicBezTo>
                <a:lnTo>
                  <a:pt x="2486381" y="7545463"/>
                </a:lnTo>
                <a:lnTo>
                  <a:pt x="2553095" y="7535116"/>
                </a:lnTo>
                <a:cubicBezTo>
                  <a:pt x="2566444" y="7532513"/>
                  <a:pt x="2579422" y="7528051"/>
                  <a:pt x="2592771" y="7525819"/>
                </a:cubicBezTo>
                <a:cubicBezTo>
                  <a:pt x="2633188" y="7519869"/>
                  <a:pt x="2672123" y="7507225"/>
                  <a:pt x="2710316" y="7492722"/>
                </a:cubicBezTo>
                <a:cubicBezTo>
                  <a:pt x="2721440" y="7488632"/>
                  <a:pt x="2731822" y="7481938"/>
                  <a:pt x="2741463" y="7474872"/>
                </a:cubicBezTo>
                <a:cubicBezTo>
                  <a:pt x="2757408" y="7462600"/>
                  <a:pt x="2758520" y="7457766"/>
                  <a:pt x="2749992" y="7439915"/>
                </a:cubicBezTo>
                <a:cubicBezTo>
                  <a:pt x="2737014" y="7413884"/>
                  <a:pt x="2717361" y="7393430"/>
                  <a:pt x="2695484" y="7374465"/>
                </a:cubicBezTo>
                <a:cubicBezTo>
                  <a:pt x="2665448" y="7349177"/>
                  <a:pt x="2629110" y="7341739"/>
                  <a:pt x="2592029" y="7336161"/>
                </a:cubicBezTo>
                <a:close/>
                <a:moveTo>
                  <a:pt x="1292076" y="7325326"/>
                </a:moveTo>
                <a:cubicBezTo>
                  <a:pt x="1290961" y="7361411"/>
                  <a:pt x="1291333" y="7396751"/>
                  <a:pt x="1293935" y="7431719"/>
                </a:cubicBezTo>
                <a:cubicBezTo>
                  <a:pt x="1295051" y="7445855"/>
                  <a:pt x="1299141" y="7459992"/>
                  <a:pt x="1304347" y="7473385"/>
                </a:cubicBezTo>
                <a:cubicBezTo>
                  <a:pt x="1309924" y="7489008"/>
                  <a:pt x="1320707" y="7494216"/>
                  <a:pt x="1338556" y="7493472"/>
                </a:cubicBezTo>
                <a:cubicBezTo>
                  <a:pt x="1341159" y="7476732"/>
                  <a:pt x="1344134" y="7459992"/>
                  <a:pt x="1345620" y="7443252"/>
                </a:cubicBezTo>
                <a:cubicBezTo>
                  <a:pt x="1347108" y="7427627"/>
                  <a:pt x="1347852" y="7411631"/>
                  <a:pt x="1346364" y="7396379"/>
                </a:cubicBezTo>
                <a:cubicBezTo>
                  <a:pt x="1342646" y="7362526"/>
                  <a:pt x="1319220" y="7342438"/>
                  <a:pt x="1292076" y="7325326"/>
                </a:cubicBezTo>
                <a:close/>
                <a:moveTo>
                  <a:pt x="1891851" y="7322350"/>
                </a:moveTo>
                <a:lnTo>
                  <a:pt x="1891117" y="7322509"/>
                </a:lnTo>
                <a:lnTo>
                  <a:pt x="1874746" y="7326070"/>
                </a:lnTo>
                <a:cubicBezTo>
                  <a:pt x="1861732" y="7334626"/>
                  <a:pt x="1849834" y="7343926"/>
                  <a:pt x="1835703" y="7354342"/>
                </a:cubicBezTo>
                <a:cubicBezTo>
                  <a:pt x="1836819" y="7372198"/>
                  <a:pt x="1837935" y="7391915"/>
                  <a:pt x="1839050" y="7411631"/>
                </a:cubicBezTo>
                <a:cubicBezTo>
                  <a:pt x="1868798" y="7413491"/>
                  <a:pt x="1897057" y="7415351"/>
                  <a:pt x="1926060" y="7416840"/>
                </a:cubicBezTo>
                <a:cubicBezTo>
                  <a:pt x="1933497" y="7386335"/>
                  <a:pt x="1935356" y="7351367"/>
                  <a:pt x="1930894" y="7329417"/>
                </a:cubicBezTo>
                <a:lnTo>
                  <a:pt x="1892601" y="7322485"/>
                </a:lnTo>
                <a:close/>
                <a:moveTo>
                  <a:pt x="2133916" y="7318630"/>
                </a:moveTo>
                <a:cubicBezTo>
                  <a:pt x="2105656" y="7320117"/>
                  <a:pt x="2081487" y="7321234"/>
                  <a:pt x="2055830" y="7322350"/>
                </a:cubicBezTo>
                <a:cubicBezTo>
                  <a:pt x="2052483" y="7343926"/>
                  <a:pt x="2049136" y="7366618"/>
                  <a:pt x="2045418" y="7390427"/>
                </a:cubicBezTo>
                <a:cubicBezTo>
                  <a:pt x="2056945" y="7392287"/>
                  <a:pt x="2068101" y="7395263"/>
                  <a:pt x="2079627" y="7395635"/>
                </a:cubicBezTo>
                <a:cubicBezTo>
                  <a:pt x="2089667" y="7396007"/>
                  <a:pt x="2100078" y="7394518"/>
                  <a:pt x="2109746" y="7391915"/>
                </a:cubicBezTo>
                <a:cubicBezTo>
                  <a:pt x="2114580" y="7390054"/>
                  <a:pt x="2120158" y="7384475"/>
                  <a:pt x="2121644" y="7379639"/>
                </a:cubicBezTo>
                <a:cubicBezTo>
                  <a:pt x="2126478" y="7360667"/>
                  <a:pt x="2129454" y="7341322"/>
                  <a:pt x="2133916" y="7318630"/>
                </a:cubicBezTo>
                <a:close/>
                <a:moveTo>
                  <a:pt x="3200810" y="7316504"/>
                </a:moveTo>
                <a:cubicBezTo>
                  <a:pt x="3205508" y="7315899"/>
                  <a:pt x="3210532" y="7318226"/>
                  <a:pt x="3216114" y="7323625"/>
                </a:cubicBezTo>
                <a:cubicBezTo>
                  <a:pt x="3228393" y="7335167"/>
                  <a:pt x="3240301" y="7347826"/>
                  <a:pt x="3251837" y="7359740"/>
                </a:cubicBezTo>
                <a:cubicBezTo>
                  <a:pt x="3254441" y="7361974"/>
                  <a:pt x="3257046" y="7364208"/>
                  <a:pt x="3257419" y="7364953"/>
                </a:cubicBezTo>
                <a:cubicBezTo>
                  <a:pt x="3274535" y="7358251"/>
                  <a:pt x="3290536" y="7352666"/>
                  <a:pt x="3305793" y="7346337"/>
                </a:cubicBezTo>
                <a:cubicBezTo>
                  <a:pt x="3309886" y="7344847"/>
                  <a:pt x="3313607" y="7341124"/>
                  <a:pt x="3317701" y="7338890"/>
                </a:cubicBezTo>
                <a:cubicBezTo>
                  <a:pt x="3332213" y="7332933"/>
                  <a:pt x="3345982" y="7325487"/>
                  <a:pt x="3360866" y="7321391"/>
                </a:cubicBezTo>
                <a:cubicBezTo>
                  <a:pt x="3382448" y="7315433"/>
                  <a:pt x="3389891" y="7319901"/>
                  <a:pt x="3400682" y="7339635"/>
                </a:cubicBezTo>
                <a:cubicBezTo>
                  <a:pt x="3402171" y="7342241"/>
                  <a:pt x="3403288" y="7344475"/>
                  <a:pt x="3405520" y="7348943"/>
                </a:cubicBezTo>
                <a:cubicBezTo>
                  <a:pt x="3411846" y="7348943"/>
                  <a:pt x="3418916" y="7349315"/>
                  <a:pt x="3426359" y="7348943"/>
                </a:cubicBezTo>
                <a:cubicBezTo>
                  <a:pt x="3436034" y="7348943"/>
                  <a:pt x="3445336" y="7347826"/>
                  <a:pt x="3455383" y="7348571"/>
                </a:cubicBezTo>
                <a:cubicBezTo>
                  <a:pt x="3482176" y="7349688"/>
                  <a:pt x="3495944" y="7360858"/>
                  <a:pt x="3503759" y="7386548"/>
                </a:cubicBezTo>
                <a:cubicBezTo>
                  <a:pt x="3505992" y="7393250"/>
                  <a:pt x="3507852" y="7399579"/>
                  <a:pt x="3510085" y="7406281"/>
                </a:cubicBezTo>
                <a:cubicBezTo>
                  <a:pt x="3521620" y="7440908"/>
                  <a:pt x="3521620" y="7440908"/>
                  <a:pt x="3514922" y="7474044"/>
                </a:cubicBezTo>
                <a:cubicBezTo>
                  <a:pt x="3526086" y="7481492"/>
                  <a:pt x="3538365" y="7489310"/>
                  <a:pt x="3549528" y="7497501"/>
                </a:cubicBezTo>
                <a:cubicBezTo>
                  <a:pt x="3574832" y="7516117"/>
                  <a:pt x="3581158" y="7541808"/>
                  <a:pt x="3567390" y="7569361"/>
                </a:cubicBezTo>
                <a:cubicBezTo>
                  <a:pt x="3564785" y="7574574"/>
                  <a:pt x="3562553" y="7579414"/>
                  <a:pt x="3559203" y="7583882"/>
                </a:cubicBezTo>
                <a:cubicBezTo>
                  <a:pt x="3552506" y="7594307"/>
                  <a:pt x="3550645" y="7603243"/>
                  <a:pt x="3556227" y="7615901"/>
                </a:cubicBezTo>
                <a:cubicBezTo>
                  <a:pt x="3559948" y="7624465"/>
                  <a:pt x="3559948" y="7637124"/>
                  <a:pt x="3556227" y="7645688"/>
                </a:cubicBezTo>
                <a:cubicBezTo>
                  <a:pt x="3546551" y="7669517"/>
                  <a:pt x="3530550" y="7689623"/>
                  <a:pt x="3508596" y="7702655"/>
                </a:cubicBezTo>
                <a:cubicBezTo>
                  <a:pt x="3498921" y="7708239"/>
                  <a:pt x="3495200" y="7714569"/>
                  <a:pt x="3492967" y="7724249"/>
                </a:cubicBezTo>
                <a:cubicBezTo>
                  <a:pt x="3482920" y="7759248"/>
                  <a:pt x="3447197" y="7783449"/>
                  <a:pt x="3411474" y="7778609"/>
                </a:cubicBezTo>
                <a:cubicBezTo>
                  <a:pt x="3400311" y="7777119"/>
                  <a:pt x="3388403" y="7772652"/>
                  <a:pt x="3379844" y="7765950"/>
                </a:cubicBezTo>
                <a:cubicBezTo>
                  <a:pt x="3368309" y="7756642"/>
                  <a:pt x="3357890" y="7755897"/>
                  <a:pt x="3344121" y="7759620"/>
                </a:cubicBezTo>
                <a:cubicBezTo>
                  <a:pt x="3321422" y="7765950"/>
                  <a:pt x="3298351" y="7767439"/>
                  <a:pt x="3275280" y="7763344"/>
                </a:cubicBezTo>
                <a:cubicBezTo>
                  <a:pt x="3246999" y="7758131"/>
                  <a:pt x="3233231" y="7749940"/>
                  <a:pt x="3220579" y="7722387"/>
                </a:cubicBezTo>
                <a:cubicBezTo>
                  <a:pt x="3194531" y="7715685"/>
                  <a:pt x="3169599" y="7704515"/>
                  <a:pt x="3149505" y="7685899"/>
                </a:cubicBezTo>
                <a:cubicBezTo>
                  <a:pt x="3118619" y="7657974"/>
                  <a:pt x="3116014" y="7637124"/>
                  <a:pt x="3130899" y="7599519"/>
                </a:cubicBezTo>
                <a:cubicBezTo>
                  <a:pt x="3135737" y="7586860"/>
                  <a:pt x="3136108" y="7577924"/>
                  <a:pt x="3128294" y="7566754"/>
                </a:cubicBezTo>
                <a:cubicBezTo>
                  <a:pt x="3114899" y="7547021"/>
                  <a:pt x="3113410" y="7526171"/>
                  <a:pt x="3124573" y="7504575"/>
                </a:cubicBezTo>
                <a:cubicBezTo>
                  <a:pt x="3132015" y="7489310"/>
                  <a:pt x="3139457" y="7474044"/>
                  <a:pt x="3147645" y="7459152"/>
                </a:cubicBezTo>
                <a:cubicBezTo>
                  <a:pt x="3157319" y="7442025"/>
                  <a:pt x="3172949" y="7431227"/>
                  <a:pt x="3191181" y="7422663"/>
                </a:cubicBezTo>
                <a:cubicBezTo>
                  <a:pt x="3185600" y="7414101"/>
                  <a:pt x="3181135" y="7405537"/>
                  <a:pt x="3175925" y="7397718"/>
                </a:cubicBezTo>
                <a:cubicBezTo>
                  <a:pt x="3164390" y="7380963"/>
                  <a:pt x="3165878" y="7364580"/>
                  <a:pt x="3174436" y="7347826"/>
                </a:cubicBezTo>
                <a:cubicBezTo>
                  <a:pt x="3178530" y="7340379"/>
                  <a:pt x="3182995" y="7333677"/>
                  <a:pt x="3187461" y="7326975"/>
                </a:cubicBezTo>
                <a:cubicBezTo>
                  <a:pt x="3191740" y="7320646"/>
                  <a:pt x="3196113" y="7317109"/>
                  <a:pt x="3200810" y="7316504"/>
                </a:cubicBezTo>
                <a:close/>
                <a:moveTo>
                  <a:pt x="2594625" y="7305667"/>
                </a:moveTo>
                <a:cubicBezTo>
                  <a:pt x="2614277" y="7307898"/>
                  <a:pt x="2633930" y="7311989"/>
                  <a:pt x="2652841" y="7316452"/>
                </a:cubicBezTo>
                <a:cubicBezTo>
                  <a:pt x="2678056" y="7322402"/>
                  <a:pt x="2700304" y="7335417"/>
                  <a:pt x="2719215" y="7351780"/>
                </a:cubicBezTo>
                <a:cubicBezTo>
                  <a:pt x="2746655" y="7375580"/>
                  <a:pt x="2772611" y="7401984"/>
                  <a:pt x="2787814" y="7436568"/>
                </a:cubicBezTo>
                <a:cubicBezTo>
                  <a:pt x="2798567" y="7459997"/>
                  <a:pt x="2797826" y="7471153"/>
                  <a:pt x="2780398" y="7490119"/>
                </a:cubicBezTo>
                <a:cubicBezTo>
                  <a:pt x="2761116" y="7510572"/>
                  <a:pt x="2737014" y="7524332"/>
                  <a:pt x="2709945" y="7532885"/>
                </a:cubicBezTo>
                <a:cubicBezTo>
                  <a:pt x="2696225" y="7537348"/>
                  <a:pt x="2682876" y="7541810"/>
                  <a:pt x="2667673" y="7547017"/>
                </a:cubicBezTo>
                <a:cubicBezTo>
                  <a:pt x="2673235" y="7561892"/>
                  <a:pt x="2678056" y="7576023"/>
                  <a:pt x="2683989" y="7589411"/>
                </a:cubicBezTo>
                <a:cubicBezTo>
                  <a:pt x="2692517" y="7609492"/>
                  <a:pt x="2694000" y="7629202"/>
                  <a:pt x="2685843" y="7650771"/>
                </a:cubicBezTo>
                <a:cubicBezTo>
                  <a:pt x="2679910" y="7666390"/>
                  <a:pt x="2677685" y="7683868"/>
                  <a:pt x="2676943" y="7700603"/>
                </a:cubicBezTo>
                <a:cubicBezTo>
                  <a:pt x="2676573" y="7719940"/>
                  <a:pt x="2671752" y="7735187"/>
                  <a:pt x="2657662" y="7747831"/>
                </a:cubicBezTo>
                <a:cubicBezTo>
                  <a:pt x="2651729" y="7753409"/>
                  <a:pt x="2646908" y="7760475"/>
                  <a:pt x="2640234" y="7765310"/>
                </a:cubicBezTo>
                <a:cubicBezTo>
                  <a:pt x="2634301" y="7769400"/>
                  <a:pt x="2627256" y="7772747"/>
                  <a:pt x="2620210" y="7773863"/>
                </a:cubicBezTo>
                <a:cubicBezTo>
                  <a:pt x="2605007" y="7776838"/>
                  <a:pt x="2589433" y="7777210"/>
                  <a:pt x="2574230" y="7779813"/>
                </a:cubicBezTo>
                <a:cubicBezTo>
                  <a:pt x="2542712" y="7784275"/>
                  <a:pt x="2524543" y="7767541"/>
                  <a:pt x="2529734" y="7736303"/>
                </a:cubicBezTo>
                <a:cubicBezTo>
                  <a:pt x="2531959" y="7724775"/>
                  <a:pt x="2538262" y="7713246"/>
                  <a:pt x="2544937" y="7703949"/>
                </a:cubicBezTo>
                <a:cubicBezTo>
                  <a:pt x="2556803" y="7688702"/>
                  <a:pt x="2563848" y="7673084"/>
                  <a:pt x="2562735" y="7653374"/>
                </a:cubicBezTo>
                <a:cubicBezTo>
                  <a:pt x="2561623" y="7638127"/>
                  <a:pt x="2562735" y="7623252"/>
                  <a:pt x="2561252" y="7608377"/>
                </a:cubicBezTo>
                <a:cubicBezTo>
                  <a:pt x="2560140" y="7597592"/>
                  <a:pt x="2556432" y="7587179"/>
                  <a:pt x="2554578" y="7576395"/>
                </a:cubicBezTo>
                <a:cubicBezTo>
                  <a:pt x="2505261" y="7577139"/>
                  <a:pt x="2458539" y="7578254"/>
                  <a:pt x="2411818" y="7578626"/>
                </a:cubicBezTo>
                <a:cubicBezTo>
                  <a:pt x="2391424" y="7578626"/>
                  <a:pt x="2374367" y="7568214"/>
                  <a:pt x="2360647" y="7555942"/>
                </a:cubicBezTo>
                <a:cubicBezTo>
                  <a:pt x="2348781" y="7544413"/>
                  <a:pt x="2352118" y="7526935"/>
                  <a:pt x="2359164" y="7511688"/>
                </a:cubicBezTo>
                <a:cubicBezTo>
                  <a:pt x="2362501" y="7504622"/>
                  <a:pt x="2366951" y="7496813"/>
                  <a:pt x="2367692" y="7489375"/>
                </a:cubicBezTo>
                <a:cubicBezTo>
                  <a:pt x="2370659" y="7455534"/>
                  <a:pt x="2386603" y="7428015"/>
                  <a:pt x="2408481" y="7404215"/>
                </a:cubicBezTo>
                <a:cubicBezTo>
                  <a:pt x="2435179" y="7375208"/>
                  <a:pt x="2462989" y="7347689"/>
                  <a:pt x="2497103" y="7326492"/>
                </a:cubicBezTo>
                <a:cubicBezTo>
                  <a:pt x="2527509" y="7307898"/>
                  <a:pt x="2560140" y="7301948"/>
                  <a:pt x="2594625" y="7305667"/>
                </a:cubicBezTo>
                <a:close/>
                <a:moveTo>
                  <a:pt x="2021992" y="7305609"/>
                </a:moveTo>
                <a:lnTo>
                  <a:pt x="1984049" y="7321024"/>
                </a:lnTo>
                <a:lnTo>
                  <a:pt x="1960641" y="7330534"/>
                </a:lnTo>
                <a:cubicBezTo>
                  <a:pt x="1959526" y="7355086"/>
                  <a:pt x="1958410" y="7379267"/>
                  <a:pt x="1957294" y="7405307"/>
                </a:cubicBezTo>
                <a:cubicBezTo>
                  <a:pt x="1977374" y="7400099"/>
                  <a:pt x="1995220" y="7396007"/>
                  <a:pt x="2014928" y="7391171"/>
                </a:cubicBezTo>
                <a:lnTo>
                  <a:pt x="2020768" y="7320438"/>
                </a:lnTo>
                <a:close/>
                <a:moveTo>
                  <a:pt x="1625244" y="7250552"/>
                </a:moveTo>
                <a:cubicBezTo>
                  <a:pt x="1598471" y="7265433"/>
                  <a:pt x="1574301" y="7287009"/>
                  <a:pt x="1539348" y="7287381"/>
                </a:cubicBezTo>
                <a:cubicBezTo>
                  <a:pt x="1546786" y="7307469"/>
                  <a:pt x="1553107" y="7325698"/>
                  <a:pt x="1560171" y="7343926"/>
                </a:cubicBezTo>
                <a:cubicBezTo>
                  <a:pt x="1560915" y="7346530"/>
                  <a:pt x="1562403" y="7349134"/>
                  <a:pt x="1564633" y="7350622"/>
                </a:cubicBezTo>
                <a:cubicBezTo>
                  <a:pt x="1579507" y="7359178"/>
                  <a:pt x="1594753" y="7367362"/>
                  <a:pt x="1611114" y="7376290"/>
                </a:cubicBezTo>
                <a:cubicBezTo>
                  <a:pt x="1617806" y="7369967"/>
                  <a:pt x="1624128" y="7364014"/>
                  <a:pt x="1630821" y="7358062"/>
                </a:cubicBezTo>
                <a:cubicBezTo>
                  <a:pt x="1637514" y="7351739"/>
                  <a:pt x="1644579" y="7345414"/>
                  <a:pt x="1651643" y="7339462"/>
                </a:cubicBezTo>
                <a:cubicBezTo>
                  <a:pt x="1650157" y="7307469"/>
                  <a:pt x="1637886" y="7265433"/>
                  <a:pt x="1625244" y="7250552"/>
                </a:cubicBezTo>
                <a:close/>
                <a:moveTo>
                  <a:pt x="1771748" y="7244972"/>
                </a:moveTo>
                <a:cubicBezTo>
                  <a:pt x="1752784" y="7248321"/>
                  <a:pt x="1736423" y="7252413"/>
                  <a:pt x="1719690" y="7253901"/>
                </a:cubicBezTo>
                <a:cubicBezTo>
                  <a:pt x="1702958" y="7255388"/>
                  <a:pt x="1685853" y="7254272"/>
                  <a:pt x="1667261" y="7254272"/>
                </a:cubicBezTo>
                <a:cubicBezTo>
                  <a:pt x="1672839" y="7278453"/>
                  <a:pt x="1678416" y="7301889"/>
                  <a:pt x="1683622" y="7324953"/>
                </a:cubicBezTo>
                <a:cubicBezTo>
                  <a:pt x="1686968" y="7342811"/>
                  <a:pt x="1687340" y="7342438"/>
                  <a:pt x="1705932" y="7343926"/>
                </a:cubicBezTo>
                <a:cubicBezTo>
                  <a:pt x="1739397" y="7346158"/>
                  <a:pt x="1768773" y="7331278"/>
                  <a:pt x="1802982" y="7324581"/>
                </a:cubicBezTo>
                <a:cubicBezTo>
                  <a:pt x="1792198" y="7296309"/>
                  <a:pt x="1782159" y="7270641"/>
                  <a:pt x="1771748" y="7244972"/>
                </a:cubicBezTo>
                <a:close/>
                <a:moveTo>
                  <a:pt x="1796660" y="7241252"/>
                </a:moveTo>
                <a:cubicBezTo>
                  <a:pt x="1808187" y="7268408"/>
                  <a:pt x="1818971" y="7294077"/>
                  <a:pt x="1831241" y="7323466"/>
                </a:cubicBezTo>
                <a:cubicBezTo>
                  <a:pt x="1837563" y="7317886"/>
                  <a:pt x="1843884" y="7314166"/>
                  <a:pt x="1848346" y="7308586"/>
                </a:cubicBezTo>
                <a:cubicBezTo>
                  <a:pt x="1858386" y="7297053"/>
                  <a:pt x="1871400" y="7291474"/>
                  <a:pt x="1886274" y="7291845"/>
                </a:cubicBezTo>
                <a:cubicBezTo>
                  <a:pt x="1895569" y="7291845"/>
                  <a:pt x="1904865" y="7294821"/>
                  <a:pt x="1913789" y="7296309"/>
                </a:cubicBezTo>
                <a:cubicBezTo>
                  <a:pt x="1919367" y="7297425"/>
                  <a:pt x="1925317" y="7298169"/>
                  <a:pt x="1932381" y="7298913"/>
                </a:cubicBezTo>
                <a:cubicBezTo>
                  <a:pt x="1931638" y="7276593"/>
                  <a:pt x="1929779" y="7257249"/>
                  <a:pt x="1923457" y="7241252"/>
                </a:cubicBezTo>
                <a:close/>
                <a:moveTo>
                  <a:pt x="2014556" y="7228604"/>
                </a:moveTo>
                <a:cubicBezTo>
                  <a:pt x="1992617" y="7231580"/>
                  <a:pt x="1972540" y="7234557"/>
                  <a:pt x="1952460" y="7237160"/>
                </a:cubicBezTo>
                <a:cubicBezTo>
                  <a:pt x="1955436" y="7257621"/>
                  <a:pt x="1958038" y="7276965"/>
                  <a:pt x="1961012" y="7298169"/>
                </a:cubicBezTo>
                <a:cubicBezTo>
                  <a:pt x="1981092" y="7290730"/>
                  <a:pt x="2000054" y="7283661"/>
                  <a:pt x="2022364" y="7275105"/>
                </a:cubicBezTo>
                <a:cubicBezTo>
                  <a:pt x="2019390" y="7259480"/>
                  <a:pt x="2017158" y="7244229"/>
                  <a:pt x="2014556" y="7228604"/>
                </a:cubicBezTo>
                <a:close/>
                <a:moveTo>
                  <a:pt x="2043187" y="7215212"/>
                </a:moveTo>
                <a:cubicBezTo>
                  <a:pt x="2047649" y="7240136"/>
                  <a:pt x="2050252" y="7260225"/>
                  <a:pt x="2054342" y="7279941"/>
                </a:cubicBezTo>
                <a:cubicBezTo>
                  <a:pt x="2056945" y="7290730"/>
                  <a:pt x="2066613" y="7296309"/>
                  <a:pt x="2077768" y="7295194"/>
                </a:cubicBezTo>
                <a:cubicBezTo>
                  <a:pt x="2095244" y="7293333"/>
                  <a:pt x="2112720" y="7290730"/>
                  <a:pt x="2130941" y="7288125"/>
                </a:cubicBezTo>
                <a:cubicBezTo>
                  <a:pt x="2131684" y="7268408"/>
                  <a:pt x="2127966" y="7250552"/>
                  <a:pt x="2119042" y="7231208"/>
                </a:cubicBezTo>
                <a:cubicBezTo>
                  <a:pt x="2092641" y="7239393"/>
                  <a:pt x="2069587" y="7228976"/>
                  <a:pt x="2043187" y="7215212"/>
                </a:cubicBezTo>
                <a:close/>
                <a:moveTo>
                  <a:pt x="1425194" y="7208144"/>
                </a:moveTo>
                <a:cubicBezTo>
                  <a:pt x="1411437" y="7209632"/>
                  <a:pt x="1398050" y="7209632"/>
                  <a:pt x="1384292" y="7211120"/>
                </a:cubicBezTo>
                <a:cubicBezTo>
                  <a:pt x="1379458" y="7211864"/>
                  <a:pt x="1374996" y="7214840"/>
                  <a:pt x="1366444" y="7218188"/>
                </a:cubicBezTo>
                <a:cubicBezTo>
                  <a:pt x="1411809" y="7250180"/>
                  <a:pt x="1416271" y="7296309"/>
                  <a:pt x="1421476" y="7343182"/>
                </a:cubicBezTo>
                <a:lnTo>
                  <a:pt x="1433957" y="7432427"/>
                </a:lnTo>
                <a:lnTo>
                  <a:pt x="1433747" y="7433952"/>
                </a:lnTo>
                <a:lnTo>
                  <a:pt x="1434118" y="7433783"/>
                </a:lnTo>
                <a:lnTo>
                  <a:pt x="1434118" y="7488264"/>
                </a:lnTo>
                <a:cubicBezTo>
                  <a:pt x="1433376" y="7496077"/>
                  <a:pt x="1433004" y="7504168"/>
                  <a:pt x="1430865" y="7511561"/>
                </a:cubicBezTo>
                <a:lnTo>
                  <a:pt x="1417743" y="7529667"/>
                </a:lnTo>
                <a:lnTo>
                  <a:pt x="1430167" y="7481754"/>
                </a:lnTo>
                <a:cubicBezTo>
                  <a:pt x="1431330" y="7465107"/>
                  <a:pt x="1429471" y="7448274"/>
                  <a:pt x="1424823" y="7431348"/>
                </a:cubicBezTo>
                <a:cubicBezTo>
                  <a:pt x="1411809" y="7385590"/>
                  <a:pt x="1397678" y="7339834"/>
                  <a:pt x="1382433" y="7294821"/>
                </a:cubicBezTo>
                <a:cubicBezTo>
                  <a:pt x="1373881" y="7268780"/>
                  <a:pt x="1357891" y="7247949"/>
                  <a:pt x="1335210" y="7232324"/>
                </a:cubicBezTo>
                <a:cubicBezTo>
                  <a:pt x="1323682" y="7235301"/>
                  <a:pt x="1318477" y="7243113"/>
                  <a:pt x="1315502" y="7253901"/>
                </a:cubicBezTo>
                <a:cubicBezTo>
                  <a:pt x="1311784" y="7265433"/>
                  <a:pt x="1307321" y="7276593"/>
                  <a:pt x="1303232" y="7288125"/>
                </a:cubicBezTo>
                <a:cubicBezTo>
                  <a:pt x="1300257" y="7297425"/>
                  <a:pt x="1297654" y="7305981"/>
                  <a:pt x="1294307" y="7316397"/>
                </a:cubicBezTo>
                <a:cubicBezTo>
                  <a:pt x="1308809" y="7320117"/>
                  <a:pt x="1316989" y="7337230"/>
                  <a:pt x="1334466" y="7324581"/>
                </a:cubicBezTo>
                <a:cubicBezTo>
                  <a:pt x="1343762" y="7332766"/>
                  <a:pt x="1353801" y="7341322"/>
                  <a:pt x="1366815" y="7353226"/>
                </a:cubicBezTo>
                <a:cubicBezTo>
                  <a:pt x="1362353" y="7340578"/>
                  <a:pt x="1359379" y="7332394"/>
                  <a:pt x="1355288" y="7320117"/>
                </a:cubicBezTo>
                <a:cubicBezTo>
                  <a:pt x="1369419" y="7326442"/>
                  <a:pt x="1372765" y="7335742"/>
                  <a:pt x="1376855" y="7343926"/>
                </a:cubicBezTo>
                <a:cubicBezTo>
                  <a:pt x="1397678" y="7384475"/>
                  <a:pt x="1390985" y="7427627"/>
                  <a:pt x="1388011" y="7470408"/>
                </a:cubicBezTo>
                <a:cubicBezTo>
                  <a:pt x="1387639" y="7473757"/>
                  <a:pt x="1383919" y="7476360"/>
                  <a:pt x="1379829" y="7482313"/>
                </a:cubicBezTo>
                <a:cubicBezTo>
                  <a:pt x="1375739" y="7472640"/>
                  <a:pt x="1373137" y="7466316"/>
                  <a:pt x="1369419" y="7456644"/>
                </a:cubicBezTo>
                <a:cubicBezTo>
                  <a:pt x="1360123" y="7480080"/>
                  <a:pt x="1357520" y="7505005"/>
                  <a:pt x="1337440" y="7518769"/>
                </a:cubicBezTo>
                <a:cubicBezTo>
                  <a:pt x="1351942" y="7535881"/>
                  <a:pt x="1366072" y="7551134"/>
                  <a:pt x="1379829" y="7567502"/>
                </a:cubicBezTo>
                <a:cubicBezTo>
                  <a:pt x="1386895" y="7575315"/>
                  <a:pt x="1394332" y="7580523"/>
                  <a:pt x="1405859" y="7581267"/>
                </a:cubicBezTo>
                <a:cubicBezTo>
                  <a:pt x="1417386" y="7581638"/>
                  <a:pt x="1429286" y="7583498"/>
                  <a:pt x="1440068" y="7586846"/>
                </a:cubicBezTo>
                <a:cubicBezTo>
                  <a:pt x="1472790" y="7596518"/>
                  <a:pt x="1504396" y="7595031"/>
                  <a:pt x="1536746" y="7584987"/>
                </a:cubicBezTo>
                <a:cubicBezTo>
                  <a:pt x="1552363" y="7580151"/>
                  <a:pt x="1568724" y="7579034"/>
                  <a:pt x="1585085" y="7576802"/>
                </a:cubicBezTo>
                <a:cubicBezTo>
                  <a:pt x="1602189" y="7574570"/>
                  <a:pt x="1619666" y="7573454"/>
                  <a:pt x="1637886" y="7571967"/>
                </a:cubicBezTo>
                <a:lnTo>
                  <a:pt x="1641901" y="7541483"/>
                </a:lnTo>
                <a:lnTo>
                  <a:pt x="1652387" y="7461852"/>
                </a:lnTo>
                <a:cubicBezTo>
                  <a:pt x="1636399" y="7464084"/>
                  <a:pt x="1623756" y="7465200"/>
                  <a:pt x="1610742" y="7467060"/>
                </a:cubicBezTo>
                <a:cubicBezTo>
                  <a:pt x="1586572" y="7471152"/>
                  <a:pt x="1565377" y="7478592"/>
                  <a:pt x="1558313" y="7507236"/>
                </a:cubicBezTo>
                <a:lnTo>
                  <a:pt x="1538144" y="7536496"/>
                </a:lnTo>
                <a:lnTo>
                  <a:pt x="1536002" y="7539601"/>
                </a:lnTo>
                <a:lnTo>
                  <a:pt x="1536321" y="7536408"/>
                </a:lnTo>
                <a:lnTo>
                  <a:pt x="1539348" y="7506121"/>
                </a:lnTo>
                <a:cubicBezTo>
                  <a:pt x="1529309" y="7512073"/>
                  <a:pt x="1521872" y="7517281"/>
                  <a:pt x="1513320" y="7521373"/>
                </a:cubicBezTo>
                <a:cubicBezTo>
                  <a:pt x="1510345" y="7523233"/>
                  <a:pt x="1504767" y="7523977"/>
                  <a:pt x="1502909" y="7522117"/>
                </a:cubicBezTo>
                <a:cubicBezTo>
                  <a:pt x="1499934" y="7519141"/>
                  <a:pt x="1496959" y="7513189"/>
                  <a:pt x="1498075" y="7509841"/>
                </a:cubicBezTo>
                <a:cubicBezTo>
                  <a:pt x="1501049" y="7501657"/>
                  <a:pt x="1504767" y="7493472"/>
                  <a:pt x="1510717" y="7487149"/>
                </a:cubicBezTo>
                <a:cubicBezTo>
                  <a:pt x="1517782" y="7478964"/>
                  <a:pt x="1527078" y="7473013"/>
                  <a:pt x="1534886" y="7465200"/>
                </a:cubicBezTo>
                <a:cubicBezTo>
                  <a:pt x="1539720" y="7460736"/>
                  <a:pt x="1546042" y="7455155"/>
                  <a:pt x="1546786" y="7449204"/>
                </a:cubicBezTo>
                <a:cubicBezTo>
                  <a:pt x="1549388" y="7426512"/>
                  <a:pt x="1547529" y="7403819"/>
                  <a:pt x="1541208" y="7380754"/>
                </a:cubicBezTo>
                <a:cubicBezTo>
                  <a:pt x="1535258" y="7381126"/>
                  <a:pt x="1531540" y="7381126"/>
                  <a:pt x="1527450" y="7381871"/>
                </a:cubicBezTo>
                <a:cubicBezTo>
                  <a:pt x="1499934" y="7387451"/>
                  <a:pt x="1479111" y="7405679"/>
                  <a:pt x="1458288" y="7422791"/>
                </a:cubicBezTo>
                <a:lnTo>
                  <a:pt x="1434118" y="7433783"/>
                </a:lnTo>
                <a:lnTo>
                  <a:pt x="1434118" y="7433579"/>
                </a:lnTo>
                <a:lnTo>
                  <a:pt x="1433957" y="7432427"/>
                </a:lnTo>
                <a:lnTo>
                  <a:pt x="1436722" y="7412376"/>
                </a:lnTo>
                <a:cubicBezTo>
                  <a:pt x="1454942" y="7383731"/>
                  <a:pt x="1476137" y="7358434"/>
                  <a:pt x="1512576" y="7352482"/>
                </a:cubicBezTo>
                <a:cubicBezTo>
                  <a:pt x="1519270" y="7351367"/>
                  <a:pt x="1525219" y="7349134"/>
                  <a:pt x="1534515" y="7347275"/>
                </a:cubicBezTo>
                <a:cubicBezTo>
                  <a:pt x="1525590" y="7325326"/>
                  <a:pt x="1517782" y="7305609"/>
                  <a:pt x="1509230" y="7285893"/>
                </a:cubicBezTo>
                <a:cubicBezTo>
                  <a:pt x="1505884" y="7277337"/>
                  <a:pt x="1498819" y="7273989"/>
                  <a:pt x="1491381" y="7275849"/>
                </a:cubicBezTo>
                <a:cubicBezTo>
                  <a:pt x="1475393" y="7279197"/>
                  <a:pt x="1458660" y="7281057"/>
                  <a:pt x="1448248" y="7295938"/>
                </a:cubicBezTo>
                <a:cubicBezTo>
                  <a:pt x="1444530" y="7301517"/>
                  <a:pt x="1440440" y="7308586"/>
                  <a:pt x="1428541" y="7308586"/>
                </a:cubicBezTo>
                <a:cubicBezTo>
                  <a:pt x="1439324" y="7277337"/>
                  <a:pt x="1461262" y="7261341"/>
                  <a:pt x="1489895" y="7251669"/>
                </a:cubicBezTo>
                <a:cubicBezTo>
                  <a:pt x="1475393" y="7224512"/>
                  <a:pt x="1458660" y="7204052"/>
                  <a:pt x="1425194" y="7208144"/>
                </a:cubicBezTo>
                <a:close/>
                <a:moveTo>
                  <a:pt x="1571978" y="7171362"/>
                </a:moveTo>
                <a:cubicBezTo>
                  <a:pt x="1567609" y="7170478"/>
                  <a:pt x="1562775" y="7171129"/>
                  <a:pt x="1557569" y="7173548"/>
                </a:cubicBezTo>
                <a:cubicBezTo>
                  <a:pt x="1532656" y="7185451"/>
                  <a:pt x="1506999" y="7196240"/>
                  <a:pt x="1482457" y="7207399"/>
                </a:cubicBezTo>
                <a:cubicBezTo>
                  <a:pt x="1495843" y="7224512"/>
                  <a:pt x="1509230" y="7240136"/>
                  <a:pt x="1520757" y="7256877"/>
                </a:cubicBezTo>
                <a:cubicBezTo>
                  <a:pt x="1527078" y="7265433"/>
                  <a:pt x="1534515" y="7269897"/>
                  <a:pt x="1544926" y="7268408"/>
                </a:cubicBezTo>
                <a:cubicBezTo>
                  <a:pt x="1552735" y="7267293"/>
                  <a:pt x="1561287" y="7266177"/>
                  <a:pt x="1568352" y="7262457"/>
                </a:cubicBezTo>
                <a:cubicBezTo>
                  <a:pt x="1585457" y="7253157"/>
                  <a:pt x="1601818" y="7242368"/>
                  <a:pt x="1618922" y="7231952"/>
                </a:cubicBezTo>
                <a:cubicBezTo>
                  <a:pt x="1611486" y="7209632"/>
                  <a:pt x="1598099" y="7193635"/>
                  <a:pt x="1583597" y="7178384"/>
                </a:cubicBezTo>
                <a:cubicBezTo>
                  <a:pt x="1580251" y="7174663"/>
                  <a:pt x="1576347" y="7172245"/>
                  <a:pt x="1571978" y="7171362"/>
                </a:cubicBezTo>
                <a:close/>
                <a:moveTo>
                  <a:pt x="1665680" y="7158295"/>
                </a:moveTo>
                <a:cubicBezTo>
                  <a:pt x="1648483" y="7159132"/>
                  <a:pt x="1631007" y="7162759"/>
                  <a:pt x="1612972" y="7165735"/>
                </a:cubicBezTo>
                <a:cubicBezTo>
                  <a:pt x="1616691" y="7171687"/>
                  <a:pt x="1618550" y="7175407"/>
                  <a:pt x="1621153" y="7179128"/>
                </a:cubicBezTo>
                <a:cubicBezTo>
                  <a:pt x="1629334" y="7191776"/>
                  <a:pt x="1639373" y="7203307"/>
                  <a:pt x="1646067" y="7216699"/>
                </a:cubicBezTo>
                <a:cubicBezTo>
                  <a:pt x="1652387" y="7229720"/>
                  <a:pt x="1661683" y="7234185"/>
                  <a:pt x="1674698" y="7235672"/>
                </a:cubicBezTo>
                <a:cubicBezTo>
                  <a:pt x="1702958" y="7239765"/>
                  <a:pt x="1728243" y="7230836"/>
                  <a:pt x="1756130" y="7218188"/>
                </a:cubicBezTo>
                <a:cubicBezTo>
                  <a:pt x="1746835" y="7203679"/>
                  <a:pt x="1739397" y="7190659"/>
                  <a:pt x="1730845" y="7178756"/>
                </a:cubicBezTo>
                <a:cubicBezTo>
                  <a:pt x="1727127" y="7173920"/>
                  <a:pt x="1721921" y="7170199"/>
                  <a:pt x="1716715" y="7167595"/>
                </a:cubicBezTo>
                <a:cubicBezTo>
                  <a:pt x="1699797" y="7159412"/>
                  <a:pt x="1682878" y="7157458"/>
                  <a:pt x="1665680" y="7158295"/>
                </a:cubicBezTo>
                <a:close/>
                <a:moveTo>
                  <a:pt x="793513" y="7155388"/>
                </a:moveTo>
                <a:cubicBezTo>
                  <a:pt x="725435" y="7239477"/>
                  <a:pt x="661822" y="7327286"/>
                  <a:pt x="579236" y="7402817"/>
                </a:cubicBezTo>
                <a:cubicBezTo>
                  <a:pt x="588537" y="7361145"/>
                  <a:pt x="748128" y="7176224"/>
                  <a:pt x="793513" y="7155388"/>
                </a:cubicBezTo>
                <a:close/>
                <a:moveTo>
                  <a:pt x="1962872" y="7146762"/>
                </a:moveTo>
                <a:cubicBezTo>
                  <a:pt x="1945396" y="7148623"/>
                  <a:pt x="1928291" y="7151228"/>
                  <a:pt x="1907841" y="7153831"/>
                </a:cubicBezTo>
                <a:cubicBezTo>
                  <a:pt x="1917508" y="7167595"/>
                  <a:pt x="1924945" y="7179128"/>
                  <a:pt x="1932753" y="7189915"/>
                </a:cubicBezTo>
                <a:cubicBezTo>
                  <a:pt x="1935356" y="7193264"/>
                  <a:pt x="1940190" y="7197356"/>
                  <a:pt x="1943908" y="7197356"/>
                </a:cubicBezTo>
                <a:cubicBezTo>
                  <a:pt x="1962128" y="7196240"/>
                  <a:pt x="1979976" y="7194379"/>
                  <a:pt x="1998939" y="7192892"/>
                </a:cubicBezTo>
                <a:cubicBezTo>
                  <a:pt x="1994477" y="7173175"/>
                  <a:pt x="1982579" y="7161643"/>
                  <a:pt x="1971796" y="7149367"/>
                </a:cubicBezTo>
                <a:cubicBezTo>
                  <a:pt x="1970309" y="7147135"/>
                  <a:pt x="1965847" y="7146019"/>
                  <a:pt x="1962872" y="7146762"/>
                </a:cubicBezTo>
                <a:close/>
                <a:moveTo>
                  <a:pt x="1845371" y="7146019"/>
                </a:moveTo>
                <a:cubicBezTo>
                  <a:pt x="1837935" y="7146391"/>
                  <a:pt x="1830869" y="7147135"/>
                  <a:pt x="1823433" y="7148623"/>
                </a:cubicBezTo>
                <a:cubicBezTo>
                  <a:pt x="1798520" y="7155319"/>
                  <a:pt x="1773606" y="7162015"/>
                  <a:pt x="1746091" y="7169828"/>
                </a:cubicBezTo>
                <a:cubicBezTo>
                  <a:pt x="1755759" y="7182476"/>
                  <a:pt x="1764311" y="7192892"/>
                  <a:pt x="1771748" y="7204052"/>
                </a:cubicBezTo>
                <a:cubicBezTo>
                  <a:pt x="1776954" y="7211120"/>
                  <a:pt x="1782159" y="7212980"/>
                  <a:pt x="1790711" y="7211492"/>
                </a:cubicBezTo>
                <a:cubicBezTo>
                  <a:pt x="1806328" y="7209632"/>
                  <a:pt x="1821945" y="7208888"/>
                  <a:pt x="1837563" y="7208516"/>
                </a:cubicBezTo>
                <a:cubicBezTo>
                  <a:pt x="1861360" y="7207399"/>
                  <a:pt x="1884414" y="7205540"/>
                  <a:pt x="1909699" y="7198843"/>
                </a:cubicBezTo>
                <a:cubicBezTo>
                  <a:pt x="1901891" y="7186940"/>
                  <a:pt x="1895197" y="7177267"/>
                  <a:pt x="1889248" y="7167595"/>
                </a:cubicBezTo>
                <a:cubicBezTo>
                  <a:pt x="1878836" y="7151599"/>
                  <a:pt x="1863591" y="7146019"/>
                  <a:pt x="1845371" y="7146019"/>
                </a:cubicBezTo>
                <a:close/>
                <a:moveTo>
                  <a:pt x="2143955" y="7142298"/>
                </a:moveTo>
                <a:cubicBezTo>
                  <a:pt x="2122760" y="7143787"/>
                  <a:pt x="2101194" y="7145275"/>
                  <a:pt x="2078883" y="7146762"/>
                </a:cubicBezTo>
                <a:cubicBezTo>
                  <a:pt x="2101194" y="7166851"/>
                  <a:pt x="2121644" y="7185079"/>
                  <a:pt x="2143211" y="7204796"/>
                </a:cubicBezTo>
                <a:cubicBezTo>
                  <a:pt x="2177049" y="7196240"/>
                  <a:pt x="2211630" y="7199215"/>
                  <a:pt x="2246955" y="7212235"/>
                </a:cubicBezTo>
                <a:cubicBezTo>
                  <a:pt x="2238402" y="7224884"/>
                  <a:pt x="2238402" y="7226372"/>
                  <a:pt x="2229106" y="7226001"/>
                </a:cubicBezTo>
                <a:cubicBezTo>
                  <a:pt x="2212002" y="7225629"/>
                  <a:pt x="2195268" y="7223396"/>
                  <a:pt x="2178908" y="7220420"/>
                </a:cubicBezTo>
                <a:cubicBezTo>
                  <a:pt x="2168125" y="7218560"/>
                  <a:pt x="2158829" y="7218188"/>
                  <a:pt x="2152135" y="7225256"/>
                </a:cubicBezTo>
                <a:cubicBezTo>
                  <a:pt x="2156969" y="7248321"/>
                  <a:pt x="2161431" y="7269153"/>
                  <a:pt x="2166265" y="7292217"/>
                </a:cubicBezTo>
                <a:cubicBezTo>
                  <a:pt x="2172215" y="7300030"/>
                  <a:pt x="2189319" y="7301145"/>
                  <a:pt x="2187088" y="7319745"/>
                </a:cubicBezTo>
                <a:lnTo>
                  <a:pt x="2165149" y="7319745"/>
                </a:lnTo>
                <a:cubicBezTo>
                  <a:pt x="2161803" y="7338718"/>
                  <a:pt x="2158829" y="7356575"/>
                  <a:pt x="2155854" y="7375918"/>
                </a:cubicBezTo>
                <a:cubicBezTo>
                  <a:pt x="2182254" y="7369223"/>
                  <a:pt x="2206796" y="7364014"/>
                  <a:pt x="2232453" y="7369595"/>
                </a:cubicBezTo>
                <a:cubicBezTo>
                  <a:pt x="2222785" y="7381498"/>
                  <a:pt x="2222785" y="7381498"/>
                  <a:pt x="2211630" y="7384847"/>
                </a:cubicBezTo>
                <a:cubicBezTo>
                  <a:pt x="2196384" y="7388939"/>
                  <a:pt x="2181511" y="7393031"/>
                  <a:pt x="2166265" y="7396751"/>
                </a:cubicBezTo>
                <a:cubicBezTo>
                  <a:pt x="2152135" y="7400471"/>
                  <a:pt x="2141724" y="7407167"/>
                  <a:pt x="2137262" y="7422419"/>
                </a:cubicBezTo>
                <a:cubicBezTo>
                  <a:pt x="2133916" y="7432463"/>
                  <a:pt x="2127594" y="7441763"/>
                  <a:pt x="2122016" y="7451063"/>
                </a:cubicBezTo>
                <a:cubicBezTo>
                  <a:pt x="2118670" y="7456272"/>
                  <a:pt x="2113836" y="7459992"/>
                  <a:pt x="2109374" y="7464828"/>
                </a:cubicBezTo>
                <a:cubicBezTo>
                  <a:pt x="2108630" y="7463712"/>
                  <a:pt x="2107887" y="7463340"/>
                  <a:pt x="2106772" y="7462224"/>
                </a:cubicBezTo>
                <a:cubicBezTo>
                  <a:pt x="2109002" y="7447716"/>
                  <a:pt x="2110862" y="7433579"/>
                  <a:pt x="2112720" y="7420187"/>
                </a:cubicBezTo>
                <a:lnTo>
                  <a:pt x="2035750" y="7420187"/>
                </a:lnTo>
                <a:cubicBezTo>
                  <a:pt x="2026826" y="7444740"/>
                  <a:pt x="2017530" y="7467432"/>
                  <a:pt x="2000426" y="7490497"/>
                </a:cubicBezTo>
                <a:cubicBezTo>
                  <a:pt x="2000426" y="7465200"/>
                  <a:pt x="2009722" y="7445112"/>
                  <a:pt x="2007119" y="7422048"/>
                </a:cubicBezTo>
                <a:cubicBezTo>
                  <a:pt x="1987411" y="7427627"/>
                  <a:pt x="1969565" y="7432463"/>
                  <a:pt x="1954692" y="7436555"/>
                </a:cubicBezTo>
                <a:cubicBezTo>
                  <a:pt x="1942793" y="7476732"/>
                  <a:pt x="1932010" y="7514305"/>
                  <a:pt x="1920111" y="7554854"/>
                </a:cubicBezTo>
                <a:cubicBezTo>
                  <a:pt x="1945396" y="7549646"/>
                  <a:pt x="1970680" y="7545926"/>
                  <a:pt x="1995220" y="7538858"/>
                </a:cubicBezTo>
                <a:cubicBezTo>
                  <a:pt x="2031288" y="7528441"/>
                  <a:pt x="2066613" y="7521745"/>
                  <a:pt x="2104168" y="7527325"/>
                </a:cubicBezTo>
                <a:cubicBezTo>
                  <a:pt x="2114952" y="7528813"/>
                  <a:pt x="2127594" y="7527325"/>
                  <a:pt x="2137634" y="7522489"/>
                </a:cubicBezTo>
                <a:cubicBezTo>
                  <a:pt x="2163291" y="7511328"/>
                  <a:pt x="2187460" y="7497564"/>
                  <a:pt x="2212002" y="7484544"/>
                </a:cubicBezTo>
                <a:cubicBezTo>
                  <a:pt x="2213488" y="7483800"/>
                  <a:pt x="2214604" y="7483057"/>
                  <a:pt x="2215348" y="7481941"/>
                </a:cubicBezTo>
                <a:cubicBezTo>
                  <a:pt x="2233568" y="7457760"/>
                  <a:pt x="2258109" y="7437671"/>
                  <a:pt x="2266290" y="7406051"/>
                </a:cubicBezTo>
                <a:cubicBezTo>
                  <a:pt x="2268521" y="7396379"/>
                  <a:pt x="2272611" y="7386707"/>
                  <a:pt x="2276701" y="7377407"/>
                </a:cubicBezTo>
                <a:cubicBezTo>
                  <a:pt x="2284138" y="7359922"/>
                  <a:pt x="2286369" y="7341694"/>
                  <a:pt x="2284510" y="7323466"/>
                </a:cubicBezTo>
                <a:cubicBezTo>
                  <a:pt x="2282278" y="7297425"/>
                  <a:pt x="2279304" y="7271757"/>
                  <a:pt x="2275958" y="7246088"/>
                </a:cubicBezTo>
                <a:cubicBezTo>
                  <a:pt x="2272983" y="7226001"/>
                  <a:pt x="2264431" y="7208516"/>
                  <a:pt x="2250673" y="7193264"/>
                </a:cubicBezTo>
                <a:cubicBezTo>
                  <a:pt x="2242864" y="7184707"/>
                  <a:pt x="2235427" y="7175779"/>
                  <a:pt x="2227990" y="7166851"/>
                </a:cubicBezTo>
                <a:cubicBezTo>
                  <a:pt x="2223156" y="7160528"/>
                  <a:pt x="2217207" y="7158667"/>
                  <a:pt x="2208654" y="7158295"/>
                </a:cubicBezTo>
                <a:cubicBezTo>
                  <a:pt x="2188204" y="7157551"/>
                  <a:pt x="2165521" y="7163875"/>
                  <a:pt x="2149905" y="7143415"/>
                </a:cubicBezTo>
                <a:cubicBezTo>
                  <a:pt x="2149161" y="7141926"/>
                  <a:pt x="2146186" y="7142298"/>
                  <a:pt x="2143955" y="7142298"/>
                </a:cubicBezTo>
                <a:close/>
                <a:moveTo>
                  <a:pt x="1998939" y="7140811"/>
                </a:moveTo>
                <a:cubicBezTo>
                  <a:pt x="1998567" y="7142298"/>
                  <a:pt x="1998195" y="7143787"/>
                  <a:pt x="1997823" y="7145275"/>
                </a:cubicBezTo>
                <a:cubicBezTo>
                  <a:pt x="2005260" y="7154575"/>
                  <a:pt x="2011581" y="7163875"/>
                  <a:pt x="2019390" y="7172431"/>
                </a:cubicBezTo>
                <a:cubicBezTo>
                  <a:pt x="2023108" y="7176895"/>
                  <a:pt x="2029058" y="7181731"/>
                  <a:pt x="2033892" y="7181359"/>
                </a:cubicBezTo>
                <a:cubicBezTo>
                  <a:pt x="2052855" y="7180615"/>
                  <a:pt x="2067729" y="7188799"/>
                  <a:pt x="2081487" y="7200704"/>
                </a:cubicBezTo>
                <a:cubicBezTo>
                  <a:pt x="2088923" y="7206284"/>
                  <a:pt x="2096732" y="7211120"/>
                  <a:pt x="2109374" y="7209632"/>
                </a:cubicBezTo>
                <a:cubicBezTo>
                  <a:pt x="2095988" y="7186940"/>
                  <a:pt x="2080371" y="7167967"/>
                  <a:pt x="2063638" y="7151228"/>
                </a:cubicBezTo>
                <a:cubicBezTo>
                  <a:pt x="2061407" y="7148995"/>
                  <a:pt x="2059176" y="7147135"/>
                  <a:pt x="2056573" y="7146762"/>
                </a:cubicBezTo>
                <a:cubicBezTo>
                  <a:pt x="2037610" y="7144531"/>
                  <a:pt x="2017902" y="7143043"/>
                  <a:pt x="1998939" y="7140811"/>
                </a:cubicBezTo>
                <a:close/>
                <a:moveTo>
                  <a:pt x="1840537" y="7103983"/>
                </a:moveTo>
                <a:cubicBezTo>
                  <a:pt x="1847974" y="7104726"/>
                  <a:pt x="1856154" y="7104726"/>
                  <a:pt x="1862848" y="7107703"/>
                </a:cubicBezTo>
                <a:cubicBezTo>
                  <a:pt x="1885902" y="7117747"/>
                  <a:pt x="1909699" y="7115514"/>
                  <a:pt x="1933125" y="7112167"/>
                </a:cubicBezTo>
                <a:cubicBezTo>
                  <a:pt x="1964360" y="7107703"/>
                  <a:pt x="1995220" y="7105470"/>
                  <a:pt x="2026826" y="7108447"/>
                </a:cubicBezTo>
                <a:cubicBezTo>
                  <a:pt x="2049508" y="7110678"/>
                  <a:pt x="2072935" y="7109934"/>
                  <a:pt x="2096360" y="7109934"/>
                </a:cubicBezTo>
                <a:cubicBezTo>
                  <a:pt x="2127594" y="7109562"/>
                  <a:pt x="2158829" y="7108075"/>
                  <a:pt x="2190063" y="7108447"/>
                </a:cubicBezTo>
                <a:cubicBezTo>
                  <a:pt x="2212745" y="7108447"/>
                  <a:pt x="2232453" y="7118862"/>
                  <a:pt x="2249185" y="7132998"/>
                </a:cubicBezTo>
                <a:cubicBezTo>
                  <a:pt x="2264803" y="7146762"/>
                  <a:pt x="2278188" y="7163503"/>
                  <a:pt x="2291574" y="7179499"/>
                </a:cubicBezTo>
                <a:cubicBezTo>
                  <a:pt x="2303846" y="7194007"/>
                  <a:pt x="2311654" y="7210748"/>
                  <a:pt x="2314257" y="7229348"/>
                </a:cubicBezTo>
                <a:cubicBezTo>
                  <a:pt x="2319091" y="7262829"/>
                  <a:pt x="2323181" y="7297053"/>
                  <a:pt x="2327643" y="7330534"/>
                </a:cubicBezTo>
                <a:cubicBezTo>
                  <a:pt x="2330989" y="7356203"/>
                  <a:pt x="2322809" y="7378895"/>
                  <a:pt x="2311282" y="7401215"/>
                </a:cubicBezTo>
                <a:cubicBezTo>
                  <a:pt x="2305704" y="7411259"/>
                  <a:pt x="2302358" y="7422419"/>
                  <a:pt x="2297524" y="7432463"/>
                </a:cubicBezTo>
                <a:cubicBezTo>
                  <a:pt x="2290831" y="7445855"/>
                  <a:pt x="2284138" y="7459620"/>
                  <a:pt x="2275958" y="7471896"/>
                </a:cubicBezTo>
                <a:cubicBezTo>
                  <a:pt x="2269636" y="7482313"/>
                  <a:pt x="2261827" y="7491613"/>
                  <a:pt x="2253647" y="7500913"/>
                </a:cubicBezTo>
                <a:cubicBezTo>
                  <a:pt x="2243607" y="7512445"/>
                  <a:pt x="2232453" y="7521373"/>
                  <a:pt x="2217951" y="7527697"/>
                </a:cubicBezTo>
                <a:cubicBezTo>
                  <a:pt x="2203078" y="7534022"/>
                  <a:pt x="2188948" y="7542206"/>
                  <a:pt x="2174817" y="7550762"/>
                </a:cubicBezTo>
                <a:cubicBezTo>
                  <a:pt x="2149161" y="7566386"/>
                  <a:pt x="2121644" y="7571967"/>
                  <a:pt x="2092641" y="7567502"/>
                </a:cubicBezTo>
                <a:cubicBezTo>
                  <a:pt x="2073677" y="7564898"/>
                  <a:pt x="2055830" y="7567502"/>
                  <a:pt x="2037982" y="7571967"/>
                </a:cubicBezTo>
                <a:cubicBezTo>
                  <a:pt x="1975143" y="7587590"/>
                  <a:pt x="1912673" y="7603587"/>
                  <a:pt x="1849462" y="7617723"/>
                </a:cubicBezTo>
                <a:cubicBezTo>
                  <a:pt x="1830498" y="7621815"/>
                  <a:pt x="1810047" y="7621071"/>
                  <a:pt x="1790711" y="7618840"/>
                </a:cubicBezTo>
                <a:cubicBezTo>
                  <a:pt x="1767286" y="7615863"/>
                  <a:pt x="1744603" y="7616607"/>
                  <a:pt x="1722293" y="7622932"/>
                </a:cubicBezTo>
                <a:cubicBezTo>
                  <a:pt x="1697380" y="7629999"/>
                  <a:pt x="1673210" y="7628139"/>
                  <a:pt x="1647925" y="7624047"/>
                </a:cubicBezTo>
                <a:cubicBezTo>
                  <a:pt x="1605536" y="7616607"/>
                  <a:pt x="1563518" y="7608051"/>
                  <a:pt x="1520385" y="7620327"/>
                </a:cubicBezTo>
                <a:cubicBezTo>
                  <a:pt x="1504024" y="7624791"/>
                  <a:pt x="1485061" y="7622187"/>
                  <a:pt x="1467584" y="7619955"/>
                </a:cubicBezTo>
                <a:cubicBezTo>
                  <a:pt x="1442670" y="7616607"/>
                  <a:pt x="1418130" y="7610655"/>
                  <a:pt x="1393588" y="7606191"/>
                </a:cubicBezTo>
                <a:cubicBezTo>
                  <a:pt x="1378715" y="7603587"/>
                  <a:pt x="1366444" y="7597635"/>
                  <a:pt x="1356404" y="7586102"/>
                </a:cubicBezTo>
                <a:cubicBezTo>
                  <a:pt x="1345620" y="7573826"/>
                  <a:pt x="1333722" y="7563038"/>
                  <a:pt x="1322567" y="7550762"/>
                </a:cubicBezTo>
                <a:cubicBezTo>
                  <a:pt x="1316245" y="7543694"/>
                  <a:pt x="1311411" y="7535509"/>
                  <a:pt x="1305835" y="7527325"/>
                </a:cubicBezTo>
                <a:cubicBezTo>
                  <a:pt x="1300629" y="7519141"/>
                  <a:pt x="1294679" y="7510957"/>
                  <a:pt x="1289845" y="7502400"/>
                </a:cubicBezTo>
                <a:cubicBezTo>
                  <a:pt x="1284268" y="7491985"/>
                  <a:pt x="1278318" y="7481568"/>
                  <a:pt x="1275715" y="7470780"/>
                </a:cubicBezTo>
                <a:cubicBezTo>
                  <a:pt x="1271254" y="7448088"/>
                  <a:pt x="1268651" y="7425023"/>
                  <a:pt x="1265305" y="7402331"/>
                </a:cubicBezTo>
                <a:cubicBezTo>
                  <a:pt x="1266049" y="7401959"/>
                  <a:pt x="1266420" y="7401959"/>
                  <a:pt x="1267163" y="7401587"/>
                </a:cubicBezTo>
                <a:cubicBezTo>
                  <a:pt x="1268279" y="7391915"/>
                  <a:pt x="1269023" y="7381498"/>
                  <a:pt x="1270139" y="7371454"/>
                </a:cubicBezTo>
                <a:cubicBezTo>
                  <a:pt x="1271254" y="7356575"/>
                  <a:pt x="1271625" y="7342438"/>
                  <a:pt x="1269023" y="7327186"/>
                </a:cubicBezTo>
                <a:cubicBezTo>
                  <a:pt x="1266420" y="7311561"/>
                  <a:pt x="1270882" y="7294821"/>
                  <a:pt x="1273485" y="7278825"/>
                </a:cubicBezTo>
                <a:cubicBezTo>
                  <a:pt x="1275715" y="7267293"/>
                  <a:pt x="1280177" y="7255760"/>
                  <a:pt x="1282780" y="7243485"/>
                </a:cubicBezTo>
                <a:cubicBezTo>
                  <a:pt x="1287987" y="7218932"/>
                  <a:pt x="1305835" y="7205540"/>
                  <a:pt x="1326658" y="7196240"/>
                </a:cubicBezTo>
                <a:cubicBezTo>
                  <a:pt x="1361610" y="7179871"/>
                  <a:pt x="1399165" y="7174663"/>
                  <a:pt x="1437466" y="7172059"/>
                </a:cubicBezTo>
                <a:cubicBezTo>
                  <a:pt x="1452710" y="7170943"/>
                  <a:pt x="1467956" y="7164620"/>
                  <a:pt x="1481715" y="7158295"/>
                </a:cubicBezTo>
                <a:cubicBezTo>
                  <a:pt x="1499934" y="7150111"/>
                  <a:pt x="1516295" y="7138579"/>
                  <a:pt x="1534143" y="7130395"/>
                </a:cubicBezTo>
                <a:cubicBezTo>
                  <a:pt x="1547157" y="7124814"/>
                  <a:pt x="1560915" y="7121095"/>
                  <a:pt x="1575045" y="7118862"/>
                </a:cubicBezTo>
                <a:cubicBezTo>
                  <a:pt x="1604048" y="7114398"/>
                  <a:pt x="1633424" y="7112539"/>
                  <a:pt x="1662427" y="7108447"/>
                </a:cubicBezTo>
                <a:cubicBezTo>
                  <a:pt x="1678416" y="7106214"/>
                  <a:pt x="1694034" y="7106958"/>
                  <a:pt x="1708535" y="7113283"/>
                </a:cubicBezTo>
                <a:cubicBezTo>
                  <a:pt x="1726011" y="7120350"/>
                  <a:pt x="1742373" y="7119606"/>
                  <a:pt x="1760220" y="7114770"/>
                </a:cubicBezTo>
                <a:cubicBezTo>
                  <a:pt x="1786621" y="7107330"/>
                  <a:pt x="1813021" y="7100634"/>
                  <a:pt x="1840537" y="7103983"/>
                </a:cubicBezTo>
                <a:close/>
                <a:moveTo>
                  <a:pt x="909850" y="7038873"/>
                </a:moveTo>
                <a:cubicBezTo>
                  <a:pt x="886065" y="7053769"/>
                  <a:pt x="865253" y="7065313"/>
                  <a:pt x="846298" y="7079836"/>
                </a:cubicBezTo>
                <a:cubicBezTo>
                  <a:pt x="775314" y="7132716"/>
                  <a:pt x="710647" y="7193417"/>
                  <a:pt x="650440" y="7258586"/>
                </a:cubicBezTo>
                <a:cubicBezTo>
                  <a:pt x="628513" y="7283164"/>
                  <a:pt x="604727" y="7306252"/>
                  <a:pt x="579828" y="7328969"/>
                </a:cubicBezTo>
                <a:cubicBezTo>
                  <a:pt x="577597" y="7318169"/>
                  <a:pt x="583543" y="7311093"/>
                  <a:pt x="587260" y="7303273"/>
                </a:cubicBezTo>
                <a:cubicBezTo>
                  <a:pt x="605099" y="7268641"/>
                  <a:pt x="631114" y="7239222"/>
                  <a:pt x="657873" y="7211292"/>
                </a:cubicBezTo>
                <a:cubicBezTo>
                  <a:pt x="706559" y="7161019"/>
                  <a:pt x="758218" y="7113352"/>
                  <a:pt x="818054" y="7075741"/>
                </a:cubicBezTo>
                <a:cubicBezTo>
                  <a:pt x="839981" y="7061962"/>
                  <a:pt x="861908" y="7048183"/>
                  <a:pt x="887551" y="7042597"/>
                </a:cubicBezTo>
                <a:cubicBezTo>
                  <a:pt x="893498" y="7041107"/>
                  <a:pt x="899815" y="7040735"/>
                  <a:pt x="909850" y="7038873"/>
                </a:cubicBezTo>
                <a:close/>
                <a:moveTo>
                  <a:pt x="2988472" y="7005997"/>
                </a:moveTo>
                <a:cubicBezTo>
                  <a:pt x="2966903" y="7036506"/>
                  <a:pt x="2945334" y="7067014"/>
                  <a:pt x="2924508" y="7098266"/>
                </a:cubicBezTo>
                <a:cubicBezTo>
                  <a:pt x="2921533" y="7103475"/>
                  <a:pt x="2921905" y="7110915"/>
                  <a:pt x="2920417" y="7117241"/>
                </a:cubicBezTo>
                <a:cubicBezTo>
                  <a:pt x="2918558" y="7123566"/>
                  <a:pt x="2917815" y="7132123"/>
                  <a:pt x="2913351" y="7135471"/>
                </a:cubicBezTo>
                <a:cubicBezTo>
                  <a:pt x="2899592" y="7145888"/>
                  <a:pt x="2895873" y="7160770"/>
                  <a:pt x="2892526" y="7176025"/>
                </a:cubicBezTo>
                <a:cubicBezTo>
                  <a:pt x="2888807" y="7192022"/>
                  <a:pt x="2885832" y="7208393"/>
                  <a:pt x="2882857" y="7224019"/>
                </a:cubicBezTo>
                <a:cubicBezTo>
                  <a:pt x="2862404" y="7330053"/>
                  <a:pt x="2857941" y="7435343"/>
                  <a:pt x="2885832" y="7540632"/>
                </a:cubicBezTo>
                <a:cubicBezTo>
                  <a:pt x="2892154" y="7564816"/>
                  <a:pt x="2903310" y="7587512"/>
                  <a:pt x="2913351" y="7610951"/>
                </a:cubicBezTo>
                <a:cubicBezTo>
                  <a:pt x="2915583" y="7615787"/>
                  <a:pt x="2920789" y="7622484"/>
                  <a:pt x="2925624" y="7622856"/>
                </a:cubicBezTo>
                <a:cubicBezTo>
                  <a:pt x="2949796" y="7625088"/>
                  <a:pt x="2974713" y="7627692"/>
                  <a:pt x="2994051" y="7607974"/>
                </a:cubicBezTo>
                <a:cubicBezTo>
                  <a:pt x="2994051" y="7593091"/>
                  <a:pt x="2989960" y="7581186"/>
                  <a:pt x="2981035" y="7570025"/>
                </a:cubicBezTo>
                <a:cubicBezTo>
                  <a:pt x="2974341" y="7561468"/>
                  <a:pt x="2968390" y="7551422"/>
                  <a:pt x="2965788" y="7541377"/>
                </a:cubicBezTo>
                <a:cubicBezTo>
                  <a:pt x="2959837" y="7516450"/>
                  <a:pt x="2953515" y="7490778"/>
                  <a:pt x="2951284" y="7465107"/>
                </a:cubicBezTo>
                <a:cubicBezTo>
                  <a:pt x="2944218" y="7392186"/>
                  <a:pt x="2936409" y="7318892"/>
                  <a:pt x="2949796" y="7245225"/>
                </a:cubicBezTo>
                <a:cubicBezTo>
                  <a:pt x="2954631" y="7216950"/>
                  <a:pt x="2952028" y="7187186"/>
                  <a:pt x="2959465" y="7160026"/>
                </a:cubicBezTo>
                <a:cubicBezTo>
                  <a:pt x="2972110" y="7113520"/>
                  <a:pt x="2986613" y="7067014"/>
                  <a:pt x="3023801" y="7032041"/>
                </a:cubicBezTo>
                <a:cubicBezTo>
                  <a:pt x="3024917" y="7030925"/>
                  <a:pt x="3026033" y="7028693"/>
                  <a:pt x="3027892" y="7026088"/>
                </a:cubicBezTo>
                <a:cubicBezTo>
                  <a:pt x="3015248" y="7019392"/>
                  <a:pt x="3002232" y="7012695"/>
                  <a:pt x="2988472" y="7005997"/>
                </a:cubicBezTo>
                <a:close/>
                <a:moveTo>
                  <a:pt x="603442" y="6971589"/>
                </a:moveTo>
                <a:cubicBezTo>
                  <a:pt x="583370" y="7054068"/>
                  <a:pt x="487098" y="7283301"/>
                  <a:pt x="443237" y="7317482"/>
                </a:cubicBezTo>
                <a:cubicBezTo>
                  <a:pt x="444353" y="7285531"/>
                  <a:pt x="567387" y="7018773"/>
                  <a:pt x="603442" y="6971589"/>
                </a:cubicBezTo>
                <a:close/>
                <a:moveTo>
                  <a:pt x="654961" y="6920717"/>
                </a:moveTo>
                <a:cubicBezTo>
                  <a:pt x="662428" y="6928152"/>
                  <a:pt x="661681" y="6937073"/>
                  <a:pt x="659814" y="6945251"/>
                </a:cubicBezTo>
                <a:cubicBezTo>
                  <a:pt x="654961" y="6967181"/>
                  <a:pt x="650854" y="6989485"/>
                  <a:pt x="643387" y="7010302"/>
                </a:cubicBezTo>
                <a:cubicBezTo>
                  <a:pt x="618747" y="7078326"/>
                  <a:pt x="588507" y="7144121"/>
                  <a:pt x="549307" y="7204711"/>
                </a:cubicBezTo>
                <a:cubicBezTo>
                  <a:pt x="548560" y="7206570"/>
                  <a:pt x="546694" y="7207685"/>
                  <a:pt x="544826" y="7209172"/>
                </a:cubicBezTo>
                <a:cubicBezTo>
                  <a:pt x="546320" y="7193559"/>
                  <a:pt x="646001" y="6932983"/>
                  <a:pt x="654961" y="6920717"/>
                </a:cubicBezTo>
                <a:close/>
                <a:moveTo>
                  <a:pt x="2866550" y="6901821"/>
                </a:moveTo>
                <a:cubicBezTo>
                  <a:pt x="2891200" y="6901540"/>
                  <a:pt x="2915898" y="6903698"/>
                  <a:pt x="2940595" y="6907639"/>
                </a:cubicBezTo>
                <a:cubicBezTo>
                  <a:pt x="2967334" y="6912142"/>
                  <a:pt x="2993703" y="6918896"/>
                  <a:pt x="3020442" y="6923775"/>
                </a:cubicBezTo>
                <a:cubicBezTo>
                  <a:pt x="3033069" y="6926402"/>
                  <a:pt x="3045696" y="6927903"/>
                  <a:pt x="3058695" y="6929404"/>
                </a:cubicBezTo>
                <a:cubicBezTo>
                  <a:pt x="3066865" y="6930154"/>
                  <a:pt x="3074664" y="6930154"/>
                  <a:pt x="3083206" y="6931280"/>
                </a:cubicBezTo>
                <a:cubicBezTo>
                  <a:pt x="3119974" y="6935408"/>
                  <a:pt x="3138172" y="6948542"/>
                  <a:pt x="3157484" y="6987195"/>
                </a:cubicBezTo>
                <a:cubicBezTo>
                  <a:pt x="3149685" y="6980816"/>
                  <a:pt x="3143742" y="6976687"/>
                  <a:pt x="3138542" y="6971434"/>
                </a:cubicBezTo>
                <a:cubicBezTo>
                  <a:pt x="3119602" y="6951170"/>
                  <a:pt x="3096577" y="6941037"/>
                  <a:pt x="3068351" y="6938410"/>
                </a:cubicBezTo>
                <a:cubicBezTo>
                  <a:pt x="3049782" y="6936534"/>
                  <a:pt x="3031213" y="6931280"/>
                  <a:pt x="3012643" y="6926777"/>
                </a:cubicBezTo>
                <a:cubicBezTo>
                  <a:pt x="2939852" y="6909140"/>
                  <a:pt x="2867060" y="6901259"/>
                  <a:pt x="2793526" y="6924150"/>
                </a:cubicBezTo>
                <a:cubicBezTo>
                  <a:pt x="2751188" y="6937285"/>
                  <a:pt x="2708479" y="6948542"/>
                  <a:pt x="2665769" y="6960551"/>
                </a:cubicBezTo>
                <a:cubicBezTo>
                  <a:pt x="2653885" y="6963928"/>
                  <a:pt x="2642372" y="6964303"/>
                  <a:pt x="2629745" y="6959050"/>
                </a:cubicBezTo>
                <a:cubicBezTo>
                  <a:pt x="2634945" y="6956423"/>
                  <a:pt x="2639773" y="6953046"/>
                  <a:pt x="2645343" y="6951920"/>
                </a:cubicBezTo>
                <a:cubicBezTo>
                  <a:pt x="2694366" y="6937660"/>
                  <a:pt x="2743389" y="6922649"/>
                  <a:pt x="2792783" y="6910641"/>
                </a:cubicBezTo>
                <a:cubicBezTo>
                  <a:pt x="2817295" y="6904823"/>
                  <a:pt x="2841899" y="6902103"/>
                  <a:pt x="2866550" y="6901821"/>
                </a:cubicBezTo>
                <a:close/>
                <a:moveTo>
                  <a:pt x="1423457" y="6899245"/>
                </a:moveTo>
                <a:cubicBezTo>
                  <a:pt x="1407843" y="6913760"/>
                  <a:pt x="1392230" y="6928275"/>
                  <a:pt x="1374756" y="6944650"/>
                </a:cubicBezTo>
                <a:cubicBezTo>
                  <a:pt x="1401894" y="6940183"/>
                  <a:pt x="1413420" y="6920459"/>
                  <a:pt x="1427175" y="6903339"/>
                </a:cubicBezTo>
                <a:cubicBezTo>
                  <a:pt x="1425688" y="6902222"/>
                  <a:pt x="1424572" y="6900734"/>
                  <a:pt x="1423457" y="6899245"/>
                </a:cubicBezTo>
                <a:close/>
                <a:moveTo>
                  <a:pt x="3638622" y="6889389"/>
                </a:moveTo>
                <a:cubicBezTo>
                  <a:pt x="3631398" y="6899976"/>
                  <a:pt x="3624912" y="6907785"/>
                  <a:pt x="3620776" y="6916015"/>
                </a:cubicBezTo>
                <a:cubicBezTo>
                  <a:pt x="3604548" y="6948504"/>
                  <a:pt x="3588748" y="6981312"/>
                  <a:pt x="3573694" y="7014012"/>
                </a:cubicBezTo>
                <a:cubicBezTo>
                  <a:pt x="3529172" y="7111254"/>
                  <a:pt x="3543341" y="7208320"/>
                  <a:pt x="3579172" y="7304893"/>
                </a:cubicBezTo>
                <a:cubicBezTo>
                  <a:pt x="3581110" y="7310329"/>
                  <a:pt x="3583794" y="7315657"/>
                  <a:pt x="3587543" y="7320448"/>
                </a:cubicBezTo>
                <a:cubicBezTo>
                  <a:pt x="3627816" y="7369094"/>
                  <a:pt x="3668089" y="7417740"/>
                  <a:pt x="3708790" y="7466705"/>
                </a:cubicBezTo>
                <a:cubicBezTo>
                  <a:pt x="3710921" y="7465631"/>
                  <a:pt x="3712943" y="7463811"/>
                  <a:pt x="3715074" y="7462737"/>
                </a:cubicBezTo>
                <a:cubicBezTo>
                  <a:pt x="3708071" y="7440882"/>
                  <a:pt x="3699147" y="7418927"/>
                  <a:pt x="3693637" y="7396854"/>
                </a:cubicBezTo>
                <a:cubicBezTo>
                  <a:pt x="3678431" y="7344931"/>
                  <a:pt x="3664401" y="7293218"/>
                  <a:pt x="3650689" y="7241077"/>
                </a:cubicBezTo>
                <a:cubicBezTo>
                  <a:pt x="3639241" y="7196612"/>
                  <a:pt x="3632164" y="7150747"/>
                  <a:pt x="3636506" y="7104741"/>
                </a:cubicBezTo>
                <a:cubicBezTo>
                  <a:pt x="3636917" y="7099724"/>
                  <a:pt x="3638503" y="7094918"/>
                  <a:pt x="3639343" y="7090220"/>
                </a:cubicBezTo>
                <a:lnTo>
                  <a:pt x="3645425" y="7090095"/>
                </a:lnTo>
                <a:cubicBezTo>
                  <a:pt x="3658436" y="7192286"/>
                  <a:pt x="3707372" y="7281990"/>
                  <a:pt x="3736801" y="7379116"/>
                </a:cubicBezTo>
                <a:cubicBezTo>
                  <a:pt x="3749086" y="7348346"/>
                  <a:pt x="3759559" y="7318221"/>
                  <a:pt x="3766399" y="7286721"/>
                </a:cubicBezTo>
                <a:cubicBezTo>
                  <a:pt x="3772291" y="7259171"/>
                  <a:pt x="3769642" y="7230580"/>
                  <a:pt x="3761339" y="7202433"/>
                </a:cubicBezTo>
                <a:cubicBezTo>
                  <a:pt x="3746998" y="7153816"/>
                  <a:pt x="3732656" y="7105198"/>
                  <a:pt x="3717568" y="7056690"/>
                </a:cubicBezTo>
                <a:cubicBezTo>
                  <a:pt x="3708082" y="7025665"/>
                  <a:pt x="3697959" y="6995496"/>
                  <a:pt x="3686661" y="6965117"/>
                </a:cubicBezTo>
                <a:cubicBezTo>
                  <a:pt x="3676546" y="6937616"/>
                  <a:pt x="3659719" y="6913763"/>
                  <a:pt x="3638622" y="6889389"/>
                </a:cubicBezTo>
                <a:close/>
                <a:moveTo>
                  <a:pt x="1288136" y="6833000"/>
                </a:moveTo>
                <a:cubicBezTo>
                  <a:pt x="1281816" y="6834489"/>
                  <a:pt x="1275125" y="6835605"/>
                  <a:pt x="1268805" y="6837838"/>
                </a:cubicBezTo>
                <a:cubicBezTo>
                  <a:pt x="1252448" y="6842304"/>
                  <a:pt x="1236462" y="6849374"/>
                  <a:pt x="1219733" y="6851608"/>
                </a:cubicBezTo>
                <a:cubicBezTo>
                  <a:pt x="1187018" y="6855702"/>
                  <a:pt x="1178839" y="6882497"/>
                  <a:pt x="1164712" y="6905200"/>
                </a:cubicBezTo>
                <a:cubicBezTo>
                  <a:pt x="1181813" y="6905573"/>
                  <a:pt x="1197427" y="6904455"/>
                  <a:pt x="1213413" y="6902594"/>
                </a:cubicBezTo>
                <a:cubicBezTo>
                  <a:pt x="1215643" y="6902222"/>
                  <a:pt x="1218246" y="6899989"/>
                  <a:pt x="1220104" y="6898129"/>
                </a:cubicBezTo>
                <a:cubicBezTo>
                  <a:pt x="1243153" y="6877287"/>
                  <a:pt x="1266202" y="6856446"/>
                  <a:pt x="1289252" y="6835233"/>
                </a:cubicBezTo>
                <a:cubicBezTo>
                  <a:pt x="1288880" y="6834489"/>
                  <a:pt x="1288508" y="6833744"/>
                  <a:pt x="1288136" y="6833000"/>
                </a:cubicBezTo>
                <a:close/>
                <a:moveTo>
                  <a:pt x="3618117" y="6814219"/>
                </a:moveTo>
                <a:cubicBezTo>
                  <a:pt x="3620458" y="6811971"/>
                  <a:pt x="3634132" y="6816839"/>
                  <a:pt x="3639484" y="6822158"/>
                </a:cubicBezTo>
                <a:cubicBezTo>
                  <a:pt x="3690537" y="6871519"/>
                  <a:pt x="3726572" y="6930315"/>
                  <a:pt x="3747162" y="6998229"/>
                </a:cubicBezTo>
                <a:cubicBezTo>
                  <a:pt x="3765278" y="7059640"/>
                  <a:pt x="3783502" y="7121799"/>
                  <a:pt x="3801727" y="7183957"/>
                </a:cubicBezTo>
                <a:cubicBezTo>
                  <a:pt x="3818014" y="7240679"/>
                  <a:pt x="3814234" y="7295754"/>
                  <a:pt x="3788147" y="7349508"/>
                </a:cubicBezTo>
                <a:cubicBezTo>
                  <a:pt x="3776375" y="7373341"/>
                  <a:pt x="3763638" y="7395789"/>
                  <a:pt x="3751228" y="7420477"/>
                </a:cubicBezTo>
                <a:cubicBezTo>
                  <a:pt x="3763926" y="7455227"/>
                  <a:pt x="3786424" y="7483971"/>
                  <a:pt x="3813183" y="7510569"/>
                </a:cubicBezTo>
                <a:cubicBezTo>
                  <a:pt x="3851075" y="7548124"/>
                  <a:pt x="3891735" y="7583750"/>
                  <a:pt x="3921966" y="7628904"/>
                </a:cubicBezTo>
                <a:cubicBezTo>
                  <a:pt x="3925506" y="7634870"/>
                  <a:pt x="3928618" y="7640516"/>
                  <a:pt x="3934624" y="7650315"/>
                </a:cubicBezTo>
                <a:cubicBezTo>
                  <a:pt x="3924800" y="7648317"/>
                  <a:pt x="3919783" y="7647906"/>
                  <a:pt x="3914867" y="7645573"/>
                </a:cubicBezTo>
                <a:cubicBezTo>
                  <a:pt x="3858225" y="7617999"/>
                  <a:pt x="3810082" y="7578127"/>
                  <a:pt x="3766511" y="7533012"/>
                </a:cubicBezTo>
                <a:cubicBezTo>
                  <a:pt x="3757947" y="7523967"/>
                  <a:pt x="3750783" y="7519294"/>
                  <a:pt x="3736378" y="7519871"/>
                </a:cubicBezTo>
                <a:cubicBezTo>
                  <a:pt x="3707888" y="7520597"/>
                  <a:pt x="3683510" y="7505091"/>
                  <a:pt x="3663603" y="7486263"/>
                </a:cubicBezTo>
                <a:cubicBezTo>
                  <a:pt x="3615763" y="7440627"/>
                  <a:pt x="3570263" y="7392744"/>
                  <a:pt x="3541376" y="7333286"/>
                </a:cubicBezTo>
                <a:cubicBezTo>
                  <a:pt x="3501961" y="7251343"/>
                  <a:pt x="3489100" y="7163237"/>
                  <a:pt x="3513370" y="7073526"/>
                </a:cubicBezTo>
                <a:cubicBezTo>
                  <a:pt x="3531522" y="7007203"/>
                  <a:pt x="3557366" y="6943951"/>
                  <a:pt x="3595392" y="6885785"/>
                </a:cubicBezTo>
                <a:cubicBezTo>
                  <a:pt x="3604101" y="6872313"/>
                  <a:pt x="3612811" y="6858841"/>
                  <a:pt x="3603576" y="6839981"/>
                </a:cubicBezTo>
                <a:cubicBezTo>
                  <a:pt x="3601210" y="6834225"/>
                  <a:pt x="3610666" y="6820644"/>
                  <a:pt x="3618117" y="6814219"/>
                </a:cubicBezTo>
                <a:close/>
                <a:moveTo>
                  <a:pt x="742019" y="6780896"/>
                </a:moveTo>
                <a:cubicBezTo>
                  <a:pt x="738673" y="6781641"/>
                  <a:pt x="736442" y="6782013"/>
                  <a:pt x="736442" y="6782013"/>
                </a:cubicBezTo>
                <a:cubicBezTo>
                  <a:pt x="736070" y="6812158"/>
                  <a:pt x="736070" y="6841931"/>
                  <a:pt x="736070" y="6873938"/>
                </a:cubicBezTo>
                <a:cubicBezTo>
                  <a:pt x="746851" y="6877660"/>
                  <a:pt x="758377" y="6881753"/>
                  <a:pt x="769529" y="6885475"/>
                </a:cubicBezTo>
                <a:cubicBezTo>
                  <a:pt x="787002" y="6869845"/>
                  <a:pt x="803360" y="6855330"/>
                  <a:pt x="819717" y="6840071"/>
                </a:cubicBezTo>
                <a:cubicBezTo>
                  <a:pt x="804847" y="6815136"/>
                  <a:pt x="781426" y="6800621"/>
                  <a:pt x="756146" y="6787223"/>
                </a:cubicBezTo>
                <a:cubicBezTo>
                  <a:pt x="750569" y="6792805"/>
                  <a:pt x="745737" y="6797272"/>
                  <a:pt x="739417" y="6803598"/>
                </a:cubicBezTo>
                <a:cubicBezTo>
                  <a:pt x="740531" y="6794666"/>
                  <a:pt x="741276" y="6787967"/>
                  <a:pt x="742019" y="6780896"/>
                </a:cubicBezTo>
                <a:close/>
                <a:moveTo>
                  <a:pt x="2939633" y="6730444"/>
                </a:moveTo>
                <a:cubicBezTo>
                  <a:pt x="2887320" y="6726519"/>
                  <a:pt x="2836836" y="6738030"/>
                  <a:pt x="2788026" y="6762306"/>
                </a:cubicBezTo>
                <a:cubicBezTo>
                  <a:pt x="2752325" y="6780164"/>
                  <a:pt x="2717368" y="6798394"/>
                  <a:pt x="2682039" y="6816625"/>
                </a:cubicBezTo>
                <a:cubicBezTo>
                  <a:pt x="2677948" y="6818857"/>
                  <a:pt x="2673114" y="6820345"/>
                  <a:pt x="2669767" y="6823694"/>
                </a:cubicBezTo>
                <a:cubicBezTo>
                  <a:pt x="2635553" y="6857551"/>
                  <a:pt x="2600224" y="6891035"/>
                  <a:pt x="2589439" y="6941261"/>
                </a:cubicBezTo>
                <a:cubicBezTo>
                  <a:pt x="2588696" y="6945354"/>
                  <a:pt x="2586464" y="6948702"/>
                  <a:pt x="2584605" y="6952795"/>
                </a:cubicBezTo>
                <a:cubicBezTo>
                  <a:pt x="2576051" y="6972513"/>
                  <a:pt x="2577539" y="6980327"/>
                  <a:pt x="2594646" y="6992976"/>
                </a:cubicBezTo>
                <a:cubicBezTo>
                  <a:pt x="2630347" y="7019392"/>
                  <a:pt x="2669767" y="7039111"/>
                  <a:pt x="2713649" y="7049527"/>
                </a:cubicBezTo>
                <a:cubicBezTo>
                  <a:pt x="2747491" y="7057713"/>
                  <a:pt x="2781332" y="7065154"/>
                  <a:pt x="2815174" y="7073711"/>
                </a:cubicBezTo>
                <a:cubicBezTo>
                  <a:pt x="2821124" y="7075199"/>
                  <a:pt x="2827446" y="7078547"/>
                  <a:pt x="2833768" y="7081152"/>
                </a:cubicBezTo>
                <a:cubicBezTo>
                  <a:pt x="2853479" y="7087848"/>
                  <a:pt x="2872816" y="7094918"/>
                  <a:pt x="2892154" y="7101614"/>
                </a:cubicBezTo>
                <a:cubicBezTo>
                  <a:pt x="2909633" y="7074455"/>
                  <a:pt x="2925996" y="7049527"/>
                  <a:pt x="2943102" y="7022368"/>
                </a:cubicBezTo>
                <a:cubicBezTo>
                  <a:pt x="2920789" y="7023484"/>
                  <a:pt x="2904426" y="7032414"/>
                  <a:pt x="2889551" y="7044691"/>
                </a:cubicBezTo>
                <a:cubicBezTo>
                  <a:pt x="2882113" y="7051388"/>
                  <a:pt x="2874303" y="7058829"/>
                  <a:pt x="2860172" y="7054364"/>
                </a:cubicBezTo>
                <a:cubicBezTo>
                  <a:pt x="2865378" y="7042087"/>
                  <a:pt x="2869841" y="7030925"/>
                  <a:pt x="2875419" y="7018276"/>
                </a:cubicBezTo>
                <a:cubicBezTo>
                  <a:pt x="2861660" y="7021624"/>
                  <a:pt x="2850131" y="7024229"/>
                  <a:pt x="2834512" y="7028321"/>
                </a:cubicBezTo>
                <a:cubicBezTo>
                  <a:pt x="2841950" y="7017531"/>
                  <a:pt x="2846784" y="7011206"/>
                  <a:pt x="2853479" y="7001161"/>
                </a:cubicBezTo>
                <a:cubicBezTo>
                  <a:pt x="2830793" y="7007114"/>
                  <a:pt x="2812199" y="7011951"/>
                  <a:pt x="2793977" y="7016415"/>
                </a:cubicBezTo>
                <a:cubicBezTo>
                  <a:pt x="2824843" y="6983303"/>
                  <a:pt x="2861660" y="6962841"/>
                  <a:pt x="2904798" y="6955399"/>
                </a:cubicBezTo>
                <a:cubicBezTo>
                  <a:pt x="2965788" y="6944982"/>
                  <a:pt x="3017851" y="6969165"/>
                  <a:pt x="3064709" y="7003394"/>
                </a:cubicBezTo>
                <a:cubicBezTo>
                  <a:pt x="3083675" y="7017531"/>
                  <a:pt x="3098179" y="7038739"/>
                  <a:pt x="3113426" y="7057713"/>
                </a:cubicBezTo>
                <a:cubicBezTo>
                  <a:pt x="3118632" y="7064037"/>
                  <a:pt x="3123095" y="7072223"/>
                  <a:pt x="3119376" y="7082269"/>
                </a:cubicBezTo>
                <a:cubicBezTo>
                  <a:pt x="3101525" y="7080408"/>
                  <a:pt x="3089625" y="7067014"/>
                  <a:pt x="3071774" y="7062178"/>
                </a:cubicBezTo>
                <a:cubicBezTo>
                  <a:pt x="3076981" y="7073339"/>
                  <a:pt x="3082559" y="7084128"/>
                  <a:pt x="3089254" y="7097894"/>
                </a:cubicBezTo>
                <a:cubicBezTo>
                  <a:pt x="3077353" y="7099010"/>
                  <a:pt x="3064709" y="7103475"/>
                  <a:pt x="3055784" y="7099755"/>
                </a:cubicBezTo>
                <a:cubicBezTo>
                  <a:pt x="3044255" y="7094546"/>
                  <a:pt x="3035702" y="7083012"/>
                  <a:pt x="3024173" y="7072595"/>
                </a:cubicBezTo>
                <a:cubicBezTo>
                  <a:pt x="3015620" y="7088221"/>
                  <a:pt x="3007066" y="7104591"/>
                  <a:pt x="3002604" y="7124682"/>
                </a:cubicBezTo>
                <a:cubicBezTo>
                  <a:pt x="3017479" y="7126170"/>
                  <a:pt x="3030868" y="7127286"/>
                  <a:pt x="3044255" y="7128774"/>
                </a:cubicBezTo>
                <a:cubicBezTo>
                  <a:pt x="3073262" y="7132495"/>
                  <a:pt x="3102269" y="7136215"/>
                  <a:pt x="3131276" y="7139563"/>
                </a:cubicBezTo>
                <a:cubicBezTo>
                  <a:pt x="3136483" y="7139935"/>
                  <a:pt x="3142061" y="7139563"/>
                  <a:pt x="3147267" y="7138820"/>
                </a:cubicBezTo>
                <a:cubicBezTo>
                  <a:pt x="3176646" y="7134728"/>
                  <a:pt x="3205653" y="7131378"/>
                  <a:pt x="3234289" y="7125054"/>
                </a:cubicBezTo>
                <a:cubicBezTo>
                  <a:pt x="3259205" y="7119845"/>
                  <a:pt x="3283750" y="7111287"/>
                  <a:pt x="3308666" y="7104963"/>
                </a:cubicBezTo>
                <a:cubicBezTo>
                  <a:pt x="3325400" y="7100871"/>
                  <a:pt x="3337301" y="7090825"/>
                  <a:pt x="3348458" y="7080408"/>
                </a:cubicBezTo>
                <a:cubicBezTo>
                  <a:pt x="3325029" y="7031297"/>
                  <a:pt x="3296022" y="6986652"/>
                  <a:pt x="3280030" y="6935680"/>
                </a:cubicBezTo>
                <a:cubicBezTo>
                  <a:pt x="3275568" y="6920054"/>
                  <a:pt x="3267015" y="6903684"/>
                  <a:pt x="3255858" y="6891406"/>
                </a:cubicBezTo>
                <a:cubicBezTo>
                  <a:pt x="3233917" y="6867595"/>
                  <a:pt x="3210117" y="6844528"/>
                  <a:pt x="3184084" y="6825182"/>
                </a:cubicBezTo>
                <a:cubicBezTo>
                  <a:pt x="3157308" y="6805092"/>
                  <a:pt x="3126814" y="6790954"/>
                  <a:pt x="3098551" y="6772723"/>
                </a:cubicBezTo>
                <a:cubicBezTo>
                  <a:pt x="3077725" y="6759329"/>
                  <a:pt x="3054668" y="6751888"/>
                  <a:pt x="3030496" y="6747424"/>
                </a:cubicBezTo>
                <a:cubicBezTo>
                  <a:pt x="3017851" y="6744819"/>
                  <a:pt x="3004835" y="6742959"/>
                  <a:pt x="2992563" y="6739610"/>
                </a:cubicBezTo>
                <a:cubicBezTo>
                  <a:pt x="2974713" y="6734774"/>
                  <a:pt x="2957071" y="6731751"/>
                  <a:pt x="2939633" y="6730444"/>
                </a:cubicBezTo>
                <a:close/>
                <a:moveTo>
                  <a:pt x="816371" y="6706835"/>
                </a:moveTo>
                <a:cubicBezTo>
                  <a:pt x="800758" y="6726932"/>
                  <a:pt x="785887" y="6746285"/>
                  <a:pt x="769529" y="6767498"/>
                </a:cubicBezTo>
                <a:cubicBezTo>
                  <a:pt x="800013" y="6777174"/>
                  <a:pt x="821948" y="6796154"/>
                  <a:pt x="842766" y="6819974"/>
                </a:cubicBezTo>
                <a:cubicBezTo>
                  <a:pt x="865815" y="6792805"/>
                  <a:pt x="887378" y="6767126"/>
                  <a:pt x="910055" y="6739957"/>
                </a:cubicBezTo>
                <a:cubicBezTo>
                  <a:pt x="878828" y="6728793"/>
                  <a:pt x="848343" y="6717999"/>
                  <a:pt x="816371" y="6706835"/>
                </a:cubicBezTo>
                <a:close/>
                <a:moveTo>
                  <a:pt x="2948680" y="6693104"/>
                </a:moveTo>
                <a:cubicBezTo>
                  <a:pt x="2989960" y="6693104"/>
                  <a:pt x="3031240" y="6701289"/>
                  <a:pt x="3072146" y="6707614"/>
                </a:cubicBezTo>
                <a:cubicBezTo>
                  <a:pt x="3085907" y="6709847"/>
                  <a:pt x="3099294" y="6717288"/>
                  <a:pt x="3111938" y="6723613"/>
                </a:cubicBezTo>
                <a:cubicBezTo>
                  <a:pt x="3134252" y="6735146"/>
                  <a:pt x="3155449" y="6748911"/>
                  <a:pt x="3177762" y="6760445"/>
                </a:cubicBezTo>
                <a:cubicBezTo>
                  <a:pt x="3216438" y="6780536"/>
                  <a:pt x="3248049" y="6809184"/>
                  <a:pt x="3279287" y="6838947"/>
                </a:cubicBezTo>
                <a:cubicBezTo>
                  <a:pt x="3306434" y="6865363"/>
                  <a:pt x="3323542" y="6896615"/>
                  <a:pt x="3335441" y="6932332"/>
                </a:cubicBezTo>
                <a:cubicBezTo>
                  <a:pt x="3342880" y="6953167"/>
                  <a:pt x="3354035" y="6972885"/>
                  <a:pt x="3363704" y="6992976"/>
                </a:cubicBezTo>
                <a:cubicBezTo>
                  <a:pt x="3374861" y="7014555"/>
                  <a:pt x="3386390" y="7036134"/>
                  <a:pt x="3397547" y="7057713"/>
                </a:cubicBezTo>
                <a:cubicBezTo>
                  <a:pt x="3398662" y="7059573"/>
                  <a:pt x="3399778" y="7061433"/>
                  <a:pt x="3400150" y="7063293"/>
                </a:cubicBezTo>
                <a:cubicBezTo>
                  <a:pt x="3403496" y="7077432"/>
                  <a:pt x="3388250" y="7108311"/>
                  <a:pt x="3375605" y="7115381"/>
                </a:cubicBezTo>
                <a:cubicBezTo>
                  <a:pt x="3368168" y="7119101"/>
                  <a:pt x="3360730" y="7123194"/>
                  <a:pt x="3355151" y="7129147"/>
                </a:cubicBezTo>
                <a:cubicBezTo>
                  <a:pt x="3343995" y="7140680"/>
                  <a:pt x="3330979" y="7147749"/>
                  <a:pt x="3315360" y="7152214"/>
                </a:cubicBezTo>
                <a:cubicBezTo>
                  <a:pt x="3302344" y="7155934"/>
                  <a:pt x="3290071" y="7161887"/>
                  <a:pt x="3277056" y="7166351"/>
                </a:cubicBezTo>
                <a:cubicBezTo>
                  <a:pt x="3270733" y="7168583"/>
                  <a:pt x="3264412" y="7171188"/>
                  <a:pt x="3257346" y="7172304"/>
                </a:cubicBezTo>
                <a:cubicBezTo>
                  <a:pt x="3215694" y="7177513"/>
                  <a:pt x="3173672" y="7183837"/>
                  <a:pt x="3132020" y="7187558"/>
                </a:cubicBezTo>
                <a:cubicBezTo>
                  <a:pt x="3117517" y="7188674"/>
                  <a:pt x="3102641" y="7182350"/>
                  <a:pt x="3087766" y="7179745"/>
                </a:cubicBezTo>
                <a:cubicBezTo>
                  <a:pt x="3076981" y="7178256"/>
                  <a:pt x="3066197" y="7176769"/>
                  <a:pt x="3055784" y="7174536"/>
                </a:cubicBezTo>
                <a:cubicBezTo>
                  <a:pt x="3047602" y="7173048"/>
                  <a:pt x="3037933" y="7173048"/>
                  <a:pt x="3032355" y="7168211"/>
                </a:cubicBezTo>
                <a:cubicBezTo>
                  <a:pt x="3020083" y="7158167"/>
                  <a:pt x="3005951" y="7158910"/>
                  <a:pt x="2989960" y="7155190"/>
                </a:cubicBezTo>
                <a:cubicBezTo>
                  <a:pt x="2988100" y="7163746"/>
                  <a:pt x="2985869" y="7169327"/>
                  <a:pt x="2985126" y="7175280"/>
                </a:cubicBezTo>
                <a:cubicBezTo>
                  <a:pt x="2981407" y="7212485"/>
                  <a:pt x="2976572" y="7250062"/>
                  <a:pt x="2974713" y="7287268"/>
                </a:cubicBezTo>
                <a:cubicBezTo>
                  <a:pt x="2971366" y="7362421"/>
                  <a:pt x="2975457" y="7437575"/>
                  <a:pt x="2989216" y="7511614"/>
                </a:cubicBezTo>
                <a:cubicBezTo>
                  <a:pt x="2992935" y="7530959"/>
                  <a:pt x="2998141" y="7549935"/>
                  <a:pt x="3002976" y="7569280"/>
                </a:cubicBezTo>
                <a:cubicBezTo>
                  <a:pt x="3003348" y="7571885"/>
                  <a:pt x="3004092" y="7574489"/>
                  <a:pt x="3004835" y="7577094"/>
                </a:cubicBezTo>
                <a:cubicBezTo>
                  <a:pt x="3014132" y="7612810"/>
                  <a:pt x="3004835" y="7631041"/>
                  <a:pt x="2970250" y="7642947"/>
                </a:cubicBezTo>
                <a:cubicBezTo>
                  <a:pt x="2957235" y="7647411"/>
                  <a:pt x="2943846" y="7649644"/>
                  <a:pt x="2930458" y="7652248"/>
                </a:cubicBezTo>
                <a:cubicBezTo>
                  <a:pt x="2910748" y="7656340"/>
                  <a:pt x="2895129" y="7649272"/>
                  <a:pt x="2886204" y="7631413"/>
                </a:cubicBezTo>
                <a:cubicBezTo>
                  <a:pt x="2876535" y="7612810"/>
                  <a:pt x="2866494" y="7593464"/>
                  <a:pt x="2860544" y="7573746"/>
                </a:cubicBezTo>
                <a:cubicBezTo>
                  <a:pt x="2842322" y="7510497"/>
                  <a:pt x="2831165" y="7446132"/>
                  <a:pt x="2837859" y="7379907"/>
                </a:cubicBezTo>
                <a:cubicBezTo>
                  <a:pt x="2842694" y="7326332"/>
                  <a:pt x="2846040" y="7272386"/>
                  <a:pt x="2863518" y="7220670"/>
                </a:cubicBezTo>
                <a:cubicBezTo>
                  <a:pt x="2864262" y="7218810"/>
                  <a:pt x="2864262" y="7216578"/>
                  <a:pt x="2864634" y="7214718"/>
                </a:cubicBezTo>
                <a:cubicBezTo>
                  <a:pt x="2867982" y="7189046"/>
                  <a:pt x="2871329" y="7163746"/>
                  <a:pt x="2874675" y="7137704"/>
                </a:cubicBezTo>
                <a:cubicBezTo>
                  <a:pt x="2855709" y="7128402"/>
                  <a:pt x="2835627" y="7118357"/>
                  <a:pt x="2815546" y="7109056"/>
                </a:cubicBezTo>
                <a:cubicBezTo>
                  <a:pt x="2812199" y="7107567"/>
                  <a:pt x="2808480" y="7107567"/>
                  <a:pt x="2805505" y="7107567"/>
                </a:cubicBezTo>
                <a:cubicBezTo>
                  <a:pt x="2718484" y="7102731"/>
                  <a:pt x="2640759" y="7072595"/>
                  <a:pt x="2571216" y="7021252"/>
                </a:cubicBezTo>
                <a:cubicBezTo>
                  <a:pt x="2546672" y="7003394"/>
                  <a:pt x="2536260" y="6979582"/>
                  <a:pt x="2549648" y="6958004"/>
                </a:cubicBezTo>
                <a:cubicBezTo>
                  <a:pt x="2573448" y="6918939"/>
                  <a:pt x="2584233" y="6873548"/>
                  <a:pt x="2615472" y="6838576"/>
                </a:cubicBezTo>
                <a:cubicBezTo>
                  <a:pt x="2636668" y="6814765"/>
                  <a:pt x="2658982" y="6795046"/>
                  <a:pt x="2689105" y="6782396"/>
                </a:cubicBezTo>
                <a:cubicBezTo>
                  <a:pt x="2717740" y="6770119"/>
                  <a:pt x="2744515" y="6753004"/>
                  <a:pt x="2772407" y="6738495"/>
                </a:cubicBezTo>
                <a:cubicBezTo>
                  <a:pt x="2827818" y="6709847"/>
                  <a:pt x="2886576" y="6692360"/>
                  <a:pt x="2948680" y="6693104"/>
                </a:cubicBezTo>
                <a:close/>
                <a:moveTo>
                  <a:pt x="758284" y="6692553"/>
                </a:moveTo>
                <a:cubicBezTo>
                  <a:pt x="747781" y="6691762"/>
                  <a:pt x="737186" y="6692506"/>
                  <a:pt x="725661" y="6695670"/>
                </a:cubicBezTo>
                <a:cubicBezTo>
                  <a:pt x="727892" y="6716511"/>
                  <a:pt x="729007" y="6735119"/>
                  <a:pt x="731981" y="6753728"/>
                </a:cubicBezTo>
                <a:cubicBezTo>
                  <a:pt x="732725" y="6757821"/>
                  <a:pt x="738301" y="6762660"/>
                  <a:pt x="742390" y="6763777"/>
                </a:cubicBezTo>
                <a:cubicBezTo>
                  <a:pt x="746480" y="6764893"/>
                  <a:pt x="753916" y="6762288"/>
                  <a:pt x="755774" y="6758938"/>
                </a:cubicBezTo>
                <a:cubicBezTo>
                  <a:pt x="767671" y="6739957"/>
                  <a:pt x="778452" y="6719860"/>
                  <a:pt x="790349" y="6698647"/>
                </a:cubicBezTo>
                <a:cubicBezTo>
                  <a:pt x="779195" y="6695670"/>
                  <a:pt x="768786" y="6693344"/>
                  <a:pt x="758284" y="6692553"/>
                </a:cubicBezTo>
                <a:close/>
                <a:moveTo>
                  <a:pt x="935706" y="6619376"/>
                </a:moveTo>
                <a:cubicBezTo>
                  <a:pt x="909312" y="6648032"/>
                  <a:pt x="909312" y="6647660"/>
                  <a:pt x="866931" y="6667384"/>
                </a:cubicBezTo>
                <a:cubicBezTo>
                  <a:pt x="858752" y="6671107"/>
                  <a:pt x="851688" y="6676689"/>
                  <a:pt x="843511" y="6682271"/>
                </a:cubicBezTo>
                <a:cubicBezTo>
                  <a:pt x="874367" y="6697530"/>
                  <a:pt x="902248" y="6712045"/>
                  <a:pt x="932361" y="6727304"/>
                </a:cubicBezTo>
                <a:cubicBezTo>
                  <a:pt x="966191" y="6712045"/>
                  <a:pt x="981061" y="6677806"/>
                  <a:pt x="1005226" y="6647288"/>
                </a:cubicBezTo>
                <a:cubicBezTo>
                  <a:pt x="979575" y="6636867"/>
                  <a:pt x="957269" y="6627935"/>
                  <a:pt x="935706" y="6619376"/>
                </a:cubicBezTo>
                <a:close/>
                <a:moveTo>
                  <a:pt x="860425" y="6604489"/>
                </a:moveTo>
                <a:cubicBezTo>
                  <a:pt x="846020" y="6604210"/>
                  <a:pt x="831800" y="6605419"/>
                  <a:pt x="817487" y="6606721"/>
                </a:cubicBezTo>
                <a:cubicBezTo>
                  <a:pt x="815628" y="6606721"/>
                  <a:pt x="813397" y="6607466"/>
                  <a:pt x="811910" y="6608210"/>
                </a:cubicBezTo>
                <a:cubicBezTo>
                  <a:pt x="791092" y="6622725"/>
                  <a:pt x="774362" y="6640217"/>
                  <a:pt x="757633" y="6661430"/>
                </a:cubicBezTo>
                <a:cubicBezTo>
                  <a:pt x="775477" y="6665524"/>
                  <a:pt x="790720" y="6669617"/>
                  <a:pt x="805962" y="6671479"/>
                </a:cubicBezTo>
                <a:cubicBezTo>
                  <a:pt x="810051" y="6672223"/>
                  <a:pt x="816371" y="6669617"/>
                  <a:pt x="820089" y="6666640"/>
                </a:cubicBezTo>
                <a:cubicBezTo>
                  <a:pt x="837562" y="6652125"/>
                  <a:pt x="856894" y="6640961"/>
                  <a:pt x="878456" y="6633517"/>
                </a:cubicBezTo>
                <a:cubicBezTo>
                  <a:pt x="888865" y="6629423"/>
                  <a:pt x="897787" y="6623841"/>
                  <a:pt x="904479" y="6611187"/>
                </a:cubicBezTo>
                <a:cubicBezTo>
                  <a:pt x="889423" y="6606535"/>
                  <a:pt x="874831" y="6604768"/>
                  <a:pt x="860425" y="6604489"/>
                </a:cubicBezTo>
                <a:close/>
                <a:moveTo>
                  <a:pt x="1106345" y="6576576"/>
                </a:moveTo>
                <a:cubicBezTo>
                  <a:pt x="1081809" y="6589974"/>
                  <a:pt x="1063221" y="6607838"/>
                  <a:pt x="1047607" y="6631284"/>
                </a:cubicBezTo>
                <a:cubicBezTo>
                  <a:pt x="1080694" y="6658081"/>
                  <a:pt x="1095936" y="6694925"/>
                  <a:pt x="1109691" y="6734747"/>
                </a:cubicBezTo>
                <a:cubicBezTo>
                  <a:pt x="1127536" y="6721721"/>
                  <a:pt x="1133484" y="6714278"/>
                  <a:pt x="1148726" y="6681899"/>
                </a:cubicBezTo>
                <a:cubicBezTo>
                  <a:pt x="1170660" y="6635007"/>
                  <a:pt x="1171032" y="6649520"/>
                  <a:pt x="1141663" y="6608954"/>
                </a:cubicBezTo>
                <a:cubicBezTo>
                  <a:pt x="1132368" y="6595928"/>
                  <a:pt x="1122331" y="6582531"/>
                  <a:pt x="1106345" y="6576576"/>
                </a:cubicBezTo>
                <a:close/>
                <a:moveTo>
                  <a:pt x="1677150" y="6551214"/>
                </a:moveTo>
                <a:cubicBezTo>
                  <a:pt x="1689425" y="6571294"/>
                  <a:pt x="1702818" y="6590630"/>
                  <a:pt x="1713606" y="6611824"/>
                </a:cubicBezTo>
                <a:cubicBezTo>
                  <a:pt x="1723278" y="6631531"/>
                  <a:pt x="1737414" y="6646777"/>
                  <a:pt x="1754898" y="6659049"/>
                </a:cubicBezTo>
                <a:cubicBezTo>
                  <a:pt x="1811442" y="6699951"/>
                  <a:pt x="1868730" y="6740110"/>
                  <a:pt x="1926390" y="6780269"/>
                </a:cubicBezTo>
                <a:cubicBezTo>
                  <a:pt x="1939409" y="6789937"/>
                  <a:pt x="1953917" y="6797373"/>
                  <a:pt x="1969913" y="6806670"/>
                </a:cubicBezTo>
                <a:cubicBezTo>
                  <a:pt x="1952429" y="6809645"/>
                  <a:pt x="1933457" y="6805926"/>
                  <a:pt x="1909650" y="6795143"/>
                </a:cubicBezTo>
                <a:cubicBezTo>
                  <a:pt x="1872822" y="6779154"/>
                  <a:pt x="1841574" y="6754240"/>
                  <a:pt x="1812558" y="6727839"/>
                </a:cubicBezTo>
                <a:cubicBezTo>
                  <a:pt x="1792841" y="6709991"/>
                  <a:pt x="1774242" y="6691026"/>
                  <a:pt x="1755270" y="6672434"/>
                </a:cubicBezTo>
                <a:cubicBezTo>
                  <a:pt x="1752293" y="6669460"/>
                  <a:pt x="1748574" y="6666857"/>
                  <a:pt x="1744110" y="6664998"/>
                </a:cubicBezTo>
                <a:cubicBezTo>
                  <a:pt x="1753782" y="6688424"/>
                  <a:pt x="1767545" y="6708503"/>
                  <a:pt x="1785030" y="6727095"/>
                </a:cubicBezTo>
                <a:cubicBezTo>
                  <a:pt x="1801770" y="6744944"/>
                  <a:pt x="1823717" y="6758330"/>
                  <a:pt x="1840085" y="6781384"/>
                </a:cubicBezTo>
                <a:cubicBezTo>
                  <a:pt x="1811442" y="6781384"/>
                  <a:pt x="1792841" y="6767998"/>
                  <a:pt x="1775358" y="6753124"/>
                </a:cubicBezTo>
                <a:cubicBezTo>
                  <a:pt x="1754898" y="6735648"/>
                  <a:pt x="1738158" y="6714825"/>
                  <a:pt x="1727370" y="6690283"/>
                </a:cubicBezTo>
                <a:cubicBezTo>
                  <a:pt x="1710257" y="6653099"/>
                  <a:pt x="1695377" y="6615171"/>
                  <a:pt x="1680126" y="6577243"/>
                </a:cubicBezTo>
                <a:cubicBezTo>
                  <a:pt x="1676778" y="6569434"/>
                  <a:pt x="1675662" y="6560882"/>
                  <a:pt x="1673429" y="6552702"/>
                </a:cubicBezTo>
                <a:cubicBezTo>
                  <a:pt x="1674545" y="6551958"/>
                  <a:pt x="1676034" y="6551586"/>
                  <a:pt x="1677150" y="6551214"/>
                </a:cubicBezTo>
                <a:close/>
                <a:moveTo>
                  <a:pt x="3335673" y="6536607"/>
                </a:moveTo>
                <a:cubicBezTo>
                  <a:pt x="3346915" y="6547293"/>
                  <a:pt x="3352718" y="6570507"/>
                  <a:pt x="3348366" y="6582668"/>
                </a:cubicBezTo>
                <a:cubicBezTo>
                  <a:pt x="3345828" y="6588932"/>
                  <a:pt x="3338574" y="6590406"/>
                  <a:pt x="3334222" y="6585616"/>
                </a:cubicBezTo>
                <a:cubicBezTo>
                  <a:pt x="3325155" y="6574929"/>
                  <a:pt x="3325518" y="6550609"/>
                  <a:pt x="3335673" y="6536607"/>
                </a:cubicBezTo>
                <a:close/>
                <a:moveTo>
                  <a:pt x="1011546" y="6530427"/>
                </a:moveTo>
                <a:cubicBezTo>
                  <a:pt x="992214" y="6551641"/>
                  <a:pt x="974741" y="6570249"/>
                  <a:pt x="956526" y="6590346"/>
                </a:cubicBezTo>
                <a:cubicBezTo>
                  <a:pt x="980690" y="6599279"/>
                  <a:pt x="1004111" y="6608210"/>
                  <a:pt x="1025301" y="6616397"/>
                </a:cubicBezTo>
                <a:cubicBezTo>
                  <a:pt x="1045005" y="6597045"/>
                  <a:pt x="1063221" y="6579181"/>
                  <a:pt x="1082924" y="6559456"/>
                </a:cubicBezTo>
                <a:cubicBezTo>
                  <a:pt x="1058759" y="6549780"/>
                  <a:pt x="1034596" y="6540103"/>
                  <a:pt x="1011546" y="6530427"/>
                </a:cubicBezTo>
                <a:close/>
                <a:moveTo>
                  <a:pt x="1183300" y="6512935"/>
                </a:moveTo>
                <a:cubicBezTo>
                  <a:pt x="1166942" y="6528567"/>
                  <a:pt x="1150956" y="6543452"/>
                  <a:pt x="1135343" y="6557967"/>
                </a:cubicBezTo>
                <a:cubicBezTo>
                  <a:pt x="1149469" y="6577692"/>
                  <a:pt x="1163225" y="6596300"/>
                  <a:pt x="1178467" y="6617515"/>
                </a:cubicBezTo>
                <a:cubicBezTo>
                  <a:pt x="1188877" y="6597789"/>
                  <a:pt x="1199286" y="6578808"/>
                  <a:pt x="1208951" y="6559828"/>
                </a:cubicBezTo>
                <a:cubicBezTo>
                  <a:pt x="1210438" y="6557223"/>
                  <a:pt x="1210438" y="6552757"/>
                  <a:pt x="1208951" y="6550152"/>
                </a:cubicBezTo>
                <a:cubicBezTo>
                  <a:pt x="1203003" y="6536382"/>
                  <a:pt x="1195940" y="6522983"/>
                  <a:pt x="1183300" y="6512935"/>
                </a:cubicBezTo>
                <a:close/>
                <a:moveTo>
                  <a:pt x="952808" y="6509958"/>
                </a:moveTo>
                <a:cubicBezTo>
                  <a:pt x="944629" y="6506980"/>
                  <a:pt x="938310" y="6509586"/>
                  <a:pt x="933104" y="6516285"/>
                </a:cubicBezTo>
                <a:cubicBezTo>
                  <a:pt x="917118" y="6538242"/>
                  <a:pt x="897416" y="6556851"/>
                  <a:pt x="870649" y="6574715"/>
                </a:cubicBezTo>
                <a:cubicBezTo>
                  <a:pt x="881801" y="6575831"/>
                  <a:pt x="888493" y="6575087"/>
                  <a:pt x="894069" y="6576948"/>
                </a:cubicBezTo>
                <a:cubicBezTo>
                  <a:pt x="918606" y="6585880"/>
                  <a:pt x="937194" y="6576576"/>
                  <a:pt x="953551" y="6559084"/>
                </a:cubicBezTo>
                <a:cubicBezTo>
                  <a:pt x="965448" y="6547547"/>
                  <a:pt x="979575" y="6537870"/>
                  <a:pt x="987382" y="6520378"/>
                </a:cubicBezTo>
                <a:cubicBezTo>
                  <a:pt x="974741" y="6516657"/>
                  <a:pt x="963589" y="6513680"/>
                  <a:pt x="952808" y="6509958"/>
                </a:cubicBezTo>
                <a:close/>
                <a:moveTo>
                  <a:pt x="771097" y="6495681"/>
                </a:moveTo>
                <a:cubicBezTo>
                  <a:pt x="775495" y="6512369"/>
                  <a:pt x="775495" y="6513481"/>
                  <a:pt x="763034" y="6546857"/>
                </a:cubicBezTo>
                <a:cubicBezTo>
                  <a:pt x="757536" y="6562061"/>
                  <a:pt x="751672" y="6577266"/>
                  <a:pt x="745440" y="6592099"/>
                </a:cubicBezTo>
                <a:cubicBezTo>
                  <a:pt x="739209" y="6607675"/>
                  <a:pt x="732245" y="6622879"/>
                  <a:pt x="725649" y="6638083"/>
                </a:cubicBezTo>
                <a:cubicBezTo>
                  <a:pt x="723449" y="6637712"/>
                  <a:pt x="721984" y="6636971"/>
                  <a:pt x="720151" y="6636229"/>
                </a:cubicBezTo>
                <a:cubicBezTo>
                  <a:pt x="729314" y="6588020"/>
                  <a:pt x="752038" y="6544632"/>
                  <a:pt x="771097" y="6495681"/>
                </a:cubicBezTo>
                <a:close/>
                <a:moveTo>
                  <a:pt x="3314242" y="6481166"/>
                </a:moveTo>
                <a:cubicBezTo>
                  <a:pt x="3319852" y="6494800"/>
                  <a:pt x="3310501" y="6505486"/>
                  <a:pt x="3306386" y="6516910"/>
                </a:cubicBezTo>
                <a:cubicBezTo>
                  <a:pt x="3302271" y="6528701"/>
                  <a:pt x="3297408" y="6540125"/>
                  <a:pt x="3292546" y="6552653"/>
                </a:cubicBezTo>
                <a:cubicBezTo>
                  <a:pt x="3285063" y="6550811"/>
                  <a:pt x="3282445" y="6545652"/>
                  <a:pt x="3283194" y="6539019"/>
                </a:cubicBezTo>
                <a:cubicBezTo>
                  <a:pt x="3286186" y="6517278"/>
                  <a:pt x="3293667" y="6497380"/>
                  <a:pt x="3309753" y="6481535"/>
                </a:cubicBezTo>
                <a:cubicBezTo>
                  <a:pt x="3310126" y="6480798"/>
                  <a:pt x="3311997" y="6481166"/>
                  <a:pt x="3314242" y="6481166"/>
                </a:cubicBezTo>
                <a:close/>
                <a:moveTo>
                  <a:pt x="1112525" y="6463530"/>
                </a:moveTo>
                <a:cubicBezTo>
                  <a:pt x="1103464" y="6463809"/>
                  <a:pt x="1094449" y="6469577"/>
                  <a:pt x="1079951" y="6480929"/>
                </a:cubicBezTo>
                <a:cubicBezTo>
                  <a:pt x="1078092" y="6482045"/>
                  <a:pt x="1076976" y="6483906"/>
                  <a:pt x="1075117" y="6485022"/>
                </a:cubicBezTo>
                <a:cubicBezTo>
                  <a:pt x="1067683" y="6489488"/>
                  <a:pt x="1060247" y="6493955"/>
                  <a:pt x="1052811" y="6498421"/>
                </a:cubicBezTo>
                <a:cubicBezTo>
                  <a:pt x="1047607" y="6501398"/>
                  <a:pt x="1042402" y="6504375"/>
                  <a:pt x="1033480" y="6509586"/>
                </a:cubicBezTo>
                <a:cubicBezTo>
                  <a:pt x="1063593" y="6522611"/>
                  <a:pt x="1088873" y="6533405"/>
                  <a:pt x="1115268" y="6544570"/>
                </a:cubicBezTo>
                <a:cubicBezTo>
                  <a:pt x="1133856" y="6530799"/>
                  <a:pt x="1152444" y="6516657"/>
                  <a:pt x="1168057" y="6496560"/>
                </a:cubicBezTo>
                <a:cubicBezTo>
                  <a:pt x="1159507" y="6489860"/>
                  <a:pt x="1152444" y="6484278"/>
                  <a:pt x="1145380" y="6479068"/>
                </a:cubicBezTo>
                <a:cubicBezTo>
                  <a:pt x="1130695" y="6468461"/>
                  <a:pt x="1121588" y="6463251"/>
                  <a:pt x="1112525" y="6463530"/>
                </a:cubicBezTo>
                <a:close/>
                <a:moveTo>
                  <a:pt x="1237577" y="6439246"/>
                </a:moveTo>
                <a:cubicBezTo>
                  <a:pt x="1224937" y="6457483"/>
                  <a:pt x="1213040" y="6474230"/>
                  <a:pt x="1201145" y="6491350"/>
                </a:cubicBezTo>
                <a:cubicBezTo>
                  <a:pt x="1210067" y="6503259"/>
                  <a:pt x="1218246" y="6514052"/>
                  <a:pt x="1227912" y="6527450"/>
                </a:cubicBezTo>
                <a:cubicBezTo>
                  <a:pt x="1238321" y="6509586"/>
                  <a:pt x="1247614" y="6493955"/>
                  <a:pt x="1256165" y="6477579"/>
                </a:cubicBezTo>
                <a:cubicBezTo>
                  <a:pt x="1258396" y="6474230"/>
                  <a:pt x="1259511" y="6467903"/>
                  <a:pt x="1257652" y="6464925"/>
                </a:cubicBezTo>
                <a:cubicBezTo>
                  <a:pt x="1252820" y="6455622"/>
                  <a:pt x="1248359" y="6445573"/>
                  <a:pt x="1237577" y="6439246"/>
                </a:cubicBezTo>
                <a:close/>
                <a:moveTo>
                  <a:pt x="1048356" y="6435483"/>
                </a:moveTo>
                <a:cubicBezTo>
                  <a:pt x="1012615" y="6431663"/>
                  <a:pt x="981527" y="6452179"/>
                  <a:pt x="958384" y="6486511"/>
                </a:cubicBezTo>
                <a:cubicBezTo>
                  <a:pt x="974370" y="6491722"/>
                  <a:pt x="988497" y="6496560"/>
                  <a:pt x="1002996" y="6500281"/>
                </a:cubicBezTo>
                <a:cubicBezTo>
                  <a:pt x="1005970" y="6501398"/>
                  <a:pt x="1011174" y="6500281"/>
                  <a:pt x="1014149" y="6498421"/>
                </a:cubicBezTo>
                <a:cubicBezTo>
                  <a:pt x="1037941" y="6482045"/>
                  <a:pt x="1060990" y="6464925"/>
                  <a:pt x="1085526" y="6447806"/>
                </a:cubicBezTo>
                <a:cubicBezTo>
                  <a:pt x="1072701" y="6440735"/>
                  <a:pt x="1060270" y="6436757"/>
                  <a:pt x="1048356" y="6435483"/>
                </a:cubicBezTo>
                <a:close/>
                <a:moveTo>
                  <a:pt x="3260072" y="6434838"/>
                </a:moveTo>
                <a:cubicBezTo>
                  <a:pt x="3270571" y="6452439"/>
                  <a:pt x="3263822" y="6489515"/>
                  <a:pt x="3247323" y="6511611"/>
                </a:cubicBezTo>
                <a:cubicBezTo>
                  <a:pt x="3236450" y="6507491"/>
                  <a:pt x="3236450" y="6498877"/>
                  <a:pt x="3237200" y="6489889"/>
                </a:cubicBezTo>
                <a:cubicBezTo>
                  <a:pt x="3239074" y="6469292"/>
                  <a:pt x="3244324" y="6450567"/>
                  <a:pt x="3260072" y="6434838"/>
                </a:cubicBezTo>
                <a:close/>
                <a:moveTo>
                  <a:pt x="543498" y="6421754"/>
                </a:moveTo>
                <a:cubicBezTo>
                  <a:pt x="550934" y="6463809"/>
                  <a:pt x="548332" y="6501026"/>
                  <a:pt x="542383" y="6538242"/>
                </a:cubicBezTo>
                <a:cubicBezTo>
                  <a:pt x="537922" y="6567272"/>
                  <a:pt x="534576" y="6596300"/>
                  <a:pt x="530115" y="6625330"/>
                </a:cubicBezTo>
                <a:cubicBezTo>
                  <a:pt x="515988" y="6718744"/>
                  <a:pt x="500746" y="6812530"/>
                  <a:pt x="469146" y="6902594"/>
                </a:cubicBezTo>
                <a:cubicBezTo>
                  <a:pt x="442379" y="6977773"/>
                  <a:pt x="414498" y="7052207"/>
                  <a:pt x="369143" y="7119196"/>
                </a:cubicBezTo>
                <a:cubicBezTo>
                  <a:pt x="331223" y="7175022"/>
                  <a:pt x="308545" y="7237546"/>
                  <a:pt x="297392" y="7304909"/>
                </a:cubicBezTo>
                <a:cubicBezTo>
                  <a:pt x="284752" y="7381203"/>
                  <a:pt x="277689" y="7457869"/>
                  <a:pt x="290700" y="7534908"/>
                </a:cubicBezTo>
                <a:cubicBezTo>
                  <a:pt x="291816" y="7542724"/>
                  <a:pt x="292559" y="7550540"/>
                  <a:pt x="293303" y="7558355"/>
                </a:cubicBezTo>
                <a:cubicBezTo>
                  <a:pt x="303340" y="7479828"/>
                  <a:pt x="300738" y="7400183"/>
                  <a:pt x="328248" y="7324633"/>
                </a:cubicBezTo>
                <a:cubicBezTo>
                  <a:pt x="323415" y="7417675"/>
                  <a:pt x="318583" y="7510345"/>
                  <a:pt x="313749" y="7603388"/>
                </a:cubicBezTo>
                <a:cubicBezTo>
                  <a:pt x="330107" y="7612691"/>
                  <a:pt x="344606" y="7613808"/>
                  <a:pt x="359105" y="7603760"/>
                </a:cubicBezTo>
                <a:cubicBezTo>
                  <a:pt x="379552" y="7589245"/>
                  <a:pt x="400371" y="7574358"/>
                  <a:pt x="420818" y="7560215"/>
                </a:cubicBezTo>
                <a:cubicBezTo>
                  <a:pt x="433086" y="7551656"/>
                  <a:pt x="444981" y="7543840"/>
                  <a:pt x="457249" y="7535653"/>
                </a:cubicBezTo>
                <a:cubicBezTo>
                  <a:pt x="457994" y="7536769"/>
                  <a:pt x="459108" y="7537886"/>
                  <a:pt x="459852" y="7539374"/>
                </a:cubicBezTo>
                <a:cubicBezTo>
                  <a:pt x="437175" y="7573614"/>
                  <a:pt x="405203" y="7597804"/>
                  <a:pt x="370629" y="7620879"/>
                </a:cubicBezTo>
                <a:cubicBezTo>
                  <a:pt x="379180" y="7620879"/>
                  <a:pt x="387358" y="7620135"/>
                  <a:pt x="394051" y="7616040"/>
                </a:cubicBezTo>
                <a:cubicBezTo>
                  <a:pt x="405946" y="7608598"/>
                  <a:pt x="417100" y="7599665"/>
                  <a:pt x="428625" y="7591106"/>
                </a:cubicBezTo>
                <a:cubicBezTo>
                  <a:pt x="475466" y="7556494"/>
                  <a:pt x="521936" y="7522254"/>
                  <a:pt x="569150" y="7488387"/>
                </a:cubicBezTo>
                <a:cubicBezTo>
                  <a:pt x="579931" y="7480572"/>
                  <a:pt x="591827" y="7474990"/>
                  <a:pt x="603352" y="7468290"/>
                </a:cubicBezTo>
                <a:cubicBezTo>
                  <a:pt x="604096" y="7469407"/>
                  <a:pt x="604839" y="7470523"/>
                  <a:pt x="605583" y="7472012"/>
                </a:cubicBezTo>
                <a:cubicBezTo>
                  <a:pt x="577329" y="7504390"/>
                  <a:pt x="543126" y="7529698"/>
                  <a:pt x="508181" y="7554633"/>
                </a:cubicBezTo>
                <a:cubicBezTo>
                  <a:pt x="473607" y="7578824"/>
                  <a:pt x="438661" y="7603388"/>
                  <a:pt x="399255" y="7621252"/>
                </a:cubicBezTo>
                <a:cubicBezTo>
                  <a:pt x="429739" y="7625345"/>
                  <a:pt x="459852" y="7632416"/>
                  <a:pt x="490337" y="7624973"/>
                </a:cubicBezTo>
                <a:cubicBezTo>
                  <a:pt x="561343" y="7607109"/>
                  <a:pt x="628632" y="7578079"/>
                  <a:pt x="691831" y="7541607"/>
                </a:cubicBezTo>
                <a:cubicBezTo>
                  <a:pt x="727520" y="7520766"/>
                  <a:pt x="759492" y="7493598"/>
                  <a:pt x="793694" y="7469779"/>
                </a:cubicBezTo>
                <a:cubicBezTo>
                  <a:pt x="824550" y="7448565"/>
                  <a:pt x="854291" y="7425862"/>
                  <a:pt x="878084" y="7396090"/>
                </a:cubicBezTo>
                <a:cubicBezTo>
                  <a:pt x="897787" y="7371898"/>
                  <a:pt x="916747" y="7346963"/>
                  <a:pt x="935335" y="7321656"/>
                </a:cubicBezTo>
                <a:cubicBezTo>
                  <a:pt x="945001" y="7308630"/>
                  <a:pt x="953923" y="7294860"/>
                  <a:pt x="963217" y="7281461"/>
                </a:cubicBezTo>
                <a:cubicBezTo>
                  <a:pt x="962473" y="7280717"/>
                  <a:pt x="961730" y="7279973"/>
                  <a:pt x="960615" y="7279228"/>
                </a:cubicBezTo>
                <a:cubicBezTo>
                  <a:pt x="955782" y="7283322"/>
                  <a:pt x="950949" y="7287044"/>
                  <a:pt x="946116" y="7290766"/>
                </a:cubicBezTo>
                <a:cubicBezTo>
                  <a:pt x="984036" y="7227497"/>
                  <a:pt x="1033480" y="7174277"/>
                  <a:pt x="1087014" y="7119940"/>
                </a:cubicBezTo>
                <a:cubicBezTo>
                  <a:pt x="1024930" y="7150458"/>
                  <a:pt x="968422" y="7183954"/>
                  <a:pt x="913402" y="7219682"/>
                </a:cubicBezTo>
                <a:cubicBezTo>
                  <a:pt x="913773" y="7217449"/>
                  <a:pt x="914888" y="7215960"/>
                  <a:pt x="916004" y="7214844"/>
                </a:cubicBezTo>
                <a:cubicBezTo>
                  <a:pt x="977345" y="7160880"/>
                  <a:pt x="1043518" y="7114730"/>
                  <a:pt x="1117127" y="7079002"/>
                </a:cubicBezTo>
                <a:cubicBezTo>
                  <a:pt x="1155046" y="7060394"/>
                  <a:pt x="1192593" y="7041785"/>
                  <a:pt x="1230514" y="7022805"/>
                </a:cubicBezTo>
                <a:lnTo>
                  <a:pt x="1249155" y="7011055"/>
                </a:lnTo>
                <a:lnTo>
                  <a:pt x="1250961" y="7010523"/>
                </a:lnTo>
                <a:lnTo>
                  <a:pt x="1251583" y="7009963"/>
                </a:lnTo>
                <a:lnTo>
                  <a:pt x="1262857" y="7007825"/>
                </a:lnTo>
                <a:cubicBezTo>
                  <a:pt x="1266574" y="7005871"/>
                  <a:pt x="1270106" y="7002894"/>
                  <a:pt x="1274009" y="6999359"/>
                </a:cubicBezTo>
                <a:cubicBezTo>
                  <a:pt x="1266761" y="7000289"/>
                  <a:pt x="1263136" y="7000754"/>
                  <a:pt x="1260255" y="7002150"/>
                </a:cubicBezTo>
                <a:lnTo>
                  <a:pt x="1251583" y="7009963"/>
                </a:lnTo>
                <a:lnTo>
                  <a:pt x="1250589" y="7010151"/>
                </a:lnTo>
                <a:lnTo>
                  <a:pt x="1249155" y="7011055"/>
                </a:lnTo>
                <a:lnTo>
                  <a:pt x="1232001" y="7016106"/>
                </a:lnTo>
                <a:cubicBezTo>
                  <a:pt x="1212669" y="7025410"/>
                  <a:pt x="1193709" y="7034715"/>
                  <a:pt x="1174750" y="7043646"/>
                </a:cubicBezTo>
                <a:cubicBezTo>
                  <a:pt x="1106717" y="7075281"/>
                  <a:pt x="1038685" y="7106171"/>
                  <a:pt x="967307" y="7129617"/>
                </a:cubicBezTo>
                <a:cubicBezTo>
                  <a:pt x="953180" y="7134455"/>
                  <a:pt x="939053" y="7138177"/>
                  <a:pt x="924926" y="7141899"/>
                </a:cubicBezTo>
                <a:cubicBezTo>
                  <a:pt x="976600" y="7116219"/>
                  <a:pt x="1028648" y="7093145"/>
                  <a:pt x="1080694" y="7068954"/>
                </a:cubicBezTo>
                <a:cubicBezTo>
                  <a:pt x="1132368" y="7044763"/>
                  <a:pt x="1184043" y="7019828"/>
                  <a:pt x="1234975" y="6994148"/>
                </a:cubicBezTo>
                <a:cubicBezTo>
                  <a:pt x="1285534" y="6968841"/>
                  <a:pt x="1338696" y="6948744"/>
                  <a:pt x="1388140" y="6918970"/>
                </a:cubicBezTo>
                <a:cubicBezTo>
                  <a:pt x="1348361" y="6925670"/>
                  <a:pt x="1310070" y="6934229"/>
                  <a:pt x="1271779" y="6938695"/>
                </a:cubicBezTo>
                <a:cubicBezTo>
                  <a:pt x="1199657" y="6946883"/>
                  <a:pt x="1127164" y="6957675"/>
                  <a:pt x="1054670" y="6960653"/>
                </a:cubicBezTo>
                <a:cubicBezTo>
                  <a:pt x="963961" y="6964375"/>
                  <a:pt x="880687" y="6990798"/>
                  <a:pt x="802617" y="7036203"/>
                </a:cubicBezTo>
                <a:cubicBezTo>
                  <a:pt x="750569" y="7066348"/>
                  <a:pt x="698151" y="7095750"/>
                  <a:pt x="661347" y="7145621"/>
                </a:cubicBezTo>
                <a:cubicBezTo>
                  <a:pt x="652052" y="7157902"/>
                  <a:pt x="640900" y="7168323"/>
                  <a:pt x="627889" y="7182837"/>
                </a:cubicBezTo>
                <a:cubicBezTo>
                  <a:pt x="625286" y="7165717"/>
                  <a:pt x="629375" y="7154924"/>
                  <a:pt x="634580" y="7144876"/>
                </a:cubicBezTo>
                <a:cubicBezTo>
                  <a:pt x="652052" y="7109520"/>
                  <a:pt x="676217" y="7079002"/>
                  <a:pt x="707073" y="7054812"/>
                </a:cubicBezTo>
                <a:cubicBezTo>
                  <a:pt x="776965" y="6998987"/>
                  <a:pt x="855778" y="6958792"/>
                  <a:pt x="942026" y="6934229"/>
                </a:cubicBezTo>
                <a:cubicBezTo>
                  <a:pt x="950949" y="6931624"/>
                  <a:pt x="957641" y="6927902"/>
                  <a:pt x="963217" y="6919714"/>
                </a:cubicBezTo>
                <a:cubicBezTo>
                  <a:pt x="974370" y="6903339"/>
                  <a:pt x="987009" y="6888081"/>
                  <a:pt x="999278" y="6872822"/>
                </a:cubicBezTo>
                <a:cubicBezTo>
                  <a:pt x="1027903" y="6834861"/>
                  <a:pt x="1056901" y="6796900"/>
                  <a:pt x="1085526" y="6760054"/>
                </a:cubicBezTo>
                <a:cubicBezTo>
                  <a:pt x="1067683" y="6710557"/>
                  <a:pt x="1044261" y="6674084"/>
                  <a:pt x="1022699" y="6663291"/>
                </a:cubicBezTo>
                <a:cubicBezTo>
                  <a:pt x="998163" y="6691204"/>
                  <a:pt x="982177" y="6727304"/>
                  <a:pt x="946116" y="6745540"/>
                </a:cubicBezTo>
                <a:cubicBezTo>
                  <a:pt x="968422" y="6773080"/>
                  <a:pt x="997419" y="6791689"/>
                  <a:pt x="1006713" y="6825556"/>
                </a:cubicBezTo>
                <a:cubicBezTo>
                  <a:pt x="1000765" y="6821462"/>
                  <a:pt x="996304" y="6816252"/>
                  <a:pt x="991472" y="6811041"/>
                </a:cubicBezTo>
                <a:cubicBezTo>
                  <a:pt x="978459" y="6796154"/>
                  <a:pt x="965820" y="6780896"/>
                  <a:pt x="952064" y="6766382"/>
                </a:cubicBezTo>
                <a:cubicBezTo>
                  <a:pt x="934963" y="6749262"/>
                  <a:pt x="926413" y="6749634"/>
                  <a:pt x="908568" y="6765637"/>
                </a:cubicBezTo>
                <a:cubicBezTo>
                  <a:pt x="905594" y="6768242"/>
                  <a:pt x="902620" y="6770847"/>
                  <a:pt x="900018" y="6774197"/>
                </a:cubicBezTo>
                <a:cubicBezTo>
                  <a:pt x="884776" y="6795038"/>
                  <a:pt x="869905" y="6816252"/>
                  <a:pt x="854663" y="6836721"/>
                </a:cubicBezTo>
                <a:cubicBezTo>
                  <a:pt x="878084" y="6883242"/>
                  <a:pt x="878084" y="6883242"/>
                  <a:pt x="874738" y="6900362"/>
                </a:cubicBezTo>
                <a:cubicBezTo>
                  <a:pt x="859867" y="6885475"/>
                  <a:pt x="846113" y="6872077"/>
                  <a:pt x="830870" y="6856818"/>
                </a:cubicBezTo>
                <a:cubicBezTo>
                  <a:pt x="815256" y="6871333"/>
                  <a:pt x="799642" y="6884730"/>
                  <a:pt x="784400" y="6899245"/>
                </a:cubicBezTo>
                <a:cubicBezTo>
                  <a:pt x="799270" y="6923065"/>
                  <a:pt x="815256" y="6944278"/>
                  <a:pt x="821205" y="6975167"/>
                </a:cubicBezTo>
                <a:cubicBezTo>
                  <a:pt x="792207" y="6961770"/>
                  <a:pt x="785144" y="6935718"/>
                  <a:pt x="768414" y="6916737"/>
                </a:cubicBezTo>
                <a:cubicBezTo>
                  <a:pt x="765068" y="6918970"/>
                  <a:pt x="762466" y="6921203"/>
                  <a:pt x="759492" y="6922319"/>
                </a:cubicBezTo>
                <a:cubicBezTo>
                  <a:pt x="756889" y="6923809"/>
                  <a:pt x="754287" y="6924925"/>
                  <a:pt x="748710" y="6926786"/>
                </a:cubicBezTo>
                <a:cubicBezTo>
                  <a:pt x="751685" y="6916737"/>
                  <a:pt x="753916" y="6910038"/>
                  <a:pt x="756518" y="6901478"/>
                </a:cubicBezTo>
                <a:cubicBezTo>
                  <a:pt x="749454" y="6897012"/>
                  <a:pt x="742019" y="6892174"/>
                  <a:pt x="733097" y="6886591"/>
                </a:cubicBezTo>
                <a:cubicBezTo>
                  <a:pt x="710048" y="6985960"/>
                  <a:pt x="669154" y="7074909"/>
                  <a:pt x="610044" y="7154924"/>
                </a:cubicBezTo>
                <a:cubicBezTo>
                  <a:pt x="609300" y="7148598"/>
                  <a:pt x="610787" y="7143016"/>
                  <a:pt x="612646" y="7137432"/>
                </a:cubicBezTo>
                <a:cubicBezTo>
                  <a:pt x="629747" y="7084212"/>
                  <a:pt x="648707" y="7031365"/>
                  <a:pt x="664321" y="6977773"/>
                </a:cubicBezTo>
                <a:cubicBezTo>
                  <a:pt x="678819" y="6927902"/>
                  <a:pt x="691459" y="6877287"/>
                  <a:pt x="689973" y="6824812"/>
                </a:cubicBezTo>
                <a:cubicBezTo>
                  <a:pt x="689601" y="6797644"/>
                  <a:pt x="687742" y="6770475"/>
                  <a:pt x="685883" y="6743308"/>
                </a:cubicBezTo>
                <a:cubicBezTo>
                  <a:pt x="681794" y="6689715"/>
                  <a:pt x="672128" y="6637984"/>
                  <a:pt x="646477" y="6590346"/>
                </a:cubicBezTo>
                <a:cubicBezTo>
                  <a:pt x="640900" y="6580670"/>
                  <a:pt x="637182" y="6570249"/>
                  <a:pt x="632721" y="6560200"/>
                </a:cubicBezTo>
                <a:cubicBezTo>
                  <a:pt x="615621" y="6521495"/>
                  <a:pt x="591084" y="6486883"/>
                  <a:pt x="566920" y="6451899"/>
                </a:cubicBezTo>
                <a:cubicBezTo>
                  <a:pt x="560600" y="6442968"/>
                  <a:pt x="553164" y="6434407"/>
                  <a:pt x="543498" y="6421754"/>
                </a:cubicBezTo>
                <a:close/>
                <a:moveTo>
                  <a:pt x="1189248" y="6396074"/>
                </a:moveTo>
                <a:cubicBezTo>
                  <a:pt x="1173634" y="6413194"/>
                  <a:pt x="1159135" y="6429942"/>
                  <a:pt x="1143522" y="6447806"/>
                </a:cubicBezTo>
                <a:cubicBezTo>
                  <a:pt x="1154674" y="6455622"/>
                  <a:pt x="1169544" y="6466042"/>
                  <a:pt x="1185530" y="6477579"/>
                </a:cubicBezTo>
                <a:cubicBezTo>
                  <a:pt x="1198542" y="6458227"/>
                  <a:pt x="1211181" y="6440363"/>
                  <a:pt x="1224565" y="6420638"/>
                </a:cubicBezTo>
                <a:cubicBezTo>
                  <a:pt x="1211181" y="6411705"/>
                  <a:pt x="1200401" y="6403890"/>
                  <a:pt x="1189248" y="6396074"/>
                </a:cubicBezTo>
                <a:close/>
                <a:moveTo>
                  <a:pt x="1145194" y="6381421"/>
                </a:moveTo>
                <a:cubicBezTo>
                  <a:pt x="1140454" y="6380537"/>
                  <a:pt x="1136086" y="6380444"/>
                  <a:pt x="1132740" y="6382305"/>
                </a:cubicBezTo>
                <a:cubicBezTo>
                  <a:pt x="1114523" y="6392353"/>
                  <a:pt x="1098166" y="6405379"/>
                  <a:pt x="1079578" y="6418032"/>
                </a:cubicBezTo>
                <a:cubicBezTo>
                  <a:pt x="1087757" y="6421382"/>
                  <a:pt x="1095192" y="6425104"/>
                  <a:pt x="1103371" y="6427337"/>
                </a:cubicBezTo>
                <a:cubicBezTo>
                  <a:pt x="1107461" y="6428825"/>
                  <a:pt x="1113780" y="6429942"/>
                  <a:pt x="1116755" y="6427709"/>
                </a:cubicBezTo>
                <a:cubicBezTo>
                  <a:pt x="1132740" y="6416171"/>
                  <a:pt x="1147239" y="6402402"/>
                  <a:pt x="1159879" y="6385282"/>
                </a:cubicBezTo>
                <a:cubicBezTo>
                  <a:pt x="1155046" y="6383979"/>
                  <a:pt x="1149935" y="6382305"/>
                  <a:pt x="1145194" y="6381421"/>
                </a:cubicBezTo>
                <a:close/>
                <a:moveTo>
                  <a:pt x="410172" y="6356273"/>
                </a:moveTo>
                <a:cubicBezTo>
                  <a:pt x="421906" y="6370655"/>
                  <a:pt x="418878" y="6378225"/>
                  <a:pt x="397304" y="6395256"/>
                </a:cubicBezTo>
                <a:cubicBezTo>
                  <a:pt x="382922" y="6383523"/>
                  <a:pt x="385572" y="6374819"/>
                  <a:pt x="410172" y="6356273"/>
                </a:cubicBezTo>
                <a:close/>
                <a:moveTo>
                  <a:pt x="338332" y="6356273"/>
                </a:moveTo>
                <a:cubicBezTo>
                  <a:pt x="348104" y="6367878"/>
                  <a:pt x="344346" y="6376863"/>
                  <a:pt x="339084" y="6390340"/>
                </a:cubicBezTo>
                <a:cubicBezTo>
                  <a:pt x="330439" y="6376489"/>
                  <a:pt x="335325" y="6367878"/>
                  <a:pt x="338332" y="6356273"/>
                </a:cubicBezTo>
                <a:close/>
                <a:moveTo>
                  <a:pt x="1289995" y="6337272"/>
                </a:moveTo>
                <a:cubicBezTo>
                  <a:pt x="1277356" y="6363695"/>
                  <a:pt x="1264716" y="6390120"/>
                  <a:pt x="1252075" y="6417288"/>
                </a:cubicBezTo>
                <a:cubicBezTo>
                  <a:pt x="1258396" y="6425476"/>
                  <a:pt x="1265088" y="6434035"/>
                  <a:pt x="1272895" y="6443712"/>
                </a:cubicBezTo>
                <a:cubicBezTo>
                  <a:pt x="1281816" y="6431430"/>
                  <a:pt x="1289623" y="6420266"/>
                  <a:pt x="1297058" y="6409473"/>
                </a:cubicBezTo>
                <a:cubicBezTo>
                  <a:pt x="1298545" y="6410217"/>
                  <a:pt x="1300404" y="6411333"/>
                  <a:pt x="1301892" y="6412078"/>
                </a:cubicBezTo>
                <a:cubicBezTo>
                  <a:pt x="1298174" y="6425476"/>
                  <a:pt x="1295572" y="6439618"/>
                  <a:pt x="1290738" y="6452644"/>
                </a:cubicBezTo>
                <a:cubicBezTo>
                  <a:pt x="1287393" y="6462320"/>
                  <a:pt x="1287021" y="6470508"/>
                  <a:pt x="1291110" y="6480184"/>
                </a:cubicBezTo>
                <a:cubicBezTo>
                  <a:pt x="1295199" y="6488744"/>
                  <a:pt x="1298917" y="6498421"/>
                  <a:pt x="1293341" y="6510703"/>
                </a:cubicBezTo>
                <a:cubicBezTo>
                  <a:pt x="1285906" y="6503631"/>
                  <a:pt x="1279957" y="6498049"/>
                  <a:pt x="1273638" y="6492094"/>
                </a:cubicBezTo>
                <a:cubicBezTo>
                  <a:pt x="1264343" y="6508096"/>
                  <a:pt x="1255422" y="6523728"/>
                  <a:pt x="1246500" y="6538987"/>
                </a:cubicBezTo>
                <a:cubicBezTo>
                  <a:pt x="1238692" y="6551641"/>
                  <a:pt x="1233116" y="6563923"/>
                  <a:pt x="1235346" y="6579181"/>
                </a:cubicBezTo>
                <a:cubicBezTo>
                  <a:pt x="1236090" y="6584392"/>
                  <a:pt x="1234231" y="6589602"/>
                  <a:pt x="1233116" y="6596673"/>
                </a:cubicBezTo>
                <a:cubicBezTo>
                  <a:pt x="1227912" y="6591835"/>
                  <a:pt x="1224565" y="6588857"/>
                  <a:pt x="1220104" y="6584764"/>
                </a:cubicBezTo>
                <a:cubicBezTo>
                  <a:pt x="1211926" y="6599279"/>
                  <a:pt x="1205606" y="6612676"/>
                  <a:pt x="1197055" y="6625330"/>
                </a:cubicBezTo>
                <a:cubicBezTo>
                  <a:pt x="1188504" y="6638356"/>
                  <a:pt x="1187018" y="6650637"/>
                  <a:pt x="1193709" y="6665152"/>
                </a:cubicBezTo>
                <a:cubicBezTo>
                  <a:pt x="1198914" y="6675945"/>
                  <a:pt x="1203747" y="6688226"/>
                  <a:pt x="1199657" y="6705345"/>
                </a:cubicBezTo>
                <a:cubicBezTo>
                  <a:pt x="1191107" y="6690832"/>
                  <a:pt x="1184415" y="6679294"/>
                  <a:pt x="1177723" y="6668501"/>
                </a:cubicBezTo>
                <a:cubicBezTo>
                  <a:pt x="1156905" y="6697530"/>
                  <a:pt x="1137201" y="6725443"/>
                  <a:pt x="1116011" y="6755588"/>
                </a:cubicBezTo>
                <a:cubicBezTo>
                  <a:pt x="1123818" y="6781269"/>
                  <a:pt x="1136086" y="6810297"/>
                  <a:pt x="1136086" y="6841559"/>
                </a:cubicBezTo>
                <a:cubicBezTo>
                  <a:pt x="1134599" y="6841931"/>
                  <a:pt x="1133484" y="6842676"/>
                  <a:pt x="1131997" y="6843048"/>
                </a:cubicBezTo>
                <a:cubicBezTo>
                  <a:pt x="1118613" y="6820346"/>
                  <a:pt x="1105602" y="6797644"/>
                  <a:pt x="1091103" y="6772336"/>
                </a:cubicBezTo>
                <a:cubicBezTo>
                  <a:pt x="1083296" y="6782013"/>
                  <a:pt x="1076233" y="6789456"/>
                  <a:pt x="1071028" y="6797644"/>
                </a:cubicBezTo>
                <a:cubicBezTo>
                  <a:pt x="1062106" y="6811041"/>
                  <a:pt x="1055042" y="6825184"/>
                  <a:pt x="1045748" y="6837466"/>
                </a:cubicBezTo>
                <a:cubicBezTo>
                  <a:pt x="1028648" y="6860540"/>
                  <a:pt x="1010431" y="6882497"/>
                  <a:pt x="992586" y="6904827"/>
                </a:cubicBezTo>
                <a:cubicBezTo>
                  <a:pt x="988497" y="6910411"/>
                  <a:pt x="984779" y="6916365"/>
                  <a:pt x="979203" y="6924181"/>
                </a:cubicBezTo>
                <a:cubicBezTo>
                  <a:pt x="998534" y="6922319"/>
                  <a:pt x="1014149" y="6921203"/>
                  <a:pt x="1029762" y="6920086"/>
                </a:cubicBezTo>
                <a:cubicBezTo>
                  <a:pt x="1053555" y="6917853"/>
                  <a:pt x="1076976" y="6915621"/>
                  <a:pt x="1100769" y="6914132"/>
                </a:cubicBezTo>
                <a:cubicBezTo>
                  <a:pt x="1110807" y="6913016"/>
                  <a:pt x="1117127" y="6908922"/>
                  <a:pt x="1122331" y="6900734"/>
                </a:cubicBezTo>
                <a:cubicBezTo>
                  <a:pt x="1150213" y="6855330"/>
                  <a:pt x="1178467" y="6810669"/>
                  <a:pt x="1207092" y="6765637"/>
                </a:cubicBezTo>
                <a:cubicBezTo>
                  <a:pt x="1240180" y="6712417"/>
                  <a:pt x="1267318" y="6656220"/>
                  <a:pt x="1289995" y="6597789"/>
                </a:cubicBezTo>
                <a:cubicBezTo>
                  <a:pt x="1293713" y="6588113"/>
                  <a:pt x="1297431" y="6578808"/>
                  <a:pt x="1294456" y="6568016"/>
                </a:cubicBezTo>
                <a:cubicBezTo>
                  <a:pt x="1288508" y="6547919"/>
                  <a:pt x="1293713" y="6528939"/>
                  <a:pt x="1302635" y="6510703"/>
                </a:cubicBezTo>
                <a:cubicBezTo>
                  <a:pt x="1307467" y="6501770"/>
                  <a:pt x="1311556" y="6492094"/>
                  <a:pt x="1316019" y="6483162"/>
                </a:cubicBezTo>
                <a:cubicBezTo>
                  <a:pt x="1321966" y="6472369"/>
                  <a:pt x="1322338" y="6461204"/>
                  <a:pt x="1317505" y="6449666"/>
                </a:cubicBezTo>
                <a:cubicBezTo>
                  <a:pt x="1308583" y="6426964"/>
                  <a:pt x="1307096" y="6403146"/>
                  <a:pt x="1305981" y="6379327"/>
                </a:cubicBezTo>
                <a:cubicBezTo>
                  <a:pt x="1305981" y="6370395"/>
                  <a:pt x="1305237" y="6361463"/>
                  <a:pt x="1304122" y="6352903"/>
                </a:cubicBezTo>
                <a:cubicBezTo>
                  <a:pt x="1303378" y="6345087"/>
                  <a:pt x="1299661" y="6338761"/>
                  <a:pt x="1289995" y="6337272"/>
                </a:cubicBezTo>
                <a:close/>
                <a:moveTo>
                  <a:pt x="1220847" y="6331690"/>
                </a:moveTo>
                <a:cubicBezTo>
                  <a:pt x="1179582" y="6338761"/>
                  <a:pt x="1160622" y="6349182"/>
                  <a:pt x="1143149" y="6376722"/>
                </a:cubicBezTo>
                <a:cubicBezTo>
                  <a:pt x="1155417" y="6375605"/>
                  <a:pt x="1168057" y="6378210"/>
                  <a:pt x="1175493" y="6373000"/>
                </a:cubicBezTo>
                <a:cubicBezTo>
                  <a:pt x="1191850" y="6361463"/>
                  <a:pt x="1205234" y="6346577"/>
                  <a:pt x="1220847" y="6331690"/>
                </a:cubicBezTo>
                <a:close/>
                <a:moveTo>
                  <a:pt x="1271779" y="6323874"/>
                </a:moveTo>
                <a:cubicBezTo>
                  <a:pt x="1264343" y="6319780"/>
                  <a:pt x="1256909" y="6320524"/>
                  <a:pt x="1250961" y="6326479"/>
                </a:cubicBezTo>
                <a:cubicBezTo>
                  <a:pt x="1233860" y="6344715"/>
                  <a:pt x="1217130" y="6362951"/>
                  <a:pt x="1198914" y="6382305"/>
                </a:cubicBezTo>
                <a:cubicBezTo>
                  <a:pt x="1211926" y="6389748"/>
                  <a:pt x="1222335" y="6395330"/>
                  <a:pt x="1234975" y="6402774"/>
                </a:cubicBezTo>
                <a:cubicBezTo>
                  <a:pt x="1252075" y="6378954"/>
                  <a:pt x="1268805" y="6355880"/>
                  <a:pt x="1285534" y="6332434"/>
                </a:cubicBezTo>
                <a:cubicBezTo>
                  <a:pt x="1280701" y="6329085"/>
                  <a:pt x="1276240" y="6326107"/>
                  <a:pt x="1271779" y="6323874"/>
                </a:cubicBezTo>
                <a:close/>
                <a:moveTo>
                  <a:pt x="1270106" y="6282796"/>
                </a:moveTo>
                <a:cubicBezTo>
                  <a:pt x="1276240" y="6283773"/>
                  <a:pt x="1282188" y="6286285"/>
                  <a:pt x="1287765" y="6290751"/>
                </a:cubicBezTo>
                <a:cubicBezTo>
                  <a:pt x="1292225" y="6294473"/>
                  <a:pt x="1298545" y="6296334"/>
                  <a:pt x="1304122" y="6298939"/>
                </a:cubicBezTo>
                <a:cubicBezTo>
                  <a:pt x="1327171" y="6310104"/>
                  <a:pt x="1339067" y="6328713"/>
                  <a:pt x="1340926" y="6354020"/>
                </a:cubicBezTo>
                <a:cubicBezTo>
                  <a:pt x="1341670" y="6367418"/>
                  <a:pt x="1341670" y="6381187"/>
                  <a:pt x="1343157" y="6394586"/>
                </a:cubicBezTo>
                <a:cubicBezTo>
                  <a:pt x="1344643" y="6406867"/>
                  <a:pt x="1345759" y="6419894"/>
                  <a:pt x="1350964" y="6430314"/>
                </a:cubicBezTo>
                <a:cubicBezTo>
                  <a:pt x="1361745" y="6453388"/>
                  <a:pt x="1361001" y="6474974"/>
                  <a:pt x="1350591" y="6497304"/>
                </a:cubicBezTo>
                <a:cubicBezTo>
                  <a:pt x="1347618" y="6502886"/>
                  <a:pt x="1345016" y="6508096"/>
                  <a:pt x="1342413" y="6513680"/>
                </a:cubicBezTo>
                <a:cubicBezTo>
                  <a:pt x="1333862" y="6530799"/>
                  <a:pt x="1324569" y="6546803"/>
                  <a:pt x="1332375" y="6567644"/>
                </a:cubicBezTo>
                <a:cubicBezTo>
                  <a:pt x="1337208" y="6581415"/>
                  <a:pt x="1331260" y="6595928"/>
                  <a:pt x="1325312" y="6609327"/>
                </a:cubicBezTo>
                <a:cubicBezTo>
                  <a:pt x="1314903" y="6635379"/>
                  <a:pt x="1304494" y="6661058"/>
                  <a:pt x="1293341" y="6686365"/>
                </a:cubicBezTo>
                <a:cubicBezTo>
                  <a:pt x="1289252" y="6696786"/>
                  <a:pt x="1283675" y="6707579"/>
                  <a:pt x="1277727" y="6717627"/>
                </a:cubicBezTo>
                <a:cubicBezTo>
                  <a:pt x="1258024" y="6751495"/>
                  <a:pt x="1238321" y="6785362"/>
                  <a:pt x="1218246" y="6819602"/>
                </a:cubicBezTo>
                <a:cubicBezTo>
                  <a:pt x="1219361" y="6820718"/>
                  <a:pt x="1220104" y="6822207"/>
                  <a:pt x="1221219" y="6823323"/>
                </a:cubicBezTo>
                <a:cubicBezTo>
                  <a:pt x="1238321" y="6818485"/>
                  <a:pt x="1255793" y="6811413"/>
                  <a:pt x="1273266" y="6808064"/>
                </a:cubicBezTo>
                <a:cubicBezTo>
                  <a:pt x="1293713" y="6803970"/>
                  <a:pt x="1314903" y="6801365"/>
                  <a:pt x="1335721" y="6799877"/>
                </a:cubicBezTo>
                <a:cubicBezTo>
                  <a:pt x="1343529" y="6799505"/>
                  <a:pt x="1352079" y="6802482"/>
                  <a:pt x="1359514" y="6805459"/>
                </a:cubicBezTo>
                <a:cubicBezTo>
                  <a:pt x="1362860" y="6806948"/>
                  <a:pt x="1368065" y="6811786"/>
                  <a:pt x="1368065" y="6815136"/>
                </a:cubicBezTo>
                <a:cubicBezTo>
                  <a:pt x="1368065" y="6818485"/>
                  <a:pt x="1363604" y="6823695"/>
                  <a:pt x="1359886" y="6825184"/>
                </a:cubicBezTo>
                <a:cubicBezTo>
                  <a:pt x="1321594" y="6841559"/>
                  <a:pt x="1292225" y="6870589"/>
                  <a:pt x="1259882" y="6895152"/>
                </a:cubicBezTo>
                <a:cubicBezTo>
                  <a:pt x="1259139" y="6895896"/>
                  <a:pt x="1258396" y="6897757"/>
                  <a:pt x="1256909" y="6900362"/>
                </a:cubicBezTo>
                <a:cubicBezTo>
                  <a:pt x="1260998" y="6901478"/>
                  <a:pt x="1264343" y="6902967"/>
                  <a:pt x="1267690" y="6902967"/>
                </a:cubicBezTo>
                <a:cubicBezTo>
                  <a:pt x="1324569" y="6908178"/>
                  <a:pt x="1380333" y="6899989"/>
                  <a:pt x="1436469" y="6891802"/>
                </a:cubicBezTo>
                <a:cubicBezTo>
                  <a:pt x="1441302" y="6890686"/>
                  <a:pt x="1446135" y="6886591"/>
                  <a:pt x="1450967" y="6885475"/>
                </a:cubicBezTo>
                <a:cubicBezTo>
                  <a:pt x="1455428" y="6884730"/>
                  <a:pt x="1461376" y="6884730"/>
                  <a:pt x="1463980" y="6886964"/>
                </a:cubicBezTo>
                <a:cubicBezTo>
                  <a:pt x="1466582" y="6889569"/>
                  <a:pt x="1466953" y="6895524"/>
                  <a:pt x="1466210" y="6899989"/>
                </a:cubicBezTo>
                <a:cubicBezTo>
                  <a:pt x="1465466" y="6903711"/>
                  <a:pt x="1462492" y="6907061"/>
                  <a:pt x="1460262" y="6910411"/>
                </a:cubicBezTo>
                <a:cubicBezTo>
                  <a:pt x="1451711" y="6925670"/>
                  <a:pt x="1443160" y="6941301"/>
                  <a:pt x="1433123" y="6955814"/>
                </a:cubicBezTo>
                <a:cubicBezTo>
                  <a:pt x="1427546" y="6963631"/>
                  <a:pt x="1420856" y="6971074"/>
                  <a:pt x="1413420" y="6976284"/>
                </a:cubicBezTo>
                <a:cubicBezTo>
                  <a:pt x="1362488" y="7007918"/>
                  <a:pt x="1310070" y="7037320"/>
                  <a:pt x="1255793" y="7062999"/>
                </a:cubicBezTo>
                <a:cubicBezTo>
                  <a:pt x="1203003" y="7087935"/>
                  <a:pt x="1153558" y="7120313"/>
                  <a:pt x="1105602" y="7153436"/>
                </a:cubicBezTo>
                <a:cubicBezTo>
                  <a:pt x="1102628" y="7155668"/>
                  <a:pt x="1100025" y="7158275"/>
                  <a:pt x="1097423" y="7159763"/>
                </a:cubicBezTo>
                <a:cubicBezTo>
                  <a:pt x="1074374" y="7172788"/>
                  <a:pt x="1060619" y="7191024"/>
                  <a:pt x="1050952" y="7216332"/>
                </a:cubicBezTo>
                <a:cubicBezTo>
                  <a:pt x="1031993" y="7264714"/>
                  <a:pt x="1002996" y="7308258"/>
                  <a:pt x="972882" y="7350312"/>
                </a:cubicBezTo>
                <a:cubicBezTo>
                  <a:pt x="939796" y="7396462"/>
                  <a:pt x="906709" y="7442238"/>
                  <a:pt x="861354" y="7477595"/>
                </a:cubicBezTo>
                <a:cubicBezTo>
                  <a:pt x="774734" y="7544956"/>
                  <a:pt x="684767" y="7606365"/>
                  <a:pt x="579559" y="7640604"/>
                </a:cubicBezTo>
                <a:cubicBezTo>
                  <a:pt x="543126" y="7652513"/>
                  <a:pt x="507066" y="7667028"/>
                  <a:pt x="468403" y="7665167"/>
                </a:cubicBezTo>
                <a:cubicBezTo>
                  <a:pt x="414498" y="7662562"/>
                  <a:pt x="360964" y="7652885"/>
                  <a:pt x="311147" y="7631672"/>
                </a:cubicBezTo>
                <a:cubicBezTo>
                  <a:pt x="289213" y="7622368"/>
                  <a:pt x="274715" y="7603388"/>
                  <a:pt x="268395" y="7580685"/>
                </a:cubicBezTo>
                <a:cubicBezTo>
                  <a:pt x="251294" y="7520022"/>
                  <a:pt x="244974" y="7458613"/>
                  <a:pt x="249435" y="7396090"/>
                </a:cubicBezTo>
                <a:cubicBezTo>
                  <a:pt x="251666" y="7363339"/>
                  <a:pt x="254268" y="7330960"/>
                  <a:pt x="257985" y="7298209"/>
                </a:cubicBezTo>
                <a:cubicBezTo>
                  <a:pt x="265793" y="7227125"/>
                  <a:pt x="289957" y="7161624"/>
                  <a:pt x="329364" y="7102076"/>
                </a:cubicBezTo>
                <a:cubicBezTo>
                  <a:pt x="365797" y="7046996"/>
                  <a:pt x="392192" y="6987821"/>
                  <a:pt x="415984" y="6926042"/>
                </a:cubicBezTo>
                <a:cubicBezTo>
                  <a:pt x="444610" y="6850864"/>
                  <a:pt x="468774" y="6774197"/>
                  <a:pt x="491452" y="6697158"/>
                </a:cubicBezTo>
                <a:cubicBezTo>
                  <a:pt x="504463" y="6653987"/>
                  <a:pt x="509668" y="6608210"/>
                  <a:pt x="517104" y="6563178"/>
                </a:cubicBezTo>
                <a:cubicBezTo>
                  <a:pt x="526026" y="6512563"/>
                  <a:pt x="533461" y="6461948"/>
                  <a:pt x="541267" y="6411333"/>
                </a:cubicBezTo>
                <a:cubicBezTo>
                  <a:pt x="549075" y="6405751"/>
                  <a:pt x="555395" y="6410589"/>
                  <a:pt x="561343" y="6414683"/>
                </a:cubicBezTo>
                <a:cubicBezTo>
                  <a:pt x="582906" y="6428453"/>
                  <a:pt x="601493" y="6445573"/>
                  <a:pt x="615992" y="6466414"/>
                </a:cubicBezTo>
                <a:cubicBezTo>
                  <a:pt x="636439" y="6495071"/>
                  <a:pt x="659860" y="6521867"/>
                  <a:pt x="673615" y="6555362"/>
                </a:cubicBezTo>
                <a:cubicBezTo>
                  <a:pt x="674730" y="6558339"/>
                  <a:pt x="677333" y="6560572"/>
                  <a:pt x="680306" y="6563923"/>
                </a:cubicBezTo>
                <a:cubicBezTo>
                  <a:pt x="695177" y="6540847"/>
                  <a:pt x="708561" y="6518145"/>
                  <a:pt x="724547" y="6496932"/>
                </a:cubicBezTo>
                <a:cubicBezTo>
                  <a:pt x="742762" y="6473114"/>
                  <a:pt x="762838" y="6450411"/>
                  <a:pt x="782541" y="6428081"/>
                </a:cubicBezTo>
                <a:cubicBezTo>
                  <a:pt x="788118" y="6421754"/>
                  <a:pt x="795924" y="6416543"/>
                  <a:pt x="803360" y="6411705"/>
                </a:cubicBezTo>
                <a:cubicBezTo>
                  <a:pt x="809308" y="6407612"/>
                  <a:pt x="816371" y="6405007"/>
                  <a:pt x="826780" y="6409845"/>
                </a:cubicBezTo>
                <a:cubicBezTo>
                  <a:pt x="822319" y="6416915"/>
                  <a:pt x="818974" y="6423243"/>
                  <a:pt x="814885" y="6428825"/>
                </a:cubicBezTo>
                <a:cubicBezTo>
                  <a:pt x="785887" y="6468647"/>
                  <a:pt x="756518" y="6508096"/>
                  <a:pt x="728263" y="6547919"/>
                </a:cubicBezTo>
                <a:cubicBezTo>
                  <a:pt x="718598" y="6561317"/>
                  <a:pt x="710791" y="6575831"/>
                  <a:pt x="702612" y="6589974"/>
                </a:cubicBezTo>
                <a:cubicBezTo>
                  <a:pt x="698523" y="6596673"/>
                  <a:pt x="698151" y="6603372"/>
                  <a:pt x="701497" y="6611187"/>
                </a:cubicBezTo>
                <a:cubicBezTo>
                  <a:pt x="708189" y="6624958"/>
                  <a:pt x="713022" y="6639845"/>
                  <a:pt x="718598" y="6653987"/>
                </a:cubicBezTo>
                <a:cubicBezTo>
                  <a:pt x="736815" y="6634635"/>
                  <a:pt x="754287" y="6616397"/>
                  <a:pt x="771016" y="6598161"/>
                </a:cubicBezTo>
                <a:cubicBezTo>
                  <a:pt x="773991" y="6595184"/>
                  <a:pt x="775106" y="6590718"/>
                  <a:pt x="775850" y="6586997"/>
                </a:cubicBezTo>
                <a:cubicBezTo>
                  <a:pt x="782913" y="6531544"/>
                  <a:pt x="805962" y="6481301"/>
                  <a:pt x="827153" y="6430314"/>
                </a:cubicBezTo>
                <a:cubicBezTo>
                  <a:pt x="832357" y="6417288"/>
                  <a:pt x="836075" y="6402774"/>
                  <a:pt x="847972" y="6392725"/>
                </a:cubicBezTo>
                <a:cubicBezTo>
                  <a:pt x="856150" y="6401285"/>
                  <a:pt x="852804" y="6409473"/>
                  <a:pt x="850574" y="6418032"/>
                </a:cubicBezTo>
                <a:cubicBezTo>
                  <a:pt x="837190" y="6460088"/>
                  <a:pt x="824178" y="6502514"/>
                  <a:pt x="811167" y="6544942"/>
                </a:cubicBezTo>
                <a:cubicBezTo>
                  <a:pt x="808937" y="6552385"/>
                  <a:pt x="806333" y="6560200"/>
                  <a:pt x="805962" y="6568760"/>
                </a:cubicBezTo>
                <a:cubicBezTo>
                  <a:pt x="836818" y="6553129"/>
                  <a:pt x="869533" y="6541964"/>
                  <a:pt x="892211" y="6512935"/>
                </a:cubicBezTo>
                <a:cubicBezTo>
                  <a:pt x="888493" y="6511075"/>
                  <a:pt x="885519" y="6509958"/>
                  <a:pt x="881058" y="6507724"/>
                </a:cubicBezTo>
                <a:cubicBezTo>
                  <a:pt x="884403" y="6505491"/>
                  <a:pt x="886262" y="6502886"/>
                  <a:pt x="888865" y="6501770"/>
                </a:cubicBezTo>
                <a:cubicBezTo>
                  <a:pt x="908196" y="6493211"/>
                  <a:pt x="922324" y="6479068"/>
                  <a:pt x="936079" y="6463809"/>
                </a:cubicBezTo>
                <a:cubicBezTo>
                  <a:pt x="965448" y="6431802"/>
                  <a:pt x="1003739" y="6412822"/>
                  <a:pt x="1044261" y="6400541"/>
                </a:cubicBezTo>
                <a:cubicBezTo>
                  <a:pt x="1075861" y="6390864"/>
                  <a:pt x="1100769" y="6374489"/>
                  <a:pt x="1120472" y="6348810"/>
                </a:cubicBezTo>
                <a:cubicBezTo>
                  <a:pt x="1136086" y="6327967"/>
                  <a:pt x="1156162" y="6313081"/>
                  <a:pt x="1181069" y="6305265"/>
                </a:cubicBezTo>
                <a:cubicBezTo>
                  <a:pt x="1204490" y="6298195"/>
                  <a:pt x="1227539" y="6290378"/>
                  <a:pt x="1251332" y="6284052"/>
                </a:cubicBezTo>
                <a:cubicBezTo>
                  <a:pt x="1257652" y="6282377"/>
                  <a:pt x="1263972" y="6281819"/>
                  <a:pt x="1270106" y="6282796"/>
                </a:cubicBezTo>
                <a:close/>
                <a:moveTo>
                  <a:pt x="336737" y="6277551"/>
                </a:moveTo>
                <a:cubicBezTo>
                  <a:pt x="363188" y="6284577"/>
                  <a:pt x="369434" y="6293822"/>
                  <a:pt x="360616" y="6314902"/>
                </a:cubicBezTo>
                <a:cubicBezTo>
                  <a:pt x="332696" y="6311943"/>
                  <a:pt x="323878" y="6298260"/>
                  <a:pt x="336737" y="6277551"/>
                </a:cubicBezTo>
                <a:close/>
                <a:moveTo>
                  <a:pt x="295686" y="6274271"/>
                </a:moveTo>
                <a:cubicBezTo>
                  <a:pt x="313663" y="6287630"/>
                  <a:pt x="310667" y="6303587"/>
                  <a:pt x="284826" y="6324741"/>
                </a:cubicBezTo>
                <a:cubicBezTo>
                  <a:pt x="266476" y="6308412"/>
                  <a:pt x="270595" y="6290970"/>
                  <a:pt x="295686" y="6274271"/>
                </a:cubicBezTo>
                <a:close/>
                <a:moveTo>
                  <a:pt x="2759339" y="6265110"/>
                </a:moveTo>
                <a:cubicBezTo>
                  <a:pt x="2761231" y="6265483"/>
                  <a:pt x="2762745" y="6265856"/>
                  <a:pt x="2764637" y="6266229"/>
                </a:cubicBezTo>
                <a:cubicBezTo>
                  <a:pt x="2765394" y="6273311"/>
                  <a:pt x="2767287" y="6280393"/>
                  <a:pt x="2766530" y="6287102"/>
                </a:cubicBezTo>
                <a:cubicBezTo>
                  <a:pt x="2765394" y="6300894"/>
                  <a:pt x="2763124" y="6314313"/>
                  <a:pt x="2761231" y="6327731"/>
                </a:cubicBezTo>
                <a:cubicBezTo>
                  <a:pt x="2760475" y="6331645"/>
                  <a:pt x="2759055" y="6334348"/>
                  <a:pt x="2756878" y="6335512"/>
                </a:cubicBezTo>
                <a:lnTo>
                  <a:pt x="2748889" y="6334214"/>
                </a:lnTo>
                <a:lnTo>
                  <a:pt x="2749454" y="6335312"/>
                </a:lnTo>
                <a:lnTo>
                  <a:pt x="2749080" y="6334940"/>
                </a:lnTo>
                <a:cubicBezTo>
                  <a:pt x="2751324" y="6339031"/>
                  <a:pt x="2753194" y="6343123"/>
                  <a:pt x="2755811" y="6347959"/>
                </a:cubicBezTo>
                <a:cubicBezTo>
                  <a:pt x="2745714" y="6356514"/>
                  <a:pt x="2735619" y="6359861"/>
                  <a:pt x="2722530" y="6353538"/>
                </a:cubicBezTo>
                <a:cubicBezTo>
                  <a:pt x="2710938" y="6347586"/>
                  <a:pt x="2698224" y="6344611"/>
                  <a:pt x="2686632" y="6339403"/>
                </a:cubicBezTo>
                <a:cubicBezTo>
                  <a:pt x="2676535" y="6334940"/>
                  <a:pt x="2668308" y="6327872"/>
                  <a:pt x="2662699" y="6316713"/>
                </a:cubicBezTo>
                <a:cubicBezTo>
                  <a:pt x="2679153" y="6305926"/>
                  <a:pt x="2689250" y="6328616"/>
                  <a:pt x="2704207" y="6321549"/>
                </a:cubicBezTo>
                <a:cubicBezTo>
                  <a:pt x="2702711" y="6314109"/>
                  <a:pt x="2701215" y="6306298"/>
                  <a:pt x="2698972" y="6295510"/>
                </a:cubicBezTo>
                <a:cubicBezTo>
                  <a:pt x="2707572" y="6299230"/>
                  <a:pt x="2712808" y="6301834"/>
                  <a:pt x="2719165" y="6304810"/>
                </a:cubicBezTo>
                <a:cubicBezTo>
                  <a:pt x="2719539" y="6299230"/>
                  <a:pt x="2720287" y="6294023"/>
                  <a:pt x="2720660" y="6288071"/>
                </a:cubicBezTo>
                <a:cubicBezTo>
                  <a:pt x="2723278" y="6289187"/>
                  <a:pt x="2725896" y="6289187"/>
                  <a:pt x="2726270" y="6290303"/>
                </a:cubicBezTo>
                <a:lnTo>
                  <a:pt x="2748445" y="6333353"/>
                </a:lnTo>
                <a:lnTo>
                  <a:pt x="2752526" y="6279647"/>
                </a:lnTo>
                <a:cubicBezTo>
                  <a:pt x="2753283" y="6274802"/>
                  <a:pt x="2757067" y="6269956"/>
                  <a:pt x="2759339" y="6265110"/>
                </a:cubicBezTo>
                <a:close/>
                <a:moveTo>
                  <a:pt x="415917" y="6262790"/>
                </a:moveTo>
                <a:cubicBezTo>
                  <a:pt x="420355" y="6262790"/>
                  <a:pt x="426641" y="6266548"/>
                  <a:pt x="428861" y="6270306"/>
                </a:cubicBezTo>
                <a:cubicBezTo>
                  <a:pt x="433299" y="6278950"/>
                  <a:pt x="436628" y="6288723"/>
                  <a:pt x="439955" y="6297744"/>
                </a:cubicBezTo>
                <a:cubicBezTo>
                  <a:pt x="438106" y="6303381"/>
                  <a:pt x="437736" y="6309395"/>
                  <a:pt x="434409" y="6312025"/>
                </a:cubicBezTo>
                <a:cubicBezTo>
                  <a:pt x="431450" y="6314657"/>
                  <a:pt x="424423" y="6316536"/>
                  <a:pt x="420725" y="6315033"/>
                </a:cubicBezTo>
                <a:cubicBezTo>
                  <a:pt x="410740" y="6309770"/>
                  <a:pt x="402603" y="6283461"/>
                  <a:pt x="407041" y="6272562"/>
                </a:cubicBezTo>
                <a:cubicBezTo>
                  <a:pt x="408890" y="6268427"/>
                  <a:pt x="412958" y="6262790"/>
                  <a:pt x="415917" y="6262790"/>
                </a:cubicBezTo>
                <a:close/>
                <a:moveTo>
                  <a:pt x="2797161" y="6233950"/>
                </a:moveTo>
                <a:cubicBezTo>
                  <a:pt x="2796412" y="6245545"/>
                  <a:pt x="2795289" y="6257140"/>
                  <a:pt x="2794540" y="6268736"/>
                </a:cubicBezTo>
                <a:cubicBezTo>
                  <a:pt x="2800157" y="6259385"/>
                  <a:pt x="2797161" y="6245919"/>
                  <a:pt x="2809895" y="6238063"/>
                </a:cubicBezTo>
                <a:cubicBezTo>
                  <a:pt x="2818135" y="6259759"/>
                  <a:pt x="2817011" y="6280332"/>
                  <a:pt x="2806149" y="6297537"/>
                </a:cubicBezTo>
                <a:cubicBezTo>
                  <a:pt x="2801281" y="6305767"/>
                  <a:pt x="2797910" y="6312500"/>
                  <a:pt x="2797910" y="6321102"/>
                </a:cubicBezTo>
                <a:cubicBezTo>
                  <a:pt x="2797910" y="6324843"/>
                  <a:pt x="2798285" y="6328209"/>
                  <a:pt x="2797536" y="6331576"/>
                </a:cubicBezTo>
                <a:cubicBezTo>
                  <a:pt x="2796038" y="6337935"/>
                  <a:pt x="2789297" y="6340179"/>
                  <a:pt x="2785177" y="6335316"/>
                </a:cubicBezTo>
                <a:cubicBezTo>
                  <a:pt x="2781432" y="6330454"/>
                  <a:pt x="2777687" y="6324843"/>
                  <a:pt x="2776564" y="6318858"/>
                </a:cubicBezTo>
                <a:cubicBezTo>
                  <a:pt x="2770945" y="6288187"/>
                  <a:pt x="2779934" y="6260133"/>
                  <a:pt x="2797161" y="6233950"/>
                </a:cubicBezTo>
                <a:close/>
                <a:moveTo>
                  <a:pt x="2834485" y="6219936"/>
                </a:moveTo>
                <a:cubicBezTo>
                  <a:pt x="2837802" y="6219189"/>
                  <a:pt x="2844068" y="6222551"/>
                  <a:pt x="2845910" y="6225915"/>
                </a:cubicBezTo>
                <a:cubicBezTo>
                  <a:pt x="2855861" y="6243104"/>
                  <a:pt x="2851438" y="6262910"/>
                  <a:pt x="2851807" y="6281594"/>
                </a:cubicBezTo>
                <a:cubicBezTo>
                  <a:pt x="2851807" y="6294672"/>
                  <a:pt x="2851071" y="6294672"/>
                  <a:pt x="2838171" y="6307379"/>
                </a:cubicBezTo>
                <a:cubicBezTo>
                  <a:pt x="2835591" y="6304389"/>
                  <a:pt x="2833379" y="6302520"/>
                  <a:pt x="2832274" y="6299904"/>
                </a:cubicBezTo>
                <a:cubicBezTo>
                  <a:pt x="2823428" y="6277110"/>
                  <a:pt x="2823428" y="6253567"/>
                  <a:pt x="2826746" y="6229652"/>
                </a:cubicBezTo>
                <a:cubicBezTo>
                  <a:pt x="2827482" y="6225915"/>
                  <a:pt x="2831168" y="6220310"/>
                  <a:pt x="2834485" y="6219936"/>
                </a:cubicBezTo>
                <a:close/>
                <a:moveTo>
                  <a:pt x="1881836" y="6204958"/>
                </a:moveTo>
                <a:cubicBezTo>
                  <a:pt x="1889646" y="6240236"/>
                  <a:pt x="1896340" y="6271429"/>
                  <a:pt x="1903407" y="6302621"/>
                </a:cubicBezTo>
                <a:cubicBezTo>
                  <a:pt x="1905638" y="6312647"/>
                  <a:pt x="1908614" y="6322674"/>
                  <a:pt x="1913447" y="6331586"/>
                </a:cubicBezTo>
                <a:cubicBezTo>
                  <a:pt x="1940224" y="6381717"/>
                  <a:pt x="1974811" y="6426279"/>
                  <a:pt x="2018321" y="6463412"/>
                </a:cubicBezTo>
                <a:cubicBezTo>
                  <a:pt x="2039520" y="6481980"/>
                  <a:pt x="2061090" y="6500919"/>
                  <a:pt x="2081173" y="6520971"/>
                </a:cubicBezTo>
                <a:cubicBezTo>
                  <a:pt x="2104230" y="6544366"/>
                  <a:pt x="2130635" y="6558477"/>
                  <a:pt x="2161874" y="6566275"/>
                </a:cubicBezTo>
                <a:cubicBezTo>
                  <a:pt x="2186791" y="6572216"/>
                  <a:pt x="2210965" y="6582614"/>
                  <a:pt x="2235139" y="6591155"/>
                </a:cubicBezTo>
                <a:cubicBezTo>
                  <a:pt x="2239602" y="6592640"/>
                  <a:pt x="2243693" y="6594126"/>
                  <a:pt x="2248899" y="6595983"/>
                </a:cubicBezTo>
                <a:cubicBezTo>
                  <a:pt x="2261915" y="6573331"/>
                  <a:pt x="2281626" y="6559220"/>
                  <a:pt x="2303940" y="6548451"/>
                </a:cubicBezTo>
                <a:cubicBezTo>
                  <a:pt x="2322163" y="6539166"/>
                  <a:pt x="2340758" y="6530255"/>
                  <a:pt x="2358610" y="6520600"/>
                </a:cubicBezTo>
                <a:cubicBezTo>
                  <a:pt x="2374601" y="6512059"/>
                  <a:pt x="2386874" y="6500176"/>
                  <a:pt x="2390220" y="6479752"/>
                </a:cubicBezTo>
                <a:cubicBezTo>
                  <a:pt x="2381295" y="6480495"/>
                  <a:pt x="2374973" y="6480866"/>
                  <a:pt x="2368279" y="6481608"/>
                </a:cubicBezTo>
                <a:cubicBezTo>
                  <a:pt x="2328486" y="6487551"/>
                  <a:pt x="2289807" y="6484208"/>
                  <a:pt x="2251502" y="6470839"/>
                </a:cubicBezTo>
                <a:cubicBezTo>
                  <a:pt x="2223982" y="6461556"/>
                  <a:pt x="2195346" y="6453758"/>
                  <a:pt x="2167453" y="6445960"/>
                </a:cubicBezTo>
                <a:cubicBezTo>
                  <a:pt x="2137701" y="6437791"/>
                  <a:pt x="2108693" y="6428507"/>
                  <a:pt x="2082660" y="6411054"/>
                </a:cubicBezTo>
                <a:cubicBezTo>
                  <a:pt x="2064065" y="6398428"/>
                  <a:pt x="2045842" y="6385431"/>
                  <a:pt x="2027247" y="6373177"/>
                </a:cubicBezTo>
                <a:cubicBezTo>
                  <a:pt x="1991173" y="6349782"/>
                  <a:pt x="1962911" y="6318590"/>
                  <a:pt x="1938736" y="6283684"/>
                </a:cubicBezTo>
                <a:cubicBezTo>
                  <a:pt x="1920886" y="6258432"/>
                  <a:pt x="1902291" y="6233181"/>
                  <a:pt x="1881836" y="6204958"/>
                </a:cubicBezTo>
                <a:close/>
                <a:moveTo>
                  <a:pt x="255380" y="6196288"/>
                </a:moveTo>
                <a:cubicBezTo>
                  <a:pt x="269710" y="6197397"/>
                  <a:pt x="283673" y="6202576"/>
                  <a:pt x="297269" y="6205536"/>
                </a:cubicBezTo>
                <a:cubicBezTo>
                  <a:pt x="296901" y="6235131"/>
                  <a:pt x="284041" y="6244380"/>
                  <a:pt x="258319" y="6235131"/>
                </a:cubicBezTo>
                <a:cubicBezTo>
                  <a:pt x="251338" y="6232911"/>
                  <a:pt x="243622" y="6229951"/>
                  <a:pt x="239579" y="6224403"/>
                </a:cubicBezTo>
                <a:cubicBezTo>
                  <a:pt x="230394" y="6211824"/>
                  <a:pt x="239579" y="6195548"/>
                  <a:pt x="255380" y="6196288"/>
                </a:cubicBezTo>
                <a:close/>
                <a:moveTo>
                  <a:pt x="346506" y="6174428"/>
                </a:moveTo>
                <a:cubicBezTo>
                  <a:pt x="351292" y="6175900"/>
                  <a:pt x="357183" y="6183632"/>
                  <a:pt x="357919" y="6188786"/>
                </a:cubicBezTo>
                <a:cubicBezTo>
                  <a:pt x="359760" y="6206091"/>
                  <a:pt x="361233" y="6224132"/>
                  <a:pt x="353133" y="6240331"/>
                </a:cubicBezTo>
                <a:cubicBezTo>
                  <a:pt x="334355" y="6244381"/>
                  <a:pt x="334724" y="6244013"/>
                  <a:pt x="329937" y="6228549"/>
                </a:cubicBezTo>
                <a:cubicBezTo>
                  <a:pt x="325519" y="6214190"/>
                  <a:pt x="328095" y="6200937"/>
                  <a:pt x="331410" y="6186945"/>
                </a:cubicBezTo>
                <a:cubicBezTo>
                  <a:pt x="333251" y="6178109"/>
                  <a:pt x="339142" y="6172587"/>
                  <a:pt x="346506" y="6174428"/>
                </a:cubicBezTo>
                <a:close/>
                <a:moveTo>
                  <a:pt x="418575" y="6171324"/>
                </a:moveTo>
                <a:cubicBezTo>
                  <a:pt x="429551" y="6170947"/>
                  <a:pt x="435039" y="6180006"/>
                  <a:pt x="435039" y="6196615"/>
                </a:cubicBezTo>
                <a:cubicBezTo>
                  <a:pt x="435039" y="6206430"/>
                  <a:pt x="417478" y="6217753"/>
                  <a:pt x="402477" y="6217753"/>
                </a:cubicBezTo>
                <a:cubicBezTo>
                  <a:pt x="392965" y="6218131"/>
                  <a:pt x="387842" y="6210204"/>
                  <a:pt x="387842" y="6195483"/>
                </a:cubicBezTo>
                <a:cubicBezTo>
                  <a:pt x="387842" y="6180006"/>
                  <a:pt x="398087" y="6172079"/>
                  <a:pt x="418575" y="6171324"/>
                </a:cubicBezTo>
                <a:close/>
                <a:moveTo>
                  <a:pt x="3606154" y="6168908"/>
                </a:moveTo>
                <a:cubicBezTo>
                  <a:pt x="3600942" y="6187912"/>
                  <a:pt x="3598709" y="6206914"/>
                  <a:pt x="3591262" y="6222563"/>
                </a:cubicBezTo>
                <a:cubicBezTo>
                  <a:pt x="3581583" y="6242684"/>
                  <a:pt x="3560363" y="6242311"/>
                  <a:pt x="3541749" y="6241567"/>
                </a:cubicBezTo>
                <a:cubicBezTo>
                  <a:pt x="3539142" y="6248273"/>
                  <a:pt x="3536909" y="6253117"/>
                  <a:pt x="3534675" y="6257961"/>
                </a:cubicBezTo>
                <a:cubicBezTo>
                  <a:pt x="3523507" y="6280317"/>
                  <a:pt x="3505264" y="6282926"/>
                  <a:pt x="3487022" y="6265786"/>
                </a:cubicBezTo>
                <a:cubicBezTo>
                  <a:pt x="3481066" y="6259825"/>
                  <a:pt x="3475109" y="6253863"/>
                  <a:pt x="3467664" y="6246038"/>
                </a:cubicBezTo>
                <a:cubicBezTo>
                  <a:pt x="3465430" y="6255726"/>
                  <a:pt x="3463568" y="6262060"/>
                  <a:pt x="3462452" y="6268767"/>
                </a:cubicBezTo>
                <a:cubicBezTo>
                  <a:pt x="3456867" y="6291495"/>
                  <a:pt x="3449050" y="6300438"/>
                  <a:pt x="3432297" y="6302674"/>
                </a:cubicBezTo>
                <a:cubicBezTo>
                  <a:pt x="3415544" y="6304909"/>
                  <a:pt x="3401769" y="6295222"/>
                  <a:pt x="3393207" y="6276218"/>
                </a:cubicBezTo>
                <a:cubicBezTo>
                  <a:pt x="3390601" y="6270630"/>
                  <a:pt x="3388367" y="6265041"/>
                  <a:pt x="3386133" y="6259825"/>
                </a:cubicBezTo>
                <a:cubicBezTo>
                  <a:pt x="3359701" y="6265413"/>
                  <a:pt x="3344437" y="6264296"/>
                  <a:pt x="3327313" y="6259079"/>
                </a:cubicBezTo>
                <a:cubicBezTo>
                  <a:pt x="3302369" y="6251254"/>
                  <a:pt x="3297157" y="6228153"/>
                  <a:pt x="3315771" y="6209895"/>
                </a:cubicBezTo>
                <a:cubicBezTo>
                  <a:pt x="3322100" y="6203188"/>
                  <a:pt x="3328802" y="6196481"/>
                  <a:pt x="3336247" y="6188656"/>
                </a:cubicBezTo>
                <a:cubicBezTo>
                  <a:pt x="3324706" y="6184557"/>
                  <a:pt x="3313909" y="6180459"/>
                  <a:pt x="3302741" y="6176733"/>
                </a:cubicBezTo>
                <a:cubicBezTo>
                  <a:pt x="3300135" y="6175988"/>
                  <a:pt x="3296040" y="6176360"/>
                  <a:pt x="3293434" y="6177478"/>
                </a:cubicBezTo>
                <a:cubicBezTo>
                  <a:pt x="3279287" y="6184557"/>
                  <a:pt x="3264769" y="6191265"/>
                  <a:pt x="3251738" y="6199462"/>
                </a:cubicBezTo>
                <a:cubicBezTo>
                  <a:pt x="3222328" y="6218465"/>
                  <a:pt x="3199990" y="6243802"/>
                  <a:pt x="3186960" y="6276592"/>
                </a:cubicBezTo>
                <a:cubicBezTo>
                  <a:pt x="3176164" y="6303047"/>
                  <a:pt x="3160156" y="6328384"/>
                  <a:pt x="3154944" y="6355957"/>
                </a:cubicBezTo>
                <a:cubicBezTo>
                  <a:pt x="3144520" y="6410730"/>
                  <a:pt x="3144520" y="6465876"/>
                  <a:pt x="3168346" y="6518413"/>
                </a:cubicBezTo>
                <a:cubicBezTo>
                  <a:pt x="3172069" y="6526611"/>
                  <a:pt x="3174675" y="6535180"/>
                  <a:pt x="3178025" y="6543379"/>
                </a:cubicBezTo>
                <a:cubicBezTo>
                  <a:pt x="3210414" y="6628332"/>
                  <a:pt x="3267002" y="6686086"/>
                  <a:pt x="3358212" y="6705090"/>
                </a:cubicBezTo>
                <a:cubicBezTo>
                  <a:pt x="3383900" y="6710678"/>
                  <a:pt x="3410704" y="6715895"/>
                  <a:pt x="3437136" y="6715150"/>
                </a:cubicBezTo>
                <a:cubicBezTo>
                  <a:pt x="3465430" y="6714405"/>
                  <a:pt x="3493724" y="6706953"/>
                  <a:pt x="3521646" y="6702854"/>
                </a:cubicBezTo>
                <a:cubicBezTo>
                  <a:pt x="3559246" y="6697264"/>
                  <a:pt x="3590519" y="6676771"/>
                  <a:pt x="3622907" y="6659259"/>
                </a:cubicBezTo>
                <a:cubicBezTo>
                  <a:pt x="3662742" y="6637275"/>
                  <a:pt x="3691036" y="6601132"/>
                  <a:pt x="3722680" y="6569461"/>
                </a:cubicBezTo>
                <a:cubicBezTo>
                  <a:pt x="3724169" y="6567970"/>
                  <a:pt x="3724914" y="6566108"/>
                  <a:pt x="3726030" y="6564244"/>
                </a:cubicBezTo>
                <a:cubicBezTo>
                  <a:pt x="3750601" y="6517295"/>
                  <a:pt x="3771822" y="6469602"/>
                  <a:pt x="3775544" y="6415946"/>
                </a:cubicBezTo>
                <a:cubicBezTo>
                  <a:pt x="3778523" y="6377940"/>
                  <a:pt x="3782245" y="6339934"/>
                  <a:pt x="3762514" y="6304165"/>
                </a:cubicBezTo>
                <a:cubicBezTo>
                  <a:pt x="3758791" y="6297457"/>
                  <a:pt x="3756558" y="6290378"/>
                  <a:pt x="3754324" y="6282926"/>
                </a:cubicBezTo>
                <a:cubicBezTo>
                  <a:pt x="3749112" y="6266903"/>
                  <a:pt x="3739060" y="6254607"/>
                  <a:pt x="3725658" y="6244548"/>
                </a:cubicBezTo>
                <a:cubicBezTo>
                  <a:pt x="3701831" y="6226290"/>
                  <a:pt x="3677261" y="6208777"/>
                  <a:pt x="3655296" y="6188656"/>
                </a:cubicBezTo>
                <a:cubicBezTo>
                  <a:pt x="3640032" y="6174497"/>
                  <a:pt x="3622535" y="6171144"/>
                  <a:pt x="3606154" y="6168908"/>
                </a:cubicBezTo>
                <a:close/>
                <a:moveTo>
                  <a:pt x="2856230" y="6160147"/>
                </a:moveTo>
                <a:cubicBezTo>
                  <a:pt x="2901675" y="6162002"/>
                  <a:pt x="2923106" y="6200604"/>
                  <a:pt x="2906110" y="6230298"/>
                </a:cubicBezTo>
                <a:cubicBezTo>
                  <a:pt x="2900567" y="6215451"/>
                  <a:pt x="2897981" y="6200604"/>
                  <a:pt x="2889852" y="6189098"/>
                </a:cubicBezTo>
                <a:cubicBezTo>
                  <a:pt x="2881724" y="6177963"/>
                  <a:pt x="2868053" y="6170168"/>
                  <a:pt x="2856230" y="6160147"/>
                </a:cubicBezTo>
                <a:close/>
                <a:moveTo>
                  <a:pt x="1160623" y="6120606"/>
                </a:moveTo>
                <a:cubicBezTo>
                  <a:pt x="1126695" y="6121455"/>
                  <a:pt x="1126695" y="6121455"/>
                  <a:pt x="1111270" y="6139561"/>
                </a:cubicBezTo>
                <a:cubicBezTo>
                  <a:pt x="1128992" y="6132897"/>
                  <a:pt x="1145386" y="6126414"/>
                  <a:pt x="1160623" y="6120606"/>
                </a:cubicBezTo>
                <a:close/>
                <a:moveTo>
                  <a:pt x="482286" y="6115101"/>
                </a:moveTo>
                <a:cubicBezTo>
                  <a:pt x="440276" y="6109153"/>
                  <a:pt x="399380" y="6120305"/>
                  <a:pt x="358858" y="6125880"/>
                </a:cubicBezTo>
                <a:cubicBezTo>
                  <a:pt x="327257" y="6130340"/>
                  <a:pt x="296027" y="6138518"/>
                  <a:pt x="265171" y="6145581"/>
                </a:cubicBezTo>
                <a:cubicBezTo>
                  <a:pt x="239890" y="6151899"/>
                  <a:pt x="214981" y="6158591"/>
                  <a:pt x="190073" y="6166024"/>
                </a:cubicBezTo>
                <a:cubicBezTo>
                  <a:pt x="182637" y="6168254"/>
                  <a:pt x="175574" y="6173087"/>
                  <a:pt x="169997" y="6178662"/>
                </a:cubicBezTo>
                <a:cubicBezTo>
                  <a:pt x="155126" y="6192787"/>
                  <a:pt x="151409" y="6207284"/>
                  <a:pt x="159216" y="6228843"/>
                </a:cubicBezTo>
                <a:cubicBezTo>
                  <a:pt x="168882" y="6255233"/>
                  <a:pt x="180035" y="6280138"/>
                  <a:pt x="197136" y="6302440"/>
                </a:cubicBezTo>
                <a:cubicBezTo>
                  <a:pt x="209033" y="6318423"/>
                  <a:pt x="217584" y="6336265"/>
                  <a:pt x="227622" y="6352992"/>
                </a:cubicBezTo>
                <a:cubicBezTo>
                  <a:pt x="237660" y="6370834"/>
                  <a:pt x="246582" y="6389047"/>
                  <a:pt x="257735" y="6406146"/>
                </a:cubicBezTo>
                <a:cubicBezTo>
                  <a:pt x="270376" y="6425475"/>
                  <a:pt x="285618" y="6442945"/>
                  <a:pt x="298259" y="6462273"/>
                </a:cubicBezTo>
                <a:cubicBezTo>
                  <a:pt x="305694" y="6473424"/>
                  <a:pt x="314244" y="6480859"/>
                  <a:pt x="327257" y="6482717"/>
                </a:cubicBezTo>
                <a:cubicBezTo>
                  <a:pt x="342127" y="6484948"/>
                  <a:pt x="354396" y="6490523"/>
                  <a:pt x="361831" y="6504276"/>
                </a:cubicBezTo>
                <a:cubicBezTo>
                  <a:pt x="407932" y="6496842"/>
                  <a:pt x="415367" y="6491266"/>
                  <a:pt x="434699" y="6461530"/>
                </a:cubicBezTo>
                <a:cubicBezTo>
                  <a:pt x="436929" y="6457441"/>
                  <a:pt x="440276" y="6453724"/>
                  <a:pt x="443250" y="6450007"/>
                </a:cubicBezTo>
                <a:cubicBezTo>
                  <a:pt x="488605" y="6392021"/>
                  <a:pt x="514258" y="6326600"/>
                  <a:pt x="520950" y="6253375"/>
                </a:cubicBezTo>
                <a:cubicBezTo>
                  <a:pt x="522065" y="6241852"/>
                  <a:pt x="523924" y="6230329"/>
                  <a:pt x="526154" y="6218806"/>
                </a:cubicBezTo>
                <a:cubicBezTo>
                  <a:pt x="531359" y="6189441"/>
                  <a:pt x="527642" y="6161192"/>
                  <a:pt x="516860" y="6133315"/>
                </a:cubicBezTo>
                <a:cubicBezTo>
                  <a:pt x="513142" y="6123650"/>
                  <a:pt x="507566" y="6116960"/>
                  <a:pt x="496413" y="6116960"/>
                </a:cubicBezTo>
                <a:cubicBezTo>
                  <a:pt x="491580" y="6116588"/>
                  <a:pt x="486747" y="6115844"/>
                  <a:pt x="482286" y="6115101"/>
                </a:cubicBezTo>
                <a:close/>
                <a:moveTo>
                  <a:pt x="2809678" y="6063081"/>
                </a:moveTo>
                <a:cubicBezTo>
                  <a:pt x="2771330" y="6062338"/>
                  <a:pt x="2734098" y="6073492"/>
                  <a:pt x="2700217" y="6092825"/>
                </a:cubicBezTo>
                <a:cubicBezTo>
                  <a:pt x="2688302" y="6099518"/>
                  <a:pt x="2675645" y="6104724"/>
                  <a:pt x="2663358" y="6110300"/>
                </a:cubicBezTo>
                <a:cubicBezTo>
                  <a:pt x="2639158" y="6121826"/>
                  <a:pt x="2615328" y="6132980"/>
                  <a:pt x="2595224" y="6151198"/>
                </a:cubicBezTo>
                <a:cubicBezTo>
                  <a:pt x="2529324" y="6209571"/>
                  <a:pt x="2495443" y="6279842"/>
                  <a:pt x="2510708" y="6369445"/>
                </a:cubicBezTo>
                <a:cubicBezTo>
                  <a:pt x="2516665" y="6405139"/>
                  <a:pt x="2532302" y="6435254"/>
                  <a:pt x="2559482" y="6459050"/>
                </a:cubicBezTo>
                <a:cubicBezTo>
                  <a:pt x="2566183" y="6464998"/>
                  <a:pt x="2576236" y="6470576"/>
                  <a:pt x="2584798" y="6470576"/>
                </a:cubicBezTo>
                <a:cubicBezTo>
                  <a:pt x="2604531" y="6470947"/>
                  <a:pt x="2624264" y="6469832"/>
                  <a:pt x="2643625" y="6466114"/>
                </a:cubicBezTo>
                <a:cubicBezTo>
                  <a:pt x="2674155" y="6460165"/>
                  <a:pt x="2703568" y="6447524"/>
                  <a:pt x="2735960" y="6453101"/>
                </a:cubicBezTo>
                <a:cubicBezTo>
                  <a:pt x="2737076" y="6453101"/>
                  <a:pt x="2738193" y="6451985"/>
                  <a:pt x="2740800" y="6450127"/>
                </a:cubicBezTo>
                <a:cubicBezTo>
                  <a:pt x="2740055" y="6444550"/>
                  <a:pt x="2739310" y="6437486"/>
                  <a:pt x="2737448" y="6431165"/>
                </a:cubicBezTo>
                <a:cubicBezTo>
                  <a:pt x="2733726" y="6416293"/>
                  <a:pt x="2728886" y="6413318"/>
                  <a:pt x="2714737" y="6414434"/>
                </a:cubicBezTo>
                <a:cubicBezTo>
                  <a:pt x="2699845" y="6415921"/>
                  <a:pt x="2684580" y="6417408"/>
                  <a:pt x="2670059" y="6420011"/>
                </a:cubicBezTo>
                <a:cubicBezTo>
                  <a:pt x="2647348" y="6423729"/>
                  <a:pt x="2626499" y="6418895"/>
                  <a:pt x="2607138" y="6407370"/>
                </a:cubicBezTo>
                <a:cubicBezTo>
                  <a:pt x="2579958" y="6390639"/>
                  <a:pt x="2568789" y="6363869"/>
                  <a:pt x="2579958" y="6333381"/>
                </a:cubicBezTo>
                <a:cubicBezTo>
                  <a:pt x="2595224" y="6292483"/>
                  <a:pt x="2617935" y="6256418"/>
                  <a:pt x="2654794" y="6231135"/>
                </a:cubicBezTo>
                <a:lnTo>
                  <a:pt x="2708450" y="6197865"/>
                </a:lnTo>
                <a:lnTo>
                  <a:pt x="2662178" y="6214113"/>
                </a:lnTo>
                <a:cubicBezTo>
                  <a:pt x="2653977" y="6217098"/>
                  <a:pt x="2646150" y="6220456"/>
                  <a:pt x="2636458" y="6220456"/>
                </a:cubicBezTo>
                <a:cubicBezTo>
                  <a:pt x="2648758" y="6212247"/>
                  <a:pt x="2660314" y="6203664"/>
                  <a:pt x="2672987" y="6196575"/>
                </a:cubicBezTo>
                <a:cubicBezTo>
                  <a:pt x="2696097" y="6184634"/>
                  <a:pt x="2719208" y="6172695"/>
                  <a:pt x="2742691" y="6162620"/>
                </a:cubicBezTo>
                <a:cubicBezTo>
                  <a:pt x="2765057" y="6152545"/>
                  <a:pt x="2788540" y="6150306"/>
                  <a:pt x="2816495" y="6158888"/>
                </a:cubicBezTo>
                <a:cubicBezTo>
                  <a:pt x="2809040" y="6161873"/>
                  <a:pt x="2805312" y="6164112"/>
                  <a:pt x="2801586" y="6165232"/>
                </a:cubicBezTo>
                <a:cubicBezTo>
                  <a:pt x="2787794" y="6168963"/>
                  <a:pt x="2773629" y="6171575"/>
                  <a:pt x="2759837" y="6175679"/>
                </a:cubicBezTo>
                <a:lnTo>
                  <a:pt x="2741807" y="6185179"/>
                </a:lnTo>
                <a:lnTo>
                  <a:pt x="2752062" y="6182430"/>
                </a:lnTo>
                <a:cubicBezTo>
                  <a:pt x="2756902" y="6181686"/>
                  <a:pt x="2762021" y="6182244"/>
                  <a:pt x="2767606" y="6186520"/>
                </a:cubicBezTo>
                <a:cubicBezTo>
                  <a:pt x="2755320" y="6192096"/>
                  <a:pt x="2744523" y="6196187"/>
                  <a:pt x="2734098" y="6201019"/>
                </a:cubicBezTo>
                <a:cubicBezTo>
                  <a:pt x="2705057" y="6214404"/>
                  <a:pt x="2676016" y="6228533"/>
                  <a:pt x="2651072" y="6248982"/>
                </a:cubicBezTo>
                <a:cubicBezTo>
                  <a:pt x="2625754" y="6269804"/>
                  <a:pt x="2608628" y="6296945"/>
                  <a:pt x="2596713" y="6327060"/>
                </a:cubicBezTo>
                <a:cubicBezTo>
                  <a:pt x="2584055" y="6358664"/>
                  <a:pt x="2597085" y="6383946"/>
                  <a:pt x="2630594" y="6393241"/>
                </a:cubicBezTo>
                <a:cubicBezTo>
                  <a:pt x="2643253" y="6396587"/>
                  <a:pt x="2657401" y="6396587"/>
                  <a:pt x="2670804" y="6397331"/>
                </a:cubicBezTo>
                <a:cubicBezTo>
                  <a:pt x="2682345" y="6397703"/>
                  <a:pt x="2694260" y="6396215"/>
                  <a:pt x="2705430" y="6396587"/>
                </a:cubicBezTo>
                <a:cubicBezTo>
                  <a:pt x="2732236" y="6398447"/>
                  <a:pt x="2744523" y="6408856"/>
                  <a:pt x="2750852" y="6434511"/>
                </a:cubicBezTo>
                <a:cubicBezTo>
                  <a:pt x="2751597" y="6438600"/>
                  <a:pt x="2751597" y="6443062"/>
                  <a:pt x="2753459" y="6446409"/>
                </a:cubicBezTo>
                <a:cubicBezTo>
                  <a:pt x="2767234" y="6479871"/>
                  <a:pt x="2767234" y="6511846"/>
                  <a:pt x="2748618" y="6544564"/>
                </a:cubicBezTo>
                <a:cubicBezTo>
                  <a:pt x="2738565" y="6560923"/>
                  <a:pt x="2749735" y="6579513"/>
                  <a:pt x="2768723" y="6582859"/>
                </a:cubicBezTo>
                <a:cubicBezTo>
                  <a:pt x="2780637" y="6585091"/>
                  <a:pt x="2793669" y="6584719"/>
                  <a:pt x="2805210" y="6583231"/>
                </a:cubicBezTo>
                <a:cubicBezTo>
                  <a:pt x="2854356" y="6576167"/>
                  <a:pt x="2897173" y="6553487"/>
                  <a:pt x="2938872" y="6528577"/>
                </a:cubicBezTo>
                <a:cubicBezTo>
                  <a:pt x="2961583" y="6514820"/>
                  <a:pt x="2977221" y="6495858"/>
                  <a:pt x="2985411" y="6471319"/>
                </a:cubicBezTo>
                <a:cubicBezTo>
                  <a:pt x="2991741" y="6452729"/>
                  <a:pt x="2996209" y="6433396"/>
                  <a:pt x="3000305" y="6414062"/>
                </a:cubicBezTo>
                <a:cubicBezTo>
                  <a:pt x="3002911" y="6400305"/>
                  <a:pt x="2999187" y="6395471"/>
                  <a:pt x="2985411" y="6391754"/>
                </a:cubicBezTo>
                <a:cubicBezTo>
                  <a:pt x="2973497" y="6388408"/>
                  <a:pt x="2961211" y="6386177"/>
                  <a:pt x="2949297" y="6385062"/>
                </a:cubicBezTo>
                <a:cubicBezTo>
                  <a:pt x="2940362" y="6383946"/>
                  <a:pt x="2931426" y="6384690"/>
                  <a:pt x="2918394" y="6384690"/>
                </a:cubicBezTo>
                <a:cubicBezTo>
                  <a:pt x="2915789" y="6380600"/>
                  <a:pt x="2911321" y="6372421"/>
                  <a:pt x="2905737" y="6364984"/>
                </a:cubicBezTo>
                <a:cubicBezTo>
                  <a:pt x="2887493" y="6342305"/>
                  <a:pt x="2894566" y="6306612"/>
                  <a:pt x="2918767" y="6286535"/>
                </a:cubicBezTo>
                <a:cubicBezTo>
                  <a:pt x="2925096" y="6281329"/>
                  <a:pt x="2932915" y="6279098"/>
                  <a:pt x="2941106" y="6286907"/>
                </a:cubicBezTo>
                <a:cubicBezTo>
                  <a:pt x="2932543" y="6301034"/>
                  <a:pt x="2920629" y="6314047"/>
                  <a:pt x="2923980" y="6334868"/>
                </a:cubicBezTo>
                <a:cubicBezTo>
                  <a:pt x="2950414" y="6305124"/>
                  <a:pt x="2972753" y="6275380"/>
                  <a:pt x="2989880" y="6241918"/>
                </a:cubicBezTo>
                <a:cubicBezTo>
                  <a:pt x="2991741" y="6237828"/>
                  <a:pt x="2992858" y="6232995"/>
                  <a:pt x="2993603" y="6228533"/>
                </a:cubicBezTo>
                <a:cubicBezTo>
                  <a:pt x="2998815" y="6188006"/>
                  <a:pt x="2979082" y="6154544"/>
                  <a:pt x="2961211" y="6120711"/>
                </a:cubicBezTo>
                <a:cubicBezTo>
                  <a:pt x="2959350" y="6117737"/>
                  <a:pt x="2955999" y="6116249"/>
                  <a:pt x="2953765" y="6113647"/>
                </a:cubicBezTo>
                <a:cubicBezTo>
                  <a:pt x="2915044" y="6070146"/>
                  <a:pt x="2862548" y="6064569"/>
                  <a:pt x="2809678" y="6063081"/>
                </a:cubicBezTo>
                <a:close/>
                <a:moveTo>
                  <a:pt x="291938" y="6056743"/>
                </a:moveTo>
                <a:cubicBezTo>
                  <a:pt x="284131" y="6064921"/>
                  <a:pt x="285989" y="6069009"/>
                  <a:pt x="296399" y="6071611"/>
                </a:cubicBezTo>
                <a:cubicBezTo>
                  <a:pt x="294541" y="6065292"/>
                  <a:pt x="293425" y="6060832"/>
                  <a:pt x="291938" y="6056743"/>
                </a:cubicBezTo>
                <a:close/>
                <a:moveTo>
                  <a:pt x="3478832" y="6053773"/>
                </a:moveTo>
                <a:cubicBezTo>
                  <a:pt x="3472131" y="6056381"/>
                  <a:pt x="3464686" y="6057871"/>
                  <a:pt x="3458729" y="6061224"/>
                </a:cubicBezTo>
                <a:cubicBezTo>
                  <a:pt x="3418150" y="6086190"/>
                  <a:pt x="3411448" y="6109291"/>
                  <a:pt x="3432297" y="6151768"/>
                </a:cubicBezTo>
                <a:cubicBezTo>
                  <a:pt x="3436764" y="6161828"/>
                  <a:pt x="3441604" y="6171517"/>
                  <a:pt x="3437509" y="6186048"/>
                </a:cubicBezTo>
                <a:cubicBezTo>
                  <a:pt x="3430808" y="6179714"/>
                  <a:pt x="3423362" y="6175616"/>
                  <a:pt x="3420756" y="6169654"/>
                </a:cubicBezTo>
                <a:cubicBezTo>
                  <a:pt x="3411077" y="6146551"/>
                  <a:pt x="3392463" y="6142826"/>
                  <a:pt x="3370870" y="6144316"/>
                </a:cubicBezTo>
                <a:cubicBezTo>
                  <a:pt x="3366775" y="6144688"/>
                  <a:pt x="3362679" y="6143198"/>
                  <a:pt x="3358584" y="6143570"/>
                </a:cubicBezTo>
                <a:cubicBezTo>
                  <a:pt x="3341087" y="6145807"/>
                  <a:pt x="3322100" y="6142081"/>
                  <a:pt x="3302741" y="6153259"/>
                </a:cubicBezTo>
                <a:cubicBezTo>
                  <a:pt x="3309815" y="6156612"/>
                  <a:pt x="3314282" y="6159593"/>
                  <a:pt x="3319494" y="6160711"/>
                </a:cubicBezTo>
                <a:cubicBezTo>
                  <a:pt x="3338854" y="6164809"/>
                  <a:pt x="3358212" y="6168536"/>
                  <a:pt x="3377571" y="6171517"/>
                </a:cubicBezTo>
                <a:cubicBezTo>
                  <a:pt x="3384644" y="6172635"/>
                  <a:pt x="3390229" y="6175616"/>
                  <a:pt x="3390601" y="6181576"/>
                </a:cubicBezTo>
                <a:cubicBezTo>
                  <a:pt x="3390601" y="6187166"/>
                  <a:pt x="3386505" y="6192382"/>
                  <a:pt x="3383155" y="6197227"/>
                </a:cubicBezTo>
                <a:cubicBezTo>
                  <a:pt x="3382038" y="6199089"/>
                  <a:pt x="3377943" y="6198717"/>
                  <a:pt x="3375710" y="6200208"/>
                </a:cubicBezTo>
                <a:cubicBezTo>
                  <a:pt x="3361190" y="6208777"/>
                  <a:pt x="3345182" y="6215111"/>
                  <a:pt x="3335503" y="6231878"/>
                </a:cubicBezTo>
                <a:cubicBezTo>
                  <a:pt x="3355234" y="6242311"/>
                  <a:pt x="3372359" y="6240076"/>
                  <a:pt x="3389112" y="6227407"/>
                </a:cubicBezTo>
                <a:cubicBezTo>
                  <a:pt x="3393207" y="6224799"/>
                  <a:pt x="3399908" y="6221073"/>
                  <a:pt x="3402886" y="6222191"/>
                </a:cubicBezTo>
                <a:cubicBezTo>
                  <a:pt x="3406236" y="6224054"/>
                  <a:pt x="3408098" y="6231134"/>
                  <a:pt x="3409215" y="6235977"/>
                </a:cubicBezTo>
                <a:cubicBezTo>
                  <a:pt x="3411077" y="6244548"/>
                  <a:pt x="3411077" y="6253490"/>
                  <a:pt x="3412937" y="6262060"/>
                </a:cubicBezTo>
                <a:cubicBezTo>
                  <a:pt x="3415544" y="6270258"/>
                  <a:pt x="3421873" y="6276592"/>
                  <a:pt x="3430808" y="6276592"/>
                </a:cubicBezTo>
                <a:cubicBezTo>
                  <a:pt x="3438998" y="6276592"/>
                  <a:pt x="3443838" y="6271375"/>
                  <a:pt x="3448305" y="6264296"/>
                </a:cubicBezTo>
                <a:cubicBezTo>
                  <a:pt x="3456867" y="6250136"/>
                  <a:pt x="3456496" y="6234859"/>
                  <a:pt x="3453889" y="6218465"/>
                </a:cubicBezTo>
                <a:cubicBezTo>
                  <a:pt x="3480321" y="6209149"/>
                  <a:pt x="3488884" y="6239704"/>
                  <a:pt x="3510476" y="6242684"/>
                </a:cubicBezTo>
                <a:cubicBezTo>
                  <a:pt x="3513455" y="6235605"/>
                  <a:pt x="3517550" y="6228525"/>
                  <a:pt x="3519784" y="6220700"/>
                </a:cubicBezTo>
                <a:cubicBezTo>
                  <a:pt x="3521273" y="6215484"/>
                  <a:pt x="3519412" y="6209523"/>
                  <a:pt x="3520901" y="6204305"/>
                </a:cubicBezTo>
                <a:cubicBezTo>
                  <a:pt x="3522390" y="6199834"/>
                  <a:pt x="3525740" y="6193500"/>
                  <a:pt x="3529463" y="6192382"/>
                </a:cubicBezTo>
                <a:cubicBezTo>
                  <a:pt x="3533186" y="6191265"/>
                  <a:pt x="3539142" y="6194990"/>
                  <a:pt x="3542866" y="6198344"/>
                </a:cubicBezTo>
                <a:cubicBezTo>
                  <a:pt x="3546589" y="6202070"/>
                  <a:pt x="3548822" y="6207286"/>
                  <a:pt x="3553290" y="6213994"/>
                </a:cubicBezTo>
                <a:cubicBezTo>
                  <a:pt x="3558873" y="6208777"/>
                  <a:pt x="3566320" y="6205051"/>
                  <a:pt x="3567809" y="6200208"/>
                </a:cubicBezTo>
                <a:cubicBezTo>
                  <a:pt x="3571904" y="6182322"/>
                  <a:pt x="3575627" y="6164064"/>
                  <a:pt x="3562224" y="6145434"/>
                </a:cubicBezTo>
                <a:cubicBezTo>
                  <a:pt x="3546589" y="6148787"/>
                  <a:pt x="3531325" y="6152141"/>
                  <a:pt x="3516061" y="6155494"/>
                </a:cubicBezTo>
                <a:cubicBezTo>
                  <a:pt x="3509732" y="6188656"/>
                  <a:pt x="3507498" y="6190519"/>
                  <a:pt x="3484417" y="6184557"/>
                </a:cubicBezTo>
                <a:cubicBezTo>
                  <a:pt x="3468781" y="6142453"/>
                  <a:pt x="3474738" y="6099976"/>
                  <a:pt x="3483300" y="6057499"/>
                </a:cubicBezTo>
                <a:cubicBezTo>
                  <a:pt x="3481810" y="6056008"/>
                  <a:pt x="3480321" y="6054890"/>
                  <a:pt x="3478832" y="6053773"/>
                </a:cubicBezTo>
                <a:close/>
                <a:moveTo>
                  <a:pt x="3490095" y="6038776"/>
                </a:moveTo>
                <a:cubicBezTo>
                  <a:pt x="3496051" y="6042315"/>
                  <a:pt x="3499867" y="6049860"/>
                  <a:pt x="3501914" y="6061224"/>
                </a:cubicBezTo>
                <a:cubicBezTo>
                  <a:pt x="3504520" y="6076129"/>
                  <a:pt x="3506009" y="6091033"/>
                  <a:pt x="3508615" y="6105938"/>
                </a:cubicBezTo>
                <a:cubicBezTo>
                  <a:pt x="3509360" y="6111900"/>
                  <a:pt x="3510476" y="6117488"/>
                  <a:pt x="3511965" y="6124196"/>
                </a:cubicBezTo>
                <a:cubicBezTo>
                  <a:pt x="3523507" y="6120842"/>
                  <a:pt x="3532814" y="6117488"/>
                  <a:pt x="3542866" y="6115625"/>
                </a:cubicBezTo>
                <a:cubicBezTo>
                  <a:pt x="3557757" y="6112272"/>
                  <a:pt x="3572648" y="6111900"/>
                  <a:pt x="3586050" y="6121215"/>
                </a:cubicBezTo>
                <a:cubicBezTo>
                  <a:pt x="3589401" y="6123823"/>
                  <a:pt x="3594986" y="6125314"/>
                  <a:pt x="3599081" y="6124940"/>
                </a:cubicBezTo>
                <a:cubicBezTo>
                  <a:pt x="3636681" y="6122333"/>
                  <a:pt x="3667953" y="6133511"/>
                  <a:pt x="3695503" y="6160711"/>
                </a:cubicBezTo>
                <a:cubicBezTo>
                  <a:pt x="3714489" y="6179714"/>
                  <a:pt x="3737943" y="6194618"/>
                  <a:pt x="3759536" y="6211013"/>
                </a:cubicBezTo>
                <a:cubicBezTo>
                  <a:pt x="3778894" y="6225917"/>
                  <a:pt x="3790807" y="6245292"/>
                  <a:pt x="3798998" y="6267649"/>
                </a:cubicBezTo>
                <a:cubicBezTo>
                  <a:pt x="3803466" y="6279945"/>
                  <a:pt x="3807560" y="6291869"/>
                  <a:pt x="3813145" y="6303792"/>
                </a:cubicBezTo>
                <a:cubicBezTo>
                  <a:pt x="3822824" y="6323539"/>
                  <a:pt x="3825802" y="6344033"/>
                  <a:pt x="3825802" y="6365272"/>
                </a:cubicBezTo>
                <a:cubicBezTo>
                  <a:pt x="3825058" y="6434577"/>
                  <a:pt x="3813145" y="6501273"/>
                  <a:pt x="3784851" y="6564990"/>
                </a:cubicBezTo>
                <a:cubicBezTo>
                  <a:pt x="3775544" y="6585855"/>
                  <a:pt x="3763630" y="6604858"/>
                  <a:pt x="3747623" y="6620880"/>
                </a:cubicBezTo>
                <a:cubicBezTo>
                  <a:pt x="3728636" y="6640256"/>
                  <a:pt x="3709650" y="6660004"/>
                  <a:pt x="3689174" y="6678262"/>
                </a:cubicBezTo>
                <a:cubicBezTo>
                  <a:pt x="3676516" y="6689440"/>
                  <a:pt x="3661997" y="6698755"/>
                  <a:pt x="3647478" y="6707325"/>
                </a:cubicBezTo>
                <a:cubicBezTo>
                  <a:pt x="3629608" y="6717386"/>
                  <a:pt x="3610993" y="6726329"/>
                  <a:pt x="3592752" y="6735270"/>
                </a:cubicBezTo>
                <a:cubicBezTo>
                  <a:pt x="3566692" y="6747940"/>
                  <a:pt x="3539142" y="6756509"/>
                  <a:pt x="3510105" y="6757999"/>
                </a:cubicBezTo>
                <a:cubicBezTo>
                  <a:pt x="3503404" y="6758373"/>
                  <a:pt x="3496703" y="6759117"/>
                  <a:pt x="3490002" y="6760608"/>
                </a:cubicBezTo>
                <a:cubicBezTo>
                  <a:pt x="3421873" y="6775885"/>
                  <a:pt x="3357095" y="6761354"/>
                  <a:pt x="3294179" y="6734898"/>
                </a:cubicBezTo>
                <a:cubicBezTo>
                  <a:pt x="3239453" y="6711796"/>
                  <a:pt x="3201107" y="6671555"/>
                  <a:pt x="3172069" y="6621253"/>
                </a:cubicBezTo>
                <a:cubicBezTo>
                  <a:pt x="3146009" y="6575795"/>
                  <a:pt x="3127767" y="6526238"/>
                  <a:pt x="3121438" y="6474819"/>
                </a:cubicBezTo>
                <a:cubicBezTo>
                  <a:pt x="3113621" y="6411847"/>
                  <a:pt x="3113248" y="6347759"/>
                  <a:pt x="3147870" y="6289633"/>
                </a:cubicBezTo>
                <a:cubicBezTo>
                  <a:pt x="3154571" y="6278455"/>
                  <a:pt x="3159411" y="6266159"/>
                  <a:pt x="3165368" y="6254607"/>
                </a:cubicBezTo>
                <a:cubicBezTo>
                  <a:pt x="3188449" y="6209523"/>
                  <a:pt x="3221583" y="6176360"/>
                  <a:pt x="3271841" y="6162574"/>
                </a:cubicBezTo>
                <a:cubicBezTo>
                  <a:pt x="3273703" y="6162202"/>
                  <a:pt x="3275564" y="6161456"/>
                  <a:pt x="3277426" y="6160711"/>
                </a:cubicBezTo>
                <a:cubicBezTo>
                  <a:pt x="3278171" y="6160338"/>
                  <a:pt x="3278542" y="6159593"/>
                  <a:pt x="3278915" y="6158847"/>
                </a:cubicBezTo>
                <a:cubicBezTo>
                  <a:pt x="3282265" y="6133511"/>
                  <a:pt x="3285243" y="6130530"/>
                  <a:pt x="3310559" y="6125314"/>
                </a:cubicBezTo>
                <a:cubicBezTo>
                  <a:pt x="3335130" y="6120097"/>
                  <a:pt x="3359328" y="6119724"/>
                  <a:pt x="3383900" y="6123450"/>
                </a:cubicBezTo>
                <a:cubicBezTo>
                  <a:pt x="3387250" y="6124196"/>
                  <a:pt x="3390601" y="6123450"/>
                  <a:pt x="3394324" y="6123450"/>
                </a:cubicBezTo>
                <a:cubicBezTo>
                  <a:pt x="3396185" y="6076502"/>
                  <a:pt x="3428201" y="6055636"/>
                  <a:pt x="3465430" y="6040359"/>
                </a:cubicBezTo>
                <a:cubicBezTo>
                  <a:pt x="3476040" y="6035702"/>
                  <a:pt x="3484138" y="6035235"/>
                  <a:pt x="3490095" y="6038776"/>
                </a:cubicBezTo>
                <a:close/>
                <a:moveTo>
                  <a:pt x="2829365" y="6037055"/>
                </a:moveTo>
                <a:cubicBezTo>
                  <a:pt x="2853053" y="6037148"/>
                  <a:pt x="2876695" y="6040959"/>
                  <a:pt x="2899779" y="6047466"/>
                </a:cubicBezTo>
                <a:cubicBezTo>
                  <a:pt x="2947063" y="6060851"/>
                  <a:pt x="2985039" y="6088736"/>
                  <a:pt x="3004400" y="6137070"/>
                </a:cubicBezTo>
                <a:cubicBezTo>
                  <a:pt x="3014453" y="6160866"/>
                  <a:pt x="3025250" y="6183545"/>
                  <a:pt x="3026739" y="6210686"/>
                </a:cubicBezTo>
                <a:cubicBezTo>
                  <a:pt x="3027856" y="6235969"/>
                  <a:pt x="3021899" y="6257533"/>
                  <a:pt x="3007751" y="6277983"/>
                </a:cubicBezTo>
                <a:cubicBezTo>
                  <a:pt x="2991368" y="6301778"/>
                  <a:pt x="2974242" y="6325202"/>
                  <a:pt x="2955999" y="6350856"/>
                </a:cubicBezTo>
                <a:cubicBezTo>
                  <a:pt x="2965307" y="6353086"/>
                  <a:pt x="2973870" y="6354202"/>
                  <a:pt x="2982433" y="6356432"/>
                </a:cubicBezTo>
                <a:cubicBezTo>
                  <a:pt x="2990996" y="6358664"/>
                  <a:pt x="2999932" y="6360894"/>
                  <a:pt x="3007751" y="6364613"/>
                </a:cubicBezTo>
                <a:cubicBezTo>
                  <a:pt x="3028228" y="6373907"/>
                  <a:pt x="3037909" y="6389895"/>
                  <a:pt x="3034557" y="6412203"/>
                </a:cubicBezTo>
                <a:cubicBezTo>
                  <a:pt x="3030090" y="6448639"/>
                  <a:pt x="3021155" y="6484332"/>
                  <a:pt x="2999932" y="6515564"/>
                </a:cubicBezTo>
                <a:cubicBezTo>
                  <a:pt x="2992858" y="6525602"/>
                  <a:pt x="2985039" y="6535269"/>
                  <a:pt x="2975732" y="6543076"/>
                </a:cubicBezTo>
                <a:cubicBezTo>
                  <a:pt x="2928448" y="6583231"/>
                  <a:pt x="2875207" y="6611117"/>
                  <a:pt x="2813402" y="6619668"/>
                </a:cubicBezTo>
                <a:cubicBezTo>
                  <a:pt x="2794786" y="6622270"/>
                  <a:pt x="2775053" y="6621527"/>
                  <a:pt x="2756809" y="6617437"/>
                </a:cubicBezTo>
                <a:cubicBezTo>
                  <a:pt x="2727024" y="6610745"/>
                  <a:pt x="2707291" y="6579513"/>
                  <a:pt x="2712503" y="6550513"/>
                </a:cubicBezTo>
                <a:cubicBezTo>
                  <a:pt x="2713993" y="6540102"/>
                  <a:pt x="2719950" y="6530435"/>
                  <a:pt x="2724417" y="6520397"/>
                </a:cubicBezTo>
                <a:cubicBezTo>
                  <a:pt x="2728141" y="6512589"/>
                  <a:pt x="2732608" y="6504781"/>
                  <a:pt x="2736331" y="6496974"/>
                </a:cubicBezTo>
                <a:cubicBezTo>
                  <a:pt x="2738193" y="6492512"/>
                  <a:pt x="2738565" y="6487678"/>
                  <a:pt x="2739683" y="6481358"/>
                </a:cubicBezTo>
                <a:cubicBezTo>
                  <a:pt x="2716972" y="6483589"/>
                  <a:pt x="2696121" y="6485448"/>
                  <a:pt x="2676016" y="6493628"/>
                </a:cubicBezTo>
                <a:cubicBezTo>
                  <a:pt x="2651072" y="6503666"/>
                  <a:pt x="2625754" y="6511102"/>
                  <a:pt x="2599319" y="6515564"/>
                </a:cubicBezTo>
                <a:cubicBezTo>
                  <a:pt x="2570651" y="6520026"/>
                  <a:pt x="2547568" y="6511102"/>
                  <a:pt x="2525973" y="6492884"/>
                </a:cubicBezTo>
                <a:cubicBezTo>
                  <a:pt x="2482784" y="6455704"/>
                  <a:pt x="2464168" y="6407742"/>
                  <a:pt x="2461935" y="6352343"/>
                </a:cubicBezTo>
                <a:cubicBezTo>
                  <a:pt x="2459328" y="6278355"/>
                  <a:pt x="2485390" y="6217379"/>
                  <a:pt x="2541238" y="6167929"/>
                </a:cubicBezTo>
                <a:cubicBezTo>
                  <a:pt x="2581076" y="6132608"/>
                  <a:pt x="2625754" y="6105466"/>
                  <a:pt x="2673783" y="6083902"/>
                </a:cubicBezTo>
                <a:cubicBezTo>
                  <a:pt x="2701706" y="6071261"/>
                  <a:pt x="2730003" y="6059735"/>
                  <a:pt x="2758671" y="6048954"/>
                </a:cubicBezTo>
                <a:cubicBezTo>
                  <a:pt x="2781941" y="6040587"/>
                  <a:pt x="2805676" y="6036962"/>
                  <a:pt x="2829365" y="6037055"/>
                </a:cubicBezTo>
                <a:close/>
                <a:moveTo>
                  <a:pt x="334320" y="5982774"/>
                </a:moveTo>
                <a:cubicBezTo>
                  <a:pt x="323166" y="5989093"/>
                  <a:pt x="318705" y="5998757"/>
                  <a:pt x="317963" y="6009908"/>
                </a:cubicBezTo>
                <a:cubicBezTo>
                  <a:pt x="316847" y="6022918"/>
                  <a:pt x="317591" y="6035556"/>
                  <a:pt x="318333" y="6048566"/>
                </a:cubicBezTo>
                <a:cubicBezTo>
                  <a:pt x="319821" y="6073842"/>
                  <a:pt x="310898" y="6084249"/>
                  <a:pt x="285989" y="6084992"/>
                </a:cubicBezTo>
                <a:cubicBezTo>
                  <a:pt x="272606" y="6085364"/>
                  <a:pt x="259594" y="6084992"/>
                  <a:pt x="246210" y="6084992"/>
                </a:cubicBezTo>
                <a:cubicBezTo>
                  <a:pt x="245839" y="6086851"/>
                  <a:pt x="245467" y="6088709"/>
                  <a:pt x="245467" y="6090568"/>
                </a:cubicBezTo>
                <a:cubicBezTo>
                  <a:pt x="251415" y="6092055"/>
                  <a:pt x="257735" y="6093913"/>
                  <a:pt x="263683" y="6094657"/>
                </a:cubicBezTo>
                <a:cubicBezTo>
                  <a:pt x="274093" y="6096515"/>
                  <a:pt x="284503" y="6095401"/>
                  <a:pt x="294169" y="6098374"/>
                </a:cubicBezTo>
                <a:cubicBezTo>
                  <a:pt x="313130" y="6105064"/>
                  <a:pt x="331719" y="6102835"/>
                  <a:pt x="350679" y="6099861"/>
                </a:cubicBezTo>
                <a:cubicBezTo>
                  <a:pt x="365178" y="6097630"/>
                  <a:pt x="372241" y="6091684"/>
                  <a:pt x="373729" y="6078302"/>
                </a:cubicBezTo>
                <a:cubicBezTo>
                  <a:pt x="374844" y="6064921"/>
                  <a:pt x="375587" y="6051539"/>
                  <a:pt x="366664" y="6038157"/>
                </a:cubicBezTo>
                <a:cubicBezTo>
                  <a:pt x="364063" y="6040760"/>
                  <a:pt x="362575" y="6042990"/>
                  <a:pt x="360345" y="6044105"/>
                </a:cubicBezTo>
                <a:cubicBezTo>
                  <a:pt x="356627" y="6046335"/>
                  <a:pt x="350679" y="6049681"/>
                  <a:pt x="348448" y="6048194"/>
                </a:cubicBezTo>
                <a:cubicBezTo>
                  <a:pt x="344730" y="6045592"/>
                  <a:pt x="341385" y="6040016"/>
                  <a:pt x="341013" y="6035556"/>
                </a:cubicBezTo>
                <a:cubicBezTo>
                  <a:pt x="340269" y="6028866"/>
                  <a:pt x="342499" y="6022174"/>
                  <a:pt x="343243" y="6015112"/>
                </a:cubicBezTo>
                <a:cubicBezTo>
                  <a:pt x="344358" y="6003590"/>
                  <a:pt x="343987" y="5992438"/>
                  <a:pt x="334320" y="5982774"/>
                </a:cubicBezTo>
                <a:close/>
                <a:moveTo>
                  <a:pt x="338178" y="5955268"/>
                </a:moveTo>
                <a:cubicBezTo>
                  <a:pt x="344452" y="5956197"/>
                  <a:pt x="350307" y="5960100"/>
                  <a:pt x="355140" y="5966790"/>
                </a:cubicBezTo>
                <a:cubicBezTo>
                  <a:pt x="358114" y="5971622"/>
                  <a:pt x="361088" y="5976455"/>
                  <a:pt x="362575" y="5981659"/>
                </a:cubicBezTo>
                <a:cubicBezTo>
                  <a:pt x="365921" y="5993181"/>
                  <a:pt x="368524" y="6004332"/>
                  <a:pt x="381535" y="6010652"/>
                </a:cubicBezTo>
                <a:cubicBezTo>
                  <a:pt x="387484" y="6013625"/>
                  <a:pt x="390830" y="6024405"/>
                  <a:pt x="391945" y="6032211"/>
                </a:cubicBezTo>
                <a:cubicBezTo>
                  <a:pt x="395663" y="6051911"/>
                  <a:pt x="397522" y="6071983"/>
                  <a:pt x="400124" y="6092798"/>
                </a:cubicBezTo>
                <a:cubicBezTo>
                  <a:pt x="402727" y="6092426"/>
                  <a:pt x="407560" y="6092055"/>
                  <a:pt x="411649" y="6090197"/>
                </a:cubicBezTo>
                <a:cubicBezTo>
                  <a:pt x="445109" y="6075700"/>
                  <a:pt x="479683" y="6080532"/>
                  <a:pt x="514258" y="6085364"/>
                </a:cubicBezTo>
                <a:cubicBezTo>
                  <a:pt x="527642" y="6087223"/>
                  <a:pt x="537308" y="6095772"/>
                  <a:pt x="542884" y="6108781"/>
                </a:cubicBezTo>
                <a:cubicBezTo>
                  <a:pt x="558499" y="6144837"/>
                  <a:pt x="562960" y="6181636"/>
                  <a:pt x="557012" y="6220293"/>
                </a:cubicBezTo>
                <a:cubicBezTo>
                  <a:pt x="554781" y="6233675"/>
                  <a:pt x="552922" y="6247427"/>
                  <a:pt x="551435" y="6260809"/>
                </a:cubicBezTo>
                <a:cubicBezTo>
                  <a:pt x="543256" y="6329203"/>
                  <a:pt x="521693" y="6392021"/>
                  <a:pt x="480055" y="6447406"/>
                </a:cubicBezTo>
                <a:cubicBezTo>
                  <a:pt x="459236" y="6475283"/>
                  <a:pt x="434327" y="6499816"/>
                  <a:pt x="400496" y="6512082"/>
                </a:cubicBezTo>
                <a:cubicBezTo>
                  <a:pt x="390086" y="6516170"/>
                  <a:pt x="380420" y="6523976"/>
                  <a:pt x="371869" y="6531410"/>
                </a:cubicBezTo>
                <a:cubicBezTo>
                  <a:pt x="364806" y="6537358"/>
                  <a:pt x="357742" y="6539587"/>
                  <a:pt x="349192" y="6536614"/>
                </a:cubicBezTo>
                <a:cubicBezTo>
                  <a:pt x="342871" y="6534384"/>
                  <a:pt x="335436" y="6532897"/>
                  <a:pt x="330603" y="6529180"/>
                </a:cubicBezTo>
                <a:cubicBezTo>
                  <a:pt x="305322" y="6509108"/>
                  <a:pt x="275209" y="6494240"/>
                  <a:pt x="257363" y="6465247"/>
                </a:cubicBezTo>
                <a:cubicBezTo>
                  <a:pt x="250300" y="6453724"/>
                  <a:pt x="240262" y="6444059"/>
                  <a:pt x="232083" y="6432909"/>
                </a:cubicBezTo>
                <a:cubicBezTo>
                  <a:pt x="223161" y="6421014"/>
                  <a:pt x="213867" y="6409120"/>
                  <a:pt x="207546" y="6395738"/>
                </a:cubicBezTo>
                <a:cubicBezTo>
                  <a:pt x="193047" y="6363772"/>
                  <a:pt x="174087" y="6335150"/>
                  <a:pt x="154754" y="6306157"/>
                </a:cubicBezTo>
                <a:cubicBezTo>
                  <a:pt x="143973" y="6290545"/>
                  <a:pt x="136538" y="6272703"/>
                  <a:pt x="128731" y="6255605"/>
                </a:cubicBezTo>
                <a:cubicBezTo>
                  <a:pt x="123526" y="6244454"/>
                  <a:pt x="120179" y="6232559"/>
                  <a:pt x="116090" y="6221037"/>
                </a:cubicBezTo>
                <a:cubicBezTo>
                  <a:pt x="109027" y="6203938"/>
                  <a:pt x="109770" y="6187955"/>
                  <a:pt x="123898" y="6174202"/>
                </a:cubicBezTo>
                <a:cubicBezTo>
                  <a:pt x="125384" y="6172715"/>
                  <a:pt x="127243" y="6171599"/>
                  <a:pt x="127987" y="6169741"/>
                </a:cubicBezTo>
                <a:cubicBezTo>
                  <a:pt x="142858" y="6141864"/>
                  <a:pt x="168138" y="6130340"/>
                  <a:pt x="197136" y="6124022"/>
                </a:cubicBezTo>
                <a:cubicBezTo>
                  <a:pt x="211635" y="6121048"/>
                  <a:pt x="226135" y="6116588"/>
                  <a:pt x="242493" y="6112499"/>
                </a:cubicBezTo>
                <a:cubicBezTo>
                  <a:pt x="235429" y="6106551"/>
                  <a:pt x="228737" y="6102463"/>
                  <a:pt x="224647" y="6096515"/>
                </a:cubicBezTo>
                <a:cubicBezTo>
                  <a:pt x="221673" y="6092426"/>
                  <a:pt x="219070" y="6084992"/>
                  <a:pt x="220930" y="6080532"/>
                </a:cubicBezTo>
                <a:cubicBezTo>
                  <a:pt x="222789" y="6075700"/>
                  <a:pt x="229852" y="6071611"/>
                  <a:pt x="235057" y="6070868"/>
                </a:cubicBezTo>
                <a:cubicBezTo>
                  <a:pt x="245839" y="6069381"/>
                  <a:pt x="257735" y="6070496"/>
                  <a:pt x="270748" y="6070496"/>
                </a:cubicBezTo>
                <a:cubicBezTo>
                  <a:pt x="268888" y="6055256"/>
                  <a:pt x="269260" y="6040388"/>
                  <a:pt x="291566" y="6039273"/>
                </a:cubicBezTo>
                <a:cubicBezTo>
                  <a:pt x="291566" y="6030352"/>
                  <a:pt x="291194" y="6022174"/>
                  <a:pt x="291566" y="6013997"/>
                </a:cubicBezTo>
                <a:cubicBezTo>
                  <a:pt x="292682" y="5992810"/>
                  <a:pt x="301232" y="5974597"/>
                  <a:pt x="318705" y="5961587"/>
                </a:cubicBezTo>
                <a:cubicBezTo>
                  <a:pt x="325212" y="5956383"/>
                  <a:pt x="331905" y="5954338"/>
                  <a:pt x="338178" y="5955268"/>
                </a:cubicBezTo>
                <a:close/>
                <a:moveTo>
                  <a:pt x="3100832" y="5947466"/>
                </a:moveTo>
                <a:cubicBezTo>
                  <a:pt x="3123242" y="5950774"/>
                  <a:pt x="3145652" y="5954081"/>
                  <a:pt x="3167695" y="5957388"/>
                </a:cubicBezTo>
                <a:cubicBezTo>
                  <a:pt x="3155572" y="5968411"/>
                  <a:pt x="3124344" y="5964737"/>
                  <a:pt x="3100832" y="5947466"/>
                </a:cubicBezTo>
                <a:close/>
                <a:moveTo>
                  <a:pt x="1684541" y="5946797"/>
                </a:moveTo>
                <a:cubicBezTo>
                  <a:pt x="1676800" y="5972770"/>
                  <a:pt x="1670164" y="5999114"/>
                  <a:pt x="1661686" y="6024715"/>
                </a:cubicBezTo>
                <a:cubicBezTo>
                  <a:pt x="1641410" y="6086309"/>
                  <a:pt x="1628508" y="6149758"/>
                  <a:pt x="1628876" y="6214319"/>
                </a:cubicBezTo>
                <a:cubicBezTo>
                  <a:pt x="1629245" y="6279622"/>
                  <a:pt x="1632194" y="6344925"/>
                  <a:pt x="1634775" y="6409858"/>
                </a:cubicBezTo>
                <a:cubicBezTo>
                  <a:pt x="1635143" y="6421732"/>
                  <a:pt x="1639198" y="6433976"/>
                  <a:pt x="1641779" y="6445849"/>
                </a:cubicBezTo>
                <a:cubicBezTo>
                  <a:pt x="1642885" y="6451043"/>
                  <a:pt x="1643622" y="6456238"/>
                  <a:pt x="1641410" y="6464031"/>
                </a:cubicBezTo>
                <a:cubicBezTo>
                  <a:pt x="1636987" y="6460691"/>
                  <a:pt x="1632194" y="6457722"/>
                  <a:pt x="1628876" y="6453270"/>
                </a:cubicBezTo>
                <a:cubicBezTo>
                  <a:pt x="1617817" y="6439170"/>
                  <a:pt x="1612656" y="6421360"/>
                  <a:pt x="1612656" y="6403921"/>
                </a:cubicBezTo>
                <a:cubicBezTo>
                  <a:pt x="1611182" y="6312274"/>
                  <a:pt x="1604546" y="6220256"/>
                  <a:pt x="1620029" y="6129350"/>
                </a:cubicBezTo>
                <a:cubicBezTo>
                  <a:pt x="1631088" y="6065530"/>
                  <a:pt x="1654313" y="6005422"/>
                  <a:pt x="1684541" y="5946797"/>
                </a:cubicBezTo>
                <a:close/>
                <a:moveTo>
                  <a:pt x="1279909" y="5922744"/>
                </a:moveTo>
                <a:cubicBezTo>
                  <a:pt x="1259491" y="5923037"/>
                  <a:pt x="1239095" y="5925200"/>
                  <a:pt x="1218939" y="5930061"/>
                </a:cubicBezTo>
                <a:cubicBezTo>
                  <a:pt x="1120745" y="5955003"/>
                  <a:pt x="1050674" y="6008903"/>
                  <a:pt x="1034965" y="6116085"/>
                </a:cubicBezTo>
                <a:cubicBezTo>
                  <a:pt x="1033266" y="6127237"/>
                  <a:pt x="1030898" y="6138063"/>
                  <a:pt x="1028264" y="6154542"/>
                </a:cubicBezTo>
                <a:cubicBezTo>
                  <a:pt x="1047572" y="6141215"/>
                  <a:pt x="1062263" y="6131425"/>
                  <a:pt x="1076945" y="6120804"/>
                </a:cubicBezTo>
                <a:cubicBezTo>
                  <a:pt x="1079583" y="6118783"/>
                  <a:pt x="1080356" y="6113789"/>
                  <a:pt x="1082143" y="6110115"/>
                </a:cubicBezTo>
                <a:cubicBezTo>
                  <a:pt x="1088783" y="6094758"/>
                  <a:pt x="1093243" y="6077928"/>
                  <a:pt x="1102561" y="6063873"/>
                </a:cubicBezTo>
                <a:cubicBezTo>
                  <a:pt x="1126433" y="6028396"/>
                  <a:pt x="1151988" y="5994564"/>
                  <a:pt x="1177036" y="5960073"/>
                </a:cubicBezTo>
                <a:cubicBezTo>
                  <a:pt x="1178374" y="5960724"/>
                  <a:pt x="1179378" y="5961212"/>
                  <a:pt x="1180554" y="5962197"/>
                </a:cubicBezTo>
                <a:cubicBezTo>
                  <a:pt x="1156140" y="6008148"/>
                  <a:pt x="1131888" y="6053766"/>
                  <a:pt x="1104865" y="6104231"/>
                </a:cubicBezTo>
                <a:cubicBezTo>
                  <a:pt x="1123361" y="6092574"/>
                  <a:pt x="1141782" y="6088728"/>
                  <a:pt x="1151892" y="6071341"/>
                </a:cubicBezTo>
                <a:cubicBezTo>
                  <a:pt x="1170134" y="6038083"/>
                  <a:pt x="1196943" y="6011882"/>
                  <a:pt x="1224766" y="5987001"/>
                </a:cubicBezTo>
                <a:cubicBezTo>
                  <a:pt x="1228551" y="5983472"/>
                  <a:pt x="1233015" y="5981099"/>
                  <a:pt x="1240604" y="5975703"/>
                </a:cubicBezTo>
                <a:cubicBezTo>
                  <a:pt x="1238938" y="6003805"/>
                  <a:pt x="1220329" y="6019950"/>
                  <a:pt x="1209780" y="6042493"/>
                </a:cubicBezTo>
                <a:cubicBezTo>
                  <a:pt x="1225209" y="6038845"/>
                  <a:pt x="1238153" y="6036052"/>
                  <a:pt x="1251421" y="6032592"/>
                </a:cubicBezTo>
                <a:cubicBezTo>
                  <a:pt x="1251938" y="6034082"/>
                  <a:pt x="1252120" y="6035410"/>
                  <a:pt x="1252799" y="6036566"/>
                </a:cubicBezTo>
                <a:cubicBezTo>
                  <a:pt x="1225606" y="6058450"/>
                  <a:pt x="1193345" y="6073739"/>
                  <a:pt x="1168017" y="6098594"/>
                </a:cubicBezTo>
                <a:cubicBezTo>
                  <a:pt x="1173514" y="6099202"/>
                  <a:pt x="1178160" y="6098157"/>
                  <a:pt x="1182806" y="6097112"/>
                </a:cubicBezTo>
                <a:cubicBezTo>
                  <a:pt x="1211523" y="6091665"/>
                  <a:pt x="1240078" y="6086551"/>
                  <a:pt x="1269464" y="6081429"/>
                </a:cubicBezTo>
                <a:cubicBezTo>
                  <a:pt x="1275438" y="6080204"/>
                  <a:pt x="1282904" y="6078466"/>
                  <a:pt x="1288174" y="6088050"/>
                </a:cubicBezTo>
                <a:cubicBezTo>
                  <a:pt x="1261956" y="6107929"/>
                  <a:pt x="1228830" y="6106276"/>
                  <a:pt x="1196673" y="6116246"/>
                </a:cubicBezTo>
                <a:cubicBezTo>
                  <a:pt x="1207515" y="6118627"/>
                  <a:pt x="1214857" y="6120546"/>
                  <a:pt x="1224198" y="6122610"/>
                </a:cubicBezTo>
                <a:cubicBezTo>
                  <a:pt x="1210894" y="6137205"/>
                  <a:pt x="1194786" y="6139697"/>
                  <a:pt x="1179539" y="6144674"/>
                </a:cubicBezTo>
                <a:cubicBezTo>
                  <a:pt x="1134782" y="6158429"/>
                  <a:pt x="1089357" y="6171860"/>
                  <a:pt x="1044782" y="6186943"/>
                </a:cubicBezTo>
                <a:cubicBezTo>
                  <a:pt x="1032852" y="6191054"/>
                  <a:pt x="1019958" y="6198001"/>
                  <a:pt x="1019675" y="6216450"/>
                </a:cubicBezTo>
                <a:cubicBezTo>
                  <a:pt x="1075819" y="6209058"/>
                  <a:pt x="1130836" y="6204834"/>
                  <a:pt x="1184235" y="6190325"/>
                </a:cubicBezTo>
                <a:cubicBezTo>
                  <a:pt x="1224365" y="6179276"/>
                  <a:pt x="1262773" y="6163259"/>
                  <a:pt x="1295060" y="6136005"/>
                </a:cubicBezTo>
                <a:cubicBezTo>
                  <a:pt x="1342830" y="6095629"/>
                  <a:pt x="1385390" y="6050654"/>
                  <a:pt x="1420892" y="5999769"/>
                </a:cubicBezTo>
                <a:cubicBezTo>
                  <a:pt x="1433326" y="5981860"/>
                  <a:pt x="1445090" y="5963625"/>
                  <a:pt x="1457513" y="5944885"/>
                </a:cubicBezTo>
                <a:cubicBezTo>
                  <a:pt x="1417512" y="5938650"/>
                  <a:pt x="1379328" y="5931233"/>
                  <a:pt x="1341010" y="5926642"/>
                </a:cubicBezTo>
                <a:cubicBezTo>
                  <a:pt x="1320766" y="5924026"/>
                  <a:pt x="1300327" y="5922450"/>
                  <a:pt x="1279909" y="5922744"/>
                </a:cubicBezTo>
                <a:close/>
                <a:moveTo>
                  <a:pt x="1865844" y="5893773"/>
                </a:moveTo>
                <a:cubicBezTo>
                  <a:pt x="1848738" y="5913082"/>
                  <a:pt x="1844646" y="5932021"/>
                  <a:pt x="1840927" y="5951331"/>
                </a:cubicBezTo>
                <a:cubicBezTo>
                  <a:pt x="1832374" y="5996264"/>
                  <a:pt x="1823448" y="6041196"/>
                  <a:pt x="1823820" y="6086871"/>
                </a:cubicBezTo>
                <a:cubicBezTo>
                  <a:pt x="1824563" y="6131061"/>
                  <a:pt x="1828655" y="6175251"/>
                  <a:pt x="1831258" y="6219440"/>
                </a:cubicBezTo>
                <a:cubicBezTo>
                  <a:pt x="1833118" y="6243578"/>
                  <a:pt x="1833490" y="6268458"/>
                  <a:pt x="1838324" y="6292224"/>
                </a:cubicBezTo>
                <a:cubicBezTo>
                  <a:pt x="1847622" y="6336785"/>
                  <a:pt x="1858779" y="6380974"/>
                  <a:pt x="1870679" y="6425165"/>
                </a:cubicBezTo>
                <a:cubicBezTo>
                  <a:pt x="1875886" y="6444846"/>
                  <a:pt x="1884068" y="6463412"/>
                  <a:pt x="1892250" y="6482351"/>
                </a:cubicBezTo>
                <a:cubicBezTo>
                  <a:pt x="1908614" y="6521342"/>
                  <a:pt x="1934274" y="6555135"/>
                  <a:pt x="1959191" y="6589298"/>
                </a:cubicBezTo>
                <a:cubicBezTo>
                  <a:pt x="1993776" y="6635345"/>
                  <a:pt x="2033197" y="6676192"/>
                  <a:pt x="2085635" y="6702929"/>
                </a:cubicBezTo>
                <a:cubicBezTo>
                  <a:pt x="2130263" y="6725580"/>
                  <a:pt x="2176378" y="6743034"/>
                  <a:pt x="2223610" y="6751203"/>
                </a:cubicBezTo>
                <a:cubicBezTo>
                  <a:pt x="2243321" y="6735978"/>
                  <a:pt x="2258568" y="6721496"/>
                  <a:pt x="2276791" y="6711469"/>
                </a:cubicBezTo>
                <a:cubicBezTo>
                  <a:pt x="2308031" y="6694759"/>
                  <a:pt x="2313610" y="6667280"/>
                  <a:pt x="2316213" y="6634231"/>
                </a:cubicBezTo>
                <a:cubicBezTo>
                  <a:pt x="2304312" y="6632373"/>
                  <a:pt x="2292783" y="6629774"/>
                  <a:pt x="2281626" y="6629774"/>
                </a:cubicBezTo>
                <a:cubicBezTo>
                  <a:pt x="2261171" y="6629031"/>
                  <a:pt x="2241833" y="6623090"/>
                  <a:pt x="2222494" y="6616778"/>
                </a:cubicBezTo>
                <a:cubicBezTo>
                  <a:pt x="2197205" y="6608608"/>
                  <a:pt x="2171171" y="6601924"/>
                  <a:pt x="2145511" y="6597096"/>
                </a:cubicBezTo>
                <a:cubicBezTo>
                  <a:pt x="2115015" y="6591155"/>
                  <a:pt x="2088238" y="6580015"/>
                  <a:pt x="2065181" y="6559220"/>
                </a:cubicBezTo>
                <a:cubicBezTo>
                  <a:pt x="2045842" y="6541024"/>
                  <a:pt x="2027247" y="6521714"/>
                  <a:pt x="2006049" y="6505746"/>
                </a:cubicBezTo>
                <a:cubicBezTo>
                  <a:pt x="1968117" y="6477153"/>
                  <a:pt x="1937250" y="6442246"/>
                  <a:pt x="1910472" y="6402884"/>
                </a:cubicBezTo>
                <a:cubicBezTo>
                  <a:pt x="1884439" y="6365379"/>
                  <a:pt x="1866960" y="6324902"/>
                  <a:pt x="1861754" y="6278856"/>
                </a:cubicBezTo>
                <a:cubicBezTo>
                  <a:pt x="1861010" y="6269943"/>
                  <a:pt x="1859523" y="6261403"/>
                  <a:pt x="1858407" y="6252490"/>
                </a:cubicBezTo>
                <a:cubicBezTo>
                  <a:pt x="1854687" y="6219440"/>
                  <a:pt x="1845762" y="6187134"/>
                  <a:pt x="1847622" y="6153342"/>
                </a:cubicBezTo>
                <a:cubicBezTo>
                  <a:pt x="1849110" y="6129576"/>
                  <a:pt x="1850968" y="6105439"/>
                  <a:pt x="1843531" y="6082416"/>
                </a:cubicBezTo>
                <a:cubicBezTo>
                  <a:pt x="1843159" y="6079816"/>
                  <a:pt x="1843531" y="6076845"/>
                  <a:pt x="1843903" y="6074246"/>
                </a:cubicBezTo>
                <a:cubicBezTo>
                  <a:pt x="1845390" y="6061620"/>
                  <a:pt x="1847250" y="6048995"/>
                  <a:pt x="1848738" y="6036369"/>
                </a:cubicBezTo>
                <a:cubicBezTo>
                  <a:pt x="1852084" y="6005919"/>
                  <a:pt x="1855803" y="5975468"/>
                  <a:pt x="1859523" y="5945018"/>
                </a:cubicBezTo>
                <a:cubicBezTo>
                  <a:pt x="1861382" y="5929422"/>
                  <a:pt x="1863614" y="5913825"/>
                  <a:pt x="1865844" y="5893773"/>
                </a:cubicBezTo>
                <a:close/>
                <a:moveTo>
                  <a:pt x="1312159" y="5892374"/>
                </a:moveTo>
                <a:cubicBezTo>
                  <a:pt x="1352120" y="5895286"/>
                  <a:pt x="1391491" y="5904519"/>
                  <a:pt x="1431319" y="5910257"/>
                </a:cubicBezTo>
                <a:cubicBezTo>
                  <a:pt x="1450316" y="5912886"/>
                  <a:pt x="1468977" y="5915352"/>
                  <a:pt x="1487178" y="5906856"/>
                </a:cubicBezTo>
                <a:cubicBezTo>
                  <a:pt x="1494959" y="5903618"/>
                  <a:pt x="1503133" y="5905528"/>
                  <a:pt x="1507370" y="5912132"/>
                </a:cubicBezTo>
                <a:cubicBezTo>
                  <a:pt x="1510086" y="5916757"/>
                  <a:pt x="1511168" y="5923891"/>
                  <a:pt x="1509898" y="5929056"/>
                </a:cubicBezTo>
                <a:cubicBezTo>
                  <a:pt x="1507175" y="5938058"/>
                  <a:pt x="1502617" y="5946580"/>
                  <a:pt x="1498222" y="5954768"/>
                </a:cubicBezTo>
                <a:cubicBezTo>
                  <a:pt x="1454256" y="6035819"/>
                  <a:pt x="1398702" y="6107517"/>
                  <a:pt x="1328203" y="6167404"/>
                </a:cubicBezTo>
                <a:cubicBezTo>
                  <a:pt x="1280442" y="6208610"/>
                  <a:pt x="1224321" y="6232122"/>
                  <a:pt x="1162891" y="6242726"/>
                </a:cubicBezTo>
                <a:cubicBezTo>
                  <a:pt x="1118228" y="6250332"/>
                  <a:pt x="1072867" y="6255120"/>
                  <a:pt x="1027344" y="6260242"/>
                </a:cubicBezTo>
                <a:cubicBezTo>
                  <a:pt x="996275" y="6263720"/>
                  <a:pt x="966765" y="6272499"/>
                  <a:pt x="940326" y="6287728"/>
                </a:cubicBezTo>
                <a:cubicBezTo>
                  <a:pt x="920329" y="6299068"/>
                  <a:pt x="903890" y="6315856"/>
                  <a:pt x="885424" y="6330005"/>
                </a:cubicBezTo>
                <a:cubicBezTo>
                  <a:pt x="879986" y="6334382"/>
                  <a:pt x="875246" y="6341577"/>
                  <a:pt x="863868" y="6336044"/>
                </a:cubicBezTo>
                <a:cubicBezTo>
                  <a:pt x="871892" y="6311034"/>
                  <a:pt x="885472" y="6291617"/>
                  <a:pt x="903067" y="6274153"/>
                </a:cubicBezTo>
                <a:cubicBezTo>
                  <a:pt x="931023" y="6246445"/>
                  <a:pt x="959142" y="6218403"/>
                  <a:pt x="986257" y="6189873"/>
                </a:cubicBezTo>
                <a:cubicBezTo>
                  <a:pt x="991026" y="6185171"/>
                  <a:pt x="992592" y="6176846"/>
                  <a:pt x="993670" y="6169523"/>
                </a:cubicBezTo>
                <a:cubicBezTo>
                  <a:pt x="1001375" y="6131554"/>
                  <a:pt x="1005744" y="6092789"/>
                  <a:pt x="1015457" y="6055797"/>
                </a:cubicBezTo>
                <a:cubicBezTo>
                  <a:pt x="1026593" y="6012475"/>
                  <a:pt x="1057513" y="5982078"/>
                  <a:pt x="1091463" y="5954806"/>
                </a:cubicBezTo>
                <a:cubicBezTo>
                  <a:pt x="1156066" y="5902791"/>
                  <a:pt x="1231404" y="5886559"/>
                  <a:pt x="1312159" y="5892374"/>
                </a:cubicBezTo>
                <a:close/>
                <a:moveTo>
                  <a:pt x="3227096" y="5862213"/>
                </a:moveTo>
                <a:cubicBezTo>
                  <a:pt x="3242632" y="5875434"/>
                  <a:pt x="3248052" y="5887920"/>
                  <a:pt x="3246969" y="5907752"/>
                </a:cubicBezTo>
                <a:cubicBezTo>
                  <a:pt x="3232516" y="5894899"/>
                  <a:pt x="3228541" y="5881310"/>
                  <a:pt x="3227096" y="5862213"/>
                </a:cubicBezTo>
                <a:close/>
                <a:moveTo>
                  <a:pt x="3332217" y="5834341"/>
                </a:moveTo>
                <a:cubicBezTo>
                  <a:pt x="3341510" y="5850450"/>
                  <a:pt x="3340394" y="5855941"/>
                  <a:pt x="3326643" y="5871684"/>
                </a:cubicBezTo>
                <a:cubicBezTo>
                  <a:pt x="3314006" y="5862898"/>
                  <a:pt x="3315492" y="5852281"/>
                  <a:pt x="3332217" y="5834341"/>
                </a:cubicBezTo>
                <a:close/>
                <a:moveTo>
                  <a:pt x="3272703" y="5834341"/>
                </a:moveTo>
                <a:cubicBezTo>
                  <a:pt x="3286312" y="5835084"/>
                  <a:pt x="3291462" y="5843994"/>
                  <a:pt x="3295508" y="5852159"/>
                </a:cubicBezTo>
                <a:cubicBezTo>
                  <a:pt x="3299921" y="5861810"/>
                  <a:pt x="3302863" y="5872205"/>
                  <a:pt x="3304703" y="5882969"/>
                </a:cubicBezTo>
                <a:cubicBezTo>
                  <a:pt x="3305438" y="5885568"/>
                  <a:pt x="3301392" y="5890394"/>
                  <a:pt x="3298449" y="5891879"/>
                </a:cubicBezTo>
                <a:cubicBezTo>
                  <a:pt x="3295875" y="5892992"/>
                  <a:pt x="3289991" y="5891507"/>
                  <a:pt x="3288519" y="5889279"/>
                </a:cubicBezTo>
                <a:cubicBezTo>
                  <a:pt x="3277117" y="5873318"/>
                  <a:pt x="3266451" y="5856614"/>
                  <a:pt x="3272703" y="5834341"/>
                </a:cubicBezTo>
                <a:close/>
                <a:moveTo>
                  <a:pt x="3408862" y="5806471"/>
                </a:moveTo>
                <a:cubicBezTo>
                  <a:pt x="3410375" y="5822987"/>
                  <a:pt x="3410375" y="5822987"/>
                  <a:pt x="3393725" y="5830696"/>
                </a:cubicBezTo>
                <a:cubicBezTo>
                  <a:pt x="3386157" y="5816749"/>
                  <a:pt x="3390697" y="5809040"/>
                  <a:pt x="3408862" y="5806471"/>
                </a:cubicBezTo>
                <a:close/>
                <a:moveTo>
                  <a:pt x="860365" y="5768465"/>
                </a:moveTo>
                <a:cubicBezTo>
                  <a:pt x="848838" y="5772931"/>
                  <a:pt x="839914" y="5776281"/>
                  <a:pt x="830617" y="5779630"/>
                </a:cubicBezTo>
                <a:cubicBezTo>
                  <a:pt x="829130" y="5864856"/>
                  <a:pt x="828386" y="5948593"/>
                  <a:pt x="827271" y="6030470"/>
                </a:cubicBezTo>
                <a:cubicBezTo>
                  <a:pt x="851440" y="5958642"/>
                  <a:pt x="876354" y="5885325"/>
                  <a:pt x="901268" y="5810520"/>
                </a:cubicBezTo>
                <a:cubicBezTo>
                  <a:pt x="884535" y="5801960"/>
                  <a:pt x="863712" y="5794517"/>
                  <a:pt x="860365" y="5768465"/>
                </a:cubicBezTo>
                <a:close/>
                <a:moveTo>
                  <a:pt x="637815" y="5761766"/>
                </a:moveTo>
                <a:cubicBezTo>
                  <a:pt x="619037" y="5764092"/>
                  <a:pt x="600630" y="5768651"/>
                  <a:pt x="581852" y="5775164"/>
                </a:cubicBezTo>
                <a:cubicBezTo>
                  <a:pt x="582968" y="5777769"/>
                  <a:pt x="585942" y="5778513"/>
                  <a:pt x="588173" y="5780002"/>
                </a:cubicBezTo>
                <a:cubicBezTo>
                  <a:pt x="608253" y="5794144"/>
                  <a:pt x="627960" y="5808659"/>
                  <a:pt x="647297" y="5822802"/>
                </a:cubicBezTo>
                <a:cubicBezTo>
                  <a:pt x="655849" y="5828756"/>
                  <a:pt x="663286" y="5828384"/>
                  <a:pt x="670351" y="5819451"/>
                </a:cubicBezTo>
                <a:cubicBezTo>
                  <a:pt x="682994" y="5802704"/>
                  <a:pt x="693034" y="5784468"/>
                  <a:pt x="696009" y="5761766"/>
                </a:cubicBezTo>
                <a:cubicBezTo>
                  <a:pt x="675743" y="5759347"/>
                  <a:pt x="656593" y="5759440"/>
                  <a:pt x="637815" y="5761766"/>
                </a:cubicBezTo>
                <a:close/>
                <a:moveTo>
                  <a:pt x="753460" y="5759858"/>
                </a:moveTo>
                <a:cubicBezTo>
                  <a:pt x="746859" y="5758045"/>
                  <a:pt x="739329" y="5759161"/>
                  <a:pt x="728731" y="5762882"/>
                </a:cubicBezTo>
                <a:cubicBezTo>
                  <a:pt x="727616" y="5804937"/>
                  <a:pt x="709023" y="5838060"/>
                  <a:pt x="676672" y="5862251"/>
                </a:cubicBezTo>
                <a:cubicBezTo>
                  <a:pt x="687456" y="5882348"/>
                  <a:pt x="698612" y="5900584"/>
                  <a:pt x="707536" y="5920308"/>
                </a:cubicBezTo>
                <a:cubicBezTo>
                  <a:pt x="716460" y="5940034"/>
                  <a:pt x="724641" y="5960503"/>
                  <a:pt x="730591" y="5981344"/>
                </a:cubicBezTo>
                <a:cubicBezTo>
                  <a:pt x="741374" y="6019677"/>
                  <a:pt x="750299" y="6059127"/>
                  <a:pt x="759967" y="6098204"/>
                </a:cubicBezTo>
                <a:cubicBezTo>
                  <a:pt x="764801" y="6117557"/>
                  <a:pt x="768519" y="6136538"/>
                  <a:pt x="772609" y="6155891"/>
                </a:cubicBezTo>
                <a:lnTo>
                  <a:pt x="775956" y="6155146"/>
                </a:lnTo>
                <a:cubicBezTo>
                  <a:pt x="776700" y="6150680"/>
                  <a:pt x="777443" y="6145842"/>
                  <a:pt x="777443" y="6141004"/>
                </a:cubicBezTo>
                <a:cubicBezTo>
                  <a:pt x="784880" y="6032331"/>
                  <a:pt x="790830" y="5923659"/>
                  <a:pt x="789342" y="5814241"/>
                </a:cubicBezTo>
                <a:cubicBezTo>
                  <a:pt x="788970" y="5797866"/>
                  <a:pt x="783393" y="5785956"/>
                  <a:pt x="772609" y="5774420"/>
                </a:cubicBezTo>
                <a:cubicBezTo>
                  <a:pt x="765730" y="5766418"/>
                  <a:pt x="760060" y="5761673"/>
                  <a:pt x="753460" y="5759858"/>
                </a:cubicBezTo>
                <a:close/>
                <a:moveTo>
                  <a:pt x="2239606" y="5739252"/>
                </a:moveTo>
                <a:cubicBezTo>
                  <a:pt x="2252683" y="5753912"/>
                  <a:pt x="2251936" y="5777972"/>
                  <a:pt x="2236618" y="5797897"/>
                </a:cubicBezTo>
                <a:cubicBezTo>
                  <a:pt x="2223541" y="5795266"/>
                  <a:pt x="2226529" y="5785867"/>
                  <a:pt x="2225782" y="5778348"/>
                </a:cubicBezTo>
                <a:cubicBezTo>
                  <a:pt x="2224287" y="5762935"/>
                  <a:pt x="2227651" y="5749777"/>
                  <a:pt x="2239606" y="5739252"/>
                </a:cubicBezTo>
                <a:close/>
                <a:moveTo>
                  <a:pt x="1860313" y="5653886"/>
                </a:moveTo>
                <a:cubicBezTo>
                  <a:pt x="1855989" y="5654814"/>
                  <a:pt x="1852271" y="5658157"/>
                  <a:pt x="1848366" y="5664284"/>
                </a:cubicBezTo>
                <a:cubicBezTo>
                  <a:pt x="1843531" y="5671711"/>
                  <a:pt x="1838696" y="5679138"/>
                  <a:pt x="1834977" y="5687306"/>
                </a:cubicBezTo>
                <a:cubicBezTo>
                  <a:pt x="1822704" y="5715157"/>
                  <a:pt x="1809687" y="5743008"/>
                  <a:pt x="1798531" y="5771230"/>
                </a:cubicBezTo>
                <a:cubicBezTo>
                  <a:pt x="1790350" y="5792025"/>
                  <a:pt x="1778076" y="5807993"/>
                  <a:pt x="1758738" y="5818762"/>
                </a:cubicBezTo>
                <a:cubicBezTo>
                  <a:pt x="1743862" y="5826931"/>
                  <a:pt x="1728614" y="5834729"/>
                  <a:pt x="1714110" y="5843642"/>
                </a:cubicBezTo>
                <a:cubicBezTo>
                  <a:pt x="1656837" y="5879291"/>
                  <a:pt x="1611094" y="5925709"/>
                  <a:pt x="1582084" y="5987352"/>
                </a:cubicBezTo>
                <a:cubicBezTo>
                  <a:pt x="1556424" y="6041939"/>
                  <a:pt x="1535226" y="6097640"/>
                  <a:pt x="1525184" y="6157427"/>
                </a:cubicBezTo>
                <a:cubicBezTo>
                  <a:pt x="1518490" y="6198274"/>
                  <a:pt x="1515143" y="6239865"/>
                  <a:pt x="1513283" y="6281083"/>
                </a:cubicBezTo>
                <a:cubicBezTo>
                  <a:pt x="1508820" y="6370948"/>
                  <a:pt x="1508448" y="6460813"/>
                  <a:pt x="1533366" y="6548451"/>
                </a:cubicBezTo>
                <a:cubicBezTo>
                  <a:pt x="1541919" y="6579643"/>
                  <a:pt x="1551960" y="6609351"/>
                  <a:pt x="1572043" y="6635345"/>
                </a:cubicBezTo>
                <a:cubicBezTo>
                  <a:pt x="1591011" y="6659482"/>
                  <a:pt x="1607374" y="6685847"/>
                  <a:pt x="1623738" y="6711469"/>
                </a:cubicBezTo>
                <a:cubicBezTo>
                  <a:pt x="1641589" y="6739321"/>
                  <a:pt x="1661671" y="6764572"/>
                  <a:pt x="1686589" y="6786110"/>
                </a:cubicBezTo>
                <a:cubicBezTo>
                  <a:pt x="1703697" y="6800963"/>
                  <a:pt x="1720804" y="6815445"/>
                  <a:pt x="1737167" y="6831042"/>
                </a:cubicBezTo>
                <a:cubicBezTo>
                  <a:pt x="1763572" y="6855922"/>
                  <a:pt x="1792208" y="6877831"/>
                  <a:pt x="1825679" y="6892685"/>
                </a:cubicBezTo>
                <a:cubicBezTo>
                  <a:pt x="1836836" y="6897883"/>
                  <a:pt x="1847250" y="6904197"/>
                  <a:pt x="1858407" y="6909395"/>
                </a:cubicBezTo>
                <a:cubicBezTo>
                  <a:pt x="1881836" y="6920907"/>
                  <a:pt x="1904894" y="6931676"/>
                  <a:pt x="1931299" y="6933904"/>
                </a:cubicBezTo>
                <a:cubicBezTo>
                  <a:pt x="1952497" y="6935761"/>
                  <a:pt x="1973324" y="6939103"/>
                  <a:pt x="1994520" y="6940217"/>
                </a:cubicBezTo>
                <a:cubicBezTo>
                  <a:pt x="2016834" y="6941702"/>
                  <a:pt x="2039520" y="6941702"/>
                  <a:pt x="2061834" y="6940959"/>
                </a:cubicBezTo>
                <a:cubicBezTo>
                  <a:pt x="2080801" y="6940217"/>
                  <a:pt x="2099767" y="6937617"/>
                  <a:pt x="2118734" y="6936504"/>
                </a:cubicBezTo>
                <a:cubicBezTo>
                  <a:pt x="2148858" y="6934275"/>
                  <a:pt x="2174519" y="6919050"/>
                  <a:pt x="2202039" y="6909395"/>
                </a:cubicBezTo>
                <a:cubicBezTo>
                  <a:pt x="2204643" y="6908652"/>
                  <a:pt x="2206502" y="6906053"/>
                  <a:pt x="2208362" y="6904197"/>
                </a:cubicBezTo>
                <a:cubicBezTo>
                  <a:pt x="2217659" y="6894541"/>
                  <a:pt x="2226957" y="6884515"/>
                  <a:pt x="2235882" y="6875232"/>
                </a:cubicBezTo>
                <a:lnTo>
                  <a:pt x="2235882" y="6833641"/>
                </a:lnTo>
                <a:cubicBezTo>
                  <a:pt x="2229932" y="6837726"/>
                  <a:pt x="2225098" y="6841440"/>
                  <a:pt x="2218031" y="6847010"/>
                </a:cubicBezTo>
                <a:cubicBezTo>
                  <a:pt x="2220634" y="6823244"/>
                  <a:pt x="2226585" y="6804305"/>
                  <a:pt x="2240345" y="6785739"/>
                </a:cubicBezTo>
                <a:cubicBezTo>
                  <a:pt x="2227329" y="6783881"/>
                  <a:pt x="2223610" y="6769770"/>
                  <a:pt x="2209850" y="6771256"/>
                </a:cubicBezTo>
                <a:cubicBezTo>
                  <a:pt x="2176750" y="6774598"/>
                  <a:pt x="2146255" y="6765686"/>
                  <a:pt x="2115015" y="6756402"/>
                </a:cubicBezTo>
                <a:cubicBezTo>
                  <a:pt x="2054767" y="6738578"/>
                  <a:pt x="2002330" y="6708127"/>
                  <a:pt x="1961795" y="6659853"/>
                </a:cubicBezTo>
                <a:cubicBezTo>
                  <a:pt x="1934274" y="6627547"/>
                  <a:pt x="1908614" y="6593754"/>
                  <a:pt x="1884811" y="6559220"/>
                </a:cubicBezTo>
                <a:cubicBezTo>
                  <a:pt x="1859523" y="6521714"/>
                  <a:pt x="1840555" y="6480866"/>
                  <a:pt x="1829027" y="6437048"/>
                </a:cubicBezTo>
                <a:cubicBezTo>
                  <a:pt x="1808200" y="6361665"/>
                  <a:pt x="1791465" y="6286283"/>
                  <a:pt x="1793324" y="6207558"/>
                </a:cubicBezTo>
                <a:cubicBezTo>
                  <a:pt x="1794440" y="6169681"/>
                  <a:pt x="1792952" y="6131433"/>
                  <a:pt x="1795555" y="6093556"/>
                </a:cubicBezTo>
                <a:cubicBezTo>
                  <a:pt x="1797787" y="6063106"/>
                  <a:pt x="1804854" y="6033027"/>
                  <a:pt x="1809316" y="6002577"/>
                </a:cubicBezTo>
                <a:cubicBezTo>
                  <a:pt x="1812291" y="5981782"/>
                  <a:pt x="1816754" y="5960986"/>
                  <a:pt x="1816382" y="5940191"/>
                </a:cubicBezTo>
                <a:cubicBezTo>
                  <a:pt x="1816010" y="5923110"/>
                  <a:pt x="1817126" y="5907513"/>
                  <a:pt x="1824563" y="5892659"/>
                </a:cubicBezTo>
                <a:cubicBezTo>
                  <a:pt x="1858779" y="5823589"/>
                  <a:pt x="1892994" y="5754520"/>
                  <a:pt x="1926464" y="5686935"/>
                </a:cubicBezTo>
                <a:cubicBezTo>
                  <a:pt x="1909728" y="5677280"/>
                  <a:pt x="1892994" y="5667997"/>
                  <a:pt x="1875886" y="5657970"/>
                </a:cubicBezTo>
                <a:cubicBezTo>
                  <a:pt x="1869563" y="5654442"/>
                  <a:pt x="1864636" y="5652958"/>
                  <a:pt x="1860313" y="5653886"/>
                </a:cubicBezTo>
                <a:close/>
                <a:moveTo>
                  <a:pt x="2241203" y="5639244"/>
                </a:moveTo>
                <a:cubicBezTo>
                  <a:pt x="2232552" y="5668824"/>
                  <a:pt x="2225030" y="5695815"/>
                  <a:pt x="2216379" y="5725766"/>
                </a:cubicBezTo>
                <a:cubicBezTo>
                  <a:pt x="2200583" y="5695076"/>
                  <a:pt x="2211490" y="5658840"/>
                  <a:pt x="2241203" y="5639244"/>
                </a:cubicBezTo>
                <a:close/>
                <a:moveTo>
                  <a:pt x="1856361" y="5628171"/>
                </a:moveTo>
                <a:cubicBezTo>
                  <a:pt x="1868541" y="5626592"/>
                  <a:pt x="1881650" y="5631234"/>
                  <a:pt x="1895968" y="5641631"/>
                </a:cubicBezTo>
                <a:cubicBezTo>
                  <a:pt x="1911960" y="5653143"/>
                  <a:pt x="1929439" y="5663169"/>
                  <a:pt x="1946175" y="5673567"/>
                </a:cubicBezTo>
                <a:cubicBezTo>
                  <a:pt x="1960307" y="5682108"/>
                  <a:pt x="1961051" y="5683593"/>
                  <a:pt x="1954728" y="5699190"/>
                </a:cubicBezTo>
                <a:cubicBezTo>
                  <a:pt x="1951382" y="5706617"/>
                  <a:pt x="1948035" y="5714043"/>
                  <a:pt x="1943943" y="5721470"/>
                </a:cubicBezTo>
                <a:cubicBezTo>
                  <a:pt x="1917911" y="5769373"/>
                  <a:pt x="1900803" y="5820990"/>
                  <a:pt x="1884811" y="5872978"/>
                </a:cubicBezTo>
                <a:cubicBezTo>
                  <a:pt x="1883696" y="5876320"/>
                  <a:pt x="1882208" y="5879291"/>
                  <a:pt x="1881836" y="5883004"/>
                </a:cubicBezTo>
                <a:cubicBezTo>
                  <a:pt x="1876258" y="5930907"/>
                  <a:pt x="1869192" y="5978810"/>
                  <a:pt x="1865472" y="6026714"/>
                </a:cubicBezTo>
                <a:cubicBezTo>
                  <a:pt x="1863614" y="6053823"/>
                  <a:pt x="1866588" y="6081302"/>
                  <a:pt x="1868448" y="6108409"/>
                </a:cubicBezTo>
                <a:cubicBezTo>
                  <a:pt x="1869192" y="6117322"/>
                  <a:pt x="1874398" y="6126234"/>
                  <a:pt x="1878118" y="6134775"/>
                </a:cubicBezTo>
                <a:cubicBezTo>
                  <a:pt x="1893366" y="6172281"/>
                  <a:pt x="1915307" y="6206072"/>
                  <a:pt x="1941712" y="6236523"/>
                </a:cubicBezTo>
                <a:cubicBezTo>
                  <a:pt x="1954356" y="6251005"/>
                  <a:pt x="1966630" y="6265488"/>
                  <a:pt x="1978530" y="6280712"/>
                </a:cubicBezTo>
                <a:cubicBezTo>
                  <a:pt x="2000842" y="6308934"/>
                  <a:pt x="2028362" y="6330101"/>
                  <a:pt x="2059974" y="6347554"/>
                </a:cubicBezTo>
                <a:cubicBezTo>
                  <a:pt x="2066297" y="6351268"/>
                  <a:pt x="2072618" y="6355723"/>
                  <a:pt x="2078569" y="6360179"/>
                </a:cubicBezTo>
                <a:cubicBezTo>
                  <a:pt x="2114643" y="6388773"/>
                  <a:pt x="2158155" y="6400285"/>
                  <a:pt x="2202039" y="6411425"/>
                </a:cubicBezTo>
                <a:cubicBezTo>
                  <a:pt x="2222122" y="6416995"/>
                  <a:pt x="2242577" y="6422937"/>
                  <a:pt x="2262287" y="6430364"/>
                </a:cubicBezTo>
                <a:cubicBezTo>
                  <a:pt x="2293527" y="6441504"/>
                  <a:pt x="2326626" y="6442246"/>
                  <a:pt x="2358982" y="6447074"/>
                </a:cubicBezTo>
                <a:cubicBezTo>
                  <a:pt x="2370138" y="6448560"/>
                  <a:pt x="2382039" y="6448930"/>
                  <a:pt x="2393196" y="6450416"/>
                </a:cubicBezTo>
                <a:cubicBezTo>
                  <a:pt x="2397287" y="6451159"/>
                  <a:pt x="2401378" y="6452644"/>
                  <a:pt x="2404352" y="6454872"/>
                </a:cubicBezTo>
                <a:cubicBezTo>
                  <a:pt x="2415510" y="6463784"/>
                  <a:pt x="2422576" y="6491635"/>
                  <a:pt x="2417742" y="6505003"/>
                </a:cubicBezTo>
                <a:cubicBezTo>
                  <a:pt x="2407328" y="6534711"/>
                  <a:pt x="2387990" y="6556619"/>
                  <a:pt x="2358982" y="6569617"/>
                </a:cubicBezTo>
                <a:cubicBezTo>
                  <a:pt x="2344477" y="6576301"/>
                  <a:pt x="2329601" y="6584099"/>
                  <a:pt x="2315097" y="6591526"/>
                </a:cubicBezTo>
                <a:cubicBezTo>
                  <a:pt x="2311006" y="6593754"/>
                  <a:pt x="2307659" y="6596725"/>
                  <a:pt x="2301337" y="6600810"/>
                </a:cubicBezTo>
                <a:cubicBezTo>
                  <a:pt x="2316585" y="6603780"/>
                  <a:pt x="2328858" y="6605637"/>
                  <a:pt x="2340758" y="6608236"/>
                </a:cubicBezTo>
                <a:cubicBezTo>
                  <a:pt x="2351915" y="6610836"/>
                  <a:pt x="2357866" y="6618634"/>
                  <a:pt x="2356378" y="6631260"/>
                </a:cubicBezTo>
                <a:cubicBezTo>
                  <a:pt x="2353775" y="6652798"/>
                  <a:pt x="2351171" y="6674707"/>
                  <a:pt x="2344849" y="6695502"/>
                </a:cubicBezTo>
                <a:cubicBezTo>
                  <a:pt x="2342246" y="6705528"/>
                  <a:pt x="2333320" y="6715183"/>
                  <a:pt x="2324766" y="6722238"/>
                </a:cubicBezTo>
                <a:cubicBezTo>
                  <a:pt x="2311006" y="6733379"/>
                  <a:pt x="2295758" y="6741920"/>
                  <a:pt x="2281626" y="6750460"/>
                </a:cubicBezTo>
                <a:cubicBezTo>
                  <a:pt x="2287948" y="6756402"/>
                  <a:pt x="2294642" y="6761601"/>
                  <a:pt x="2299478" y="6767543"/>
                </a:cubicBezTo>
                <a:cubicBezTo>
                  <a:pt x="2305055" y="6775341"/>
                  <a:pt x="2300221" y="6782767"/>
                  <a:pt x="2297246" y="6790565"/>
                </a:cubicBezTo>
                <a:cubicBezTo>
                  <a:pt x="2293527" y="6800591"/>
                  <a:pt x="2289807" y="6811732"/>
                  <a:pt x="2290179" y="6822501"/>
                </a:cubicBezTo>
                <a:cubicBezTo>
                  <a:pt x="2292039" y="6852951"/>
                  <a:pt x="2276791" y="6875604"/>
                  <a:pt x="2258940" y="6897512"/>
                </a:cubicBezTo>
                <a:cubicBezTo>
                  <a:pt x="2225841" y="6936875"/>
                  <a:pt x="2184189" y="6964354"/>
                  <a:pt x="2133610" y="6972894"/>
                </a:cubicBezTo>
                <a:cubicBezTo>
                  <a:pt x="2081545" y="6981807"/>
                  <a:pt x="2028734" y="6991462"/>
                  <a:pt x="1975183" y="6981064"/>
                </a:cubicBezTo>
                <a:cubicBezTo>
                  <a:pt x="1971835" y="6980321"/>
                  <a:pt x="1968488" y="6980321"/>
                  <a:pt x="1965142" y="6980321"/>
                </a:cubicBezTo>
                <a:cubicBezTo>
                  <a:pt x="1910844" y="6980321"/>
                  <a:pt x="1863242" y="6959898"/>
                  <a:pt x="1815266" y="6937246"/>
                </a:cubicBezTo>
                <a:cubicBezTo>
                  <a:pt x="1755019" y="6909024"/>
                  <a:pt x="1709647" y="6863349"/>
                  <a:pt x="1660557" y="6821387"/>
                </a:cubicBezTo>
                <a:cubicBezTo>
                  <a:pt x="1618159" y="6785367"/>
                  <a:pt x="1589523" y="6739321"/>
                  <a:pt x="1561631" y="6692160"/>
                </a:cubicBezTo>
                <a:cubicBezTo>
                  <a:pt x="1560143" y="6689932"/>
                  <a:pt x="1558655" y="6687332"/>
                  <a:pt x="1557168" y="6685105"/>
                </a:cubicBezTo>
                <a:cubicBezTo>
                  <a:pt x="1496919" y="6610094"/>
                  <a:pt x="1483531" y="6520600"/>
                  <a:pt x="1478696" y="6428507"/>
                </a:cubicBezTo>
                <a:cubicBezTo>
                  <a:pt x="1474978" y="6354610"/>
                  <a:pt x="1479812" y="6281455"/>
                  <a:pt x="1485763" y="6207930"/>
                </a:cubicBezTo>
                <a:cubicBezTo>
                  <a:pt x="1490970" y="6140344"/>
                  <a:pt x="1511052" y="6076845"/>
                  <a:pt x="1535226" y="6014460"/>
                </a:cubicBezTo>
                <a:cubicBezTo>
                  <a:pt x="1559399" y="5951703"/>
                  <a:pt x="1594730" y="5895258"/>
                  <a:pt x="1641218" y="5846613"/>
                </a:cubicBezTo>
                <a:cubicBezTo>
                  <a:pt x="1668366" y="5818019"/>
                  <a:pt x="1696630" y="5790169"/>
                  <a:pt x="1733449" y="5772715"/>
                </a:cubicBezTo>
                <a:cubicBezTo>
                  <a:pt x="1743118" y="5768260"/>
                  <a:pt x="1750184" y="5757119"/>
                  <a:pt x="1756506" y="5748206"/>
                </a:cubicBezTo>
                <a:cubicBezTo>
                  <a:pt x="1778820" y="5716271"/>
                  <a:pt x="1799647" y="5683593"/>
                  <a:pt x="1822332" y="5652029"/>
                </a:cubicBezTo>
                <a:cubicBezTo>
                  <a:pt x="1832932" y="5637547"/>
                  <a:pt x="1844182" y="5629748"/>
                  <a:pt x="1856361" y="5628171"/>
                </a:cubicBezTo>
                <a:close/>
                <a:moveTo>
                  <a:pt x="3719496" y="5619342"/>
                </a:moveTo>
                <a:cubicBezTo>
                  <a:pt x="3723733" y="5619249"/>
                  <a:pt x="3728110" y="5622227"/>
                  <a:pt x="3732580" y="5628184"/>
                </a:cubicBezTo>
                <a:cubicBezTo>
                  <a:pt x="3738912" y="5636374"/>
                  <a:pt x="3745617" y="5645682"/>
                  <a:pt x="3753439" y="5652383"/>
                </a:cubicBezTo>
                <a:cubicBezTo>
                  <a:pt x="3794040" y="5687751"/>
                  <a:pt x="3816761" y="5733916"/>
                  <a:pt x="3834641" y="5783058"/>
                </a:cubicBezTo>
                <a:cubicBezTo>
                  <a:pt x="3852520" y="5833318"/>
                  <a:pt x="3855500" y="5884323"/>
                  <a:pt x="3843208" y="5936072"/>
                </a:cubicBezTo>
                <a:cubicBezTo>
                  <a:pt x="3833523" y="5977769"/>
                  <a:pt x="3821604" y="6018721"/>
                  <a:pt x="3810057" y="6060046"/>
                </a:cubicBezTo>
                <a:cubicBezTo>
                  <a:pt x="3807822" y="6067864"/>
                  <a:pt x="3801862" y="6074938"/>
                  <a:pt x="3796275" y="6084245"/>
                </a:cubicBezTo>
                <a:cubicBezTo>
                  <a:pt x="3786963" y="6068981"/>
                  <a:pt x="3783983" y="6056323"/>
                  <a:pt x="3786590" y="6042176"/>
                </a:cubicBezTo>
                <a:cubicBezTo>
                  <a:pt x="3792177" y="6012765"/>
                  <a:pt x="3797392" y="5983726"/>
                  <a:pt x="3804469" y="5954314"/>
                </a:cubicBezTo>
                <a:cubicBezTo>
                  <a:pt x="3813781" y="5913362"/>
                  <a:pt x="3820114" y="5872782"/>
                  <a:pt x="3814154" y="5830712"/>
                </a:cubicBezTo>
                <a:cubicBezTo>
                  <a:pt x="3806332" y="5776357"/>
                  <a:pt x="3762751" y="5685517"/>
                  <a:pt x="3725130" y="5657967"/>
                </a:cubicBezTo>
                <a:cubicBezTo>
                  <a:pt x="3722895" y="5660946"/>
                  <a:pt x="3719915" y="5663552"/>
                  <a:pt x="3717681" y="5666530"/>
                </a:cubicBezTo>
                <a:cubicBezTo>
                  <a:pt x="3682295" y="5720885"/>
                  <a:pt x="3671865" y="5778963"/>
                  <a:pt x="3685274" y="5842626"/>
                </a:cubicBezTo>
                <a:cubicBezTo>
                  <a:pt x="3694959" y="5890652"/>
                  <a:pt x="3708741" y="5936816"/>
                  <a:pt x="3732952" y="5979258"/>
                </a:cubicBezTo>
                <a:cubicBezTo>
                  <a:pt x="3736305" y="5984842"/>
                  <a:pt x="3740030" y="5990427"/>
                  <a:pt x="3745617" y="5995639"/>
                </a:cubicBezTo>
                <a:cubicBezTo>
                  <a:pt x="3750087" y="5969951"/>
                  <a:pt x="3748224" y="5943890"/>
                  <a:pt x="3748597" y="5917829"/>
                </a:cubicBezTo>
                <a:cubicBezTo>
                  <a:pt x="3749342" y="5891769"/>
                  <a:pt x="3750459" y="5865336"/>
                  <a:pt x="3751577" y="5838903"/>
                </a:cubicBezTo>
                <a:cubicBezTo>
                  <a:pt x="3753067" y="5838903"/>
                  <a:pt x="3754929" y="5838903"/>
                  <a:pt x="3756419" y="5838530"/>
                </a:cubicBezTo>
                <a:cubicBezTo>
                  <a:pt x="3759399" y="5855284"/>
                  <a:pt x="3763869" y="5871665"/>
                  <a:pt x="3765358" y="5888418"/>
                </a:cubicBezTo>
                <a:cubicBezTo>
                  <a:pt x="3772063" y="5952453"/>
                  <a:pt x="3777278" y="6016860"/>
                  <a:pt x="3783610" y="6081639"/>
                </a:cubicBezTo>
                <a:cubicBezTo>
                  <a:pt x="3785845" y="6105094"/>
                  <a:pt x="3789942" y="6128921"/>
                  <a:pt x="3792922" y="6152375"/>
                </a:cubicBezTo>
                <a:cubicBezTo>
                  <a:pt x="3794040" y="6160566"/>
                  <a:pt x="3793295" y="6169129"/>
                  <a:pt x="3793295" y="6177691"/>
                </a:cubicBezTo>
                <a:cubicBezTo>
                  <a:pt x="3791432" y="6178064"/>
                  <a:pt x="3789942" y="6178436"/>
                  <a:pt x="3788080" y="6178436"/>
                </a:cubicBezTo>
                <a:cubicBezTo>
                  <a:pt x="3770946" y="6163172"/>
                  <a:pt x="3759399" y="6144557"/>
                  <a:pt x="3756046" y="6121475"/>
                </a:cubicBezTo>
                <a:cubicBezTo>
                  <a:pt x="3753439" y="6098392"/>
                  <a:pt x="3751204" y="6075310"/>
                  <a:pt x="3750087" y="6052228"/>
                </a:cubicBezTo>
                <a:cubicBezTo>
                  <a:pt x="3749342" y="6042548"/>
                  <a:pt x="3747107" y="6035102"/>
                  <a:pt x="3740775" y="6028029"/>
                </a:cubicBezTo>
                <a:cubicBezTo>
                  <a:pt x="3699801" y="5983726"/>
                  <a:pt x="3677452" y="5930487"/>
                  <a:pt x="3662925" y="5872782"/>
                </a:cubicBezTo>
                <a:cubicBezTo>
                  <a:pt x="3656966" y="5850444"/>
                  <a:pt x="3654358" y="5827362"/>
                  <a:pt x="3651006" y="5804279"/>
                </a:cubicBezTo>
                <a:cubicBezTo>
                  <a:pt x="3644301" y="5757742"/>
                  <a:pt x="3658456" y="5715301"/>
                  <a:pt x="3680432" y="5674721"/>
                </a:cubicBezTo>
                <a:cubicBezTo>
                  <a:pt x="3688627" y="5659084"/>
                  <a:pt x="3697566" y="5644192"/>
                  <a:pt x="3707251" y="5628928"/>
                </a:cubicBezTo>
                <a:cubicBezTo>
                  <a:pt x="3711162" y="5622599"/>
                  <a:pt x="3715259" y="5619435"/>
                  <a:pt x="3719496" y="5619342"/>
                </a:cubicBezTo>
                <a:close/>
                <a:moveTo>
                  <a:pt x="3205070" y="5617412"/>
                </a:moveTo>
                <a:cubicBezTo>
                  <a:pt x="3209248" y="5617787"/>
                  <a:pt x="3215323" y="5621902"/>
                  <a:pt x="3217222" y="5625642"/>
                </a:cubicBezTo>
                <a:cubicBezTo>
                  <a:pt x="3224437" y="5643597"/>
                  <a:pt x="3226716" y="5662674"/>
                  <a:pt x="3222919" y="5681750"/>
                </a:cubicBezTo>
                <a:cubicBezTo>
                  <a:pt x="3222159" y="5685865"/>
                  <a:pt x="3215323" y="5691102"/>
                  <a:pt x="3210007" y="5692223"/>
                </a:cubicBezTo>
                <a:cubicBezTo>
                  <a:pt x="3207349" y="5692972"/>
                  <a:pt x="3200893" y="5686986"/>
                  <a:pt x="3198995" y="5683247"/>
                </a:cubicBezTo>
                <a:cubicBezTo>
                  <a:pt x="3195198" y="5671650"/>
                  <a:pt x="3192919" y="5659681"/>
                  <a:pt x="3191020" y="5652574"/>
                </a:cubicBezTo>
                <a:cubicBezTo>
                  <a:pt x="3192539" y="5641726"/>
                  <a:pt x="3193299" y="5635368"/>
                  <a:pt x="3193678" y="5629383"/>
                </a:cubicBezTo>
                <a:cubicBezTo>
                  <a:pt x="3194817" y="5623023"/>
                  <a:pt x="3197475" y="5616291"/>
                  <a:pt x="3205070" y="5617412"/>
                </a:cubicBezTo>
                <a:close/>
                <a:moveTo>
                  <a:pt x="3245075" y="5609176"/>
                </a:moveTo>
                <a:cubicBezTo>
                  <a:pt x="3247603" y="5609505"/>
                  <a:pt x="3250317" y="5610353"/>
                  <a:pt x="3252002" y="5611482"/>
                </a:cubicBezTo>
                <a:cubicBezTo>
                  <a:pt x="3265108" y="5619768"/>
                  <a:pt x="3272972" y="5632574"/>
                  <a:pt x="3277839" y="5647263"/>
                </a:cubicBezTo>
                <a:cubicBezTo>
                  <a:pt x="3280835" y="5655549"/>
                  <a:pt x="3275219" y="5663458"/>
                  <a:pt x="3267355" y="5663081"/>
                </a:cubicBezTo>
                <a:cubicBezTo>
                  <a:pt x="3265857" y="5662706"/>
                  <a:pt x="3263610" y="5662329"/>
                  <a:pt x="3262113" y="5661199"/>
                </a:cubicBezTo>
                <a:cubicBezTo>
                  <a:pt x="3249756" y="5651406"/>
                  <a:pt x="3238522" y="5640107"/>
                  <a:pt x="3234778" y="5624289"/>
                </a:cubicBezTo>
                <a:cubicBezTo>
                  <a:pt x="3233655" y="5619768"/>
                  <a:pt x="3236276" y="5612989"/>
                  <a:pt x="3239271" y="5609976"/>
                </a:cubicBezTo>
                <a:cubicBezTo>
                  <a:pt x="3240207" y="5609034"/>
                  <a:pt x="3242548" y="5608846"/>
                  <a:pt x="3245075" y="5609176"/>
                </a:cubicBezTo>
                <a:close/>
                <a:moveTo>
                  <a:pt x="3357421" y="5594709"/>
                </a:moveTo>
                <a:cubicBezTo>
                  <a:pt x="3359798" y="5593365"/>
                  <a:pt x="3362781" y="5593551"/>
                  <a:pt x="3366323" y="5595403"/>
                </a:cubicBezTo>
                <a:cubicBezTo>
                  <a:pt x="3374526" y="5599849"/>
                  <a:pt x="3380864" y="5606518"/>
                  <a:pt x="3380118" y="5616521"/>
                </a:cubicBezTo>
                <a:cubicBezTo>
                  <a:pt x="3379745" y="5622820"/>
                  <a:pt x="3377881" y="5630971"/>
                  <a:pt x="3373780" y="5635047"/>
                </a:cubicBezTo>
                <a:cubicBezTo>
                  <a:pt x="3355510" y="5653943"/>
                  <a:pt x="3339106" y="5675803"/>
                  <a:pt x="3310025" y="5679137"/>
                </a:cubicBezTo>
                <a:cubicBezTo>
                  <a:pt x="3308906" y="5681360"/>
                  <a:pt x="3307787" y="5682842"/>
                  <a:pt x="3307041" y="5684695"/>
                </a:cubicBezTo>
                <a:cubicBezTo>
                  <a:pt x="3301076" y="5699885"/>
                  <a:pt x="3296975" y="5716187"/>
                  <a:pt x="3276469" y="5718780"/>
                </a:cubicBezTo>
                <a:cubicBezTo>
                  <a:pt x="3249997" y="5722115"/>
                  <a:pt x="3224272" y="5722486"/>
                  <a:pt x="3204139" y="5699515"/>
                </a:cubicBezTo>
                <a:cubicBezTo>
                  <a:pt x="3210477" y="5700997"/>
                  <a:pt x="3216815" y="5703590"/>
                  <a:pt x="3223153" y="5703590"/>
                </a:cubicBezTo>
                <a:cubicBezTo>
                  <a:pt x="3235457" y="5703961"/>
                  <a:pt x="3247388" y="5703961"/>
                  <a:pt x="3259319" y="5702849"/>
                </a:cubicBezTo>
                <a:cubicBezTo>
                  <a:pt x="3273486" y="5701367"/>
                  <a:pt x="3280943" y="5693587"/>
                  <a:pt x="3282808" y="5679137"/>
                </a:cubicBezTo>
                <a:cubicBezTo>
                  <a:pt x="3284671" y="5663576"/>
                  <a:pt x="3295111" y="5655795"/>
                  <a:pt x="3309279" y="5648755"/>
                </a:cubicBezTo>
                <a:cubicBezTo>
                  <a:pt x="3328293" y="5639123"/>
                  <a:pt x="3345817" y="5625784"/>
                  <a:pt x="3352155" y="5603183"/>
                </a:cubicBezTo>
                <a:cubicBezTo>
                  <a:pt x="3353274" y="5598922"/>
                  <a:pt x="3355044" y="5596051"/>
                  <a:pt x="3357421" y="5594709"/>
                </a:cubicBezTo>
                <a:close/>
                <a:moveTo>
                  <a:pt x="2229549" y="5575303"/>
                </a:moveTo>
                <a:cubicBezTo>
                  <a:pt x="2231420" y="5576043"/>
                  <a:pt x="2233291" y="5576781"/>
                  <a:pt x="2235162" y="5577890"/>
                </a:cubicBezTo>
                <a:cubicBezTo>
                  <a:pt x="2235162" y="5581587"/>
                  <a:pt x="2236285" y="5586022"/>
                  <a:pt x="2234788" y="5589349"/>
                </a:cubicBezTo>
                <a:cubicBezTo>
                  <a:pt x="2221318" y="5617810"/>
                  <a:pt x="2207472" y="5646272"/>
                  <a:pt x="2192505" y="5676582"/>
                </a:cubicBezTo>
                <a:cubicBezTo>
                  <a:pt x="2180906" y="5665123"/>
                  <a:pt x="2183150" y="5652925"/>
                  <a:pt x="2187267" y="5643315"/>
                </a:cubicBezTo>
                <a:cubicBezTo>
                  <a:pt x="2197370" y="5618180"/>
                  <a:pt x="2206724" y="5591937"/>
                  <a:pt x="2229549" y="5575303"/>
                </a:cubicBezTo>
                <a:close/>
                <a:moveTo>
                  <a:pt x="3562623" y="5558817"/>
                </a:moveTo>
                <a:cubicBezTo>
                  <a:pt x="3543292" y="5559188"/>
                  <a:pt x="3524331" y="5560305"/>
                  <a:pt x="3505371" y="5561048"/>
                </a:cubicBezTo>
                <a:cubicBezTo>
                  <a:pt x="3444028" y="5563280"/>
                  <a:pt x="3383057" y="5565884"/>
                  <a:pt x="3322086" y="5574439"/>
                </a:cubicBezTo>
                <a:cubicBezTo>
                  <a:pt x="3280819" y="5580391"/>
                  <a:pt x="3239180" y="5583739"/>
                  <a:pt x="3197913" y="5588574"/>
                </a:cubicBezTo>
                <a:cubicBezTo>
                  <a:pt x="3193452" y="5589318"/>
                  <a:pt x="3188991" y="5590062"/>
                  <a:pt x="3183042" y="5591178"/>
                </a:cubicBezTo>
                <a:cubicBezTo>
                  <a:pt x="3191594" y="5608660"/>
                  <a:pt x="3180812" y="5621680"/>
                  <a:pt x="3174863" y="5635814"/>
                </a:cubicBezTo>
                <a:cubicBezTo>
                  <a:pt x="3169286" y="5648461"/>
                  <a:pt x="3161479" y="5653296"/>
                  <a:pt x="3153672" y="5651437"/>
                </a:cubicBezTo>
                <a:cubicBezTo>
                  <a:pt x="3145493" y="5648833"/>
                  <a:pt x="3142519" y="5642509"/>
                  <a:pt x="3145865" y="5627259"/>
                </a:cubicBezTo>
                <a:cubicBezTo>
                  <a:pt x="3148839" y="5615728"/>
                  <a:pt x="3153300" y="5604569"/>
                  <a:pt x="3157762" y="5591178"/>
                </a:cubicBezTo>
                <a:lnTo>
                  <a:pt x="3076396" y="5593788"/>
                </a:lnTo>
                <a:lnTo>
                  <a:pt x="3030243" y="5595269"/>
                </a:lnTo>
                <a:cubicBezTo>
                  <a:pt x="3051435" y="5609776"/>
                  <a:pt x="3073741" y="5615728"/>
                  <a:pt x="3077830" y="5642137"/>
                </a:cubicBezTo>
                <a:cubicBezTo>
                  <a:pt x="3087869" y="5639162"/>
                  <a:pt x="3095676" y="5636930"/>
                  <a:pt x="3103111" y="5634699"/>
                </a:cubicBezTo>
                <a:lnTo>
                  <a:pt x="3116721" y="5634437"/>
                </a:lnTo>
                <a:lnTo>
                  <a:pt x="3122490" y="5634327"/>
                </a:lnTo>
                <a:cubicBezTo>
                  <a:pt x="3127926" y="5636373"/>
                  <a:pt x="3132294" y="5640649"/>
                  <a:pt x="3135455" y="5647346"/>
                </a:cubicBezTo>
                <a:lnTo>
                  <a:pt x="3138926" y="5656821"/>
                </a:lnTo>
                <a:lnTo>
                  <a:pt x="3141450" y="5663711"/>
                </a:lnTo>
                <a:cubicBezTo>
                  <a:pt x="3143262" y="5669291"/>
                  <a:pt x="3145307" y="5674684"/>
                  <a:pt x="3148839" y="5678962"/>
                </a:cubicBezTo>
                <a:cubicBezTo>
                  <a:pt x="3156274" y="5687517"/>
                  <a:pt x="3168915" y="5691982"/>
                  <a:pt x="3181556" y="5699792"/>
                </a:cubicBezTo>
                <a:cubicBezTo>
                  <a:pt x="3153300" y="5707604"/>
                  <a:pt x="3134340" y="5698305"/>
                  <a:pt x="3126905" y="5675615"/>
                </a:cubicBezTo>
                <a:cubicBezTo>
                  <a:pt x="3119468" y="5653296"/>
                  <a:pt x="3119468" y="5653296"/>
                  <a:pt x="3096791" y="5659248"/>
                </a:cubicBezTo>
                <a:cubicBezTo>
                  <a:pt x="3094932" y="5659993"/>
                  <a:pt x="3093073" y="5660736"/>
                  <a:pt x="3091214" y="5661108"/>
                </a:cubicBezTo>
                <a:cubicBezTo>
                  <a:pt x="3073369" y="5664828"/>
                  <a:pt x="3064075" y="5660736"/>
                  <a:pt x="3055524" y="5644741"/>
                </a:cubicBezTo>
                <a:cubicBezTo>
                  <a:pt x="3052177" y="5639534"/>
                  <a:pt x="3050319" y="5633582"/>
                  <a:pt x="3045858" y="5629119"/>
                </a:cubicBezTo>
                <a:cubicBezTo>
                  <a:pt x="3011283" y="5594526"/>
                  <a:pt x="3010911" y="5594526"/>
                  <a:pt x="2959978" y="5596758"/>
                </a:cubicBezTo>
                <a:cubicBezTo>
                  <a:pt x="2958862" y="5597129"/>
                  <a:pt x="2957376" y="5596758"/>
                  <a:pt x="2955889" y="5596758"/>
                </a:cubicBezTo>
                <a:cubicBezTo>
                  <a:pt x="2899378" y="5596013"/>
                  <a:pt x="2843985" y="5605685"/>
                  <a:pt x="2787846" y="5617588"/>
                </a:cubicBezTo>
                <a:cubicBezTo>
                  <a:pt x="2802718" y="5640277"/>
                  <a:pt x="2810896" y="5665571"/>
                  <a:pt x="2817217" y="5691237"/>
                </a:cubicBezTo>
                <a:cubicBezTo>
                  <a:pt x="2822421" y="5713928"/>
                  <a:pt x="2830601" y="5735130"/>
                  <a:pt x="2843985" y="5754844"/>
                </a:cubicBezTo>
                <a:cubicBezTo>
                  <a:pt x="2859227" y="5777534"/>
                  <a:pt x="2872611" y="5800968"/>
                  <a:pt x="2887110" y="5824031"/>
                </a:cubicBezTo>
                <a:cubicBezTo>
                  <a:pt x="2899378" y="5843745"/>
                  <a:pt x="2915365" y="5856763"/>
                  <a:pt x="2938415" y="5861972"/>
                </a:cubicBezTo>
                <a:cubicBezTo>
                  <a:pt x="2954773" y="5866063"/>
                  <a:pt x="2971874" y="5869410"/>
                  <a:pt x="2987117" y="5876850"/>
                </a:cubicBezTo>
                <a:cubicBezTo>
                  <a:pt x="3007936" y="5887266"/>
                  <a:pt x="3028385" y="5897681"/>
                  <a:pt x="3051807" y="5900284"/>
                </a:cubicBezTo>
                <a:cubicBezTo>
                  <a:pt x="3053665" y="5900284"/>
                  <a:pt x="3054780" y="5902516"/>
                  <a:pt x="3057754" y="5905120"/>
                </a:cubicBezTo>
                <a:cubicBezTo>
                  <a:pt x="3040281" y="5907351"/>
                  <a:pt x="3024667" y="5906608"/>
                  <a:pt x="3010539" y="5899168"/>
                </a:cubicBezTo>
                <a:cubicBezTo>
                  <a:pt x="2990091" y="5888381"/>
                  <a:pt x="2968157" y="5881314"/>
                  <a:pt x="2945107" y="5877594"/>
                </a:cubicBezTo>
                <a:cubicBezTo>
                  <a:pt x="2912019" y="5871642"/>
                  <a:pt x="2888597" y="5852672"/>
                  <a:pt x="2872611" y="5823287"/>
                </a:cubicBezTo>
                <a:cubicBezTo>
                  <a:pt x="2863316" y="5806548"/>
                  <a:pt x="2854394" y="5789437"/>
                  <a:pt x="2842869" y="5774558"/>
                </a:cubicBezTo>
                <a:cubicBezTo>
                  <a:pt x="2810896" y="5732898"/>
                  <a:pt x="2791192" y="5686402"/>
                  <a:pt x="2783013" y="5635070"/>
                </a:cubicBezTo>
                <a:cubicBezTo>
                  <a:pt x="2781898" y="5628003"/>
                  <a:pt x="2779296" y="5620935"/>
                  <a:pt x="2777066" y="5612752"/>
                </a:cubicBezTo>
                <a:cubicBezTo>
                  <a:pt x="2767399" y="5613868"/>
                  <a:pt x="2759591" y="5614983"/>
                  <a:pt x="2751041" y="5616472"/>
                </a:cubicBezTo>
                <a:cubicBezTo>
                  <a:pt x="2752900" y="5646973"/>
                  <a:pt x="2750669" y="5676730"/>
                  <a:pt x="2761822" y="5704256"/>
                </a:cubicBezTo>
                <a:cubicBezTo>
                  <a:pt x="2767027" y="5717648"/>
                  <a:pt x="2771489" y="5731038"/>
                  <a:pt x="2777066" y="5744057"/>
                </a:cubicBezTo>
                <a:cubicBezTo>
                  <a:pt x="2787474" y="5768979"/>
                  <a:pt x="2797513" y="5794645"/>
                  <a:pt x="2809781" y="5818823"/>
                </a:cubicBezTo>
                <a:cubicBezTo>
                  <a:pt x="2816845" y="5833329"/>
                  <a:pt x="2828370" y="5845233"/>
                  <a:pt x="2842869" y="5854160"/>
                </a:cubicBezTo>
                <a:cubicBezTo>
                  <a:pt x="2856625" y="5862715"/>
                  <a:pt x="2868521" y="5874247"/>
                  <a:pt x="2881905" y="5883546"/>
                </a:cubicBezTo>
                <a:cubicBezTo>
                  <a:pt x="2896404" y="5893961"/>
                  <a:pt x="2910160" y="5906608"/>
                  <a:pt x="2926146" y="5912559"/>
                </a:cubicBezTo>
                <a:cubicBezTo>
                  <a:pt x="2966669" y="5927810"/>
                  <a:pt x="3006822" y="5944921"/>
                  <a:pt x="3050691" y="5951244"/>
                </a:cubicBezTo>
                <a:cubicBezTo>
                  <a:pt x="3088239" y="5956823"/>
                  <a:pt x="3124302" y="5971330"/>
                  <a:pt x="3163339" y="5968355"/>
                </a:cubicBezTo>
                <a:cubicBezTo>
                  <a:pt x="3208323" y="5964635"/>
                  <a:pt x="3253308" y="5963146"/>
                  <a:pt x="3297921" y="5958683"/>
                </a:cubicBezTo>
                <a:cubicBezTo>
                  <a:pt x="3333611" y="5954964"/>
                  <a:pt x="3365212" y="5937481"/>
                  <a:pt x="3397184" y="5922602"/>
                </a:cubicBezTo>
                <a:cubicBezTo>
                  <a:pt x="3439195" y="5902516"/>
                  <a:pt x="3479718" y="5880197"/>
                  <a:pt x="3512435" y="5845976"/>
                </a:cubicBezTo>
                <a:cubicBezTo>
                  <a:pt x="3533626" y="5824031"/>
                  <a:pt x="3555932" y="5802455"/>
                  <a:pt x="3565598" y="5772326"/>
                </a:cubicBezTo>
                <a:cubicBezTo>
                  <a:pt x="3571918" y="5753356"/>
                  <a:pt x="3578982" y="5734758"/>
                  <a:pt x="3583815" y="5715416"/>
                </a:cubicBezTo>
                <a:cubicBezTo>
                  <a:pt x="3588648" y="5695329"/>
                  <a:pt x="3591622" y="5674127"/>
                  <a:pt x="3594596" y="5653669"/>
                </a:cubicBezTo>
                <a:cubicBezTo>
                  <a:pt x="3596084" y="5644741"/>
                  <a:pt x="3596827" y="5635814"/>
                  <a:pt x="3597199" y="5627259"/>
                </a:cubicBezTo>
                <a:cubicBezTo>
                  <a:pt x="3599057" y="5605685"/>
                  <a:pt x="3604634" y="5584111"/>
                  <a:pt x="3596827" y="5561048"/>
                </a:cubicBezTo>
                <a:cubicBezTo>
                  <a:pt x="3585302" y="5559933"/>
                  <a:pt x="3574149" y="5558445"/>
                  <a:pt x="3562623" y="5558817"/>
                </a:cubicBezTo>
                <a:close/>
                <a:moveTo>
                  <a:pt x="588452" y="5499602"/>
                </a:moveTo>
                <a:cubicBezTo>
                  <a:pt x="640111" y="5523810"/>
                  <a:pt x="693627" y="5545784"/>
                  <a:pt x="737482" y="5583773"/>
                </a:cubicBezTo>
                <a:cubicBezTo>
                  <a:pt x="750862" y="5595318"/>
                  <a:pt x="763869" y="5607609"/>
                  <a:pt x="769444" y="5625113"/>
                </a:cubicBezTo>
                <a:cubicBezTo>
                  <a:pt x="770188" y="5627348"/>
                  <a:pt x="770188" y="5629955"/>
                  <a:pt x="771673" y="5637031"/>
                </a:cubicBezTo>
                <a:cubicBezTo>
                  <a:pt x="704034" y="5595691"/>
                  <a:pt x="647172" y="5546157"/>
                  <a:pt x="588452" y="5499602"/>
                </a:cubicBezTo>
                <a:close/>
                <a:moveTo>
                  <a:pt x="1805221" y="5403715"/>
                </a:moveTo>
                <a:cubicBezTo>
                  <a:pt x="1815315" y="5402928"/>
                  <a:pt x="1822376" y="5404527"/>
                  <a:pt x="1827991" y="5410182"/>
                </a:cubicBezTo>
                <a:cubicBezTo>
                  <a:pt x="1833605" y="5415837"/>
                  <a:pt x="1837772" y="5425546"/>
                  <a:pt x="1842078" y="5440978"/>
                </a:cubicBezTo>
                <a:cubicBezTo>
                  <a:pt x="1836601" y="5447135"/>
                  <a:pt x="1830156" y="5446855"/>
                  <a:pt x="1823162" y="5443166"/>
                </a:cubicBezTo>
                <a:cubicBezTo>
                  <a:pt x="1811076" y="5436394"/>
                  <a:pt x="1803279" y="5419433"/>
                  <a:pt x="1805221" y="5403715"/>
                </a:cubicBezTo>
                <a:close/>
                <a:moveTo>
                  <a:pt x="1820114" y="5354297"/>
                </a:moveTo>
                <a:cubicBezTo>
                  <a:pt x="1831158" y="5358990"/>
                  <a:pt x="1842828" y="5363670"/>
                  <a:pt x="1852629" y="5370299"/>
                </a:cubicBezTo>
                <a:cubicBezTo>
                  <a:pt x="1860294" y="5375581"/>
                  <a:pt x="1859189" y="5379798"/>
                  <a:pt x="1850852" y="5390662"/>
                </a:cubicBezTo>
                <a:cubicBezTo>
                  <a:pt x="1837028" y="5380825"/>
                  <a:pt x="1822952" y="5370868"/>
                  <a:pt x="1809379" y="5361152"/>
                </a:cubicBezTo>
                <a:cubicBezTo>
                  <a:pt x="1809496" y="5359626"/>
                  <a:pt x="1809741" y="5358477"/>
                  <a:pt x="1809735" y="5357207"/>
                </a:cubicBezTo>
                <a:cubicBezTo>
                  <a:pt x="1813361" y="5356106"/>
                  <a:pt x="1817479" y="5353342"/>
                  <a:pt x="1820114" y="5354297"/>
                </a:cubicBezTo>
                <a:close/>
                <a:moveTo>
                  <a:pt x="276938" y="5290602"/>
                </a:moveTo>
                <a:cubicBezTo>
                  <a:pt x="267641" y="5297302"/>
                  <a:pt x="270616" y="5306977"/>
                  <a:pt x="270988" y="5316654"/>
                </a:cubicBezTo>
                <a:cubicBezTo>
                  <a:pt x="271731" y="5342333"/>
                  <a:pt x="274706" y="5368757"/>
                  <a:pt x="271360" y="5394065"/>
                </a:cubicBezTo>
                <a:cubicBezTo>
                  <a:pt x="268385" y="5419372"/>
                  <a:pt x="270244" y="5441330"/>
                  <a:pt x="286606" y="5461427"/>
                </a:cubicBezTo>
                <a:cubicBezTo>
                  <a:pt x="308916" y="5488595"/>
                  <a:pt x="317097" y="5520229"/>
                  <a:pt x="314122" y="5555213"/>
                </a:cubicBezTo>
                <a:cubicBezTo>
                  <a:pt x="313750" y="5559307"/>
                  <a:pt x="314494" y="5563401"/>
                  <a:pt x="313750" y="5567494"/>
                </a:cubicBezTo>
                <a:cubicBezTo>
                  <a:pt x="311519" y="5581265"/>
                  <a:pt x="314122" y="5594291"/>
                  <a:pt x="322303" y="5606200"/>
                </a:cubicBezTo>
                <a:cubicBezTo>
                  <a:pt x="338664" y="5630763"/>
                  <a:pt x="346473" y="5657932"/>
                  <a:pt x="347959" y="5686960"/>
                </a:cubicBezTo>
                <a:cubicBezTo>
                  <a:pt x="349819" y="5716733"/>
                  <a:pt x="354281" y="5745390"/>
                  <a:pt x="371387" y="5770697"/>
                </a:cubicBezTo>
                <a:cubicBezTo>
                  <a:pt x="381054" y="5784840"/>
                  <a:pt x="390350" y="5799354"/>
                  <a:pt x="397788" y="5814613"/>
                </a:cubicBezTo>
                <a:cubicBezTo>
                  <a:pt x="403365" y="5827267"/>
                  <a:pt x="409314" y="5841782"/>
                  <a:pt x="409314" y="5855179"/>
                </a:cubicBezTo>
                <a:cubicBezTo>
                  <a:pt x="408943" y="5871556"/>
                  <a:pt x="415636" y="5880115"/>
                  <a:pt x="427907" y="5887930"/>
                </a:cubicBezTo>
                <a:cubicBezTo>
                  <a:pt x="442409" y="5896862"/>
                  <a:pt x="456911" y="5901328"/>
                  <a:pt x="474388" y="5900212"/>
                </a:cubicBezTo>
                <a:cubicBezTo>
                  <a:pt x="489262" y="5899467"/>
                  <a:pt x="504136" y="5902444"/>
                  <a:pt x="519010" y="5902817"/>
                </a:cubicBezTo>
                <a:cubicBezTo>
                  <a:pt x="525703" y="5902817"/>
                  <a:pt x="532768" y="5902817"/>
                  <a:pt x="538718" y="5900212"/>
                </a:cubicBezTo>
                <a:cubicBezTo>
                  <a:pt x="573671" y="5886069"/>
                  <a:pt x="604534" y="5865600"/>
                  <a:pt x="627217" y="5835454"/>
                </a:cubicBezTo>
                <a:cubicBezTo>
                  <a:pt x="610112" y="5817963"/>
                  <a:pt x="593379" y="5800099"/>
                  <a:pt x="577390" y="5782979"/>
                </a:cubicBezTo>
                <a:cubicBezTo>
                  <a:pt x="525331" y="5792284"/>
                  <a:pt x="459513" y="5780374"/>
                  <a:pt x="439434" y="5756928"/>
                </a:cubicBezTo>
                <a:cubicBezTo>
                  <a:pt x="474388" y="5754694"/>
                  <a:pt x="507855" y="5756556"/>
                  <a:pt x="543552" y="5761022"/>
                </a:cubicBezTo>
                <a:cubicBezTo>
                  <a:pt x="534256" y="5747251"/>
                  <a:pt x="526075" y="5737202"/>
                  <a:pt x="519753" y="5726038"/>
                </a:cubicBezTo>
                <a:cubicBezTo>
                  <a:pt x="515291" y="5717478"/>
                  <a:pt x="508598" y="5714128"/>
                  <a:pt x="499674" y="5710407"/>
                </a:cubicBezTo>
                <a:cubicBezTo>
                  <a:pt x="475132" y="5700730"/>
                  <a:pt x="450962" y="5689937"/>
                  <a:pt x="427164" y="5678773"/>
                </a:cubicBezTo>
                <a:cubicBezTo>
                  <a:pt x="418983" y="5674679"/>
                  <a:pt x="413033" y="5667235"/>
                  <a:pt x="405968" y="5661281"/>
                </a:cubicBezTo>
                <a:cubicBezTo>
                  <a:pt x="406340" y="5660164"/>
                  <a:pt x="407083" y="5659048"/>
                  <a:pt x="407456" y="5658304"/>
                </a:cubicBezTo>
                <a:cubicBezTo>
                  <a:pt x="434972" y="5665374"/>
                  <a:pt x="462117" y="5672817"/>
                  <a:pt x="490377" y="5680261"/>
                </a:cubicBezTo>
                <a:cubicBezTo>
                  <a:pt x="464721" y="5619970"/>
                  <a:pt x="415264" y="5593919"/>
                  <a:pt x="355397" y="5582381"/>
                </a:cubicBezTo>
                <a:cubicBezTo>
                  <a:pt x="379195" y="5572705"/>
                  <a:pt x="403365" y="5579032"/>
                  <a:pt x="429766" y="5579404"/>
                </a:cubicBezTo>
                <a:cubicBezTo>
                  <a:pt x="415636" y="5556329"/>
                  <a:pt x="402621" y="5535860"/>
                  <a:pt x="389607" y="5515391"/>
                </a:cubicBezTo>
                <a:cubicBezTo>
                  <a:pt x="435715" y="5547398"/>
                  <a:pt x="461001" y="5595779"/>
                  <a:pt x="493352" y="5642673"/>
                </a:cubicBezTo>
                <a:cubicBezTo>
                  <a:pt x="493352" y="5631135"/>
                  <a:pt x="492237" y="5623691"/>
                  <a:pt x="493352" y="5616248"/>
                </a:cubicBezTo>
                <a:cubicBezTo>
                  <a:pt x="495584" y="5594291"/>
                  <a:pt x="485915" y="5579032"/>
                  <a:pt x="469926" y="5564889"/>
                </a:cubicBezTo>
                <a:cubicBezTo>
                  <a:pt x="442780" y="5541070"/>
                  <a:pt x="417496" y="5515019"/>
                  <a:pt x="391838" y="5490083"/>
                </a:cubicBezTo>
                <a:lnTo>
                  <a:pt x="389374" y="5486760"/>
                </a:lnTo>
                <a:lnTo>
                  <a:pt x="377289" y="5470452"/>
                </a:lnTo>
                <a:cubicBezTo>
                  <a:pt x="373710" y="5463288"/>
                  <a:pt x="371387" y="5455472"/>
                  <a:pt x="370270" y="5446913"/>
                </a:cubicBezTo>
                <a:cubicBezTo>
                  <a:pt x="366924" y="5423466"/>
                  <a:pt x="370642" y="5400764"/>
                  <a:pt x="375848" y="5378062"/>
                </a:cubicBezTo>
                <a:cubicBezTo>
                  <a:pt x="378452" y="5366897"/>
                  <a:pt x="376220" y="5359081"/>
                  <a:pt x="367296" y="5350893"/>
                </a:cubicBezTo>
                <a:cubicBezTo>
                  <a:pt x="339779" y="5326702"/>
                  <a:pt x="312635" y="5302884"/>
                  <a:pt x="276938" y="5290602"/>
                </a:cubicBezTo>
                <a:close/>
                <a:moveTo>
                  <a:pt x="2912204" y="5241342"/>
                </a:moveTo>
                <a:cubicBezTo>
                  <a:pt x="2926568" y="5244878"/>
                  <a:pt x="2931057" y="5257843"/>
                  <a:pt x="2922977" y="5271692"/>
                </a:cubicBezTo>
                <a:cubicBezTo>
                  <a:pt x="2914299" y="5263147"/>
                  <a:pt x="2914898" y="5251950"/>
                  <a:pt x="2912204" y="5241342"/>
                </a:cubicBezTo>
                <a:close/>
                <a:moveTo>
                  <a:pt x="2341789" y="5217896"/>
                </a:moveTo>
                <a:cubicBezTo>
                  <a:pt x="2343246" y="5222008"/>
                  <a:pt x="2346161" y="5225745"/>
                  <a:pt x="2345432" y="5229109"/>
                </a:cubicBezTo>
                <a:cubicBezTo>
                  <a:pt x="2337052" y="5265735"/>
                  <a:pt x="2339602" y="5304231"/>
                  <a:pt x="2327576" y="5340484"/>
                </a:cubicBezTo>
                <a:cubicBezTo>
                  <a:pt x="2313730" y="5307220"/>
                  <a:pt x="2316645" y="5273958"/>
                  <a:pt x="2325391" y="5240320"/>
                </a:cubicBezTo>
                <a:cubicBezTo>
                  <a:pt x="2327941" y="5231725"/>
                  <a:pt x="2329399" y="5221634"/>
                  <a:pt x="2341789" y="5217896"/>
                </a:cubicBezTo>
                <a:close/>
                <a:moveTo>
                  <a:pt x="2895932" y="5203037"/>
                </a:moveTo>
                <a:cubicBezTo>
                  <a:pt x="2904246" y="5221103"/>
                  <a:pt x="2896822" y="5237163"/>
                  <a:pt x="2891180" y="5256378"/>
                </a:cubicBezTo>
                <a:cubicBezTo>
                  <a:pt x="2879005" y="5244333"/>
                  <a:pt x="2882272" y="5232861"/>
                  <a:pt x="2883756" y="5222537"/>
                </a:cubicBezTo>
                <a:cubicBezTo>
                  <a:pt x="2884944" y="5215655"/>
                  <a:pt x="2884350" y="5206191"/>
                  <a:pt x="2895932" y="5203037"/>
                </a:cubicBezTo>
                <a:close/>
                <a:moveTo>
                  <a:pt x="3487796" y="5197029"/>
                </a:moveTo>
                <a:cubicBezTo>
                  <a:pt x="3457154" y="5200614"/>
                  <a:pt x="3427059" y="5208799"/>
                  <a:pt x="3397422" y="5221693"/>
                </a:cubicBezTo>
                <a:cubicBezTo>
                  <a:pt x="3342653" y="5244932"/>
                  <a:pt x="3296512" y="5278163"/>
                  <a:pt x="3268254" y="5332372"/>
                </a:cubicBezTo>
                <a:cubicBezTo>
                  <a:pt x="3260026" y="5348215"/>
                  <a:pt x="3253418" y="5364429"/>
                  <a:pt x="3244399" y="5382988"/>
                </a:cubicBezTo>
                <a:cubicBezTo>
                  <a:pt x="3272390" y="5369462"/>
                  <a:pt x="3297159" y="5358095"/>
                  <a:pt x="3321303" y="5345732"/>
                </a:cubicBezTo>
                <a:cubicBezTo>
                  <a:pt x="3327849" y="5342460"/>
                  <a:pt x="3333095" y="5336673"/>
                  <a:pt x="3337868" y="5331461"/>
                </a:cubicBezTo>
                <a:cubicBezTo>
                  <a:pt x="3363643" y="5306004"/>
                  <a:pt x="3388844" y="5280075"/>
                  <a:pt x="3414618" y="5254618"/>
                </a:cubicBezTo>
                <a:cubicBezTo>
                  <a:pt x="3418683" y="5250265"/>
                  <a:pt x="3423846" y="5246335"/>
                  <a:pt x="3432118" y="5252665"/>
                </a:cubicBezTo>
                <a:cubicBezTo>
                  <a:pt x="3420556" y="5283086"/>
                  <a:pt x="3391823" y="5299851"/>
                  <a:pt x="3370539" y="5328043"/>
                </a:cubicBezTo>
                <a:cubicBezTo>
                  <a:pt x="3384748" y="5324823"/>
                  <a:pt x="3393979" y="5324724"/>
                  <a:pt x="3403493" y="5316678"/>
                </a:cubicBezTo>
                <a:cubicBezTo>
                  <a:pt x="3427531" y="5295085"/>
                  <a:pt x="3453579" y="5275146"/>
                  <a:pt x="3479052" y="5254734"/>
                </a:cubicBezTo>
                <a:cubicBezTo>
                  <a:pt x="3482696" y="5251478"/>
                  <a:pt x="3487876" y="5250450"/>
                  <a:pt x="3492432" y="5248427"/>
                </a:cubicBezTo>
                <a:cubicBezTo>
                  <a:pt x="3493344" y="5249659"/>
                  <a:pt x="3494543" y="5251127"/>
                  <a:pt x="3495691" y="5252072"/>
                </a:cubicBezTo>
                <a:cubicBezTo>
                  <a:pt x="3478708" y="5275624"/>
                  <a:pt x="3455545" y="5292644"/>
                  <a:pt x="3433803" y="5316128"/>
                </a:cubicBezTo>
                <a:cubicBezTo>
                  <a:pt x="3461529" y="5313451"/>
                  <a:pt x="3489194" y="5323717"/>
                  <a:pt x="3505382" y="5294698"/>
                </a:cubicBezTo>
                <a:cubicBezTo>
                  <a:pt x="3505854" y="5294124"/>
                  <a:pt x="3506613" y="5293787"/>
                  <a:pt x="3507085" y="5293213"/>
                </a:cubicBezTo>
                <a:cubicBezTo>
                  <a:pt x="3530401" y="5277762"/>
                  <a:pt x="3553717" y="5262311"/>
                  <a:pt x="3577083" y="5247383"/>
                </a:cubicBezTo>
                <a:cubicBezTo>
                  <a:pt x="3580305" y="5245224"/>
                  <a:pt x="3585065" y="5245293"/>
                  <a:pt x="3589486" y="5244602"/>
                </a:cubicBezTo>
                <a:cubicBezTo>
                  <a:pt x="3589875" y="5245885"/>
                  <a:pt x="3591074" y="5247353"/>
                  <a:pt x="3591698" y="5248349"/>
                </a:cubicBezTo>
                <a:cubicBezTo>
                  <a:pt x="3587110" y="5252752"/>
                  <a:pt x="3583383" y="5257864"/>
                  <a:pt x="3578457" y="5261507"/>
                </a:cubicBezTo>
                <a:cubicBezTo>
                  <a:pt x="3560322" y="5275930"/>
                  <a:pt x="3541900" y="5290117"/>
                  <a:pt x="3523478" y="5304303"/>
                </a:cubicBezTo>
                <a:cubicBezTo>
                  <a:pt x="3520306" y="5306986"/>
                  <a:pt x="3518283" y="5310613"/>
                  <a:pt x="3514033" y="5315776"/>
                </a:cubicBezTo>
                <a:cubicBezTo>
                  <a:pt x="3530708" y="5318918"/>
                  <a:pt x="3544953" y="5321503"/>
                  <a:pt x="3559198" y="5324088"/>
                </a:cubicBezTo>
                <a:cubicBezTo>
                  <a:pt x="3559114" y="5325944"/>
                  <a:pt x="3558980" y="5327277"/>
                  <a:pt x="3558845" y="5328610"/>
                </a:cubicBezTo>
                <a:cubicBezTo>
                  <a:pt x="3536165" y="5331592"/>
                  <a:pt x="3513485" y="5334573"/>
                  <a:pt x="3488003" y="5338617"/>
                </a:cubicBezTo>
                <a:cubicBezTo>
                  <a:pt x="3505442" y="5349606"/>
                  <a:pt x="3526062" y="5344447"/>
                  <a:pt x="3537311" y="5362370"/>
                </a:cubicBezTo>
                <a:cubicBezTo>
                  <a:pt x="3525366" y="5369859"/>
                  <a:pt x="3513130" y="5368928"/>
                  <a:pt x="3502547" y="5365990"/>
                </a:cubicBezTo>
                <a:cubicBezTo>
                  <a:pt x="3483678" y="5362003"/>
                  <a:pt x="3465229" y="5356920"/>
                  <a:pt x="3447152" y="5350216"/>
                </a:cubicBezTo>
                <a:cubicBezTo>
                  <a:pt x="3432078" y="5344543"/>
                  <a:pt x="3419592" y="5349181"/>
                  <a:pt x="3402786" y="5355555"/>
                </a:cubicBezTo>
                <a:cubicBezTo>
                  <a:pt x="3423295" y="5362816"/>
                  <a:pt x="3440410" y="5367764"/>
                  <a:pt x="3456631" y="5374382"/>
                </a:cubicBezTo>
                <a:cubicBezTo>
                  <a:pt x="3478051" y="5382875"/>
                  <a:pt x="3492198" y="5392597"/>
                  <a:pt x="3500979" y="5404158"/>
                </a:cubicBezTo>
                <a:cubicBezTo>
                  <a:pt x="3487392" y="5400190"/>
                  <a:pt x="3476388" y="5398348"/>
                  <a:pt x="3465467" y="5394650"/>
                </a:cubicBezTo>
                <a:cubicBezTo>
                  <a:pt x="3448824" y="5389128"/>
                  <a:pt x="3432265" y="5381750"/>
                  <a:pt x="3415622" y="5376229"/>
                </a:cubicBezTo>
                <a:cubicBezTo>
                  <a:pt x="3373273" y="5361572"/>
                  <a:pt x="3372986" y="5361336"/>
                  <a:pt x="3332036" y="5380073"/>
                </a:cubicBezTo>
                <a:cubicBezTo>
                  <a:pt x="3308498" y="5390529"/>
                  <a:pt x="3283864" y="5400563"/>
                  <a:pt x="3259233" y="5418781"/>
                </a:cubicBezTo>
                <a:cubicBezTo>
                  <a:pt x="3275033" y="5426497"/>
                  <a:pt x="3287509" y="5435325"/>
                  <a:pt x="3301856" y="5438956"/>
                </a:cubicBezTo>
                <a:cubicBezTo>
                  <a:pt x="3332979" y="5446776"/>
                  <a:pt x="3366395" y="5448302"/>
                  <a:pt x="3397352" y="5459835"/>
                </a:cubicBezTo>
                <a:cubicBezTo>
                  <a:pt x="3403125" y="5462181"/>
                  <a:pt x="3410787" y="5462234"/>
                  <a:pt x="3417351" y="5461864"/>
                </a:cubicBezTo>
                <a:cubicBezTo>
                  <a:pt x="3455744" y="5460270"/>
                  <a:pt x="3494054" y="5460532"/>
                  <a:pt x="3531567" y="5455327"/>
                </a:cubicBezTo>
                <a:cubicBezTo>
                  <a:pt x="3583340" y="5447425"/>
                  <a:pt x="3631040" y="5427509"/>
                  <a:pt x="3670495" y="5390699"/>
                </a:cubicBezTo>
                <a:cubicBezTo>
                  <a:pt x="3722350" y="5342924"/>
                  <a:pt x="3760192" y="5284094"/>
                  <a:pt x="3799974" y="5223492"/>
                </a:cubicBezTo>
                <a:cubicBezTo>
                  <a:pt x="3778507" y="5222660"/>
                  <a:pt x="3758762" y="5223246"/>
                  <a:pt x="3739286" y="5221166"/>
                </a:cubicBezTo>
                <a:cubicBezTo>
                  <a:pt x="3710189" y="5217902"/>
                  <a:pt x="3681412" y="5212496"/>
                  <a:pt x="3652501" y="5208422"/>
                </a:cubicBezTo>
                <a:cubicBezTo>
                  <a:pt x="3628687" y="5205177"/>
                  <a:pt x="3604790" y="5203788"/>
                  <a:pt x="3581448" y="5199969"/>
                </a:cubicBezTo>
                <a:cubicBezTo>
                  <a:pt x="3549625" y="5194460"/>
                  <a:pt x="3518437" y="5193445"/>
                  <a:pt x="3487796" y="5197029"/>
                </a:cubicBezTo>
                <a:close/>
                <a:moveTo>
                  <a:pt x="2878779" y="5167285"/>
                </a:moveTo>
                <a:cubicBezTo>
                  <a:pt x="2879938" y="5172785"/>
                  <a:pt x="2881966" y="5177417"/>
                  <a:pt x="2881966" y="5182049"/>
                </a:cubicBezTo>
                <a:cubicBezTo>
                  <a:pt x="2882546" y="5186680"/>
                  <a:pt x="2881097" y="5191602"/>
                  <a:pt x="2879938" y="5195944"/>
                </a:cubicBezTo>
                <a:cubicBezTo>
                  <a:pt x="2876462" y="5209839"/>
                  <a:pt x="2872986" y="5223445"/>
                  <a:pt x="2868929" y="5238499"/>
                </a:cubicBezTo>
                <a:cubicBezTo>
                  <a:pt x="2848360" y="5222866"/>
                  <a:pt x="2853864" y="5184654"/>
                  <a:pt x="2878779" y="5167285"/>
                </a:cubicBezTo>
                <a:close/>
                <a:moveTo>
                  <a:pt x="3480806" y="5164868"/>
                </a:moveTo>
                <a:cubicBezTo>
                  <a:pt x="3523720" y="5159538"/>
                  <a:pt x="3567676" y="5162885"/>
                  <a:pt x="3612607" y="5175576"/>
                </a:cubicBezTo>
                <a:cubicBezTo>
                  <a:pt x="3674771" y="5193072"/>
                  <a:pt x="3737824" y="5200714"/>
                  <a:pt x="3802022" y="5201118"/>
                </a:cubicBezTo>
                <a:cubicBezTo>
                  <a:pt x="3810494" y="5201356"/>
                  <a:pt x="3818882" y="5203450"/>
                  <a:pt x="3827743" y="5204971"/>
                </a:cubicBezTo>
                <a:cubicBezTo>
                  <a:pt x="3827442" y="5210016"/>
                  <a:pt x="3827983" y="5212868"/>
                  <a:pt x="3826904" y="5215348"/>
                </a:cubicBezTo>
                <a:cubicBezTo>
                  <a:pt x="3819538" y="5231900"/>
                  <a:pt x="3812745" y="5248924"/>
                  <a:pt x="3803183" y="5264631"/>
                </a:cubicBezTo>
                <a:cubicBezTo>
                  <a:pt x="3786607" y="5292368"/>
                  <a:pt x="3769221" y="5319919"/>
                  <a:pt x="3749877" y="5346339"/>
                </a:cubicBezTo>
                <a:cubicBezTo>
                  <a:pt x="3728593" y="5374531"/>
                  <a:pt x="3709892" y="5404849"/>
                  <a:pt x="3681432" y="5427132"/>
                </a:cubicBezTo>
                <a:cubicBezTo>
                  <a:pt x="3637013" y="5461781"/>
                  <a:pt x="3587577" y="5485562"/>
                  <a:pt x="3531754" y="5492534"/>
                </a:cubicBezTo>
                <a:cubicBezTo>
                  <a:pt x="3490815" y="5497806"/>
                  <a:pt x="3449352" y="5503128"/>
                  <a:pt x="3407446" y="5498461"/>
                </a:cubicBezTo>
                <a:cubicBezTo>
                  <a:pt x="3399446" y="5497650"/>
                  <a:pt x="3390502" y="5497985"/>
                  <a:pt x="3383345" y="5494980"/>
                </a:cubicBezTo>
                <a:cubicBezTo>
                  <a:pt x="3353569" y="5482013"/>
                  <a:pt x="3321435" y="5480099"/>
                  <a:pt x="3290177" y="5473612"/>
                </a:cubicBezTo>
                <a:cubicBezTo>
                  <a:pt x="3281029" y="5471855"/>
                  <a:pt x="3272386" y="5467145"/>
                  <a:pt x="3264267" y="5462385"/>
                </a:cubicBezTo>
                <a:cubicBezTo>
                  <a:pt x="3251369" y="5454654"/>
                  <a:pt x="3239130" y="5445539"/>
                  <a:pt x="3226418" y="5436998"/>
                </a:cubicBezTo>
                <a:cubicBezTo>
                  <a:pt x="3185232" y="5456022"/>
                  <a:pt x="3153841" y="5488885"/>
                  <a:pt x="3116557" y="5515452"/>
                </a:cubicBezTo>
                <a:cubicBezTo>
                  <a:pt x="3111743" y="5506677"/>
                  <a:pt x="3114711" y="5501902"/>
                  <a:pt x="3117628" y="5496604"/>
                </a:cubicBezTo>
                <a:cubicBezTo>
                  <a:pt x="3128773" y="5475464"/>
                  <a:pt x="3146621" y="5460805"/>
                  <a:pt x="3163895" y="5445673"/>
                </a:cubicBezTo>
                <a:cubicBezTo>
                  <a:pt x="3177762" y="5433510"/>
                  <a:pt x="3192202" y="5421820"/>
                  <a:pt x="3206980" y="5410889"/>
                </a:cubicBezTo>
                <a:cubicBezTo>
                  <a:pt x="3212615" y="5406385"/>
                  <a:pt x="3216157" y="5402083"/>
                  <a:pt x="3215917" y="5394186"/>
                </a:cubicBezTo>
                <a:cubicBezTo>
                  <a:pt x="3215988" y="5367778"/>
                  <a:pt x="3223587" y="5342756"/>
                  <a:pt x="3237533" y="5320553"/>
                </a:cubicBezTo>
                <a:cubicBezTo>
                  <a:pt x="3251952" y="5297777"/>
                  <a:pt x="3266217" y="5273431"/>
                  <a:pt x="3285278" y="5254959"/>
                </a:cubicBezTo>
                <a:cubicBezTo>
                  <a:pt x="3305571" y="5235575"/>
                  <a:pt x="3330456" y="5219973"/>
                  <a:pt x="3355258" y="5206226"/>
                </a:cubicBezTo>
                <a:cubicBezTo>
                  <a:pt x="3396020" y="5184207"/>
                  <a:pt x="3437892" y="5170199"/>
                  <a:pt x="3480806" y="5164868"/>
                </a:cubicBezTo>
                <a:close/>
                <a:moveTo>
                  <a:pt x="463871" y="5127520"/>
                </a:moveTo>
                <a:cubicBezTo>
                  <a:pt x="494779" y="5122288"/>
                  <a:pt x="615807" y="5203386"/>
                  <a:pt x="638896" y="5244122"/>
                </a:cubicBezTo>
                <a:lnTo>
                  <a:pt x="636661" y="5248233"/>
                </a:lnTo>
                <a:cubicBezTo>
                  <a:pt x="621020" y="5238517"/>
                  <a:pt x="604635" y="5230294"/>
                  <a:pt x="590484" y="5219083"/>
                </a:cubicBezTo>
                <a:cubicBezTo>
                  <a:pt x="550266" y="5187690"/>
                  <a:pt x="510792" y="5155550"/>
                  <a:pt x="465733" y="5130884"/>
                </a:cubicBezTo>
                <a:cubicBezTo>
                  <a:pt x="464616" y="5130510"/>
                  <a:pt x="464244" y="5128641"/>
                  <a:pt x="463871" y="5127520"/>
                </a:cubicBezTo>
                <a:close/>
                <a:moveTo>
                  <a:pt x="2327859" y="5111330"/>
                </a:moveTo>
                <a:cubicBezTo>
                  <a:pt x="2329339" y="5111703"/>
                  <a:pt x="2331557" y="5112448"/>
                  <a:pt x="2333038" y="5113565"/>
                </a:cubicBezTo>
                <a:cubicBezTo>
                  <a:pt x="2330818" y="5125111"/>
                  <a:pt x="2328229" y="5137030"/>
                  <a:pt x="2325640" y="5148948"/>
                </a:cubicBezTo>
                <a:cubicBezTo>
                  <a:pt x="2314544" y="5197368"/>
                  <a:pt x="2303077" y="5245416"/>
                  <a:pt x="2291241" y="5294580"/>
                </a:cubicBezTo>
                <a:cubicBezTo>
                  <a:pt x="2290131" y="5290483"/>
                  <a:pt x="2287172" y="5285641"/>
                  <a:pt x="2287172" y="5281172"/>
                </a:cubicBezTo>
                <a:cubicBezTo>
                  <a:pt x="2286802" y="5265529"/>
                  <a:pt x="2284213" y="5249140"/>
                  <a:pt x="2287542" y="5234242"/>
                </a:cubicBezTo>
                <a:cubicBezTo>
                  <a:pt x="2296049" y="5199230"/>
                  <a:pt x="2307146" y="5164964"/>
                  <a:pt x="2317502" y="5130326"/>
                </a:cubicBezTo>
                <a:cubicBezTo>
                  <a:pt x="2319352" y="5123621"/>
                  <a:pt x="2324161" y="5117662"/>
                  <a:pt x="2327859" y="5111330"/>
                </a:cubicBezTo>
                <a:close/>
                <a:moveTo>
                  <a:pt x="1374164" y="5062742"/>
                </a:moveTo>
                <a:cubicBezTo>
                  <a:pt x="1365983" y="5063581"/>
                  <a:pt x="1358267" y="5065814"/>
                  <a:pt x="1350830" y="5069907"/>
                </a:cubicBezTo>
                <a:cubicBezTo>
                  <a:pt x="1328147" y="5082189"/>
                  <a:pt x="1305465" y="5094842"/>
                  <a:pt x="1283154" y="5108240"/>
                </a:cubicBezTo>
                <a:cubicBezTo>
                  <a:pt x="1254150" y="5125360"/>
                  <a:pt x="1224031" y="5139875"/>
                  <a:pt x="1189077" y="5136897"/>
                </a:cubicBezTo>
                <a:cubicBezTo>
                  <a:pt x="1176063" y="5135781"/>
                  <a:pt x="1165279" y="5140619"/>
                  <a:pt x="1155239" y="5148807"/>
                </a:cubicBezTo>
                <a:cubicBezTo>
                  <a:pt x="1125492" y="5174114"/>
                  <a:pt x="1093884" y="5196817"/>
                  <a:pt x="1059675" y="5215053"/>
                </a:cubicBezTo>
                <a:cubicBezTo>
                  <a:pt x="1025093" y="5232917"/>
                  <a:pt x="1012822" y="5262318"/>
                  <a:pt x="1016541" y="5308466"/>
                </a:cubicBezTo>
                <a:cubicBezTo>
                  <a:pt x="1017656" y="5322608"/>
                  <a:pt x="1022118" y="5336751"/>
                  <a:pt x="1025093" y="5352754"/>
                </a:cubicBezTo>
                <a:cubicBezTo>
                  <a:pt x="1018028" y="5350893"/>
                  <a:pt x="1012451" y="5349405"/>
                  <a:pt x="1005758" y="5347916"/>
                </a:cubicBezTo>
                <a:cubicBezTo>
                  <a:pt x="999808" y="5365780"/>
                  <a:pt x="997205" y="5382528"/>
                  <a:pt x="1005013" y="5401136"/>
                </a:cubicBezTo>
                <a:cubicBezTo>
                  <a:pt x="1016913" y="5428677"/>
                  <a:pt x="1025837" y="5457333"/>
                  <a:pt x="1036249" y="5485618"/>
                </a:cubicBezTo>
                <a:cubicBezTo>
                  <a:pt x="1036992" y="5487851"/>
                  <a:pt x="1037085" y="5490828"/>
                  <a:pt x="1038061" y="5493108"/>
                </a:cubicBezTo>
                <a:lnTo>
                  <a:pt x="1044850" y="5496261"/>
                </a:lnTo>
                <a:lnTo>
                  <a:pt x="1044801" y="5496783"/>
                </a:lnTo>
                <a:lnTo>
                  <a:pt x="1044878" y="5496959"/>
                </a:lnTo>
                <a:lnTo>
                  <a:pt x="1040571" y="5504970"/>
                </a:lnTo>
                <a:cubicBezTo>
                  <a:pt x="1040153" y="5507947"/>
                  <a:pt x="1040896" y="5511112"/>
                  <a:pt x="1042942" y="5514647"/>
                </a:cubicBezTo>
                <a:cubicBezTo>
                  <a:pt x="1046474" y="5509809"/>
                  <a:pt x="1048241" y="5507389"/>
                  <a:pt x="1048473" y="5505156"/>
                </a:cubicBezTo>
                <a:lnTo>
                  <a:pt x="1044878" y="5496959"/>
                </a:lnTo>
                <a:lnTo>
                  <a:pt x="1045173" y="5496411"/>
                </a:lnTo>
                <a:lnTo>
                  <a:pt x="1044850" y="5496261"/>
                </a:lnTo>
                <a:lnTo>
                  <a:pt x="1045917" y="5484873"/>
                </a:lnTo>
                <a:cubicBezTo>
                  <a:pt x="1045545" y="5468498"/>
                  <a:pt x="1042570" y="5452123"/>
                  <a:pt x="1044801" y="5436120"/>
                </a:cubicBezTo>
                <a:cubicBezTo>
                  <a:pt x="1051494" y="5390715"/>
                  <a:pt x="1060418" y="5346056"/>
                  <a:pt x="1068971" y="5301023"/>
                </a:cubicBezTo>
                <a:cubicBezTo>
                  <a:pt x="1070458" y="5293951"/>
                  <a:pt x="1071202" y="5284276"/>
                  <a:pt x="1083101" y="5281298"/>
                </a:cubicBezTo>
                <a:cubicBezTo>
                  <a:pt x="1083845" y="5283159"/>
                  <a:pt x="1086076" y="5284648"/>
                  <a:pt x="1086076" y="5286508"/>
                </a:cubicBezTo>
                <a:cubicBezTo>
                  <a:pt x="1090166" y="5355731"/>
                  <a:pt x="1068228" y="5420488"/>
                  <a:pt x="1051867" y="5490828"/>
                </a:cubicBezTo>
                <a:cubicBezTo>
                  <a:pt x="1058560" y="5485246"/>
                  <a:pt x="1062650" y="5483385"/>
                  <a:pt x="1065253" y="5479663"/>
                </a:cubicBezTo>
                <a:cubicBezTo>
                  <a:pt x="1077151" y="5463288"/>
                  <a:pt x="1088679" y="5446168"/>
                  <a:pt x="1099834" y="5429049"/>
                </a:cubicBezTo>
                <a:cubicBezTo>
                  <a:pt x="1102437" y="5425326"/>
                  <a:pt x="1105040" y="5420488"/>
                  <a:pt x="1105040" y="5416023"/>
                </a:cubicBezTo>
                <a:cubicBezTo>
                  <a:pt x="1104297" y="5370990"/>
                  <a:pt x="1117683" y="5328936"/>
                  <a:pt x="1128838" y="5285764"/>
                </a:cubicBezTo>
                <a:cubicBezTo>
                  <a:pt x="1134045" y="5266412"/>
                  <a:pt x="1142596" y="5247803"/>
                  <a:pt x="1150406" y="5228823"/>
                </a:cubicBezTo>
                <a:cubicBezTo>
                  <a:pt x="1151521" y="5226217"/>
                  <a:pt x="1155611" y="5224729"/>
                  <a:pt x="1161189" y="5220635"/>
                </a:cubicBezTo>
                <a:cubicBezTo>
                  <a:pt x="1156727" y="5276832"/>
                  <a:pt x="1141853" y="5328192"/>
                  <a:pt x="1132557" y="5385133"/>
                </a:cubicBezTo>
                <a:cubicBezTo>
                  <a:pt x="1143340" y="5373595"/>
                  <a:pt x="1150406" y="5364664"/>
                  <a:pt x="1159329" y="5357592"/>
                </a:cubicBezTo>
                <a:cubicBezTo>
                  <a:pt x="1171601" y="5347916"/>
                  <a:pt x="1175319" y="5335262"/>
                  <a:pt x="1177922" y="5320748"/>
                </a:cubicBezTo>
                <a:cubicBezTo>
                  <a:pt x="1185359" y="5282415"/>
                  <a:pt x="1193540" y="5244826"/>
                  <a:pt x="1201720" y="5206865"/>
                </a:cubicBezTo>
                <a:cubicBezTo>
                  <a:pt x="1203208" y="5200910"/>
                  <a:pt x="1205811" y="5194956"/>
                  <a:pt x="1207670" y="5189373"/>
                </a:cubicBezTo>
                <a:lnTo>
                  <a:pt x="1213248" y="5189745"/>
                </a:lnTo>
                <a:cubicBezTo>
                  <a:pt x="1213991" y="5198305"/>
                  <a:pt x="1216594" y="5206492"/>
                  <a:pt x="1215851" y="5214681"/>
                </a:cubicBezTo>
                <a:cubicBezTo>
                  <a:pt x="1212876" y="5241104"/>
                  <a:pt x="1208413" y="5267156"/>
                  <a:pt x="1204695" y="5293207"/>
                </a:cubicBezTo>
                <a:cubicBezTo>
                  <a:pt x="1203580" y="5300279"/>
                  <a:pt x="1203208" y="5306977"/>
                  <a:pt x="1201720" y="5317026"/>
                </a:cubicBezTo>
                <a:cubicBezTo>
                  <a:pt x="1218825" y="5308466"/>
                  <a:pt x="1230353" y="5296557"/>
                  <a:pt x="1252292" y="5298046"/>
                </a:cubicBezTo>
                <a:cubicBezTo>
                  <a:pt x="1231839" y="5318515"/>
                  <a:pt x="1213991" y="5336751"/>
                  <a:pt x="1192796" y="5357592"/>
                </a:cubicBezTo>
                <a:cubicBezTo>
                  <a:pt x="1221428" y="5351638"/>
                  <a:pt x="1243367" y="5339728"/>
                  <a:pt x="1268653" y="5340472"/>
                </a:cubicBezTo>
                <a:cubicBezTo>
                  <a:pt x="1263447" y="5347172"/>
                  <a:pt x="1258241" y="5353498"/>
                  <a:pt x="1251176" y="5356848"/>
                </a:cubicBezTo>
                <a:cubicBezTo>
                  <a:pt x="1235559" y="5364664"/>
                  <a:pt x="1218825" y="5370990"/>
                  <a:pt x="1203208" y="5378434"/>
                </a:cubicBezTo>
                <a:cubicBezTo>
                  <a:pt x="1193540" y="5382900"/>
                  <a:pt x="1184244" y="5388482"/>
                  <a:pt x="1173460" y="5394065"/>
                </a:cubicBezTo>
                <a:cubicBezTo>
                  <a:pt x="1167882" y="5388110"/>
                  <a:pt x="1160446" y="5390715"/>
                  <a:pt x="1154496" y="5398159"/>
                </a:cubicBezTo>
                <a:cubicBezTo>
                  <a:pt x="1137391" y="5419000"/>
                  <a:pt x="1121030" y="5440213"/>
                  <a:pt x="1104297" y="5461427"/>
                </a:cubicBezTo>
                <a:cubicBezTo>
                  <a:pt x="1105040" y="5462544"/>
                  <a:pt x="1106156" y="5463660"/>
                  <a:pt x="1106899" y="5464777"/>
                </a:cubicBezTo>
                <a:lnTo>
                  <a:pt x="1225146" y="5417883"/>
                </a:lnTo>
                <a:cubicBezTo>
                  <a:pt x="1225891" y="5419372"/>
                  <a:pt x="1226634" y="5420488"/>
                  <a:pt x="1227377" y="5421605"/>
                </a:cubicBezTo>
                <a:cubicBezTo>
                  <a:pt x="1212132" y="5435747"/>
                  <a:pt x="1195027" y="5447285"/>
                  <a:pt x="1175691" y="5455100"/>
                </a:cubicBezTo>
                <a:cubicBezTo>
                  <a:pt x="1150034" y="5464777"/>
                  <a:pt x="1124748" y="5474080"/>
                  <a:pt x="1098719" y="5483385"/>
                </a:cubicBezTo>
                <a:cubicBezTo>
                  <a:pt x="1090909" y="5485990"/>
                  <a:pt x="1084961" y="5490456"/>
                  <a:pt x="1080126" y="5497527"/>
                </a:cubicBezTo>
                <a:cubicBezTo>
                  <a:pt x="1069715" y="5514647"/>
                  <a:pt x="1057815" y="5530650"/>
                  <a:pt x="1047032" y="5547026"/>
                </a:cubicBezTo>
                <a:cubicBezTo>
                  <a:pt x="1043685" y="5551863"/>
                  <a:pt x="1039224" y="5556329"/>
                  <a:pt x="1042942" y="5564145"/>
                </a:cubicBezTo>
                <a:cubicBezTo>
                  <a:pt x="1049263" y="5561540"/>
                  <a:pt x="1054840" y="5559307"/>
                  <a:pt x="1060790" y="5557446"/>
                </a:cubicBezTo>
                <a:cubicBezTo>
                  <a:pt x="1097604" y="5545165"/>
                  <a:pt x="1134045" y="5532511"/>
                  <a:pt x="1171229" y="5520601"/>
                </a:cubicBezTo>
                <a:cubicBezTo>
                  <a:pt x="1179782" y="5517996"/>
                  <a:pt x="1189077" y="5517996"/>
                  <a:pt x="1198002" y="5516880"/>
                </a:cubicBezTo>
                <a:cubicBezTo>
                  <a:pt x="1198745" y="5518368"/>
                  <a:pt x="1199490" y="5519857"/>
                  <a:pt x="1200233" y="5521346"/>
                </a:cubicBezTo>
                <a:cubicBezTo>
                  <a:pt x="1193540" y="5526929"/>
                  <a:pt x="1187590" y="5533627"/>
                  <a:pt x="1180525" y="5537721"/>
                </a:cubicBezTo>
                <a:cubicBezTo>
                  <a:pt x="1171229" y="5543304"/>
                  <a:pt x="1161189" y="5547398"/>
                  <a:pt x="1150777" y="5551119"/>
                </a:cubicBezTo>
                <a:cubicBezTo>
                  <a:pt x="1117312" y="5562284"/>
                  <a:pt x="1083473" y="5572705"/>
                  <a:pt x="1049635" y="5583870"/>
                </a:cubicBezTo>
                <a:cubicBezTo>
                  <a:pt x="1043685" y="5585731"/>
                  <a:pt x="1035505" y="5588336"/>
                  <a:pt x="1032530" y="5593174"/>
                </a:cubicBezTo>
                <a:cubicBezTo>
                  <a:pt x="1020631" y="5612155"/>
                  <a:pt x="1010219" y="5631507"/>
                  <a:pt x="997948" y="5653093"/>
                </a:cubicBezTo>
                <a:cubicBezTo>
                  <a:pt x="1018771" y="5646766"/>
                  <a:pt x="1038107" y="5639694"/>
                  <a:pt x="1057444" y="5634857"/>
                </a:cubicBezTo>
                <a:cubicBezTo>
                  <a:pt x="1076408" y="5630391"/>
                  <a:pt x="1095372" y="5622203"/>
                  <a:pt x="1118427" y="5626297"/>
                </a:cubicBezTo>
                <a:cubicBezTo>
                  <a:pt x="1101322" y="5643417"/>
                  <a:pt x="1083101" y="5651604"/>
                  <a:pt x="1063393" y="5657559"/>
                </a:cubicBezTo>
                <a:cubicBezTo>
                  <a:pt x="1037364" y="5665002"/>
                  <a:pt x="1010963" y="5672445"/>
                  <a:pt x="984562" y="5679145"/>
                </a:cubicBezTo>
                <a:cubicBezTo>
                  <a:pt x="973407" y="5681750"/>
                  <a:pt x="964854" y="5688076"/>
                  <a:pt x="957417" y="5696264"/>
                </a:cubicBezTo>
                <a:cubicBezTo>
                  <a:pt x="945890" y="5709663"/>
                  <a:pt x="933991" y="5723060"/>
                  <a:pt x="921348" y="5735342"/>
                </a:cubicBezTo>
                <a:cubicBezTo>
                  <a:pt x="911680" y="5744274"/>
                  <a:pt x="899780" y="5750973"/>
                  <a:pt x="887509" y="5760277"/>
                </a:cubicBezTo>
                <a:cubicBezTo>
                  <a:pt x="899037" y="5764743"/>
                  <a:pt x="910192" y="5766976"/>
                  <a:pt x="918373" y="5772931"/>
                </a:cubicBezTo>
                <a:cubicBezTo>
                  <a:pt x="936221" y="5786328"/>
                  <a:pt x="955558" y="5791539"/>
                  <a:pt x="977497" y="5788933"/>
                </a:cubicBezTo>
                <a:cubicBezTo>
                  <a:pt x="983075" y="5788561"/>
                  <a:pt x="988652" y="5790423"/>
                  <a:pt x="993858" y="5790051"/>
                </a:cubicBezTo>
                <a:cubicBezTo>
                  <a:pt x="1005385" y="5788933"/>
                  <a:pt x="1016913" y="5787817"/>
                  <a:pt x="1028068" y="5785212"/>
                </a:cubicBezTo>
                <a:cubicBezTo>
                  <a:pt x="1051122" y="5779258"/>
                  <a:pt x="1073805" y="5772931"/>
                  <a:pt x="1096859" y="5766232"/>
                </a:cubicBezTo>
                <a:cubicBezTo>
                  <a:pt x="1108759" y="5762882"/>
                  <a:pt x="1120658" y="5759533"/>
                  <a:pt x="1131441" y="5754322"/>
                </a:cubicBezTo>
                <a:cubicBezTo>
                  <a:pt x="1151521" y="5744274"/>
                  <a:pt x="1171601" y="5733481"/>
                  <a:pt x="1191309" y="5722688"/>
                </a:cubicBezTo>
                <a:cubicBezTo>
                  <a:pt x="1208041" y="5713384"/>
                  <a:pt x="1222916" y="5701102"/>
                  <a:pt x="1232956" y="5684355"/>
                </a:cubicBezTo>
                <a:cubicBezTo>
                  <a:pt x="1244482" y="5665002"/>
                  <a:pt x="1256754" y="5646022"/>
                  <a:pt x="1267165" y="5626297"/>
                </a:cubicBezTo>
                <a:cubicBezTo>
                  <a:pt x="1285014" y="5590941"/>
                  <a:pt x="1297657" y="5553352"/>
                  <a:pt x="1321454" y="5520973"/>
                </a:cubicBezTo>
                <a:cubicBezTo>
                  <a:pt x="1326660" y="5513903"/>
                  <a:pt x="1328891" y="5503482"/>
                  <a:pt x="1329634" y="5494550"/>
                </a:cubicBezTo>
                <a:cubicBezTo>
                  <a:pt x="1331122" y="5479663"/>
                  <a:pt x="1331122" y="5464405"/>
                  <a:pt x="1329263" y="5449518"/>
                </a:cubicBezTo>
                <a:cubicBezTo>
                  <a:pt x="1321083" y="5363547"/>
                  <a:pt x="1333725" y="5280926"/>
                  <a:pt x="1361242" y="5199794"/>
                </a:cubicBezTo>
                <a:cubicBezTo>
                  <a:pt x="1373513" y="5163322"/>
                  <a:pt x="1384668" y="5125732"/>
                  <a:pt x="1395823" y="5088515"/>
                </a:cubicBezTo>
                <a:cubicBezTo>
                  <a:pt x="1397682" y="5081073"/>
                  <a:pt x="1398798" y="5073256"/>
                  <a:pt x="1400286" y="5063953"/>
                </a:cubicBezTo>
                <a:cubicBezTo>
                  <a:pt x="1390990" y="5062463"/>
                  <a:pt x="1382344" y="5061905"/>
                  <a:pt x="1374164" y="5062742"/>
                </a:cubicBezTo>
                <a:close/>
                <a:moveTo>
                  <a:pt x="3037534" y="5025964"/>
                </a:moveTo>
                <a:cubicBezTo>
                  <a:pt x="3032682" y="5026724"/>
                  <a:pt x="3028192" y="5029619"/>
                  <a:pt x="3022978" y="5034978"/>
                </a:cubicBezTo>
                <a:cubicBezTo>
                  <a:pt x="3010233" y="5048010"/>
                  <a:pt x="2996618" y="5059305"/>
                  <a:pt x="2978369" y="5064517"/>
                </a:cubicBezTo>
                <a:lnTo>
                  <a:pt x="2978369" y="5085948"/>
                </a:lnTo>
                <a:cubicBezTo>
                  <a:pt x="2979818" y="5086817"/>
                  <a:pt x="2980976" y="5087686"/>
                  <a:pt x="2982425" y="5088555"/>
                </a:cubicBezTo>
                <a:cubicBezTo>
                  <a:pt x="2993142" y="5095216"/>
                  <a:pt x="2994301" y="5099270"/>
                  <a:pt x="2986770" y="5108248"/>
                </a:cubicBezTo>
                <a:cubicBezTo>
                  <a:pt x="2979238" y="5117226"/>
                  <a:pt x="2970838" y="5125335"/>
                  <a:pt x="2958382" y="5127362"/>
                </a:cubicBezTo>
                <a:cubicBezTo>
                  <a:pt x="2945347" y="5129969"/>
                  <a:pt x="2933761" y="5122729"/>
                  <a:pt x="2931733" y="5109696"/>
                </a:cubicBezTo>
                <a:cubicBezTo>
                  <a:pt x="2930863" y="5102166"/>
                  <a:pt x="2931154" y="5094926"/>
                  <a:pt x="2931154" y="5087396"/>
                </a:cubicBezTo>
                <a:cubicBezTo>
                  <a:pt x="2931154" y="5075233"/>
                  <a:pt x="2931154" y="5063070"/>
                  <a:pt x="2931154" y="5049458"/>
                </a:cubicBezTo>
                <a:cubicBezTo>
                  <a:pt x="2909139" y="5053802"/>
                  <a:pt x="2889152" y="5056698"/>
                  <a:pt x="2871482" y="5066545"/>
                </a:cubicBezTo>
                <a:cubicBezTo>
                  <a:pt x="2863371" y="5071179"/>
                  <a:pt x="2855840" y="5077550"/>
                  <a:pt x="2849467" y="5084790"/>
                </a:cubicBezTo>
                <a:cubicBezTo>
                  <a:pt x="2831797" y="5104484"/>
                  <a:pt x="2821079" y="5128231"/>
                  <a:pt x="2813548" y="5153137"/>
                </a:cubicBezTo>
                <a:cubicBezTo>
                  <a:pt x="2809783" y="5165301"/>
                  <a:pt x="2809493" y="5179782"/>
                  <a:pt x="2811521" y="5192524"/>
                </a:cubicBezTo>
                <a:cubicBezTo>
                  <a:pt x="2814127" y="5209611"/>
                  <a:pt x="2819052" y="5226987"/>
                  <a:pt x="2826004" y="5242916"/>
                </a:cubicBezTo>
                <a:cubicBezTo>
                  <a:pt x="2841935" y="5279696"/>
                  <a:pt x="2864530" y="5310973"/>
                  <a:pt x="2906242" y="5322847"/>
                </a:cubicBezTo>
                <a:cubicBezTo>
                  <a:pt x="2929705" y="5329509"/>
                  <a:pt x="2952589" y="5331536"/>
                  <a:pt x="2976052" y="5321689"/>
                </a:cubicBezTo>
                <a:cubicBezTo>
                  <a:pt x="2989666" y="5315897"/>
                  <a:pt x="3004729" y="5313580"/>
                  <a:pt x="3018923" y="5308947"/>
                </a:cubicBezTo>
                <a:cubicBezTo>
                  <a:pt x="3029061" y="5305471"/>
                  <a:pt x="3039779" y="5301417"/>
                  <a:pt x="3049048" y="5295625"/>
                </a:cubicBezTo>
                <a:cubicBezTo>
                  <a:pt x="3080332" y="5274773"/>
                  <a:pt x="3096264" y="5243205"/>
                  <a:pt x="3106692" y="5208742"/>
                </a:cubicBezTo>
                <a:cubicBezTo>
                  <a:pt x="3117989" y="5169645"/>
                  <a:pt x="3113934" y="5130838"/>
                  <a:pt x="3104085" y="5092320"/>
                </a:cubicBezTo>
                <a:cubicBezTo>
                  <a:pt x="3096843" y="5063938"/>
                  <a:pt x="3080622" y="5042797"/>
                  <a:pt x="3054262" y="5029765"/>
                </a:cubicBezTo>
                <a:cubicBezTo>
                  <a:pt x="3047600" y="5026579"/>
                  <a:pt x="3042386" y="5025204"/>
                  <a:pt x="3037534" y="5025964"/>
                </a:cubicBezTo>
                <a:close/>
                <a:moveTo>
                  <a:pt x="1798202" y="5000791"/>
                </a:moveTo>
                <a:cubicBezTo>
                  <a:pt x="1765568" y="4998488"/>
                  <a:pt x="1736791" y="5010860"/>
                  <a:pt x="1708032" y="5024491"/>
                </a:cubicBezTo>
                <a:cubicBezTo>
                  <a:pt x="1699782" y="5028637"/>
                  <a:pt x="1691918" y="5033282"/>
                  <a:pt x="1684061" y="5038556"/>
                </a:cubicBezTo>
                <a:cubicBezTo>
                  <a:pt x="1677700" y="5042676"/>
                  <a:pt x="1675901" y="5048997"/>
                  <a:pt x="1680026" y="5055988"/>
                </a:cubicBezTo>
                <a:cubicBezTo>
                  <a:pt x="1688689" y="5072357"/>
                  <a:pt x="1696356" y="5089496"/>
                  <a:pt x="1710009" y="5102646"/>
                </a:cubicBezTo>
                <a:cubicBezTo>
                  <a:pt x="1720725" y="5112816"/>
                  <a:pt x="1725428" y="5125086"/>
                  <a:pt x="1718954" y="5139154"/>
                </a:cubicBezTo>
                <a:cubicBezTo>
                  <a:pt x="1711493" y="5154621"/>
                  <a:pt x="1709843" y="5171640"/>
                  <a:pt x="1705668" y="5188067"/>
                </a:cubicBezTo>
                <a:cubicBezTo>
                  <a:pt x="1701588" y="5202352"/>
                  <a:pt x="1701154" y="5216207"/>
                  <a:pt x="1706513" y="5230357"/>
                </a:cubicBezTo>
                <a:cubicBezTo>
                  <a:pt x="1714084" y="5249637"/>
                  <a:pt x="1715117" y="5269514"/>
                  <a:pt x="1710995" y="5289717"/>
                </a:cubicBezTo>
                <a:cubicBezTo>
                  <a:pt x="1705222" y="5317875"/>
                  <a:pt x="1700717" y="5346645"/>
                  <a:pt x="1692924" y="5374454"/>
                </a:cubicBezTo>
                <a:cubicBezTo>
                  <a:pt x="1684906" y="5404029"/>
                  <a:pt x="1674239" y="5433264"/>
                  <a:pt x="1663695" y="5462245"/>
                </a:cubicBezTo>
                <a:cubicBezTo>
                  <a:pt x="1659204" y="5474144"/>
                  <a:pt x="1653709" y="5486183"/>
                  <a:pt x="1646684" y="5496859"/>
                </a:cubicBezTo>
                <a:cubicBezTo>
                  <a:pt x="1629785" y="5521525"/>
                  <a:pt x="1611235" y="5545082"/>
                  <a:pt x="1594336" y="5569748"/>
                </a:cubicBezTo>
                <a:cubicBezTo>
                  <a:pt x="1575096" y="5597972"/>
                  <a:pt x="1551371" y="5620596"/>
                  <a:pt x="1520882" y="5636518"/>
                </a:cubicBezTo>
                <a:cubicBezTo>
                  <a:pt x="1496387" y="5649080"/>
                  <a:pt x="1475353" y="5666125"/>
                  <a:pt x="1459949" y="5689637"/>
                </a:cubicBezTo>
                <a:cubicBezTo>
                  <a:pt x="1447629" y="5708698"/>
                  <a:pt x="1430327" y="5722543"/>
                  <a:pt x="1410342" y="5733529"/>
                </a:cubicBezTo>
                <a:cubicBezTo>
                  <a:pt x="1402722" y="5737667"/>
                  <a:pt x="1395617" y="5742679"/>
                  <a:pt x="1388260" y="5747568"/>
                </a:cubicBezTo>
                <a:cubicBezTo>
                  <a:pt x="1386014" y="5748985"/>
                  <a:pt x="1384790" y="5751521"/>
                  <a:pt x="1382440" y="5754450"/>
                </a:cubicBezTo>
                <a:cubicBezTo>
                  <a:pt x="1399342" y="5756979"/>
                  <a:pt x="1414024" y="5753747"/>
                  <a:pt x="1428059" y="5749265"/>
                </a:cubicBezTo>
                <a:cubicBezTo>
                  <a:pt x="1491084" y="5728724"/>
                  <a:pt x="1552816" y="5705683"/>
                  <a:pt x="1609338" y="5670127"/>
                </a:cubicBezTo>
                <a:cubicBezTo>
                  <a:pt x="1642903" y="5649125"/>
                  <a:pt x="1677884" y="5630370"/>
                  <a:pt x="1707201" y="5602630"/>
                </a:cubicBezTo>
                <a:cubicBezTo>
                  <a:pt x="1729807" y="5581030"/>
                  <a:pt x="1753173" y="5559796"/>
                  <a:pt x="1776032" y="5538319"/>
                </a:cubicBezTo>
                <a:cubicBezTo>
                  <a:pt x="1786720" y="5528471"/>
                  <a:pt x="1797031" y="5518756"/>
                  <a:pt x="1807587" y="5508533"/>
                </a:cubicBezTo>
                <a:cubicBezTo>
                  <a:pt x="1790823" y="5497946"/>
                  <a:pt x="1783154" y="5471742"/>
                  <a:pt x="1791227" y="5455008"/>
                </a:cubicBezTo>
                <a:cubicBezTo>
                  <a:pt x="1794652" y="5447908"/>
                  <a:pt x="1801303" y="5446429"/>
                  <a:pt x="1805176" y="5453298"/>
                </a:cubicBezTo>
                <a:cubicBezTo>
                  <a:pt x="1808655" y="5459039"/>
                  <a:pt x="1810640" y="5465936"/>
                  <a:pt x="1811733" y="5472089"/>
                </a:cubicBezTo>
                <a:cubicBezTo>
                  <a:pt x="1813237" y="5480629"/>
                  <a:pt x="1813107" y="5489318"/>
                  <a:pt x="1814149" y="5500760"/>
                </a:cubicBezTo>
                <a:cubicBezTo>
                  <a:pt x="1818727" y="5495154"/>
                  <a:pt x="1822196" y="5491202"/>
                  <a:pt x="1824783" y="5487136"/>
                </a:cubicBezTo>
                <a:cubicBezTo>
                  <a:pt x="1843498" y="5457409"/>
                  <a:pt x="1862345" y="5428056"/>
                  <a:pt x="1880301" y="5397962"/>
                </a:cubicBezTo>
                <a:cubicBezTo>
                  <a:pt x="1886207" y="5388308"/>
                  <a:pt x="1890462" y="5377546"/>
                  <a:pt x="1894594" y="5367038"/>
                </a:cubicBezTo>
                <a:cubicBezTo>
                  <a:pt x="1902256" y="5347917"/>
                  <a:pt x="1908904" y="5328307"/>
                  <a:pt x="1917195" y="5309178"/>
                </a:cubicBezTo>
                <a:cubicBezTo>
                  <a:pt x="1926107" y="5289411"/>
                  <a:pt x="1931985" y="5268805"/>
                  <a:pt x="1936090" y="5247344"/>
                </a:cubicBezTo>
                <a:cubicBezTo>
                  <a:pt x="1939024" y="5232194"/>
                  <a:pt x="1944231" y="5217515"/>
                  <a:pt x="1948433" y="5202977"/>
                </a:cubicBezTo>
                <a:cubicBezTo>
                  <a:pt x="1952390" y="5188945"/>
                  <a:pt x="1956731" y="5175412"/>
                  <a:pt x="1960060" y="5161390"/>
                </a:cubicBezTo>
                <a:cubicBezTo>
                  <a:pt x="1962181" y="5151162"/>
                  <a:pt x="1962792" y="5140829"/>
                  <a:pt x="1963656" y="5130619"/>
                </a:cubicBezTo>
                <a:cubicBezTo>
                  <a:pt x="1964266" y="5120286"/>
                  <a:pt x="1965506" y="5109945"/>
                  <a:pt x="1963477" y="5099902"/>
                </a:cubicBezTo>
                <a:cubicBezTo>
                  <a:pt x="1960363" y="5084335"/>
                  <a:pt x="1952373" y="5071104"/>
                  <a:pt x="1936886" y="5061757"/>
                </a:cubicBezTo>
                <a:cubicBezTo>
                  <a:pt x="1930107" y="5080991"/>
                  <a:pt x="1925347" y="5100573"/>
                  <a:pt x="1904268" y="5105407"/>
                </a:cubicBezTo>
                <a:cubicBezTo>
                  <a:pt x="1886073" y="5109444"/>
                  <a:pt x="1866996" y="5113368"/>
                  <a:pt x="1853350" y="5091783"/>
                </a:cubicBezTo>
                <a:cubicBezTo>
                  <a:pt x="1846001" y="5097301"/>
                  <a:pt x="1839771" y="5101797"/>
                  <a:pt x="1833034" y="5106048"/>
                </a:cubicBezTo>
                <a:cubicBezTo>
                  <a:pt x="1823928" y="5111969"/>
                  <a:pt x="1814227" y="5111353"/>
                  <a:pt x="1805828" y="5104800"/>
                </a:cubicBezTo>
                <a:cubicBezTo>
                  <a:pt x="1797935" y="5098493"/>
                  <a:pt x="1796422" y="5089323"/>
                  <a:pt x="1799305" y="5079462"/>
                </a:cubicBezTo>
                <a:cubicBezTo>
                  <a:pt x="1800275" y="5076804"/>
                  <a:pt x="1801367" y="5073893"/>
                  <a:pt x="1802459" y="5070981"/>
                </a:cubicBezTo>
                <a:cubicBezTo>
                  <a:pt x="1792898" y="5071370"/>
                  <a:pt x="1784351" y="5072248"/>
                  <a:pt x="1775664" y="5072120"/>
                </a:cubicBezTo>
                <a:cubicBezTo>
                  <a:pt x="1766723" y="5071871"/>
                  <a:pt x="1759854" y="5066681"/>
                  <a:pt x="1757344" y="5058282"/>
                </a:cubicBezTo>
                <a:cubicBezTo>
                  <a:pt x="1754573" y="5049131"/>
                  <a:pt x="1759378" y="5041760"/>
                  <a:pt x="1766867" y="5037246"/>
                </a:cubicBezTo>
                <a:cubicBezTo>
                  <a:pt x="1778341" y="5029654"/>
                  <a:pt x="1790707" y="5022805"/>
                  <a:pt x="1802827" y="5016462"/>
                </a:cubicBezTo>
                <a:cubicBezTo>
                  <a:pt x="1810325" y="5012578"/>
                  <a:pt x="1818216" y="5009821"/>
                  <a:pt x="1826099" y="5006435"/>
                </a:cubicBezTo>
                <a:cubicBezTo>
                  <a:pt x="1825705" y="5005307"/>
                  <a:pt x="1825696" y="5004679"/>
                  <a:pt x="1825302" y="5003551"/>
                </a:cubicBezTo>
                <a:cubicBezTo>
                  <a:pt x="1816354" y="5002672"/>
                  <a:pt x="1807395" y="5001163"/>
                  <a:pt x="1798202" y="5000791"/>
                </a:cubicBezTo>
                <a:close/>
                <a:moveTo>
                  <a:pt x="478479" y="4912108"/>
                </a:moveTo>
                <a:cubicBezTo>
                  <a:pt x="447987" y="4912480"/>
                  <a:pt x="417496" y="4916575"/>
                  <a:pt x="384773" y="4919180"/>
                </a:cubicBezTo>
                <a:cubicBezTo>
                  <a:pt x="382542" y="4928855"/>
                  <a:pt x="384401" y="4938532"/>
                  <a:pt x="388863" y="4948209"/>
                </a:cubicBezTo>
                <a:cubicBezTo>
                  <a:pt x="394441" y="4959001"/>
                  <a:pt x="400018" y="4969794"/>
                  <a:pt x="405968" y="4980960"/>
                </a:cubicBezTo>
                <a:cubicBezTo>
                  <a:pt x="416379" y="5000684"/>
                  <a:pt x="415636" y="5020409"/>
                  <a:pt x="405596" y="5039389"/>
                </a:cubicBezTo>
                <a:cubicBezTo>
                  <a:pt x="400390" y="5049066"/>
                  <a:pt x="394441" y="5058370"/>
                  <a:pt x="388120" y="5066930"/>
                </a:cubicBezTo>
                <a:lnTo>
                  <a:pt x="385994" y="5069766"/>
                </a:lnTo>
                <a:lnTo>
                  <a:pt x="352422" y="5114568"/>
                </a:lnTo>
                <a:cubicBezTo>
                  <a:pt x="342011" y="5127593"/>
                  <a:pt x="340895" y="5140991"/>
                  <a:pt x="346473" y="5156622"/>
                </a:cubicBezTo>
                <a:cubicBezTo>
                  <a:pt x="352980" y="5174858"/>
                  <a:pt x="360881" y="5192350"/>
                  <a:pt x="370085" y="5209004"/>
                </a:cubicBezTo>
                <a:lnTo>
                  <a:pt x="387334" y="5235002"/>
                </a:lnTo>
                <a:lnTo>
                  <a:pt x="401506" y="5256363"/>
                </a:lnTo>
                <a:cubicBezTo>
                  <a:pt x="425676" y="5287253"/>
                  <a:pt x="433112" y="5320003"/>
                  <a:pt x="422701" y="5357964"/>
                </a:cubicBezTo>
                <a:cubicBezTo>
                  <a:pt x="417123" y="5378806"/>
                  <a:pt x="414892" y="5400764"/>
                  <a:pt x="412289" y="5422349"/>
                </a:cubicBezTo>
                <a:cubicBezTo>
                  <a:pt x="410058" y="5437236"/>
                  <a:pt x="414892" y="5451006"/>
                  <a:pt x="426047" y="5461427"/>
                </a:cubicBezTo>
                <a:cubicBezTo>
                  <a:pt x="445755" y="5479663"/>
                  <a:pt x="463976" y="5498644"/>
                  <a:pt x="484800" y="5515019"/>
                </a:cubicBezTo>
                <a:cubicBezTo>
                  <a:pt x="519753" y="5542560"/>
                  <a:pt x="544667" y="5573821"/>
                  <a:pt x="540205" y="5622203"/>
                </a:cubicBezTo>
                <a:cubicBezTo>
                  <a:pt x="537974" y="5649743"/>
                  <a:pt x="546154" y="5676168"/>
                  <a:pt x="559169" y="5701102"/>
                </a:cubicBezTo>
                <a:cubicBezTo>
                  <a:pt x="566978" y="5715245"/>
                  <a:pt x="576275" y="5725294"/>
                  <a:pt x="594494" y="5722316"/>
                </a:cubicBezTo>
                <a:cubicBezTo>
                  <a:pt x="632423" y="5716361"/>
                  <a:pt x="670351" y="5719711"/>
                  <a:pt x="708652" y="5723433"/>
                </a:cubicBezTo>
                <a:cubicBezTo>
                  <a:pt x="735796" y="5726410"/>
                  <a:pt x="762569" y="5727154"/>
                  <a:pt x="786368" y="5748368"/>
                </a:cubicBezTo>
                <a:cubicBezTo>
                  <a:pt x="786368" y="5733109"/>
                  <a:pt x="786740" y="5721199"/>
                  <a:pt x="786368" y="5708918"/>
                </a:cubicBezTo>
                <a:cubicBezTo>
                  <a:pt x="785252" y="5653093"/>
                  <a:pt x="778187" y="5597640"/>
                  <a:pt x="769262" y="5542188"/>
                </a:cubicBezTo>
                <a:cubicBezTo>
                  <a:pt x="767775" y="5531767"/>
                  <a:pt x="762569" y="5525440"/>
                  <a:pt x="754761" y="5519113"/>
                </a:cubicBezTo>
                <a:cubicBezTo>
                  <a:pt x="742489" y="5510553"/>
                  <a:pt x="730962" y="5501249"/>
                  <a:pt x="720551" y="5490456"/>
                </a:cubicBezTo>
                <a:cubicBezTo>
                  <a:pt x="678532" y="5447285"/>
                  <a:pt x="635770" y="5405230"/>
                  <a:pt x="578133" y="5382528"/>
                </a:cubicBezTo>
                <a:cubicBezTo>
                  <a:pt x="577761" y="5382528"/>
                  <a:pt x="577390" y="5381783"/>
                  <a:pt x="575902" y="5377318"/>
                </a:cubicBezTo>
                <a:cubicBezTo>
                  <a:pt x="590776" y="5380667"/>
                  <a:pt x="603791" y="5382528"/>
                  <a:pt x="616062" y="5386621"/>
                </a:cubicBezTo>
                <a:cubicBezTo>
                  <a:pt x="659940" y="5400392"/>
                  <a:pt x="696009" y="5427188"/>
                  <a:pt x="727616" y="5459939"/>
                </a:cubicBezTo>
                <a:cubicBezTo>
                  <a:pt x="737284" y="5469987"/>
                  <a:pt x="747324" y="5479663"/>
                  <a:pt x="756992" y="5489711"/>
                </a:cubicBezTo>
                <a:cubicBezTo>
                  <a:pt x="756248" y="5463288"/>
                  <a:pt x="752901" y="5438725"/>
                  <a:pt x="748439" y="5414534"/>
                </a:cubicBezTo>
                <a:cubicBezTo>
                  <a:pt x="747324" y="5409323"/>
                  <a:pt x="743605" y="5402625"/>
                  <a:pt x="738771" y="5400392"/>
                </a:cubicBezTo>
                <a:cubicBezTo>
                  <a:pt x="722410" y="5392576"/>
                  <a:pt x="710883" y="5379178"/>
                  <a:pt x="698612" y="5366152"/>
                </a:cubicBezTo>
                <a:cubicBezTo>
                  <a:pt x="690059" y="5356476"/>
                  <a:pt x="681135" y="5347172"/>
                  <a:pt x="671467" y="5338612"/>
                </a:cubicBezTo>
                <a:cubicBezTo>
                  <a:pt x="636513" y="5306605"/>
                  <a:pt x="593751" y="5288741"/>
                  <a:pt x="550245" y="5271994"/>
                </a:cubicBezTo>
                <a:cubicBezTo>
                  <a:pt x="544296" y="5269761"/>
                  <a:pt x="538346" y="5267156"/>
                  <a:pt x="532396" y="5265295"/>
                </a:cubicBezTo>
                <a:cubicBezTo>
                  <a:pt x="533140" y="5262690"/>
                  <a:pt x="533884" y="5260456"/>
                  <a:pt x="534627" y="5258224"/>
                </a:cubicBezTo>
                <a:cubicBezTo>
                  <a:pt x="572927" y="5261946"/>
                  <a:pt x="610112" y="5272366"/>
                  <a:pt x="645066" y="5289858"/>
                </a:cubicBezTo>
                <a:cubicBezTo>
                  <a:pt x="680391" y="5307722"/>
                  <a:pt x="707164" y="5335635"/>
                  <a:pt x="735053" y="5363547"/>
                </a:cubicBezTo>
                <a:cubicBezTo>
                  <a:pt x="711998" y="5296557"/>
                  <a:pt x="672211" y="5236638"/>
                  <a:pt x="662914" y="5164810"/>
                </a:cubicBezTo>
                <a:cubicBezTo>
                  <a:pt x="675185" y="5186768"/>
                  <a:pt x="687084" y="5209097"/>
                  <a:pt x="699355" y="5231056"/>
                </a:cubicBezTo>
                <a:cubicBezTo>
                  <a:pt x="697496" y="5174858"/>
                  <a:pt x="682994" y="5122383"/>
                  <a:pt x="662543" y="5071396"/>
                </a:cubicBezTo>
                <a:cubicBezTo>
                  <a:pt x="657336" y="5058370"/>
                  <a:pt x="653246" y="5044972"/>
                  <a:pt x="648784" y="5031574"/>
                </a:cubicBezTo>
                <a:cubicBezTo>
                  <a:pt x="655849" y="5033063"/>
                  <a:pt x="661055" y="5035668"/>
                  <a:pt x="663286" y="5039761"/>
                </a:cubicBezTo>
                <a:cubicBezTo>
                  <a:pt x="676672" y="5061347"/>
                  <a:pt x="691175" y="5082189"/>
                  <a:pt x="700843" y="5105263"/>
                </a:cubicBezTo>
                <a:cubicBezTo>
                  <a:pt x="723898" y="5158855"/>
                  <a:pt x="731706" y="5215425"/>
                  <a:pt x="730591" y="5273110"/>
                </a:cubicBezTo>
                <a:cubicBezTo>
                  <a:pt x="730218" y="5280554"/>
                  <a:pt x="733193" y="5288741"/>
                  <a:pt x="736912" y="5295813"/>
                </a:cubicBezTo>
                <a:cubicBezTo>
                  <a:pt x="745092" y="5312561"/>
                  <a:pt x="754389" y="5329308"/>
                  <a:pt x="763685" y="5346056"/>
                </a:cubicBezTo>
                <a:cubicBezTo>
                  <a:pt x="765544" y="5349777"/>
                  <a:pt x="768147" y="5352754"/>
                  <a:pt x="771494" y="5358708"/>
                </a:cubicBezTo>
                <a:cubicBezTo>
                  <a:pt x="782649" y="5280926"/>
                  <a:pt x="783393" y="5206120"/>
                  <a:pt x="787483" y="5130943"/>
                </a:cubicBezTo>
                <a:cubicBezTo>
                  <a:pt x="803101" y="5167415"/>
                  <a:pt x="809794" y="5205748"/>
                  <a:pt x="808678" y="5244454"/>
                </a:cubicBezTo>
                <a:cubicBezTo>
                  <a:pt x="807563" y="5284276"/>
                  <a:pt x="806076" y="5325213"/>
                  <a:pt x="799010" y="5364292"/>
                </a:cubicBezTo>
                <a:cubicBezTo>
                  <a:pt x="791573" y="5406718"/>
                  <a:pt x="790086" y="5447657"/>
                  <a:pt x="800870" y="5489711"/>
                </a:cubicBezTo>
                <a:cubicBezTo>
                  <a:pt x="803101" y="5498644"/>
                  <a:pt x="804588" y="5508320"/>
                  <a:pt x="806448" y="5517624"/>
                </a:cubicBezTo>
                <a:cubicBezTo>
                  <a:pt x="814628" y="5491944"/>
                  <a:pt x="820206" y="5466637"/>
                  <a:pt x="825039" y="5441702"/>
                </a:cubicBezTo>
                <a:cubicBezTo>
                  <a:pt x="834707" y="5395926"/>
                  <a:pt x="845120" y="5350893"/>
                  <a:pt x="845120" y="5304000"/>
                </a:cubicBezTo>
                <a:cubicBezTo>
                  <a:pt x="845120" y="5290230"/>
                  <a:pt x="846235" y="5276832"/>
                  <a:pt x="846979" y="5263062"/>
                </a:cubicBezTo>
                <a:cubicBezTo>
                  <a:pt x="847350" y="5257107"/>
                  <a:pt x="846979" y="5250781"/>
                  <a:pt x="858506" y="5249664"/>
                </a:cubicBezTo>
                <a:cubicBezTo>
                  <a:pt x="861108" y="5254502"/>
                  <a:pt x="866315" y="5260830"/>
                  <a:pt x="867430" y="5267156"/>
                </a:cubicBezTo>
                <a:cubicBezTo>
                  <a:pt x="870033" y="5290974"/>
                  <a:pt x="875239" y="5315166"/>
                  <a:pt x="872636" y="5338240"/>
                </a:cubicBezTo>
                <a:cubicBezTo>
                  <a:pt x="866315" y="5408207"/>
                  <a:pt x="848838" y="5475569"/>
                  <a:pt x="819834" y="5539210"/>
                </a:cubicBezTo>
                <a:cubicBezTo>
                  <a:pt x="813513" y="5552980"/>
                  <a:pt x="812397" y="5566378"/>
                  <a:pt x="819462" y="5582381"/>
                </a:cubicBezTo>
                <a:cubicBezTo>
                  <a:pt x="827642" y="5563773"/>
                  <a:pt x="835079" y="5546281"/>
                  <a:pt x="844004" y="5529906"/>
                </a:cubicBezTo>
                <a:cubicBezTo>
                  <a:pt x="853300" y="5512414"/>
                  <a:pt x="863712" y="5496039"/>
                  <a:pt x="874123" y="5479291"/>
                </a:cubicBezTo>
                <a:cubicBezTo>
                  <a:pt x="883791" y="5463288"/>
                  <a:pt x="894203" y="5447657"/>
                  <a:pt x="903871" y="5432026"/>
                </a:cubicBezTo>
                <a:cubicBezTo>
                  <a:pt x="905730" y="5432398"/>
                  <a:pt x="906846" y="5433142"/>
                  <a:pt x="907962" y="5433515"/>
                </a:cubicBezTo>
                <a:cubicBezTo>
                  <a:pt x="905358" y="5446168"/>
                  <a:pt x="903499" y="5458821"/>
                  <a:pt x="899409" y="5471103"/>
                </a:cubicBezTo>
                <a:cubicBezTo>
                  <a:pt x="883048" y="5517624"/>
                  <a:pt x="860737" y="5561168"/>
                  <a:pt x="833592" y="5602106"/>
                </a:cubicBezTo>
                <a:cubicBezTo>
                  <a:pt x="827271" y="5611783"/>
                  <a:pt x="820578" y="5620714"/>
                  <a:pt x="822064" y="5633740"/>
                </a:cubicBezTo>
                <a:cubicBezTo>
                  <a:pt x="824667" y="5656814"/>
                  <a:pt x="825411" y="5680261"/>
                  <a:pt x="826899" y="5703335"/>
                </a:cubicBezTo>
                <a:cubicBezTo>
                  <a:pt x="827642" y="5713756"/>
                  <a:pt x="829130" y="5724177"/>
                  <a:pt x="830245" y="5735342"/>
                </a:cubicBezTo>
                <a:cubicBezTo>
                  <a:pt x="858134" y="5729015"/>
                  <a:pt x="881561" y="5718222"/>
                  <a:pt x="899037" y="5697753"/>
                </a:cubicBezTo>
                <a:cubicBezTo>
                  <a:pt x="923951" y="5668352"/>
                  <a:pt x="948493" y="5637834"/>
                  <a:pt x="972291" y="5607316"/>
                </a:cubicBezTo>
                <a:cubicBezTo>
                  <a:pt x="993858" y="5580148"/>
                  <a:pt x="999808" y="5548514"/>
                  <a:pt x="996833" y="5514647"/>
                </a:cubicBezTo>
                <a:cubicBezTo>
                  <a:pt x="993858" y="5484501"/>
                  <a:pt x="986421" y="5455100"/>
                  <a:pt x="976009" y="5427188"/>
                </a:cubicBezTo>
                <a:cubicBezTo>
                  <a:pt x="961136" y="5388854"/>
                  <a:pt x="948864" y="5349777"/>
                  <a:pt x="952583" y="5307722"/>
                </a:cubicBezTo>
                <a:cubicBezTo>
                  <a:pt x="953327" y="5295813"/>
                  <a:pt x="952954" y="5283159"/>
                  <a:pt x="951468" y="5270877"/>
                </a:cubicBezTo>
                <a:cubicBezTo>
                  <a:pt x="949236" y="5255618"/>
                  <a:pt x="946633" y="5239987"/>
                  <a:pt x="941428" y="5225473"/>
                </a:cubicBezTo>
                <a:cubicBezTo>
                  <a:pt x="929528" y="5193839"/>
                  <a:pt x="915027" y="5162577"/>
                  <a:pt x="903127" y="5130943"/>
                </a:cubicBezTo>
                <a:cubicBezTo>
                  <a:pt x="885279" y="5085166"/>
                  <a:pt x="854787" y="5050555"/>
                  <a:pt x="817231" y="5020781"/>
                </a:cubicBezTo>
                <a:cubicBezTo>
                  <a:pt x="806076" y="5011849"/>
                  <a:pt x="793433" y="5005894"/>
                  <a:pt x="778187" y="5005894"/>
                </a:cubicBezTo>
                <a:cubicBezTo>
                  <a:pt x="760339" y="5005522"/>
                  <a:pt x="742489" y="5003661"/>
                  <a:pt x="725013" y="5001801"/>
                </a:cubicBezTo>
                <a:cubicBezTo>
                  <a:pt x="697868" y="4998451"/>
                  <a:pt x="678160" y="4985053"/>
                  <a:pt x="669608" y="4957513"/>
                </a:cubicBezTo>
                <a:cubicBezTo>
                  <a:pt x="661055" y="4930716"/>
                  <a:pt x="643578" y="4916947"/>
                  <a:pt x="615317" y="4915830"/>
                </a:cubicBezTo>
                <a:cubicBezTo>
                  <a:pt x="569953" y="4913969"/>
                  <a:pt x="524216" y="4912108"/>
                  <a:pt x="478479" y="4912108"/>
                </a:cubicBezTo>
                <a:close/>
                <a:moveTo>
                  <a:pt x="2388933" y="4900804"/>
                </a:moveTo>
                <a:cubicBezTo>
                  <a:pt x="2339115" y="4933166"/>
                  <a:pt x="2304169" y="4977058"/>
                  <a:pt x="2288182" y="5034713"/>
                </a:cubicBezTo>
                <a:cubicBezTo>
                  <a:pt x="2276658" y="5074514"/>
                  <a:pt x="2266248" y="5114686"/>
                  <a:pt x="2254723" y="5154487"/>
                </a:cubicBezTo>
                <a:cubicBezTo>
                  <a:pt x="2244313" y="5192428"/>
                  <a:pt x="2240595" y="5230741"/>
                  <a:pt x="2241339" y="5269797"/>
                </a:cubicBezTo>
                <a:cubicBezTo>
                  <a:pt x="2241710" y="5297694"/>
                  <a:pt x="2237992" y="5325593"/>
                  <a:pt x="2233531" y="5353118"/>
                </a:cubicBezTo>
                <a:cubicBezTo>
                  <a:pt x="2231301" y="5365021"/>
                  <a:pt x="2223494" y="5376924"/>
                  <a:pt x="2216802" y="5387712"/>
                </a:cubicBezTo>
                <a:cubicBezTo>
                  <a:pt x="2210109" y="5398127"/>
                  <a:pt x="2200816" y="5406309"/>
                  <a:pt x="2193380" y="5416353"/>
                </a:cubicBezTo>
                <a:cubicBezTo>
                  <a:pt x="2179624" y="5435695"/>
                  <a:pt x="2163266" y="5453922"/>
                  <a:pt x="2153600" y="5475124"/>
                </a:cubicBezTo>
                <a:cubicBezTo>
                  <a:pt x="2128692" y="5527571"/>
                  <a:pt x="2110846" y="5583367"/>
                  <a:pt x="2100808" y="5640277"/>
                </a:cubicBezTo>
                <a:cubicBezTo>
                  <a:pt x="2095231" y="5669663"/>
                  <a:pt x="2097091" y="5700164"/>
                  <a:pt x="2094116" y="5729922"/>
                </a:cubicBezTo>
                <a:cubicBezTo>
                  <a:pt x="2092630" y="5743313"/>
                  <a:pt x="2094860" y="5755587"/>
                  <a:pt x="2100436" y="5767119"/>
                </a:cubicBezTo>
                <a:cubicBezTo>
                  <a:pt x="2110103" y="5787578"/>
                  <a:pt x="2119025" y="5808408"/>
                  <a:pt x="2130178" y="5827751"/>
                </a:cubicBezTo>
                <a:cubicBezTo>
                  <a:pt x="2144306" y="5851556"/>
                  <a:pt x="2157689" y="5876478"/>
                  <a:pt x="2186316" y="5887637"/>
                </a:cubicBezTo>
                <a:cubicBezTo>
                  <a:pt x="2195239" y="5891357"/>
                  <a:pt x="2202674" y="5899540"/>
                  <a:pt x="2210853" y="5906236"/>
                </a:cubicBezTo>
                <a:cubicBezTo>
                  <a:pt x="2245429" y="5935621"/>
                  <a:pt x="2282977" y="5958683"/>
                  <a:pt x="2330565" y="5961286"/>
                </a:cubicBezTo>
                <a:cubicBezTo>
                  <a:pt x="2340603" y="5962031"/>
                  <a:pt x="2350268" y="5966123"/>
                  <a:pt x="2360306" y="5967983"/>
                </a:cubicBezTo>
                <a:cubicBezTo>
                  <a:pt x="2374434" y="5970958"/>
                  <a:pt x="2388561" y="5974678"/>
                  <a:pt x="2402317" y="5975422"/>
                </a:cubicBezTo>
                <a:cubicBezTo>
                  <a:pt x="2422764" y="5976538"/>
                  <a:pt x="2443584" y="5976910"/>
                  <a:pt x="2463659" y="5975050"/>
                </a:cubicBezTo>
                <a:cubicBezTo>
                  <a:pt x="2507158" y="5970958"/>
                  <a:pt x="2546937" y="5958311"/>
                  <a:pt x="2581140" y="5928554"/>
                </a:cubicBezTo>
                <a:cubicBezTo>
                  <a:pt x="2607164" y="5905863"/>
                  <a:pt x="2635791" y="5885777"/>
                  <a:pt x="2663302" y="5864947"/>
                </a:cubicBezTo>
                <a:cubicBezTo>
                  <a:pt x="2670366" y="5859740"/>
                  <a:pt x="2678174" y="5854904"/>
                  <a:pt x="2687096" y="5858995"/>
                </a:cubicBezTo>
                <a:cubicBezTo>
                  <a:pt x="2688583" y="5862715"/>
                  <a:pt x="2689698" y="5866435"/>
                  <a:pt x="2691928" y="5872387"/>
                </a:cubicBezTo>
                <a:cubicBezTo>
                  <a:pt x="2697133" y="5864575"/>
                  <a:pt x="2701595" y="5860112"/>
                  <a:pt x="2703826" y="5854532"/>
                </a:cubicBezTo>
                <a:cubicBezTo>
                  <a:pt x="2717953" y="5822914"/>
                  <a:pt x="2731709" y="5790925"/>
                  <a:pt x="2745093" y="5758936"/>
                </a:cubicBezTo>
                <a:cubicBezTo>
                  <a:pt x="2746951" y="5754100"/>
                  <a:pt x="2746579" y="5747777"/>
                  <a:pt x="2744349" y="5743313"/>
                </a:cubicBezTo>
                <a:cubicBezTo>
                  <a:pt x="2727990" y="5701281"/>
                  <a:pt x="2725760" y="5657016"/>
                  <a:pt x="2721671" y="5612752"/>
                </a:cubicBezTo>
                <a:cubicBezTo>
                  <a:pt x="2719812" y="5594898"/>
                  <a:pt x="2727990" y="5586342"/>
                  <a:pt x="2746579" y="5585971"/>
                </a:cubicBezTo>
                <a:cubicBezTo>
                  <a:pt x="2759963" y="5585599"/>
                  <a:pt x="2772975" y="5584854"/>
                  <a:pt x="2787103" y="5584111"/>
                </a:cubicBezTo>
                <a:cubicBezTo>
                  <a:pt x="2787103" y="5575555"/>
                  <a:pt x="2787103" y="5568115"/>
                  <a:pt x="2787474" y="5560677"/>
                </a:cubicBezTo>
                <a:cubicBezTo>
                  <a:pt x="2788218" y="5519760"/>
                  <a:pt x="2778552" y="5480703"/>
                  <a:pt x="2761451" y="5443878"/>
                </a:cubicBezTo>
                <a:cubicBezTo>
                  <a:pt x="2746951" y="5412261"/>
                  <a:pt x="2728362" y="5382875"/>
                  <a:pt x="2713120" y="5351631"/>
                </a:cubicBezTo>
                <a:cubicBezTo>
                  <a:pt x="2703454" y="5330800"/>
                  <a:pt x="2695275" y="5308854"/>
                  <a:pt x="2688583" y="5286907"/>
                </a:cubicBezTo>
                <a:cubicBezTo>
                  <a:pt x="2683379" y="5271099"/>
                  <a:pt x="2681612" y="5254918"/>
                  <a:pt x="2681008" y="5238599"/>
                </a:cubicBezTo>
                <a:lnTo>
                  <a:pt x="2680468" y="5194681"/>
                </a:lnTo>
                <a:lnTo>
                  <a:pt x="2680404" y="5189452"/>
                </a:lnTo>
                <a:cubicBezTo>
                  <a:pt x="2678916" y="5131053"/>
                  <a:pt x="2668879" y="5074886"/>
                  <a:pt x="2634304" y="5025042"/>
                </a:cubicBezTo>
                <a:cubicBezTo>
                  <a:pt x="2594896" y="4967015"/>
                  <a:pt x="2543962" y="4927958"/>
                  <a:pt x="2472582" y="4913823"/>
                </a:cubicBezTo>
                <a:cubicBezTo>
                  <a:pt x="2472210" y="4926470"/>
                  <a:pt x="2471466" y="4938374"/>
                  <a:pt x="2471466" y="4950648"/>
                </a:cubicBezTo>
                <a:cubicBezTo>
                  <a:pt x="2471466" y="4958831"/>
                  <a:pt x="2472954" y="4967758"/>
                  <a:pt x="2464031" y="4972223"/>
                </a:cubicBezTo>
                <a:lnTo>
                  <a:pt x="2460228" y="4972672"/>
                </a:lnTo>
                <a:lnTo>
                  <a:pt x="2451438" y="4973710"/>
                </a:lnTo>
                <a:cubicBezTo>
                  <a:pt x="2447302" y="4972966"/>
                  <a:pt x="2443212" y="4971106"/>
                  <a:pt x="2439123" y="4968503"/>
                </a:cubicBezTo>
                <a:cubicBezTo>
                  <a:pt x="2427783" y="4961249"/>
                  <a:pt x="2419233" y="4952694"/>
                  <a:pt x="2413749" y="4942558"/>
                </a:cubicBezTo>
                <a:lnTo>
                  <a:pt x="2409641" y="4921679"/>
                </a:lnTo>
                <a:lnTo>
                  <a:pt x="2406778" y="4907128"/>
                </a:lnTo>
                <a:cubicBezTo>
                  <a:pt x="2400458" y="4904896"/>
                  <a:pt x="2394881" y="4903036"/>
                  <a:pt x="2388933" y="4900804"/>
                </a:cubicBezTo>
                <a:close/>
                <a:moveTo>
                  <a:pt x="1904616" y="4896788"/>
                </a:moveTo>
                <a:cubicBezTo>
                  <a:pt x="1894582" y="4890384"/>
                  <a:pt x="1886053" y="4892521"/>
                  <a:pt x="1877847" y="4899814"/>
                </a:cubicBezTo>
                <a:cubicBezTo>
                  <a:pt x="1868524" y="4908131"/>
                  <a:pt x="1862626" y="4918413"/>
                  <a:pt x="1860399" y="4930154"/>
                </a:cubicBezTo>
                <a:cubicBezTo>
                  <a:pt x="1857578" y="4944420"/>
                  <a:pt x="1856016" y="4958670"/>
                  <a:pt x="1853824" y="4972927"/>
                </a:cubicBezTo>
                <a:cubicBezTo>
                  <a:pt x="1851614" y="4985927"/>
                  <a:pt x="1851538" y="4998392"/>
                  <a:pt x="1866142" y="5007626"/>
                </a:cubicBezTo>
                <a:cubicBezTo>
                  <a:pt x="1860908" y="5011352"/>
                  <a:pt x="1857684" y="5014797"/>
                  <a:pt x="1853681" y="5016616"/>
                </a:cubicBezTo>
                <a:cubicBezTo>
                  <a:pt x="1839551" y="5023239"/>
                  <a:pt x="1824773" y="5028612"/>
                  <a:pt x="1810389" y="5035113"/>
                </a:cubicBezTo>
                <a:cubicBezTo>
                  <a:pt x="1802760" y="5038621"/>
                  <a:pt x="1795900" y="5043126"/>
                  <a:pt x="1788534" y="5047386"/>
                </a:cubicBezTo>
                <a:cubicBezTo>
                  <a:pt x="1789049" y="5048260"/>
                  <a:pt x="1789443" y="5049387"/>
                  <a:pt x="1790081" y="5050008"/>
                </a:cubicBezTo>
                <a:cubicBezTo>
                  <a:pt x="1802989" y="5045920"/>
                  <a:pt x="1816271" y="5041701"/>
                  <a:pt x="1829432" y="5037736"/>
                </a:cubicBezTo>
                <a:cubicBezTo>
                  <a:pt x="1837953" y="5034970"/>
                  <a:pt x="1843922" y="5038788"/>
                  <a:pt x="1843670" y="5047730"/>
                </a:cubicBezTo>
                <a:cubicBezTo>
                  <a:pt x="1843601" y="5051760"/>
                  <a:pt x="1840893" y="5056080"/>
                  <a:pt x="1839058" y="5059883"/>
                </a:cubicBezTo>
                <a:cubicBezTo>
                  <a:pt x="1834147" y="5068766"/>
                  <a:pt x="1825304" y="5075439"/>
                  <a:pt x="1821705" y="5088080"/>
                </a:cubicBezTo>
                <a:cubicBezTo>
                  <a:pt x="1839357" y="5081282"/>
                  <a:pt x="1850674" y="5071425"/>
                  <a:pt x="1861211" y="5059943"/>
                </a:cubicBezTo>
                <a:cubicBezTo>
                  <a:pt x="1864567" y="5056874"/>
                  <a:pt x="1867538" y="5053306"/>
                  <a:pt x="1871532" y="5050857"/>
                </a:cubicBezTo>
                <a:cubicBezTo>
                  <a:pt x="1877404" y="5047752"/>
                  <a:pt x="1883627" y="5051692"/>
                  <a:pt x="1882964" y="5058248"/>
                </a:cubicBezTo>
                <a:cubicBezTo>
                  <a:pt x="1882509" y="5061780"/>
                  <a:pt x="1880544" y="5065207"/>
                  <a:pt x="1878954" y="5068503"/>
                </a:cubicBezTo>
                <a:cubicBezTo>
                  <a:pt x="1876875" y="5072814"/>
                  <a:pt x="1874795" y="5077124"/>
                  <a:pt x="1872349" y="5082194"/>
                </a:cubicBezTo>
                <a:cubicBezTo>
                  <a:pt x="1881735" y="5087348"/>
                  <a:pt x="1889278" y="5086611"/>
                  <a:pt x="1896539" y="5083863"/>
                </a:cubicBezTo>
                <a:cubicBezTo>
                  <a:pt x="1906310" y="5080450"/>
                  <a:pt x="1907943" y="5071236"/>
                  <a:pt x="1909331" y="5062529"/>
                </a:cubicBezTo>
                <a:cubicBezTo>
                  <a:pt x="1910720" y="5053822"/>
                  <a:pt x="1909206" y="5044653"/>
                  <a:pt x="1901105" y="5041369"/>
                </a:cubicBezTo>
                <a:cubicBezTo>
                  <a:pt x="1889961" y="5036619"/>
                  <a:pt x="1888081" y="5028210"/>
                  <a:pt x="1888456" y="5019015"/>
                </a:cubicBezTo>
                <a:cubicBezTo>
                  <a:pt x="1889004" y="5004277"/>
                  <a:pt x="1891196" y="4990019"/>
                  <a:pt x="1891500" y="4975788"/>
                </a:cubicBezTo>
                <a:cubicBezTo>
                  <a:pt x="1891899" y="4950351"/>
                  <a:pt x="1893687" y="4925271"/>
                  <a:pt x="1904302" y="4901325"/>
                </a:cubicBezTo>
                <a:cubicBezTo>
                  <a:pt x="1904791" y="4900310"/>
                  <a:pt x="1904389" y="4898553"/>
                  <a:pt x="1904616" y="4896788"/>
                </a:cubicBezTo>
                <a:close/>
                <a:moveTo>
                  <a:pt x="605278" y="4889406"/>
                </a:moveTo>
                <a:cubicBezTo>
                  <a:pt x="634282" y="4886057"/>
                  <a:pt x="661426" y="4890895"/>
                  <a:pt x="681507" y="4914342"/>
                </a:cubicBezTo>
                <a:cubicBezTo>
                  <a:pt x="688200" y="4921785"/>
                  <a:pt x="694522" y="4930716"/>
                  <a:pt x="697124" y="4940393"/>
                </a:cubicBezTo>
                <a:cubicBezTo>
                  <a:pt x="701958" y="4960118"/>
                  <a:pt x="713857" y="4966817"/>
                  <a:pt x="732449" y="4966073"/>
                </a:cubicBezTo>
                <a:cubicBezTo>
                  <a:pt x="741374" y="4965701"/>
                  <a:pt x="750299" y="4966817"/>
                  <a:pt x="759223" y="4966073"/>
                </a:cubicBezTo>
                <a:cubicBezTo>
                  <a:pt x="794548" y="4964212"/>
                  <a:pt x="823924" y="4976493"/>
                  <a:pt x="851069" y="4999196"/>
                </a:cubicBezTo>
                <a:cubicBezTo>
                  <a:pt x="891972" y="5033807"/>
                  <a:pt x="923579" y="5074373"/>
                  <a:pt x="941428" y="5125732"/>
                </a:cubicBezTo>
                <a:cubicBezTo>
                  <a:pt x="949980" y="5149923"/>
                  <a:pt x="961507" y="5173370"/>
                  <a:pt x="971175" y="5197561"/>
                </a:cubicBezTo>
                <a:cubicBezTo>
                  <a:pt x="978612" y="5217286"/>
                  <a:pt x="985305" y="5237382"/>
                  <a:pt x="992370" y="5257479"/>
                </a:cubicBezTo>
                <a:cubicBezTo>
                  <a:pt x="993858" y="5254502"/>
                  <a:pt x="996089" y="5251153"/>
                  <a:pt x="996833" y="5247431"/>
                </a:cubicBezTo>
                <a:cubicBezTo>
                  <a:pt x="1001295" y="5219891"/>
                  <a:pt x="1019516" y="5202399"/>
                  <a:pt x="1041454" y="5189001"/>
                </a:cubicBezTo>
                <a:cubicBezTo>
                  <a:pt x="1073433" y="5169276"/>
                  <a:pt x="1104669" y="5148807"/>
                  <a:pt x="1132185" y="5123127"/>
                </a:cubicBezTo>
                <a:cubicBezTo>
                  <a:pt x="1146686" y="5110101"/>
                  <a:pt x="1162676" y="5102286"/>
                  <a:pt x="1182384" y="5104519"/>
                </a:cubicBezTo>
                <a:cubicBezTo>
                  <a:pt x="1213991" y="5108240"/>
                  <a:pt x="1241136" y="5097076"/>
                  <a:pt x="1267165" y="5080700"/>
                </a:cubicBezTo>
                <a:cubicBezTo>
                  <a:pt x="1281667" y="5071024"/>
                  <a:pt x="1297657" y="5062835"/>
                  <a:pt x="1313273" y="5054648"/>
                </a:cubicBezTo>
                <a:cubicBezTo>
                  <a:pt x="1333725" y="5043855"/>
                  <a:pt x="1354920" y="5039017"/>
                  <a:pt x="1378347" y="5041994"/>
                </a:cubicBezTo>
                <a:cubicBezTo>
                  <a:pt x="1387643" y="5043483"/>
                  <a:pt x="1398054" y="5046461"/>
                  <a:pt x="1407722" y="5037901"/>
                </a:cubicBezTo>
                <a:cubicBezTo>
                  <a:pt x="1409954" y="5035668"/>
                  <a:pt x="1417762" y="5039389"/>
                  <a:pt x="1422597" y="5040134"/>
                </a:cubicBezTo>
                <a:cubicBezTo>
                  <a:pt x="1422597" y="5056509"/>
                  <a:pt x="1424083" y="5069907"/>
                  <a:pt x="1422225" y="5083305"/>
                </a:cubicBezTo>
                <a:cubicBezTo>
                  <a:pt x="1419250" y="5103402"/>
                  <a:pt x="1415159" y="5123499"/>
                  <a:pt x="1409210" y="5143224"/>
                </a:cubicBezTo>
                <a:cubicBezTo>
                  <a:pt x="1385783" y="5223612"/>
                  <a:pt x="1370538" y="5304745"/>
                  <a:pt x="1374628" y="5388854"/>
                </a:cubicBezTo>
                <a:cubicBezTo>
                  <a:pt x="1376115" y="5420861"/>
                  <a:pt x="1377975" y="5452867"/>
                  <a:pt x="1381322" y="5484873"/>
                </a:cubicBezTo>
                <a:cubicBezTo>
                  <a:pt x="1383553" y="5508693"/>
                  <a:pt x="1379090" y="5529906"/>
                  <a:pt x="1363845" y="5548142"/>
                </a:cubicBezTo>
                <a:cubicBezTo>
                  <a:pt x="1346739" y="5567867"/>
                  <a:pt x="1335956" y="5591314"/>
                  <a:pt x="1325544" y="5615132"/>
                </a:cubicBezTo>
                <a:cubicBezTo>
                  <a:pt x="1310299" y="5650116"/>
                  <a:pt x="1293937" y="5684355"/>
                  <a:pt x="1271628" y="5715617"/>
                </a:cubicBezTo>
                <a:cubicBezTo>
                  <a:pt x="1261215" y="5730132"/>
                  <a:pt x="1248945" y="5743530"/>
                  <a:pt x="1232956" y="5751345"/>
                </a:cubicBezTo>
                <a:cubicBezTo>
                  <a:pt x="1196515" y="5768837"/>
                  <a:pt x="1159701" y="5784840"/>
                  <a:pt x="1122889" y="5800843"/>
                </a:cubicBezTo>
                <a:cubicBezTo>
                  <a:pt x="1115080" y="5804192"/>
                  <a:pt x="1105784" y="5804937"/>
                  <a:pt x="1097231" y="5807543"/>
                </a:cubicBezTo>
                <a:cubicBezTo>
                  <a:pt x="1077523" y="5812753"/>
                  <a:pt x="1057815" y="5817963"/>
                  <a:pt x="1038479" y="5824662"/>
                </a:cubicBezTo>
                <a:cubicBezTo>
                  <a:pt x="1023606" y="5829872"/>
                  <a:pt x="1009104" y="5832849"/>
                  <a:pt x="993115" y="5831361"/>
                </a:cubicBezTo>
                <a:cubicBezTo>
                  <a:pt x="971547" y="5829128"/>
                  <a:pt x="949608" y="5830989"/>
                  <a:pt x="926925" y="5830989"/>
                </a:cubicBezTo>
                <a:cubicBezTo>
                  <a:pt x="913910" y="5871182"/>
                  <a:pt x="899409" y="5911005"/>
                  <a:pt x="887882" y="5951571"/>
                </a:cubicBezTo>
                <a:cubicBezTo>
                  <a:pt x="870033" y="6015211"/>
                  <a:pt x="854415" y="6079596"/>
                  <a:pt x="836939" y="6143237"/>
                </a:cubicBezTo>
                <a:cubicBezTo>
                  <a:pt x="831733" y="6162217"/>
                  <a:pt x="821693" y="6179709"/>
                  <a:pt x="815744" y="6198317"/>
                </a:cubicBezTo>
                <a:cubicBezTo>
                  <a:pt x="810909" y="6213576"/>
                  <a:pt x="808678" y="6229951"/>
                  <a:pt x="804960" y="6245955"/>
                </a:cubicBezTo>
                <a:cubicBezTo>
                  <a:pt x="799754" y="6268284"/>
                  <a:pt x="794548" y="6290987"/>
                  <a:pt x="788598" y="6313317"/>
                </a:cubicBezTo>
                <a:cubicBezTo>
                  <a:pt x="787111" y="6318900"/>
                  <a:pt x="784508" y="6324110"/>
                  <a:pt x="782277" y="6329320"/>
                </a:cubicBezTo>
                <a:cubicBezTo>
                  <a:pt x="781162" y="6329320"/>
                  <a:pt x="780047" y="6329320"/>
                  <a:pt x="778930" y="6329320"/>
                </a:cubicBezTo>
                <a:cubicBezTo>
                  <a:pt x="777815" y="6318156"/>
                  <a:pt x="775956" y="6306618"/>
                  <a:pt x="775956" y="6295453"/>
                </a:cubicBezTo>
                <a:cubicBezTo>
                  <a:pt x="775956" y="6279450"/>
                  <a:pt x="771122" y="6265307"/>
                  <a:pt x="765544" y="6250420"/>
                </a:cubicBezTo>
                <a:cubicBezTo>
                  <a:pt x="754017" y="6219159"/>
                  <a:pt x="743977" y="6187153"/>
                  <a:pt x="736168" y="6155146"/>
                </a:cubicBezTo>
                <a:cubicBezTo>
                  <a:pt x="722410" y="6098577"/>
                  <a:pt x="712370" y="6041263"/>
                  <a:pt x="697124" y="5985438"/>
                </a:cubicBezTo>
                <a:cubicBezTo>
                  <a:pt x="688572" y="5951943"/>
                  <a:pt x="673326" y="5920308"/>
                  <a:pt x="660683" y="5887930"/>
                </a:cubicBezTo>
                <a:cubicBezTo>
                  <a:pt x="658453" y="5882348"/>
                  <a:pt x="654733" y="5877138"/>
                  <a:pt x="650643" y="5869694"/>
                </a:cubicBezTo>
                <a:cubicBezTo>
                  <a:pt x="643950" y="5875649"/>
                  <a:pt x="639488" y="5880859"/>
                  <a:pt x="633538" y="5885325"/>
                </a:cubicBezTo>
                <a:cubicBezTo>
                  <a:pt x="619409" y="5896862"/>
                  <a:pt x="604906" y="5908028"/>
                  <a:pt x="590033" y="5918448"/>
                </a:cubicBezTo>
                <a:cubicBezTo>
                  <a:pt x="579993" y="5925519"/>
                  <a:pt x="568465" y="5930357"/>
                  <a:pt x="558054" y="5937056"/>
                </a:cubicBezTo>
                <a:cubicBezTo>
                  <a:pt x="546526" y="5944128"/>
                  <a:pt x="534256" y="5945988"/>
                  <a:pt x="520869" y="5945616"/>
                </a:cubicBezTo>
                <a:cubicBezTo>
                  <a:pt x="501162" y="5944872"/>
                  <a:pt x="481454" y="5944872"/>
                  <a:pt x="461745" y="5943756"/>
                </a:cubicBezTo>
                <a:cubicBezTo>
                  <a:pt x="425676" y="5941895"/>
                  <a:pt x="397043" y="5923659"/>
                  <a:pt x="373245" y="5897979"/>
                </a:cubicBezTo>
                <a:cubicBezTo>
                  <a:pt x="368412" y="5892397"/>
                  <a:pt x="365065" y="5883092"/>
                  <a:pt x="365065" y="5875277"/>
                </a:cubicBezTo>
                <a:cubicBezTo>
                  <a:pt x="365437" y="5849969"/>
                  <a:pt x="353537" y="5829128"/>
                  <a:pt x="340523" y="5809031"/>
                </a:cubicBezTo>
                <a:cubicBezTo>
                  <a:pt x="317840" y="5774792"/>
                  <a:pt x="303710" y="5737947"/>
                  <a:pt x="302222" y="5696637"/>
                </a:cubicBezTo>
                <a:cubicBezTo>
                  <a:pt x="301107" y="5672445"/>
                  <a:pt x="295157" y="5649371"/>
                  <a:pt x="284746" y="5627414"/>
                </a:cubicBezTo>
                <a:cubicBezTo>
                  <a:pt x="275450" y="5607688"/>
                  <a:pt x="273219" y="5587219"/>
                  <a:pt x="278796" y="5566006"/>
                </a:cubicBezTo>
                <a:cubicBezTo>
                  <a:pt x="285861" y="5536605"/>
                  <a:pt x="279912" y="5508693"/>
                  <a:pt x="265038" y="5483013"/>
                </a:cubicBezTo>
                <a:cubicBezTo>
                  <a:pt x="249420" y="5456588"/>
                  <a:pt x="244215" y="5429421"/>
                  <a:pt x="250908" y="5398903"/>
                </a:cubicBezTo>
                <a:cubicBezTo>
                  <a:pt x="256858" y="5370618"/>
                  <a:pt x="255742" y="5341589"/>
                  <a:pt x="251652" y="5313305"/>
                </a:cubicBezTo>
                <a:cubicBezTo>
                  <a:pt x="247933" y="5289858"/>
                  <a:pt x="259460" y="5273855"/>
                  <a:pt x="275078" y="5260084"/>
                </a:cubicBezTo>
                <a:cubicBezTo>
                  <a:pt x="285489" y="5251525"/>
                  <a:pt x="297017" y="5253013"/>
                  <a:pt x="302222" y="5265295"/>
                </a:cubicBezTo>
                <a:cubicBezTo>
                  <a:pt x="305942" y="5274599"/>
                  <a:pt x="312263" y="5278693"/>
                  <a:pt x="320072" y="5283159"/>
                </a:cubicBezTo>
                <a:cubicBezTo>
                  <a:pt x="345357" y="5297302"/>
                  <a:pt x="362834" y="5318515"/>
                  <a:pt x="379567" y="5344195"/>
                </a:cubicBezTo>
                <a:cubicBezTo>
                  <a:pt x="388863" y="5325586"/>
                  <a:pt x="385517" y="5309955"/>
                  <a:pt x="376220" y="5295069"/>
                </a:cubicBezTo>
                <a:cubicBezTo>
                  <a:pt x="364693" y="5276460"/>
                  <a:pt x="352051" y="5258968"/>
                  <a:pt x="341638" y="5240360"/>
                </a:cubicBezTo>
                <a:cubicBezTo>
                  <a:pt x="328624" y="5217658"/>
                  <a:pt x="317468" y="5194211"/>
                  <a:pt x="307057" y="5170765"/>
                </a:cubicBezTo>
                <a:cubicBezTo>
                  <a:pt x="296274" y="5145830"/>
                  <a:pt x="299249" y="5120894"/>
                  <a:pt x="315237" y="5098936"/>
                </a:cubicBezTo>
                <a:cubicBezTo>
                  <a:pt x="331226" y="5076978"/>
                  <a:pt x="347588" y="5055020"/>
                  <a:pt x="364693" y="5033807"/>
                </a:cubicBezTo>
                <a:cubicBezTo>
                  <a:pt x="379195" y="5016315"/>
                  <a:pt x="384029" y="4999568"/>
                  <a:pt x="373245" y="4977609"/>
                </a:cubicBezTo>
                <a:cubicBezTo>
                  <a:pt x="365809" y="4962723"/>
                  <a:pt x="362090" y="4945603"/>
                  <a:pt x="359487" y="4928483"/>
                </a:cubicBezTo>
                <a:cubicBezTo>
                  <a:pt x="355025" y="4902432"/>
                  <a:pt x="367667" y="4892011"/>
                  <a:pt x="393697" y="4896849"/>
                </a:cubicBezTo>
                <a:cubicBezTo>
                  <a:pt x="404853" y="4899083"/>
                  <a:pt x="416751" y="4898711"/>
                  <a:pt x="427907" y="4897966"/>
                </a:cubicBezTo>
                <a:cubicBezTo>
                  <a:pt x="453193" y="4896849"/>
                  <a:pt x="478479" y="4891639"/>
                  <a:pt x="503392" y="4893128"/>
                </a:cubicBezTo>
                <a:cubicBezTo>
                  <a:pt x="537602" y="4894988"/>
                  <a:pt x="571068" y="4892755"/>
                  <a:pt x="605278" y="4889406"/>
                </a:cubicBezTo>
                <a:close/>
                <a:moveTo>
                  <a:pt x="1891585" y="4871904"/>
                </a:moveTo>
                <a:cubicBezTo>
                  <a:pt x="1900675" y="4871601"/>
                  <a:pt x="1909830" y="4873674"/>
                  <a:pt x="1915808" y="4878120"/>
                </a:cubicBezTo>
                <a:cubicBezTo>
                  <a:pt x="1921402" y="4882069"/>
                  <a:pt x="1925257" y="4887680"/>
                  <a:pt x="1924480" y="4895118"/>
                </a:cubicBezTo>
                <a:cubicBezTo>
                  <a:pt x="1924507" y="4897007"/>
                  <a:pt x="1924917" y="4899393"/>
                  <a:pt x="1924061" y="4901167"/>
                </a:cubicBezTo>
                <a:cubicBezTo>
                  <a:pt x="1915937" y="4923191"/>
                  <a:pt x="1919147" y="4945680"/>
                  <a:pt x="1920723" y="4968320"/>
                </a:cubicBezTo>
                <a:cubicBezTo>
                  <a:pt x="1922097" y="4985548"/>
                  <a:pt x="1918062" y="5002980"/>
                  <a:pt x="1916081" y="5023278"/>
                </a:cubicBezTo>
                <a:cubicBezTo>
                  <a:pt x="1923816" y="5027322"/>
                  <a:pt x="1932469" y="5033997"/>
                  <a:pt x="1942450" y="5036624"/>
                </a:cubicBezTo>
                <a:cubicBezTo>
                  <a:pt x="1984672" y="5049491"/>
                  <a:pt x="1999654" y="5085787"/>
                  <a:pt x="1996740" y="5120326"/>
                </a:cubicBezTo>
                <a:cubicBezTo>
                  <a:pt x="1993834" y="5155493"/>
                  <a:pt x="1990562" y="5191421"/>
                  <a:pt x="1974156" y="5224138"/>
                </a:cubicBezTo>
                <a:cubicBezTo>
                  <a:pt x="1971343" y="5229969"/>
                  <a:pt x="1969673" y="5236665"/>
                  <a:pt x="1968889" y="5243475"/>
                </a:cubicBezTo>
                <a:cubicBezTo>
                  <a:pt x="1964287" y="5274386"/>
                  <a:pt x="1954625" y="5303481"/>
                  <a:pt x="1942061" y="5332114"/>
                </a:cubicBezTo>
                <a:cubicBezTo>
                  <a:pt x="1936339" y="5345919"/>
                  <a:pt x="1932513" y="5360326"/>
                  <a:pt x="1927044" y="5374253"/>
                </a:cubicBezTo>
                <a:cubicBezTo>
                  <a:pt x="1920596" y="5390209"/>
                  <a:pt x="1915285" y="5406400"/>
                  <a:pt x="1906680" y="5421001"/>
                </a:cubicBezTo>
                <a:cubicBezTo>
                  <a:pt x="1890585" y="5449181"/>
                  <a:pt x="1872717" y="5476505"/>
                  <a:pt x="1854464" y="5503331"/>
                </a:cubicBezTo>
                <a:cubicBezTo>
                  <a:pt x="1846075" y="5515537"/>
                  <a:pt x="1835406" y="5526642"/>
                  <a:pt x="1824720" y="5536489"/>
                </a:cubicBezTo>
                <a:cubicBezTo>
                  <a:pt x="1799247" y="5560145"/>
                  <a:pt x="1772875" y="5582428"/>
                  <a:pt x="1747656" y="5606207"/>
                </a:cubicBezTo>
                <a:cubicBezTo>
                  <a:pt x="1723303" y="5628839"/>
                  <a:pt x="1695610" y="5646735"/>
                  <a:pt x="1667532" y="5664133"/>
                </a:cubicBezTo>
                <a:cubicBezTo>
                  <a:pt x="1610015" y="5700459"/>
                  <a:pt x="1549245" y="5729278"/>
                  <a:pt x="1486806" y="5755728"/>
                </a:cubicBezTo>
                <a:cubicBezTo>
                  <a:pt x="1461900" y="5765904"/>
                  <a:pt x="1436469" y="5774577"/>
                  <a:pt x="1409710" y="5778233"/>
                </a:cubicBezTo>
                <a:cubicBezTo>
                  <a:pt x="1393001" y="5780486"/>
                  <a:pt x="1376763" y="5780467"/>
                  <a:pt x="1360813" y="5774022"/>
                </a:cubicBezTo>
                <a:cubicBezTo>
                  <a:pt x="1357649" y="5772808"/>
                  <a:pt x="1353978" y="5771350"/>
                  <a:pt x="1351303" y="5769122"/>
                </a:cubicBezTo>
                <a:cubicBezTo>
                  <a:pt x="1339845" y="5759844"/>
                  <a:pt x="1339861" y="5752038"/>
                  <a:pt x="1352078" y="5743554"/>
                </a:cubicBezTo>
                <a:cubicBezTo>
                  <a:pt x="1369275" y="5731221"/>
                  <a:pt x="1387504" y="5720637"/>
                  <a:pt x="1404571" y="5707929"/>
                </a:cubicBezTo>
                <a:cubicBezTo>
                  <a:pt x="1417652" y="5698299"/>
                  <a:pt x="1431739" y="5688530"/>
                  <a:pt x="1441883" y="5675920"/>
                </a:cubicBezTo>
                <a:cubicBezTo>
                  <a:pt x="1458459" y="5655162"/>
                  <a:pt x="1477342" y="5637392"/>
                  <a:pt x="1497746" y="5620356"/>
                </a:cubicBezTo>
                <a:cubicBezTo>
                  <a:pt x="1526985" y="5596017"/>
                  <a:pt x="1551260" y="5567720"/>
                  <a:pt x="1573235" y="5537064"/>
                </a:cubicBezTo>
                <a:cubicBezTo>
                  <a:pt x="1585826" y="5519384"/>
                  <a:pt x="1599177" y="5502071"/>
                  <a:pt x="1613298" y="5485754"/>
                </a:cubicBezTo>
                <a:cubicBezTo>
                  <a:pt x="1622709" y="5474666"/>
                  <a:pt x="1631228" y="5462836"/>
                  <a:pt x="1635692" y="5449049"/>
                </a:cubicBezTo>
                <a:cubicBezTo>
                  <a:pt x="1643790" y="5425138"/>
                  <a:pt x="1656940" y="5402414"/>
                  <a:pt x="1657460" y="5376723"/>
                </a:cubicBezTo>
                <a:cubicBezTo>
                  <a:pt x="1658006" y="5343856"/>
                  <a:pt x="1663858" y="5312298"/>
                  <a:pt x="1671973" y="5280580"/>
                </a:cubicBezTo>
                <a:cubicBezTo>
                  <a:pt x="1675205" y="5268700"/>
                  <a:pt x="1674382" y="5254863"/>
                  <a:pt x="1672317" y="5242303"/>
                </a:cubicBezTo>
                <a:cubicBezTo>
                  <a:pt x="1668862" y="5220320"/>
                  <a:pt x="1670835" y="5199392"/>
                  <a:pt x="1679484" y="5178873"/>
                </a:cubicBezTo>
                <a:cubicBezTo>
                  <a:pt x="1685075" y="5164693"/>
                  <a:pt x="1689268" y="5149525"/>
                  <a:pt x="1694474" y="5134846"/>
                </a:cubicBezTo>
                <a:cubicBezTo>
                  <a:pt x="1696405" y="5128901"/>
                  <a:pt x="1694578" y="5124269"/>
                  <a:pt x="1691108" y="5119157"/>
                </a:cubicBezTo>
                <a:cubicBezTo>
                  <a:pt x="1683521" y="5107683"/>
                  <a:pt x="1676055" y="5095955"/>
                  <a:pt x="1668713" y="5083973"/>
                </a:cubicBezTo>
                <a:cubicBezTo>
                  <a:pt x="1665758" y="5079735"/>
                  <a:pt x="1663677" y="5074980"/>
                  <a:pt x="1661475" y="5070480"/>
                </a:cubicBezTo>
                <a:cubicBezTo>
                  <a:pt x="1649665" y="5045091"/>
                  <a:pt x="1654531" y="5033062"/>
                  <a:pt x="1679786" y="5020866"/>
                </a:cubicBezTo>
                <a:cubicBezTo>
                  <a:pt x="1690535" y="5015424"/>
                  <a:pt x="1701397" y="5009100"/>
                  <a:pt x="1712006" y="5002653"/>
                </a:cubicBezTo>
                <a:cubicBezTo>
                  <a:pt x="1739209" y="4985772"/>
                  <a:pt x="1769079" y="4979553"/>
                  <a:pt x="1800690" y="4980738"/>
                </a:cubicBezTo>
                <a:cubicBezTo>
                  <a:pt x="1809761" y="4981363"/>
                  <a:pt x="1819086" y="4982111"/>
                  <a:pt x="1829416" y="4982719"/>
                </a:cubicBezTo>
                <a:cubicBezTo>
                  <a:pt x="1830071" y="4975534"/>
                  <a:pt x="1830359" y="4969109"/>
                  <a:pt x="1831651" y="4962543"/>
                </a:cubicBezTo>
                <a:cubicBezTo>
                  <a:pt x="1835074" y="4946379"/>
                  <a:pt x="1837869" y="4930224"/>
                  <a:pt x="1842682" y="4914418"/>
                </a:cubicBezTo>
                <a:cubicBezTo>
                  <a:pt x="1846639" y="4900387"/>
                  <a:pt x="1856933" y="4889412"/>
                  <a:pt x="1867751" y="4879941"/>
                </a:cubicBezTo>
                <a:cubicBezTo>
                  <a:pt x="1873470" y="4874886"/>
                  <a:pt x="1882495" y="4872207"/>
                  <a:pt x="1891585" y="4871904"/>
                </a:cubicBezTo>
                <a:close/>
                <a:moveTo>
                  <a:pt x="3291753" y="4844235"/>
                </a:moveTo>
                <a:cubicBezTo>
                  <a:pt x="3281144" y="4846516"/>
                  <a:pt x="3271513" y="4852525"/>
                  <a:pt x="3265720" y="4862082"/>
                </a:cubicBezTo>
                <a:cubicBezTo>
                  <a:pt x="3257609" y="4875115"/>
                  <a:pt x="3250077" y="4888436"/>
                  <a:pt x="3241677" y="4902048"/>
                </a:cubicBezTo>
                <a:cubicBezTo>
                  <a:pt x="3246312" y="4905234"/>
                  <a:pt x="3252105" y="4908999"/>
                  <a:pt x="3257319" y="4912763"/>
                </a:cubicBezTo>
                <a:cubicBezTo>
                  <a:pt x="3268616" y="4907261"/>
                  <a:pt x="3275278" y="4908419"/>
                  <a:pt x="3274410" y="4915949"/>
                </a:cubicBezTo>
                <a:cubicBezTo>
                  <a:pt x="3273540" y="4926085"/>
                  <a:pt x="3272092" y="4937091"/>
                  <a:pt x="3267168" y="4946068"/>
                </a:cubicBezTo>
                <a:cubicBezTo>
                  <a:pt x="3260505" y="4958811"/>
                  <a:pt x="3250367" y="4966051"/>
                  <a:pt x="3239287" y="4969779"/>
                </a:cubicBezTo>
                <a:lnTo>
                  <a:pt x="3223457" y="4971028"/>
                </a:lnTo>
                <a:lnTo>
                  <a:pt x="3205758" y="4972422"/>
                </a:lnTo>
                <a:cubicBezTo>
                  <a:pt x="3203151" y="4972133"/>
                  <a:pt x="3200544" y="4969816"/>
                  <a:pt x="3194751" y="4966920"/>
                </a:cubicBezTo>
                <a:cubicBezTo>
                  <a:pt x="3205179" y="4961707"/>
                  <a:pt x="3212711" y="4956783"/>
                  <a:pt x="3221111" y="4954177"/>
                </a:cubicBezTo>
                <a:cubicBezTo>
                  <a:pt x="3232118" y="4950702"/>
                  <a:pt x="3239070" y="4944620"/>
                  <a:pt x="3241098" y="4933036"/>
                </a:cubicBezTo>
                <a:cubicBezTo>
                  <a:pt x="3240519" y="4932167"/>
                  <a:pt x="3240229" y="4931588"/>
                  <a:pt x="3239940" y="4931588"/>
                </a:cubicBezTo>
                <a:cubicBezTo>
                  <a:pt x="3222848" y="4920293"/>
                  <a:pt x="3209234" y="4920583"/>
                  <a:pt x="3192434" y="4935642"/>
                </a:cubicBezTo>
                <a:cubicBezTo>
                  <a:pt x="3175922" y="4950412"/>
                  <a:pt x="3159122" y="4964603"/>
                  <a:pt x="3143769" y="4981111"/>
                </a:cubicBezTo>
                <a:cubicBezTo>
                  <a:pt x="3123203" y="5002831"/>
                  <a:pt x="3121465" y="5028027"/>
                  <a:pt x="3128417" y="5054961"/>
                </a:cubicBezTo>
                <a:cubicBezTo>
                  <a:pt x="3133052" y="5073495"/>
                  <a:pt x="3139135" y="5091741"/>
                  <a:pt x="3145218" y="5109696"/>
                </a:cubicBezTo>
                <a:lnTo>
                  <a:pt x="3153150" y="5122442"/>
                </a:lnTo>
                <a:lnTo>
                  <a:pt x="3153329" y="5122729"/>
                </a:lnTo>
                <a:cubicBezTo>
                  <a:pt x="3162887" y="5130259"/>
                  <a:pt x="3173026" y="5137209"/>
                  <a:pt x="3183454" y="5143580"/>
                </a:cubicBezTo>
                <a:cubicBezTo>
                  <a:pt x="3193302" y="5149372"/>
                  <a:pt x="3204021" y="5154295"/>
                  <a:pt x="3214738" y="5158930"/>
                </a:cubicBezTo>
                <a:cubicBezTo>
                  <a:pt x="3221401" y="5161825"/>
                  <a:pt x="3228352" y="5165011"/>
                  <a:pt x="3235594" y="5165880"/>
                </a:cubicBezTo>
                <a:cubicBezTo>
                  <a:pt x="3250657" y="5167908"/>
                  <a:pt x="3266299" y="5167908"/>
                  <a:pt x="3281362" y="5169934"/>
                </a:cubicBezTo>
                <a:cubicBezTo>
                  <a:pt x="3292949" y="5171383"/>
                  <a:pt x="3303666" y="5170224"/>
                  <a:pt x="3314094" y="5165880"/>
                </a:cubicBezTo>
                <a:cubicBezTo>
                  <a:pt x="3320177" y="5163563"/>
                  <a:pt x="3325970" y="5161246"/>
                  <a:pt x="3332053" y="5159219"/>
                </a:cubicBezTo>
                <a:cubicBezTo>
                  <a:pt x="3358993" y="5150531"/>
                  <a:pt x="3377532" y="5131127"/>
                  <a:pt x="3390277" y="5107958"/>
                </a:cubicBezTo>
                <a:cubicBezTo>
                  <a:pt x="3415188" y="5063070"/>
                  <a:pt x="3421560" y="5013836"/>
                  <a:pt x="3406787" y="4964603"/>
                </a:cubicBezTo>
                <a:cubicBezTo>
                  <a:pt x="3392594" y="4917108"/>
                  <a:pt x="3369131" y="4874825"/>
                  <a:pt x="3323653" y="4848761"/>
                </a:cubicBezTo>
                <a:cubicBezTo>
                  <a:pt x="3313949" y="4843403"/>
                  <a:pt x="3302363" y="4841954"/>
                  <a:pt x="3291753" y="4844235"/>
                </a:cubicBezTo>
                <a:close/>
                <a:moveTo>
                  <a:pt x="3469021" y="4840447"/>
                </a:moveTo>
                <a:cubicBezTo>
                  <a:pt x="3472743" y="4851933"/>
                  <a:pt x="3474605" y="4861196"/>
                  <a:pt x="3478327" y="4869347"/>
                </a:cubicBezTo>
                <a:cubicBezTo>
                  <a:pt x="3492845" y="4903063"/>
                  <a:pt x="3507735" y="4936779"/>
                  <a:pt x="3523370" y="4969755"/>
                </a:cubicBezTo>
                <a:cubicBezTo>
                  <a:pt x="3538632" y="5001989"/>
                  <a:pt x="3558734" y="5030889"/>
                  <a:pt x="3585908" y="5054231"/>
                </a:cubicBezTo>
                <a:cubicBezTo>
                  <a:pt x="3624623" y="5087576"/>
                  <a:pt x="3668548" y="5099803"/>
                  <a:pt x="3721036" y="5091281"/>
                </a:cubicBezTo>
                <a:cubicBezTo>
                  <a:pt x="3704285" y="5076091"/>
                  <a:pt x="3689395" y="5062382"/>
                  <a:pt x="3674132" y="5048673"/>
                </a:cubicBezTo>
                <a:cubicBezTo>
                  <a:pt x="3671899" y="5046450"/>
                  <a:pt x="3668548" y="5044597"/>
                  <a:pt x="3665570" y="5044227"/>
                </a:cubicBezTo>
                <a:cubicBezTo>
                  <a:pt x="3639885" y="5040151"/>
                  <a:pt x="3621272" y="5023478"/>
                  <a:pt x="3601915" y="5008658"/>
                </a:cubicBezTo>
                <a:cubicBezTo>
                  <a:pt x="3595215" y="5003841"/>
                  <a:pt x="3588142" y="4998284"/>
                  <a:pt x="3587397" y="4987168"/>
                </a:cubicBezTo>
                <a:cubicBezTo>
                  <a:pt x="3595215" y="4988651"/>
                  <a:pt x="3601915" y="4989762"/>
                  <a:pt x="3612711" y="4991985"/>
                </a:cubicBezTo>
                <a:cubicBezTo>
                  <a:pt x="3603776" y="4981240"/>
                  <a:pt x="3597076" y="4973830"/>
                  <a:pt x="3591120" y="4966049"/>
                </a:cubicBezTo>
                <a:cubicBezTo>
                  <a:pt x="3584792" y="4958269"/>
                  <a:pt x="3577347" y="4950488"/>
                  <a:pt x="3576602" y="4934556"/>
                </a:cubicBezTo>
                <a:cubicBezTo>
                  <a:pt x="3610477" y="4962715"/>
                  <a:pt x="3640257" y="4987539"/>
                  <a:pt x="3673015" y="5014586"/>
                </a:cubicBezTo>
                <a:cubicBezTo>
                  <a:pt x="3668548" y="4994949"/>
                  <a:pt x="3664826" y="4979017"/>
                  <a:pt x="3661103" y="4962715"/>
                </a:cubicBezTo>
                <a:cubicBezTo>
                  <a:pt x="3663337" y="4961974"/>
                  <a:pt x="3665198" y="4961233"/>
                  <a:pt x="3667059" y="4960121"/>
                </a:cubicBezTo>
                <a:cubicBezTo>
                  <a:pt x="3673015" y="4971607"/>
                  <a:pt x="3678972" y="4982722"/>
                  <a:pt x="3683439" y="4994208"/>
                </a:cubicBezTo>
                <a:cubicBezTo>
                  <a:pt x="3697584" y="5029036"/>
                  <a:pt x="3718803" y="5058677"/>
                  <a:pt x="3751561" y="5078314"/>
                </a:cubicBezTo>
                <a:cubicBezTo>
                  <a:pt x="3756028" y="5081278"/>
                  <a:pt x="3760867" y="5084242"/>
                  <a:pt x="3767940" y="5088688"/>
                </a:cubicBezTo>
                <a:cubicBezTo>
                  <a:pt x="3760867" y="5065716"/>
                  <a:pt x="3751189" y="5046450"/>
                  <a:pt x="3750072" y="5026813"/>
                </a:cubicBezTo>
                <a:cubicBezTo>
                  <a:pt x="3748955" y="5008658"/>
                  <a:pt x="3741510" y="4994579"/>
                  <a:pt x="3734065" y="4979388"/>
                </a:cubicBezTo>
                <a:cubicBezTo>
                  <a:pt x="3728481" y="4967902"/>
                  <a:pt x="3722897" y="4956416"/>
                  <a:pt x="3717314" y="4944930"/>
                </a:cubicBezTo>
                <a:cubicBezTo>
                  <a:pt x="3696840" y="4900840"/>
                  <a:pt x="3659987" y="4876757"/>
                  <a:pt x="3616061" y="4862678"/>
                </a:cubicBezTo>
                <a:cubicBezTo>
                  <a:pt x="3590003" y="4854156"/>
                  <a:pt x="3562829" y="4849339"/>
                  <a:pt x="3536771" y="4842670"/>
                </a:cubicBezTo>
                <a:cubicBezTo>
                  <a:pt x="3514808" y="4837112"/>
                  <a:pt x="3493590" y="4840447"/>
                  <a:pt x="3469021" y="4840447"/>
                </a:cubicBezTo>
                <a:close/>
                <a:moveTo>
                  <a:pt x="2945636" y="4834859"/>
                </a:moveTo>
                <a:cubicBezTo>
                  <a:pt x="2944189" y="4862082"/>
                  <a:pt x="2942740" y="4888436"/>
                  <a:pt x="2944768" y="4914790"/>
                </a:cubicBezTo>
                <a:cubicBezTo>
                  <a:pt x="2948534" y="4960838"/>
                  <a:pt x="2949692" y="5006885"/>
                  <a:pt x="2944189" y="5052933"/>
                </a:cubicBezTo>
                <a:cubicBezTo>
                  <a:pt x="2941871" y="5069730"/>
                  <a:pt x="2949402" y="5084790"/>
                  <a:pt x="2954617" y="5103614"/>
                </a:cubicBezTo>
                <a:cubicBezTo>
                  <a:pt x="2957513" y="5098401"/>
                  <a:pt x="2958672" y="5097243"/>
                  <a:pt x="2958672" y="5095795"/>
                </a:cubicBezTo>
                <a:cubicBezTo>
                  <a:pt x="2957513" y="5075233"/>
                  <a:pt x="2955775" y="5054671"/>
                  <a:pt x="2955485" y="5034109"/>
                </a:cubicBezTo>
                <a:cubicBezTo>
                  <a:pt x="2954617" y="5005438"/>
                  <a:pt x="2954327" y="4976766"/>
                  <a:pt x="2954327" y="4948095"/>
                </a:cubicBezTo>
                <a:cubicBezTo>
                  <a:pt x="2954617" y="4939407"/>
                  <a:pt x="2958382" y="4930429"/>
                  <a:pt x="2957513" y="4921452"/>
                </a:cubicBezTo>
                <a:cubicBezTo>
                  <a:pt x="2955775" y="4897993"/>
                  <a:pt x="2952589" y="4874246"/>
                  <a:pt x="2949692" y="4850498"/>
                </a:cubicBezTo>
                <a:cubicBezTo>
                  <a:pt x="2948823" y="4845285"/>
                  <a:pt x="2947085" y="4840072"/>
                  <a:pt x="2945636" y="4834859"/>
                </a:cubicBezTo>
                <a:close/>
                <a:moveTo>
                  <a:pt x="3463437" y="4808954"/>
                </a:moveTo>
                <a:cubicBezTo>
                  <a:pt x="3496568" y="4808213"/>
                  <a:pt x="3530070" y="4807101"/>
                  <a:pt x="3562829" y="4817475"/>
                </a:cubicBezTo>
                <a:cubicBezTo>
                  <a:pt x="3580325" y="4823033"/>
                  <a:pt x="3598565" y="4825997"/>
                  <a:pt x="3616805" y="4828220"/>
                </a:cubicBezTo>
                <a:cubicBezTo>
                  <a:pt x="3649564" y="4832296"/>
                  <a:pt x="3674505" y="4851562"/>
                  <a:pt x="3700934" y="4867865"/>
                </a:cubicBezTo>
                <a:cubicBezTo>
                  <a:pt x="3725875" y="4884167"/>
                  <a:pt x="3741138" y="4907509"/>
                  <a:pt x="3753422" y="4934186"/>
                </a:cubicBezTo>
                <a:cubicBezTo>
                  <a:pt x="3770918" y="4972719"/>
                  <a:pt x="3788042" y="5010881"/>
                  <a:pt x="3796976" y="5052378"/>
                </a:cubicBezTo>
                <a:cubicBezTo>
                  <a:pt x="3801070" y="5069792"/>
                  <a:pt x="3804793" y="5088317"/>
                  <a:pt x="3792881" y="5106472"/>
                </a:cubicBezTo>
                <a:cubicBezTo>
                  <a:pt x="3813355" y="5127221"/>
                  <a:pt x="3840157" y="5139077"/>
                  <a:pt x="3856164" y="5166495"/>
                </a:cubicBezTo>
                <a:cubicBezTo>
                  <a:pt x="3809632" y="5156491"/>
                  <a:pt x="3775757" y="5129814"/>
                  <a:pt x="3741138" y="5106472"/>
                </a:cubicBezTo>
                <a:cubicBezTo>
                  <a:pt x="3727737" y="5111289"/>
                  <a:pt x="3715452" y="5117217"/>
                  <a:pt x="3702423" y="5120922"/>
                </a:cubicBezTo>
                <a:cubicBezTo>
                  <a:pt x="3665943" y="5130926"/>
                  <a:pt x="3632440" y="5120552"/>
                  <a:pt x="3600798" y="5102767"/>
                </a:cubicBezTo>
                <a:cubicBezTo>
                  <a:pt x="3553895" y="5076091"/>
                  <a:pt x="3521881" y="5036076"/>
                  <a:pt x="3498429" y="4989021"/>
                </a:cubicBezTo>
                <a:cubicBezTo>
                  <a:pt x="3480561" y="4953082"/>
                  <a:pt x="3465671" y="4916031"/>
                  <a:pt x="3449292" y="4879350"/>
                </a:cubicBezTo>
                <a:cubicBezTo>
                  <a:pt x="3444825" y="4869347"/>
                  <a:pt x="3440357" y="4859713"/>
                  <a:pt x="3436263" y="4849710"/>
                </a:cubicBezTo>
                <a:cubicBezTo>
                  <a:pt x="3428073" y="4828220"/>
                  <a:pt x="3431796" y="4809695"/>
                  <a:pt x="3463437" y="4808954"/>
                </a:cubicBezTo>
                <a:close/>
                <a:moveTo>
                  <a:pt x="2946216" y="4754348"/>
                </a:moveTo>
                <a:cubicBezTo>
                  <a:pt x="2948823" y="4762747"/>
                  <a:pt x="2949692" y="4767091"/>
                  <a:pt x="2951430" y="4771724"/>
                </a:cubicBezTo>
                <a:cubicBezTo>
                  <a:pt x="2964465" y="4806478"/>
                  <a:pt x="2969390" y="4842389"/>
                  <a:pt x="2966493" y="4879459"/>
                </a:cubicBezTo>
                <a:cubicBezTo>
                  <a:pt x="2963886" y="4911316"/>
                  <a:pt x="2959251" y="4943751"/>
                  <a:pt x="2970838" y="4975319"/>
                </a:cubicBezTo>
                <a:cubicBezTo>
                  <a:pt x="2971707" y="4977925"/>
                  <a:pt x="2971707" y="4980821"/>
                  <a:pt x="2971997" y="4983138"/>
                </a:cubicBezTo>
                <a:cubicBezTo>
                  <a:pt x="2973445" y="4999935"/>
                  <a:pt x="2975473" y="5017022"/>
                  <a:pt x="2977790" y="5038453"/>
                </a:cubicBezTo>
                <a:cubicBezTo>
                  <a:pt x="2988218" y="5027737"/>
                  <a:pt x="2995749" y="5019049"/>
                  <a:pt x="3004150" y="5010940"/>
                </a:cubicBezTo>
                <a:cubicBezTo>
                  <a:pt x="3022109" y="4993564"/>
                  <a:pt x="3043255" y="4990088"/>
                  <a:pt x="3065559" y="5001094"/>
                </a:cubicBezTo>
                <a:cubicBezTo>
                  <a:pt x="3074249" y="5005148"/>
                  <a:pt x="3081781" y="5010940"/>
                  <a:pt x="3089892" y="5016154"/>
                </a:cubicBezTo>
                <a:cubicBezTo>
                  <a:pt x="3093078" y="5018470"/>
                  <a:pt x="3096264" y="5020787"/>
                  <a:pt x="3101188" y="5024262"/>
                </a:cubicBezTo>
                <a:cubicBezTo>
                  <a:pt x="3104085" y="4968078"/>
                  <a:pt x="3139714" y="4937091"/>
                  <a:pt x="3182875" y="4911025"/>
                </a:cubicBezTo>
                <a:cubicBezTo>
                  <a:pt x="3164915" y="4903786"/>
                  <a:pt x="3148114" y="4897414"/>
                  <a:pt x="3131603" y="4890174"/>
                </a:cubicBezTo>
                <a:cubicBezTo>
                  <a:pt x="3107851" y="4879459"/>
                  <a:pt x="3082939" y="4871929"/>
                  <a:pt x="3062083" y="4855131"/>
                </a:cubicBezTo>
                <a:cubicBezTo>
                  <a:pt x="3058028" y="4851656"/>
                  <a:pt x="3051656" y="4850498"/>
                  <a:pt x="3046152" y="4849629"/>
                </a:cubicBezTo>
                <a:cubicBezTo>
                  <a:pt x="3038330" y="4848761"/>
                  <a:pt x="3032247" y="4845864"/>
                  <a:pt x="3026164" y="4840651"/>
                </a:cubicBezTo>
                <a:cubicBezTo>
                  <a:pt x="2999805" y="4817772"/>
                  <a:pt x="2976052" y="4792287"/>
                  <a:pt x="2955196" y="4763615"/>
                </a:cubicBezTo>
                <a:cubicBezTo>
                  <a:pt x="2953458" y="4761299"/>
                  <a:pt x="2951140" y="4759271"/>
                  <a:pt x="2946216" y="4754348"/>
                </a:cubicBezTo>
                <a:close/>
                <a:moveTo>
                  <a:pt x="1146599" y="4667201"/>
                </a:moveTo>
                <a:cubicBezTo>
                  <a:pt x="1153820" y="4666301"/>
                  <a:pt x="1160852" y="4666931"/>
                  <a:pt x="1167979" y="4669451"/>
                </a:cubicBezTo>
                <a:cubicBezTo>
                  <a:pt x="1154851" y="4674491"/>
                  <a:pt x="1141348" y="4682051"/>
                  <a:pt x="1124094" y="4674131"/>
                </a:cubicBezTo>
                <a:cubicBezTo>
                  <a:pt x="1131971" y="4670531"/>
                  <a:pt x="1139379" y="4668101"/>
                  <a:pt x="1146599" y="4667201"/>
                </a:cubicBezTo>
                <a:close/>
                <a:moveTo>
                  <a:pt x="1211877" y="4661138"/>
                </a:moveTo>
                <a:cubicBezTo>
                  <a:pt x="1212245" y="4681137"/>
                  <a:pt x="1194173" y="4695682"/>
                  <a:pt x="1168354" y="4696772"/>
                </a:cubicBezTo>
                <a:cubicBezTo>
                  <a:pt x="1170935" y="4676774"/>
                  <a:pt x="1188270" y="4662593"/>
                  <a:pt x="1211877" y="4661138"/>
                </a:cubicBezTo>
                <a:close/>
                <a:moveTo>
                  <a:pt x="2887993" y="4659067"/>
                </a:moveTo>
                <a:cubicBezTo>
                  <a:pt x="2887414" y="4660805"/>
                  <a:pt x="2886834" y="4661384"/>
                  <a:pt x="2887124" y="4661674"/>
                </a:cubicBezTo>
                <a:cubicBezTo>
                  <a:pt x="2887414" y="4663411"/>
                  <a:pt x="2887414" y="4665149"/>
                  <a:pt x="2888282" y="4666308"/>
                </a:cubicBezTo>
                <a:cubicBezTo>
                  <a:pt x="2903635" y="4684553"/>
                  <a:pt x="2907980" y="4706853"/>
                  <a:pt x="2911166" y="4729731"/>
                </a:cubicBezTo>
                <a:cubicBezTo>
                  <a:pt x="2914643" y="4753480"/>
                  <a:pt x="2925071" y="4774621"/>
                  <a:pt x="2936947" y="4795473"/>
                </a:cubicBezTo>
                <a:cubicBezTo>
                  <a:pt x="2930863" y="4765064"/>
                  <a:pt x="2924781" y="4734365"/>
                  <a:pt x="2918698" y="4704246"/>
                </a:cubicBezTo>
                <a:cubicBezTo>
                  <a:pt x="2932312" y="4698744"/>
                  <a:pt x="2938395" y="4707142"/>
                  <a:pt x="2944189" y="4715541"/>
                </a:cubicBezTo>
                <a:cubicBezTo>
                  <a:pt x="2967941" y="4750294"/>
                  <a:pt x="2997487" y="4780123"/>
                  <a:pt x="3027613" y="4809084"/>
                </a:cubicBezTo>
                <a:cubicBezTo>
                  <a:pt x="3033985" y="4815456"/>
                  <a:pt x="3040648" y="4821537"/>
                  <a:pt x="3048179" y="4826460"/>
                </a:cubicBezTo>
                <a:cubicBezTo>
                  <a:pt x="3058318" y="4833411"/>
                  <a:pt x="3069325" y="4838913"/>
                  <a:pt x="3079753" y="4844706"/>
                </a:cubicBezTo>
                <a:cubicBezTo>
                  <a:pt x="3082939" y="4846443"/>
                  <a:pt x="3085836" y="4847601"/>
                  <a:pt x="3089022" y="4849050"/>
                </a:cubicBezTo>
                <a:lnTo>
                  <a:pt x="3090471" y="4846733"/>
                </a:lnTo>
                <a:cubicBezTo>
                  <a:pt x="3086126" y="4843257"/>
                  <a:pt x="3081781" y="4839782"/>
                  <a:pt x="3077146" y="4836597"/>
                </a:cubicBezTo>
                <a:cubicBezTo>
                  <a:pt x="3024716" y="4801554"/>
                  <a:pt x="2981846" y="4756955"/>
                  <a:pt x="2945347" y="4705984"/>
                </a:cubicBezTo>
                <a:cubicBezTo>
                  <a:pt x="2929705" y="4684263"/>
                  <a:pt x="2907980" y="4673838"/>
                  <a:pt x="2887993" y="4659067"/>
                </a:cubicBezTo>
                <a:close/>
                <a:moveTo>
                  <a:pt x="2589737" y="4658049"/>
                </a:moveTo>
                <a:cubicBezTo>
                  <a:pt x="2584951" y="4659304"/>
                  <a:pt x="2580396" y="4661629"/>
                  <a:pt x="2575935" y="4664233"/>
                </a:cubicBezTo>
                <a:cubicBezTo>
                  <a:pt x="2511619" y="4699569"/>
                  <a:pt x="2474813" y="4756852"/>
                  <a:pt x="2449532" y="4823807"/>
                </a:cubicBezTo>
                <a:cubicBezTo>
                  <a:pt x="2448045" y="4828271"/>
                  <a:pt x="2446558" y="4833106"/>
                  <a:pt x="2446558" y="4837570"/>
                </a:cubicBezTo>
                <a:cubicBezTo>
                  <a:pt x="2446558" y="4851705"/>
                  <a:pt x="2442097" y="4863980"/>
                  <a:pt x="2436520" y="4876254"/>
                </a:cubicBezTo>
                <a:cubicBezTo>
                  <a:pt x="2427597" y="4894481"/>
                  <a:pt x="2430200" y="4912708"/>
                  <a:pt x="2439866" y="4932422"/>
                </a:cubicBezTo>
                <a:cubicBezTo>
                  <a:pt x="2445814" y="4910103"/>
                  <a:pt x="2448788" y="4890017"/>
                  <a:pt x="2456596" y="4872535"/>
                </a:cubicBezTo>
                <a:cubicBezTo>
                  <a:pt x="2468864" y="4844265"/>
                  <a:pt x="2487081" y="4819715"/>
                  <a:pt x="2512733" y="4801117"/>
                </a:cubicBezTo>
                <a:cubicBezTo>
                  <a:pt x="2562179" y="4765780"/>
                  <a:pt x="2588947" y="4715936"/>
                  <a:pt x="2604934" y="4658281"/>
                </a:cubicBezTo>
                <a:cubicBezTo>
                  <a:pt x="2599543" y="4656607"/>
                  <a:pt x="2594524" y="4656793"/>
                  <a:pt x="2589737" y="4658049"/>
                </a:cubicBezTo>
                <a:close/>
                <a:moveTo>
                  <a:pt x="1571608" y="4652640"/>
                </a:moveTo>
                <a:cubicBezTo>
                  <a:pt x="1593666" y="4649685"/>
                  <a:pt x="1613855" y="4655227"/>
                  <a:pt x="1635166" y="4664834"/>
                </a:cubicBezTo>
                <a:cubicBezTo>
                  <a:pt x="1624697" y="4679613"/>
                  <a:pt x="1612360" y="4683677"/>
                  <a:pt x="1594788" y="4678874"/>
                </a:cubicBezTo>
                <a:cubicBezTo>
                  <a:pt x="1579085" y="4674810"/>
                  <a:pt x="1572356" y="4667790"/>
                  <a:pt x="1571608" y="4652640"/>
                </a:cubicBezTo>
                <a:close/>
                <a:moveTo>
                  <a:pt x="1484701" y="4648048"/>
                </a:moveTo>
                <a:cubicBezTo>
                  <a:pt x="1492884" y="4655734"/>
                  <a:pt x="1499950" y="4662689"/>
                  <a:pt x="1507017" y="4669643"/>
                </a:cubicBezTo>
                <a:cubicBezTo>
                  <a:pt x="1537887" y="4667813"/>
                  <a:pt x="1544954" y="4669643"/>
                  <a:pt x="1556484" y="4680989"/>
                </a:cubicBezTo>
                <a:cubicBezTo>
                  <a:pt x="1550161" y="4698192"/>
                  <a:pt x="1536028" y="4703316"/>
                  <a:pt x="1519662" y="4701852"/>
                </a:cubicBezTo>
                <a:cubicBezTo>
                  <a:pt x="1510364" y="4701120"/>
                  <a:pt x="1501066" y="4698192"/>
                  <a:pt x="1492511" y="4694532"/>
                </a:cubicBezTo>
                <a:cubicBezTo>
                  <a:pt x="1471312" y="4685015"/>
                  <a:pt x="1468336" y="4671106"/>
                  <a:pt x="1484701" y="4648048"/>
                </a:cubicBezTo>
                <a:close/>
                <a:moveTo>
                  <a:pt x="2604190" y="4643402"/>
                </a:moveTo>
                <a:cubicBezTo>
                  <a:pt x="2617202" y="4640799"/>
                  <a:pt x="2620176" y="4644146"/>
                  <a:pt x="2619804" y="4657166"/>
                </a:cubicBezTo>
                <a:cubicBezTo>
                  <a:pt x="2619433" y="4718912"/>
                  <a:pt x="2596383" y="4769499"/>
                  <a:pt x="2548796" y="4809300"/>
                </a:cubicBezTo>
                <a:cubicBezTo>
                  <a:pt x="2530207" y="4824179"/>
                  <a:pt x="2513105" y="4840918"/>
                  <a:pt x="2496748" y="4858028"/>
                </a:cubicBezTo>
                <a:cubicBezTo>
                  <a:pt x="2488569" y="4867327"/>
                  <a:pt x="2483736" y="4879602"/>
                  <a:pt x="2475928" y="4892249"/>
                </a:cubicBezTo>
                <a:cubicBezTo>
                  <a:pt x="2487453" y="4894109"/>
                  <a:pt x="2495260" y="4895225"/>
                  <a:pt x="2503067" y="4896713"/>
                </a:cubicBezTo>
                <a:cubicBezTo>
                  <a:pt x="2547681" y="4903408"/>
                  <a:pt x="2583742" y="4926842"/>
                  <a:pt x="2614228" y="4957344"/>
                </a:cubicBezTo>
                <a:cubicBezTo>
                  <a:pt x="2642854" y="4986357"/>
                  <a:pt x="2668507" y="5019091"/>
                  <a:pt x="2684121" y="5057031"/>
                </a:cubicBezTo>
                <a:cubicBezTo>
                  <a:pt x="2703826" y="5104272"/>
                  <a:pt x="2713120" y="5153371"/>
                  <a:pt x="2713864" y="5204331"/>
                </a:cubicBezTo>
                <a:lnTo>
                  <a:pt x="2718643" y="5233163"/>
                </a:lnTo>
                <a:lnTo>
                  <a:pt x="2726876" y="5282816"/>
                </a:lnTo>
                <a:cubicBezTo>
                  <a:pt x="2733939" y="5305134"/>
                  <a:pt x="2747695" y="5323733"/>
                  <a:pt x="2759591" y="5343819"/>
                </a:cubicBezTo>
                <a:cubicBezTo>
                  <a:pt x="2783013" y="5383248"/>
                  <a:pt x="2810896" y="5420816"/>
                  <a:pt x="2822421" y="5466941"/>
                </a:cubicBezTo>
                <a:cubicBezTo>
                  <a:pt x="2830601" y="5499673"/>
                  <a:pt x="2841010" y="5532407"/>
                  <a:pt x="2836549" y="5567372"/>
                </a:cubicBezTo>
                <a:cubicBezTo>
                  <a:pt x="2836177" y="5570720"/>
                  <a:pt x="2836920" y="5573695"/>
                  <a:pt x="2837664" y="5578531"/>
                </a:cubicBezTo>
                <a:cubicBezTo>
                  <a:pt x="2855509" y="5579647"/>
                  <a:pt x="2873354" y="5582251"/>
                  <a:pt x="2890456" y="5580762"/>
                </a:cubicBezTo>
                <a:lnTo>
                  <a:pt x="3048318" y="5565485"/>
                </a:lnTo>
                <a:lnTo>
                  <a:pt x="3128763" y="5557700"/>
                </a:lnTo>
                <a:cubicBezTo>
                  <a:pt x="3197913" y="5551378"/>
                  <a:pt x="3266692" y="5543566"/>
                  <a:pt x="3335470" y="5532034"/>
                </a:cubicBezTo>
                <a:cubicBezTo>
                  <a:pt x="3385659" y="5523479"/>
                  <a:pt x="3436964" y="5521620"/>
                  <a:pt x="3488269" y="5527571"/>
                </a:cubicBezTo>
                <a:cubicBezTo>
                  <a:pt x="3515037" y="5530919"/>
                  <a:pt x="3541805" y="5534639"/>
                  <a:pt x="3569316" y="5526084"/>
                </a:cubicBezTo>
                <a:cubicBezTo>
                  <a:pt x="3583072" y="5521620"/>
                  <a:pt x="3598686" y="5522364"/>
                  <a:pt x="3613929" y="5521620"/>
                </a:cubicBezTo>
                <a:cubicBezTo>
                  <a:pt x="3632146" y="5520876"/>
                  <a:pt x="3639953" y="5528316"/>
                  <a:pt x="3639581" y="5547286"/>
                </a:cubicBezTo>
                <a:cubicBezTo>
                  <a:pt x="3639209" y="5571835"/>
                  <a:pt x="3637723" y="5596386"/>
                  <a:pt x="3636235" y="5620935"/>
                </a:cubicBezTo>
                <a:cubicBezTo>
                  <a:pt x="3634748" y="5639162"/>
                  <a:pt x="3633633" y="5657388"/>
                  <a:pt x="3630658" y="5675615"/>
                </a:cubicBezTo>
                <a:cubicBezTo>
                  <a:pt x="3628056" y="5692354"/>
                  <a:pt x="3623967" y="5709092"/>
                  <a:pt x="3619134" y="5725458"/>
                </a:cubicBezTo>
                <a:cubicBezTo>
                  <a:pt x="3592738" y="5817335"/>
                  <a:pt x="3531766" y="5880942"/>
                  <a:pt x="3451835" y="5928554"/>
                </a:cubicBezTo>
                <a:cubicBezTo>
                  <a:pt x="3421722" y="5946781"/>
                  <a:pt x="3390865" y="5964263"/>
                  <a:pt x="3359263" y="5980257"/>
                </a:cubicBezTo>
                <a:cubicBezTo>
                  <a:pt x="3324688" y="5997740"/>
                  <a:pt x="3286395" y="6001832"/>
                  <a:pt x="3248475" y="6006667"/>
                </a:cubicBezTo>
                <a:cubicBezTo>
                  <a:pt x="3202374" y="6012619"/>
                  <a:pt x="3155902" y="6017826"/>
                  <a:pt x="3110175" y="6008899"/>
                </a:cubicBezTo>
                <a:cubicBezTo>
                  <a:pt x="3040281" y="5995880"/>
                  <a:pt x="2970760" y="5982117"/>
                  <a:pt x="2907929" y="5946408"/>
                </a:cubicBezTo>
                <a:cubicBezTo>
                  <a:pt x="2900866" y="5942317"/>
                  <a:pt x="2893431" y="5937852"/>
                  <a:pt x="2887482" y="5932645"/>
                </a:cubicBezTo>
                <a:cubicBezTo>
                  <a:pt x="2861830" y="5910700"/>
                  <a:pt x="2835062" y="5889125"/>
                  <a:pt x="2811640" y="5864575"/>
                </a:cubicBezTo>
                <a:cubicBezTo>
                  <a:pt x="2794911" y="5847465"/>
                  <a:pt x="2782641" y="5825519"/>
                  <a:pt x="2767771" y="5804688"/>
                </a:cubicBezTo>
                <a:cubicBezTo>
                  <a:pt x="2761822" y="5820682"/>
                  <a:pt x="2756246" y="5837421"/>
                  <a:pt x="2750298" y="5853788"/>
                </a:cubicBezTo>
                <a:cubicBezTo>
                  <a:pt x="2742118" y="5876478"/>
                  <a:pt x="2729106" y="5896564"/>
                  <a:pt x="2710889" y="5912559"/>
                </a:cubicBezTo>
                <a:cubicBezTo>
                  <a:pt x="2696390" y="5925950"/>
                  <a:pt x="2680032" y="5934505"/>
                  <a:pt x="2659213" y="5934134"/>
                </a:cubicBezTo>
                <a:cubicBezTo>
                  <a:pt x="2652149" y="5934134"/>
                  <a:pt x="2643970" y="5938969"/>
                  <a:pt x="2637650" y="5943432"/>
                </a:cubicBezTo>
                <a:cubicBezTo>
                  <a:pt x="2618690" y="5957568"/>
                  <a:pt x="2601588" y="5974678"/>
                  <a:pt x="2581512" y="5986953"/>
                </a:cubicBezTo>
                <a:cubicBezTo>
                  <a:pt x="2536155" y="6015594"/>
                  <a:pt x="2485222" y="6024150"/>
                  <a:pt x="2432430" y="6023778"/>
                </a:cubicBezTo>
                <a:cubicBezTo>
                  <a:pt x="2400830" y="6023778"/>
                  <a:pt x="2369973" y="6022661"/>
                  <a:pt x="2339859" y="6011874"/>
                </a:cubicBezTo>
                <a:cubicBezTo>
                  <a:pt x="2334654" y="6010014"/>
                  <a:pt x="2329077" y="6009271"/>
                  <a:pt x="2323872" y="6008899"/>
                </a:cubicBezTo>
                <a:cubicBezTo>
                  <a:pt x="2268849" y="6003319"/>
                  <a:pt x="2222378" y="5979513"/>
                  <a:pt x="2181483" y="5943432"/>
                </a:cubicBezTo>
                <a:cubicBezTo>
                  <a:pt x="2176278" y="5938597"/>
                  <a:pt x="2171445" y="5933762"/>
                  <a:pt x="2165496" y="5930414"/>
                </a:cubicBezTo>
                <a:cubicBezTo>
                  <a:pt x="2125717" y="5910700"/>
                  <a:pt x="2104154" y="5875734"/>
                  <a:pt x="2085937" y="5837793"/>
                </a:cubicBezTo>
                <a:cubicBezTo>
                  <a:pt x="2076271" y="5818079"/>
                  <a:pt x="2067348" y="5797992"/>
                  <a:pt x="2059169" y="5777534"/>
                </a:cubicBezTo>
                <a:cubicBezTo>
                  <a:pt x="2055452" y="5767863"/>
                  <a:pt x="2051362" y="5756332"/>
                  <a:pt x="2052478" y="5746289"/>
                </a:cubicBezTo>
                <a:cubicBezTo>
                  <a:pt x="2056196" y="5696445"/>
                  <a:pt x="2055080" y="5646229"/>
                  <a:pt x="2070323" y="5598246"/>
                </a:cubicBezTo>
                <a:cubicBezTo>
                  <a:pt x="2085937" y="5547658"/>
                  <a:pt x="2097091" y="5495210"/>
                  <a:pt x="2121255" y="5447227"/>
                </a:cubicBezTo>
                <a:cubicBezTo>
                  <a:pt x="2132037" y="5425280"/>
                  <a:pt x="2143934" y="5403706"/>
                  <a:pt x="2158805" y="5383992"/>
                </a:cubicBezTo>
                <a:cubicBezTo>
                  <a:pt x="2179252" y="5356838"/>
                  <a:pt x="2191521" y="5327080"/>
                  <a:pt x="2192264" y="5293603"/>
                </a:cubicBezTo>
                <a:cubicBezTo>
                  <a:pt x="2193380" y="5219210"/>
                  <a:pt x="2215686" y="5150023"/>
                  <a:pt x="2241339" y="5081581"/>
                </a:cubicBezTo>
                <a:cubicBezTo>
                  <a:pt x="2252120" y="5053312"/>
                  <a:pt x="2262530" y="5025786"/>
                  <a:pt x="2274054" y="4998260"/>
                </a:cubicBezTo>
                <a:cubicBezTo>
                  <a:pt x="2294503" y="4948044"/>
                  <a:pt x="2332795" y="4915311"/>
                  <a:pt x="2382241" y="4895225"/>
                </a:cubicBezTo>
                <a:cubicBezTo>
                  <a:pt x="2395997" y="4890017"/>
                  <a:pt x="2404547" y="4883322"/>
                  <a:pt x="2409752" y="4868443"/>
                </a:cubicBezTo>
                <a:cubicBezTo>
                  <a:pt x="2413842" y="4855425"/>
                  <a:pt x="2416817" y="4842406"/>
                  <a:pt x="2420162" y="4829386"/>
                </a:cubicBezTo>
                <a:cubicBezTo>
                  <a:pt x="2423880" y="4813020"/>
                  <a:pt x="2430200" y="4797025"/>
                  <a:pt x="2438007" y="4782146"/>
                </a:cubicBezTo>
                <a:cubicBezTo>
                  <a:pt x="2451391" y="4757225"/>
                  <a:pt x="2465519" y="4733046"/>
                  <a:pt x="2481505" y="4709984"/>
                </a:cubicBezTo>
                <a:cubicBezTo>
                  <a:pt x="2488941" y="4699569"/>
                  <a:pt x="2500093" y="4690270"/>
                  <a:pt x="2511619" y="4683575"/>
                </a:cubicBezTo>
                <a:cubicBezTo>
                  <a:pt x="2531322" y="4671672"/>
                  <a:pt x="2552513" y="4662001"/>
                  <a:pt x="2573333" y="4652329"/>
                </a:cubicBezTo>
                <a:cubicBezTo>
                  <a:pt x="2583371" y="4648237"/>
                  <a:pt x="2593780" y="4645262"/>
                  <a:pt x="2604190" y="4643402"/>
                </a:cubicBezTo>
                <a:close/>
                <a:moveTo>
                  <a:pt x="1863807" y="4634035"/>
                </a:moveTo>
                <a:cubicBezTo>
                  <a:pt x="1876840" y="4633441"/>
                  <a:pt x="1888577" y="4641969"/>
                  <a:pt x="1900730" y="4641690"/>
                </a:cubicBezTo>
                <a:cubicBezTo>
                  <a:pt x="1884159" y="4655857"/>
                  <a:pt x="1866483" y="4654366"/>
                  <a:pt x="1850280" y="4638335"/>
                </a:cubicBezTo>
                <a:cubicBezTo>
                  <a:pt x="1854976" y="4635444"/>
                  <a:pt x="1859463" y="4634233"/>
                  <a:pt x="1863807" y="4634035"/>
                </a:cubicBezTo>
                <a:close/>
                <a:moveTo>
                  <a:pt x="1765227" y="4629952"/>
                </a:moveTo>
                <a:cubicBezTo>
                  <a:pt x="1772721" y="4625140"/>
                  <a:pt x="1776842" y="4633653"/>
                  <a:pt x="1778715" y="4638093"/>
                </a:cubicBezTo>
                <a:cubicBezTo>
                  <a:pt x="1783212" y="4649938"/>
                  <a:pt x="1791455" y="4652158"/>
                  <a:pt x="1803070" y="4652899"/>
                </a:cubicBezTo>
                <a:cubicBezTo>
                  <a:pt x="1816559" y="4653639"/>
                  <a:pt x="1830048" y="4656969"/>
                  <a:pt x="1836792" y="4671774"/>
                </a:cubicBezTo>
                <a:cubicBezTo>
                  <a:pt x="1828923" y="4686949"/>
                  <a:pt x="1815434" y="4685469"/>
                  <a:pt x="1803070" y="4683247"/>
                </a:cubicBezTo>
                <a:cubicBezTo>
                  <a:pt x="1785835" y="4680287"/>
                  <a:pt x="1772721" y="4670294"/>
                  <a:pt x="1762978" y="4656599"/>
                </a:cubicBezTo>
                <a:cubicBezTo>
                  <a:pt x="1760730" y="4653639"/>
                  <a:pt x="1758482" y="4648827"/>
                  <a:pt x="1758857" y="4645496"/>
                </a:cubicBezTo>
                <a:cubicBezTo>
                  <a:pt x="1759607" y="4639945"/>
                  <a:pt x="1761480" y="4632542"/>
                  <a:pt x="1765227" y="4629952"/>
                </a:cubicBezTo>
                <a:close/>
                <a:moveTo>
                  <a:pt x="1268552" y="4604397"/>
                </a:moveTo>
                <a:cubicBezTo>
                  <a:pt x="1274728" y="4606973"/>
                  <a:pt x="1279875" y="4614561"/>
                  <a:pt x="1284367" y="4627676"/>
                </a:cubicBezTo>
                <a:cubicBezTo>
                  <a:pt x="1277629" y="4632173"/>
                  <a:pt x="1271639" y="4636669"/>
                  <a:pt x="1265276" y="4640417"/>
                </a:cubicBezTo>
                <a:cubicBezTo>
                  <a:pt x="1254047" y="4646037"/>
                  <a:pt x="1248432" y="4644539"/>
                  <a:pt x="1242817" y="4634796"/>
                </a:cubicBezTo>
                <a:cubicBezTo>
                  <a:pt x="1237202" y="4625053"/>
                  <a:pt x="1238325" y="4617934"/>
                  <a:pt x="1246560" y="4611188"/>
                </a:cubicBezTo>
                <a:cubicBezTo>
                  <a:pt x="1255169" y="4604257"/>
                  <a:pt x="1262376" y="4601820"/>
                  <a:pt x="1268552" y="4604397"/>
                </a:cubicBezTo>
                <a:close/>
                <a:moveTo>
                  <a:pt x="1183353" y="4597324"/>
                </a:moveTo>
                <a:cubicBezTo>
                  <a:pt x="1192574" y="4613315"/>
                  <a:pt x="1185566" y="4637115"/>
                  <a:pt x="1167862" y="4654221"/>
                </a:cubicBezTo>
                <a:cubicBezTo>
                  <a:pt x="1163436" y="4631908"/>
                  <a:pt x="1173763" y="4615546"/>
                  <a:pt x="1183353" y="4597324"/>
                </a:cubicBezTo>
                <a:close/>
                <a:moveTo>
                  <a:pt x="2857288" y="4582901"/>
                </a:moveTo>
                <a:cubicBezTo>
                  <a:pt x="2839908" y="4593906"/>
                  <a:pt x="2838460" y="4597960"/>
                  <a:pt x="2848308" y="4613020"/>
                </a:cubicBezTo>
                <a:cubicBezTo>
                  <a:pt x="2855840" y="4624604"/>
                  <a:pt x="2864240" y="4635609"/>
                  <a:pt x="2872641" y="4646904"/>
                </a:cubicBezTo>
                <a:cubicBezTo>
                  <a:pt x="2874379" y="4649221"/>
                  <a:pt x="2877854" y="4650379"/>
                  <a:pt x="2880461" y="4652117"/>
                </a:cubicBezTo>
                <a:cubicBezTo>
                  <a:pt x="2881331" y="4651538"/>
                  <a:pt x="2882489" y="4650379"/>
                  <a:pt x="2883648" y="4649800"/>
                </a:cubicBezTo>
                <a:cubicBezTo>
                  <a:pt x="2866558" y="4630686"/>
                  <a:pt x="2872351" y="4603173"/>
                  <a:pt x="2857288" y="4582901"/>
                </a:cubicBezTo>
                <a:close/>
                <a:moveTo>
                  <a:pt x="2856672" y="4560999"/>
                </a:moveTo>
                <a:cubicBezTo>
                  <a:pt x="2862719" y="4560818"/>
                  <a:pt x="2868875" y="4565814"/>
                  <a:pt x="2879303" y="4575950"/>
                </a:cubicBezTo>
                <a:cubicBezTo>
                  <a:pt x="2885096" y="4581742"/>
                  <a:pt x="2890021" y="4589562"/>
                  <a:pt x="2892627" y="4597381"/>
                </a:cubicBezTo>
                <a:cubicBezTo>
                  <a:pt x="2899000" y="4615047"/>
                  <a:pt x="2909139" y="4630397"/>
                  <a:pt x="2920146" y="4645456"/>
                </a:cubicBezTo>
                <a:cubicBezTo>
                  <a:pt x="2939844" y="4672969"/>
                  <a:pt x="2960989" y="4699033"/>
                  <a:pt x="2983873" y="4723650"/>
                </a:cubicBezTo>
                <a:cubicBezTo>
                  <a:pt x="3016605" y="4758692"/>
                  <a:pt x="3050786" y="4791997"/>
                  <a:pt x="3091919" y="4817193"/>
                </a:cubicBezTo>
                <a:cubicBezTo>
                  <a:pt x="3115092" y="4831383"/>
                  <a:pt x="3136528" y="4848181"/>
                  <a:pt x="3159702" y="4861793"/>
                </a:cubicBezTo>
                <a:cubicBezTo>
                  <a:pt x="3177950" y="4872218"/>
                  <a:pt x="3197938" y="4879748"/>
                  <a:pt x="3218503" y="4889595"/>
                </a:cubicBezTo>
                <a:cubicBezTo>
                  <a:pt x="3224876" y="4879748"/>
                  <a:pt x="3232408" y="4871639"/>
                  <a:pt x="3236174" y="4862372"/>
                </a:cubicBezTo>
                <a:cubicBezTo>
                  <a:pt x="3247470" y="4836307"/>
                  <a:pt x="3269195" y="4824433"/>
                  <a:pt x="3293817" y="4816035"/>
                </a:cubicBezTo>
                <a:cubicBezTo>
                  <a:pt x="3309459" y="4810532"/>
                  <a:pt x="3323074" y="4816035"/>
                  <a:pt x="3336398" y="4822695"/>
                </a:cubicBezTo>
                <a:cubicBezTo>
                  <a:pt x="3374345" y="4841810"/>
                  <a:pt x="3399546" y="4872508"/>
                  <a:pt x="3418664" y="4908999"/>
                </a:cubicBezTo>
                <a:cubicBezTo>
                  <a:pt x="3453714" y="4976187"/>
                  <a:pt x="3454583" y="5044824"/>
                  <a:pt x="3422720" y="5112882"/>
                </a:cubicBezTo>
                <a:cubicBezTo>
                  <a:pt x="3406498" y="5147635"/>
                  <a:pt x="3380138" y="5173410"/>
                  <a:pt x="3342482" y="5185573"/>
                </a:cubicBezTo>
                <a:cubicBezTo>
                  <a:pt x="3332633" y="5188759"/>
                  <a:pt x="3323074" y="5192524"/>
                  <a:pt x="3313225" y="5194262"/>
                </a:cubicBezTo>
                <a:cubicBezTo>
                  <a:pt x="3304535" y="5195999"/>
                  <a:pt x="3295555" y="5196288"/>
                  <a:pt x="3286576" y="5195709"/>
                </a:cubicBezTo>
                <a:cubicBezTo>
                  <a:pt x="3270644" y="5194841"/>
                  <a:pt x="3254712" y="5192524"/>
                  <a:pt x="3239070" y="5190497"/>
                </a:cubicBezTo>
                <a:cubicBezTo>
                  <a:pt x="3231539" y="5189628"/>
                  <a:pt x="3223718" y="5189628"/>
                  <a:pt x="3217345" y="5186152"/>
                </a:cubicBezTo>
                <a:cubicBezTo>
                  <a:pt x="3194172" y="5173410"/>
                  <a:pt x="3169550" y="5162984"/>
                  <a:pt x="3150721" y="5143580"/>
                </a:cubicBezTo>
                <a:cubicBezTo>
                  <a:pt x="3149563" y="5142422"/>
                  <a:pt x="3148404" y="5141553"/>
                  <a:pt x="3145218" y="5139526"/>
                </a:cubicBezTo>
                <a:cubicBezTo>
                  <a:pt x="3144059" y="5157192"/>
                  <a:pt x="3143769" y="5172831"/>
                  <a:pt x="3141742" y="5188759"/>
                </a:cubicBezTo>
                <a:cubicBezTo>
                  <a:pt x="3136818" y="5234517"/>
                  <a:pt x="3117410" y="5274193"/>
                  <a:pt x="3085836" y="5307498"/>
                </a:cubicBezTo>
                <a:cubicBezTo>
                  <a:pt x="3070483" y="5323427"/>
                  <a:pt x="3051365" y="5333853"/>
                  <a:pt x="3029930" y="5339934"/>
                </a:cubicBezTo>
                <a:cubicBezTo>
                  <a:pt x="3009943" y="5345436"/>
                  <a:pt x="2990245" y="5351519"/>
                  <a:pt x="2970259" y="5356731"/>
                </a:cubicBezTo>
                <a:cubicBezTo>
                  <a:pt x="2961569" y="5358759"/>
                  <a:pt x="2952300" y="5361075"/>
                  <a:pt x="2943609" y="5360207"/>
                </a:cubicBezTo>
                <a:cubicBezTo>
                  <a:pt x="2916381" y="5358179"/>
                  <a:pt x="2890021" y="5352966"/>
                  <a:pt x="2865978" y="5338486"/>
                </a:cubicBezTo>
                <a:cubicBezTo>
                  <a:pt x="2858736" y="5334142"/>
                  <a:pt x="2852074" y="5328639"/>
                  <a:pt x="2846570" y="5322268"/>
                </a:cubicBezTo>
                <a:cubicBezTo>
                  <a:pt x="2824266" y="5296783"/>
                  <a:pt x="2806597" y="5268691"/>
                  <a:pt x="2799644" y="5235096"/>
                </a:cubicBezTo>
                <a:cubicBezTo>
                  <a:pt x="2796168" y="5219457"/>
                  <a:pt x="2792113" y="5203818"/>
                  <a:pt x="2790664" y="5188180"/>
                </a:cubicBezTo>
                <a:cubicBezTo>
                  <a:pt x="2788347" y="5169066"/>
                  <a:pt x="2790375" y="5149951"/>
                  <a:pt x="2799065" y="5132285"/>
                </a:cubicBezTo>
                <a:cubicBezTo>
                  <a:pt x="2807176" y="5116646"/>
                  <a:pt x="2814417" y="5100719"/>
                  <a:pt x="2823397" y="5085948"/>
                </a:cubicBezTo>
                <a:cubicBezTo>
                  <a:pt x="2840777" y="5057567"/>
                  <a:pt x="2865978" y="5041928"/>
                  <a:pt x="2899579" y="5041349"/>
                </a:cubicBezTo>
                <a:cubicBezTo>
                  <a:pt x="2909718" y="5041059"/>
                  <a:pt x="2919567" y="5040480"/>
                  <a:pt x="2931154" y="5039901"/>
                </a:cubicBezTo>
                <a:cubicBezTo>
                  <a:pt x="2931443" y="5027737"/>
                  <a:pt x="2932602" y="5016733"/>
                  <a:pt x="2932022" y="5005727"/>
                </a:cubicBezTo>
                <a:cubicBezTo>
                  <a:pt x="2930284" y="4969237"/>
                  <a:pt x="2927967" y="4932747"/>
                  <a:pt x="2925939" y="4896256"/>
                </a:cubicBezTo>
                <a:cubicBezTo>
                  <a:pt x="2925360" y="4884382"/>
                  <a:pt x="2924781" y="4872797"/>
                  <a:pt x="2924781" y="4861214"/>
                </a:cubicBezTo>
                <a:cubicBezTo>
                  <a:pt x="2924491" y="4834569"/>
                  <a:pt x="2919277" y="4809373"/>
                  <a:pt x="2907111" y="4785626"/>
                </a:cubicBezTo>
                <a:cubicBezTo>
                  <a:pt x="2896393" y="4764774"/>
                  <a:pt x="2889731" y="4742474"/>
                  <a:pt x="2885386" y="4719596"/>
                </a:cubicBezTo>
                <a:cubicBezTo>
                  <a:pt x="2883358" y="4708590"/>
                  <a:pt x="2878144" y="4700192"/>
                  <a:pt x="2870323" y="4692083"/>
                </a:cubicBezTo>
                <a:cubicBezTo>
                  <a:pt x="2862792" y="4683973"/>
                  <a:pt x="2857288" y="4673258"/>
                  <a:pt x="2852074" y="4663122"/>
                </a:cubicBezTo>
                <a:cubicBezTo>
                  <a:pt x="2843963" y="4647773"/>
                  <a:pt x="2836722" y="4632134"/>
                  <a:pt x="2828901" y="4616205"/>
                </a:cubicBezTo>
                <a:cubicBezTo>
                  <a:pt x="2819052" y="4595933"/>
                  <a:pt x="2819342" y="4593327"/>
                  <a:pt x="2834694" y="4577109"/>
                </a:cubicBezTo>
                <a:cubicBezTo>
                  <a:pt x="2844688" y="4566538"/>
                  <a:pt x="2850625" y="4561180"/>
                  <a:pt x="2856672" y="4560999"/>
                </a:cubicBezTo>
                <a:close/>
                <a:moveTo>
                  <a:pt x="3475218" y="4559452"/>
                </a:moveTo>
                <a:cubicBezTo>
                  <a:pt x="3483914" y="4557592"/>
                  <a:pt x="3488829" y="4563918"/>
                  <a:pt x="3485804" y="4571360"/>
                </a:cubicBezTo>
                <a:cubicBezTo>
                  <a:pt x="3477865" y="4589594"/>
                  <a:pt x="3469170" y="4607456"/>
                  <a:pt x="3460852" y="4626063"/>
                </a:cubicBezTo>
                <a:cubicBezTo>
                  <a:pt x="3451401" y="4624574"/>
                  <a:pt x="3446864" y="4616759"/>
                  <a:pt x="3446485" y="4608945"/>
                </a:cubicBezTo>
                <a:cubicBezTo>
                  <a:pt x="3444973" y="4592944"/>
                  <a:pt x="3449132" y="4578058"/>
                  <a:pt x="3460852" y="4566523"/>
                </a:cubicBezTo>
                <a:cubicBezTo>
                  <a:pt x="3464633" y="4562802"/>
                  <a:pt x="3470304" y="4560568"/>
                  <a:pt x="3475218" y="4559452"/>
                </a:cubicBezTo>
                <a:close/>
                <a:moveTo>
                  <a:pt x="1238980" y="4554781"/>
                </a:moveTo>
                <a:cubicBezTo>
                  <a:pt x="1240106" y="4577962"/>
                  <a:pt x="1229978" y="4593785"/>
                  <a:pt x="1221726" y="4609975"/>
                </a:cubicBezTo>
                <a:cubicBezTo>
                  <a:pt x="1213475" y="4625798"/>
                  <a:pt x="1210474" y="4627638"/>
                  <a:pt x="1198097" y="4631317"/>
                </a:cubicBezTo>
                <a:cubicBezTo>
                  <a:pt x="1196221" y="4608871"/>
                  <a:pt x="1215725" y="4570604"/>
                  <a:pt x="1238980" y="4554781"/>
                </a:cubicBezTo>
                <a:close/>
                <a:moveTo>
                  <a:pt x="1676494" y="4545332"/>
                </a:moveTo>
                <a:cubicBezTo>
                  <a:pt x="1685341" y="4544964"/>
                  <a:pt x="1692347" y="4547176"/>
                  <a:pt x="1695296" y="4556394"/>
                </a:cubicBezTo>
                <a:cubicBezTo>
                  <a:pt x="1698982" y="4569669"/>
                  <a:pt x="1708936" y="4583681"/>
                  <a:pt x="1694927" y="4596955"/>
                </a:cubicBezTo>
                <a:cubicBezTo>
                  <a:pt x="1692715" y="4596218"/>
                  <a:pt x="1689766" y="4596218"/>
                  <a:pt x="1689029" y="4595111"/>
                </a:cubicBezTo>
                <a:cubicBezTo>
                  <a:pt x="1674281" y="4576306"/>
                  <a:pt x="1666171" y="4575200"/>
                  <a:pt x="1644051" y="4587369"/>
                </a:cubicBezTo>
                <a:cubicBezTo>
                  <a:pt x="1631148" y="4594743"/>
                  <a:pt x="1631148" y="4594743"/>
                  <a:pt x="1617507" y="4591055"/>
                </a:cubicBezTo>
                <a:cubicBezTo>
                  <a:pt x="1626356" y="4564875"/>
                  <a:pt x="1651425" y="4546070"/>
                  <a:pt x="1676494" y="4545332"/>
                </a:cubicBezTo>
                <a:close/>
                <a:moveTo>
                  <a:pt x="3406925" y="4541200"/>
                </a:moveTo>
                <a:cubicBezTo>
                  <a:pt x="3403617" y="4553866"/>
                  <a:pt x="3399944" y="4566532"/>
                  <a:pt x="3397738" y="4579571"/>
                </a:cubicBezTo>
                <a:cubicBezTo>
                  <a:pt x="3395534" y="4592237"/>
                  <a:pt x="3395166" y="4605275"/>
                  <a:pt x="3393696" y="4622784"/>
                </a:cubicBezTo>
                <a:cubicBezTo>
                  <a:pt x="3385980" y="4617196"/>
                  <a:pt x="3379733" y="4614589"/>
                  <a:pt x="3377528" y="4610491"/>
                </a:cubicBezTo>
                <a:cubicBezTo>
                  <a:pt x="3367973" y="4590747"/>
                  <a:pt x="3382305" y="4550886"/>
                  <a:pt x="3406925" y="4541200"/>
                </a:cubicBezTo>
                <a:close/>
                <a:moveTo>
                  <a:pt x="1539340" y="4503468"/>
                </a:moveTo>
                <a:cubicBezTo>
                  <a:pt x="1554327" y="4497511"/>
                  <a:pt x="1561820" y="4504956"/>
                  <a:pt x="1563693" y="4522082"/>
                </a:cubicBezTo>
                <a:cubicBezTo>
                  <a:pt x="1564068" y="4525804"/>
                  <a:pt x="1565193" y="4529154"/>
                  <a:pt x="1566316" y="4533249"/>
                </a:cubicBezTo>
                <a:cubicBezTo>
                  <a:pt x="1537090" y="4532877"/>
                  <a:pt x="1515359" y="4547024"/>
                  <a:pt x="1495501" y="4567499"/>
                </a:cubicBezTo>
                <a:cubicBezTo>
                  <a:pt x="1488007" y="4552981"/>
                  <a:pt x="1491754" y="4543301"/>
                  <a:pt x="1497000" y="4534367"/>
                </a:cubicBezTo>
                <a:cubicBezTo>
                  <a:pt x="1506741" y="4518731"/>
                  <a:pt x="1522478" y="4509424"/>
                  <a:pt x="1539340" y="4503468"/>
                </a:cubicBezTo>
                <a:close/>
                <a:moveTo>
                  <a:pt x="289623" y="4501808"/>
                </a:moveTo>
                <a:cubicBezTo>
                  <a:pt x="300825" y="4515102"/>
                  <a:pt x="296127" y="4527288"/>
                  <a:pt x="296127" y="4538736"/>
                </a:cubicBezTo>
                <a:cubicBezTo>
                  <a:pt x="296127" y="4551661"/>
                  <a:pt x="294682" y="4564217"/>
                  <a:pt x="294682" y="4577142"/>
                </a:cubicBezTo>
                <a:cubicBezTo>
                  <a:pt x="294320" y="4588959"/>
                  <a:pt x="294682" y="4600776"/>
                  <a:pt x="294682" y="4612593"/>
                </a:cubicBezTo>
                <a:cubicBezTo>
                  <a:pt x="292875" y="4612593"/>
                  <a:pt x="291068" y="4612963"/>
                  <a:pt x="289261" y="4612963"/>
                </a:cubicBezTo>
                <a:cubicBezTo>
                  <a:pt x="281311" y="4577142"/>
                  <a:pt x="279866" y="4541321"/>
                  <a:pt x="289623" y="4501808"/>
                </a:cubicBezTo>
                <a:close/>
                <a:moveTo>
                  <a:pt x="1615444" y="4495651"/>
                </a:moveTo>
                <a:cubicBezTo>
                  <a:pt x="1620124" y="4494120"/>
                  <a:pt x="1625405" y="4493935"/>
                  <a:pt x="1631890" y="4496904"/>
                </a:cubicBezTo>
                <a:cubicBezTo>
                  <a:pt x="1618919" y="4507295"/>
                  <a:pt x="1607801" y="4516572"/>
                  <a:pt x="1595200" y="4526593"/>
                </a:cubicBezTo>
                <a:cubicBezTo>
                  <a:pt x="1589640" y="4512491"/>
                  <a:pt x="1595571" y="4506553"/>
                  <a:pt x="1602612" y="4502470"/>
                </a:cubicBezTo>
                <a:cubicBezTo>
                  <a:pt x="1606689" y="4500058"/>
                  <a:pt x="1610765" y="4497182"/>
                  <a:pt x="1615444" y="4495651"/>
                </a:cubicBezTo>
                <a:close/>
                <a:moveTo>
                  <a:pt x="1701836" y="4486058"/>
                </a:moveTo>
                <a:cubicBezTo>
                  <a:pt x="1712213" y="4497432"/>
                  <a:pt x="1704801" y="4502739"/>
                  <a:pt x="1698500" y="4507668"/>
                </a:cubicBezTo>
                <a:cubicBezTo>
                  <a:pt x="1688494" y="4516767"/>
                  <a:pt x="1682935" y="4516767"/>
                  <a:pt x="1669963" y="4508806"/>
                </a:cubicBezTo>
                <a:cubicBezTo>
                  <a:pt x="1673298" y="4490228"/>
                  <a:pt x="1688865" y="4490607"/>
                  <a:pt x="1701836" y="4486058"/>
                </a:cubicBezTo>
                <a:close/>
                <a:moveTo>
                  <a:pt x="1857034" y="4474262"/>
                </a:moveTo>
                <a:cubicBezTo>
                  <a:pt x="1860433" y="4472727"/>
                  <a:pt x="1864810" y="4473006"/>
                  <a:pt x="1870398" y="4474682"/>
                </a:cubicBezTo>
                <a:cubicBezTo>
                  <a:pt x="1886418" y="4478777"/>
                  <a:pt x="1894988" y="4489575"/>
                  <a:pt x="1899085" y="4509308"/>
                </a:cubicBezTo>
                <a:cubicBezTo>
                  <a:pt x="1887909" y="4504468"/>
                  <a:pt x="1878968" y="4500371"/>
                  <a:pt x="1867791" y="4495159"/>
                </a:cubicBezTo>
                <a:cubicBezTo>
                  <a:pt x="1862203" y="4508564"/>
                  <a:pt x="1856987" y="4520106"/>
                  <a:pt x="1851399" y="4533137"/>
                </a:cubicBezTo>
                <a:cubicBezTo>
                  <a:pt x="1842085" y="4516010"/>
                  <a:pt x="1844693" y="4499999"/>
                  <a:pt x="1849536" y="4484734"/>
                </a:cubicBezTo>
                <a:cubicBezTo>
                  <a:pt x="1851213" y="4479150"/>
                  <a:pt x="1853634" y="4475799"/>
                  <a:pt x="1857034" y="4474262"/>
                </a:cubicBezTo>
                <a:close/>
                <a:moveTo>
                  <a:pt x="2042369" y="4444361"/>
                </a:moveTo>
                <a:cubicBezTo>
                  <a:pt x="2046580" y="4443775"/>
                  <a:pt x="2051299" y="4444588"/>
                  <a:pt x="2055556" y="4445129"/>
                </a:cubicBezTo>
                <a:cubicBezTo>
                  <a:pt x="2065920" y="4446936"/>
                  <a:pt x="2076654" y="4450187"/>
                  <a:pt x="2077765" y="4463915"/>
                </a:cubicBezTo>
                <a:cubicBezTo>
                  <a:pt x="2071102" y="4469333"/>
                  <a:pt x="2064809" y="4468250"/>
                  <a:pt x="2058517" y="4464998"/>
                </a:cubicBezTo>
                <a:cubicBezTo>
                  <a:pt x="2050374" y="4460663"/>
                  <a:pt x="2041490" y="4456328"/>
                  <a:pt x="2032236" y="4451994"/>
                </a:cubicBezTo>
                <a:cubicBezTo>
                  <a:pt x="2034457" y="4446936"/>
                  <a:pt x="2038159" y="4444949"/>
                  <a:pt x="2042369" y="4444361"/>
                </a:cubicBezTo>
                <a:close/>
                <a:moveTo>
                  <a:pt x="1976043" y="4442269"/>
                </a:moveTo>
                <a:cubicBezTo>
                  <a:pt x="1978684" y="4441623"/>
                  <a:pt x="1981555" y="4441900"/>
                  <a:pt x="1984890" y="4443558"/>
                </a:cubicBezTo>
                <a:cubicBezTo>
                  <a:pt x="1999709" y="4450190"/>
                  <a:pt x="2005637" y="4464927"/>
                  <a:pt x="1999338" y="4482243"/>
                </a:cubicBezTo>
                <a:cubicBezTo>
                  <a:pt x="1993781" y="4476348"/>
                  <a:pt x="1988593" y="4470085"/>
                  <a:pt x="1981555" y="4462348"/>
                </a:cubicBezTo>
                <a:cubicBezTo>
                  <a:pt x="1972292" y="4474138"/>
                  <a:pt x="1963400" y="4484822"/>
                  <a:pt x="1954878" y="4495506"/>
                </a:cubicBezTo>
                <a:cubicBezTo>
                  <a:pt x="1951914" y="4483348"/>
                  <a:pt x="1960065" y="4454243"/>
                  <a:pt x="1968587" y="4446505"/>
                </a:cubicBezTo>
                <a:cubicBezTo>
                  <a:pt x="1970995" y="4444479"/>
                  <a:pt x="1973404" y="4442913"/>
                  <a:pt x="1976043" y="4442269"/>
                </a:cubicBezTo>
                <a:close/>
                <a:moveTo>
                  <a:pt x="1962772" y="4392077"/>
                </a:moveTo>
                <a:cubicBezTo>
                  <a:pt x="1940089" y="4393190"/>
                  <a:pt x="1917776" y="4395787"/>
                  <a:pt x="1895464" y="4396899"/>
                </a:cubicBezTo>
                <a:cubicBezTo>
                  <a:pt x="1882449" y="4397270"/>
                  <a:pt x="1869805" y="4394303"/>
                  <a:pt x="1856418" y="4393932"/>
                </a:cubicBezTo>
                <a:cubicBezTo>
                  <a:pt x="1807703" y="4391706"/>
                  <a:pt x="1760475" y="4399126"/>
                  <a:pt x="1713249" y="4412854"/>
                </a:cubicBezTo>
                <a:cubicBezTo>
                  <a:pt x="1678665" y="4422871"/>
                  <a:pt x="1642965" y="4428436"/>
                  <a:pt x="1607638" y="4435486"/>
                </a:cubicBezTo>
                <a:cubicBezTo>
                  <a:pt x="1554088" y="4446616"/>
                  <a:pt x="1500911" y="4457004"/>
                  <a:pt x="1447362" y="4468135"/>
                </a:cubicBezTo>
                <a:cubicBezTo>
                  <a:pt x="1420216" y="4473700"/>
                  <a:pt x="1393069" y="4480008"/>
                  <a:pt x="1364063" y="4486315"/>
                </a:cubicBezTo>
                <a:cubicBezTo>
                  <a:pt x="1388607" y="4528239"/>
                  <a:pt x="1390466" y="4567566"/>
                  <a:pt x="1369642" y="4607637"/>
                </a:cubicBezTo>
                <a:cubicBezTo>
                  <a:pt x="1363320" y="4619880"/>
                  <a:pt x="1356255" y="4631752"/>
                  <a:pt x="1347702" y="4642141"/>
                </a:cubicBezTo>
                <a:cubicBezTo>
                  <a:pt x="1328736" y="4666628"/>
                  <a:pt x="1304937" y="4686663"/>
                  <a:pt x="1274815" y="4697794"/>
                </a:cubicBezTo>
                <a:cubicBezTo>
                  <a:pt x="1278533" y="4690002"/>
                  <a:pt x="1282997" y="4683695"/>
                  <a:pt x="1287831" y="4677388"/>
                </a:cubicBezTo>
                <a:cubicBezTo>
                  <a:pt x="1304937" y="4655126"/>
                  <a:pt x="1322043" y="4633608"/>
                  <a:pt x="1338776" y="4610975"/>
                </a:cubicBezTo>
                <a:cubicBezTo>
                  <a:pt x="1355882" y="4588344"/>
                  <a:pt x="1362205" y="4562001"/>
                  <a:pt x="1361089" y="4534175"/>
                </a:cubicBezTo>
                <a:cubicBezTo>
                  <a:pt x="1360717" y="4509317"/>
                  <a:pt x="1349932" y="4497816"/>
                  <a:pt x="1325018" y="4496332"/>
                </a:cubicBezTo>
                <a:cubicBezTo>
                  <a:pt x="1288203" y="4494106"/>
                  <a:pt x="1252131" y="4498928"/>
                  <a:pt x="1221639" y="4521561"/>
                </a:cubicBezTo>
                <a:cubicBezTo>
                  <a:pt x="1192260" y="4543079"/>
                  <a:pt x="1163999" y="4567195"/>
                  <a:pt x="1135737" y="4590199"/>
                </a:cubicBezTo>
                <a:cubicBezTo>
                  <a:pt x="1124581" y="4599103"/>
                  <a:pt x="1115283" y="4611717"/>
                  <a:pt x="1103012" y="4617654"/>
                </a:cubicBezTo>
                <a:cubicBezTo>
                  <a:pt x="1091484" y="4623590"/>
                  <a:pt x="1083675" y="4631752"/>
                  <a:pt x="1075866" y="4641028"/>
                </a:cubicBezTo>
                <a:cubicBezTo>
                  <a:pt x="1055412" y="4665144"/>
                  <a:pt x="1043141" y="4694083"/>
                  <a:pt x="1028267" y="4721910"/>
                </a:cubicBezTo>
                <a:cubicBezTo>
                  <a:pt x="1018970" y="4739719"/>
                  <a:pt x="1018598" y="4757527"/>
                  <a:pt x="1022317" y="4776819"/>
                </a:cubicBezTo>
                <a:cubicBezTo>
                  <a:pt x="1030870" y="4777933"/>
                  <a:pt x="1038307" y="4779417"/>
                  <a:pt x="1045744" y="4779046"/>
                </a:cubicBezTo>
                <a:cubicBezTo>
                  <a:pt x="1062478" y="4778304"/>
                  <a:pt x="1080700" y="4780159"/>
                  <a:pt x="1095574" y="4774223"/>
                </a:cubicBezTo>
                <a:cubicBezTo>
                  <a:pt x="1142802" y="4754559"/>
                  <a:pt x="1188542" y="4731556"/>
                  <a:pt x="1235025" y="4710037"/>
                </a:cubicBezTo>
                <a:cubicBezTo>
                  <a:pt x="1240975" y="4707068"/>
                  <a:pt x="1246553" y="4703730"/>
                  <a:pt x="1253991" y="4699648"/>
                </a:cubicBezTo>
                <a:cubicBezTo>
                  <a:pt x="1256594" y="4715973"/>
                  <a:pt x="1249900" y="4725990"/>
                  <a:pt x="1240232" y="4733411"/>
                </a:cubicBezTo>
                <a:cubicBezTo>
                  <a:pt x="1226472" y="4743799"/>
                  <a:pt x="1211598" y="4752333"/>
                  <a:pt x="1197467" y="4761608"/>
                </a:cubicBezTo>
                <a:cubicBezTo>
                  <a:pt x="1191517" y="4765690"/>
                  <a:pt x="1185567" y="4769770"/>
                  <a:pt x="1179246" y="4773852"/>
                </a:cubicBezTo>
                <a:cubicBezTo>
                  <a:pt x="1188170" y="4776448"/>
                  <a:pt x="1194864" y="4775706"/>
                  <a:pt x="1201558" y="4775335"/>
                </a:cubicBezTo>
                <a:cubicBezTo>
                  <a:pt x="1228704" y="4773110"/>
                  <a:pt x="1255851" y="4769770"/>
                  <a:pt x="1282997" y="4769028"/>
                </a:cubicBezTo>
                <a:cubicBezTo>
                  <a:pt x="1326133" y="4767544"/>
                  <a:pt x="1369270" y="4768657"/>
                  <a:pt x="1412035" y="4766802"/>
                </a:cubicBezTo>
                <a:cubicBezTo>
                  <a:pt x="1440297" y="4765690"/>
                  <a:pt x="1469303" y="4763463"/>
                  <a:pt x="1497193" y="4758268"/>
                </a:cubicBezTo>
                <a:cubicBezTo>
                  <a:pt x="1526942" y="4752704"/>
                  <a:pt x="1556320" y="4748994"/>
                  <a:pt x="1586441" y="4749735"/>
                </a:cubicBezTo>
                <a:cubicBezTo>
                  <a:pt x="1610241" y="4750106"/>
                  <a:pt x="1634040" y="4748994"/>
                  <a:pt x="1657840" y="4747881"/>
                </a:cubicBezTo>
                <a:cubicBezTo>
                  <a:pt x="1674202" y="4747139"/>
                  <a:pt x="1690564" y="4744912"/>
                  <a:pt x="1706927" y="4744170"/>
                </a:cubicBezTo>
                <a:cubicBezTo>
                  <a:pt x="1753782" y="4741573"/>
                  <a:pt x="1801009" y="4739347"/>
                  <a:pt x="1844890" y="4719683"/>
                </a:cubicBezTo>
                <a:cubicBezTo>
                  <a:pt x="1869805" y="4708553"/>
                  <a:pt x="1895835" y="4704843"/>
                  <a:pt x="1922611" y="4703359"/>
                </a:cubicBezTo>
                <a:cubicBezTo>
                  <a:pt x="1940832" y="4702246"/>
                  <a:pt x="1959426" y="4700761"/>
                  <a:pt x="1976904" y="4695568"/>
                </a:cubicBezTo>
                <a:cubicBezTo>
                  <a:pt x="2039375" y="4676646"/>
                  <a:pt x="2102221" y="4657353"/>
                  <a:pt x="2159861" y="4625445"/>
                </a:cubicBezTo>
                <a:cubicBezTo>
                  <a:pt x="2180314" y="4614315"/>
                  <a:pt x="2198536" y="4597248"/>
                  <a:pt x="2201882" y="4573132"/>
                </a:cubicBezTo>
                <a:cubicBezTo>
                  <a:pt x="2205601" y="4540112"/>
                  <a:pt x="2204485" y="4508204"/>
                  <a:pt x="2190354" y="4475555"/>
                </a:cubicBezTo>
                <a:cubicBezTo>
                  <a:pt x="2176595" y="4445132"/>
                  <a:pt x="2159489" y="4423984"/>
                  <a:pt x="2130112" y="4408030"/>
                </a:cubicBezTo>
                <a:cubicBezTo>
                  <a:pt x="2110774" y="4397642"/>
                  <a:pt x="2092181" y="4390592"/>
                  <a:pt x="2070612" y="4392077"/>
                </a:cubicBezTo>
                <a:cubicBezTo>
                  <a:pt x="2060201" y="4392819"/>
                  <a:pt x="2050160" y="4393561"/>
                  <a:pt x="2039748" y="4393932"/>
                </a:cubicBezTo>
                <a:cubicBezTo>
                  <a:pt x="2028220" y="4393932"/>
                  <a:pt x="2016692" y="4392819"/>
                  <a:pt x="2005164" y="4392819"/>
                </a:cubicBezTo>
                <a:cubicBezTo>
                  <a:pt x="1991033" y="4392077"/>
                  <a:pt x="1976904" y="4391335"/>
                  <a:pt x="1962772" y="4392077"/>
                </a:cubicBezTo>
                <a:close/>
                <a:moveTo>
                  <a:pt x="1599085" y="4389618"/>
                </a:moveTo>
                <a:cubicBezTo>
                  <a:pt x="1593042" y="4389572"/>
                  <a:pt x="1586070" y="4392262"/>
                  <a:pt x="1580492" y="4391335"/>
                </a:cubicBezTo>
                <a:cubicBezTo>
                  <a:pt x="1570451" y="4389850"/>
                  <a:pt x="1563386" y="4393932"/>
                  <a:pt x="1561526" y="4406175"/>
                </a:cubicBezTo>
                <a:cubicBezTo>
                  <a:pt x="1579004" y="4406917"/>
                  <a:pt x="1595738" y="4409885"/>
                  <a:pt x="1612100" y="4404321"/>
                </a:cubicBezTo>
                <a:cubicBezTo>
                  <a:pt x="1610241" y="4392448"/>
                  <a:pt x="1605127" y="4389665"/>
                  <a:pt x="1599085" y="4389618"/>
                </a:cubicBezTo>
                <a:close/>
                <a:moveTo>
                  <a:pt x="891269" y="4378294"/>
                </a:moveTo>
                <a:cubicBezTo>
                  <a:pt x="907693" y="4383190"/>
                  <a:pt x="918890" y="4395241"/>
                  <a:pt x="927849" y="4409175"/>
                </a:cubicBezTo>
                <a:cubicBezTo>
                  <a:pt x="928968" y="4410306"/>
                  <a:pt x="928595" y="4411812"/>
                  <a:pt x="928968" y="4413318"/>
                </a:cubicBezTo>
                <a:cubicBezTo>
                  <a:pt x="928968" y="4420097"/>
                  <a:pt x="920010" y="4427630"/>
                  <a:pt x="912918" y="4424616"/>
                </a:cubicBezTo>
                <a:cubicBezTo>
                  <a:pt x="899108" y="4418591"/>
                  <a:pt x="886042" y="4411059"/>
                  <a:pt x="878204" y="4397500"/>
                </a:cubicBezTo>
                <a:cubicBezTo>
                  <a:pt x="875591" y="4393357"/>
                  <a:pt x="875218" y="4385826"/>
                  <a:pt x="877458" y="4382813"/>
                </a:cubicBezTo>
                <a:cubicBezTo>
                  <a:pt x="879324" y="4379423"/>
                  <a:pt x="887163" y="4377164"/>
                  <a:pt x="891269" y="4378294"/>
                </a:cubicBezTo>
                <a:close/>
                <a:moveTo>
                  <a:pt x="425001" y="4377971"/>
                </a:moveTo>
                <a:cubicBezTo>
                  <a:pt x="414952" y="4385410"/>
                  <a:pt x="403787" y="4390988"/>
                  <a:pt x="395970" y="4399914"/>
                </a:cubicBezTo>
                <a:cubicBezTo>
                  <a:pt x="385177" y="4411442"/>
                  <a:pt x="376244" y="4424458"/>
                  <a:pt x="367684" y="4437474"/>
                </a:cubicBezTo>
                <a:cubicBezTo>
                  <a:pt x="352053" y="4462762"/>
                  <a:pt x="346470" y="4490653"/>
                  <a:pt x="350564" y="4520033"/>
                </a:cubicBezTo>
                <a:cubicBezTo>
                  <a:pt x="353168" y="4537511"/>
                  <a:pt x="360612" y="4552759"/>
                  <a:pt x="376616" y="4561684"/>
                </a:cubicBezTo>
                <a:cubicBezTo>
                  <a:pt x="389271" y="4569122"/>
                  <a:pt x="403787" y="4574700"/>
                  <a:pt x="416813" y="4581022"/>
                </a:cubicBezTo>
                <a:cubicBezTo>
                  <a:pt x="430212" y="4587716"/>
                  <a:pt x="441005" y="4584740"/>
                  <a:pt x="449565" y="4573956"/>
                </a:cubicBezTo>
                <a:cubicBezTo>
                  <a:pt x="462219" y="4558708"/>
                  <a:pt x="475246" y="4543462"/>
                  <a:pt x="487156" y="4527842"/>
                </a:cubicBezTo>
                <a:cubicBezTo>
                  <a:pt x="501671" y="4508876"/>
                  <a:pt x="499438" y="4473175"/>
                  <a:pt x="484550" y="4454208"/>
                </a:cubicBezTo>
                <a:cubicBezTo>
                  <a:pt x="464825" y="4430036"/>
                  <a:pt x="445843" y="4404747"/>
                  <a:pt x="425001" y="4377971"/>
                </a:cubicBezTo>
                <a:close/>
                <a:moveTo>
                  <a:pt x="3376072" y="4350563"/>
                </a:moveTo>
                <a:cubicBezTo>
                  <a:pt x="3355257" y="4350935"/>
                  <a:pt x="3342620" y="4363955"/>
                  <a:pt x="3339275" y="4384415"/>
                </a:cubicBezTo>
                <a:cubicBezTo>
                  <a:pt x="3335929" y="4402643"/>
                  <a:pt x="3331097" y="4405247"/>
                  <a:pt x="3312885" y="4400783"/>
                </a:cubicBezTo>
                <a:cubicBezTo>
                  <a:pt x="3295415" y="4395947"/>
                  <a:pt x="3272370" y="4403387"/>
                  <a:pt x="3263821" y="4417522"/>
                </a:cubicBezTo>
                <a:cubicBezTo>
                  <a:pt x="3250811" y="4439099"/>
                  <a:pt x="3246351" y="4463278"/>
                  <a:pt x="3254157" y="4486343"/>
                </a:cubicBezTo>
                <a:cubicBezTo>
                  <a:pt x="3259361" y="4503455"/>
                  <a:pt x="3258989" y="4514614"/>
                  <a:pt x="3244865" y="4525775"/>
                </a:cubicBezTo>
                <a:cubicBezTo>
                  <a:pt x="3237059" y="4531354"/>
                  <a:pt x="3234458" y="4539538"/>
                  <a:pt x="3237059" y="4549211"/>
                </a:cubicBezTo>
                <a:cubicBezTo>
                  <a:pt x="3242635" y="4568927"/>
                  <a:pt x="3250068" y="4587526"/>
                  <a:pt x="3262335" y="4603150"/>
                </a:cubicBezTo>
                <a:cubicBezTo>
                  <a:pt x="3264193" y="4592363"/>
                  <a:pt x="3264936" y="4580830"/>
                  <a:pt x="3269025" y="4570786"/>
                </a:cubicBezTo>
                <a:cubicBezTo>
                  <a:pt x="3273114" y="4560743"/>
                  <a:pt x="3280919" y="4551815"/>
                  <a:pt x="3285379" y="4545119"/>
                </a:cubicBezTo>
                <a:cubicBezTo>
                  <a:pt x="3276830" y="4530238"/>
                  <a:pt x="3267538" y="4518334"/>
                  <a:pt x="3262706" y="4504571"/>
                </a:cubicBezTo>
                <a:cubicBezTo>
                  <a:pt x="3254900" y="4481878"/>
                  <a:pt x="3261219" y="4458443"/>
                  <a:pt x="3279432" y="4453979"/>
                </a:cubicBezTo>
                <a:cubicBezTo>
                  <a:pt x="3295787" y="4449887"/>
                  <a:pt x="3312512" y="4445423"/>
                  <a:pt x="3332956" y="4448399"/>
                </a:cubicBezTo>
                <a:cubicBezTo>
                  <a:pt x="3317717" y="4455839"/>
                  <a:pt x="3305450" y="4461047"/>
                  <a:pt x="3293557" y="4467743"/>
                </a:cubicBezTo>
                <a:cubicBezTo>
                  <a:pt x="3289468" y="4470347"/>
                  <a:pt x="3284265" y="4477415"/>
                  <a:pt x="3285379" y="4481878"/>
                </a:cubicBezTo>
                <a:cubicBezTo>
                  <a:pt x="3288352" y="4500106"/>
                  <a:pt x="3293557" y="4517963"/>
                  <a:pt x="3298017" y="4535819"/>
                </a:cubicBezTo>
                <a:lnTo>
                  <a:pt x="3302477" y="4535074"/>
                </a:lnTo>
                <a:cubicBezTo>
                  <a:pt x="3303220" y="4530983"/>
                  <a:pt x="3304336" y="4526891"/>
                  <a:pt x="3303964" y="4522426"/>
                </a:cubicBezTo>
                <a:cubicBezTo>
                  <a:pt x="3303220" y="4513126"/>
                  <a:pt x="3307309" y="4504943"/>
                  <a:pt x="3314742" y="4501967"/>
                </a:cubicBezTo>
                <a:cubicBezTo>
                  <a:pt x="3332956" y="4495271"/>
                  <a:pt x="3351540" y="4488575"/>
                  <a:pt x="3373841" y="4496014"/>
                </a:cubicBezTo>
                <a:cubicBezTo>
                  <a:pt x="3360832" y="4507175"/>
                  <a:pt x="3350426" y="4516846"/>
                  <a:pt x="3339275" y="4526146"/>
                </a:cubicBezTo>
                <a:cubicBezTo>
                  <a:pt x="3341876" y="4531354"/>
                  <a:pt x="3343735" y="4535446"/>
                  <a:pt x="3345965" y="4539538"/>
                </a:cubicBezTo>
                <a:cubicBezTo>
                  <a:pt x="3350426" y="4545862"/>
                  <a:pt x="3355629" y="4551443"/>
                  <a:pt x="3358602" y="4558139"/>
                </a:cubicBezTo>
                <a:cubicBezTo>
                  <a:pt x="3360461" y="4562231"/>
                  <a:pt x="3360832" y="4570043"/>
                  <a:pt x="3358230" y="4572647"/>
                </a:cubicBezTo>
                <a:cubicBezTo>
                  <a:pt x="3355629" y="4575994"/>
                  <a:pt x="3347823" y="4576739"/>
                  <a:pt x="3343363" y="4574878"/>
                </a:cubicBezTo>
                <a:cubicBezTo>
                  <a:pt x="3336301" y="4571902"/>
                  <a:pt x="3329610" y="4566694"/>
                  <a:pt x="3323663" y="4561115"/>
                </a:cubicBezTo>
                <a:cubicBezTo>
                  <a:pt x="3309168" y="4548839"/>
                  <a:pt x="3299131" y="4551070"/>
                  <a:pt x="3291326" y="4568555"/>
                </a:cubicBezTo>
                <a:cubicBezTo>
                  <a:pt x="3283149" y="4586783"/>
                  <a:pt x="3286122" y="4604267"/>
                  <a:pt x="3292441" y="4622123"/>
                </a:cubicBezTo>
                <a:cubicBezTo>
                  <a:pt x="3333327" y="4605754"/>
                  <a:pt x="3333327" y="4605754"/>
                  <a:pt x="3350797" y="4615426"/>
                </a:cubicBezTo>
                <a:cubicBezTo>
                  <a:pt x="3342991" y="4621750"/>
                  <a:pt x="3335186" y="4627330"/>
                  <a:pt x="3328123" y="4633282"/>
                </a:cubicBezTo>
                <a:cubicBezTo>
                  <a:pt x="3315858" y="4644070"/>
                  <a:pt x="3315858" y="4647419"/>
                  <a:pt x="3324407" y="4660810"/>
                </a:cubicBezTo>
                <a:cubicBezTo>
                  <a:pt x="3327009" y="4664902"/>
                  <a:pt x="3329239" y="4669738"/>
                  <a:pt x="3331840" y="4674575"/>
                </a:cubicBezTo>
                <a:cubicBezTo>
                  <a:pt x="3306937" y="4683875"/>
                  <a:pt x="3299504" y="4661926"/>
                  <a:pt x="3285379" y="4652998"/>
                </a:cubicBezTo>
                <a:cubicBezTo>
                  <a:pt x="3271998" y="4668251"/>
                  <a:pt x="3270511" y="4684618"/>
                  <a:pt x="3279432" y="4700242"/>
                </a:cubicBezTo>
                <a:cubicBezTo>
                  <a:pt x="3289468" y="4718842"/>
                  <a:pt x="3300990" y="4737070"/>
                  <a:pt x="3326637" y="4738186"/>
                </a:cubicBezTo>
                <a:cubicBezTo>
                  <a:pt x="3328123" y="4734838"/>
                  <a:pt x="3329239" y="4733723"/>
                  <a:pt x="3328867" y="4732606"/>
                </a:cubicBezTo>
                <a:cubicBezTo>
                  <a:pt x="3328496" y="4725538"/>
                  <a:pt x="3327009" y="4718470"/>
                  <a:pt x="3334815" y="4714750"/>
                </a:cubicBezTo>
                <a:cubicBezTo>
                  <a:pt x="3342991" y="4711403"/>
                  <a:pt x="3347823" y="4717354"/>
                  <a:pt x="3352656" y="4721819"/>
                </a:cubicBezTo>
                <a:cubicBezTo>
                  <a:pt x="3367895" y="4737070"/>
                  <a:pt x="3387595" y="4742278"/>
                  <a:pt x="3407666" y="4747858"/>
                </a:cubicBezTo>
                <a:cubicBezTo>
                  <a:pt x="3418073" y="4750834"/>
                  <a:pt x="3427737" y="4750462"/>
                  <a:pt x="3436286" y="4743022"/>
                </a:cubicBezTo>
                <a:cubicBezTo>
                  <a:pt x="3445578" y="4735210"/>
                  <a:pt x="3456729" y="4733350"/>
                  <a:pt x="3468995" y="4733723"/>
                </a:cubicBezTo>
                <a:cubicBezTo>
                  <a:pt x="3475686" y="4734094"/>
                  <a:pt x="3482376" y="4734094"/>
                  <a:pt x="3489066" y="4733723"/>
                </a:cubicBezTo>
                <a:cubicBezTo>
                  <a:pt x="3504677" y="4732978"/>
                  <a:pt x="3516943" y="4726282"/>
                  <a:pt x="3522147" y="4710658"/>
                </a:cubicBezTo>
                <a:cubicBezTo>
                  <a:pt x="3525120" y="4700242"/>
                  <a:pt x="3528093" y="4689826"/>
                  <a:pt x="3528837" y="4679410"/>
                </a:cubicBezTo>
                <a:cubicBezTo>
                  <a:pt x="3530696" y="4655231"/>
                  <a:pt x="3535528" y="4647419"/>
                  <a:pt x="3558200" y="4647047"/>
                </a:cubicBezTo>
                <a:cubicBezTo>
                  <a:pt x="3567493" y="4647047"/>
                  <a:pt x="3577900" y="4644443"/>
                  <a:pt x="3585334" y="4639606"/>
                </a:cubicBezTo>
                <a:cubicBezTo>
                  <a:pt x="3598714" y="4631423"/>
                  <a:pt x="3610238" y="4620634"/>
                  <a:pt x="3622503" y="4610218"/>
                </a:cubicBezTo>
                <a:cubicBezTo>
                  <a:pt x="3629936" y="4604267"/>
                  <a:pt x="3631052" y="4595710"/>
                  <a:pt x="3628450" y="4586410"/>
                </a:cubicBezTo>
                <a:cubicBezTo>
                  <a:pt x="3625476" y="4575994"/>
                  <a:pt x="3622131" y="4565578"/>
                  <a:pt x="3618786" y="4555162"/>
                </a:cubicBezTo>
                <a:cubicBezTo>
                  <a:pt x="3609494" y="4523171"/>
                  <a:pt x="3609494" y="4523171"/>
                  <a:pt x="3631795" y="4499735"/>
                </a:cubicBezTo>
                <a:cubicBezTo>
                  <a:pt x="3626592" y="4482994"/>
                  <a:pt x="3614698" y="4469974"/>
                  <a:pt x="3600573" y="4457699"/>
                </a:cubicBezTo>
                <a:cubicBezTo>
                  <a:pt x="3598343" y="4461047"/>
                  <a:pt x="3596484" y="4463651"/>
                  <a:pt x="3595370" y="4466255"/>
                </a:cubicBezTo>
                <a:cubicBezTo>
                  <a:pt x="3588308" y="4489690"/>
                  <a:pt x="3571581" y="4504198"/>
                  <a:pt x="3551510" y="4515359"/>
                </a:cubicBezTo>
                <a:cubicBezTo>
                  <a:pt x="3536642" y="4523542"/>
                  <a:pt x="3527350" y="4522054"/>
                  <a:pt x="3515084" y="4509406"/>
                </a:cubicBezTo>
                <a:cubicBezTo>
                  <a:pt x="3512854" y="4507175"/>
                  <a:pt x="3510624" y="4504943"/>
                  <a:pt x="3508022" y="4502339"/>
                </a:cubicBezTo>
                <a:cubicBezTo>
                  <a:pt x="3496128" y="4510522"/>
                  <a:pt x="3484978" y="4520567"/>
                  <a:pt x="3470481" y="4513499"/>
                </a:cubicBezTo>
                <a:cubicBezTo>
                  <a:pt x="3455986" y="4506802"/>
                  <a:pt x="3455986" y="4490806"/>
                  <a:pt x="3451897" y="4477415"/>
                </a:cubicBezTo>
                <a:cubicBezTo>
                  <a:pt x="3442977" y="4480019"/>
                  <a:pt x="3434799" y="4482994"/>
                  <a:pt x="3426250" y="4485227"/>
                </a:cubicBezTo>
                <a:cubicBezTo>
                  <a:pt x="3415471" y="4488202"/>
                  <a:pt x="3405807" y="4485227"/>
                  <a:pt x="3399117" y="4475927"/>
                </a:cubicBezTo>
                <a:cubicBezTo>
                  <a:pt x="3391683" y="4465882"/>
                  <a:pt x="3391683" y="4455466"/>
                  <a:pt x="3398374" y="4445423"/>
                </a:cubicBezTo>
                <a:cubicBezTo>
                  <a:pt x="3403577" y="4438354"/>
                  <a:pt x="3409152" y="4431659"/>
                  <a:pt x="3414356" y="4424591"/>
                </a:cubicBezTo>
                <a:cubicBezTo>
                  <a:pt x="3408781" y="4420499"/>
                  <a:pt x="3403206" y="4417151"/>
                  <a:pt x="3399117" y="4413431"/>
                </a:cubicBezTo>
                <a:cubicBezTo>
                  <a:pt x="3389453" y="4404502"/>
                  <a:pt x="3389453" y="4393343"/>
                  <a:pt x="3399117" y="4384786"/>
                </a:cubicBezTo>
                <a:cubicBezTo>
                  <a:pt x="3403577" y="4381067"/>
                  <a:pt x="3409525" y="4378463"/>
                  <a:pt x="3415099" y="4376603"/>
                </a:cubicBezTo>
                <a:cubicBezTo>
                  <a:pt x="3428109" y="4372883"/>
                  <a:pt x="3441118" y="4370279"/>
                  <a:pt x="3455986" y="4366931"/>
                </a:cubicBezTo>
                <a:cubicBezTo>
                  <a:pt x="3430339" y="4352051"/>
                  <a:pt x="3403206" y="4349448"/>
                  <a:pt x="3376072" y="4350563"/>
                </a:cubicBezTo>
                <a:close/>
                <a:moveTo>
                  <a:pt x="3533762" y="4332568"/>
                </a:moveTo>
                <a:cubicBezTo>
                  <a:pt x="3525677" y="4334567"/>
                  <a:pt x="3519173" y="4340519"/>
                  <a:pt x="3512482" y="4350935"/>
                </a:cubicBezTo>
                <a:cubicBezTo>
                  <a:pt x="3506907" y="4359491"/>
                  <a:pt x="3503562" y="4369163"/>
                  <a:pt x="3499101" y="4378091"/>
                </a:cubicBezTo>
                <a:cubicBezTo>
                  <a:pt x="3494641" y="4386647"/>
                  <a:pt x="3489809" y="4394831"/>
                  <a:pt x="3484606" y="4402643"/>
                </a:cubicBezTo>
                <a:cubicBezTo>
                  <a:pt x="3483491" y="4404131"/>
                  <a:pt x="3480146" y="4404131"/>
                  <a:pt x="3476800" y="4404875"/>
                </a:cubicBezTo>
                <a:cubicBezTo>
                  <a:pt x="3475313" y="4398179"/>
                  <a:pt x="3473455" y="4392227"/>
                  <a:pt x="3472340" y="4387019"/>
                </a:cubicBezTo>
                <a:cubicBezTo>
                  <a:pt x="3443720" y="4383671"/>
                  <a:pt x="3422905" y="4387390"/>
                  <a:pt x="3408781" y="4398551"/>
                </a:cubicBezTo>
                <a:cubicBezTo>
                  <a:pt x="3410268" y="4400411"/>
                  <a:pt x="3411755" y="4403387"/>
                  <a:pt x="3413612" y="4404131"/>
                </a:cubicBezTo>
                <a:cubicBezTo>
                  <a:pt x="3425879" y="4409710"/>
                  <a:pt x="3438145" y="4415663"/>
                  <a:pt x="3452640" y="4413803"/>
                </a:cubicBezTo>
                <a:cubicBezTo>
                  <a:pt x="3456729" y="4413431"/>
                  <a:pt x="3461561" y="4417522"/>
                  <a:pt x="3466021" y="4419755"/>
                </a:cubicBezTo>
                <a:cubicBezTo>
                  <a:pt x="3463048" y="4423847"/>
                  <a:pt x="3460818" y="4429426"/>
                  <a:pt x="3457100" y="4432030"/>
                </a:cubicBezTo>
                <a:cubicBezTo>
                  <a:pt x="3450038" y="4436123"/>
                  <a:pt x="3441861" y="4437983"/>
                  <a:pt x="3434428" y="4441331"/>
                </a:cubicBezTo>
                <a:cubicBezTo>
                  <a:pt x="3424764" y="4446167"/>
                  <a:pt x="3417330" y="4452491"/>
                  <a:pt x="3418073" y="4465139"/>
                </a:cubicBezTo>
                <a:cubicBezTo>
                  <a:pt x="3428480" y="4471090"/>
                  <a:pt x="3437029" y="4465139"/>
                  <a:pt x="3445207" y="4460674"/>
                </a:cubicBezTo>
                <a:cubicBezTo>
                  <a:pt x="3452640" y="4456211"/>
                  <a:pt x="3458588" y="4449515"/>
                  <a:pt x="3466021" y="4444679"/>
                </a:cubicBezTo>
                <a:cubicBezTo>
                  <a:pt x="3469738" y="4442446"/>
                  <a:pt x="3475313" y="4439842"/>
                  <a:pt x="3478659" y="4440958"/>
                </a:cubicBezTo>
                <a:cubicBezTo>
                  <a:pt x="3484978" y="4443563"/>
                  <a:pt x="3483119" y="4449515"/>
                  <a:pt x="3480889" y="4454723"/>
                </a:cubicBezTo>
                <a:cubicBezTo>
                  <a:pt x="3476429" y="4465882"/>
                  <a:pt x="3474198" y="4477043"/>
                  <a:pt x="3483491" y="4490063"/>
                </a:cubicBezTo>
                <a:cubicBezTo>
                  <a:pt x="3490552" y="4483367"/>
                  <a:pt x="3498358" y="4478159"/>
                  <a:pt x="3503190" y="4470719"/>
                </a:cubicBezTo>
                <a:cubicBezTo>
                  <a:pt x="3506907" y="4464395"/>
                  <a:pt x="3510624" y="4459187"/>
                  <a:pt x="3516943" y="4461791"/>
                </a:cubicBezTo>
                <a:cubicBezTo>
                  <a:pt x="3521403" y="4463651"/>
                  <a:pt x="3525120" y="4469603"/>
                  <a:pt x="3527722" y="4474811"/>
                </a:cubicBezTo>
                <a:cubicBezTo>
                  <a:pt x="3530696" y="4480763"/>
                  <a:pt x="3531810" y="4487831"/>
                  <a:pt x="3534412" y="4495643"/>
                </a:cubicBezTo>
                <a:cubicBezTo>
                  <a:pt x="3555599" y="4486714"/>
                  <a:pt x="3570467" y="4475182"/>
                  <a:pt x="3572697" y="4453979"/>
                </a:cubicBezTo>
                <a:cubicBezTo>
                  <a:pt x="3573811" y="4440958"/>
                  <a:pt x="3566006" y="4433891"/>
                  <a:pt x="3548908" y="4427938"/>
                </a:cubicBezTo>
                <a:cubicBezTo>
                  <a:pt x="3545191" y="4433146"/>
                  <a:pt x="3541847" y="4439099"/>
                  <a:pt x="3538129" y="4443935"/>
                </a:cubicBezTo>
                <a:cubicBezTo>
                  <a:pt x="3521774" y="4438354"/>
                  <a:pt x="3519173" y="4436495"/>
                  <a:pt x="3522518" y="4423103"/>
                </a:cubicBezTo>
                <a:cubicBezTo>
                  <a:pt x="3525863" y="4409339"/>
                  <a:pt x="3531439" y="4395947"/>
                  <a:pt x="3538129" y="4383299"/>
                </a:cubicBezTo>
                <a:cubicBezTo>
                  <a:pt x="3545934" y="4368047"/>
                  <a:pt x="3555599" y="4353167"/>
                  <a:pt x="3564519" y="4337915"/>
                </a:cubicBezTo>
                <a:cubicBezTo>
                  <a:pt x="3551510" y="4332522"/>
                  <a:pt x="3541847" y="4330568"/>
                  <a:pt x="3533762" y="4332568"/>
                </a:cubicBezTo>
                <a:close/>
                <a:moveTo>
                  <a:pt x="899780" y="4320107"/>
                </a:moveTo>
                <a:cubicBezTo>
                  <a:pt x="903356" y="4321129"/>
                  <a:pt x="906072" y="4324289"/>
                  <a:pt x="907701" y="4329121"/>
                </a:cubicBezTo>
                <a:cubicBezTo>
                  <a:pt x="911321" y="4339902"/>
                  <a:pt x="912769" y="4351426"/>
                  <a:pt x="913856" y="4362950"/>
                </a:cubicBezTo>
                <a:cubicBezTo>
                  <a:pt x="914218" y="4365181"/>
                  <a:pt x="909149" y="4368527"/>
                  <a:pt x="906614" y="4371872"/>
                </a:cubicBezTo>
                <a:cubicBezTo>
                  <a:pt x="890321" y="4358861"/>
                  <a:pt x="887424" y="4342133"/>
                  <a:pt x="886700" y="4323917"/>
                </a:cubicBezTo>
                <a:cubicBezTo>
                  <a:pt x="891769" y="4320199"/>
                  <a:pt x="896204" y="4319084"/>
                  <a:pt x="899780" y="4320107"/>
                </a:cubicBezTo>
                <a:close/>
                <a:moveTo>
                  <a:pt x="3549280" y="4315967"/>
                </a:moveTo>
                <a:cubicBezTo>
                  <a:pt x="3556342" y="4316712"/>
                  <a:pt x="3563776" y="4318199"/>
                  <a:pt x="3571210" y="4319316"/>
                </a:cubicBezTo>
                <a:cubicBezTo>
                  <a:pt x="3586078" y="4321920"/>
                  <a:pt x="3591281" y="4329731"/>
                  <a:pt x="3586078" y="4344240"/>
                </a:cubicBezTo>
                <a:cubicBezTo>
                  <a:pt x="3580873" y="4359491"/>
                  <a:pt x="3573811" y="4374371"/>
                  <a:pt x="3567493" y="4389251"/>
                </a:cubicBezTo>
                <a:cubicBezTo>
                  <a:pt x="3566378" y="4392971"/>
                  <a:pt x="3564519" y="4396691"/>
                  <a:pt x="3563776" y="4398923"/>
                </a:cubicBezTo>
                <a:cubicBezTo>
                  <a:pt x="3576785" y="4412314"/>
                  <a:pt x="3587192" y="4423475"/>
                  <a:pt x="3597971" y="4434263"/>
                </a:cubicBezTo>
                <a:cubicBezTo>
                  <a:pt x="3601689" y="4437983"/>
                  <a:pt x="3606892" y="4440215"/>
                  <a:pt x="3610609" y="4443935"/>
                </a:cubicBezTo>
                <a:cubicBezTo>
                  <a:pt x="3621760" y="4455095"/>
                  <a:pt x="3634025" y="4465139"/>
                  <a:pt x="3643690" y="4477415"/>
                </a:cubicBezTo>
                <a:cubicBezTo>
                  <a:pt x="3657442" y="4495271"/>
                  <a:pt x="3656326" y="4504943"/>
                  <a:pt x="3641088" y="4522426"/>
                </a:cubicBezTo>
                <a:cubicBezTo>
                  <a:pt x="3639229" y="4524658"/>
                  <a:pt x="3637742" y="4526519"/>
                  <a:pt x="3634769" y="4529495"/>
                </a:cubicBezTo>
                <a:cubicBezTo>
                  <a:pt x="3640715" y="4541770"/>
                  <a:pt x="3645920" y="4554047"/>
                  <a:pt x="3651866" y="4566323"/>
                </a:cubicBezTo>
                <a:cubicBezTo>
                  <a:pt x="3664132" y="4593479"/>
                  <a:pt x="3663761" y="4618403"/>
                  <a:pt x="3634398" y="4637746"/>
                </a:cubicBezTo>
                <a:cubicBezTo>
                  <a:pt x="3629565" y="4641094"/>
                  <a:pt x="3624361" y="4644815"/>
                  <a:pt x="3620644" y="4649651"/>
                </a:cubicBezTo>
                <a:cubicBezTo>
                  <a:pt x="3606149" y="4668251"/>
                  <a:pt x="3587564" y="4677551"/>
                  <a:pt x="3563032" y="4676063"/>
                </a:cubicBezTo>
                <a:cubicBezTo>
                  <a:pt x="3560059" y="4690942"/>
                  <a:pt x="3557085" y="4704706"/>
                  <a:pt x="3554483" y="4718470"/>
                </a:cubicBezTo>
                <a:cubicBezTo>
                  <a:pt x="3548164" y="4748974"/>
                  <a:pt x="3523633" y="4765714"/>
                  <a:pt x="3495385" y="4763482"/>
                </a:cubicBezTo>
                <a:cubicBezTo>
                  <a:pt x="3489809" y="4762738"/>
                  <a:pt x="3484234" y="4763110"/>
                  <a:pt x="3479030" y="4761994"/>
                </a:cubicBezTo>
                <a:cubicBezTo>
                  <a:pt x="3465649" y="4758646"/>
                  <a:pt x="3455986" y="4761250"/>
                  <a:pt x="3446693" y="4772410"/>
                </a:cubicBezTo>
                <a:cubicBezTo>
                  <a:pt x="3435915" y="4785058"/>
                  <a:pt x="3419560" y="4785058"/>
                  <a:pt x="3404692" y="4781710"/>
                </a:cubicBezTo>
                <a:cubicBezTo>
                  <a:pt x="3383506" y="4776874"/>
                  <a:pt x="3362691" y="4772410"/>
                  <a:pt x="3344850" y="4757530"/>
                </a:cubicBezTo>
                <a:cubicBezTo>
                  <a:pt x="3340018" y="4753810"/>
                  <a:pt x="3330726" y="4753810"/>
                  <a:pt x="3323663" y="4754555"/>
                </a:cubicBezTo>
                <a:cubicBezTo>
                  <a:pt x="3299504" y="4757530"/>
                  <a:pt x="3279060" y="4748230"/>
                  <a:pt x="3261963" y="4732978"/>
                </a:cubicBezTo>
                <a:cubicBezTo>
                  <a:pt x="3241519" y="4715122"/>
                  <a:pt x="3233343" y="4691314"/>
                  <a:pt x="3241891" y="4664530"/>
                </a:cubicBezTo>
                <a:cubicBezTo>
                  <a:pt x="3245608" y="4651882"/>
                  <a:pt x="3242635" y="4643327"/>
                  <a:pt x="3235573" y="4632538"/>
                </a:cubicBezTo>
                <a:cubicBezTo>
                  <a:pt x="3225165" y="4617658"/>
                  <a:pt x="3216245" y="4601291"/>
                  <a:pt x="3209183" y="4584551"/>
                </a:cubicBezTo>
                <a:cubicBezTo>
                  <a:pt x="3196917" y="4555535"/>
                  <a:pt x="3194315" y="4526146"/>
                  <a:pt x="3221077" y="4502710"/>
                </a:cubicBezTo>
                <a:cubicBezTo>
                  <a:pt x="3215501" y="4475182"/>
                  <a:pt x="3217359" y="4448771"/>
                  <a:pt x="3226280" y="4423475"/>
                </a:cubicBezTo>
                <a:cubicBezTo>
                  <a:pt x="3239289" y="4385531"/>
                  <a:pt x="3260476" y="4371767"/>
                  <a:pt x="3299875" y="4371767"/>
                </a:cubicBezTo>
                <a:cubicBezTo>
                  <a:pt x="3305450" y="4372139"/>
                  <a:pt x="3311026" y="4371767"/>
                  <a:pt x="3317717" y="4371767"/>
                </a:cubicBezTo>
                <a:cubicBezTo>
                  <a:pt x="3319203" y="4369163"/>
                  <a:pt x="3321805" y="4365815"/>
                  <a:pt x="3323663" y="4362839"/>
                </a:cubicBezTo>
                <a:cubicBezTo>
                  <a:pt x="3339646" y="4337543"/>
                  <a:pt x="3362691" y="4327127"/>
                  <a:pt x="3391683" y="4329359"/>
                </a:cubicBezTo>
                <a:cubicBezTo>
                  <a:pt x="3405064" y="4330475"/>
                  <a:pt x="3418817" y="4331220"/>
                  <a:pt x="3432197" y="4333079"/>
                </a:cubicBezTo>
                <a:cubicBezTo>
                  <a:pt x="3452269" y="4336055"/>
                  <a:pt x="3469738" y="4344240"/>
                  <a:pt x="3484606" y="4360607"/>
                </a:cubicBezTo>
                <a:cubicBezTo>
                  <a:pt x="3490925" y="4351679"/>
                  <a:pt x="3496500" y="4344611"/>
                  <a:pt x="3501703" y="4336799"/>
                </a:cubicBezTo>
                <a:cubicBezTo>
                  <a:pt x="3512854" y="4318943"/>
                  <a:pt x="3529209" y="4313363"/>
                  <a:pt x="3549280" y="4315967"/>
                </a:cubicBezTo>
                <a:close/>
                <a:moveTo>
                  <a:pt x="1927491" y="4315410"/>
                </a:moveTo>
                <a:cubicBezTo>
                  <a:pt x="1939624" y="4316227"/>
                  <a:pt x="1950500" y="4327428"/>
                  <a:pt x="1953848" y="4343845"/>
                </a:cubicBezTo>
                <a:cubicBezTo>
                  <a:pt x="1954963" y="4349039"/>
                  <a:pt x="1954963" y="4354233"/>
                  <a:pt x="1955335" y="4359428"/>
                </a:cubicBezTo>
                <a:cubicBezTo>
                  <a:pt x="1950873" y="4357572"/>
                  <a:pt x="1946782" y="4355346"/>
                  <a:pt x="1942692" y="4353121"/>
                </a:cubicBezTo>
                <a:cubicBezTo>
                  <a:pt x="1924098" y="4343474"/>
                  <a:pt x="1909595" y="4347555"/>
                  <a:pt x="1894720" y="4367961"/>
                </a:cubicBezTo>
                <a:cubicBezTo>
                  <a:pt x="1915917" y="4364992"/>
                  <a:pt x="1935625" y="4362025"/>
                  <a:pt x="1955335" y="4359428"/>
                </a:cubicBezTo>
                <a:cubicBezTo>
                  <a:pt x="1971697" y="4359056"/>
                  <a:pt x="1987686" y="4357572"/>
                  <a:pt x="2004048" y="4358685"/>
                </a:cubicBezTo>
                <a:cubicBezTo>
                  <a:pt x="2016692" y="4360170"/>
                  <a:pt x="2028964" y="4360912"/>
                  <a:pt x="2044582" y="4358314"/>
                </a:cubicBezTo>
                <a:cubicBezTo>
                  <a:pt x="2033797" y="4345329"/>
                  <a:pt x="2021526" y="4341248"/>
                  <a:pt x="2008883" y="4338650"/>
                </a:cubicBezTo>
                <a:cubicBezTo>
                  <a:pt x="2005536" y="4337908"/>
                  <a:pt x="2001445" y="4339392"/>
                  <a:pt x="1998470" y="4338279"/>
                </a:cubicBezTo>
                <a:cubicBezTo>
                  <a:pt x="1995867" y="4337166"/>
                  <a:pt x="1992892" y="4334199"/>
                  <a:pt x="1992149" y="4331601"/>
                </a:cubicBezTo>
                <a:cubicBezTo>
                  <a:pt x="1991777" y="4329004"/>
                  <a:pt x="1994008" y="4324923"/>
                  <a:pt x="1996611" y="4323439"/>
                </a:cubicBezTo>
                <a:cubicBezTo>
                  <a:pt x="2008883" y="4314534"/>
                  <a:pt x="2047185" y="4320841"/>
                  <a:pt x="2055366" y="4333828"/>
                </a:cubicBezTo>
                <a:cubicBezTo>
                  <a:pt x="2059084" y="4339763"/>
                  <a:pt x="2058341" y="4347926"/>
                  <a:pt x="2060572" y="4356830"/>
                </a:cubicBezTo>
                <a:cubicBezTo>
                  <a:pt x="2070241" y="4356830"/>
                  <a:pt x="2080282" y="4357572"/>
                  <a:pt x="2089950" y="4356830"/>
                </a:cubicBezTo>
                <a:cubicBezTo>
                  <a:pt x="2105196" y="4356459"/>
                  <a:pt x="2118212" y="4360541"/>
                  <a:pt x="2130483" y="4368703"/>
                </a:cubicBezTo>
                <a:cubicBezTo>
                  <a:pt x="2143499" y="4377236"/>
                  <a:pt x="2157259" y="4384657"/>
                  <a:pt x="2171017" y="4392448"/>
                </a:cubicBezTo>
                <a:cubicBezTo>
                  <a:pt x="2185520" y="4400610"/>
                  <a:pt x="2197419" y="4410999"/>
                  <a:pt x="2203370" y="4427694"/>
                </a:cubicBezTo>
                <a:cubicBezTo>
                  <a:pt x="2211923" y="4449213"/>
                  <a:pt x="2221220" y="4469990"/>
                  <a:pt x="2229029" y="4491879"/>
                </a:cubicBezTo>
                <a:cubicBezTo>
                  <a:pt x="2232376" y="4500413"/>
                  <a:pt x="2232376" y="4510430"/>
                  <a:pt x="2232748" y="4519706"/>
                </a:cubicBezTo>
                <a:cubicBezTo>
                  <a:pt x="2233119" y="4536772"/>
                  <a:pt x="2233491" y="4553839"/>
                  <a:pt x="2232004" y="4570906"/>
                </a:cubicBezTo>
                <a:cubicBezTo>
                  <a:pt x="2231260" y="4581294"/>
                  <a:pt x="2229029" y="4592424"/>
                  <a:pt x="2224195" y="4601329"/>
                </a:cubicBezTo>
                <a:cubicBezTo>
                  <a:pt x="2214525" y="4618024"/>
                  <a:pt x="2203370" y="4633608"/>
                  <a:pt x="2191098" y="4648077"/>
                </a:cubicBezTo>
                <a:cubicBezTo>
                  <a:pt x="2185148" y="4655497"/>
                  <a:pt x="2175480" y="4661062"/>
                  <a:pt x="2166927" y="4666257"/>
                </a:cubicBezTo>
                <a:cubicBezTo>
                  <a:pt x="2157630" y="4671452"/>
                  <a:pt x="2147218" y="4675532"/>
                  <a:pt x="2137549" y="4680356"/>
                </a:cubicBezTo>
                <a:cubicBezTo>
                  <a:pt x="2113006" y="4692228"/>
                  <a:pt x="2088835" y="4704101"/>
                  <a:pt x="2062059" y="4710779"/>
                </a:cubicBezTo>
                <a:cubicBezTo>
                  <a:pt x="2041979" y="4715602"/>
                  <a:pt x="2023386" y="4723765"/>
                  <a:pt x="2004048" y="4730443"/>
                </a:cubicBezTo>
                <a:cubicBezTo>
                  <a:pt x="1980250" y="4738976"/>
                  <a:pt x="1955335" y="4744541"/>
                  <a:pt x="1930047" y="4744170"/>
                </a:cubicBezTo>
                <a:cubicBezTo>
                  <a:pt x="1901414" y="4743428"/>
                  <a:pt x="1874639" y="4748623"/>
                  <a:pt x="1848237" y="4759382"/>
                </a:cubicBezTo>
                <a:cubicBezTo>
                  <a:pt x="1807703" y="4775706"/>
                  <a:pt x="1764938" y="4778675"/>
                  <a:pt x="1721802" y="4780901"/>
                </a:cubicBezTo>
                <a:cubicBezTo>
                  <a:pt x="1700977" y="4781643"/>
                  <a:pt x="1679780" y="4783868"/>
                  <a:pt x="1658956" y="4785353"/>
                </a:cubicBezTo>
                <a:cubicBezTo>
                  <a:pt x="1634412" y="4786095"/>
                  <a:pt x="1609869" y="4786095"/>
                  <a:pt x="1585325" y="4787208"/>
                </a:cubicBezTo>
                <a:cubicBezTo>
                  <a:pt x="1562269" y="4789063"/>
                  <a:pt x="1538842" y="4789063"/>
                  <a:pt x="1516529" y="4793886"/>
                </a:cubicBezTo>
                <a:cubicBezTo>
                  <a:pt x="1478227" y="4802419"/>
                  <a:pt x="1439925" y="4805759"/>
                  <a:pt x="1400879" y="4805759"/>
                </a:cubicBezTo>
                <a:cubicBezTo>
                  <a:pt x="1347702" y="4805759"/>
                  <a:pt x="1294524" y="4808727"/>
                  <a:pt x="1241347" y="4809468"/>
                </a:cubicBezTo>
                <a:cubicBezTo>
                  <a:pt x="1202673" y="4809840"/>
                  <a:pt x="1163999" y="4812808"/>
                  <a:pt x="1125324" y="4816519"/>
                </a:cubicBezTo>
                <a:cubicBezTo>
                  <a:pt x="1091112" y="4819486"/>
                  <a:pt x="1056157" y="4817261"/>
                  <a:pt x="1021573" y="4815034"/>
                </a:cubicBezTo>
                <a:cubicBezTo>
                  <a:pt x="996286" y="4813550"/>
                  <a:pt x="986618" y="4802048"/>
                  <a:pt x="985873" y="4776448"/>
                </a:cubicBezTo>
                <a:cubicBezTo>
                  <a:pt x="984758" y="4748994"/>
                  <a:pt x="987361" y="4722652"/>
                  <a:pt x="1007070" y="4700019"/>
                </a:cubicBezTo>
                <a:cubicBezTo>
                  <a:pt x="1018970" y="4686292"/>
                  <a:pt x="1027895" y="4669968"/>
                  <a:pt x="1038679" y="4655126"/>
                </a:cubicBezTo>
                <a:cubicBezTo>
                  <a:pt x="1058760" y="4626558"/>
                  <a:pt x="1083303" y="4602442"/>
                  <a:pt x="1111565" y="4581294"/>
                </a:cubicBezTo>
                <a:cubicBezTo>
                  <a:pt x="1140571" y="4560146"/>
                  <a:pt x="1168089" y="4536772"/>
                  <a:pt x="1197838" y="4515995"/>
                </a:cubicBezTo>
                <a:cubicBezTo>
                  <a:pt x="1223126" y="4498187"/>
                  <a:pt x="1250273" y="4481862"/>
                  <a:pt x="1277790" y="4467021"/>
                </a:cubicBezTo>
                <a:cubicBezTo>
                  <a:pt x="1289318" y="4460714"/>
                  <a:pt x="1303077" y="4456633"/>
                  <a:pt x="1316465" y="4455892"/>
                </a:cubicBezTo>
                <a:cubicBezTo>
                  <a:pt x="1335058" y="4454779"/>
                  <a:pt x="1352536" y="4451439"/>
                  <a:pt x="1370385" y="4446616"/>
                </a:cubicBezTo>
                <a:cubicBezTo>
                  <a:pt x="1423191" y="4432888"/>
                  <a:pt x="1475996" y="4420274"/>
                  <a:pt x="1530289" y="4406546"/>
                </a:cubicBezTo>
                <a:cubicBezTo>
                  <a:pt x="1532520" y="4376494"/>
                  <a:pt x="1555576" y="4362766"/>
                  <a:pt x="1581979" y="4353492"/>
                </a:cubicBezTo>
                <a:cubicBezTo>
                  <a:pt x="1600200" y="4347184"/>
                  <a:pt x="1606522" y="4350894"/>
                  <a:pt x="1618050" y="4366848"/>
                </a:cubicBezTo>
                <a:cubicBezTo>
                  <a:pt x="1619166" y="4368703"/>
                  <a:pt x="1621025" y="4369445"/>
                  <a:pt x="1622512" y="4370558"/>
                </a:cubicBezTo>
                <a:cubicBezTo>
                  <a:pt x="1635528" y="4367961"/>
                  <a:pt x="1647799" y="4364992"/>
                  <a:pt x="1660443" y="4363879"/>
                </a:cubicBezTo>
                <a:cubicBezTo>
                  <a:pt x="1671970" y="4362396"/>
                  <a:pt x="1672343" y="4364250"/>
                  <a:pt x="1677548" y="4378721"/>
                </a:cubicBezTo>
                <a:cubicBezTo>
                  <a:pt x="1671227" y="4395045"/>
                  <a:pt x="1645568" y="4382801"/>
                  <a:pt x="1641478" y="4405063"/>
                </a:cubicBezTo>
                <a:cubicBezTo>
                  <a:pt x="1651146" y="4403207"/>
                  <a:pt x="1660815" y="4402836"/>
                  <a:pt x="1669740" y="4399868"/>
                </a:cubicBezTo>
                <a:cubicBezTo>
                  <a:pt x="1714364" y="4386883"/>
                  <a:pt x="1760104" y="4380204"/>
                  <a:pt x="1806587" y="4379833"/>
                </a:cubicBezTo>
                <a:cubicBezTo>
                  <a:pt x="1817000" y="4379833"/>
                  <a:pt x="1827040" y="4378350"/>
                  <a:pt x="1837081" y="4377236"/>
                </a:cubicBezTo>
                <a:cubicBezTo>
                  <a:pt x="1852327" y="4375752"/>
                  <a:pt x="1864971" y="4372042"/>
                  <a:pt x="1872408" y="4354975"/>
                </a:cubicBezTo>
                <a:cubicBezTo>
                  <a:pt x="1880217" y="4337166"/>
                  <a:pt x="1898439" y="4327521"/>
                  <a:pt x="1915173" y="4318245"/>
                </a:cubicBezTo>
                <a:cubicBezTo>
                  <a:pt x="1919264" y="4316019"/>
                  <a:pt x="1923447" y="4315137"/>
                  <a:pt x="1927491" y="4315410"/>
                </a:cubicBezTo>
                <a:close/>
                <a:moveTo>
                  <a:pt x="428723" y="4277563"/>
                </a:moveTo>
                <a:cubicBezTo>
                  <a:pt x="400809" y="4321073"/>
                  <a:pt x="373639" y="4363841"/>
                  <a:pt x="353541" y="4410698"/>
                </a:cubicBezTo>
                <a:cubicBezTo>
                  <a:pt x="358752" y="4404004"/>
                  <a:pt x="365078" y="4398054"/>
                  <a:pt x="369173" y="4390616"/>
                </a:cubicBezTo>
                <a:cubicBezTo>
                  <a:pt x="381455" y="4368674"/>
                  <a:pt x="400064" y="4359378"/>
                  <a:pt x="424257" y="4358634"/>
                </a:cubicBezTo>
                <a:cubicBezTo>
                  <a:pt x="425373" y="4358262"/>
                  <a:pt x="426489" y="4356774"/>
                  <a:pt x="428723" y="4354915"/>
                </a:cubicBezTo>
                <a:close/>
                <a:moveTo>
                  <a:pt x="889800" y="4267317"/>
                </a:moveTo>
                <a:cubicBezTo>
                  <a:pt x="902485" y="4267930"/>
                  <a:pt x="918721" y="4276592"/>
                  <a:pt x="937173" y="4293728"/>
                </a:cubicBezTo>
                <a:cubicBezTo>
                  <a:pt x="931638" y="4299000"/>
                  <a:pt x="927578" y="4305779"/>
                  <a:pt x="922412" y="4306532"/>
                </a:cubicBezTo>
                <a:cubicBezTo>
                  <a:pt x="900640" y="4309546"/>
                  <a:pt x="879237" y="4309169"/>
                  <a:pt x="863738" y="4289208"/>
                </a:cubicBezTo>
                <a:cubicBezTo>
                  <a:pt x="867982" y="4274144"/>
                  <a:pt x="877115" y="4266706"/>
                  <a:pt x="889800" y="4267317"/>
                </a:cubicBezTo>
                <a:close/>
                <a:moveTo>
                  <a:pt x="2420196" y="4214716"/>
                </a:moveTo>
                <a:cubicBezTo>
                  <a:pt x="2430168" y="4234851"/>
                  <a:pt x="2424897" y="4255171"/>
                  <a:pt x="2405556" y="4275663"/>
                </a:cubicBezTo>
                <a:cubicBezTo>
                  <a:pt x="2396732" y="4274023"/>
                  <a:pt x="2396963" y="4267152"/>
                  <a:pt x="2397547" y="4260394"/>
                </a:cubicBezTo>
                <a:cubicBezTo>
                  <a:pt x="2398523" y="4242570"/>
                  <a:pt x="2401863" y="4225882"/>
                  <a:pt x="2420196" y="4214716"/>
                </a:cubicBezTo>
                <a:close/>
                <a:moveTo>
                  <a:pt x="898058" y="4212133"/>
                </a:moveTo>
                <a:cubicBezTo>
                  <a:pt x="908445" y="4211354"/>
                  <a:pt x="918554" y="4213554"/>
                  <a:pt x="925788" y="4218870"/>
                </a:cubicBezTo>
                <a:cubicBezTo>
                  <a:pt x="928013" y="4220336"/>
                  <a:pt x="930611" y="4224002"/>
                  <a:pt x="930240" y="4226934"/>
                </a:cubicBezTo>
                <a:cubicBezTo>
                  <a:pt x="930240" y="4229501"/>
                  <a:pt x="927642" y="4233167"/>
                  <a:pt x="925046" y="4234266"/>
                </a:cubicBezTo>
                <a:cubicBezTo>
                  <a:pt x="914658" y="4239032"/>
                  <a:pt x="880529" y="4232434"/>
                  <a:pt x="868658" y="4223269"/>
                </a:cubicBezTo>
                <a:cubicBezTo>
                  <a:pt x="877005" y="4216670"/>
                  <a:pt x="887670" y="4212912"/>
                  <a:pt x="898058" y="4212133"/>
                </a:cubicBezTo>
                <a:close/>
                <a:moveTo>
                  <a:pt x="547822" y="4195748"/>
                </a:moveTo>
                <a:cubicBezTo>
                  <a:pt x="541123" y="4196864"/>
                  <a:pt x="536657" y="4196492"/>
                  <a:pt x="534052" y="4198350"/>
                </a:cubicBezTo>
                <a:cubicBezTo>
                  <a:pt x="526608" y="4203929"/>
                  <a:pt x="519536" y="4210623"/>
                  <a:pt x="511720" y="4216573"/>
                </a:cubicBezTo>
                <a:cubicBezTo>
                  <a:pt x="468547" y="4249299"/>
                  <a:pt x="448077" y="4318470"/>
                  <a:pt x="468174" y="4369418"/>
                </a:cubicBezTo>
                <a:cubicBezTo>
                  <a:pt x="484550" y="4409954"/>
                  <a:pt x="517675" y="4424458"/>
                  <a:pt x="555638" y="4407351"/>
                </a:cubicBezTo>
                <a:cubicBezTo>
                  <a:pt x="567921" y="4401772"/>
                  <a:pt x="580202" y="4395822"/>
                  <a:pt x="592112" y="4389501"/>
                </a:cubicBezTo>
                <a:cubicBezTo>
                  <a:pt x="607372" y="4381691"/>
                  <a:pt x="617421" y="4369046"/>
                  <a:pt x="624121" y="4353428"/>
                </a:cubicBezTo>
                <a:cubicBezTo>
                  <a:pt x="632681" y="4332973"/>
                  <a:pt x="634914" y="4311404"/>
                  <a:pt x="633425" y="4289091"/>
                </a:cubicBezTo>
                <a:cubicBezTo>
                  <a:pt x="633053" y="4283512"/>
                  <a:pt x="630076" y="4277191"/>
                  <a:pt x="627098" y="4272356"/>
                </a:cubicBezTo>
                <a:cubicBezTo>
                  <a:pt x="618166" y="4257852"/>
                  <a:pt x="608488" y="4244093"/>
                  <a:pt x="599556" y="4229589"/>
                </a:cubicBezTo>
                <a:cubicBezTo>
                  <a:pt x="588018" y="4210995"/>
                  <a:pt x="584297" y="4209508"/>
                  <a:pt x="562337" y="4213970"/>
                </a:cubicBezTo>
                <a:cubicBezTo>
                  <a:pt x="554149" y="4215829"/>
                  <a:pt x="545961" y="4216573"/>
                  <a:pt x="533307" y="4218433"/>
                </a:cubicBezTo>
                <a:cubicBezTo>
                  <a:pt x="539262" y="4209136"/>
                  <a:pt x="542612" y="4203557"/>
                  <a:pt x="547822" y="4195748"/>
                </a:cubicBezTo>
                <a:close/>
                <a:moveTo>
                  <a:pt x="2410463" y="4165160"/>
                </a:moveTo>
                <a:cubicBezTo>
                  <a:pt x="2406632" y="4193300"/>
                  <a:pt x="2387651" y="4211230"/>
                  <a:pt x="2375334" y="4232819"/>
                </a:cubicBezTo>
                <a:cubicBezTo>
                  <a:pt x="2362137" y="4226319"/>
                  <a:pt x="2367406" y="4218334"/>
                  <a:pt x="2369741" y="4210963"/>
                </a:cubicBezTo>
                <a:cubicBezTo>
                  <a:pt x="2377526" y="4186394"/>
                  <a:pt x="2391018" y="4170972"/>
                  <a:pt x="2410463" y="4165160"/>
                </a:cubicBezTo>
                <a:close/>
                <a:moveTo>
                  <a:pt x="3323672" y="4139044"/>
                </a:moveTo>
                <a:cubicBezTo>
                  <a:pt x="3341934" y="4149453"/>
                  <a:pt x="3344278" y="4155123"/>
                  <a:pt x="3338258" y="4171983"/>
                </a:cubicBezTo>
                <a:cubicBezTo>
                  <a:pt x="3315727" y="4164858"/>
                  <a:pt x="3311505" y="4155879"/>
                  <a:pt x="3323672" y="4139044"/>
                </a:cubicBezTo>
                <a:close/>
                <a:moveTo>
                  <a:pt x="2402641" y="4121373"/>
                </a:moveTo>
                <a:cubicBezTo>
                  <a:pt x="2396386" y="4149606"/>
                  <a:pt x="2381323" y="4166807"/>
                  <a:pt x="2364173" y="4184525"/>
                </a:cubicBezTo>
                <a:cubicBezTo>
                  <a:pt x="2353154" y="4173185"/>
                  <a:pt x="2360038" y="4163594"/>
                  <a:pt x="2364147" y="4155479"/>
                </a:cubicBezTo>
                <a:cubicBezTo>
                  <a:pt x="2371802" y="4141031"/>
                  <a:pt x="2379332" y="4125760"/>
                  <a:pt x="2402641" y="4121373"/>
                </a:cubicBezTo>
                <a:close/>
                <a:moveTo>
                  <a:pt x="3361114" y="4085963"/>
                </a:moveTo>
                <a:cubicBezTo>
                  <a:pt x="3366004" y="4102038"/>
                  <a:pt x="3357279" y="4112679"/>
                  <a:pt x="3352695" y="4124221"/>
                </a:cubicBezTo>
                <a:cubicBezTo>
                  <a:pt x="3347098" y="4110629"/>
                  <a:pt x="3352443" y="4099185"/>
                  <a:pt x="3361114" y="4085963"/>
                </a:cubicBezTo>
                <a:close/>
                <a:moveTo>
                  <a:pt x="3377726" y="4033501"/>
                </a:moveTo>
                <a:cubicBezTo>
                  <a:pt x="3393579" y="4053721"/>
                  <a:pt x="3410462" y="4068880"/>
                  <a:pt x="3415791" y="4091821"/>
                </a:cubicBezTo>
                <a:cubicBezTo>
                  <a:pt x="3416573" y="4094517"/>
                  <a:pt x="3414944" y="4098387"/>
                  <a:pt x="3412809" y="4100337"/>
                </a:cubicBezTo>
                <a:cubicBezTo>
                  <a:pt x="3411879" y="4101701"/>
                  <a:pt x="3406272" y="4101347"/>
                  <a:pt x="3405672" y="4100158"/>
                </a:cubicBezTo>
                <a:cubicBezTo>
                  <a:pt x="3397355" y="4088700"/>
                  <a:pt x="3388619" y="4077559"/>
                  <a:pt x="3382295" y="4065245"/>
                </a:cubicBezTo>
                <a:cubicBezTo>
                  <a:pt x="3378419" y="4057327"/>
                  <a:pt x="3371672" y="4048297"/>
                  <a:pt x="3377726" y="4033501"/>
                </a:cubicBezTo>
                <a:close/>
                <a:moveTo>
                  <a:pt x="571642" y="4016499"/>
                </a:moveTo>
                <a:cubicBezTo>
                  <a:pt x="550800" y="4034721"/>
                  <a:pt x="534795" y="4066703"/>
                  <a:pt x="532191" y="4091247"/>
                </a:cubicBezTo>
                <a:cubicBezTo>
                  <a:pt x="530329" y="4111702"/>
                  <a:pt x="536657" y="4130295"/>
                  <a:pt x="542612" y="4148890"/>
                </a:cubicBezTo>
                <a:cubicBezTo>
                  <a:pt x="553033" y="4180128"/>
                  <a:pt x="572387" y="4190169"/>
                  <a:pt x="602533" y="4177525"/>
                </a:cubicBezTo>
                <a:cubicBezTo>
                  <a:pt x="618538" y="4170831"/>
                  <a:pt x="633425" y="4160791"/>
                  <a:pt x="651662" y="4150749"/>
                </a:cubicBezTo>
                <a:cubicBezTo>
                  <a:pt x="626353" y="4103148"/>
                  <a:pt x="606628" y="4055546"/>
                  <a:pt x="571642" y="4016499"/>
                </a:cubicBezTo>
                <a:close/>
                <a:moveTo>
                  <a:pt x="1671322" y="4008092"/>
                </a:moveTo>
                <a:cubicBezTo>
                  <a:pt x="1681095" y="4027612"/>
                  <a:pt x="1678088" y="4042251"/>
                  <a:pt x="1670194" y="4056891"/>
                </a:cubicBezTo>
                <a:cubicBezTo>
                  <a:pt x="1658541" y="4041124"/>
                  <a:pt x="1662301" y="4026861"/>
                  <a:pt x="1671322" y="4008092"/>
                </a:cubicBezTo>
                <a:close/>
                <a:moveTo>
                  <a:pt x="2781588" y="3969653"/>
                </a:moveTo>
                <a:cubicBezTo>
                  <a:pt x="2767368" y="3971396"/>
                  <a:pt x="2755459" y="3978168"/>
                  <a:pt x="2746201" y="3988903"/>
                </a:cubicBezTo>
                <a:cubicBezTo>
                  <a:pt x="2735202" y="4001431"/>
                  <a:pt x="2728592" y="4016130"/>
                  <a:pt x="2723531" y="4032102"/>
                </a:cubicBezTo>
                <a:cubicBezTo>
                  <a:pt x="2719820" y="4043814"/>
                  <a:pt x="2714578" y="4055432"/>
                  <a:pt x="2710044" y="4067274"/>
                </a:cubicBezTo>
                <a:cubicBezTo>
                  <a:pt x="2708512" y="4067179"/>
                  <a:pt x="2706513" y="4067327"/>
                  <a:pt x="2704981" y="4067232"/>
                </a:cubicBezTo>
                <a:cubicBezTo>
                  <a:pt x="2703154" y="4063138"/>
                  <a:pt x="2699553" y="4058482"/>
                  <a:pt x="2699726" y="4054241"/>
                </a:cubicBezTo>
                <a:cubicBezTo>
                  <a:pt x="2700408" y="4044692"/>
                  <a:pt x="2702267" y="4035127"/>
                  <a:pt x="2704723" y="4026142"/>
                </a:cubicBezTo>
                <a:cubicBezTo>
                  <a:pt x="2708495" y="4010543"/>
                  <a:pt x="2708720" y="4009833"/>
                  <a:pt x="2695052" y="4001207"/>
                </a:cubicBezTo>
                <a:cubicBezTo>
                  <a:pt x="2684596" y="3994769"/>
                  <a:pt x="2673560" y="3988929"/>
                  <a:pt x="2662766" y="3983556"/>
                </a:cubicBezTo>
                <a:cubicBezTo>
                  <a:pt x="2651038" y="3978668"/>
                  <a:pt x="2638186" y="3977329"/>
                  <a:pt x="2622303" y="3978156"/>
                </a:cubicBezTo>
                <a:cubicBezTo>
                  <a:pt x="2641504" y="4002596"/>
                  <a:pt x="2664770" y="4015436"/>
                  <a:pt x="2688842" y="4026968"/>
                </a:cubicBezTo>
                <a:cubicBezTo>
                  <a:pt x="2688774" y="4038273"/>
                  <a:pt x="2682474" y="4042135"/>
                  <a:pt x="2673673" y="4044033"/>
                </a:cubicBezTo>
                <a:cubicBezTo>
                  <a:pt x="2656891" y="4047698"/>
                  <a:pt x="2640464" y="4051476"/>
                  <a:pt x="2623813" y="4055964"/>
                </a:cubicBezTo>
                <a:cubicBezTo>
                  <a:pt x="2615254" y="4058329"/>
                  <a:pt x="2605742" y="4060001"/>
                  <a:pt x="2599434" y="4071282"/>
                </a:cubicBezTo>
                <a:cubicBezTo>
                  <a:pt x="2618780" y="4081708"/>
                  <a:pt x="2638038" y="4086248"/>
                  <a:pt x="2658386" y="4084884"/>
                </a:cubicBezTo>
                <a:cubicBezTo>
                  <a:pt x="2671801" y="4084447"/>
                  <a:pt x="2678726" y="4090938"/>
                  <a:pt x="2678563" y="4103775"/>
                </a:cubicBezTo>
                <a:cubicBezTo>
                  <a:pt x="2678408" y="4109194"/>
                  <a:pt x="2676964" y="4114985"/>
                  <a:pt x="2677276" y="4120161"/>
                </a:cubicBezTo>
                <a:cubicBezTo>
                  <a:pt x="2677753" y="4128513"/>
                  <a:pt x="2683466" y="4132667"/>
                  <a:pt x="2690979" y="4131142"/>
                </a:cubicBezTo>
                <a:cubicBezTo>
                  <a:pt x="2696959" y="4129521"/>
                  <a:pt x="2702809" y="4127079"/>
                  <a:pt x="2707578" y="4123123"/>
                </a:cubicBezTo>
                <a:cubicBezTo>
                  <a:pt x="2716179" y="4115694"/>
                  <a:pt x="2724652" y="4107443"/>
                  <a:pt x="2731703" y="4098742"/>
                </a:cubicBezTo>
                <a:cubicBezTo>
                  <a:pt x="2736680" y="4092898"/>
                  <a:pt x="2742773" y="4090922"/>
                  <a:pt x="2747533" y="4094383"/>
                </a:cubicBezTo>
                <a:cubicBezTo>
                  <a:pt x="2751696" y="4097265"/>
                  <a:pt x="2753446" y="4104069"/>
                  <a:pt x="2755178" y="4109694"/>
                </a:cubicBezTo>
                <a:cubicBezTo>
                  <a:pt x="2756148" y="4111564"/>
                  <a:pt x="2754314" y="4114888"/>
                  <a:pt x="2753881" y="4117485"/>
                </a:cubicBezTo>
                <a:cubicBezTo>
                  <a:pt x="2749955" y="4138503"/>
                  <a:pt x="2758274" y="4151684"/>
                  <a:pt x="2778484" y="4156916"/>
                </a:cubicBezTo>
                <a:cubicBezTo>
                  <a:pt x="2795145" y="4161024"/>
                  <a:pt x="2804604" y="4155819"/>
                  <a:pt x="2810020" y="4139960"/>
                </a:cubicBezTo>
                <a:cubicBezTo>
                  <a:pt x="2811931" y="4133926"/>
                  <a:pt x="2813022" y="4128022"/>
                  <a:pt x="2815288" y="4122102"/>
                </a:cubicBezTo>
                <a:cubicBezTo>
                  <a:pt x="2823740" y="4096660"/>
                  <a:pt x="2822641" y="4093968"/>
                  <a:pt x="2797375" y="4081276"/>
                </a:cubicBezTo>
                <a:cubicBezTo>
                  <a:pt x="2794346" y="4083440"/>
                  <a:pt x="2791205" y="4085960"/>
                  <a:pt x="2787709" y="4088367"/>
                </a:cubicBezTo>
                <a:cubicBezTo>
                  <a:pt x="2782585" y="4092211"/>
                  <a:pt x="2777557" y="4094523"/>
                  <a:pt x="2771246" y="4089791"/>
                </a:cubicBezTo>
                <a:cubicBezTo>
                  <a:pt x="2764582" y="4084945"/>
                  <a:pt x="2766381" y="4079266"/>
                  <a:pt x="2769002" y="4073457"/>
                </a:cubicBezTo>
                <a:cubicBezTo>
                  <a:pt x="2774151" y="4063372"/>
                  <a:pt x="2779784" y="4054221"/>
                  <a:pt x="2783754" y="4044154"/>
                </a:cubicBezTo>
                <a:cubicBezTo>
                  <a:pt x="2790797" y="4026857"/>
                  <a:pt x="2798082" y="4010029"/>
                  <a:pt x="2802883" y="3992412"/>
                </a:cubicBezTo>
                <a:cubicBezTo>
                  <a:pt x="2805396" y="3983250"/>
                  <a:pt x="2804860" y="3976929"/>
                  <a:pt x="2801302" y="3973214"/>
                </a:cubicBezTo>
                <a:cubicBezTo>
                  <a:pt x="2797744" y="3969499"/>
                  <a:pt x="2791165" y="3968391"/>
                  <a:pt x="2781588" y="3969653"/>
                </a:cubicBezTo>
                <a:close/>
                <a:moveTo>
                  <a:pt x="2541515" y="3960759"/>
                </a:moveTo>
                <a:cubicBezTo>
                  <a:pt x="2495325" y="3966042"/>
                  <a:pt x="2452320" y="3979754"/>
                  <a:pt x="2411568" y="4002382"/>
                </a:cubicBezTo>
                <a:cubicBezTo>
                  <a:pt x="2363693" y="4029002"/>
                  <a:pt x="2343094" y="4076762"/>
                  <a:pt x="2321766" y="4123119"/>
                </a:cubicBezTo>
                <a:cubicBezTo>
                  <a:pt x="2299651" y="4171961"/>
                  <a:pt x="2309371" y="4223860"/>
                  <a:pt x="2317297" y="4274019"/>
                </a:cubicBezTo>
                <a:cubicBezTo>
                  <a:pt x="2319897" y="4290465"/>
                  <a:pt x="2326512" y="4307793"/>
                  <a:pt x="2336830" y="4320826"/>
                </a:cubicBezTo>
                <a:cubicBezTo>
                  <a:pt x="2352058" y="4339319"/>
                  <a:pt x="2371828" y="4354567"/>
                  <a:pt x="2389972" y="4371251"/>
                </a:cubicBezTo>
                <a:cubicBezTo>
                  <a:pt x="2402384" y="4382605"/>
                  <a:pt x="2413992" y="4395265"/>
                  <a:pt x="2427098" y="4405667"/>
                </a:cubicBezTo>
                <a:cubicBezTo>
                  <a:pt x="2447707" y="4421961"/>
                  <a:pt x="2467513" y="4439563"/>
                  <a:pt x="2490164" y="4450645"/>
                </a:cubicBezTo>
                <a:cubicBezTo>
                  <a:pt x="2522303" y="4466297"/>
                  <a:pt x="2557435" y="4477428"/>
                  <a:pt x="2591520" y="4489401"/>
                </a:cubicBezTo>
                <a:cubicBezTo>
                  <a:pt x="2601344" y="4492903"/>
                  <a:pt x="2612890" y="4493437"/>
                  <a:pt x="2622938" y="4496231"/>
                </a:cubicBezTo>
                <a:cubicBezTo>
                  <a:pt x="2668084" y="4507802"/>
                  <a:pt x="2712321" y="4513617"/>
                  <a:pt x="2757886" y="4497982"/>
                </a:cubicBezTo>
                <a:cubicBezTo>
                  <a:pt x="2826404" y="4473998"/>
                  <a:pt x="2878907" y="4434003"/>
                  <a:pt x="2904463" y="4363209"/>
                </a:cubicBezTo>
                <a:cubicBezTo>
                  <a:pt x="2907724" y="4352916"/>
                  <a:pt x="2912760" y="4343186"/>
                  <a:pt x="2917441" y="4333342"/>
                </a:cubicBezTo>
                <a:cubicBezTo>
                  <a:pt x="2933188" y="4299667"/>
                  <a:pt x="2944563" y="4264998"/>
                  <a:pt x="2945292" y="4226955"/>
                </a:cubicBezTo>
                <a:cubicBezTo>
                  <a:pt x="2945551" y="4157127"/>
                  <a:pt x="2908794" y="4107987"/>
                  <a:pt x="2852532" y="4077272"/>
                </a:cubicBezTo>
                <a:cubicBezTo>
                  <a:pt x="2850160" y="4076130"/>
                  <a:pt x="2847451" y="4076053"/>
                  <a:pt x="2846032" y="4075603"/>
                </a:cubicBezTo>
                <a:cubicBezTo>
                  <a:pt x="2847011" y="4086068"/>
                  <a:pt x="2850700" y="4096610"/>
                  <a:pt x="2848711" y="4105353"/>
                </a:cubicBezTo>
                <a:cubicBezTo>
                  <a:pt x="2844170" y="4124613"/>
                  <a:pt x="2837033" y="4143442"/>
                  <a:pt x="2830362" y="4162028"/>
                </a:cubicBezTo>
                <a:cubicBezTo>
                  <a:pt x="2826521" y="4172918"/>
                  <a:pt x="2818275" y="4180459"/>
                  <a:pt x="2806652" y="4182634"/>
                </a:cubicBezTo>
                <a:cubicBezTo>
                  <a:pt x="2790449" y="4185703"/>
                  <a:pt x="2773166" y="4187257"/>
                  <a:pt x="2759014" y="4177695"/>
                </a:cubicBezTo>
                <a:cubicBezTo>
                  <a:pt x="2745926" y="4168470"/>
                  <a:pt x="2734915" y="4156390"/>
                  <a:pt x="2722147" y="4144923"/>
                </a:cubicBezTo>
                <a:cubicBezTo>
                  <a:pt x="2709227" y="4154889"/>
                  <a:pt x="2694775" y="4164761"/>
                  <a:pt x="2674287" y="4156707"/>
                </a:cubicBezTo>
                <a:cubicBezTo>
                  <a:pt x="2652736" y="4148316"/>
                  <a:pt x="2648942" y="4130710"/>
                  <a:pt x="2649614" y="4112567"/>
                </a:cubicBezTo>
                <a:cubicBezTo>
                  <a:pt x="2632000" y="4107768"/>
                  <a:pt x="2616178" y="4104707"/>
                  <a:pt x="2600564" y="4099760"/>
                </a:cubicBezTo>
                <a:cubicBezTo>
                  <a:pt x="2585660" y="4095037"/>
                  <a:pt x="2571992" y="4086411"/>
                  <a:pt x="2572085" y="4068865"/>
                </a:cubicBezTo>
                <a:cubicBezTo>
                  <a:pt x="2571934" y="4050852"/>
                  <a:pt x="2586777" y="4043447"/>
                  <a:pt x="2601187" y="4038640"/>
                </a:cubicBezTo>
                <a:cubicBezTo>
                  <a:pt x="2616418" y="4033702"/>
                  <a:pt x="2632135" y="4029699"/>
                  <a:pt x="2649011" y="4024502"/>
                </a:cubicBezTo>
                <a:cubicBezTo>
                  <a:pt x="2638745" y="4015000"/>
                  <a:pt x="2629336" y="4007723"/>
                  <a:pt x="2621200" y="3998896"/>
                </a:cubicBezTo>
                <a:cubicBezTo>
                  <a:pt x="2612465" y="3989489"/>
                  <a:pt x="2605245" y="3978999"/>
                  <a:pt x="2597203" y="3968640"/>
                </a:cubicBezTo>
                <a:cubicBezTo>
                  <a:pt x="2583977" y="3966012"/>
                  <a:pt x="2570752" y="3963384"/>
                  <a:pt x="2557657" y="3961578"/>
                </a:cubicBezTo>
                <a:cubicBezTo>
                  <a:pt x="2552577" y="3960358"/>
                  <a:pt x="2546691" y="3960446"/>
                  <a:pt x="2541515" y="3960759"/>
                </a:cubicBezTo>
                <a:close/>
                <a:moveTo>
                  <a:pt x="310431" y="3958984"/>
                </a:moveTo>
                <a:cubicBezTo>
                  <a:pt x="306331" y="3959309"/>
                  <a:pt x="302603" y="3961635"/>
                  <a:pt x="298131" y="3966845"/>
                </a:cubicBezTo>
                <a:cubicBezTo>
                  <a:pt x="288812" y="3978007"/>
                  <a:pt x="277256" y="3982844"/>
                  <a:pt x="263092" y="3985821"/>
                </a:cubicBezTo>
                <a:cubicBezTo>
                  <a:pt x="241845" y="3990658"/>
                  <a:pt x="217989" y="3989914"/>
                  <a:pt x="200470" y="4007030"/>
                </a:cubicBezTo>
                <a:cubicBezTo>
                  <a:pt x="198606" y="4009263"/>
                  <a:pt x="194133" y="4009263"/>
                  <a:pt x="191151" y="4010752"/>
                </a:cubicBezTo>
                <a:cubicBezTo>
                  <a:pt x="188170" y="4011867"/>
                  <a:pt x="184069" y="4013356"/>
                  <a:pt x="182951" y="4015589"/>
                </a:cubicBezTo>
                <a:cubicBezTo>
                  <a:pt x="172887" y="4032705"/>
                  <a:pt x="162077" y="4049449"/>
                  <a:pt x="160959" y="4071030"/>
                </a:cubicBezTo>
                <a:cubicBezTo>
                  <a:pt x="163941" y="4081449"/>
                  <a:pt x="166178" y="4091867"/>
                  <a:pt x="170277" y="4101914"/>
                </a:cubicBezTo>
                <a:cubicBezTo>
                  <a:pt x="183696" y="4134658"/>
                  <a:pt x="220972" y="4148797"/>
                  <a:pt x="252654" y="4133170"/>
                </a:cubicBezTo>
                <a:cubicBezTo>
                  <a:pt x="259365" y="4130193"/>
                  <a:pt x="266074" y="4125728"/>
                  <a:pt x="273156" y="4123867"/>
                </a:cubicBezTo>
                <a:cubicBezTo>
                  <a:pt x="311549" y="4113821"/>
                  <a:pt x="333168" y="4085169"/>
                  <a:pt x="352925" y="4054286"/>
                </a:cubicBezTo>
                <a:cubicBezTo>
                  <a:pt x="357397" y="4047588"/>
                  <a:pt x="361871" y="4037170"/>
                  <a:pt x="360380" y="4029728"/>
                </a:cubicBezTo>
                <a:cubicBezTo>
                  <a:pt x="355906" y="4004054"/>
                  <a:pt x="352925" y="3977262"/>
                  <a:pt x="324968" y="3963123"/>
                </a:cubicBezTo>
                <a:cubicBezTo>
                  <a:pt x="319004" y="3960333"/>
                  <a:pt x="314532" y="3958658"/>
                  <a:pt x="310431" y="3958984"/>
                </a:cubicBezTo>
                <a:close/>
                <a:moveTo>
                  <a:pt x="639045" y="3954029"/>
                </a:moveTo>
                <a:cubicBezTo>
                  <a:pt x="689625" y="4010355"/>
                  <a:pt x="715100" y="4077873"/>
                  <a:pt x="723960" y="4152103"/>
                </a:cubicBezTo>
                <a:cubicBezTo>
                  <a:pt x="697379" y="4085333"/>
                  <a:pt x="677073" y="4015950"/>
                  <a:pt x="639045" y="3954029"/>
                </a:cubicBezTo>
                <a:close/>
                <a:moveTo>
                  <a:pt x="526236" y="3947699"/>
                </a:moveTo>
                <a:cubicBezTo>
                  <a:pt x="521770" y="3974475"/>
                  <a:pt x="518792" y="3997904"/>
                  <a:pt x="513953" y="4021333"/>
                </a:cubicBezTo>
                <a:cubicBezTo>
                  <a:pt x="497949" y="4098686"/>
                  <a:pt x="471525" y="4171947"/>
                  <a:pt x="420535" y="4234423"/>
                </a:cubicBezTo>
                <a:cubicBezTo>
                  <a:pt x="403414" y="4255622"/>
                  <a:pt x="388154" y="4278307"/>
                  <a:pt x="372523" y="4300620"/>
                </a:cubicBezTo>
                <a:cubicBezTo>
                  <a:pt x="337537" y="4351196"/>
                  <a:pt x="310740" y="4406235"/>
                  <a:pt x="287664" y="4463505"/>
                </a:cubicBezTo>
                <a:cubicBezTo>
                  <a:pt x="267566" y="4512594"/>
                  <a:pt x="254167" y="4563915"/>
                  <a:pt x="253051" y="4617838"/>
                </a:cubicBezTo>
                <a:cubicBezTo>
                  <a:pt x="252306" y="4646846"/>
                  <a:pt x="267939" y="4663209"/>
                  <a:pt x="287292" y="4679199"/>
                </a:cubicBezTo>
                <a:cubicBezTo>
                  <a:pt x="318928" y="4683291"/>
                  <a:pt x="350564" y="4687010"/>
                  <a:pt x="381827" y="4690728"/>
                </a:cubicBezTo>
                <a:cubicBezTo>
                  <a:pt x="422023" y="4675109"/>
                  <a:pt x="463708" y="4662837"/>
                  <a:pt x="497577" y="4632342"/>
                </a:cubicBezTo>
                <a:cubicBezTo>
                  <a:pt x="528096" y="4604451"/>
                  <a:pt x="558988" y="4576559"/>
                  <a:pt x="585785" y="4544577"/>
                </a:cubicBezTo>
                <a:cubicBezTo>
                  <a:pt x="597695" y="4530446"/>
                  <a:pt x="607372" y="4515198"/>
                  <a:pt x="614071" y="4497348"/>
                </a:cubicBezTo>
                <a:cubicBezTo>
                  <a:pt x="621143" y="4478753"/>
                  <a:pt x="630447" y="4460531"/>
                  <a:pt x="639008" y="4441936"/>
                </a:cubicBezTo>
                <a:cubicBezTo>
                  <a:pt x="639752" y="4440449"/>
                  <a:pt x="641613" y="4438217"/>
                  <a:pt x="643102" y="4437845"/>
                </a:cubicBezTo>
                <a:cubicBezTo>
                  <a:pt x="653523" y="4435615"/>
                  <a:pt x="653523" y="4426689"/>
                  <a:pt x="655012" y="4418507"/>
                </a:cubicBezTo>
                <a:cubicBezTo>
                  <a:pt x="660594" y="4379459"/>
                  <a:pt x="667666" y="4340784"/>
                  <a:pt x="671016" y="4301363"/>
                </a:cubicBezTo>
                <a:cubicBezTo>
                  <a:pt x="673994" y="4273472"/>
                  <a:pt x="672132" y="4245581"/>
                  <a:pt x="670643" y="4217689"/>
                </a:cubicBezTo>
                <a:cubicBezTo>
                  <a:pt x="669899" y="4199094"/>
                  <a:pt x="664316" y="4180872"/>
                  <a:pt x="652407" y="4161163"/>
                </a:cubicBezTo>
                <a:cubicBezTo>
                  <a:pt x="639752" y="4176037"/>
                  <a:pt x="628215" y="4188310"/>
                  <a:pt x="618166" y="4202070"/>
                </a:cubicBezTo>
                <a:cubicBezTo>
                  <a:pt x="615560" y="4205789"/>
                  <a:pt x="614816" y="4214342"/>
                  <a:pt x="617421" y="4218433"/>
                </a:cubicBezTo>
                <a:cubicBezTo>
                  <a:pt x="624864" y="4234423"/>
                  <a:pt x="634170" y="4249299"/>
                  <a:pt x="642729" y="4264547"/>
                </a:cubicBezTo>
                <a:cubicBezTo>
                  <a:pt x="644218" y="4264547"/>
                  <a:pt x="645707" y="4264175"/>
                  <a:pt x="647195" y="4263803"/>
                </a:cubicBezTo>
                <a:cubicBezTo>
                  <a:pt x="649429" y="4239258"/>
                  <a:pt x="651662" y="4214714"/>
                  <a:pt x="653523" y="4190169"/>
                </a:cubicBezTo>
                <a:cubicBezTo>
                  <a:pt x="664316" y="4209508"/>
                  <a:pt x="663200" y="4292067"/>
                  <a:pt x="655012" y="4343386"/>
                </a:cubicBezTo>
                <a:cubicBezTo>
                  <a:pt x="645335" y="4401772"/>
                  <a:pt x="618909" y="4461647"/>
                  <a:pt x="593229" y="4482472"/>
                </a:cubicBezTo>
                <a:cubicBezTo>
                  <a:pt x="604394" y="4450861"/>
                  <a:pt x="614816" y="4420367"/>
                  <a:pt x="625609" y="4390244"/>
                </a:cubicBezTo>
                <a:cubicBezTo>
                  <a:pt x="609605" y="4398426"/>
                  <a:pt x="596578" y="4409210"/>
                  <a:pt x="582808" y="4418507"/>
                </a:cubicBezTo>
                <a:cubicBezTo>
                  <a:pt x="573875" y="4424458"/>
                  <a:pt x="570526" y="4431152"/>
                  <a:pt x="568664" y="4441192"/>
                </a:cubicBezTo>
                <a:cubicBezTo>
                  <a:pt x="563826" y="4466109"/>
                  <a:pt x="557871" y="4490653"/>
                  <a:pt x="551544" y="4514826"/>
                </a:cubicBezTo>
                <a:cubicBezTo>
                  <a:pt x="549311" y="4523007"/>
                  <a:pt x="544845" y="4530074"/>
                  <a:pt x="541495" y="4537883"/>
                </a:cubicBezTo>
                <a:cubicBezTo>
                  <a:pt x="539634" y="4537139"/>
                  <a:pt x="538518" y="4536767"/>
                  <a:pt x="537029" y="4536023"/>
                </a:cubicBezTo>
                <a:cubicBezTo>
                  <a:pt x="537029" y="4501438"/>
                  <a:pt x="554149" y="4470572"/>
                  <a:pt x="557871" y="4437474"/>
                </a:cubicBezTo>
                <a:cubicBezTo>
                  <a:pt x="539262" y="4440820"/>
                  <a:pt x="522142" y="4443796"/>
                  <a:pt x="505393" y="4447143"/>
                </a:cubicBezTo>
                <a:cubicBezTo>
                  <a:pt x="506881" y="4463877"/>
                  <a:pt x="509487" y="4482100"/>
                  <a:pt x="510604" y="4500322"/>
                </a:cubicBezTo>
                <a:cubicBezTo>
                  <a:pt x="511347" y="4507389"/>
                  <a:pt x="511720" y="4515942"/>
                  <a:pt x="509115" y="4522263"/>
                </a:cubicBezTo>
                <a:cubicBezTo>
                  <a:pt x="496833" y="4551643"/>
                  <a:pt x="481573" y="4578791"/>
                  <a:pt x="458870" y="4601104"/>
                </a:cubicBezTo>
                <a:cubicBezTo>
                  <a:pt x="447332" y="4612632"/>
                  <a:pt x="433189" y="4617467"/>
                  <a:pt x="417557" y="4611145"/>
                </a:cubicBezTo>
                <a:cubicBezTo>
                  <a:pt x="399692" y="4604451"/>
                  <a:pt x="381827" y="4597385"/>
                  <a:pt x="365451" y="4588088"/>
                </a:cubicBezTo>
                <a:cubicBezTo>
                  <a:pt x="337909" y="4572840"/>
                  <a:pt x="324139" y="4547180"/>
                  <a:pt x="322278" y="4515942"/>
                </a:cubicBezTo>
                <a:cubicBezTo>
                  <a:pt x="321905" y="4501810"/>
                  <a:pt x="324139" y="4487306"/>
                  <a:pt x="325627" y="4473175"/>
                </a:cubicBezTo>
                <a:cubicBezTo>
                  <a:pt x="325999" y="4467225"/>
                  <a:pt x="327488" y="4461275"/>
                  <a:pt x="328605" y="4455324"/>
                </a:cubicBezTo>
                <a:cubicBezTo>
                  <a:pt x="325627" y="4454952"/>
                  <a:pt x="323022" y="4454208"/>
                  <a:pt x="318184" y="4453465"/>
                </a:cubicBezTo>
                <a:cubicBezTo>
                  <a:pt x="322278" y="4441192"/>
                  <a:pt x="325627" y="4429664"/>
                  <a:pt x="331210" y="4418879"/>
                </a:cubicBezTo>
                <a:cubicBezTo>
                  <a:pt x="339770" y="4400657"/>
                  <a:pt x="349447" y="4382434"/>
                  <a:pt x="359123" y="4364584"/>
                </a:cubicBezTo>
                <a:cubicBezTo>
                  <a:pt x="386666" y="4315867"/>
                  <a:pt x="413463" y="4266778"/>
                  <a:pt x="448821" y="4222895"/>
                </a:cubicBezTo>
                <a:cubicBezTo>
                  <a:pt x="457753" y="4211738"/>
                  <a:pt x="466685" y="4201698"/>
                  <a:pt x="480457" y="4195376"/>
                </a:cubicBezTo>
                <a:cubicBezTo>
                  <a:pt x="495716" y="4187938"/>
                  <a:pt x="509487" y="4177897"/>
                  <a:pt x="525491" y="4168228"/>
                </a:cubicBezTo>
                <a:cubicBezTo>
                  <a:pt x="503160" y="4106495"/>
                  <a:pt x="496833" y="4046249"/>
                  <a:pt x="562709" y="4002367"/>
                </a:cubicBezTo>
                <a:cubicBezTo>
                  <a:pt x="550428" y="3984144"/>
                  <a:pt x="538890" y="3967038"/>
                  <a:pt x="526236" y="3947699"/>
                </a:cubicBezTo>
                <a:close/>
                <a:moveTo>
                  <a:pt x="1694733" y="3945804"/>
                </a:moveTo>
                <a:cubicBezTo>
                  <a:pt x="1705360" y="3947302"/>
                  <a:pt x="1710672" y="3953293"/>
                  <a:pt x="1711431" y="3960408"/>
                </a:cubicBezTo>
                <a:cubicBezTo>
                  <a:pt x="1714088" y="3979506"/>
                  <a:pt x="1715985" y="3998229"/>
                  <a:pt x="1716744" y="4017327"/>
                </a:cubicBezTo>
                <a:cubicBezTo>
                  <a:pt x="1717123" y="4025939"/>
                  <a:pt x="1711811" y="4032304"/>
                  <a:pt x="1698529" y="4031931"/>
                </a:cubicBezTo>
                <a:cubicBezTo>
                  <a:pt x="1693595" y="4002722"/>
                  <a:pt x="1686385" y="3975012"/>
                  <a:pt x="1694733" y="3945804"/>
                </a:cubicBezTo>
                <a:close/>
                <a:moveTo>
                  <a:pt x="303815" y="3925542"/>
                </a:moveTo>
                <a:cubicBezTo>
                  <a:pt x="314066" y="3923867"/>
                  <a:pt x="324782" y="3926286"/>
                  <a:pt x="336524" y="3932984"/>
                </a:cubicBezTo>
                <a:cubicBezTo>
                  <a:pt x="348078" y="3939681"/>
                  <a:pt x="358143" y="3948611"/>
                  <a:pt x="369326" y="3957170"/>
                </a:cubicBezTo>
                <a:cubicBezTo>
                  <a:pt x="372307" y="3959402"/>
                  <a:pt x="375289" y="3963123"/>
                  <a:pt x="376408" y="3966472"/>
                </a:cubicBezTo>
                <a:cubicBezTo>
                  <a:pt x="382744" y="3987681"/>
                  <a:pt x="388335" y="4008519"/>
                  <a:pt x="394299" y="4030100"/>
                </a:cubicBezTo>
                <a:cubicBezTo>
                  <a:pt x="391318" y="4039403"/>
                  <a:pt x="390199" y="4049077"/>
                  <a:pt x="385726" y="4057635"/>
                </a:cubicBezTo>
                <a:cubicBezTo>
                  <a:pt x="362988" y="4101542"/>
                  <a:pt x="334660" y="4139495"/>
                  <a:pt x="284711" y="4155867"/>
                </a:cubicBezTo>
                <a:cubicBezTo>
                  <a:pt x="273902" y="4159588"/>
                  <a:pt x="263464" y="4165542"/>
                  <a:pt x="252654" y="4170379"/>
                </a:cubicBezTo>
                <a:cubicBezTo>
                  <a:pt x="237745" y="4176705"/>
                  <a:pt x="221716" y="4176333"/>
                  <a:pt x="206806" y="4170379"/>
                </a:cubicBezTo>
                <a:cubicBezTo>
                  <a:pt x="196370" y="4165914"/>
                  <a:pt x="185560" y="4160333"/>
                  <a:pt x="176241" y="4154007"/>
                </a:cubicBezTo>
                <a:cubicBezTo>
                  <a:pt x="149031" y="4136519"/>
                  <a:pt x="140458" y="4108612"/>
                  <a:pt x="143440" y="4079217"/>
                </a:cubicBezTo>
                <a:cubicBezTo>
                  <a:pt x="145303" y="4061728"/>
                  <a:pt x="153504" y="4043868"/>
                  <a:pt x="161704" y="4027867"/>
                </a:cubicBezTo>
                <a:cubicBezTo>
                  <a:pt x="170277" y="4010752"/>
                  <a:pt x="181833" y="3995496"/>
                  <a:pt x="192642" y="3979868"/>
                </a:cubicBezTo>
                <a:cubicBezTo>
                  <a:pt x="201216" y="3967217"/>
                  <a:pt x="213889" y="3960891"/>
                  <a:pt x="228799" y="3958286"/>
                </a:cubicBezTo>
                <a:cubicBezTo>
                  <a:pt x="238117" y="3956426"/>
                  <a:pt x="247809" y="3955309"/>
                  <a:pt x="256755" y="3952704"/>
                </a:cubicBezTo>
                <a:cubicBezTo>
                  <a:pt x="262719" y="3950472"/>
                  <a:pt x="269055" y="3946751"/>
                  <a:pt x="273902" y="3942659"/>
                </a:cubicBezTo>
                <a:cubicBezTo>
                  <a:pt x="283780" y="3932984"/>
                  <a:pt x="293564" y="3927217"/>
                  <a:pt x="303815" y="3925542"/>
                </a:cubicBezTo>
                <a:close/>
                <a:moveTo>
                  <a:pt x="2048953" y="3893982"/>
                </a:moveTo>
                <a:cubicBezTo>
                  <a:pt x="2046106" y="3907890"/>
                  <a:pt x="2039812" y="3919145"/>
                  <a:pt x="2028316" y="3928363"/>
                </a:cubicBezTo>
                <a:cubicBezTo>
                  <a:pt x="2024547" y="3911970"/>
                  <a:pt x="2031887" y="3899877"/>
                  <a:pt x="2048953" y="3893982"/>
                </a:cubicBezTo>
                <a:close/>
                <a:moveTo>
                  <a:pt x="2062934" y="3833009"/>
                </a:moveTo>
                <a:cubicBezTo>
                  <a:pt x="2058748" y="3846218"/>
                  <a:pt x="2049461" y="3853884"/>
                  <a:pt x="2031375" y="3858761"/>
                </a:cubicBezTo>
                <a:cubicBezTo>
                  <a:pt x="2034181" y="3843541"/>
                  <a:pt x="2042028" y="3836599"/>
                  <a:pt x="2062934" y="3833009"/>
                </a:cubicBezTo>
                <a:close/>
                <a:moveTo>
                  <a:pt x="218897" y="3829049"/>
                </a:moveTo>
                <a:cubicBezTo>
                  <a:pt x="210573" y="3830581"/>
                  <a:pt x="202017" y="3834850"/>
                  <a:pt x="189368" y="3842467"/>
                </a:cubicBezTo>
                <a:cubicBezTo>
                  <a:pt x="189368" y="3851383"/>
                  <a:pt x="188624" y="3859928"/>
                  <a:pt x="189740" y="3868845"/>
                </a:cubicBezTo>
                <a:cubicBezTo>
                  <a:pt x="190112" y="3872188"/>
                  <a:pt x="192717" y="3876647"/>
                  <a:pt x="195693" y="3878504"/>
                </a:cubicBezTo>
                <a:cubicBezTo>
                  <a:pt x="210573" y="3885563"/>
                  <a:pt x="226198" y="3889278"/>
                  <a:pt x="242567" y="3882219"/>
                </a:cubicBezTo>
                <a:cubicBezTo>
                  <a:pt x="249636" y="3878875"/>
                  <a:pt x="254844" y="3873675"/>
                  <a:pt x="253356" y="3864758"/>
                </a:cubicBezTo>
                <a:cubicBezTo>
                  <a:pt x="251123" y="3853612"/>
                  <a:pt x="249264" y="3842838"/>
                  <a:pt x="247031" y="3832068"/>
                </a:cubicBezTo>
                <a:cubicBezTo>
                  <a:pt x="235313" y="3828723"/>
                  <a:pt x="227222" y="3827517"/>
                  <a:pt x="218897" y="3829049"/>
                </a:cubicBezTo>
                <a:close/>
                <a:moveTo>
                  <a:pt x="2049560" y="3773692"/>
                </a:moveTo>
                <a:cubicBezTo>
                  <a:pt x="2042046" y="3801171"/>
                  <a:pt x="2027883" y="3818292"/>
                  <a:pt x="2007921" y="3832399"/>
                </a:cubicBezTo>
                <a:cubicBezTo>
                  <a:pt x="1995250" y="3819739"/>
                  <a:pt x="2004646" y="3810144"/>
                  <a:pt x="2009639" y="3801904"/>
                </a:cubicBezTo>
                <a:cubicBezTo>
                  <a:pt x="2017888" y="3788409"/>
                  <a:pt x="2026837" y="3773957"/>
                  <a:pt x="2049560" y="3773692"/>
                </a:cubicBezTo>
                <a:close/>
                <a:moveTo>
                  <a:pt x="1774485" y="3762894"/>
                </a:moveTo>
                <a:cubicBezTo>
                  <a:pt x="1785419" y="3771463"/>
                  <a:pt x="1789189" y="3777050"/>
                  <a:pt x="1784664" y="3786365"/>
                </a:cubicBezTo>
                <a:cubicBezTo>
                  <a:pt x="1779386" y="3795677"/>
                  <a:pt x="1772599" y="3803873"/>
                  <a:pt x="1765058" y="3814304"/>
                </a:cubicBezTo>
                <a:cubicBezTo>
                  <a:pt x="1756763" y="3808716"/>
                  <a:pt x="1751108" y="3806108"/>
                  <a:pt x="1746959" y="3802010"/>
                </a:cubicBezTo>
                <a:cubicBezTo>
                  <a:pt x="1737910" y="3793442"/>
                  <a:pt x="1737156" y="3784873"/>
                  <a:pt x="1744698" y="3774815"/>
                </a:cubicBezTo>
                <a:cubicBezTo>
                  <a:pt x="1747337" y="3771090"/>
                  <a:pt x="1751484" y="3768483"/>
                  <a:pt x="1754878" y="3765130"/>
                </a:cubicBezTo>
                <a:cubicBezTo>
                  <a:pt x="1760911" y="3758797"/>
                  <a:pt x="1766943" y="3757306"/>
                  <a:pt x="1774485" y="3762894"/>
                </a:cubicBezTo>
                <a:close/>
                <a:moveTo>
                  <a:pt x="3758159" y="3736394"/>
                </a:moveTo>
                <a:cubicBezTo>
                  <a:pt x="3768276" y="3733750"/>
                  <a:pt x="3778068" y="3734355"/>
                  <a:pt x="3787535" y="3736753"/>
                </a:cubicBezTo>
                <a:cubicBezTo>
                  <a:pt x="3797003" y="3739150"/>
                  <a:pt x="3806144" y="3743338"/>
                  <a:pt x="3814961" y="3747860"/>
                </a:cubicBezTo>
                <a:cubicBezTo>
                  <a:pt x="3820318" y="3750056"/>
                  <a:pt x="3825042" y="3760067"/>
                  <a:pt x="3824278" y="3765985"/>
                </a:cubicBezTo>
                <a:cubicBezTo>
                  <a:pt x="3822989" y="3775973"/>
                  <a:pt x="3819983" y="3787619"/>
                  <a:pt x="3805773" y="3789922"/>
                </a:cubicBezTo>
                <a:cubicBezTo>
                  <a:pt x="3804628" y="3787143"/>
                  <a:pt x="3802647" y="3785007"/>
                  <a:pt x="3802564" y="3782739"/>
                </a:cubicBezTo>
                <a:cubicBezTo>
                  <a:pt x="3803435" y="3761417"/>
                  <a:pt x="3795334" y="3751345"/>
                  <a:pt x="3774623" y="3748671"/>
                </a:cubicBezTo>
                <a:cubicBezTo>
                  <a:pt x="3757287" y="3746059"/>
                  <a:pt x="3740668" y="3749555"/>
                  <a:pt x="3724454" y="3755736"/>
                </a:cubicBezTo>
                <a:cubicBezTo>
                  <a:pt x="3701570" y="3764064"/>
                  <a:pt x="3679008" y="3772812"/>
                  <a:pt x="3655755" y="3781091"/>
                </a:cubicBezTo>
                <a:cubicBezTo>
                  <a:pt x="3686335" y="3756834"/>
                  <a:pt x="3721722" y="3744853"/>
                  <a:pt x="3758159" y="3736394"/>
                </a:cubicBezTo>
                <a:close/>
                <a:moveTo>
                  <a:pt x="995308" y="3694961"/>
                </a:moveTo>
                <a:cubicBezTo>
                  <a:pt x="984764" y="3696870"/>
                  <a:pt x="974544" y="3700500"/>
                  <a:pt x="964696" y="3704037"/>
                </a:cubicBezTo>
                <a:cubicBezTo>
                  <a:pt x="940171" y="3712973"/>
                  <a:pt x="923449" y="3749835"/>
                  <a:pt x="929765" y="3776272"/>
                </a:cubicBezTo>
                <a:cubicBezTo>
                  <a:pt x="936083" y="3805688"/>
                  <a:pt x="944630" y="3834356"/>
                  <a:pt x="953920" y="3863026"/>
                </a:cubicBezTo>
                <a:cubicBezTo>
                  <a:pt x="961724" y="3887229"/>
                  <a:pt x="982533" y="3900261"/>
                  <a:pt x="1006688" y="3900633"/>
                </a:cubicBezTo>
                <a:cubicBezTo>
                  <a:pt x="1026754" y="3900633"/>
                  <a:pt x="1043106" y="3890580"/>
                  <a:pt x="1061315" y="3884623"/>
                </a:cubicBezTo>
                <a:cubicBezTo>
                  <a:pt x="1084725" y="3876803"/>
                  <a:pt x="1088813" y="3843292"/>
                  <a:pt x="1066146" y="3829146"/>
                </a:cubicBezTo>
                <a:cubicBezTo>
                  <a:pt x="1057969" y="3824306"/>
                  <a:pt x="1050909" y="3817603"/>
                  <a:pt x="1043849" y="3811274"/>
                </a:cubicBezTo>
                <a:cubicBezTo>
                  <a:pt x="1027870" y="3796378"/>
                  <a:pt x="1025640" y="3785581"/>
                  <a:pt x="1035302" y="3765845"/>
                </a:cubicBezTo>
                <a:cubicBezTo>
                  <a:pt x="1039390" y="3757282"/>
                  <a:pt x="1044593" y="3749090"/>
                  <a:pt x="1048308" y="3740154"/>
                </a:cubicBezTo>
                <a:cubicBezTo>
                  <a:pt x="1056112" y="3723397"/>
                  <a:pt x="1045335" y="3701802"/>
                  <a:pt x="1027870" y="3696217"/>
                </a:cubicBezTo>
                <a:cubicBezTo>
                  <a:pt x="1016722" y="3692865"/>
                  <a:pt x="1005852" y="3693052"/>
                  <a:pt x="995308" y="3694961"/>
                </a:cubicBezTo>
                <a:close/>
                <a:moveTo>
                  <a:pt x="1767444" y="3679855"/>
                </a:moveTo>
                <a:cubicBezTo>
                  <a:pt x="1774982" y="3685479"/>
                  <a:pt x="1780825" y="3697290"/>
                  <a:pt x="1785914" y="3716038"/>
                </a:cubicBezTo>
                <a:cubicBezTo>
                  <a:pt x="1780259" y="3724662"/>
                  <a:pt x="1772721" y="3725788"/>
                  <a:pt x="1763674" y="3719788"/>
                </a:cubicBezTo>
                <a:cubicBezTo>
                  <a:pt x="1749726" y="3711164"/>
                  <a:pt x="1742188" y="3698041"/>
                  <a:pt x="1738795" y="3680792"/>
                </a:cubicBezTo>
                <a:cubicBezTo>
                  <a:pt x="1750669" y="3674791"/>
                  <a:pt x="1759904" y="3674230"/>
                  <a:pt x="1767444" y="3679855"/>
                </a:cubicBezTo>
                <a:close/>
                <a:moveTo>
                  <a:pt x="1020762" y="3671828"/>
                </a:moveTo>
                <a:cubicBezTo>
                  <a:pt x="1028334" y="3673131"/>
                  <a:pt x="1035674" y="3675738"/>
                  <a:pt x="1042734" y="3679089"/>
                </a:cubicBezTo>
                <a:cubicBezTo>
                  <a:pt x="1065031" y="3689514"/>
                  <a:pt x="1076550" y="3726005"/>
                  <a:pt x="1065774" y="3747974"/>
                </a:cubicBezTo>
                <a:cubicBezTo>
                  <a:pt x="1062057" y="3755793"/>
                  <a:pt x="1057969" y="3763613"/>
                  <a:pt x="1053882" y="3771431"/>
                </a:cubicBezTo>
                <a:cubicBezTo>
                  <a:pt x="1048679" y="3781486"/>
                  <a:pt x="1050166" y="3790049"/>
                  <a:pt x="1059085" y="3796751"/>
                </a:cubicBezTo>
                <a:cubicBezTo>
                  <a:pt x="1065774" y="3801592"/>
                  <a:pt x="1072091" y="3807550"/>
                  <a:pt x="1079523" y="3810156"/>
                </a:cubicBezTo>
                <a:cubicBezTo>
                  <a:pt x="1102191" y="3818348"/>
                  <a:pt x="1111481" y="3834356"/>
                  <a:pt x="1110367" y="3857069"/>
                </a:cubicBezTo>
                <a:cubicBezTo>
                  <a:pt x="1110367" y="3860048"/>
                  <a:pt x="1110367" y="3862654"/>
                  <a:pt x="1110367" y="3866750"/>
                </a:cubicBezTo>
                <a:cubicBezTo>
                  <a:pt x="1115941" y="3889090"/>
                  <a:pt x="1104049" y="3903611"/>
                  <a:pt x="1085097" y="3914037"/>
                </a:cubicBezTo>
                <a:cubicBezTo>
                  <a:pt x="1069118" y="3922602"/>
                  <a:pt x="1052768" y="3931165"/>
                  <a:pt x="1035302" y="3937123"/>
                </a:cubicBezTo>
                <a:cubicBezTo>
                  <a:pt x="991081" y="3952017"/>
                  <a:pt x="942772" y="3931910"/>
                  <a:pt x="923449" y="3889464"/>
                </a:cubicBezTo>
                <a:cubicBezTo>
                  <a:pt x="906355" y="3851484"/>
                  <a:pt x="898923" y="3810156"/>
                  <a:pt x="898550" y="3768452"/>
                </a:cubicBezTo>
                <a:cubicBezTo>
                  <a:pt x="898180" y="3744250"/>
                  <a:pt x="907470" y="3724143"/>
                  <a:pt x="922334" y="3706643"/>
                </a:cubicBezTo>
                <a:cubicBezTo>
                  <a:pt x="928651" y="3699195"/>
                  <a:pt x="934596" y="3692121"/>
                  <a:pt x="941657" y="3685419"/>
                </a:cubicBezTo>
                <a:cubicBezTo>
                  <a:pt x="951319" y="3674993"/>
                  <a:pt x="963954" y="3673877"/>
                  <a:pt x="976960" y="3673877"/>
                </a:cubicBezTo>
                <a:cubicBezTo>
                  <a:pt x="984020" y="3673505"/>
                  <a:pt x="990710" y="3673877"/>
                  <a:pt x="997398" y="3672387"/>
                </a:cubicBezTo>
                <a:cubicBezTo>
                  <a:pt x="1005387" y="3670524"/>
                  <a:pt x="1013192" y="3670524"/>
                  <a:pt x="1020762" y="3671828"/>
                </a:cubicBezTo>
                <a:close/>
                <a:moveTo>
                  <a:pt x="585413" y="3655773"/>
                </a:moveTo>
                <a:cubicBezTo>
                  <a:pt x="565687" y="3651681"/>
                  <a:pt x="549683" y="3660235"/>
                  <a:pt x="532935" y="3668418"/>
                </a:cubicBezTo>
                <a:cubicBezTo>
                  <a:pt x="516187" y="3677342"/>
                  <a:pt x="510604" y="3690731"/>
                  <a:pt x="513209" y="3709324"/>
                </a:cubicBezTo>
                <a:cubicBezTo>
                  <a:pt x="518047" y="3699655"/>
                  <a:pt x="522514" y="3690731"/>
                  <a:pt x="527352" y="3681434"/>
                </a:cubicBezTo>
                <a:cubicBezTo>
                  <a:pt x="528096" y="3681804"/>
                  <a:pt x="529213" y="3682176"/>
                  <a:pt x="529957" y="3682547"/>
                </a:cubicBezTo>
                <a:cubicBezTo>
                  <a:pt x="528468" y="3692590"/>
                  <a:pt x="527352" y="3702259"/>
                  <a:pt x="525863" y="3711555"/>
                </a:cubicBezTo>
                <a:cubicBezTo>
                  <a:pt x="531446" y="3715274"/>
                  <a:pt x="535912" y="3718249"/>
                  <a:pt x="540378" y="3721224"/>
                </a:cubicBezTo>
                <a:cubicBezTo>
                  <a:pt x="535168" y="3727919"/>
                  <a:pt x="529213" y="3733125"/>
                  <a:pt x="527352" y="3739819"/>
                </a:cubicBezTo>
                <a:cubicBezTo>
                  <a:pt x="517303" y="3772917"/>
                  <a:pt x="514698" y="3806759"/>
                  <a:pt x="522514" y="3840597"/>
                </a:cubicBezTo>
                <a:cubicBezTo>
                  <a:pt x="533680" y="3888570"/>
                  <a:pt x="553777" y="3932081"/>
                  <a:pt x="585785" y="3969640"/>
                </a:cubicBezTo>
                <a:cubicBezTo>
                  <a:pt x="624492" y="4014639"/>
                  <a:pt x="659105" y="4062613"/>
                  <a:pt x="687019" y="4115420"/>
                </a:cubicBezTo>
                <a:cubicBezTo>
                  <a:pt x="707490" y="4155212"/>
                  <a:pt x="723494" y="4196120"/>
                  <a:pt x="724983" y="4241490"/>
                </a:cubicBezTo>
                <a:cubicBezTo>
                  <a:pt x="726843" y="4290951"/>
                  <a:pt x="722377" y="4339668"/>
                  <a:pt x="708607" y="4386897"/>
                </a:cubicBezTo>
                <a:cubicBezTo>
                  <a:pt x="692602" y="4442680"/>
                  <a:pt x="684415" y="4498463"/>
                  <a:pt x="680321" y="4556106"/>
                </a:cubicBezTo>
                <a:cubicBezTo>
                  <a:pt x="677715" y="4586972"/>
                  <a:pt x="685904" y="4613748"/>
                  <a:pt x="701535" y="4639408"/>
                </a:cubicBezTo>
                <a:cubicBezTo>
                  <a:pt x="711956" y="4656886"/>
                  <a:pt x="723494" y="4674737"/>
                  <a:pt x="744708" y="4680687"/>
                </a:cubicBezTo>
                <a:cubicBezTo>
                  <a:pt x="766296" y="4687010"/>
                  <a:pt x="788255" y="4692587"/>
                  <a:pt x="810214" y="4696307"/>
                </a:cubicBezTo>
                <a:cubicBezTo>
                  <a:pt x="819146" y="4698166"/>
                  <a:pt x="829568" y="4696307"/>
                  <a:pt x="837755" y="4692587"/>
                </a:cubicBezTo>
                <a:cubicBezTo>
                  <a:pt x="858598" y="4683291"/>
                  <a:pt x="876835" y="4669531"/>
                  <a:pt x="889862" y="4650565"/>
                </a:cubicBezTo>
                <a:cubicBezTo>
                  <a:pt x="912937" y="4616723"/>
                  <a:pt x="931547" y="4580278"/>
                  <a:pt x="942340" y="4540486"/>
                </a:cubicBezTo>
                <a:cubicBezTo>
                  <a:pt x="960205" y="4472803"/>
                  <a:pt x="966904" y="4403632"/>
                  <a:pt x="967276" y="4334089"/>
                </a:cubicBezTo>
                <a:cubicBezTo>
                  <a:pt x="967276" y="4296900"/>
                  <a:pt x="965416" y="4260456"/>
                  <a:pt x="956111" y="4224383"/>
                </a:cubicBezTo>
                <a:cubicBezTo>
                  <a:pt x="942340" y="4170831"/>
                  <a:pt x="924847" y="4118767"/>
                  <a:pt x="901027" y="4068562"/>
                </a:cubicBezTo>
                <a:cubicBezTo>
                  <a:pt x="881673" y="4027283"/>
                  <a:pt x="860459" y="3986747"/>
                  <a:pt x="829939" y="3952162"/>
                </a:cubicBezTo>
                <a:cubicBezTo>
                  <a:pt x="822124" y="3942865"/>
                  <a:pt x="815052" y="3932452"/>
                  <a:pt x="808353" y="3922411"/>
                </a:cubicBezTo>
                <a:cubicBezTo>
                  <a:pt x="780439" y="3878901"/>
                  <a:pt x="742104" y="3844316"/>
                  <a:pt x="701535" y="3813824"/>
                </a:cubicBezTo>
                <a:cubicBezTo>
                  <a:pt x="667666" y="3788164"/>
                  <a:pt x="630819" y="3765850"/>
                  <a:pt x="591740" y="3748000"/>
                </a:cubicBezTo>
                <a:cubicBezTo>
                  <a:pt x="576853" y="3741678"/>
                  <a:pt x="572759" y="3732753"/>
                  <a:pt x="580947" y="3720108"/>
                </a:cubicBezTo>
                <a:cubicBezTo>
                  <a:pt x="589135" y="3707465"/>
                  <a:pt x="599556" y="3696680"/>
                  <a:pt x="609605" y="3685524"/>
                </a:cubicBezTo>
                <a:cubicBezTo>
                  <a:pt x="612211" y="3682547"/>
                  <a:pt x="616677" y="3680318"/>
                  <a:pt x="620398" y="3677713"/>
                </a:cubicBezTo>
                <a:cubicBezTo>
                  <a:pt x="611094" y="3664326"/>
                  <a:pt x="599184" y="3659119"/>
                  <a:pt x="585413" y="3655773"/>
                </a:cubicBezTo>
                <a:close/>
                <a:moveTo>
                  <a:pt x="2313879" y="3654789"/>
                </a:moveTo>
                <a:cubicBezTo>
                  <a:pt x="2299927" y="3653908"/>
                  <a:pt x="2283876" y="3663633"/>
                  <a:pt x="2282071" y="3677654"/>
                </a:cubicBezTo>
                <a:cubicBezTo>
                  <a:pt x="2280337" y="3694226"/>
                  <a:pt x="2280490" y="3711009"/>
                  <a:pt x="2279747" y="3730619"/>
                </a:cubicBezTo>
                <a:cubicBezTo>
                  <a:pt x="2259264" y="3731134"/>
                  <a:pt x="2262829" y="3711249"/>
                  <a:pt x="2256192" y="3701364"/>
                </a:cubicBezTo>
                <a:cubicBezTo>
                  <a:pt x="2212946" y="3699725"/>
                  <a:pt x="2212946" y="3699725"/>
                  <a:pt x="2203454" y="3709948"/>
                </a:cubicBezTo>
                <a:cubicBezTo>
                  <a:pt x="2217547" y="3714803"/>
                  <a:pt x="2230593" y="3720493"/>
                  <a:pt x="2244199" y="3724415"/>
                </a:cubicBezTo>
                <a:cubicBezTo>
                  <a:pt x="2251769" y="3726425"/>
                  <a:pt x="2257674" y="3727516"/>
                  <a:pt x="2258518" y="3735956"/>
                </a:cubicBezTo>
                <a:cubicBezTo>
                  <a:pt x="2258874" y="3743463"/>
                  <a:pt x="2255773" y="3748317"/>
                  <a:pt x="2248055" y="3751709"/>
                </a:cubicBezTo>
                <a:cubicBezTo>
                  <a:pt x="2240805" y="3754861"/>
                  <a:pt x="2233686" y="3758830"/>
                  <a:pt x="2226566" y="3762801"/>
                </a:cubicBezTo>
                <a:cubicBezTo>
                  <a:pt x="2217932" y="3767848"/>
                  <a:pt x="2208104" y="3771739"/>
                  <a:pt x="2205097" y="3782460"/>
                </a:cubicBezTo>
                <a:cubicBezTo>
                  <a:pt x="2229284" y="3799852"/>
                  <a:pt x="2254681" y="3797393"/>
                  <a:pt x="2272357" y="3776142"/>
                </a:cubicBezTo>
                <a:cubicBezTo>
                  <a:pt x="2275253" y="3773169"/>
                  <a:pt x="2277551" y="3769616"/>
                  <a:pt x="2280447" y="3766642"/>
                </a:cubicBezTo>
                <a:cubicBezTo>
                  <a:pt x="2286481" y="3761161"/>
                  <a:pt x="2294294" y="3763636"/>
                  <a:pt x="2295604" y="3771834"/>
                </a:cubicBezTo>
                <a:cubicBezTo>
                  <a:pt x="2296259" y="3775934"/>
                  <a:pt x="2295026" y="3779823"/>
                  <a:pt x="2294860" y="3784051"/>
                </a:cubicBezTo>
                <a:cubicBezTo>
                  <a:pt x="2293853" y="3794629"/>
                  <a:pt x="2299218" y="3798663"/>
                  <a:pt x="2308413" y="3799242"/>
                </a:cubicBezTo>
                <a:cubicBezTo>
                  <a:pt x="2310505" y="3797569"/>
                  <a:pt x="2311794" y="3797199"/>
                  <a:pt x="2312598" y="3795898"/>
                </a:cubicBezTo>
                <a:cubicBezTo>
                  <a:pt x="2319361" y="3784421"/>
                  <a:pt x="2326591" y="3772703"/>
                  <a:pt x="2332400" y="3760534"/>
                </a:cubicBezTo>
                <a:cubicBezTo>
                  <a:pt x="2335594" y="3754153"/>
                  <a:pt x="2337854" y="3748252"/>
                  <a:pt x="2346339" y="3748607"/>
                </a:cubicBezTo>
                <a:cubicBezTo>
                  <a:pt x="2355292" y="3748719"/>
                  <a:pt x="2357629" y="3754908"/>
                  <a:pt x="2359855" y="3761450"/>
                </a:cubicBezTo>
                <a:cubicBezTo>
                  <a:pt x="2363819" y="3773602"/>
                  <a:pt x="2374640" y="3772751"/>
                  <a:pt x="2383946" y="3772975"/>
                </a:cubicBezTo>
                <a:cubicBezTo>
                  <a:pt x="2392787" y="3773442"/>
                  <a:pt x="2400597" y="3768523"/>
                  <a:pt x="2404333" y="3759199"/>
                </a:cubicBezTo>
                <a:cubicBezTo>
                  <a:pt x="2409077" y="3746694"/>
                  <a:pt x="2406848" y="3725362"/>
                  <a:pt x="2398494" y="3718435"/>
                </a:cubicBezTo>
                <a:cubicBezTo>
                  <a:pt x="2386680" y="3708854"/>
                  <a:pt x="2374083" y="3709143"/>
                  <a:pt x="2360274" y="3714497"/>
                </a:cubicBezTo>
                <a:cubicBezTo>
                  <a:pt x="2359920" y="3721779"/>
                  <a:pt x="2360127" y="3727292"/>
                  <a:pt x="2360222" y="3733159"/>
                </a:cubicBezTo>
                <a:cubicBezTo>
                  <a:pt x="2351103" y="3737274"/>
                  <a:pt x="2344916" y="3733368"/>
                  <a:pt x="2342335" y="3726713"/>
                </a:cubicBezTo>
                <a:cubicBezTo>
                  <a:pt x="2338651" y="3717374"/>
                  <a:pt x="2335902" y="3707552"/>
                  <a:pt x="2334330" y="3697715"/>
                </a:cubicBezTo>
                <a:cubicBezTo>
                  <a:pt x="2333263" y="3689984"/>
                  <a:pt x="2334774" y="3681512"/>
                  <a:pt x="2333464" y="3673314"/>
                </a:cubicBezTo>
                <a:cubicBezTo>
                  <a:pt x="2332678" y="3668395"/>
                  <a:pt x="2330228" y="3662560"/>
                  <a:pt x="2326527" y="3659441"/>
                </a:cubicBezTo>
                <a:cubicBezTo>
                  <a:pt x="2322948" y="3656556"/>
                  <a:pt x="2318530" y="3655083"/>
                  <a:pt x="2313879" y="3654789"/>
                </a:cubicBezTo>
                <a:close/>
                <a:moveTo>
                  <a:pt x="3456324" y="3651486"/>
                </a:moveTo>
                <a:cubicBezTo>
                  <a:pt x="3468124" y="3682185"/>
                  <a:pt x="3461820" y="3713166"/>
                  <a:pt x="3455323" y="3748610"/>
                </a:cubicBezTo>
                <a:cubicBezTo>
                  <a:pt x="3451593" y="3741770"/>
                  <a:pt x="3448522" y="3738755"/>
                  <a:pt x="3448524" y="3735762"/>
                </a:cubicBezTo>
                <a:cubicBezTo>
                  <a:pt x="3448246" y="3726002"/>
                  <a:pt x="3448442" y="3715554"/>
                  <a:pt x="3449345" y="3705570"/>
                </a:cubicBezTo>
                <a:cubicBezTo>
                  <a:pt x="3451293" y="3687493"/>
                  <a:pt x="3453998" y="3669514"/>
                  <a:pt x="3456324" y="3651486"/>
                </a:cubicBezTo>
                <a:close/>
                <a:moveTo>
                  <a:pt x="598253" y="3633924"/>
                </a:moveTo>
                <a:cubicBezTo>
                  <a:pt x="614071" y="3637271"/>
                  <a:pt x="628773" y="3645546"/>
                  <a:pt x="641613" y="3659119"/>
                </a:cubicBezTo>
                <a:cubicBezTo>
                  <a:pt x="660594" y="3678830"/>
                  <a:pt x="659105" y="3694077"/>
                  <a:pt x="637147" y="3711555"/>
                </a:cubicBezTo>
                <a:cubicBezTo>
                  <a:pt x="636402" y="3711928"/>
                  <a:pt x="635658" y="3713415"/>
                  <a:pt x="634542" y="3715274"/>
                </a:cubicBezTo>
                <a:cubicBezTo>
                  <a:pt x="652035" y="3724944"/>
                  <a:pt x="669899" y="3734613"/>
                  <a:pt x="687764" y="3743538"/>
                </a:cubicBezTo>
                <a:cubicBezTo>
                  <a:pt x="743964" y="3772917"/>
                  <a:pt x="790115" y="3814196"/>
                  <a:pt x="828451" y="3863282"/>
                </a:cubicBezTo>
                <a:cubicBezTo>
                  <a:pt x="859342" y="3902329"/>
                  <a:pt x="889862" y="3942121"/>
                  <a:pt x="913682" y="3985632"/>
                </a:cubicBezTo>
                <a:cubicBezTo>
                  <a:pt x="957227" y="4065588"/>
                  <a:pt x="985886" y="4151865"/>
                  <a:pt x="1002634" y="4241490"/>
                </a:cubicBezTo>
                <a:cubicBezTo>
                  <a:pt x="1009334" y="4278307"/>
                  <a:pt x="1007100" y="4315123"/>
                  <a:pt x="1006356" y="4351940"/>
                </a:cubicBezTo>
                <a:cubicBezTo>
                  <a:pt x="1005611" y="4432267"/>
                  <a:pt x="992585" y="4511107"/>
                  <a:pt x="959833" y="4584740"/>
                </a:cubicBezTo>
                <a:cubicBezTo>
                  <a:pt x="946434" y="4615236"/>
                  <a:pt x="928197" y="4643870"/>
                  <a:pt x="908844" y="4671018"/>
                </a:cubicBezTo>
                <a:cubicBezTo>
                  <a:pt x="893211" y="4692587"/>
                  <a:pt x="870508" y="4707463"/>
                  <a:pt x="845944" y="4718992"/>
                </a:cubicBezTo>
                <a:cubicBezTo>
                  <a:pt x="822868" y="4729404"/>
                  <a:pt x="799048" y="4723827"/>
                  <a:pt x="775600" y="4720479"/>
                </a:cubicBezTo>
                <a:cubicBezTo>
                  <a:pt x="770018" y="4719735"/>
                  <a:pt x="764807" y="4717876"/>
                  <a:pt x="759597" y="4717132"/>
                </a:cubicBezTo>
                <a:cubicBezTo>
                  <a:pt x="719028" y="4710810"/>
                  <a:pt x="692230" y="4687010"/>
                  <a:pt x="672505" y="4652424"/>
                </a:cubicBezTo>
                <a:cubicBezTo>
                  <a:pt x="656501" y="4623789"/>
                  <a:pt x="645707" y="4594409"/>
                  <a:pt x="647940" y="4560940"/>
                </a:cubicBezTo>
                <a:cubicBezTo>
                  <a:pt x="648312" y="4553130"/>
                  <a:pt x="646823" y="4544577"/>
                  <a:pt x="646080" y="4533421"/>
                </a:cubicBezTo>
                <a:cubicBezTo>
                  <a:pt x="641613" y="4538999"/>
                  <a:pt x="638636" y="4542346"/>
                  <a:pt x="636030" y="4545692"/>
                </a:cubicBezTo>
                <a:cubicBezTo>
                  <a:pt x="606256" y="4585112"/>
                  <a:pt x="573875" y="4621557"/>
                  <a:pt x="532935" y="4650193"/>
                </a:cubicBezTo>
                <a:cubicBezTo>
                  <a:pt x="522514" y="4657630"/>
                  <a:pt x="512837" y="4666555"/>
                  <a:pt x="501671" y="4672878"/>
                </a:cubicBezTo>
                <a:cubicBezTo>
                  <a:pt x="482690" y="4683662"/>
                  <a:pt x="463336" y="4693703"/>
                  <a:pt x="443611" y="4702628"/>
                </a:cubicBezTo>
                <a:cubicBezTo>
                  <a:pt x="427978" y="4709323"/>
                  <a:pt x="411602" y="4714900"/>
                  <a:pt x="395226" y="4718992"/>
                </a:cubicBezTo>
                <a:cubicBezTo>
                  <a:pt x="384060" y="4721595"/>
                  <a:pt x="372150" y="4722339"/>
                  <a:pt x="360985" y="4721595"/>
                </a:cubicBezTo>
                <a:cubicBezTo>
                  <a:pt x="339026" y="4718992"/>
                  <a:pt x="316695" y="4716016"/>
                  <a:pt x="294364" y="4711926"/>
                </a:cubicBezTo>
                <a:cubicBezTo>
                  <a:pt x="284315" y="4709695"/>
                  <a:pt x="273894" y="4704860"/>
                  <a:pt x="265333" y="4698910"/>
                </a:cubicBezTo>
                <a:cubicBezTo>
                  <a:pt x="232209" y="4675109"/>
                  <a:pt x="219182" y="4643498"/>
                  <a:pt x="221788" y="4601848"/>
                </a:cubicBezTo>
                <a:cubicBezTo>
                  <a:pt x="226626" y="4528214"/>
                  <a:pt x="247096" y="4459787"/>
                  <a:pt x="275382" y="4392475"/>
                </a:cubicBezTo>
                <a:cubicBezTo>
                  <a:pt x="302923" y="4327396"/>
                  <a:pt x="340515" y="4268638"/>
                  <a:pt x="383316" y="4212854"/>
                </a:cubicBezTo>
                <a:cubicBezTo>
                  <a:pt x="412719" y="4174178"/>
                  <a:pt x="440260" y="4134015"/>
                  <a:pt x="456264" y="4087901"/>
                </a:cubicBezTo>
                <a:cubicBezTo>
                  <a:pt x="480829" y="4017243"/>
                  <a:pt x="499811" y="3945469"/>
                  <a:pt x="494228" y="3869604"/>
                </a:cubicBezTo>
                <a:cubicBezTo>
                  <a:pt x="493483" y="3855845"/>
                  <a:pt x="490878" y="3842456"/>
                  <a:pt x="490505" y="3829072"/>
                </a:cubicBezTo>
                <a:cubicBezTo>
                  <a:pt x="489016" y="3798205"/>
                  <a:pt x="489016" y="3767339"/>
                  <a:pt x="502788" y="3737960"/>
                </a:cubicBezTo>
                <a:cubicBezTo>
                  <a:pt x="489016" y="3728663"/>
                  <a:pt x="490133" y="3718249"/>
                  <a:pt x="491622" y="3703003"/>
                </a:cubicBezTo>
                <a:cubicBezTo>
                  <a:pt x="496460" y="3667301"/>
                  <a:pt x="516559" y="3649449"/>
                  <a:pt x="548194" y="3638294"/>
                </a:cubicBezTo>
                <a:cubicBezTo>
                  <a:pt x="565501" y="3632158"/>
                  <a:pt x="582436" y="3630578"/>
                  <a:pt x="598253" y="3633924"/>
                </a:cubicBezTo>
                <a:close/>
                <a:moveTo>
                  <a:pt x="2325625" y="3632692"/>
                </a:moveTo>
                <a:cubicBezTo>
                  <a:pt x="2343080" y="3634332"/>
                  <a:pt x="2352596" y="3647466"/>
                  <a:pt x="2356169" y="3664552"/>
                </a:cubicBezTo>
                <a:cubicBezTo>
                  <a:pt x="2357461" y="3671578"/>
                  <a:pt x="2357817" y="3679085"/>
                  <a:pt x="2358642" y="3686350"/>
                </a:cubicBezTo>
                <a:cubicBezTo>
                  <a:pt x="2394560" y="3679052"/>
                  <a:pt x="2415025" y="3684758"/>
                  <a:pt x="2427981" y="3706765"/>
                </a:cubicBezTo>
                <a:cubicBezTo>
                  <a:pt x="2441536" y="3729349"/>
                  <a:pt x="2439919" y="3767750"/>
                  <a:pt x="2422543" y="3785595"/>
                </a:cubicBezTo>
                <a:cubicBezTo>
                  <a:pt x="2398664" y="3809159"/>
                  <a:pt x="2371451" y="3801316"/>
                  <a:pt x="2343433" y="3787379"/>
                </a:cubicBezTo>
                <a:cubicBezTo>
                  <a:pt x="2339902" y="3794822"/>
                  <a:pt x="2337063" y="3801314"/>
                  <a:pt x="2333757" y="3808050"/>
                </a:cubicBezTo>
                <a:cubicBezTo>
                  <a:pt x="2324417" y="3827660"/>
                  <a:pt x="2310588" y="3831841"/>
                  <a:pt x="2292494" y="3819881"/>
                </a:cubicBezTo>
                <a:cubicBezTo>
                  <a:pt x="2286663" y="3816087"/>
                  <a:pt x="2280924" y="3810767"/>
                  <a:pt x="2275316" y="3806266"/>
                </a:cubicBezTo>
                <a:cubicBezTo>
                  <a:pt x="2265711" y="3809448"/>
                  <a:pt x="2256816" y="3812856"/>
                  <a:pt x="2247435" y="3815332"/>
                </a:cubicBezTo>
                <a:cubicBezTo>
                  <a:pt x="2225495" y="3820444"/>
                  <a:pt x="2205609" y="3814142"/>
                  <a:pt x="2188879" y="3799113"/>
                </a:cubicBezTo>
                <a:cubicBezTo>
                  <a:pt x="2175495" y="3787090"/>
                  <a:pt x="2176128" y="3775227"/>
                  <a:pt x="2189356" y="3763074"/>
                </a:cubicBezTo>
                <a:cubicBezTo>
                  <a:pt x="2193765" y="3759024"/>
                  <a:pt x="2198643" y="3754732"/>
                  <a:pt x="2203650" y="3751260"/>
                </a:cubicBezTo>
                <a:cubicBezTo>
                  <a:pt x="2207724" y="3748269"/>
                  <a:pt x="2212153" y="3745392"/>
                  <a:pt x="2218917" y="3741309"/>
                </a:cubicBezTo>
                <a:cubicBezTo>
                  <a:pt x="2211309" y="3736953"/>
                  <a:pt x="2205011" y="3733400"/>
                  <a:pt x="2199178" y="3729607"/>
                </a:cubicBezTo>
                <a:cubicBezTo>
                  <a:pt x="2193235" y="3726167"/>
                  <a:pt x="2186936" y="3722615"/>
                  <a:pt x="2182618" y="3717744"/>
                </a:cubicBezTo>
                <a:cubicBezTo>
                  <a:pt x="2172075" y="3706621"/>
                  <a:pt x="2174800" y="3693087"/>
                  <a:pt x="2187750" y="3685515"/>
                </a:cubicBezTo>
                <a:cubicBezTo>
                  <a:pt x="2198831" y="3678908"/>
                  <a:pt x="2210568" y="3676400"/>
                  <a:pt x="2223090" y="3678813"/>
                </a:cubicBezTo>
                <a:cubicBezTo>
                  <a:pt x="2232901" y="3681143"/>
                  <a:pt x="2242601" y="3683827"/>
                  <a:pt x="2253479" y="3686496"/>
                </a:cubicBezTo>
                <a:cubicBezTo>
                  <a:pt x="2254488" y="3683313"/>
                  <a:pt x="2255627" y="3680949"/>
                  <a:pt x="2255589" y="3678603"/>
                </a:cubicBezTo>
                <a:cubicBezTo>
                  <a:pt x="2254650" y="3656902"/>
                  <a:pt x="2267747" y="3643931"/>
                  <a:pt x="2285893" y="3637226"/>
                </a:cubicBezTo>
                <a:cubicBezTo>
                  <a:pt x="2297946" y="3632485"/>
                  <a:pt x="2312766" y="3631344"/>
                  <a:pt x="2325625" y="3632692"/>
                </a:cubicBezTo>
                <a:close/>
                <a:moveTo>
                  <a:pt x="1744534" y="3617658"/>
                </a:moveTo>
                <a:cubicBezTo>
                  <a:pt x="1748386" y="3618080"/>
                  <a:pt x="1752055" y="3619960"/>
                  <a:pt x="1755724" y="3622213"/>
                </a:cubicBezTo>
                <a:cubicBezTo>
                  <a:pt x="1767096" y="3629726"/>
                  <a:pt x="1772966" y="3640995"/>
                  <a:pt x="1775901" y="3654142"/>
                </a:cubicBezTo>
                <a:cubicBezTo>
                  <a:pt x="1777736" y="3663159"/>
                  <a:pt x="1771498" y="3668418"/>
                  <a:pt x="1764528" y="3663909"/>
                </a:cubicBezTo>
                <a:cubicBezTo>
                  <a:pt x="1748752" y="3654895"/>
                  <a:pt x="1733344" y="3644751"/>
                  <a:pt x="1732243" y="3621837"/>
                </a:cubicBezTo>
                <a:cubicBezTo>
                  <a:pt x="1736646" y="3618269"/>
                  <a:pt x="1740682" y="3617236"/>
                  <a:pt x="1744534" y="3617658"/>
                </a:cubicBezTo>
                <a:close/>
                <a:moveTo>
                  <a:pt x="2207352" y="3601802"/>
                </a:moveTo>
                <a:cubicBezTo>
                  <a:pt x="2199096" y="3600748"/>
                  <a:pt x="2190856" y="3600871"/>
                  <a:pt x="2182746" y="3601816"/>
                </a:cubicBezTo>
                <a:cubicBezTo>
                  <a:pt x="2146889" y="3605296"/>
                  <a:pt x="2114011" y="3619093"/>
                  <a:pt x="2082346" y="3635227"/>
                </a:cubicBezTo>
                <a:cubicBezTo>
                  <a:pt x="2068213" y="3642856"/>
                  <a:pt x="2054471" y="3652950"/>
                  <a:pt x="2044052" y="3664882"/>
                </a:cubicBezTo>
                <a:cubicBezTo>
                  <a:pt x="2029592" y="3682171"/>
                  <a:pt x="2016327" y="3700620"/>
                  <a:pt x="2006498" y="3720549"/>
                </a:cubicBezTo>
                <a:cubicBezTo>
                  <a:pt x="1982611" y="3768828"/>
                  <a:pt x="1968062" y="3819677"/>
                  <a:pt x="1969108" y="3874293"/>
                </a:cubicBezTo>
                <a:cubicBezTo>
                  <a:pt x="1970004" y="3950343"/>
                  <a:pt x="2001965" y="4009681"/>
                  <a:pt x="2063595" y="4053032"/>
                </a:cubicBezTo>
                <a:cubicBezTo>
                  <a:pt x="2072519" y="4059375"/>
                  <a:pt x="2081556" y="4065363"/>
                  <a:pt x="2090593" y="4071350"/>
                </a:cubicBezTo>
                <a:cubicBezTo>
                  <a:pt x="2113203" y="4087497"/>
                  <a:pt x="2135362" y="4105064"/>
                  <a:pt x="2165498" y="4104849"/>
                </a:cubicBezTo>
                <a:cubicBezTo>
                  <a:pt x="2169385" y="4104908"/>
                  <a:pt x="2173418" y="4106968"/>
                  <a:pt x="2177434" y="4107849"/>
                </a:cubicBezTo>
                <a:cubicBezTo>
                  <a:pt x="2210947" y="4113000"/>
                  <a:pt x="2243802" y="4121458"/>
                  <a:pt x="2278050" y="4120593"/>
                </a:cubicBezTo>
                <a:cubicBezTo>
                  <a:pt x="2279659" y="4117978"/>
                  <a:pt x="2280931" y="4116429"/>
                  <a:pt x="2281493" y="4114654"/>
                </a:cubicBezTo>
                <a:cubicBezTo>
                  <a:pt x="2295413" y="4076885"/>
                  <a:pt x="2321806" y="4046583"/>
                  <a:pt x="2344165" y="4014222"/>
                </a:cubicBezTo>
                <a:cubicBezTo>
                  <a:pt x="2348077" y="4008040"/>
                  <a:pt x="2354602" y="4003469"/>
                  <a:pt x="2360660" y="3999139"/>
                </a:cubicBezTo>
                <a:cubicBezTo>
                  <a:pt x="2417481" y="3956607"/>
                  <a:pt x="2482762" y="3936675"/>
                  <a:pt x="2553619" y="3927492"/>
                </a:cubicBezTo>
                <a:cubicBezTo>
                  <a:pt x="2578762" y="3876486"/>
                  <a:pt x="2578944" y="3825383"/>
                  <a:pt x="2555715" y="3775453"/>
                </a:cubicBezTo>
                <a:cubicBezTo>
                  <a:pt x="2541360" y="3744346"/>
                  <a:pt x="2518629" y="3719960"/>
                  <a:pt x="2494737" y="3696766"/>
                </a:cubicBezTo>
                <a:cubicBezTo>
                  <a:pt x="2470379" y="3673818"/>
                  <a:pt x="2441547" y="3658823"/>
                  <a:pt x="2409497" y="3649058"/>
                </a:cubicBezTo>
                <a:cubicBezTo>
                  <a:pt x="2388857" y="3642714"/>
                  <a:pt x="2368322" y="3635427"/>
                  <a:pt x="2347490" y="3628924"/>
                </a:cubicBezTo>
                <a:cubicBezTo>
                  <a:pt x="2326657" y="3622419"/>
                  <a:pt x="2305528" y="3616701"/>
                  <a:pt x="2283700" y="3613495"/>
                </a:cubicBezTo>
                <a:cubicBezTo>
                  <a:pt x="2258219" y="3610107"/>
                  <a:pt x="2232833" y="3605189"/>
                  <a:pt x="2207352" y="3601802"/>
                </a:cubicBezTo>
                <a:close/>
                <a:moveTo>
                  <a:pt x="2219553" y="3583016"/>
                </a:moveTo>
                <a:cubicBezTo>
                  <a:pt x="2269563" y="3589097"/>
                  <a:pt x="2319814" y="3595647"/>
                  <a:pt x="2369166" y="3605035"/>
                </a:cubicBezTo>
                <a:cubicBezTo>
                  <a:pt x="2402696" y="3611364"/>
                  <a:pt x="2436037" y="3620756"/>
                  <a:pt x="2467075" y="3633716"/>
                </a:cubicBezTo>
                <a:cubicBezTo>
                  <a:pt x="2489709" y="3643621"/>
                  <a:pt x="2510319" y="3659915"/>
                  <a:pt x="2528706" y="3677067"/>
                </a:cubicBezTo>
                <a:cubicBezTo>
                  <a:pt x="2554726" y="3700933"/>
                  <a:pt x="2578072" y="3727077"/>
                  <a:pt x="2594106" y="3760278"/>
                </a:cubicBezTo>
                <a:cubicBezTo>
                  <a:pt x="2619854" y="3813350"/>
                  <a:pt x="2621482" y="3867369"/>
                  <a:pt x="2603115" y="3922866"/>
                </a:cubicBezTo>
                <a:cubicBezTo>
                  <a:pt x="2601766" y="3927125"/>
                  <a:pt x="2599594" y="3931514"/>
                  <a:pt x="2597215" y="3937790"/>
                </a:cubicBezTo>
                <a:cubicBezTo>
                  <a:pt x="2603024" y="3940411"/>
                  <a:pt x="2607654" y="3943051"/>
                  <a:pt x="2612492" y="3943803"/>
                </a:cubicBezTo>
                <a:cubicBezTo>
                  <a:pt x="2648731" y="3950208"/>
                  <a:pt x="2681208" y="3964794"/>
                  <a:pt x="2708665" y="3990288"/>
                </a:cubicBezTo>
                <a:cubicBezTo>
                  <a:pt x="2710214" y="3991560"/>
                  <a:pt x="2711989" y="3992123"/>
                  <a:pt x="2714957" y="3993844"/>
                </a:cubicBezTo>
                <a:cubicBezTo>
                  <a:pt x="2720400" y="3987758"/>
                  <a:pt x="2725731" y="3982026"/>
                  <a:pt x="2730932" y="3975472"/>
                </a:cubicBezTo>
                <a:cubicBezTo>
                  <a:pt x="2744568" y="3958313"/>
                  <a:pt x="2763297" y="3950969"/>
                  <a:pt x="2784094" y="3948185"/>
                </a:cubicBezTo>
                <a:cubicBezTo>
                  <a:pt x="2808778" y="3945462"/>
                  <a:pt x="2824644" y="3959472"/>
                  <a:pt x="2825722" y="3984418"/>
                </a:cubicBezTo>
                <a:cubicBezTo>
                  <a:pt x="2825715" y="3991836"/>
                  <a:pt x="2824884" y="3999384"/>
                  <a:pt x="2824410" y="4007045"/>
                </a:cubicBezTo>
                <a:cubicBezTo>
                  <a:pt x="2823693" y="4014238"/>
                  <a:pt x="2822508" y="4021674"/>
                  <a:pt x="2821004" y="4031351"/>
                </a:cubicBezTo>
                <a:cubicBezTo>
                  <a:pt x="2831555" y="4036256"/>
                  <a:pt x="2842703" y="4041742"/>
                  <a:pt x="2853721" y="4046405"/>
                </a:cubicBezTo>
                <a:cubicBezTo>
                  <a:pt x="2912978" y="4072601"/>
                  <a:pt x="2955497" y="4113412"/>
                  <a:pt x="2976209" y="4176215"/>
                </a:cubicBezTo>
                <a:cubicBezTo>
                  <a:pt x="2987813" y="4212307"/>
                  <a:pt x="2988130" y="4249511"/>
                  <a:pt x="2978061" y="4284985"/>
                </a:cubicBezTo>
                <a:cubicBezTo>
                  <a:pt x="2962966" y="4338786"/>
                  <a:pt x="2942081" y="4391141"/>
                  <a:pt x="2912420" y="4439154"/>
                </a:cubicBezTo>
                <a:cubicBezTo>
                  <a:pt x="2882197" y="4488941"/>
                  <a:pt x="2836373" y="4518946"/>
                  <a:pt x="2782768" y="4540235"/>
                </a:cubicBezTo>
                <a:cubicBezTo>
                  <a:pt x="2727985" y="4561541"/>
                  <a:pt x="2673320" y="4559061"/>
                  <a:pt x="2618368" y="4545165"/>
                </a:cubicBezTo>
                <a:cubicBezTo>
                  <a:pt x="2606432" y="4542163"/>
                  <a:pt x="2594159" y="4540227"/>
                  <a:pt x="2582336" y="4536871"/>
                </a:cubicBezTo>
                <a:cubicBezTo>
                  <a:pt x="2526751" y="4520040"/>
                  <a:pt x="2471729" y="4501435"/>
                  <a:pt x="2424347" y="4466112"/>
                </a:cubicBezTo>
                <a:cubicBezTo>
                  <a:pt x="2423749" y="4465532"/>
                  <a:pt x="2423394" y="4465420"/>
                  <a:pt x="2422797" y="4464841"/>
                </a:cubicBezTo>
                <a:cubicBezTo>
                  <a:pt x="2383376" y="4426573"/>
                  <a:pt x="2338270" y="4393925"/>
                  <a:pt x="2304180" y="4349927"/>
                </a:cubicBezTo>
                <a:cubicBezTo>
                  <a:pt x="2286771" y="4327226"/>
                  <a:pt x="2279549" y="4300723"/>
                  <a:pt x="2275148" y="4273942"/>
                </a:cubicBezTo>
                <a:cubicBezTo>
                  <a:pt x="2270028" y="4238342"/>
                  <a:pt x="2268550" y="4202333"/>
                  <a:pt x="2265281" y="4164586"/>
                </a:cubicBezTo>
                <a:cubicBezTo>
                  <a:pt x="2234861" y="4169397"/>
                  <a:pt x="2205518" y="4159709"/>
                  <a:pt x="2175632" y="4152973"/>
                </a:cubicBezTo>
                <a:cubicBezTo>
                  <a:pt x="2171261" y="4151980"/>
                  <a:pt x="2166518" y="4149695"/>
                  <a:pt x="2162034" y="4149056"/>
                </a:cubicBezTo>
                <a:cubicBezTo>
                  <a:pt x="2107394" y="4140334"/>
                  <a:pt x="2062229" y="4111573"/>
                  <a:pt x="2021346" y="4077920"/>
                </a:cubicBezTo>
                <a:cubicBezTo>
                  <a:pt x="1966408" y="4033173"/>
                  <a:pt x="1932912" y="3973741"/>
                  <a:pt x="1929603" y="3901612"/>
                </a:cubicBezTo>
                <a:cubicBezTo>
                  <a:pt x="1928074" y="3862072"/>
                  <a:pt x="1932317" y="3822801"/>
                  <a:pt x="1949301" y="3785222"/>
                </a:cubicBezTo>
                <a:cubicBezTo>
                  <a:pt x="1968776" y="3741011"/>
                  <a:pt x="1987895" y="3696688"/>
                  <a:pt x="2018165" y="3657850"/>
                </a:cubicBezTo>
                <a:cubicBezTo>
                  <a:pt x="2033411" y="3638077"/>
                  <a:pt x="2052501" y="3623427"/>
                  <a:pt x="2075903" y="3613657"/>
                </a:cubicBezTo>
                <a:cubicBezTo>
                  <a:pt x="2106557" y="3600718"/>
                  <a:pt x="2136709" y="3585667"/>
                  <a:pt x="2171051" y="3583269"/>
                </a:cubicBezTo>
                <a:cubicBezTo>
                  <a:pt x="2187045" y="3582089"/>
                  <a:pt x="2203861" y="3580777"/>
                  <a:pt x="2219553" y="3583016"/>
                </a:cubicBezTo>
                <a:close/>
                <a:moveTo>
                  <a:pt x="2699086" y="3582604"/>
                </a:moveTo>
                <a:cubicBezTo>
                  <a:pt x="2720003" y="3589343"/>
                  <a:pt x="2724947" y="3596456"/>
                  <a:pt x="2721144" y="3616672"/>
                </a:cubicBezTo>
                <a:cubicBezTo>
                  <a:pt x="2703269" y="3605815"/>
                  <a:pt x="2700988" y="3602071"/>
                  <a:pt x="2699086" y="3582604"/>
                </a:cubicBezTo>
                <a:close/>
                <a:moveTo>
                  <a:pt x="3815226" y="3579414"/>
                </a:moveTo>
                <a:cubicBezTo>
                  <a:pt x="3794338" y="3578594"/>
                  <a:pt x="3774629" y="3583176"/>
                  <a:pt x="3756144" y="3592792"/>
                </a:cubicBezTo>
                <a:cubicBezTo>
                  <a:pt x="3740014" y="3601587"/>
                  <a:pt x="3721541" y="3608204"/>
                  <a:pt x="3709728" y="3621306"/>
                </a:cubicBezTo>
                <a:cubicBezTo>
                  <a:pt x="3691016" y="3641394"/>
                  <a:pt x="3676943" y="3666206"/>
                  <a:pt x="3658254" y="3691923"/>
                </a:cubicBezTo>
                <a:cubicBezTo>
                  <a:pt x="3710771" y="3682948"/>
                  <a:pt x="3759384" y="3680970"/>
                  <a:pt x="3807533" y="3691310"/>
                </a:cubicBezTo>
                <a:cubicBezTo>
                  <a:pt x="3831263" y="3696248"/>
                  <a:pt x="3851234" y="3695449"/>
                  <a:pt x="3869518" y="3678681"/>
                </a:cubicBezTo>
                <a:cubicBezTo>
                  <a:pt x="3871694" y="3676337"/>
                  <a:pt x="3875203" y="3675289"/>
                  <a:pt x="3878392" y="3673826"/>
                </a:cubicBezTo>
                <a:cubicBezTo>
                  <a:pt x="3898482" y="3666292"/>
                  <a:pt x="3918621" y="3658390"/>
                  <a:pt x="3938342" y="3650809"/>
                </a:cubicBezTo>
                <a:cubicBezTo>
                  <a:pt x="3934478" y="3637184"/>
                  <a:pt x="3931399" y="3623284"/>
                  <a:pt x="3926701" y="3610302"/>
                </a:cubicBezTo>
                <a:cubicBezTo>
                  <a:pt x="3920862" y="3594547"/>
                  <a:pt x="3910669" y="3583481"/>
                  <a:pt x="3892411" y="3582624"/>
                </a:cubicBezTo>
                <a:cubicBezTo>
                  <a:pt x="3866682" y="3581554"/>
                  <a:pt x="3840906" y="3580853"/>
                  <a:pt x="3815226" y="3579414"/>
                </a:cubicBezTo>
                <a:close/>
                <a:moveTo>
                  <a:pt x="1715301" y="3560980"/>
                </a:moveTo>
                <a:cubicBezTo>
                  <a:pt x="1736096" y="3563941"/>
                  <a:pt x="1756889" y="3566531"/>
                  <a:pt x="1777684" y="3570233"/>
                </a:cubicBezTo>
                <a:cubicBezTo>
                  <a:pt x="1781769" y="3570973"/>
                  <a:pt x="1785110" y="3576526"/>
                  <a:pt x="1789195" y="3579486"/>
                </a:cubicBezTo>
                <a:cubicBezTo>
                  <a:pt x="1785110" y="3582446"/>
                  <a:pt x="1781769" y="3587258"/>
                  <a:pt x="1777313" y="3587998"/>
                </a:cubicBezTo>
                <a:cubicBezTo>
                  <a:pt x="1747606" y="3594660"/>
                  <a:pt x="1721985" y="3584667"/>
                  <a:pt x="1697849" y="3570233"/>
                </a:cubicBezTo>
                <a:cubicBezTo>
                  <a:pt x="1697849" y="3568012"/>
                  <a:pt x="1698220" y="3565791"/>
                  <a:pt x="1698220" y="3563570"/>
                </a:cubicBezTo>
                <a:cubicBezTo>
                  <a:pt x="1704162" y="3562460"/>
                  <a:pt x="1710103" y="3560610"/>
                  <a:pt x="1715301" y="3560980"/>
                </a:cubicBezTo>
                <a:close/>
                <a:moveTo>
                  <a:pt x="2667733" y="3556363"/>
                </a:moveTo>
                <a:cubicBezTo>
                  <a:pt x="2675743" y="3570623"/>
                  <a:pt x="2673455" y="3585634"/>
                  <a:pt x="2668496" y="3600270"/>
                </a:cubicBezTo>
                <a:cubicBezTo>
                  <a:pt x="2659723" y="3586010"/>
                  <a:pt x="2665826" y="3570999"/>
                  <a:pt x="2667733" y="3556363"/>
                </a:cubicBezTo>
                <a:close/>
                <a:moveTo>
                  <a:pt x="2631841" y="3553083"/>
                </a:moveTo>
                <a:cubicBezTo>
                  <a:pt x="2643463" y="3566568"/>
                  <a:pt x="2644587" y="3573856"/>
                  <a:pt x="2641214" y="3592080"/>
                </a:cubicBezTo>
                <a:lnTo>
                  <a:pt x="2637090" y="3592080"/>
                </a:lnTo>
                <a:cubicBezTo>
                  <a:pt x="2635591" y="3580053"/>
                  <a:pt x="2634090" y="3568026"/>
                  <a:pt x="2631841" y="3553083"/>
                </a:cubicBezTo>
                <a:close/>
                <a:moveTo>
                  <a:pt x="1163999" y="3535593"/>
                </a:moveTo>
                <a:cubicBezTo>
                  <a:pt x="1170038" y="3537050"/>
                  <a:pt x="1175562" y="3540432"/>
                  <a:pt x="1180056" y="3546069"/>
                </a:cubicBezTo>
                <a:cubicBezTo>
                  <a:pt x="1189044" y="3556969"/>
                  <a:pt x="1194663" y="3569371"/>
                  <a:pt x="1186048" y="3586283"/>
                </a:cubicBezTo>
                <a:cubicBezTo>
                  <a:pt x="1181929" y="3580646"/>
                  <a:pt x="1178558" y="3576513"/>
                  <a:pt x="1176311" y="3572002"/>
                </a:cubicBezTo>
                <a:cubicBezTo>
                  <a:pt x="1169196" y="3558096"/>
                  <a:pt x="1159084" y="3552083"/>
                  <a:pt x="1142980" y="3555466"/>
                </a:cubicBezTo>
                <a:cubicBezTo>
                  <a:pt x="1129123" y="3558096"/>
                  <a:pt x="1114518" y="3558472"/>
                  <a:pt x="1100660" y="3560351"/>
                </a:cubicBezTo>
                <a:cubicBezTo>
                  <a:pt x="1100286" y="3558472"/>
                  <a:pt x="1099911" y="3556969"/>
                  <a:pt x="1099911" y="3555089"/>
                </a:cubicBezTo>
                <a:cubicBezTo>
                  <a:pt x="1114518" y="3549076"/>
                  <a:pt x="1129498" y="3541936"/>
                  <a:pt x="1144853" y="3536674"/>
                </a:cubicBezTo>
                <a:cubicBezTo>
                  <a:pt x="1151407" y="3534607"/>
                  <a:pt x="1157961" y="3534136"/>
                  <a:pt x="1163999" y="3535593"/>
                </a:cubicBezTo>
                <a:close/>
                <a:moveTo>
                  <a:pt x="377897" y="3504657"/>
                </a:moveTo>
                <a:cubicBezTo>
                  <a:pt x="364054" y="3513963"/>
                  <a:pt x="349462" y="3522524"/>
                  <a:pt x="335993" y="3532573"/>
                </a:cubicBezTo>
                <a:cubicBezTo>
                  <a:pt x="321775" y="3542995"/>
                  <a:pt x="307557" y="3553790"/>
                  <a:pt x="295210" y="3566445"/>
                </a:cubicBezTo>
                <a:cubicBezTo>
                  <a:pt x="283612" y="3579100"/>
                  <a:pt x="274632" y="3593987"/>
                  <a:pt x="263034" y="3609249"/>
                </a:cubicBezTo>
                <a:cubicBezTo>
                  <a:pt x="258544" y="3562349"/>
                  <a:pt x="322523" y="3512473"/>
                  <a:pt x="377897" y="3504657"/>
                </a:cubicBezTo>
                <a:close/>
                <a:moveTo>
                  <a:pt x="3673221" y="3492043"/>
                </a:moveTo>
                <a:cubicBezTo>
                  <a:pt x="3681926" y="3490084"/>
                  <a:pt x="3689286" y="3490552"/>
                  <a:pt x="3695616" y="3493536"/>
                </a:cubicBezTo>
                <a:cubicBezTo>
                  <a:pt x="3701946" y="3496521"/>
                  <a:pt x="3707247" y="3502022"/>
                  <a:pt x="3711835" y="3510128"/>
                </a:cubicBezTo>
                <a:cubicBezTo>
                  <a:pt x="3694869" y="3516417"/>
                  <a:pt x="3680725" y="3509582"/>
                  <a:pt x="3673221" y="3492043"/>
                </a:cubicBezTo>
                <a:close/>
                <a:moveTo>
                  <a:pt x="1107848" y="3490076"/>
                </a:moveTo>
                <a:cubicBezTo>
                  <a:pt x="1102642" y="3494160"/>
                  <a:pt x="1098924" y="3497501"/>
                  <a:pt x="1094832" y="3499729"/>
                </a:cubicBezTo>
                <a:cubicBezTo>
                  <a:pt x="1076240" y="3508267"/>
                  <a:pt x="1066572" y="3524602"/>
                  <a:pt x="1059135" y="3542050"/>
                </a:cubicBezTo>
                <a:cubicBezTo>
                  <a:pt x="1047979" y="3569152"/>
                  <a:pt x="1053929" y="3578803"/>
                  <a:pt x="1082934" y="3580289"/>
                </a:cubicBezTo>
                <a:cubicBezTo>
                  <a:pt x="1092974" y="3581030"/>
                  <a:pt x="1103014" y="3581403"/>
                  <a:pt x="1113054" y="3582516"/>
                </a:cubicBezTo>
                <a:cubicBezTo>
                  <a:pt x="1133135" y="3584372"/>
                  <a:pt x="1145405" y="3596253"/>
                  <a:pt x="1151727" y="3614072"/>
                </a:cubicBezTo>
                <a:cubicBezTo>
                  <a:pt x="1155445" y="3625210"/>
                  <a:pt x="1158049" y="3636346"/>
                  <a:pt x="1160651" y="3647855"/>
                </a:cubicBezTo>
                <a:cubicBezTo>
                  <a:pt x="1163626" y="3658622"/>
                  <a:pt x="1165485" y="3669758"/>
                  <a:pt x="1168089" y="3680154"/>
                </a:cubicBezTo>
                <a:cubicBezTo>
                  <a:pt x="1186681" y="3686465"/>
                  <a:pt x="1201556" y="3677926"/>
                  <a:pt x="1217545" y="3675329"/>
                </a:cubicBezTo>
                <a:cubicBezTo>
                  <a:pt x="1228328" y="3673471"/>
                  <a:pt x="1234650" y="3666790"/>
                  <a:pt x="1237625" y="3656765"/>
                </a:cubicBezTo>
                <a:cubicBezTo>
                  <a:pt x="1242459" y="3639688"/>
                  <a:pt x="1248409" y="3621869"/>
                  <a:pt x="1251011" y="3604048"/>
                </a:cubicBezTo>
                <a:cubicBezTo>
                  <a:pt x="1252871" y="3593654"/>
                  <a:pt x="1250267" y="3582516"/>
                  <a:pt x="1247293" y="3572492"/>
                </a:cubicBezTo>
                <a:cubicBezTo>
                  <a:pt x="1243203" y="3558014"/>
                  <a:pt x="1237997" y="3543906"/>
                  <a:pt x="1231675" y="3530542"/>
                </a:cubicBezTo>
                <a:cubicBezTo>
                  <a:pt x="1227585" y="3522374"/>
                  <a:pt x="1221264" y="3514207"/>
                  <a:pt x="1213826" y="3509381"/>
                </a:cubicBezTo>
                <a:cubicBezTo>
                  <a:pt x="1193746" y="3496388"/>
                  <a:pt x="1171435" y="3488591"/>
                  <a:pt x="1146893" y="3498986"/>
                </a:cubicBezTo>
                <a:cubicBezTo>
                  <a:pt x="1142059" y="3500842"/>
                  <a:pt x="1136109" y="3500098"/>
                  <a:pt x="1130531" y="3500842"/>
                </a:cubicBezTo>
                <a:cubicBezTo>
                  <a:pt x="1120863" y="3502327"/>
                  <a:pt x="1112682" y="3500098"/>
                  <a:pt x="1107848" y="3490076"/>
                </a:cubicBezTo>
                <a:close/>
                <a:moveTo>
                  <a:pt x="3269540" y="3465113"/>
                </a:moveTo>
                <a:cubicBezTo>
                  <a:pt x="3242931" y="3465055"/>
                  <a:pt x="3215074" y="3465961"/>
                  <a:pt x="3194197" y="3485393"/>
                </a:cubicBezTo>
                <a:cubicBezTo>
                  <a:pt x="3174569" y="3503863"/>
                  <a:pt x="3154846" y="3523071"/>
                  <a:pt x="3137193" y="3543671"/>
                </a:cubicBezTo>
                <a:cubicBezTo>
                  <a:pt x="3126951" y="3556224"/>
                  <a:pt x="3120479" y="3571517"/>
                  <a:pt x="3112627" y="3585881"/>
                </a:cubicBezTo>
                <a:cubicBezTo>
                  <a:pt x="3111093" y="3589057"/>
                  <a:pt x="3112734" y="3593769"/>
                  <a:pt x="3112710" y="3599767"/>
                </a:cubicBezTo>
                <a:cubicBezTo>
                  <a:pt x="3117563" y="3597017"/>
                  <a:pt x="3120287" y="3596245"/>
                  <a:pt x="3122000" y="3594591"/>
                </a:cubicBezTo>
                <a:cubicBezTo>
                  <a:pt x="3149966" y="3566696"/>
                  <a:pt x="3183297" y="3546620"/>
                  <a:pt x="3216627" y="3526543"/>
                </a:cubicBezTo>
                <a:cubicBezTo>
                  <a:pt x="3228832" y="3519117"/>
                  <a:pt x="3244343" y="3515118"/>
                  <a:pt x="3258510" y="3512820"/>
                </a:cubicBezTo>
                <a:cubicBezTo>
                  <a:pt x="3284905" y="3508726"/>
                  <a:pt x="3311703" y="3507308"/>
                  <a:pt x="3341737" y="3504059"/>
                </a:cubicBezTo>
                <a:cubicBezTo>
                  <a:pt x="3331950" y="3495670"/>
                  <a:pt x="3324551" y="3489090"/>
                  <a:pt x="3315178" y="3480380"/>
                </a:cubicBezTo>
                <a:cubicBezTo>
                  <a:pt x="3333128" y="3477820"/>
                  <a:pt x="3343701" y="3485935"/>
                  <a:pt x="3351873" y="3495241"/>
                </a:cubicBezTo>
                <a:cubicBezTo>
                  <a:pt x="3362982" y="3507925"/>
                  <a:pt x="3376089" y="3516743"/>
                  <a:pt x="3389565" y="3525608"/>
                </a:cubicBezTo>
                <a:cubicBezTo>
                  <a:pt x="3393062" y="3527559"/>
                  <a:pt x="3395999" y="3530938"/>
                  <a:pt x="3402482" y="3535901"/>
                </a:cubicBezTo>
                <a:lnTo>
                  <a:pt x="3370770" y="3531808"/>
                </a:lnTo>
                <a:cubicBezTo>
                  <a:pt x="3375647" y="3546314"/>
                  <a:pt x="3378964" y="3558368"/>
                  <a:pt x="3383531" y="3569460"/>
                </a:cubicBezTo>
                <a:cubicBezTo>
                  <a:pt x="3393949" y="3593307"/>
                  <a:pt x="3392009" y="3617059"/>
                  <a:pt x="3385131" y="3641299"/>
                </a:cubicBezTo>
                <a:cubicBezTo>
                  <a:pt x="3381669" y="3653603"/>
                  <a:pt x="3379634" y="3666468"/>
                  <a:pt x="3375755" y="3679094"/>
                </a:cubicBezTo>
                <a:cubicBezTo>
                  <a:pt x="3370985" y="3695731"/>
                  <a:pt x="3366808" y="3713569"/>
                  <a:pt x="3358813" y="3729038"/>
                </a:cubicBezTo>
                <a:cubicBezTo>
                  <a:pt x="3332653" y="3777793"/>
                  <a:pt x="3301985" y="3823716"/>
                  <a:pt x="3266536" y="3866020"/>
                </a:cubicBezTo>
                <a:cubicBezTo>
                  <a:pt x="3217371" y="3924557"/>
                  <a:pt x="3178649" y="3989317"/>
                  <a:pt x="3144434" y="4056911"/>
                </a:cubicBezTo>
                <a:cubicBezTo>
                  <a:pt x="3118310" y="4108296"/>
                  <a:pt x="3093886" y="4161025"/>
                  <a:pt x="3069140" y="4213339"/>
                </a:cubicBezTo>
                <a:cubicBezTo>
                  <a:pt x="3064489" y="4223240"/>
                  <a:pt x="3061681" y="4233378"/>
                  <a:pt x="3058552" y="4243100"/>
                </a:cubicBezTo>
                <a:cubicBezTo>
                  <a:pt x="3066272" y="4250097"/>
                  <a:pt x="3073539" y="4254786"/>
                  <a:pt x="3077570" y="4261307"/>
                </a:cubicBezTo>
                <a:cubicBezTo>
                  <a:pt x="3088702" y="4279620"/>
                  <a:pt x="3106223" y="4280381"/>
                  <a:pt x="3124352" y="4279346"/>
                </a:cubicBezTo>
                <a:cubicBezTo>
                  <a:pt x="3135651" y="4278929"/>
                  <a:pt x="3147189" y="4276666"/>
                  <a:pt x="3158811" y="4276666"/>
                </a:cubicBezTo>
                <a:cubicBezTo>
                  <a:pt x="3182469" y="4276344"/>
                  <a:pt x="3204308" y="4269787"/>
                  <a:pt x="3225291" y="4258243"/>
                </a:cubicBezTo>
                <a:cubicBezTo>
                  <a:pt x="3281259" y="4228336"/>
                  <a:pt x="3331314" y="4189041"/>
                  <a:pt x="3381275" y="4150483"/>
                </a:cubicBezTo>
                <a:cubicBezTo>
                  <a:pt x="3422493" y="4118672"/>
                  <a:pt x="3463021" y="4086398"/>
                  <a:pt x="3496020" y="4045651"/>
                </a:cubicBezTo>
                <a:cubicBezTo>
                  <a:pt x="3523689" y="4011343"/>
                  <a:pt x="3551728" y="3977081"/>
                  <a:pt x="3579766" y="3942820"/>
                </a:cubicBezTo>
                <a:cubicBezTo>
                  <a:pt x="3583846" y="3937346"/>
                  <a:pt x="3588356" y="3928552"/>
                  <a:pt x="3593244" y="3928433"/>
                </a:cubicBezTo>
                <a:cubicBezTo>
                  <a:pt x="3605698" y="3927790"/>
                  <a:pt x="3608042" y="3918341"/>
                  <a:pt x="3614156" y="3911630"/>
                </a:cubicBezTo>
                <a:cubicBezTo>
                  <a:pt x="3620271" y="3904917"/>
                  <a:pt x="3626207" y="3896683"/>
                  <a:pt x="3633379" y="3890482"/>
                </a:cubicBezTo>
                <a:cubicBezTo>
                  <a:pt x="3671504" y="3859399"/>
                  <a:pt x="3712793" y="3832851"/>
                  <a:pt x="3760123" y="3817581"/>
                </a:cubicBezTo>
                <a:cubicBezTo>
                  <a:pt x="3770235" y="3814761"/>
                  <a:pt x="3775004" y="3809751"/>
                  <a:pt x="3777027" y="3799885"/>
                </a:cubicBezTo>
                <a:cubicBezTo>
                  <a:pt x="3780073" y="3787902"/>
                  <a:pt x="3784225" y="3776061"/>
                  <a:pt x="3788199" y="3762698"/>
                </a:cubicBezTo>
                <a:cubicBezTo>
                  <a:pt x="3803376" y="3784533"/>
                  <a:pt x="3803528" y="3815307"/>
                  <a:pt x="3788836" y="3833285"/>
                </a:cubicBezTo>
                <a:cubicBezTo>
                  <a:pt x="3770992" y="3855360"/>
                  <a:pt x="3752090" y="3876925"/>
                  <a:pt x="3732177" y="3897606"/>
                </a:cubicBezTo>
                <a:cubicBezTo>
                  <a:pt x="3704067" y="3926608"/>
                  <a:pt x="3683273" y="3959928"/>
                  <a:pt x="3662085" y="3999199"/>
                </a:cubicBezTo>
                <a:cubicBezTo>
                  <a:pt x="3675788" y="3997592"/>
                  <a:pt x="3685840" y="3998139"/>
                  <a:pt x="3695165" y="3995592"/>
                </a:cubicBezTo>
                <a:cubicBezTo>
                  <a:pt x="3742673" y="3981846"/>
                  <a:pt x="3783546" y="3955617"/>
                  <a:pt x="3821207" y="3925223"/>
                </a:cubicBezTo>
                <a:cubicBezTo>
                  <a:pt x="3849709" y="3901897"/>
                  <a:pt x="3863722" y="3868828"/>
                  <a:pt x="3878058" y="3836174"/>
                </a:cubicBezTo>
                <a:cubicBezTo>
                  <a:pt x="3882995" y="3824062"/>
                  <a:pt x="3884483" y="3809627"/>
                  <a:pt x="3880762" y="3794895"/>
                </a:cubicBezTo>
                <a:cubicBezTo>
                  <a:pt x="3860133" y="3832738"/>
                  <a:pt x="3842681" y="3872113"/>
                  <a:pt x="3801095" y="3892248"/>
                </a:cubicBezTo>
                <a:cubicBezTo>
                  <a:pt x="3802047" y="3884871"/>
                  <a:pt x="3804058" y="3878005"/>
                  <a:pt x="3807449" y="3872067"/>
                </a:cubicBezTo>
                <a:cubicBezTo>
                  <a:pt x="3818690" y="3851765"/>
                  <a:pt x="3829564" y="3831419"/>
                  <a:pt x="3841864" y="3811629"/>
                </a:cubicBezTo>
                <a:cubicBezTo>
                  <a:pt x="3857091" y="3786591"/>
                  <a:pt x="3850277" y="3760958"/>
                  <a:pt x="3849042" y="3735671"/>
                </a:cubicBezTo>
                <a:cubicBezTo>
                  <a:pt x="3839729" y="3735218"/>
                  <a:pt x="3832949" y="3735469"/>
                  <a:pt x="3825848" y="3735303"/>
                </a:cubicBezTo>
                <a:cubicBezTo>
                  <a:pt x="3824908" y="3728055"/>
                  <a:pt x="3824147" y="3722333"/>
                  <a:pt x="3823482" y="3715871"/>
                </a:cubicBezTo>
                <a:cubicBezTo>
                  <a:pt x="3818368" y="3714836"/>
                  <a:pt x="3812980" y="3713015"/>
                  <a:pt x="3807769" y="3712717"/>
                </a:cubicBezTo>
                <a:cubicBezTo>
                  <a:pt x="3791402" y="3711730"/>
                  <a:pt x="3775083" y="3710374"/>
                  <a:pt x="3758894" y="3710911"/>
                </a:cubicBezTo>
                <a:cubicBezTo>
                  <a:pt x="3711434" y="3712662"/>
                  <a:pt x="3665282" y="3721708"/>
                  <a:pt x="3623910" y="3745997"/>
                </a:cubicBezTo>
                <a:cubicBezTo>
                  <a:pt x="3613788" y="3751817"/>
                  <a:pt x="3603022" y="3756802"/>
                  <a:pt x="3592352" y="3761052"/>
                </a:cubicBezTo>
                <a:cubicBezTo>
                  <a:pt x="3558915" y="3773238"/>
                  <a:pt x="3529642" y="3793838"/>
                  <a:pt x="3501104" y="3814534"/>
                </a:cubicBezTo>
                <a:cubicBezTo>
                  <a:pt x="3492361" y="3821281"/>
                  <a:pt x="3486520" y="3828778"/>
                  <a:pt x="3483391" y="3838498"/>
                </a:cubicBezTo>
                <a:cubicBezTo>
                  <a:pt x="3464772" y="3892726"/>
                  <a:pt x="3435662" y="3941101"/>
                  <a:pt x="3398916" y="3984740"/>
                </a:cubicBezTo>
                <a:cubicBezTo>
                  <a:pt x="3396644" y="3987821"/>
                  <a:pt x="3394692" y="3991320"/>
                  <a:pt x="3392741" y="3994818"/>
                </a:cubicBezTo>
                <a:cubicBezTo>
                  <a:pt x="3391088" y="3993105"/>
                  <a:pt x="3389756" y="3991808"/>
                  <a:pt x="3388103" y="3990094"/>
                </a:cubicBezTo>
                <a:cubicBezTo>
                  <a:pt x="3388996" y="3986084"/>
                  <a:pt x="3389246" y="3981241"/>
                  <a:pt x="3391292" y="3977005"/>
                </a:cubicBezTo>
                <a:cubicBezTo>
                  <a:pt x="3407924" y="3935271"/>
                  <a:pt x="3425246" y="3894001"/>
                  <a:pt x="3441925" y="3851899"/>
                </a:cubicBezTo>
                <a:cubicBezTo>
                  <a:pt x="3464101" y="3796257"/>
                  <a:pt x="3484754" y="3740790"/>
                  <a:pt x="3483071" y="3678317"/>
                </a:cubicBezTo>
                <a:cubicBezTo>
                  <a:pt x="3481399" y="3601216"/>
                  <a:pt x="3457270" y="3535470"/>
                  <a:pt x="3400297" y="3483113"/>
                </a:cubicBezTo>
                <a:cubicBezTo>
                  <a:pt x="3394279" y="3477461"/>
                  <a:pt x="3385537" y="3472581"/>
                  <a:pt x="3377424" y="3471535"/>
                </a:cubicBezTo>
                <a:cubicBezTo>
                  <a:pt x="3341467" y="3468394"/>
                  <a:pt x="3305510" y="3465255"/>
                  <a:pt x="3269540" y="3465113"/>
                </a:cubicBezTo>
                <a:close/>
                <a:moveTo>
                  <a:pt x="1186310" y="3463810"/>
                </a:moveTo>
                <a:cubicBezTo>
                  <a:pt x="1194955" y="3465202"/>
                  <a:pt x="1203228" y="3468915"/>
                  <a:pt x="1211224" y="3475226"/>
                </a:cubicBezTo>
                <a:cubicBezTo>
                  <a:pt x="1213454" y="3477453"/>
                  <a:pt x="1216802" y="3478938"/>
                  <a:pt x="1219776" y="3480423"/>
                </a:cubicBezTo>
                <a:cubicBezTo>
                  <a:pt x="1239856" y="3488962"/>
                  <a:pt x="1249524" y="3505297"/>
                  <a:pt x="1253615" y="3525715"/>
                </a:cubicBezTo>
                <a:cubicBezTo>
                  <a:pt x="1254730" y="3531284"/>
                  <a:pt x="1254730" y="3536853"/>
                  <a:pt x="1257333" y="3541679"/>
                </a:cubicBezTo>
                <a:cubicBezTo>
                  <a:pt x="1276669" y="3581030"/>
                  <a:pt x="1264027" y="3619640"/>
                  <a:pt x="1255474" y="3658993"/>
                </a:cubicBezTo>
                <a:cubicBezTo>
                  <a:pt x="1247665" y="3695004"/>
                  <a:pt x="1186681" y="3719135"/>
                  <a:pt x="1159164" y="3709853"/>
                </a:cubicBezTo>
                <a:cubicBezTo>
                  <a:pt x="1148752" y="3706141"/>
                  <a:pt x="1141687" y="3699830"/>
                  <a:pt x="1139083" y="3688692"/>
                </a:cubicBezTo>
                <a:cubicBezTo>
                  <a:pt x="1135365" y="3673842"/>
                  <a:pt x="1130903" y="3658622"/>
                  <a:pt x="1129043" y="3643400"/>
                </a:cubicBezTo>
                <a:cubicBezTo>
                  <a:pt x="1125697" y="3622982"/>
                  <a:pt x="1116029" y="3611102"/>
                  <a:pt x="1095205" y="3608503"/>
                </a:cubicBezTo>
                <a:cubicBezTo>
                  <a:pt x="1085908" y="3607019"/>
                  <a:pt x="1076612" y="3604048"/>
                  <a:pt x="1067687" y="3601449"/>
                </a:cubicBezTo>
                <a:cubicBezTo>
                  <a:pt x="1037939" y="3592910"/>
                  <a:pt x="1029387" y="3577690"/>
                  <a:pt x="1038683" y="3547991"/>
                </a:cubicBezTo>
                <a:cubicBezTo>
                  <a:pt x="1048351" y="3515320"/>
                  <a:pt x="1063969" y="3485992"/>
                  <a:pt x="1099666" y="3474483"/>
                </a:cubicBezTo>
                <a:cubicBezTo>
                  <a:pt x="1107848" y="3471885"/>
                  <a:pt x="1116773" y="3470772"/>
                  <a:pt x="1125325" y="3468915"/>
                </a:cubicBezTo>
                <a:cubicBezTo>
                  <a:pt x="1125325" y="3470400"/>
                  <a:pt x="1125697" y="3471514"/>
                  <a:pt x="1125697" y="3472999"/>
                </a:cubicBezTo>
                <a:cubicBezTo>
                  <a:pt x="1136853" y="3470772"/>
                  <a:pt x="1148752" y="3469658"/>
                  <a:pt x="1159164" y="3466317"/>
                </a:cubicBezTo>
                <a:cubicBezTo>
                  <a:pt x="1168646" y="3463347"/>
                  <a:pt x="1177664" y="3462418"/>
                  <a:pt x="1186310" y="3463810"/>
                </a:cubicBezTo>
                <a:close/>
                <a:moveTo>
                  <a:pt x="447253" y="3438719"/>
                </a:moveTo>
                <a:cubicBezTo>
                  <a:pt x="454410" y="3439091"/>
                  <a:pt x="461752" y="3440767"/>
                  <a:pt x="469744" y="3444117"/>
                </a:cubicBezTo>
                <a:cubicBezTo>
                  <a:pt x="454503" y="3454916"/>
                  <a:pt x="324017" y="3503691"/>
                  <a:pt x="302827" y="3505926"/>
                </a:cubicBezTo>
                <a:cubicBezTo>
                  <a:pt x="313980" y="3497362"/>
                  <a:pt x="322158" y="3489170"/>
                  <a:pt x="331824" y="3483213"/>
                </a:cubicBezTo>
                <a:cubicBezTo>
                  <a:pt x="360821" y="3464597"/>
                  <a:pt x="391676" y="3448958"/>
                  <a:pt x="425878" y="3441139"/>
                </a:cubicBezTo>
                <a:cubicBezTo>
                  <a:pt x="433127" y="3439278"/>
                  <a:pt x="440097" y="3438346"/>
                  <a:pt x="447253" y="3438719"/>
                </a:cubicBezTo>
                <a:close/>
                <a:moveTo>
                  <a:pt x="3690900" y="3431900"/>
                </a:moveTo>
                <a:cubicBezTo>
                  <a:pt x="3711343" y="3438584"/>
                  <a:pt x="3715701" y="3444660"/>
                  <a:pt x="3716071" y="3464564"/>
                </a:cubicBezTo>
                <a:cubicBezTo>
                  <a:pt x="3699999" y="3461019"/>
                  <a:pt x="3694288" y="3454032"/>
                  <a:pt x="3690900" y="3431900"/>
                </a:cubicBezTo>
                <a:close/>
                <a:moveTo>
                  <a:pt x="2534504" y="3427975"/>
                </a:moveTo>
                <a:cubicBezTo>
                  <a:pt x="2529672" y="3474455"/>
                  <a:pt x="2542682" y="3514986"/>
                  <a:pt x="2562012" y="3552171"/>
                </a:cubicBezTo>
                <a:cubicBezTo>
                  <a:pt x="2573164" y="3574110"/>
                  <a:pt x="2590635" y="3595677"/>
                  <a:pt x="2610708" y="3608319"/>
                </a:cubicBezTo>
                <a:cubicBezTo>
                  <a:pt x="2637844" y="3625424"/>
                  <a:pt x="2666839" y="3642156"/>
                  <a:pt x="2700294" y="3647362"/>
                </a:cubicBezTo>
                <a:cubicBezTo>
                  <a:pt x="2709215" y="3648850"/>
                  <a:pt x="2718136" y="3653684"/>
                  <a:pt x="2727429" y="3655543"/>
                </a:cubicBezTo>
                <a:cubicBezTo>
                  <a:pt x="2749362" y="3659633"/>
                  <a:pt x="2771665" y="3662980"/>
                  <a:pt x="2793597" y="3665955"/>
                </a:cubicBezTo>
                <a:cubicBezTo>
                  <a:pt x="2806979" y="3667442"/>
                  <a:pt x="2820733" y="3667069"/>
                  <a:pt x="2834486" y="3667442"/>
                </a:cubicBezTo>
                <a:cubicBezTo>
                  <a:pt x="2860136" y="3667442"/>
                  <a:pt x="2886156" y="3667069"/>
                  <a:pt x="2911806" y="3667069"/>
                </a:cubicBezTo>
                <a:cubicBezTo>
                  <a:pt x="2913664" y="3667069"/>
                  <a:pt x="2915895" y="3666327"/>
                  <a:pt x="2917753" y="3665583"/>
                </a:cubicBezTo>
                <a:cubicBezTo>
                  <a:pt x="2952324" y="3652940"/>
                  <a:pt x="2980575" y="3629514"/>
                  <a:pt x="2999161" y="3599767"/>
                </a:cubicBezTo>
                <a:cubicBezTo>
                  <a:pt x="3016260" y="3571878"/>
                  <a:pt x="3027784" y="3539527"/>
                  <a:pt x="3025181" y="3504574"/>
                </a:cubicBezTo>
                <a:cubicBezTo>
                  <a:pt x="3023323" y="3479661"/>
                  <a:pt x="3004365" y="3465531"/>
                  <a:pt x="2980575" y="3471853"/>
                </a:cubicBezTo>
                <a:cubicBezTo>
                  <a:pt x="2967565" y="3475571"/>
                  <a:pt x="2954183" y="3480777"/>
                  <a:pt x="2940800" y="3481149"/>
                </a:cubicBezTo>
                <a:cubicBezTo>
                  <a:pt x="2886900" y="3482264"/>
                  <a:pt x="2833372" y="3486355"/>
                  <a:pt x="2779471" y="3478173"/>
                </a:cubicBezTo>
                <a:cubicBezTo>
                  <a:pt x="2762000" y="3475571"/>
                  <a:pt x="2744529" y="3473339"/>
                  <a:pt x="2726687" y="3472968"/>
                </a:cubicBezTo>
                <a:cubicBezTo>
                  <a:pt x="2686168" y="3471481"/>
                  <a:pt x="2647137" y="3464787"/>
                  <a:pt x="2609221" y="3449914"/>
                </a:cubicBezTo>
                <a:cubicBezTo>
                  <a:pt x="2585430" y="3440618"/>
                  <a:pt x="2559782" y="3435412"/>
                  <a:pt x="2534504" y="3427975"/>
                </a:cubicBezTo>
                <a:close/>
                <a:moveTo>
                  <a:pt x="3445444" y="3386986"/>
                </a:moveTo>
                <a:cubicBezTo>
                  <a:pt x="3471416" y="3412800"/>
                  <a:pt x="3478783" y="3445946"/>
                  <a:pt x="3462334" y="3471527"/>
                </a:cubicBezTo>
                <a:cubicBezTo>
                  <a:pt x="3454813" y="3442479"/>
                  <a:pt x="3450426" y="3415332"/>
                  <a:pt x="3445444" y="3386986"/>
                </a:cubicBezTo>
                <a:close/>
                <a:moveTo>
                  <a:pt x="3694074" y="3381691"/>
                </a:moveTo>
                <a:cubicBezTo>
                  <a:pt x="3717303" y="3379048"/>
                  <a:pt x="3733599" y="3389423"/>
                  <a:pt x="3751715" y="3406052"/>
                </a:cubicBezTo>
                <a:cubicBezTo>
                  <a:pt x="3724222" y="3412658"/>
                  <a:pt x="3701878" y="3402629"/>
                  <a:pt x="3694074" y="3381691"/>
                </a:cubicBezTo>
                <a:close/>
                <a:moveTo>
                  <a:pt x="2516707" y="3363786"/>
                </a:moveTo>
                <a:cubicBezTo>
                  <a:pt x="2525025" y="3363832"/>
                  <a:pt x="2533203" y="3365320"/>
                  <a:pt x="2540824" y="3371084"/>
                </a:cubicBezTo>
                <a:cubicBezTo>
                  <a:pt x="2543054" y="3372570"/>
                  <a:pt x="2546399" y="3372942"/>
                  <a:pt x="2548258" y="3374430"/>
                </a:cubicBezTo>
                <a:cubicBezTo>
                  <a:pt x="2582829" y="3404177"/>
                  <a:pt x="2628179" y="3411986"/>
                  <a:pt x="2666839" y="3433181"/>
                </a:cubicBezTo>
                <a:cubicBezTo>
                  <a:pt x="2676875" y="3438386"/>
                  <a:pt x="2689142" y="3439502"/>
                  <a:pt x="2700294" y="3441362"/>
                </a:cubicBezTo>
                <a:cubicBezTo>
                  <a:pt x="2738210" y="3446939"/>
                  <a:pt x="2775754" y="3452888"/>
                  <a:pt x="2814042" y="3456607"/>
                </a:cubicBezTo>
                <a:cubicBezTo>
                  <a:pt x="2848984" y="3459582"/>
                  <a:pt x="2884298" y="3460697"/>
                  <a:pt x="2919612" y="3461813"/>
                </a:cubicBezTo>
                <a:cubicBezTo>
                  <a:pt x="2948607" y="3462928"/>
                  <a:pt x="2976858" y="3460325"/>
                  <a:pt x="3004365" y="3450658"/>
                </a:cubicBezTo>
                <a:cubicBezTo>
                  <a:pt x="3023323" y="3444336"/>
                  <a:pt x="3039679" y="3454004"/>
                  <a:pt x="3051203" y="3477059"/>
                </a:cubicBezTo>
                <a:cubicBezTo>
                  <a:pt x="3054548" y="3483751"/>
                  <a:pt x="3056035" y="3492304"/>
                  <a:pt x="3056407" y="3500112"/>
                </a:cubicBezTo>
                <a:cubicBezTo>
                  <a:pt x="3057893" y="3535066"/>
                  <a:pt x="3047857" y="3567416"/>
                  <a:pt x="3036334" y="3599767"/>
                </a:cubicBezTo>
                <a:cubicBezTo>
                  <a:pt x="3033360" y="3607947"/>
                  <a:pt x="3029270" y="3616499"/>
                  <a:pt x="3023695" y="3622821"/>
                </a:cubicBezTo>
                <a:cubicBezTo>
                  <a:pt x="2999161" y="3651081"/>
                  <a:pt x="2970910" y="3674507"/>
                  <a:pt x="2936339" y="3689381"/>
                </a:cubicBezTo>
                <a:cubicBezTo>
                  <a:pt x="2927046" y="3693470"/>
                  <a:pt x="2915523" y="3694958"/>
                  <a:pt x="2904743" y="3694958"/>
                </a:cubicBezTo>
                <a:cubicBezTo>
                  <a:pt x="2867198" y="3696818"/>
                  <a:pt x="2830026" y="3696446"/>
                  <a:pt x="2792481" y="3697933"/>
                </a:cubicBezTo>
                <a:cubicBezTo>
                  <a:pt x="2763487" y="3698676"/>
                  <a:pt x="2735608" y="3694586"/>
                  <a:pt x="2708100" y="3684918"/>
                </a:cubicBezTo>
                <a:cubicBezTo>
                  <a:pt x="2701037" y="3682315"/>
                  <a:pt x="2693975" y="3680085"/>
                  <a:pt x="2686912" y="3678969"/>
                </a:cubicBezTo>
                <a:cubicBezTo>
                  <a:pt x="2650111" y="3671161"/>
                  <a:pt x="2616655" y="3654427"/>
                  <a:pt x="2586918" y="3633232"/>
                </a:cubicBezTo>
                <a:cubicBezTo>
                  <a:pt x="2547143" y="3604973"/>
                  <a:pt x="2524096" y="3563698"/>
                  <a:pt x="2514431" y="3516102"/>
                </a:cubicBezTo>
                <a:cubicBezTo>
                  <a:pt x="2509598" y="3494163"/>
                  <a:pt x="2508112" y="3471481"/>
                  <a:pt x="2505138" y="3449170"/>
                </a:cubicBezTo>
                <a:cubicBezTo>
                  <a:pt x="2502536" y="3432809"/>
                  <a:pt x="2504023" y="3415333"/>
                  <a:pt x="2491756" y="3401203"/>
                </a:cubicBezTo>
                <a:cubicBezTo>
                  <a:pt x="2489154" y="3398599"/>
                  <a:pt x="2489897" y="3392650"/>
                  <a:pt x="2489897" y="3387816"/>
                </a:cubicBezTo>
                <a:cubicBezTo>
                  <a:pt x="2490269" y="3380751"/>
                  <a:pt x="2491012" y="3374058"/>
                  <a:pt x="2491756" y="3365134"/>
                </a:cubicBezTo>
                <a:cubicBezTo>
                  <a:pt x="2499933" y="3365134"/>
                  <a:pt x="2508391" y="3363739"/>
                  <a:pt x="2516707" y="3363786"/>
                </a:cubicBezTo>
                <a:close/>
                <a:moveTo>
                  <a:pt x="3436026" y="3360208"/>
                </a:moveTo>
                <a:cubicBezTo>
                  <a:pt x="3414545" y="3358186"/>
                  <a:pt x="3390040" y="3373776"/>
                  <a:pt x="3385625" y="3393459"/>
                </a:cubicBezTo>
                <a:cubicBezTo>
                  <a:pt x="3382199" y="3408393"/>
                  <a:pt x="3381305" y="3424030"/>
                  <a:pt x="3379687" y="3436572"/>
                </a:cubicBezTo>
                <a:cubicBezTo>
                  <a:pt x="3395565" y="3444248"/>
                  <a:pt x="3408221" y="3450756"/>
                  <a:pt x="3423363" y="3458336"/>
                </a:cubicBezTo>
                <a:cubicBezTo>
                  <a:pt x="3417144" y="3433906"/>
                  <a:pt x="3411103" y="3410998"/>
                  <a:pt x="3404788" y="3387306"/>
                </a:cubicBezTo>
                <a:cubicBezTo>
                  <a:pt x="3407739" y="3387686"/>
                  <a:pt x="3409630" y="3387556"/>
                  <a:pt x="3410272" y="3388388"/>
                </a:cubicBezTo>
                <a:cubicBezTo>
                  <a:pt x="3431430" y="3413246"/>
                  <a:pt x="3444644" y="3441580"/>
                  <a:pt x="3446770" y="3474483"/>
                </a:cubicBezTo>
                <a:cubicBezTo>
                  <a:pt x="3446890" y="3479375"/>
                  <a:pt x="3445806" y="3484860"/>
                  <a:pt x="3447960" y="3488514"/>
                </a:cubicBezTo>
                <a:cubicBezTo>
                  <a:pt x="3459960" y="3508815"/>
                  <a:pt x="3472377" y="3528794"/>
                  <a:pt x="3485804" y="3549653"/>
                </a:cubicBezTo>
                <a:cubicBezTo>
                  <a:pt x="3487981" y="3547309"/>
                  <a:pt x="3490431" y="3545750"/>
                  <a:pt x="3491454" y="3543633"/>
                </a:cubicBezTo>
                <a:cubicBezTo>
                  <a:pt x="3501364" y="3522033"/>
                  <a:pt x="3511643" y="3500482"/>
                  <a:pt x="3520862" y="3478419"/>
                </a:cubicBezTo>
                <a:cubicBezTo>
                  <a:pt x="3522492" y="3474505"/>
                  <a:pt x="3522100" y="3468828"/>
                  <a:pt x="3520733" y="3464901"/>
                </a:cubicBezTo>
                <a:cubicBezTo>
                  <a:pt x="3510886" y="3436628"/>
                  <a:pt x="3500623" y="3408674"/>
                  <a:pt x="3489992" y="3380674"/>
                </a:cubicBezTo>
                <a:cubicBezTo>
                  <a:pt x="3486614" y="3371987"/>
                  <a:pt x="3479859" y="3366240"/>
                  <a:pt x="3470319" y="3364633"/>
                </a:cubicBezTo>
                <a:cubicBezTo>
                  <a:pt x="3458935" y="3362789"/>
                  <a:pt x="3447552" y="3360946"/>
                  <a:pt x="3436026" y="3360208"/>
                </a:cubicBezTo>
                <a:close/>
                <a:moveTo>
                  <a:pt x="588546" y="3278504"/>
                </a:moveTo>
                <a:cubicBezTo>
                  <a:pt x="555064" y="3277760"/>
                  <a:pt x="521583" y="3277760"/>
                  <a:pt x="488473" y="3282962"/>
                </a:cubicBezTo>
                <a:cubicBezTo>
                  <a:pt x="445690" y="3290021"/>
                  <a:pt x="405140" y="3304881"/>
                  <a:pt x="365334" y="3320114"/>
                </a:cubicBezTo>
                <a:cubicBezTo>
                  <a:pt x="288325" y="3349092"/>
                  <a:pt x="221362" y="3393675"/>
                  <a:pt x="172999" y="3462405"/>
                </a:cubicBezTo>
                <a:cubicBezTo>
                  <a:pt x="148818" y="3496585"/>
                  <a:pt x="131333" y="3534110"/>
                  <a:pt x="125009" y="3576091"/>
                </a:cubicBezTo>
                <a:cubicBezTo>
                  <a:pt x="119057" y="3615471"/>
                  <a:pt x="120916" y="3654853"/>
                  <a:pt x="122777" y="3694234"/>
                </a:cubicBezTo>
                <a:cubicBezTo>
                  <a:pt x="125009" y="3736216"/>
                  <a:pt x="141377" y="3773367"/>
                  <a:pt x="157002" y="3810891"/>
                </a:cubicBezTo>
                <a:cubicBezTo>
                  <a:pt x="158491" y="3813863"/>
                  <a:pt x="160351" y="3816463"/>
                  <a:pt x="163327" y="3820178"/>
                </a:cubicBezTo>
                <a:cubicBezTo>
                  <a:pt x="173371" y="3814607"/>
                  <a:pt x="182300" y="3808291"/>
                  <a:pt x="192345" y="3804574"/>
                </a:cubicBezTo>
                <a:cubicBezTo>
                  <a:pt x="204249" y="3799745"/>
                  <a:pt x="217642" y="3792314"/>
                  <a:pt x="228803" y="3794916"/>
                </a:cubicBezTo>
                <a:cubicBezTo>
                  <a:pt x="248148" y="3799002"/>
                  <a:pt x="257820" y="3789342"/>
                  <a:pt x="268609" y="3777455"/>
                </a:cubicBezTo>
                <a:cubicBezTo>
                  <a:pt x="288325" y="3756649"/>
                  <a:pt x="295394" y="3731386"/>
                  <a:pt x="299114" y="3703523"/>
                </a:cubicBezTo>
                <a:cubicBezTo>
                  <a:pt x="307671" y="3642594"/>
                  <a:pt x="333341" y="3590208"/>
                  <a:pt x="386167" y="3555286"/>
                </a:cubicBezTo>
                <a:cubicBezTo>
                  <a:pt x="421509" y="3532623"/>
                  <a:pt x="460571" y="3517019"/>
                  <a:pt x="502237" y="3512189"/>
                </a:cubicBezTo>
                <a:cubicBezTo>
                  <a:pt x="545020" y="3507359"/>
                  <a:pt x="584082" y="3516648"/>
                  <a:pt x="617191" y="3547855"/>
                </a:cubicBezTo>
                <a:cubicBezTo>
                  <a:pt x="637652" y="3567174"/>
                  <a:pt x="664066" y="3580548"/>
                  <a:pt x="687504" y="3596525"/>
                </a:cubicBezTo>
                <a:cubicBezTo>
                  <a:pt x="691224" y="3598754"/>
                  <a:pt x="694943" y="3600239"/>
                  <a:pt x="699036" y="3600982"/>
                </a:cubicBezTo>
                <a:cubicBezTo>
                  <a:pt x="725450" y="3606184"/>
                  <a:pt x="749259" y="3617329"/>
                  <a:pt x="773069" y="3629961"/>
                </a:cubicBezTo>
                <a:cubicBezTo>
                  <a:pt x="799854" y="3644077"/>
                  <a:pt x="829243" y="3642220"/>
                  <a:pt x="859005" y="3638135"/>
                </a:cubicBezTo>
                <a:cubicBezTo>
                  <a:pt x="882070" y="3634791"/>
                  <a:pt x="896951" y="3621045"/>
                  <a:pt x="911089" y="3605069"/>
                </a:cubicBezTo>
                <a:cubicBezTo>
                  <a:pt x="914808" y="3601354"/>
                  <a:pt x="918156" y="3597267"/>
                  <a:pt x="922248" y="3593181"/>
                </a:cubicBezTo>
                <a:cubicBezTo>
                  <a:pt x="931550" y="3583892"/>
                  <a:pt x="936758" y="3572374"/>
                  <a:pt x="938617" y="3559001"/>
                </a:cubicBezTo>
                <a:cubicBezTo>
                  <a:pt x="942338" y="3534852"/>
                  <a:pt x="945686" y="3510331"/>
                  <a:pt x="950522" y="3486555"/>
                </a:cubicBezTo>
                <a:cubicBezTo>
                  <a:pt x="956103" y="3462035"/>
                  <a:pt x="951266" y="3439743"/>
                  <a:pt x="940106" y="3417824"/>
                </a:cubicBezTo>
                <a:cubicBezTo>
                  <a:pt x="918900" y="3377699"/>
                  <a:pt x="891371" y="3345749"/>
                  <a:pt x="846357" y="3331631"/>
                </a:cubicBezTo>
                <a:cubicBezTo>
                  <a:pt x="824407" y="3324573"/>
                  <a:pt x="803202" y="3315284"/>
                  <a:pt x="781253" y="3307482"/>
                </a:cubicBezTo>
                <a:cubicBezTo>
                  <a:pt x="766744" y="3302281"/>
                  <a:pt x="751491" y="3297823"/>
                  <a:pt x="736611" y="3293736"/>
                </a:cubicBezTo>
                <a:cubicBezTo>
                  <a:pt x="687876" y="3280733"/>
                  <a:pt x="638024" y="3279618"/>
                  <a:pt x="588546" y="3278504"/>
                </a:cubicBezTo>
                <a:close/>
                <a:moveTo>
                  <a:pt x="3049780" y="3266074"/>
                </a:moveTo>
                <a:cubicBezTo>
                  <a:pt x="3050849" y="3271711"/>
                  <a:pt x="3051920" y="3277349"/>
                  <a:pt x="3052989" y="3282985"/>
                </a:cubicBezTo>
                <a:cubicBezTo>
                  <a:pt x="3051206" y="3283362"/>
                  <a:pt x="3049424" y="3283362"/>
                  <a:pt x="3047640" y="3283738"/>
                </a:cubicBezTo>
                <a:cubicBezTo>
                  <a:pt x="3046571" y="3278100"/>
                  <a:pt x="3046215" y="3272462"/>
                  <a:pt x="3045144" y="3267201"/>
                </a:cubicBezTo>
                <a:cubicBezTo>
                  <a:pt x="3046928" y="3266825"/>
                  <a:pt x="3048353" y="3266450"/>
                  <a:pt x="3049780" y="3266074"/>
                </a:cubicBezTo>
                <a:close/>
                <a:moveTo>
                  <a:pt x="3085930" y="3262793"/>
                </a:moveTo>
                <a:cubicBezTo>
                  <a:pt x="3100040" y="3275340"/>
                  <a:pt x="3105467" y="3288993"/>
                  <a:pt x="3102935" y="3306706"/>
                </a:cubicBezTo>
                <a:cubicBezTo>
                  <a:pt x="3085930" y="3298218"/>
                  <a:pt x="3081226" y="3287517"/>
                  <a:pt x="3085930" y="3262793"/>
                </a:cubicBezTo>
                <a:close/>
                <a:moveTo>
                  <a:pt x="617191" y="3241724"/>
                </a:moveTo>
                <a:cubicBezTo>
                  <a:pt x="673739" y="3242838"/>
                  <a:pt x="730286" y="3248781"/>
                  <a:pt x="784229" y="3268101"/>
                </a:cubicBezTo>
                <a:cubicBezTo>
                  <a:pt x="819199" y="3281104"/>
                  <a:pt x="854170" y="3294107"/>
                  <a:pt x="889139" y="3308597"/>
                </a:cubicBezTo>
                <a:cubicBezTo>
                  <a:pt x="916296" y="3319371"/>
                  <a:pt x="938245" y="3337947"/>
                  <a:pt x="952755" y="3363582"/>
                </a:cubicBezTo>
                <a:cubicBezTo>
                  <a:pt x="962427" y="3379929"/>
                  <a:pt x="971727" y="3396647"/>
                  <a:pt x="980284" y="3413736"/>
                </a:cubicBezTo>
                <a:cubicBezTo>
                  <a:pt x="989957" y="3432313"/>
                  <a:pt x="992933" y="3452375"/>
                  <a:pt x="989585" y="3473180"/>
                </a:cubicBezTo>
                <a:cubicBezTo>
                  <a:pt x="984377" y="3505502"/>
                  <a:pt x="979168" y="3537824"/>
                  <a:pt x="973588" y="3570145"/>
                </a:cubicBezTo>
                <a:cubicBezTo>
                  <a:pt x="971355" y="3585007"/>
                  <a:pt x="963916" y="3598009"/>
                  <a:pt x="954242" y="3609899"/>
                </a:cubicBezTo>
                <a:cubicBezTo>
                  <a:pt x="895092" y="3684204"/>
                  <a:pt x="805063" y="3681231"/>
                  <a:pt x="746283" y="3647794"/>
                </a:cubicBezTo>
                <a:cubicBezTo>
                  <a:pt x="732890" y="3640363"/>
                  <a:pt x="717637" y="3635163"/>
                  <a:pt x="702756" y="3630332"/>
                </a:cubicBezTo>
                <a:cubicBezTo>
                  <a:pt x="684156" y="3625131"/>
                  <a:pt x="667043" y="3617329"/>
                  <a:pt x="652162" y="3605069"/>
                </a:cubicBezTo>
                <a:cubicBezTo>
                  <a:pt x="632072" y="3588722"/>
                  <a:pt x="611983" y="3572374"/>
                  <a:pt x="591522" y="3556400"/>
                </a:cubicBezTo>
                <a:cubicBezTo>
                  <a:pt x="559900" y="3531880"/>
                  <a:pt x="523442" y="3527423"/>
                  <a:pt x="486984" y="3541539"/>
                </a:cubicBezTo>
                <a:cubicBezTo>
                  <a:pt x="425973" y="3565316"/>
                  <a:pt x="381702" y="3608042"/>
                  <a:pt x="356033" y="3668970"/>
                </a:cubicBezTo>
                <a:cubicBezTo>
                  <a:pt x="350082" y="3683459"/>
                  <a:pt x="346733" y="3698692"/>
                  <a:pt x="343385" y="3713925"/>
                </a:cubicBezTo>
                <a:cubicBezTo>
                  <a:pt x="338177" y="3738444"/>
                  <a:pt x="326644" y="3757764"/>
                  <a:pt x="305811" y="3772625"/>
                </a:cubicBezTo>
                <a:cubicBezTo>
                  <a:pt x="292046" y="3782283"/>
                  <a:pt x="279397" y="3793801"/>
                  <a:pt x="266376" y="3804204"/>
                </a:cubicBezTo>
                <a:cubicBezTo>
                  <a:pt x="281258" y="3825751"/>
                  <a:pt x="280141" y="3845811"/>
                  <a:pt x="263772" y="3867730"/>
                </a:cubicBezTo>
                <a:cubicBezTo>
                  <a:pt x="261540" y="3871073"/>
                  <a:pt x="258936" y="3874045"/>
                  <a:pt x="257448" y="3877761"/>
                </a:cubicBezTo>
                <a:cubicBezTo>
                  <a:pt x="241451" y="3909711"/>
                  <a:pt x="200901" y="3920857"/>
                  <a:pt x="170768" y="3901538"/>
                </a:cubicBezTo>
                <a:cubicBezTo>
                  <a:pt x="161095" y="3895221"/>
                  <a:pt x="158118" y="3885563"/>
                  <a:pt x="156630" y="3875532"/>
                </a:cubicBezTo>
                <a:cubicBezTo>
                  <a:pt x="156259" y="3867358"/>
                  <a:pt x="156630" y="3859185"/>
                  <a:pt x="156630" y="3851012"/>
                </a:cubicBezTo>
                <a:cubicBezTo>
                  <a:pt x="132821" y="3842838"/>
                  <a:pt x="122405" y="3825381"/>
                  <a:pt x="114221" y="3804204"/>
                </a:cubicBezTo>
                <a:cubicBezTo>
                  <a:pt x="105291" y="3781912"/>
                  <a:pt x="95247" y="3760363"/>
                  <a:pt x="91899" y="3736959"/>
                </a:cubicBezTo>
                <a:cubicBezTo>
                  <a:pt x="82599" y="3672314"/>
                  <a:pt x="78135" y="3607669"/>
                  <a:pt x="94875" y="3544140"/>
                </a:cubicBezTo>
                <a:cubicBezTo>
                  <a:pt x="111616" y="3479124"/>
                  <a:pt x="148074" y="3424882"/>
                  <a:pt x="196809" y="3379556"/>
                </a:cubicBezTo>
                <a:cubicBezTo>
                  <a:pt x="250752" y="3329402"/>
                  <a:pt x="315855" y="3298194"/>
                  <a:pt x="383935" y="3273675"/>
                </a:cubicBezTo>
                <a:cubicBezTo>
                  <a:pt x="427090" y="3258441"/>
                  <a:pt x="470987" y="3245439"/>
                  <a:pt x="517119" y="3242838"/>
                </a:cubicBezTo>
                <a:cubicBezTo>
                  <a:pt x="550228" y="3240608"/>
                  <a:pt x="584082" y="3240608"/>
                  <a:pt x="617191" y="3241724"/>
                </a:cubicBezTo>
                <a:close/>
                <a:moveTo>
                  <a:pt x="3182535" y="3187351"/>
                </a:moveTo>
                <a:cubicBezTo>
                  <a:pt x="3167432" y="3203855"/>
                  <a:pt x="3149686" y="3205006"/>
                  <a:pt x="3130429" y="3194644"/>
                </a:cubicBezTo>
                <a:close/>
                <a:moveTo>
                  <a:pt x="3648154" y="3143101"/>
                </a:moveTo>
                <a:cubicBezTo>
                  <a:pt x="3638880" y="3148514"/>
                  <a:pt x="3632667" y="3159620"/>
                  <a:pt x="3629996" y="3175966"/>
                </a:cubicBezTo>
                <a:cubicBezTo>
                  <a:pt x="3625224" y="3204227"/>
                  <a:pt x="3622248" y="3233097"/>
                  <a:pt x="3616049" y="3260800"/>
                </a:cubicBezTo>
                <a:cubicBezTo>
                  <a:pt x="3607684" y="3299476"/>
                  <a:pt x="3596417" y="3337401"/>
                  <a:pt x="3587315" y="3375981"/>
                </a:cubicBezTo>
                <a:cubicBezTo>
                  <a:pt x="3573333" y="3434935"/>
                  <a:pt x="3554655" y="3492531"/>
                  <a:pt x="3527732" y="3547189"/>
                </a:cubicBezTo>
                <a:cubicBezTo>
                  <a:pt x="3522058" y="3559208"/>
                  <a:pt x="3512471" y="3569597"/>
                  <a:pt x="3505047" y="3580639"/>
                </a:cubicBezTo>
                <a:cubicBezTo>
                  <a:pt x="3502216" y="3585150"/>
                  <a:pt x="3497077" y="3590113"/>
                  <a:pt x="3497660" y="3594313"/>
                </a:cubicBezTo>
                <a:cubicBezTo>
                  <a:pt x="3501713" y="3618090"/>
                  <a:pt x="3497322" y="3643401"/>
                  <a:pt x="3507836" y="3666510"/>
                </a:cubicBezTo>
                <a:cubicBezTo>
                  <a:pt x="3518123" y="3688465"/>
                  <a:pt x="3518585" y="3711027"/>
                  <a:pt x="3514063" y="3734446"/>
                </a:cubicBezTo>
                <a:cubicBezTo>
                  <a:pt x="3512457" y="3743991"/>
                  <a:pt x="3510529" y="3753117"/>
                  <a:pt x="3507757" y="3765887"/>
                </a:cubicBezTo>
                <a:cubicBezTo>
                  <a:pt x="3523150" y="3756997"/>
                  <a:pt x="3535307" y="3749939"/>
                  <a:pt x="3548058" y="3744084"/>
                </a:cubicBezTo>
                <a:cubicBezTo>
                  <a:pt x="3560905" y="3737491"/>
                  <a:pt x="3574073" y="3731314"/>
                  <a:pt x="3587419" y="3726660"/>
                </a:cubicBezTo>
                <a:cubicBezTo>
                  <a:pt x="3614207" y="3716616"/>
                  <a:pt x="3633323" y="3699206"/>
                  <a:pt x="3646064" y="3673098"/>
                </a:cubicBezTo>
                <a:cubicBezTo>
                  <a:pt x="3656807" y="3650856"/>
                  <a:pt x="3677350" y="3634005"/>
                  <a:pt x="3682942" y="3608098"/>
                </a:cubicBezTo>
                <a:cubicBezTo>
                  <a:pt x="3683835" y="3604088"/>
                  <a:pt x="3689104" y="3601018"/>
                  <a:pt x="3692210" y="3597293"/>
                </a:cubicBezTo>
                <a:cubicBezTo>
                  <a:pt x="3695362" y="3593198"/>
                  <a:pt x="3699668" y="3588880"/>
                  <a:pt x="3701393" y="3584226"/>
                </a:cubicBezTo>
                <a:cubicBezTo>
                  <a:pt x="3711779" y="3558938"/>
                  <a:pt x="3722486" y="3534067"/>
                  <a:pt x="3731076" y="3508172"/>
                </a:cubicBezTo>
                <a:cubicBezTo>
                  <a:pt x="3742188" y="3474352"/>
                  <a:pt x="3750350" y="3440151"/>
                  <a:pt x="3760356" y="3406188"/>
                </a:cubicBezTo>
                <a:cubicBezTo>
                  <a:pt x="3767924" y="3382412"/>
                  <a:pt x="3772493" y="3358623"/>
                  <a:pt x="3770842" y="3333658"/>
                </a:cubicBezTo>
                <a:cubicBezTo>
                  <a:pt x="3769700" y="3319259"/>
                  <a:pt x="3771509" y="3305241"/>
                  <a:pt x="3771154" y="3290568"/>
                </a:cubicBezTo>
                <a:cubicBezTo>
                  <a:pt x="3770964" y="3280418"/>
                  <a:pt x="3770037" y="3270171"/>
                  <a:pt x="3767493" y="3260842"/>
                </a:cubicBezTo>
                <a:cubicBezTo>
                  <a:pt x="3763449" y="3245693"/>
                  <a:pt x="3757051" y="3231366"/>
                  <a:pt x="3752639" y="3216170"/>
                </a:cubicBezTo>
                <a:cubicBezTo>
                  <a:pt x="3742686" y="3180007"/>
                  <a:pt x="3717364" y="3158361"/>
                  <a:pt x="3684678" y="3144392"/>
                </a:cubicBezTo>
                <a:cubicBezTo>
                  <a:pt x="3669763" y="3137967"/>
                  <a:pt x="3657428" y="3137687"/>
                  <a:pt x="3648154" y="3143101"/>
                </a:cubicBezTo>
                <a:close/>
                <a:moveTo>
                  <a:pt x="3671743" y="3121532"/>
                </a:moveTo>
                <a:cubicBezTo>
                  <a:pt x="3680020" y="3121664"/>
                  <a:pt x="3688176" y="3123092"/>
                  <a:pt x="3696325" y="3126767"/>
                </a:cubicBezTo>
                <a:cubicBezTo>
                  <a:pt x="3713357" y="3134217"/>
                  <a:pt x="3730437" y="3141296"/>
                  <a:pt x="3746078" y="3150815"/>
                </a:cubicBezTo>
                <a:cubicBezTo>
                  <a:pt x="3765858" y="3163120"/>
                  <a:pt x="3776800" y="3182909"/>
                  <a:pt x="3783304" y="3205125"/>
                </a:cubicBezTo>
                <a:cubicBezTo>
                  <a:pt x="3786992" y="3217227"/>
                  <a:pt x="3790630" y="3229698"/>
                  <a:pt x="3795053" y="3241897"/>
                </a:cubicBezTo>
                <a:cubicBezTo>
                  <a:pt x="3800299" y="3256449"/>
                  <a:pt x="3803747" y="3270396"/>
                  <a:pt x="3802853" y="3286032"/>
                </a:cubicBezTo>
                <a:cubicBezTo>
                  <a:pt x="3801151" y="3307940"/>
                  <a:pt x="3803921" y="3330051"/>
                  <a:pt x="3800422" y="3351352"/>
                </a:cubicBezTo>
                <a:cubicBezTo>
                  <a:pt x="3795877" y="3380769"/>
                  <a:pt x="3787274" y="3409662"/>
                  <a:pt x="3779409" y="3438651"/>
                </a:cubicBezTo>
                <a:cubicBezTo>
                  <a:pt x="3767809" y="3479159"/>
                  <a:pt x="3755150" y="3519155"/>
                  <a:pt x="3742765" y="3559937"/>
                </a:cubicBezTo>
                <a:cubicBezTo>
                  <a:pt x="3743502" y="3560032"/>
                  <a:pt x="3744882" y="3560960"/>
                  <a:pt x="3745298" y="3560639"/>
                </a:cubicBezTo>
                <a:cubicBezTo>
                  <a:pt x="3776024" y="3546226"/>
                  <a:pt x="3808722" y="3545571"/>
                  <a:pt x="3841504" y="3547176"/>
                </a:cubicBezTo>
                <a:cubicBezTo>
                  <a:pt x="3859298" y="3548722"/>
                  <a:pt x="3877282" y="3548794"/>
                  <a:pt x="3894852" y="3549185"/>
                </a:cubicBezTo>
                <a:cubicBezTo>
                  <a:pt x="3919152" y="3549696"/>
                  <a:pt x="3950683" y="3575517"/>
                  <a:pt x="3954321" y="3599613"/>
                </a:cubicBezTo>
                <a:cubicBezTo>
                  <a:pt x="3956390" y="3612632"/>
                  <a:pt x="3958506" y="3625282"/>
                  <a:pt x="3966487" y="3636064"/>
                </a:cubicBezTo>
                <a:cubicBezTo>
                  <a:pt x="3967176" y="3636527"/>
                  <a:pt x="3967081" y="3637266"/>
                  <a:pt x="3967355" y="3638050"/>
                </a:cubicBezTo>
                <a:cubicBezTo>
                  <a:pt x="3980651" y="3668645"/>
                  <a:pt x="3975357" y="3677713"/>
                  <a:pt x="3942123" y="3685426"/>
                </a:cubicBezTo>
                <a:cubicBezTo>
                  <a:pt x="3918213" y="3690591"/>
                  <a:pt x="3895399" y="3698899"/>
                  <a:pt x="3875605" y="3712846"/>
                </a:cubicBezTo>
                <a:cubicBezTo>
                  <a:pt x="3883942" y="3726673"/>
                  <a:pt x="3893945" y="3739215"/>
                  <a:pt x="3899237" y="3753400"/>
                </a:cubicBezTo>
                <a:cubicBezTo>
                  <a:pt x="3910286" y="3781079"/>
                  <a:pt x="3908095" y="3809674"/>
                  <a:pt x="3898481" y="3837684"/>
                </a:cubicBezTo>
                <a:cubicBezTo>
                  <a:pt x="3896708" y="3842707"/>
                  <a:pt x="3893830" y="3847585"/>
                  <a:pt x="3893853" y="3853214"/>
                </a:cubicBezTo>
                <a:cubicBezTo>
                  <a:pt x="3893838" y="3891091"/>
                  <a:pt x="3874447" y="3919341"/>
                  <a:pt x="3846732" y="3942393"/>
                </a:cubicBezTo>
                <a:cubicBezTo>
                  <a:pt x="3811890" y="3971276"/>
                  <a:pt x="3774895" y="3996505"/>
                  <a:pt x="3731716" y="4011561"/>
                </a:cubicBezTo>
                <a:cubicBezTo>
                  <a:pt x="3707426" y="4019677"/>
                  <a:pt x="3683375" y="4025950"/>
                  <a:pt x="3658052" y="4015931"/>
                </a:cubicBezTo>
                <a:cubicBezTo>
                  <a:pt x="3653033" y="4014157"/>
                  <a:pt x="3646109" y="4015514"/>
                  <a:pt x="3640709" y="4016692"/>
                </a:cubicBezTo>
                <a:cubicBezTo>
                  <a:pt x="3628338" y="4019597"/>
                  <a:pt x="3619834" y="4012874"/>
                  <a:pt x="3622832" y="4001259"/>
                </a:cubicBezTo>
                <a:cubicBezTo>
                  <a:pt x="3624987" y="3993286"/>
                  <a:pt x="3629448" y="3984861"/>
                  <a:pt x="3634824" y="3978054"/>
                </a:cubicBezTo>
                <a:cubicBezTo>
                  <a:pt x="3660507" y="3944614"/>
                  <a:pt x="3686881" y="3911638"/>
                  <a:pt x="3714645" y="3876592"/>
                </a:cubicBezTo>
                <a:cubicBezTo>
                  <a:pt x="3695018" y="3883436"/>
                  <a:pt x="3679757" y="3894217"/>
                  <a:pt x="3665506" y="3905880"/>
                </a:cubicBezTo>
                <a:cubicBezTo>
                  <a:pt x="3651303" y="3917173"/>
                  <a:pt x="3638337" y="3930502"/>
                  <a:pt x="3626750" y="3944758"/>
                </a:cubicBezTo>
                <a:cubicBezTo>
                  <a:pt x="3605290" y="3971617"/>
                  <a:pt x="3583283" y="3996906"/>
                  <a:pt x="3554151" y="4016399"/>
                </a:cubicBezTo>
                <a:cubicBezTo>
                  <a:pt x="3548834" y="4019838"/>
                  <a:pt x="3543695" y="4024800"/>
                  <a:pt x="3539983" y="4030322"/>
                </a:cubicBezTo>
                <a:cubicBezTo>
                  <a:pt x="3493042" y="4097773"/>
                  <a:pt x="3432827" y="4151884"/>
                  <a:pt x="3370911" y="4204651"/>
                </a:cubicBezTo>
                <a:cubicBezTo>
                  <a:pt x="3335973" y="4234271"/>
                  <a:pt x="3299157" y="4261024"/>
                  <a:pt x="3259773" y="4284445"/>
                </a:cubicBezTo>
                <a:cubicBezTo>
                  <a:pt x="3226906" y="4303831"/>
                  <a:pt x="3191672" y="4315411"/>
                  <a:pt x="3153217" y="4314199"/>
                </a:cubicBezTo>
                <a:cubicBezTo>
                  <a:pt x="3135328" y="4313391"/>
                  <a:pt x="3118032" y="4313784"/>
                  <a:pt x="3100606" y="4312285"/>
                </a:cubicBezTo>
                <a:cubicBezTo>
                  <a:pt x="3084240" y="4311298"/>
                  <a:pt x="3070989" y="4303587"/>
                  <a:pt x="3060714" y="4290260"/>
                </a:cubicBezTo>
                <a:cubicBezTo>
                  <a:pt x="3055944" y="4283644"/>
                  <a:pt x="3049926" y="4277992"/>
                  <a:pt x="3043491" y="4272661"/>
                </a:cubicBezTo>
                <a:cubicBezTo>
                  <a:pt x="3028410" y="4261713"/>
                  <a:pt x="3026532" y="4247219"/>
                  <a:pt x="3033098" y="4231190"/>
                </a:cubicBezTo>
                <a:cubicBezTo>
                  <a:pt x="3046102" y="4197238"/>
                  <a:pt x="3059057" y="4163657"/>
                  <a:pt x="3072335" y="4130491"/>
                </a:cubicBezTo>
                <a:cubicBezTo>
                  <a:pt x="3102386" y="4054484"/>
                  <a:pt x="3139432" y="3982381"/>
                  <a:pt x="3185220" y="3915157"/>
                </a:cubicBezTo>
                <a:cubicBezTo>
                  <a:pt x="3210178" y="3878624"/>
                  <a:pt x="3238953" y="3844458"/>
                  <a:pt x="3265613" y="3809272"/>
                </a:cubicBezTo>
                <a:cubicBezTo>
                  <a:pt x="3283790" y="3784614"/>
                  <a:pt x="3301277" y="3759493"/>
                  <a:pt x="3319180" y="3734050"/>
                </a:cubicBezTo>
                <a:cubicBezTo>
                  <a:pt x="3334348" y="3712379"/>
                  <a:pt x="3346386" y="3688805"/>
                  <a:pt x="3353132" y="3662672"/>
                </a:cubicBezTo>
                <a:cubicBezTo>
                  <a:pt x="3356179" y="3650689"/>
                  <a:pt x="3361390" y="3639360"/>
                  <a:pt x="3366232" y="3627984"/>
                </a:cubicBezTo>
                <a:cubicBezTo>
                  <a:pt x="3372096" y="3614489"/>
                  <a:pt x="3374274" y="3600518"/>
                  <a:pt x="3370505" y="3586156"/>
                </a:cubicBezTo>
                <a:cubicBezTo>
                  <a:pt x="3365831" y="3567176"/>
                  <a:pt x="3359636" y="3548373"/>
                  <a:pt x="3354451" y="3530452"/>
                </a:cubicBezTo>
                <a:cubicBezTo>
                  <a:pt x="3335432" y="3523872"/>
                  <a:pt x="3319041" y="3528883"/>
                  <a:pt x="3302198" y="3531585"/>
                </a:cubicBezTo>
                <a:cubicBezTo>
                  <a:pt x="3272758" y="3536036"/>
                  <a:pt x="3245375" y="3544879"/>
                  <a:pt x="3221002" y="3562361"/>
                </a:cubicBezTo>
                <a:cubicBezTo>
                  <a:pt x="3194499" y="3581819"/>
                  <a:pt x="3167402" y="3600074"/>
                  <a:pt x="3140994" y="3618794"/>
                </a:cubicBezTo>
                <a:cubicBezTo>
                  <a:pt x="3130264" y="3626410"/>
                  <a:pt x="3119321" y="3629873"/>
                  <a:pt x="3106237" y="3626685"/>
                </a:cubicBezTo>
                <a:cubicBezTo>
                  <a:pt x="3086612" y="3621903"/>
                  <a:pt x="3076716" y="3605624"/>
                  <a:pt x="3082189" y="3586452"/>
                </a:cubicBezTo>
                <a:cubicBezTo>
                  <a:pt x="3087995" y="3564700"/>
                  <a:pt x="3098678" y="3545826"/>
                  <a:pt x="3113869" y="3529783"/>
                </a:cubicBezTo>
                <a:cubicBezTo>
                  <a:pt x="3125169" y="3517741"/>
                  <a:pt x="3136792" y="3506115"/>
                  <a:pt x="3148044" y="3494439"/>
                </a:cubicBezTo>
                <a:cubicBezTo>
                  <a:pt x="3151471" y="3491131"/>
                  <a:pt x="3155587" y="3488287"/>
                  <a:pt x="3158001" y="3484099"/>
                </a:cubicBezTo>
                <a:cubicBezTo>
                  <a:pt x="3173848" y="3454265"/>
                  <a:pt x="3203300" y="3446813"/>
                  <a:pt x="3232288" y="3440054"/>
                </a:cubicBezTo>
                <a:cubicBezTo>
                  <a:pt x="3266307" y="3432067"/>
                  <a:pt x="3300325" y="3435707"/>
                  <a:pt x="3334392" y="3438978"/>
                </a:cubicBezTo>
                <a:cubicBezTo>
                  <a:pt x="3340708" y="3439419"/>
                  <a:pt x="3347488" y="3439168"/>
                  <a:pt x="3356754" y="3439989"/>
                </a:cubicBezTo>
                <a:cubicBezTo>
                  <a:pt x="3357683" y="3426982"/>
                  <a:pt x="3358469" y="3415082"/>
                  <a:pt x="3359671" y="3402861"/>
                </a:cubicBezTo>
                <a:cubicBezTo>
                  <a:pt x="3363671" y="3360247"/>
                  <a:pt x="3399203" y="3331828"/>
                  <a:pt x="3441511" y="3338038"/>
                </a:cubicBezTo>
                <a:cubicBezTo>
                  <a:pt x="3455108" y="3340167"/>
                  <a:pt x="3468382" y="3341880"/>
                  <a:pt x="3482120" y="3342904"/>
                </a:cubicBezTo>
                <a:cubicBezTo>
                  <a:pt x="3504803" y="3344330"/>
                  <a:pt x="3518267" y="3356194"/>
                  <a:pt x="3525284" y="3377352"/>
                </a:cubicBezTo>
                <a:cubicBezTo>
                  <a:pt x="3528423" y="3387883"/>
                  <a:pt x="3531419" y="3399522"/>
                  <a:pt x="3541398" y="3406436"/>
                </a:cubicBezTo>
                <a:cubicBezTo>
                  <a:pt x="3543016" y="3405519"/>
                  <a:pt x="3544586" y="3404973"/>
                  <a:pt x="3545098" y="3403913"/>
                </a:cubicBezTo>
                <a:cubicBezTo>
                  <a:pt x="3562326" y="3340127"/>
                  <a:pt x="3579555" y="3276343"/>
                  <a:pt x="3596414" y="3212511"/>
                </a:cubicBezTo>
                <a:cubicBezTo>
                  <a:pt x="3602030" y="3192233"/>
                  <a:pt x="3607693" y="3171586"/>
                  <a:pt x="3614047" y="3151404"/>
                </a:cubicBezTo>
                <a:cubicBezTo>
                  <a:pt x="3619044" y="3135922"/>
                  <a:pt x="3629917" y="3127199"/>
                  <a:pt x="3646439" y="3124080"/>
                </a:cubicBezTo>
                <a:cubicBezTo>
                  <a:pt x="3655068" y="3122569"/>
                  <a:pt x="3663466" y="3121402"/>
                  <a:pt x="3671743" y="3121532"/>
                </a:cubicBezTo>
                <a:close/>
                <a:moveTo>
                  <a:pt x="3316330" y="3044314"/>
                </a:moveTo>
                <a:cubicBezTo>
                  <a:pt x="3295125" y="3060295"/>
                  <a:pt x="3270201" y="3070330"/>
                  <a:pt x="3252345" y="3091142"/>
                </a:cubicBezTo>
                <a:cubicBezTo>
                  <a:pt x="3244905" y="3098947"/>
                  <a:pt x="3233372" y="3104150"/>
                  <a:pt x="3222584" y="3108609"/>
                </a:cubicBezTo>
                <a:cubicBezTo>
                  <a:pt x="3207704" y="3114556"/>
                  <a:pt x="3191707" y="3119388"/>
                  <a:pt x="3176455" y="3124219"/>
                </a:cubicBezTo>
                <a:cubicBezTo>
                  <a:pt x="3153390" y="3131652"/>
                  <a:pt x="3129954" y="3138341"/>
                  <a:pt x="3105030" y="3146147"/>
                </a:cubicBezTo>
                <a:cubicBezTo>
                  <a:pt x="3123630" y="3160269"/>
                  <a:pt x="3141859" y="3143545"/>
                  <a:pt x="3163435" y="3149120"/>
                </a:cubicBezTo>
                <a:cubicBezTo>
                  <a:pt x="3155250" y="3155438"/>
                  <a:pt x="3150414" y="3160269"/>
                  <a:pt x="3145578" y="3163242"/>
                </a:cubicBezTo>
                <a:cubicBezTo>
                  <a:pt x="3127349" y="3174391"/>
                  <a:pt x="3109866" y="3170304"/>
                  <a:pt x="3093497" y="3160269"/>
                </a:cubicBezTo>
                <a:cubicBezTo>
                  <a:pt x="3084941" y="3155066"/>
                  <a:pt x="3077129" y="3152836"/>
                  <a:pt x="3066340" y="3153952"/>
                </a:cubicBezTo>
                <a:cubicBezTo>
                  <a:pt x="3032859" y="3157667"/>
                  <a:pt x="2998635" y="3159154"/>
                  <a:pt x="2964783" y="3161383"/>
                </a:cubicBezTo>
                <a:cubicBezTo>
                  <a:pt x="2958830" y="3161755"/>
                  <a:pt x="2952878" y="3161755"/>
                  <a:pt x="2946554" y="3161755"/>
                </a:cubicBezTo>
                <a:cubicBezTo>
                  <a:pt x="2944693" y="3167702"/>
                  <a:pt x="2943578" y="3172162"/>
                  <a:pt x="2942462" y="3176622"/>
                </a:cubicBezTo>
                <a:cubicBezTo>
                  <a:pt x="2938370" y="3191859"/>
                  <a:pt x="2942462" y="3207468"/>
                  <a:pt x="2942090" y="3223078"/>
                </a:cubicBezTo>
                <a:cubicBezTo>
                  <a:pt x="2941718" y="3239059"/>
                  <a:pt x="2948042" y="3249837"/>
                  <a:pt x="2958458" y="3260616"/>
                </a:cubicBezTo>
                <a:cubicBezTo>
                  <a:pt x="2980035" y="3283658"/>
                  <a:pt x="3001983" y="3305214"/>
                  <a:pt x="3026536" y="3324911"/>
                </a:cubicBezTo>
                <a:cubicBezTo>
                  <a:pt x="3042160" y="3336432"/>
                  <a:pt x="3057412" y="3344236"/>
                  <a:pt x="3076385" y="3344980"/>
                </a:cubicBezTo>
                <a:cubicBezTo>
                  <a:pt x="3099077" y="3345723"/>
                  <a:pt x="3121398" y="3347953"/>
                  <a:pt x="3143718" y="3345723"/>
                </a:cubicBezTo>
                <a:cubicBezTo>
                  <a:pt x="3177943" y="3342750"/>
                  <a:pt x="3212540" y="3336060"/>
                  <a:pt x="3238208" y="3311531"/>
                </a:cubicBezTo>
                <a:cubicBezTo>
                  <a:pt x="3280617" y="3271021"/>
                  <a:pt x="3323026" y="3230140"/>
                  <a:pt x="3334187" y="3168817"/>
                </a:cubicBezTo>
                <a:cubicBezTo>
                  <a:pt x="3334931" y="3165472"/>
                  <a:pt x="3336419" y="3162499"/>
                  <a:pt x="3337162" y="3159154"/>
                </a:cubicBezTo>
                <a:cubicBezTo>
                  <a:pt x="3339023" y="3140944"/>
                  <a:pt x="3341255" y="3122732"/>
                  <a:pt x="3342743" y="3104521"/>
                </a:cubicBezTo>
                <a:cubicBezTo>
                  <a:pt x="3343115" y="3100062"/>
                  <a:pt x="3341627" y="3095230"/>
                  <a:pt x="3340139" y="3091142"/>
                </a:cubicBezTo>
                <a:cubicBezTo>
                  <a:pt x="3336419" y="3080735"/>
                  <a:pt x="3331582" y="3071444"/>
                  <a:pt x="3328979" y="3061038"/>
                </a:cubicBezTo>
                <a:cubicBezTo>
                  <a:pt x="3327118" y="3053234"/>
                  <a:pt x="3325259" y="3046915"/>
                  <a:pt x="3316330" y="3044314"/>
                </a:cubicBezTo>
                <a:close/>
                <a:moveTo>
                  <a:pt x="2533423" y="2947903"/>
                </a:moveTo>
                <a:cubicBezTo>
                  <a:pt x="2526744" y="3010190"/>
                  <a:pt x="2543073" y="3068772"/>
                  <a:pt x="2564227" y="3128094"/>
                </a:cubicBezTo>
                <a:cubicBezTo>
                  <a:pt x="2551609" y="3129577"/>
                  <a:pt x="2547156" y="3122532"/>
                  <a:pt x="2542331" y="3116600"/>
                </a:cubicBezTo>
                <a:cubicBezTo>
                  <a:pt x="2528600" y="3099175"/>
                  <a:pt x="2520806" y="3078783"/>
                  <a:pt x="2518208" y="3056908"/>
                </a:cubicBezTo>
                <a:cubicBezTo>
                  <a:pt x="2513755" y="3022797"/>
                  <a:pt x="2518579" y="2989428"/>
                  <a:pt x="2528971" y="2956801"/>
                </a:cubicBezTo>
                <a:cubicBezTo>
                  <a:pt x="2530084" y="2953835"/>
                  <a:pt x="2531940" y="2950869"/>
                  <a:pt x="2533423" y="2947903"/>
                </a:cubicBezTo>
                <a:close/>
                <a:moveTo>
                  <a:pt x="349345" y="2943701"/>
                </a:moveTo>
                <a:cubicBezTo>
                  <a:pt x="358965" y="2955784"/>
                  <a:pt x="361815" y="2967499"/>
                  <a:pt x="360033" y="2984341"/>
                </a:cubicBezTo>
                <a:cubicBezTo>
                  <a:pt x="347565" y="2971526"/>
                  <a:pt x="345783" y="2966401"/>
                  <a:pt x="349345" y="2943701"/>
                </a:cubicBezTo>
                <a:close/>
                <a:moveTo>
                  <a:pt x="437557" y="2904336"/>
                </a:moveTo>
                <a:cubicBezTo>
                  <a:pt x="447533" y="2912852"/>
                  <a:pt x="450119" y="2925440"/>
                  <a:pt x="455660" y="2936546"/>
                </a:cubicBezTo>
                <a:cubicBezTo>
                  <a:pt x="461202" y="2948023"/>
                  <a:pt x="466375" y="2959871"/>
                  <a:pt x="471917" y="2971719"/>
                </a:cubicBezTo>
                <a:cubicBezTo>
                  <a:pt x="477089" y="2983936"/>
                  <a:pt x="482630" y="2996154"/>
                  <a:pt x="487434" y="3008741"/>
                </a:cubicBezTo>
                <a:cubicBezTo>
                  <a:pt x="492236" y="3020218"/>
                  <a:pt x="496670" y="3031695"/>
                  <a:pt x="501103" y="3043542"/>
                </a:cubicBezTo>
                <a:cubicBezTo>
                  <a:pt x="499625" y="3043913"/>
                  <a:pt x="498147" y="3044652"/>
                  <a:pt x="496670" y="3045024"/>
                </a:cubicBezTo>
                <a:cubicBezTo>
                  <a:pt x="472656" y="3000225"/>
                  <a:pt x="452705" y="2953207"/>
                  <a:pt x="437557" y="2904336"/>
                </a:cubicBezTo>
                <a:close/>
                <a:moveTo>
                  <a:pt x="2136204" y="2879199"/>
                </a:moveTo>
                <a:cubicBezTo>
                  <a:pt x="2138037" y="2900172"/>
                  <a:pt x="2128871" y="2923355"/>
                  <a:pt x="2114205" y="2939544"/>
                </a:cubicBezTo>
                <a:cubicBezTo>
                  <a:pt x="2113106" y="2938809"/>
                  <a:pt x="2112006" y="2938073"/>
                  <a:pt x="2110539" y="2937337"/>
                </a:cubicBezTo>
                <a:cubicBezTo>
                  <a:pt x="2118605" y="2919307"/>
                  <a:pt x="2126304" y="2901276"/>
                  <a:pt x="2136204" y="2879199"/>
                </a:cubicBezTo>
                <a:close/>
                <a:moveTo>
                  <a:pt x="302444" y="2864972"/>
                </a:moveTo>
                <a:cubicBezTo>
                  <a:pt x="315919" y="2887513"/>
                  <a:pt x="310093" y="2908927"/>
                  <a:pt x="314827" y="2931844"/>
                </a:cubicBezTo>
                <a:cubicBezTo>
                  <a:pt x="296982" y="2917193"/>
                  <a:pt x="293340" y="2896530"/>
                  <a:pt x="302444" y="2864972"/>
                </a:cubicBezTo>
                <a:close/>
                <a:moveTo>
                  <a:pt x="1743967" y="2852944"/>
                </a:moveTo>
                <a:cubicBezTo>
                  <a:pt x="1784420" y="2864097"/>
                  <a:pt x="1816336" y="2890493"/>
                  <a:pt x="1848994" y="2916145"/>
                </a:cubicBezTo>
                <a:cubicBezTo>
                  <a:pt x="1842685" y="2891237"/>
                  <a:pt x="1820418" y="2878596"/>
                  <a:pt x="1805573" y="2857033"/>
                </a:cubicBezTo>
                <a:cubicBezTo>
                  <a:pt x="1852334" y="2871905"/>
                  <a:pt x="1879054" y="2906107"/>
                  <a:pt x="1877571" y="2944399"/>
                </a:cubicBezTo>
                <a:cubicBezTo>
                  <a:pt x="1871633" y="2945514"/>
                  <a:pt x="1865695" y="2947373"/>
                  <a:pt x="1859757" y="2947745"/>
                </a:cubicBezTo>
                <a:cubicBezTo>
                  <a:pt x="1855674" y="2947745"/>
                  <a:pt x="1850478" y="2947001"/>
                  <a:pt x="1847138" y="2944399"/>
                </a:cubicBezTo>
                <a:cubicBezTo>
                  <a:pt x="1829325" y="2931016"/>
                  <a:pt x="1811882" y="2916888"/>
                  <a:pt x="1794439" y="2902762"/>
                </a:cubicBezTo>
                <a:cubicBezTo>
                  <a:pt x="1779224" y="2890493"/>
                  <a:pt x="1764008" y="2877853"/>
                  <a:pt x="1748792" y="2865212"/>
                </a:cubicBezTo>
                <a:cubicBezTo>
                  <a:pt x="1746194" y="2862610"/>
                  <a:pt x="1743967" y="2859264"/>
                  <a:pt x="1741741" y="2856290"/>
                </a:cubicBezTo>
                <a:close/>
                <a:moveTo>
                  <a:pt x="1854840" y="2831613"/>
                </a:moveTo>
                <a:cubicBezTo>
                  <a:pt x="1884107" y="2852383"/>
                  <a:pt x="1908559" y="2915063"/>
                  <a:pt x="1897815" y="2939542"/>
                </a:cubicBezTo>
                <a:cubicBezTo>
                  <a:pt x="1882255" y="2924707"/>
                  <a:pt x="1861508" y="2873153"/>
                  <a:pt x="1854840" y="2831613"/>
                </a:cubicBezTo>
                <a:close/>
                <a:moveTo>
                  <a:pt x="1902374" y="2825049"/>
                </a:moveTo>
                <a:cubicBezTo>
                  <a:pt x="1917359" y="2853438"/>
                  <a:pt x="1928224" y="2882575"/>
                  <a:pt x="1918858" y="2916567"/>
                </a:cubicBezTo>
                <a:cubicBezTo>
                  <a:pt x="1907619" y="2906481"/>
                  <a:pt x="1903872" y="2885190"/>
                  <a:pt x="1902374" y="2825049"/>
                </a:cubicBezTo>
                <a:close/>
                <a:moveTo>
                  <a:pt x="2859815" y="2823259"/>
                </a:moveTo>
                <a:cubicBezTo>
                  <a:pt x="2899584" y="2844486"/>
                  <a:pt x="2916842" y="2881355"/>
                  <a:pt x="2896208" y="2908168"/>
                </a:cubicBezTo>
                <a:cubicBezTo>
                  <a:pt x="2884577" y="2880237"/>
                  <a:pt x="2871821" y="2851189"/>
                  <a:pt x="2859815" y="2823259"/>
                </a:cubicBezTo>
                <a:close/>
                <a:moveTo>
                  <a:pt x="1367479" y="2817527"/>
                </a:moveTo>
                <a:cubicBezTo>
                  <a:pt x="1362650" y="2823100"/>
                  <a:pt x="1358935" y="2828301"/>
                  <a:pt x="1354848" y="2832759"/>
                </a:cubicBezTo>
                <a:cubicBezTo>
                  <a:pt x="1332558" y="2857651"/>
                  <a:pt x="1305809" y="2877713"/>
                  <a:pt x="1277574" y="2896288"/>
                </a:cubicBezTo>
                <a:cubicBezTo>
                  <a:pt x="1258256" y="2908921"/>
                  <a:pt x="1237080" y="2914493"/>
                  <a:pt x="1213674" y="2908549"/>
                </a:cubicBezTo>
                <a:cubicBezTo>
                  <a:pt x="1209588" y="2907434"/>
                  <a:pt x="1205130" y="2908549"/>
                  <a:pt x="1199186" y="2908549"/>
                </a:cubicBezTo>
                <a:cubicBezTo>
                  <a:pt x="1201415" y="2912264"/>
                  <a:pt x="1202529" y="2914493"/>
                  <a:pt x="1203644" y="2916722"/>
                </a:cubicBezTo>
                <a:cubicBezTo>
                  <a:pt x="1225935" y="2950158"/>
                  <a:pt x="1248597" y="2983595"/>
                  <a:pt x="1270144" y="3017403"/>
                </a:cubicBezTo>
                <a:cubicBezTo>
                  <a:pt x="1283147" y="3037094"/>
                  <a:pt x="1283890" y="3056785"/>
                  <a:pt x="1268658" y="3075732"/>
                </a:cubicBezTo>
                <a:cubicBezTo>
                  <a:pt x="1259371" y="3087621"/>
                  <a:pt x="1250454" y="3099881"/>
                  <a:pt x="1239680" y="3109912"/>
                </a:cubicBezTo>
                <a:cubicBezTo>
                  <a:pt x="1222591" y="3125515"/>
                  <a:pt x="1212560" y="3143720"/>
                  <a:pt x="1209959" y="3166382"/>
                </a:cubicBezTo>
                <a:cubicBezTo>
                  <a:pt x="1208845" y="3175299"/>
                  <a:pt x="1204387" y="3184958"/>
                  <a:pt x="1212560" y="3195361"/>
                </a:cubicBezTo>
                <a:cubicBezTo>
                  <a:pt x="1232250" y="3190159"/>
                  <a:pt x="1248226" y="3181243"/>
                  <a:pt x="1257141" y="3161554"/>
                </a:cubicBezTo>
                <a:cubicBezTo>
                  <a:pt x="1261228" y="3152636"/>
                  <a:pt x="1267265" y="3147621"/>
                  <a:pt x="1273859" y="3146785"/>
                </a:cubicBezTo>
                <a:lnTo>
                  <a:pt x="1291642" y="3155924"/>
                </a:lnTo>
                <a:lnTo>
                  <a:pt x="1293921" y="3157094"/>
                </a:lnTo>
                <a:cubicBezTo>
                  <a:pt x="1298379" y="3162667"/>
                  <a:pt x="1301722" y="3169727"/>
                  <a:pt x="1305066" y="3176413"/>
                </a:cubicBezTo>
                <a:cubicBezTo>
                  <a:pt x="1308781" y="3184215"/>
                  <a:pt x="1312125" y="3193132"/>
                  <a:pt x="1315840" y="3201676"/>
                </a:cubicBezTo>
                <a:cubicBezTo>
                  <a:pt x="1322526" y="3191646"/>
                  <a:pt x="1325127" y="3181615"/>
                  <a:pt x="1328842" y="3171954"/>
                </a:cubicBezTo>
                <a:cubicBezTo>
                  <a:pt x="1336272" y="3153751"/>
                  <a:pt x="1347418" y="3150036"/>
                  <a:pt x="1364136" y="3160066"/>
                </a:cubicBezTo>
                <a:cubicBezTo>
                  <a:pt x="1367479" y="3161925"/>
                  <a:pt x="1370823" y="3165268"/>
                  <a:pt x="1374167" y="3166754"/>
                </a:cubicBezTo>
                <a:cubicBezTo>
                  <a:pt x="1383826" y="3171212"/>
                  <a:pt x="1393856" y="3176413"/>
                  <a:pt x="1403887" y="3179014"/>
                </a:cubicBezTo>
                <a:cubicBezTo>
                  <a:pt x="1421349" y="3183472"/>
                  <a:pt x="1425435" y="3182729"/>
                  <a:pt x="1431379" y="3161925"/>
                </a:cubicBezTo>
                <a:cubicBezTo>
                  <a:pt x="1433237" y="3154122"/>
                  <a:pt x="1434723" y="3146320"/>
                  <a:pt x="1442524" y="3145206"/>
                </a:cubicBezTo>
                <a:cubicBezTo>
                  <a:pt x="1451813" y="3144092"/>
                  <a:pt x="1457013" y="3152264"/>
                  <a:pt x="1460728" y="3160066"/>
                </a:cubicBezTo>
                <a:cubicBezTo>
                  <a:pt x="1472988" y="3186816"/>
                  <a:pt x="1455528" y="3215423"/>
                  <a:pt x="1425807" y="3217280"/>
                </a:cubicBezTo>
                <a:cubicBezTo>
                  <a:pt x="1406860" y="3218395"/>
                  <a:pt x="1389398" y="3212822"/>
                  <a:pt x="1373052" y="3203535"/>
                </a:cubicBezTo>
                <a:cubicBezTo>
                  <a:pt x="1368223" y="3200562"/>
                  <a:pt x="1362650" y="3197961"/>
                  <a:pt x="1355962" y="3194246"/>
                </a:cubicBezTo>
                <a:cubicBezTo>
                  <a:pt x="1354105" y="3205020"/>
                  <a:pt x="1353363" y="3213564"/>
                  <a:pt x="1351504" y="3222110"/>
                </a:cubicBezTo>
                <a:cubicBezTo>
                  <a:pt x="1349647" y="3232141"/>
                  <a:pt x="1347789" y="3242544"/>
                  <a:pt x="1344074" y="3251460"/>
                </a:cubicBezTo>
                <a:cubicBezTo>
                  <a:pt x="1335901" y="3270036"/>
                  <a:pt x="1316583" y="3273379"/>
                  <a:pt x="1302837" y="3258519"/>
                </a:cubicBezTo>
                <a:cubicBezTo>
                  <a:pt x="1297264" y="3252947"/>
                  <a:pt x="1293178" y="3245516"/>
                  <a:pt x="1290206" y="3238085"/>
                </a:cubicBezTo>
                <a:cubicBezTo>
                  <a:pt x="1283519" y="3222110"/>
                  <a:pt x="1277574" y="3205392"/>
                  <a:pt x="1271259" y="3188673"/>
                </a:cubicBezTo>
                <a:cubicBezTo>
                  <a:pt x="1269030" y="3190159"/>
                  <a:pt x="1267915" y="3190903"/>
                  <a:pt x="1267173" y="3192017"/>
                </a:cubicBezTo>
                <a:cubicBezTo>
                  <a:pt x="1266057" y="3192760"/>
                  <a:pt x="1264943" y="3194246"/>
                  <a:pt x="1264943" y="3195361"/>
                </a:cubicBezTo>
                <a:cubicBezTo>
                  <a:pt x="1255283" y="3225824"/>
                  <a:pt x="1249340" y="3256290"/>
                  <a:pt x="1262342" y="3287126"/>
                </a:cubicBezTo>
                <a:cubicBezTo>
                  <a:pt x="1266057" y="3295299"/>
                  <a:pt x="1267173" y="3304216"/>
                  <a:pt x="1269772" y="3312760"/>
                </a:cubicBezTo>
                <a:cubicBezTo>
                  <a:pt x="1274230" y="3329479"/>
                  <a:pt x="1281289" y="3344711"/>
                  <a:pt x="1295035" y="3355857"/>
                </a:cubicBezTo>
                <a:cubicBezTo>
                  <a:pt x="1324384" y="3380376"/>
                  <a:pt x="1345188" y="3411213"/>
                  <a:pt x="1362279" y="3445021"/>
                </a:cubicBezTo>
                <a:cubicBezTo>
                  <a:pt x="1368223" y="3456538"/>
                  <a:pt x="1374167" y="3468054"/>
                  <a:pt x="1380111" y="3479572"/>
                </a:cubicBezTo>
                <a:cubicBezTo>
                  <a:pt x="1407974" y="3533814"/>
                  <a:pt x="1411318" y="3588798"/>
                  <a:pt x="1384941" y="3644526"/>
                </a:cubicBezTo>
                <a:cubicBezTo>
                  <a:pt x="1364136" y="3689108"/>
                  <a:pt x="1334787" y="3728489"/>
                  <a:pt x="1301722" y="3765268"/>
                </a:cubicBezTo>
                <a:cubicBezTo>
                  <a:pt x="1269401" y="3802049"/>
                  <a:pt x="1238566" y="3839570"/>
                  <a:pt x="1221476" y="3887124"/>
                </a:cubicBezTo>
                <a:cubicBezTo>
                  <a:pt x="1200300" y="3945823"/>
                  <a:pt x="1200672" y="4004523"/>
                  <a:pt x="1224448" y="4060623"/>
                </a:cubicBezTo>
                <a:cubicBezTo>
                  <a:pt x="1251568" y="4126381"/>
                  <a:pt x="1300236" y="4175050"/>
                  <a:pt x="1363393" y="4209973"/>
                </a:cubicBezTo>
                <a:cubicBezTo>
                  <a:pt x="1413175" y="4237837"/>
                  <a:pt x="1464443" y="4249354"/>
                  <a:pt x="1520542" y="4238207"/>
                </a:cubicBezTo>
                <a:cubicBezTo>
                  <a:pt x="1575154" y="4226691"/>
                  <a:pt x="1626793" y="4209973"/>
                  <a:pt x="1671004" y="4173564"/>
                </a:cubicBezTo>
                <a:cubicBezTo>
                  <a:pt x="1710012" y="4141241"/>
                  <a:pt x="1747164" y="4108177"/>
                  <a:pt x="1773541" y="4063966"/>
                </a:cubicBezTo>
                <a:cubicBezTo>
                  <a:pt x="1793974" y="4029415"/>
                  <a:pt x="1806977" y="3992263"/>
                  <a:pt x="1821095" y="3955482"/>
                </a:cubicBezTo>
                <a:cubicBezTo>
                  <a:pt x="1832240" y="3926876"/>
                  <a:pt x="1844500" y="3899012"/>
                  <a:pt x="1847472" y="3867805"/>
                </a:cubicBezTo>
                <a:cubicBezTo>
                  <a:pt x="1858617" y="3761182"/>
                  <a:pt x="1867533" y="3654928"/>
                  <a:pt x="1865304" y="3547559"/>
                </a:cubicBezTo>
                <a:cubicBezTo>
                  <a:pt x="1864189" y="3499262"/>
                  <a:pt x="1857130" y="3451337"/>
                  <a:pt x="1837441" y="3406011"/>
                </a:cubicBezTo>
                <a:cubicBezTo>
                  <a:pt x="1823695" y="3374061"/>
                  <a:pt x="1811435" y="3341739"/>
                  <a:pt x="1798804" y="3309417"/>
                </a:cubicBezTo>
                <a:cubicBezTo>
                  <a:pt x="1783943" y="3270036"/>
                  <a:pt x="1762024" y="3235113"/>
                  <a:pt x="1735647" y="3202791"/>
                </a:cubicBezTo>
                <a:cubicBezTo>
                  <a:pt x="1715213" y="3177899"/>
                  <a:pt x="1693666" y="3154494"/>
                  <a:pt x="1674348" y="3128859"/>
                </a:cubicBezTo>
                <a:cubicBezTo>
                  <a:pt x="1644997" y="3089106"/>
                  <a:pt x="1608962" y="3056041"/>
                  <a:pt x="1571810" y="3024091"/>
                </a:cubicBezTo>
                <a:cubicBezTo>
                  <a:pt x="1555463" y="3009973"/>
                  <a:pt x="1552492" y="3010717"/>
                  <a:pt x="1535031" y="3026320"/>
                </a:cubicBezTo>
                <a:cubicBezTo>
                  <a:pt x="1539860" y="3028921"/>
                  <a:pt x="1544690" y="3031521"/>
                  <a:pt x="1549520" y="3033750"/>
                </a:cubicBezTo>
                <a:cubicBezTo>
                  <a:pt x="1565123" y="3040810"/>
                  <a:pt x="1571439" y="3053812"/>
                  <a:pt x="1571068" y="3069788"/>
                </a:cubicBezTo>
                <a:cubicBezTo>
                  <a:pt x="1570695" y="3097652"/>
                  <a:pt x="1552492" y="3118828"/>
                  <a:pt x="1524999" y="3123658"/>
                </a:cubicBezTo>
                <a:cubicBezTo>
                  <a:pt x="1516084" y="3125515"/>
                  <a:pt x="1510883" y="3128859"/>
                  <a:pt x="1507168" y="3137776"/>
                </a:cubicBezTo>
                <a:cubicBezTo>
                  <a:pt x="1503080" y="3146692"/>
                  <a:pt x="1497508" y="3155609"/>
                  <a:pt x="1490821" y="3163039"/>
                </a:cubicBezTo>
                <a:cubicBezTo>
                  <a:pt x="1488220" y="3166382"/>
                  <a:pt x="1480418" y="3168239"/>
                  <a:pt x="1476703" y="3166382"/>
                </a:cubicBezTo>
                <a:cubicBezTo>
                  <a:pt x="1473360" y="3164524"/>
                  <a:pt x="1470017" y="3157466"/>
                  <a:pt x="1470388" y="3153008"/>
                </a:cubicBezTo>
                <a:cubicBezTo>
                  <a:pt x="1471131" y="3142977"/>
                  <a:pt x="1472988" y="3132574"/>
                  <a:pt x="1476332" y="3122914"/>
                </a:cubicBezTo>
                <a:cubicBezTo>
                  <a:pt x="1481162" y="3107683"/>
                  <a:pt x="1490078" y="3096537"/>
                  <a:pt x="1507911" y="3096166"/>
                </a:cubicBezTo>
                <a:cubicBezTo>
                  <a:pt x="1512740" y="3096166"/>
                  <a:pt x="1517569" y="3094679"/>
                  <a:pt x="1522027" y="3093565"/>
                </a:cubicBezTo>
                <a:cubicBezTo>
                  <a:pt x="1540603" y="3088735"/>
                  <a:pt x="1545805" y="3069044"/>
                  <a:pt x="1532058" y="3056041"/>
                </a:cubicBezTo>
                <a:cubicBezTo>
                  <a:pt x="1524999" y="3048982"/>
                  <a:pt x="1515341" y="3044525"/>
                  <a:pt x="1507911" y="3037465"/>
                </a:cubicBezTo>
                <a:cubicBezTo>
                  <a:pt x="1503453" y="3033008"/>
                  <a:pt x="1498622" y="3026320"/>
                  <a:pt x="1498622" y="3020747"/>
                </a:cubicBezTo>
                <a:cubicBezTo>
                  <a:pt x="1498622" y="3017403"/>
                  <a:pt x="1506424" y="3012574"/>
                  <a:pt x="1511254" y="3010345"/>
                </a:cubicBezTo>
                <a:cubicBezTo>
                  <a:pt x="1526486" y="3004401"/>
                  <a:pt x="1541347" y="2998085"/>
                  <a:pt x="1552121" y="2986196"/>
                </a:cubicBezTo>
                <a:cubicBezTo>
                  <a:pt x="1551748" y="2983595"/>
                  <a:pt x="1551377" y="2982109"/>
                  <a:pt x="1550634" y="2981367"/>
                </a:cubicBezTo>
                <a:cubicBezTo>
                  <a:pt x="1534288" y="2957590"/>
                  <a:pt x="1490078" y="2940871"/>
                  <a:pt x="1462215" y="2947187"/>
                </a:cubicBezTo>
                <a:cubicBezTo>
                  <a:pt x="1450327" y="2949788"/>
                  <a:pt x="1439181" y="2948580"/>
                  <a:pt x="1430450" y="2944307"/>
                </a:cubicBezTo>
                <a:lnTo>
                  <a:pt x="1426429" y="2939356"/>
                </a:lnTo>
                <a:lnTo>
                  <a:pt x="1413175" y="2923038"/>
                </a:lnTo>
                <a:cubicBezTo>
                  <a:pt x="1405002" y="2889602"/>
                  <a:pt x="1387913" y="2859880"/>
                  <a:pt x="1376767" y="2827930"/>
                </a:cubicBezTo>
                <a:cubicBezTo>
                  <a:pt x="1376025" y="2824586"/>
                  <a:pt x="1372310" y="2822357"/>
                  <a:pt x="1367479" y="2817527"/>
                </a:cubicBezTo>
                <a:close/>
                <a:moveTo>
                  <a:pt x="276429" y="2809205"/>
                </a:moveTo>
                <a:cubicBezTo>
                  <a:pt x="277964" y="2809574"/>
                  <a:pt x="279114" y="2809574"/>
                  <a:pt x="280648" y="2809943"/>
                </a:cubicBezTo>
                <a:cubicBezTo>
                  <a:pt x="286401" y="2825804"/>
                  <a:pt x="286401" y="2882612"/>
                  <a:pt x="280648" y="2900687"/>
                </a:cubicBezTo>
                <a:cubicBezTo>
                  <a:pt x="270292" y="2891096"/>
                  <a:pt x="268758" y="2885932"/>
                  <a:pt x="270292" y="2857160"/>
                </a:cubicBezTo>
                <a:cubicBezTo>
                  <a:pt x="271443" y="2841297"/>
                  <a:pt x="274127" y="2825436"/>
                  <a:pt x="276429" y="2809205"/>
                </a:cubicBezTo>
                <a:close/>
                <a:moveTo>
                  <a:pt x="2147642" y="2808641"/>
                </a:moveTo>
                <a:cubicBezTo>
                  <a:pt x="2149505" y="2829793"/>
                  <a:pt x="2137584" y="2842781"/>
                  <a:pt x="2130879" y="2857254"/>
                </a:cubicBezTo>
                <a:cubicBezTo>
                  <a:pt x="2123429" y="2873212"/>
                  <a:pt x="2114488" y="2888427"/>
                  <a:pt x="2104429" y="2903271"/>
                </a:cubicBezTo>
                <a:cubicBezTo>
                  <a:pt x="2095489" y="2917002"/>
                  <a:pt x="2090273" y="2933702"/>
                  <a:pt x="2075744" y="2944464"/>
                </a:cubicBezTo>
                <a:cubicBezTo>
                  <a:pt x="2067922" y="2934073"/>
                  <a:pt x="2070902" y="2924425"/>
                  <a:pt x="2075373" y="2916631"/>
                </a:cubicBezTo>
                <a:cubicBezTo>
                  <a:pt x="2088411" y="2891397"/>
                  <a:pt x="2102940" y="2866532"/>
                  <a:pt x="2117841" y="2842781"/>
                </a:cubicBezTo>
                <a:cubicBezTo>
                  <a:pt x="2125291" y="2830906"/>
                  <a:pt x="2133486" y="2819403"/>
                  <a:pt x="2147642" y="2808641"/>
                </a:cubicBezTo>
                <a:close/>
                <a:moveTo>
                  <a:pt x="2095548" y="2797154"/>
                </a:moveTo>
                <a:cubicBezTo>
                  <a:pt x="2097050" y="2818693"/>
                  <a:pt x="2050847" y="2917846"/>
                  <a:pt x="2025305" y="2937900"/>
                </a:cubicBezTo>
                <a:cubicBezTo>
                  <a:pt x="2026432" y="2929358"/>
                  <a:pt x="2025681" y="2920446"/>
                  <a:pt x="2028686" y="2913019"/>
                </a:cubicBezTo>
                <a:cubicBezTo>
                  <a:pt x="2045213" y="2873284"/>
                  <a:pt x="2064746" y="2835403"/>
                  <a:pt x="2090664" y="2800867"/>
                </a:cubicBezTo>
                <a:cubicBezTo>
                  <a:pt x="2091792" y="2799382"/>
                  <a:pt x="2093670" y="2798268"/>
                  <a:pt x="2095548" y="2797154"/>
                </a:cubicBezTo>
                <a:close/>
                <a:moveTo>
                  <a:pt x="1949890" y="2795513"/>
                </a:moveTo>
                <a:cubicBezTo>
                  <a:pt x="1970841" y="2818301"/>
                  <a:pt x="1968223" y="2901982"/>
                  <a:pt x="1943156" y="2924771"/>
                </a:cubicBezTo>
                <a:cubicBezTo>
                  <a:pt x="1941284" y="2916178"/>
                  <a:pt x="1939414" y="2909455"/>
                  <a:pt x="1938666" y="2902357"/>
                </a:cubicBezTo>
                <a:cubicBezTo>
                  <a:pt x="1936795" y="2882183"/>
                  <a:pt x="1945026" y="2805973"/>
                  <a:pt x="1949890" y="2795513"/>
                </a:cubicBezTo>
                <a:close/>
                <a:moveTo>
                  <a:pt x="2028858" y="2793872"/>
                </a:moveTo>
                <a:cubicBezTo>
                  <a:pt x="2031486" y="2830198"/>
                  <a:pt x="2010465" y="2898732"/>
                  <a:pt x="1990571" y="2918206"/>
                </a:cubicBezTo>
                <a:cubicBezTo>
                  <a:pt x="1982690" y="2913712"/>
                  <a:pt x="1984191" y="2906223"/>
                  <a:pt x="1985318" y="2899856"/>
                </a:cubicBezTo>
                <a:cubicBezTo>
                  <a:pt x="1991697" y="2862405"/>
                  <a:pt x="2005961" y="2827951"/>
                  <a:pt x="2025105" y="2795369"/>
                </a:cubicBezTo>
                <a:cubicBezTo>
                  <a:pt x="2025856" y="2794246"/>
                  <a:pt x="2027733" y="2794246"/>
                  <a:pt x="2028858" y="2793872"/>
                </a:cubicBezTo>
                <a:close/>
                <a:moveTo>
                  <a:pt x="1343981" y="2775545"/>
                </a:moveTo>
                <a:cubicBezTo>
                  <a:pt x="1338595" y="2772946"/>
                  <a:pt x="1331815" y="2774617"/>
                  <a:pt x="1321041" y="2779260"/>
                </a:cubicBezTo>
                <a:cubicBezTo>
                  <a:pt x="1307666" y="2784834"/>
                  <a:pt x="1294292" y="2790035"/>
                  <a:pt x="1281660" y="2796351"/>
                </a:cubicBezTo>
                <a:cubicBezTo>
                  <a:pt x="1245996" y="2813068"/>
                  <a:pt x="1211074" y="2831645"/>
                  <a:pt x="1181725" y="2858765"/>
                </a:cubicBezTo>
                <a:cubicBezTo>
                  <a:pt x="1176152" y="2863967"/>
                  <a:pt x="1167607" y="2867682"/>
                  <a:pt x="1170208" y="2880314"/>
                </a:cubicBezTo>
                <a:cubicBezTo>
                  <a:pt x="1182839" y="2878827"/>
                  <a:pt x="1195471" y="2875856"/>
                  <a:pt x="1208102" y="2876598"/>
                </a:cubicBezTo>
                <a:cubicBezTo>
                  <a:pt x="1231136" y="2877341"/>
                  <a:pt x="1248226" y="2866567"/>
                  <a:pt x="1265686" y="2853936"/>
                </a:cubicBezTo>
                <a:cubicBezTo>
                  <a:pt x="1285004" y="2839818"/>
                  <a:pt x="1304323" y="2826072"/>
                  <a:pt x="1324384" y="2813440"/>
                </a:cubicBezTo>
                <a:cubicBezTo>
                  <a:pt x="1334415" y="2806753"/>
                  <a:pt x="1346304" y="2803409"/>
                  <a:pt x="1358563" y="2797465"/>
                </a:cubicBezTo>
                <a:cubicBezTo>
                  <a:pt x="1353363" y="2785020"/>
                  <a:pt x="1349369" y="2778146"/>
                  <a:pt x="1343981" y="2775545"/>
                </a:cubicBezTo>
                <a:close/>
                <a:moveTo>
                  <a:pt x="1316211" y="2759199"/>
                </a:moveTo>
                <a:cubicBezTo>
                  <a:pt x="1332929" y="2752512"/>
                  <a:pt x="1355220" y="2761799"/>
                  <a:pt x="1366365" y="2776289"/>
                </a:cubicBezTo>
                <a:cubicBezTo>
                  <a:pt x="1386055" y="2801552"/>
                  <a:pt x="1405002" y="2826815"/>
                  <a:pt x="1418005" y="2856908"/>
                </a:cubicBezTo>
                <a:cubicBezTo>
                  <a:pt x="1425435" y="2873998"/>
                  <a:pt x="1438809" y="2888116"/>
                  <a:pt x="1448840" y="2903348"/>
                </a:cubicBezTo>
                <a:cubicBezTo>
                  <a:pt x="1472245" y="2901490"/>
                  <a:pt x="1491935" y="2905205"/>
                  <a:pt x="1509768" y="2917094"/>
                </a:cubicBezTo>
                <a:cubicBezTo>
                  <a:pt x="1514969" y="2920809"/>
                  <a:pt x="1522027" y="2922666"/>
                  <a:pt x="1528343" y="2925268"/>
                </a:cubicBezTo>
                <a:cubicBezTo>
                  <a:pt x="1547290" y="2932326"/>
                  <a:pt x="1562893" y="2941615"/>
                  <a:pt x="1574783" y="2959447"/>
                </a:cubicBezTo>
                <a:cubicBezTo>
                  <a:pt x="1586299" y="2976537"/>
                  <a:pt x="1604875" y="2988054"/>
                  <a:pt x="1620478" y="3001800"/>
                </a:cubicBezTo>
                <a:cubicBezTo>
                  <a:pt x="1653543" y="3031149"/>
                  <a:pt x="1685865" y="3061614"/>
                  <a:pt x="1712613" y="3097280"/>
                </a:cubicBezTo>
                <a:cubicBezTo>
                  <a:pt x="1733789" y="3124772"/>
                  <a:pt x="1757195" y="3150406"/>
                  <a:pt x="1779113" y="3177528"/>
                </a:cubicBezTo>
                <a:cubicBezTo>
                  <a:pt x="1815521" y="3222110"/>
                  <a:pt x="1839298" y="3273379"/>
                  <a:pt x="1860103" y="3326135"/>
                </a:cubicBezTo>
                <a:cubicBezTo>
                  <a:pt x="1873849" y="3361429"/>
                  <a:pt x="1887594" y="3397096"/>
                  <a:pt x="1898368" y="3433503"/>
                </a:cubicBezTo>
                <a:cubicBezTo>
                  <a:pt x="1915458" y="3491831"/>
                  <a:pt x="1916944" y="3552018"/>
                  <a:pt x="1913228" y="3611832"/>
                </a:cubicBezTo>
                <a:cubicBezTo>
                  <a:pt x="1909513" y="3677962"/>
                  <a:pt x="1903197" y="3743721"/>
                  <a:pt x="1900226" y="3809851"/>
                </a:cubicBezTo>
                <a:cubicBezTo>
                  <a:pt x="1897254" y="3880065"/>
                  <a:pt x="1874592" y="3944337"/>
                  <a:pt x="1848586" y="4008238"/>
                </a:cubicBezTo>
                <a:cubicBezTo>
                  <a:pt x="1835211" y="4041304"/>
                  <a:pt x="1818865" y="4072511"/>
                  <a:pt x="1798433" y="4101861"/>
                </a:cubicBezTo>
                <a:cubicBezTo>
                  <a:pt x="1774655" y="4136412"/>
                  <a:pt x="1741219" y="4161675"/>
                  <a:pt x="1710012" y="4189167"/>
                </a:cubicBezTo>
                <a:cubicBezTo>
                  <a:pt x="1652056" y="4240437"/>
                  <a:pt x="1581840" y="4262728"/>
                  <a:pt x="1507539" y="4273502"/>
                </a:cubicBezTo>
                <a:cubicBezTo>
                  <a:pt x="1461100" y="4279817"/>
                  <a:pt x="1415776" y="4271644"/>
                  <a:pt x="1372310" y="4251211"/>
                </a:cubicBezTo>
                <a:cubicBezTo>
                  <a:pt x="1308781" y="4220746"/>
                  <a:pt x="1256027" y="4178022"/>
                  <a:pt x="1215904" y="4120437"/>
                </a:cubicBezTo>
                <a:cubicBezTo>
                  <a:pt x="1183211" y="4072883"/>
                  <a:pt x="1170208" y="4019013"/>
                  <a:pt x="1166122" y="3962170"/>
                </a:cubicBezTo>
                <a:cubicBezTo>
                  <a:pt x="1159806" y="3883038"/>
                  <a:pt x="1184697" y="3815424"/>
                  <a:pt x="1237823" y="3756352"/>
                </a:cubicBezTo>
                <a:cubicBezTo>
                  <a:pt x="1266801" y="3724774"/>
                  <a:pt x="1292806" y="3690594"/>
                  <a:pt x="1319926" y="3657157"/>
                </a:cubicBezTo>
                <a:cubicBezTo>
                  <a:pt x="1344817" y="3625207"/>
                  <a:pt x="1361907" y="3589913"/>
                  <a:pt x="1360793" y="3548674"/>
                </a:cubicBezTo>
                <a:cubicBezTo>
                  <a:pt x="1360049" y="3533069"/>
                  <a:pt x="1358935" y="3516724"/>
                  <a:pt x="1353363" y="3502607"/>
                </a:cubicBezTo>
                <a:cubicBezTo>
                  <a:pt x="1335158" y="3454680"/>
                  <a:pt x="1314353" y="3408240"/>
                  <a:pt x="1276831" y="3371088"/>
                </a:cubicBezTo>
                <a:cubicBezTo>
                  <a:pt x="1262714" y="3357343"/>
                  <a:pt x="1254169" y="3339510"/>
                  <a:pt x="1249711" y="3319448"/>
                </a:cubicBezTo>
                <a:cubicBezTo>
                  <a:pt x="1246367" y="3303472"/>
                  <a:pt x="1240051" y="3288241"/>
                  <a:pt x="1236708" y="3272266"/>
                </a:cubicBezTo>
                <a:cubicBezTo>
                  <a:pt x="1234479" y="3260376"/>
                  <a:pt x="1234851" y="3248116"/>
                  <a:pt x="1234108" y="3236228"/>
                </a:cubicBezTo>
                <a:cubicBezTo>
                  <a:pt x="1234108" y="3230283"/>
                  <a:pt x="1235222" y="3223967"/>
                  <a:pt x="1235965" y="3217280"/>
                </a:cubicBezTo>
                <a:cubicBezTo>
                  <a:pt x="1227049" y="3218395"/>
                  <a:pt x="1219247" y="3219881"/>
                  <a:pt x="1211446" y="3219881"/>
                </a:cubicBezTo>
                <a:cubicBezTo>
                  <a:pt x="1195843" y="3219881"/>
                  <a:pt x="1186183" y="3212822"/>
                  <a:pt x="1185069" y="3197218"/>
                </a:cubicBezTo>
                <a:cubicBezTo>
                  <a:pt x="1183953" y="3180500"/>
                  <a:pt x="1184697" y="3163039"/>
                  <a:pt x="1188412" y="3146692"/>
                </a:cubicBezTo>
                <a:cubicBezTo>
                  <a:pt x="1192870" y="3125515"/>
                  <a:pt x="1201415" y="3105082"/>
                  <a:pt x="1215161" y="3087621"/>
                </a:cubicBezTo>
                <a:cubicBezTo>
                  <a:pt x="1217761" y="3084277"/>
                  <a:pt x="1219990" y="3080933"/>
                  <a:pt x="1222220" y="3077589"/>
                </a:cubicBezTo>
                <a:cubicBezTo>
                  <a:pt x="1234479" y="3057899"/>
                  <a:pt x="1235222" y="3039323"/>
                  <a:pt x="1224448" y="3018147"/>
                </a:cubicBezTo>
                <a:cubicBezTo>
                  <a:pt x="1206244" y="2982853"/>
                  <a:pt x="1190641" y="2946444"/>
                  <a:pt x="1174666" y="2910406"/>
                </a:cubicBezTo>
                <a:cubicBezTo>
                  <a:pt x="1171322" y="2903348"/>
                  <a:pt x="1168350" y="2898147"/>
                  <a:pt x="1160548" y="2894803"/>
                </a:cubicBezTo>
                <a:cubicBezTo>
                  <a:pt x="1149403" y="2889230"/>
                  <a:pt x="1147546" y="2884400"/>
                  <a:pt x="1153490" y="2873255"/>
                </a:cubicBezTo>
                <a:cubicBezTo>
                  <a:pt x="1158691" y="2863967"/>
                  <a:pt x="1165006" y="2854308"/>
                  <a:pt x="1172808" y="2847992"/>
                </a:cubicBezTo>
                <a:cubicBezTo>
                  <a:pt x="1196214" y="2828673"/>
                  <a:pt x="1218876" y="2808982"/>
                  <a:pt x="1244138" y="2793378"/>
                </a:cubicBezTo>
                <a:cubicBezTo>
                  <a:pt x="1266801" y="2779260"/>
                  <a:pt x="1291691" y="2769230"/>
                  <a:pt x="1316211" y="2759199"/>
                </a:cubicBezTo>
                <a:close/>
                <a:moveTo>
                  <a:pt x="3719515" y="2635968"/>
                </a:moveTo>
                <a:cubicBezTo>
                  <a:pt x="3709486" y="2642289"/>
                  <a:pt x="3700943" y="2646750"/>
                  <a:pt x="3693514" y="2652698"/>
                </a:cubicBezTo>
                <a:cubicBezTo>
                  <a:pt x="3664541" y="2675377"/>
                  <a:pt x="3635940" y="2697683"/>
                  <a:pt x="3607710" y="2721476"/>
                </a:cubicBezTo>
                <a:cubicBezTo>
                  <a:pt x="3580595" y="2744526"/>
                  <a:pt x="3557565" y="2771294"/>
                  <a:pt x="3541593" y="2803638"/>
                </a:cubicBezTo>
                <a:cubicBezTo>
                  <a:pt x="3519306" y="2848995"/>
                  <a:pt x="3518563" y="2894722"/>
                  <a:pt x="3540107" y="2943425"/>
                </a:cubicBezTo>
                <a:cubicBezTo>
                  <a:pt x="3550508" y="2923349"/>
                  <a:pt x="3560165" y="2905504"/>
                  <a:pt x="3569451" y="2887287"/>
                </a:cubicBezTo>
                <a:cubicBezTo>
                  <a:pt x="3570937" y="2884685"/>
                  <a:pt x="3572051" y="2880967"/>
                  <a:pt x="3571680" y="2877993"/>
                </a:cubicBezTo>
                <a:cubicBezTo>
                  <a:pt x="3569080" y="2851969"/>
                  <a:pt x="3580595" y="2830034"/>
                  <a:pt x="3589881" y="2807356"/>
                </a:cubicBezTo>
                <a:cubicBezTo>
                  <a:pt x="3593224" y="2799921"/>
                  <a:pt x="3596567" y="2791742"/>
                  <a:pt x="3607339" y="2788024"/>
                </a:cubicBezTo>
                <a:cubicBezTo>
                  <a:pt x="3607710" y="2795831"/>
                  <a:pt x="3608082" y="2802523"/>
                  <a:pt x="3609196" y="2813676"/>
                </a:cubicBezTo>
                <a:cubicBezTo>
                  <a:pt x="3616996" y="2802151"/>
                  <a:pt x="3622568" y="2793972"/>
                  <a:pt x="3628511" y="2785793"/>
                </a:cubicBezTo>
                <a:cubicBezTo>
                  <a:pt x="3634454" y="2777986"/>
                  <a:pt x="3640026" y="2768691"/>
                  <a:pt x="3655255" y="2763859"/>
                </a:cubicBezTo>
                <a:cubicBezTo>
                  <a:pt x="3636683" y="2803638"/>
                  <a:pt x="3620339" y="2838957"/>
                  <a:pt x="3602510" y="2877249"/>
                </a:cubicBezTo>
                <a:cubicBezTo>
                  <a:pt x="3620339" y="2867955"/>
                  <a:pt x="3634826" y="2860520"/>
                  <a:pt x="3649312" y="2852712"/>
                </a:cubicBezTo>
                <a:cubicBezTo>
                  <a:pt x="3650798" y="2854571"/>
                  <a:pt x="3652284" y="2856430"/>
                  <a:pt x="3653770" y="2858289"/>
                </a:cubicBezTo>
                <a:cubicBezTo>
                  <a:pt x="3643740" y="2866096"/>
                  <a:pt x="3634826" y="2875019"/>
                  <a:pt x="3624425" y="2882826"/>
                </a:cubicBezTo>
                <a:cubicBezTo>
                  <a:pt x="3594338" y="2905132"/>
                  <a:pt x="3571308" y="2932643"/>
                  <a:pt x="3560165" y="2969449"/>
                </a:cubicBezTo>
                <a:cubicBezTo>
                  <a:pt x="3558679" y="2974654"/>
                  <a:pt x="3556822" y="2980230"/>
                  <a:pt x="3554222" y="2988038"/>
                </a:cubicBezTo>
                <a:cubicBezTo>
                  <a:pt x="3575023" y="2975026"/>
                  <a:pt x="3590995" y="2960898"/>
                  <a:pt x="3609939" y="2954950"/>
                </a:cubicBezTo>
                <a:cubicBezTo>
                  <a:pt x="3627397" y="2949373"/>
                  <a:pt x="3639283" y="2938964"/>
                  <a:pt x="3651541" y="2927810"/>
                </a:cubicBezTo>
                <a:cubicBezTo>
                  <a:pt x="3661570" y="2919260"/>
                  <a:pt x="3671227" y="2910709"/>
                  <a:pt x="3681257" y="2902530"/>
                </a:cubicBezTo>
                <a:cubicBezTo>
                  <a:pt x="3718401" y="2871673"/>
                  <a:pt x="3732888" y="2830034"/>
                  <a:pt x="3735488" y="2783562"/>
                </a:cubicBezTo>
                <a:cubicBezTo>
                  <a:pt x="3736602" y="2756423"/>
                  <a:pt x="3734373" y="2729284"/>
                  <a:pt x="3734373" y="2701772"/>
                </a:cubicBezTo>
                <a:cubicBezTo>
                  <a:pt x="3734373" y="2679466"/>
                  <a:pt x="3725830" y="2660134"/>
                  <a:pt x="3719515" y="2635968"/>
                </a:cubicBezTo>
                <a:close/>
                <a:moveTo>
                  <a:pt x="760042" y="2633705"/>
                </a:moveTo>
                <a:cubicBezTo>
                  <a:pt x="756005" y="2669045"/>
                  <a:pt x="754171" y="2704757"/>
                  <a:pt x="742062" y="2741586"/>
                </a:cubicBezTo>
                <a:cubicBezTo>
                  <a:pt x="735825" y="2708105"/>
                  <a:pt x="745365" y="2648585"/>
                  <a:pt x="760042" y="2633705"/>
                </a:cubicBezTo>
                <a:close/>
                <a:moveTo>
                  <a:pt x="3729219" y="2598373"/>
                </a:moveTo>
                <a:cubicBezTo>
                  <a:pt x="3737345" y="2600278"/>
                  <a:pt x="3744216" y="2607714"/>
                  <a:pt x="3748488" y="2622956"/>
                </a:cubicBezTo>
                <a:cubicBezTo>
                  <a:pt x="3757774" y="2654557"/>
                  <a:pt x="3767061" y="2686530"/>
                  <a:pt x="3765575" y="2720733"/>
                </a:cubicBezTo>
                <a:cubicBezTo>
                  <a:pt x="3764460" y="2739321"/>
                  <a:pt x="3766318" y="2757910"/>
                  <a:pt x="3768546" y="2775755"/>
                </a:cubicBezTo>
                <a:cubicBezTo>
                  <a:pt x="3773004" y="2808471"/>
                  <a:pt x="3760746" y="2837470"/>
                  <a:pt x="3751460" y="2867211"/>
                </a:cubicBezTo>
                <a:cubicBezTo>
                  <a:pt x="3742174" y="2895466"/>
                  <a:pt x="3723601" y="2915914"/>
                  <a:pt x="3700572" y="2934502"/>
                </a:cubicBezTo>
                <a:cubicBezTo>
                  <a:pt x="3667884" y="2961270"/>
                  <a:pt x="3635197" y="2987666"/>
                  <a:pt x="3596938" y="3006998"/>
                </a:cubicBezTo>
                <a:cubicBezTo>
                  <a:pt x="3580966" y="3015177"/>
                  <a:pt x="3564251" y="3023356"/>
                  <a:pt x="3543450" y="3016664"/>
                </a:cubicBezTo>
                <a:cubicBezTo>
                  <a:pt x="3528592" y="3041945"/>
                  <a:pt x="3524135" y="3070572"/>
                  <a:pt x="3501105" y="3092878"/>
                </a:cubicBezTo>
                <a:cubicBezTo>
                  <a:pt x="3499248" y="3045663"/>
                  <a:pt x="3516334" y="3006255"/>
                  <a:pt x="3530449" y="2966475"/>
                </a:cubicBezTo>
                <a:cubicBezTo>
                  <a:pt x="3522278" y="2954950"/>
                  <a:pt x="3513363" y="2944540"/>
                  <a:pt x="3506677" y="2933015"/>
                </a:cubicBezTo>
                <a:cubicBezTo>
                  <a:pt x="3487733" y="2900299"/>
                  <a:pt x="3489219" y="2865353"/>
                  <a:pt x="3498505" y="2830406"/>
                </a:cubicBezTo>
                <a:cubicBezTo>
                  <a:pt x="3512249" y="2778358"/>
                  <a:pt x="3543079" y="2736719"/>
                  <a:pt x="3582823" y="2702144"/>
                </a:cubicBezTo>
                <a:cubicBezTo>
                  <a:pt x="3612910" y="2675748"/>
                  <a:pt x="3645226" y="2651955"/>
                  <a:pt x="3676799" y="2627046"/>
                </a:cubicBezTo>
                <a:cubicBezTo>
                  <a:pt x="3684971" y="2619982"/>
                  <a:pt x="3693514" y="2613290"/>
                  <a:pt x="3702429" y="2606971"/>
                </a:cubicBezTo>
                <a:cubicBezTo>
                  <a:pt x="3711715" y="2600092"/>
                  <a:pt x="3721094" y="2596468"/>
                  <a:pt x="3729219" y="2598373"/>
                </a:cubicBezTo>
                <a:close/>
                <a:moveTo>
                  <a:pt x="768774" y="2595980"/>
                </a:moveTo>
                <a:cubicBezTo>
                  <a:pt x="809198" y="2653963"/>
                  <a:pt x="792729" y="2742797"/>
                  <a:pt x="753427" y="2774390"/>
                </a:cubicBezTo>
                <a:cubicBezTo>
                  <a:pt x="748935" y="2756921"/>
                  <a:pt x="752679" y="2742424"/>
                  <a:pt x="754924" y="2727557"/>
                </a:cubicBezTo>
                <a:cubicBezTo>
                  <a:pt x="757544" y="2713804"/>
                  <a:pt x="761662" y="2700052"/>
                  <a:pt x="763534" y="2685927"/>
                </a:cubicBezTo>
                <a:cubicBezTo>
                  <a:pt x="765779" y="2671061"/>
                  <a:pt x="766154" y="2656194"/>
                  <a:pt x="767276" y="2641326"/>
                </a:cubicBezTo>
                <a:cubicBezTo>
                  <a:pt x="768026" y="2627573"/>
                  <a:pt x="768399" y="2613449"/>
                  <a:pt x="768774" y="2595980"/>
                </a:cubicBezTo>
                <a:close/>
                <a:moveTo>
                  <a:pt x="791124" y="2555886"/>
                </a:moveTo>
                <a:cubicBezTo>
                  <a:pt x="794917" y="2555933"/>
                  <a:pt x="798475" y="2558161"/>
                  <a:pt x="802408" y="2562988"/>
                </a:cubicBezTo>
                <a:cubicBezTo>
                  <a:pt x="819265" y="2583407"/>
                  <a:pt x="830503" y="2605311"/>
                  <a:pt x="829005" y="2633155"/>
                </a:cubicBezTo>
                <a:cubicBezTo>
                  <a:pt x="827131" y="2669910"/>
                  <a:pt x="826757" y="2706294"/>
                  <a:pt x="824884" y="2743049"/>
                </a:cubicBezTo>
                <a:cubicBezTo>
                  <a:pt x="824509" y="2753073"/>
                  <a:pt x="821138" y="2762726"/>
                  <a:pt x="818891" y="2772750"/>
                </a:cubicBezTo>
                <a:cubicBezTo>
                  <a:pt x="818516" y="2772750"/>
                  <a:pt x="818141" y="2772378"/>
                  <a:pt x="818141" y="2772378"/>
                </a:cubicBezTo>
                <a:cubicBezTo>
                  <a:pt x="819639" y="2739337"/>
                  <a:pt x="822261" y="2706294"/>
                  <a:pt x="822636" y="2673252"/>
                </a:cubicBezTo>
                <a:cubicBezTo>
                  <a:pt x="822636" y="2642809"/>
                  <a:pt x="816269" y="2613850"/>
                  <a:pt x="794917" y="2589718"/>
                </a:cubicBezTo>
                <a:cubicBezTo>
                  <a:pt x="788174" y="2581921"/>
                  <a:pt x="784054" y="2571526"/>
                  <a:pt x="778435" y="2561874"/>
                </a:cubicBezTo>
                <a:cubicBezTo>
                  <a:pt x="783304" y="2557976"/>
                  <a:pt x="787331" y="2555840"/>
                  <a:pt x="791124" y="2555886"/>
                </a:cubicBezTo>
                <a:close/>
                <a:moveTo>
                  <a:pt x="1687281" y="2554300"/>
                </a:moveTo>
                <a:cubicBezTo>
                  <a:pt x="1683220" y="2579626"/>
                  <a:pt x="1665131" y="2594674"/>
                  <a:pt x="1646673" y="2609723"/>
                </a:cubicBezTo>
                <a:cubicBezTo>
                  <a:pt x="1651840" y="2585131"/>
                  <a:pt x="1667347" y="2568248"/>
                  <a:pt x="1687281" y="2554300"/>
                </a:cubicBezTo>
                <a:close/>
                <a:moveTo>
                  <a:pt x="790689" y="2480078"/>
                </a:moveTo>
                <a:cubicBezTo>
                  <a:pt x="798883" y="2481890"/>
                  <a:pt x="806147" y="2488584"/>
                  <a:pt x="812105" y="2499738"/>
                </a:cubicBezTo>
                <a:cubicBezTo>
                  <a:pt x="818065" y="2510894"/>
                  <a:pt x="823279" y="2522421"/>
                  <a:pt x="828866" y="2533948"/>
                </a:cubicBezTo>
                <a:cubicBezTo>
                  <a:pt x="827377" y="2535063"/>
                  <a:pt x="826260" y="2535807"/>
                  <a:pt x="825141" y="2536551"/>
                </a:cubicBezTo>
                <a:cubicBezTo>
                  <a:pt x="818065" y="2525768"/>
                  <a:pt x="811361" y="2514612"/>
                  <a:pt x="804284" y="2504201"/>
                </a:cubicBezTo>
                <a:cubicBezTo>
                  <a:pt x="794227" y="2490071"/>
                  <a:pt x="786034" y="2488212"/>
                  <a:pt x="774487" y="2500482"/>
                </a:cubicBezTo>
                <a:cubicBezTo>
                  <a:pt x="765548" y="2509778"/>
                  <a:pt x="757353" y="2520562"/>
                  <a:pt x="752139" y="2532089"/>
                </a:cubicBezTo>
                <a:cubicBezTo>
                  <a:pt x="727928" y="2587864"/>
                  <a:pt x="706698" y="2644756"/>
                  <a:pt x="704091" y="2706110"/>
                </a:cubicBezTo>
                <a:cubicBezTo>
                  <a:pt x="702974" y="2735857"/>
                  <a:pt x="704091" y="2764861"/>
                  <a:pt x="718617" y="2792004"/>
                </a:cubicBezTo>
                <a:cubicBezTo>
                  <a:pt x="721970" y="2798326"/>
                  <a:pt x="726066" y="2805019"/>
                  <a:pt x="730536" y="2810597"/>
                </a:cubicBezTo>
                <a:cubicBezTo>
                  <a:pt x="748414" y="2833279"/>
                  <a:pt x="775604" y="2834394"/>
                  <a:pt x="796090" y="2813572"/>
                </a:cubicBezTo>
                <a:cubicBezTo>
                  <a:pt x="798697" y="2811341"/>
                  <a:pt x="800560" y="2808737"/>
                  <a:pt x="803166" y="2805763"/>
                </a:cubicBezTo>
                <a:cubicBezTo>
                  <a:pt x="799070" y="2842203"/>
                  <a:pt x="762196" y="2859679"/>
                  <a:pt x="729419" y="2841088"/>
                </a:cubicBezTo>
                <a:cubicBezTo>
                  <a:pt x="714520" y="2832908"/>
                  <a:pt x="703346" y="2820637"/>
                  <a:pt x="695897" y="2806134"/>
                </a:cubicBezTo>
                <a:cubicBezTo>
                  <a:pt x="685840" y="2786427"/>
                  <a:pt x="679509" y="2765976"/>
                  <a:pt x="677646" y="2743665"/>
                </a:cubicBezTo>
                <a:cubicBezTo>
                  <a:pt x="673549" y="2687146"/>
                  <a:pt x="683606" y="2633600"/>
                  <a:pt x="705953" y="2581914"/>
                </a:cubicBezTo>
                <a:cubicBezTo>
                  <a:pt x="713775" y="2563695"/>
                  <a:pt x="720852" y="2545102"/>
                  <a:pt x="730909" y="2528370"/>
                </a:cubicBezTo>
                <a:cubicBezTo>
                  <a:pt x="739848" y="2514241"/>
                  <a:pt x="751022" y="2500482"/>
                  <a:pt x="763686" y="2489699"/>
                </a:cubicBezTo>
                <a:cubicBezTo>
                  <a:pt x="773370" y="2481333"/>
                  <a:pt x="782495" y="2478265"/>
                  <a:pt x="790689" y="2480078"/>
                </a:cubicBezTo>
                <a:close/>
                <a:moveTo>
                  <a:pt x="1694186" y="2468974"/>
                </a:moveTo>
                <a:cubicBezTo>
                  <a:pt x="1702029" y="2478972"/>
                  <a:pt x="1696800" y="2486008"/>
                  <a:pt x="1691571" y="2491934"/>
                </a:cubicBezTo>
                <a:cubicBezTo>
                  <a:pt x="1678127" y="2507857"/>
                  <a:pt x="1663935" y="2523781"/>
                  <a:pt x="1649743" y="2539335"/>
                </a:cubicBezTo>
                <a:cubicBezTo>
                  <a:pt x="1641527" y="2548222"/>
                  <a:pt x="1632563" y="2555998"/>
                  <a:pt x="1623974" y="2563775"/>
                </a:cubicBezTo>
                <a:cubicBezTo>
                  <a:pt x="1614637" y="2561183"/>
                  <a:pt x="1613890" y="2554517"/>
                  <a:pt x="1614637" y="2547481"/>
                </a:cubicBezTo>
                <a:cubicBezTo>
                  <a:pt x="1615011" y="2543778"/>
                  <a:pt x="1616878" y="2539705"/>
                  <a:pt x="1618745" y="2536372"/>
                </a:cubicBezTo>
                <a:cubicBezTo>
                  <a:pt x="1637418" y="2510079"/>
                  <a:pt x="1659453" y="2487119"/>
                  <a:pt x="1687090" y="2470455"/>
                </a:cubicBezTo>
                <a:cubicBezTo>
                  <a:pt x="1688957" y="2469344"/>
                  <a:pt x="1691198" y="2469344"/>
                  <a:pt x="1694186" y="2468974"/>
                </a:cubicBezTo>
                <a:close/>
                <a:moveTo>
                  <a:pt x="1703699" y="2408488"/>
                </a:moveTo>
                <a:cubicBezTo>
                  <a:pt x="1707749" y="2406620"/>
                  <a:pt x="1713271" y="2408863"/>
                  <a:pt x="1718425" y="2409611"/>
                </a:cubicBezTo>
                <a:cubicBezTo>
                  <a:pt x="1716953" y="2414097"/>
                  <a:pt x="1717321" y="2420078"/>
                  <a:pt x="1714375" y="2423444"/>
                </a:cubicBezTo>
                <a:cubicBezTo>
                  <a:pt x="1697441" y="2443633"/>
                  <a:pt x="1674248" y="2459710"/>
                  <a:pt x="1656577" y="2465318"/>
                </a:cubicBezTo>
                <a:cubicBezTo>
                  <a:pt x="1649951" y="2458962"/>
                  <a:pt x="1654737" y="2452232"/>
                  <a:pt x="1658050" y="2447372"/>
                </a:cubicBezTo>
                <a:cubicBezTo>
                  <a:pt x="1669462" y="2429800"/>
                  <a:pt x="1684188" y="2415967"/>
                  <a:pt x="1703699" y="2408488"/>
                </a:cubicBezTo>
                <a:close/>
                <a:moveTo>
                  <a:pt x="2893659" y="2384503"/>
                </a:moveTo>
                <a:cubicBezTo>
                  <a:pt x="2896750" y="2385603"/>
                  <a:pt x="2900613" y="2385969"/>
                  <a:pt x="2902159" y="2388168"/>
                </a:cubicBezTo>
                <a:cubicBezTo>
                  <a:pt x="2907182" y="2394398"/>
                  <a:pt x="2906409" y="2407225"/>
                  <a:pt x="2902159" y="2421885"/>
                </a:cubicBezTo>
                <a:cubicBezTo>
                  <a:pt x="2889408" y="2414556"/>
                  <a:pt x="2887863" y="2409790"/>
                  <a:pt x="2893659" y="2384503"/>
                </a:cubicBezTo>
                <a:close/>
                <a:moveTo>
                  <a:pt x="697567" y="2382755"/>
                </a:moveTo>
                <a:cubicBezTo>
                  <a:pt x="682686" y="2396147"/>
                  <a:pt x="671154" y="2406564"/>
                  <a:pt x="659621" y="2416981"/>
                </a:cubicBezTo>
                <a:cubicBezTo>
                  <a:pt x="600469" y="2469064"/>
                  <a:pt x="566987" y="2533795"/>
                  <a:pt x="562523" y="2613036"/>
                </a:cubicBezTo>
                <a:cubicBezTo>
                  <a:pt x="561035" y="2638333"/>
                  <a:pt x="561407" y="2663260"/>
                  <a:pt x="561407" y="2688556"/>
                </a:cubicBezTo>
                <a:cubicBezTo>
                  <a:pt x="560662" y="2713482"/>
                  <a:pt x="565127" y="2737663"/>
                  <a:pt x="574056" y="2760729"/>
                </a:cubicBezTo>
                <a:cubicBezTo>
                  <a:pt x="585961" y="2791979"/>
                  <a:pt x="593773" y="2823973"/>
                  <a:pt x="596750" y="2857826"/>
                </a:cubicBezTo>
                <a:cubicBezTo>
                  <a:pt x="598982" y="2877172"/>
                  <a:pt x="605677" y="2896144"/>
                  <a:pt x="612002" y="2914746"/>
                </a:cubicBezTo>
                <a:cubicBezTo>
                  <a:pt x="620558" y="2940788"/>
                  <a:pt x="630603" y="2966085"/>
                  <a:pt x="639532" y="2991754"/>
                </a:cubicBezTo>
                <a:cubicBezTo>
                  <a:pt x="646600" y="3011472"/>
                  <a:pt x="660365" y="3021144"/>
                  <a:pt x="680454" y="3024121"/>
                </a:cubicBezTo>
                <a:cubicBezTo>
                  <a:pt x="706124" y="3027841"/>
                  <a:pt x="729934" y="3026725"/>
                  <a:pt x="753372" y="3012587"/>
                </a:cubicBezTo>
                <a:cubicBezTo>
                  <a:pt x="779785" y="2996591"/>
                  <a:pt x="804711" y="2979106"/>
                  <a:pt x="822196" y="2952692"/>
                </a:cubicBezTo>
                <a:cubicBezTo>
                  <a:pt x="836705" y="2930371"/>
                  <a:pt x="850842" y="2908049"/>
                  <a:pt x="864607" y="2885356"/>
                </a:cubicBezTo>
                <a:cubicBezTo>
                  <a:pt x="878744" y="2861919"/>
                  <a:pt x="882464" y="2835133"/>
                  <a:pt x="884324" y="2808719"/>
                </a:cubicBezTo>
                <a:cubicBezTo>
                  <a:pt x="888045" y="2767425"/>
                  <a:pt x="890277" y="2725758"/>
                  <a:pt x="893253" y="2684463"/>
                </a:cubicBezTo>
                <a:cubicBezTo>
                  <a:pt x="895857" y="2645030"/>
                  <a:pt x="888417" y="2606712"/>
                  <a:pt x="884324" y="2568393"/>
                </a:cubicBezTo>
                <a:cubicBezTo>
                  <a:pt x="881720" y="2543097"/>
                  <a:pt x="876884" y="2518171"/>
                  <a:pt x="875396" y="2493246"/>
                </a:cubicBezTo>
                <a:cubicBezTo>
                  <a:pt x="872048" y="2446371"/>
                  <a:pt x="807687" y="2416609"/>
                  <a:pt x="774949" y="2421073"/>
                </a:cubicBezTo>
                <a:cubicBezTo>
                  <a:pt x="768997" y="2421817"/>
                  <a:pt x="762672" y="2423678"/>
                  <a:pt x="757464" y="2426282"/>
                </a:cubicBezTo>
                <a:cubicBezTo>
                  <a:pt x="723237" y="2443394"/>
                  <a:pt x="696824" y="2467948"/>
                  <a:pt x="680827" y="2503289"/>
                </a:cubicBezTo>
                <a:cubicBezTo>
                  <a:pt x="651437" y="2568393"/>
                  <a:pt x="638788" y="2636846"/>
                  <a:pt x="645484" y="2708273"/>
                </a:cubicBezTo>
                <a:cubicBezTo>
                  <a:pt x="648833" y="2745103"/>
                  <a:pt x="652925" y="2781934"/>
                  <a:pt x="656273" y="2818020"/>
                </a:cubicBezTo>
                <a:cubicBezTo>
                  <a:pt x="658505" y="2839597"/>
                  <a:pt x="666318" y="2858570"/>
                  <a:pt x="683059" y="2871963"/>
                </a:cubicBezTo>
                <a:cubicBezTo>
                  <a:pt x="706124" y="2890936"/>
                  <a:pt x="729562" y="2909166"/>
                  <a:pt x="754116" y="2926278"/>
                </a:cubicBezTo>
                <a:cubicBezTo>
                  <a:pt x="768253" y="2936323"/>
                  <a:pt x="775693" y="2934091"/>
                  <a:pt x="789086" y="2922930"/>
                </a:cubicBezTo>
                <a:cubicBezTo>
                  <a:pt x="795410" y="2917722"/>
                  <a:pt x="801734" y="2912141"/>
                  <a:pt x="808060" y="2906561"/>
                </a:cubicBezTo>
                <a:cubicBezTo>
                  <a:pt x="809175" y="2907305"/>
                  <a:pt x="810292" y="2908049"/>
                  <a:pt x="811407" y="2909166"/>
                </a:cubicBezTo>
                <a:cubicBezTo>
                  <a:pt x="804711" y="2918838"/>
                  <a:pt x="799131" y="2929626"/>
                  <a:pt x="791690" y="2938555"/>
                </a:cubicBezTo>
                <a:cubicBezTo>
                  <a:pt x="779785" y="2952692"/>
                  <a:pt x="764161" y="2959016"/>
                  <a:pt x="745559" y="2952692"/>
                </a:cubicBezTo>
                <a:cubicBezTo>
                  <a:pt x="702032" y="2937439"/>
                  <a:pt x="661854" y="2916234"/>
                  <a:pt x="635812" y="2875311"/>
                </a:cubicBezTo>
                <a:cubicBezTo>
                  <a:pt x="627255" y="2861175"/>
                  <a:pt x="620931" y="2846294"/>
                  <a:pt x="619442" y="2829925"/>
                </a:cubicBezTo>
                <a:cubicBezTo>
                  <a:pt x="609398" y="2723155"/>
                  <a:pt x="616839" y="2618616"/>
                  <a:pt x="656273" y="2517799"/>
                </a:cubicBezTo>
                <a:cubicBezTo>
                  <a:pt x="673014" y="2474272"/>
                  <a:pt x="699428" y="2440047"/>
                  <a:pt x="740722" y="2416609"/>
                </a:cubicBezTo>
                <a:cubicBezTo>
                  <a:pt x="765277" y="2402473"/>
                  <a:pt x="789831" y="2399868"/>
                  <a:pt x="815500" y="2409541"/>
                </a:cubicBezTo>
                <a:cubicBezTo>
                  <a:pt x="846006" y="2420701"/>
                  <a:pt x="874280" y="2436326"/>
                  <a:pt x="886556" y="2469064"/>
                </a:cubicBezTo>
                <a:cubicBezTo>
                  <a:pt x="892137" y="2483573"/>
                  <a:pt x="894369" y="2499570"/>
                  <a:pt x="896601" y="2514823"/>
                </a:cubicBezTo>
                <a:cubicBezTo>
                  <a:pt x="902182" y="2549792"/>
                  <a:pt x="908506" y="2584762"/>
                  <a:pt x="911482" y="2620476"/>
                </a:cubicBezTo>
                <a:cubicBezTo>
                  <a:pt x="914087" y="2649866"/>
                  <a:pt x="913342" y="2680000"/>
                  <a:pt x="911854" y="2710133"/>
                </a:cubicBezTo>
                <a:cubicBezTo>
                  <a:pt x="909622" y="2747336"/>
                  <a:pt x="905530" y="2784910"/>
                  <a:pt x="902553" y="2822112"/>
                </a:cubicBezTo>
                <a:cubicBezTo>
                  <a:pt x="900321" y="2850758"/>
                  <a:pt x="892881" y="2877172"/>
                  <a:pt x="877628" y="2901353"/>
                </a:cubicBezTo>
                <a:cubicBezTo>
                  <a:pt x="862747" y="2924419"/>
                  <a:pt x="848982" y="2947856"/>
                  <a:pt x="833357" y="2970177"/>
                </a:cubicBezTo>
                <a:cubicBezTo>
                  <a:pt x="810663" y="3002543"/>
                  <a:pt x="779785" y="3024865"/>
                  <a:pt x="742955" y="3037513"/>
                </a:cubicBezTo>
                <a:cubicBezTo>
                  <a:pt x="712821" y="3048302"/>
                  <a:pt x="681943" y="3043837"/>
                  <a:pt x="652925" y="3031561"/>
                </a:cubicBezTo>
                <a:cubicBezTo>
                  <a:pt x="644740" y="3028212"/>
                  <a:pt x="636928" y="3018168"/>
                  <a:pt x="633208" y="3009612"/>
                </a:cubicBezTo>
                <a:cubicBezTo>
                  <a:pt x="611630" y="2958644"/>
                  <a:pt x="591540" y="2907677"/>
                  <a:pt x="578148" y="2853734"/>
                </a:cubicBezTo>
                <a:cubicBezTo>
                  <a:pt x="572567" y="2830297"/>
                  <a:pt x="566243" y="2806859"/>
                  <a:pt x="556198" y="2785654"/>
                </a:cubicBezTo>
                <a:cubicBezTo>
                  <a:pt x="536481" y="2741755"/>
                  <a:pt x="534249" y="2695997"/>
                  <a:pt x="536481" y="2649122"/>
                </a:cubicBezTo>
                <a:cubicBezTo>
                  <a:pt x="537597" y="2616012"/>
                  <a:pt x="540201" y="2582529"/>
                  <a:pt x="550246" y="2550164"/>
                </a:cubicBezTo>
                <a:cubicBezTo>
                  <a:pt x="562895" y="2508498"/>
                  <a:pt x="582240" y="2470552"/>
                  <a:pt x="609026" y="2436326"/>
                </a:cubicBezTo>
                <a:cubicBezTo>
                  <a:pt x="630603" y="2408425"/>
                  <a:pt x="659621" y="2392800"/>
                  <a:pt x="697567" y="2382755"/>
                </a:cubicBezTo>
                <a:close/>
                <a:moveTo>
                  <a:pt x="3037557" y="2369732"/>
                </a:moveTo>
                <a:cubicBezTo>
                  <a:pt x="3045136" y="2386654"/>
                  <a:pt x="3039831" y="2399529"/>
                  <a:pt x="3029977" y="2412036"/>
                </a:cubicBezTo>
                <a:cubicBezTo>
                  <a:pt x="3025808" y="2392908"/>
                  <a:pt x="3026188" y="2388861"/>
                  <a:pt x="3037557" y="2369732"/>
                </a:cubicBezTo>
                <a:close/>
                <a:moveTo>
                  <a:pt x="524042" y="2364713"/>
                </a:moveTo>
                <a:cubicBezTo>
                  <a:pt x="502738" y="2419003"/>
                  <a:pt x="478443" y="2472178"/>
                  <a:pt x="461249" y="2527212"/>
                </a:cubicBezTo>
                <a:cubicBezTo>
                  <a:pt x="443682" y="2582617"/>
                  <a:pt x="432469" y="2640254"/>
                  <a:pt x="419014" y="2695660"/>
                </a:cubicBezTo>
                <a:cubicBezTo>
                  <a:pt x="396587" y="2598607"/>
                  <a:pt x="469472" y="2428300"/>
                  <a:pt x="524042" y="2364713"/>
                </a:cubicBezTo>
                <a:close/>
                <a:moveTo>
                  <a:pt x="745563" y="2334495"/>
                </a:moveTo>
                <a:cubicBezTo>
                  <a:pt x="720685" y="2332261"/>
                  <a:pt x="697662" y="2335239"/>
                  <a:pt x="676496" y="2347896"/>
                </a:cubicBezTo>
                <a:lnTo>
                  <a:pt x="647586" y="2366611"/>
                </a:lnTo>
                <a:lnTo>
                  <a:pt x="611515" y="2389961"/>
                </a:lnTo>
                <a:cubicBezTo>
                  <a:pt x="581809" y="2412296"/>
                  <a:pt x="559900" y="2441332"/>
                  <a:pt x="543563" y="2475208"/>
                </a:cubicBezTo>
                <a:cubicBezTo>
                  <a:pt x="517941" y="2528067"/>
                  <a:pt x="505316" y="2583906"/>
                  <a:pt x="494919" y="2641606"/>
                </a:cubicBezTo>
                <a:cubicBezTo>
                  <a:pt x="486007" y="2690371"/>
                  <a:pt x="483037" y="2738020"/>
                  <a:pt x="497889" y="2786786"/>
                </a:cubicBezTo>
                <a:cubicBezTo>
                  <a:pt x="512742" y="2837040"/>
                  <a:pt x="519427" y="2888784"/>
                  <a:pt x="541334" y="2937549"/>
                </a:cubicBezTo>
                <a:cubicBezTo>
                  <a:pt x="559900" y="2978126"/>
                  <a:pt x="585522" y="3012374"/>
                  <a:pt x="615971" y="3044016"/>
                </a:cubicBezTo>
                <a:cubicBezTo>
                  <a:pt x="627481" y="3056300"/>
                  <a:pt x="641221" y="3066724"/>
                  <a:pt x="653474" y="3078263"/>
                </a:cubicBezTo>
                <a:cubicBezTo>
                  <a:pt x="666470" y="3090176"/>
                  <a:pt x="680581" y="3095388"/>
                  <a:pt x="698405" y="3092409"/>
                </a:cubicBezTo>
                <a:lnTo>
                  <a:pt x="744020" y="3088710"/>
                </a:lnTo>
                <a:lnTo>
                  <a:pt x="748904" y="3088314"/>
                </a:lnTo>
                <a:cubicBezTo>
                  <a:pt x="780097" y="3091665"/>
                  <a:pt x="802747" y="3078263"/>
                  <a:pt x="823170" y="3058162"/>
                </a:cubicBezTo>
                <a:cubicBezTo>
                  <a:pt x="857704" y="3023914"/>
                  <a:pt x="883696" y="2982594"/>
                  <a:pt x="912659" y="2944251"/>
                </a:cubicBezTo>
                <a:cubicBezTo>
                  <a:pt x="928998" y="2922287"/>
                  <a:pt x="943479" y="2899208"/>
                  <a:pt x="950163" y="2872033"/>
                </a:cubicBezTo>
                <a:cubicBezTo>
                  <a:pt x="960560" y="2826617"/>
                  <a:pt x="967987" y="2780829"/>
                  <a:pt x="967615" y="2734298"/>
                </a:cubicBezTo>
                <a:cubicBezTo>
                  <a:pt x="966130" y="2714196"/>
                  <a:pt x="965388" y="2694466"/>
                  <a:pt x="963530" y="2674737"/>
                </a:cubicBezTo>
                <a:cubicBezTo>
                  <a:pt x="957961" y="2614803"/>
                  <a:pt x="952020" y="2555242"/>
                  <a:pt x="945707" y="2495682"/>
                </a:cubicBezTo>
                <a:cubicBezTo>
                  <a:pt x="944965" y="2486747"/>
                  <a:pt x="942736" y="2478186"/>
                  <a:pt x="940508" y="2469624"/>
                </a:cubicBezTo>
                <a:cubicBezTo>
                  <a:pt x="930854" y="2435376"/>
                  <a:pt x="877012" y="2376560"/>
                  <a:pt x="856218" y="2356085"/>
                </a:cubicBezTo>
                <a:cubicBezTo>
                  <a:pt x="855104" y="2354225"/>
                  <a:pt x="853247" y="2353107"/>
                  <a:pt x="851391" y="2352363"/>
                </a:cubicBezTo>
                <a:cubicBezTo>
                  <a:pt x="836538" y="2343057"/>
                  <a:pt x="821684" y="2334122"/>
                  <a:pt x="802747" y="2335239"/>
                </a:cubicBezTo>
                <a:cubicBezTo>
                  <a:pt x="783810" y="2336355"/>
                  <a:pt x="764500" y="2336355"/>
                  <a:pt x="745563" y="2334495"/>
                </a:cubicBezTo>
                <a:close/>
                <a:moveTo>
                  <a:pt x="2880786" y="2310648"/>
                </a:moveTo>
                <a:cubicBezTo>
                  <a:pt x="2887490" y="2330397"/>
                  <a:pt x="2880413" y="2357601"/>
                  <a:pt x="2862907" y="2387413"/>
                </a:cubicBezTo>
                <a:cubicBezTo>
                  <a:pt x="2852851" y="2383314"/>
                  <a:pt x="2851734" y="2375115"/>
                  <a:pt x="2853223" y="2365799"/>
                </a:cubicBezTo>
                <a:cubicBezTo>
                  <a:pt x="2856948" y="2344931"/>
                  <a:pt x="2862162" y="2325181"/>
                  <a:pt x="2880786" y="2310648"/>
                </a:cubicBezTo>
                <a:close/>
                <a:moveTo>
                  <a:pt x="3012745" y="2299159"/>
                </a:moveTo>
                <a:cubicBezTo>
                  <a:pt x="3017223" y="2316074"/>
                  <a:pt x="3012372" y="2343651"/>
                  <a:pt x="3000801" y="2366082"/>
                </a:cubicBezTo>
                <a:cubicBezTo>
                  <a:pt x="2992964" y="2349903"/>
                  <a:pt x="2996697" y="2328943"/>
                  <a:pt x="3012745" y="2299159"/>
                </a:cubicBezTo>
                <a:close/>
                <a:moveTo>
                  <a:pt x="2692843" y="2292091"/>
                </a:moveTo>
                <a:cubicBezTo>
                  <a:pt x="2682799" y="2299153"/>
                  <a:pt x="2675732" y="2303242"/>
                  <a:pt x="2668663" y="2308444"/>
                </a:cubicBezTo>
                <a:cubicBezTo>
                  <a:pt x="2663455" y="2312160"/>
                  <a:pt x="2658991" y="2319222"/>
                  <a:pt x="2653039" y="2320337"/>
                </a:cubicBezTo>
                <a:cubicBezTo>
                  <a:pt x="2647831" y="2321080"/>
                  <a:pt x="2641506" y="2315878"/>
                  <a:pt x="2635926" y="2313276"/>
                </a:cubicBezTo>
                <a:cubicBezTo>
                  <a:pt x="2622906" y="2331859"/>
                  <a:pt x="2622906" y="2331859"/>
                  <a:pt x="2606165" y="2327027"/>
                </a:cubicBezTo>
                <a:cubicBezTo>
                  <a:pt x="2605421" y="2337433"/>
                  <a:pt x="2604677" y="2347468"/>
                  <a:pt x="2603190" y="2357502"/>
                </a:cubicBezTo>
                <a:cubicBezTo>
                  <a:pt x="2601701" y="2370510"/>
                  <a:pt x="2597610" y="2372740"/>
                  <a:pt x="2584217" y="2368652"/>
                </a:cubicBezTo>
                <a:cubicBezTo>
                  <a:pt x="2582356" y="2368280"/>
                  <a:pt x="2580497" y="2367909"/>
                  <a:pt x="2576405" y="2366793"/>
                </a:cubicBezTo>
                <a:cubicBezTo>
                  <a:pt x="2583845" y="2404330"/>
                  <a:pt x="2590541" y="2440380"/>
                  <a:pt x="2598353" y="2476059"/>
                </a:cubicBezTo>
                <a:cubicBezTo>
                  <a:pt x="2605421" y="2507650"/>
                  <a:pt x="2611001" y="2538868"/>
                  <a:pt x="2610257" y="2571201"/>
                </a:cubicBezTo>
                <a:cubicBezTo>
                  <a:pt x="2609885" y="2607251"/>
                  <a:pt x="2610257" y="2643302"/>
                  <a:pt x="2609141" y="2679352"/>
                </a:cubicBezTo>
                <a:cubicBezTo>
                  <a:pt x="2608026" y="2709455"/>
                  <a:pt x="2605049" y="2739559"/>
                  <a:pt x="2586449" y="2764832"/>
                </a:cubicBezTo>
                <a:cubicBezTo>
                  <a:pt x="2563384" y="2796423"/>
                  <a:pt x="2540320" y="2827269"/>
                  <a:pt x="2516139" y="2857745"/>
                </a:cubicBezTo>
                <a:cubicBezTo>
                  <a:pt x="2509443" y="2866665"/>
                  <a:pt x="2499771" y="2872983"/>
                  <a:pt x="2491959" y="2880787"/>
                </a:cubicBezTo>
                <a:cubicBezTo>
                  <a:pt x="2490099" y="2879672"/>
                  <a:pt x="2488610" y="2878558"/>
                  <a:pt x="2487123" y="2877443"/>
                </a:cubicBezTo>
                <a:cubicBezTo>
                  <a:pt x="2502003" y="2844737"/>
                  <a:pt x="2517255" y="2812404"/>
                  <a:pt x="2532136" y="2779698"/>
                </a:cubicBezTo>
                <a:cubicBezTo>
                  <a:pt x="2524696" y="2780441"/>
                  <a:pt x="2519859" y="2783043"/>
                  <a:pt x="2515395" y="2786016"/>
                </a:cubicBezTo>
                <a:cubicBezTo>
                  <a:pt x="2485635" y="2804226"/>
                  <a:pt x="2456989" y="2823925"/>
                  <a:pt x="2420533" y="2827269"/>
                </a:cubicBezTo>
                <a:cubicBezTo>
                  <a:pt x="2416813" y="2827641"/>
                  <a:pt x="2413093" y="2830614"/>
                  <a:pt x="2410489" y="2833215"/>
                </a:cubicBezTo>
                <a:cubicBezTo>
                  <a:pt x="2398585" y="2845481"/>
                  <a:pt x="2385936" y="2857374"/>
                  <a:pt x="2376264" y="2871124"/>
                </a:cubicBezTo>
                <a:cubicBezTo>
                  <a:pt x="2364360" y="2888220"/>
                  <a:pt x="2358779" y="2907547"/>
                  <a:pt x="2359524" y="2929102"/>
                </a:cubicBezTo>
                <a:cubicBezTo>
                  <a:pt x="2359896" y="2943967"/>
                  <a:pt x="2358035" y="2958834"/>
                  <a:pt x="2357663" y="2973700"/>
                </a:cubicBezTo>
                <a:cubicBezTo>
                  <a:pt x="2355060" y="3031678"/>
                  <a:pt x="2346132" y="3088912"/>
                  <a:pt x="2355060" y="3147261"/>
                </a:cubicBezTo>
                <a:cubicBezTo>
                  <a:pt x="2357291" y="3163614"/>
                  <a:pt x="2374032" y="3187771"/>
                  <a:pt x="2390400" y="3190744"/>
                </a:cubicBezTo>
                <a:cubicBezTo>
                  <a:pt x="2417185" y="3195205"/>
                  <a:pt x="2437645" y="3210814"/>
                  <a:pt x="2458478" y="3226052"/>
                </a:cubicBezTo>
                <a:cubicBezTo>
                  <a:pt x="2461082" y="3227910"/>
                  <a:pt x="2464802" y="3229024"/>
                  <a:pt x="2471499" y="3231998"/>
                </a:cubicBezTo>
                <a:cubicBezTo>
                  <a:pt x="2463314" y="3216016"/>
                  <a:pt x="2456246" y="3203752"/>
                  <a:pt x="2450666" y="3190744"/>
                </a:cubicBezTo>
                <a:cubicBezTo>
                  <a:pt x="2446201" y="3181825"/>
                  <a:pt x="2445458" y="3171047"/>
                  <a:pt x="2440250" y="3162499"/>
                </a:cubicBezTo>
                <a:cubicBezTo>
                  <a:pt x="2432809" y="3149491"/>
                  <a:pt x="2428345" y="3136112"/>
                  <a:pt x="2429090" y="3121617"/>
                </a:cubicBezTo>
                <a:cubicBezTo>
                  <a:pt x="2429834" y="3085567"/>
                  <a:pt x="2431321" y="3049517"/>
                  <a:pt x="2433553" y="3013466"/>
                </a:cubicBezTo>
                <a:cubicBezTo>
                  <a:pt x="2435414" y="2980390"/>
                  <a:pt x="2452898" y="2952887"/>
                  <a:pt x="2465546" y="2923527"/>
                </a:cubicBezTo>
                <a:cubicBezTo>
                  <a:pt x="2471499" y="2910520"/>
                  <a:pt x="2482659" y="2899369"/>
                  <a:pt x="2502003" y="2897512"/>
                </a:cubicBezTo>
                <a:cubicBezTo>
                  <a:pt x="2499027" y="2901972"/>
                  <a:pt x="2497911" y="2904201"/>
                  <a:pt x="2496051" y="2906432"/>
                </a:cubicBezTo>
                <a:cubicBezTo>
                  <a:pt x="2470382" y="2936906"/>
                  <a:pt x="2459594" y="2971842"/>
                  <a:pt x="2464802" y="3012352"/>
                </a:cubicBezTo>
                <a:cubicBezTo>
                  <a:pt x="2469266" y="3044685"/>
                  <a:pt x="2471871" y="3077391"/>
                  <a:pt x="2472986" y="3110096"/>
                </a:cubicBezTo>
                <a:cubicBezTo>
                  <a:pt x="2473730" y="3126449"/>
                  <a:pt x="2478194" y="3140200"/>
                  <a:pt x="2486751" y="3153952"/>
                </a:cubicBezTo>
                <a:cubicBezTo>
                  <a:pt x="2489354" y="3158411"/>
                  <a:pt x="2493075" y="3163986"/>
                  <a:pt x="2491959" y="3168817"/>
                </a:cubicBezTo>
                <a:cubicBezTo>
                  <a:pt x="2488982" y="3184798"/>
                  <a:pt x="2497539" y="3194090"/>
                  <a:pt x="2509072" y="3202638"/>
                </a:cubicBezTo>
                <a:cubicBezTo>
                  <a:pt x="2512419" y="3205239"/>
                  <a:pt x="2515395" y="3208212"/>
                  <a:pt x="2516883" y="3211928"/>
                </a:cubicBezTo>
                <a:cubicBezTo>
                  <a:pt x="2525811" y="3229396"/>
                  <a:pt x="2541064" y="3239430"/>
                  <a:pt x="2557804" y="3247236"/>
                </a:cubicBezTo>
                <a:cubicBezTo>
                  <a:pt x="2574917" y="3255784"/>
                  <a:pt x="2592774" y="3263588"/>
                  <a:pt x="2609513" y="3271765"/>
                </a:cubicBezTo>
                <a:cubicBezTo>
                  <a:pt x="2630346" y="3281800"/>
                  <a:pt x="2651178" y="3284029"/>
                  <a:pt x="2673127" y="3277712"/>
                </a:cubicBezTo>
                <a:cubicBezTo>
                  <a:pt x="2687635" y="3273252"/>
                  <a:pt x="2702144" y="3269907"/>
                  <a:pt x="2717024" y="3266933"/>
                </a:cubicBezTo>
                <a:cubicBezTo>
                  <a:pt x="2742321" y="3261358"/>
                  <a:pt x="2767617" y="3256899"/>
                  <a:pt x="2792914" y="3250952"/>
                </a:cubicBezTo>
                <a:cubicBezTo>
                  <a:pt x="2798866" y="3249837"/>
                  <a:pt x="2804446" y="3246492"/>
                  <a:pt x="2809282" y="3243148"/>
                </a:cubicBezTo>
                <a:cubicBezTo>
                  <a:pt x="2818582" y="3237573"/>
                  <a:pt x="2828255" y="3231998"/>
                  <a:pt x="2836439" y="3224565"/>
                </a:cubicBezTo>
                <a:cubicBezTo>
                  <a:pt x="2843508" y="3217875"/>
                  <a:pt x="2851691" y="3210442"/>
                  <a:pt x="2855411" y="3201523"/>
                </a:cubicBezTo>
                <a:cubicBezTo>
                  <a:pt x="2862852" y="3183311"/>
                  <a:pt x="2870663" y="3164357"/>
                  <a:pt x="2872524" y="3145032"/>
                </a:cubicBezTo>
                <a:lnTo>
                  <a:pt x="2873480" y="3137662"/>
                </a:lnTo>
                <a:lnTo>
                  <a:pt x="2882894" y="3065033"/>
                </a:lnTo>
                <a:cubicBezTo>
                  <a:pt x="2886196" y="3038367"/>
                  <a:pt x="2888334" y="3011609"/>
                  <a:pt x="2886288" y="2984478"/>
                </a:cubicBezTo>
                <a:cubicBezTo>
                  <a:pt x="2885917" y="2978160"/>
                  <a:pt x="2887404" y="2971842"/>
                  <a:pt x="2888148" y="2965523"/>
                </a:cubicBezTo>
                <a:cubicBezTo>
                  <a:pt x="2889636" y="2965523"/>
                  <a:pt x="2891496" y="2965523"/>
                  <a:pt x="2892984" y="2965153"/>
                </a:cubicBezTo>
                <a:cubicBezTo>
                  <a:pt x="2896333" y="2986336"/>
                  <a:pt x="2900797" y="3007520"/>
                  <a:pt x="2902656" y="3028705"/>
                </a:cubicBezTo>
                <a:cubicBezTo>
                  <a:pt x="2906377" y="3064011"/>
                  <a:pt x="2908981" y="3099319"/>
                  <a:pt x="2910841" y="3134625"/>
                </a:cubicBezTo>
                <a:cubicBezTo>
                  <a:pt x="2911585" y="3146147"/>
                  <a:pt x="2909725" y="3157667"/>
                  <a:pt x="2908236" y="3169189"/>
                </a:cubicBezTo>
                <a:lnTo>
                  <a:pt x="2901153" y="3209472"/>
                </a:lnTo>
                <a:lnTo>
                  <a:pt x="2898564" y="3224193"/>
                </a:lnTo>
                <a:lnTo>
                  <a:pt x="2905796" y="3221517"/>
                </a:lnTo>
                <a:lnTo>
                  <a:pt x="2918653" y="3216760"/>
                </a:lnTo>
                <a:cubicBezTo>
                  <a:pt x="2923117" y="3200036"/>
                  <a:pt x="2926093" y="3186284"/>
                  <a:pt x="2930185" y="3172534"/>
                </a:cubicBezTo>
                <a:cubicBezTo>
                  <a:pt x="2932418" y="3165472"/>
                  <a:pt x="2935765" y="3159154"/>
                  <a:pt x="2929813" y="3151721"/>
                </a:cubicBezTo>
                <a:cubicBezTo>
                  <a:pt x="2924977" y="3145032"/>
                  <a:pt x="2929441" y="3139828"/>
                  <a:pt x="2935393" y="3136854"/>
                </a:cubicBezTo>
                <a:cubicBezTo>
                  <a:pt x="2941718" y="3134253"/>
                  <a:pt x="2948414" y="3132766"/>
                  <a:pt x="2954737" y="3131280"/>
                </a:cubicBezTo>
                <a:cubicBezTo>
                  <a:pt x="2965154" y="3128678"/>
                  <a:pt x="2975942" y="3127192"/>
                  <a:pt x="2985615" y="3125334"/>
                </a:cubicBezTo>
                <a:cubicBezTo>
                  <a:pt x="2983755" y="3108238"/>
                  <a:pt x="2981150" y="3094115"/>
                  <a:pt x="2980778" y="3079993"/>
                </a:cubicBezTo>
                <a:cubicBezTo>
                  <a:pt x="2980778" y="3065126"/>
                  <a:pt x="2981150" y="3049889"/>
                  <a:pt x="2984499" y="3035022"/>
                </a:cubicBezTo>
                <a:cubicBezTo>
                  <a:pt x="2989335" y="3011237"/>
                  <a:pt x="2996031" y="2987451"/>
                  <a:pt x="3003471" y="2964409"/>
                </a:cubicBezTo>
                <a:cubicBezTo>
                  <a:pt x="3022443" y="2904945"/>
                  <a:pt x="3025420" y="2916094"/>
                  <a:pt x="3004959" y="2854401"/>
                </a:cubicBezTo>
                <a:cubicBezTo>
                  <a:pt x="2996402" y="2828385"/>
                  <a:pt x="2981150" y="2808687"/>
                  <a:pt x="2958830" y="2793821"/>
                </a:cubicBezTo>
                <a:cubicBezTo>
                  <a:pt x="2936510" y="2778955"/>
                  <a:pt x="2914189" y="2764832"/>
                  <a:pt x="2892240" y="2749594"/>
                </a:cubicBezTo>
                <a:cubicBezTo>
                  <a:pt x="2869548" y="2733985"/>
                  <a:pt x="2844252" y="2736586"/>
                  <a:pt x="2818954" y="2737702"/>
                </a:cubicBezTo>
                <a:cubicBezTo>
                  <a:pt x="2821559" y="2741418"/>
                  <a:pt x="2824907" y="2743648"/>
                  <a:pt x="2828255" y="2745506"/>
                </a:cubicBezTo>
                <a:cubicBezTo>
                  <a:pt x="2859132" y="2760000"/>
                  <a:pt x="2884056" y="2781556"/>
                  <a:pt x="2904517" y="2808687"/>
                </a:cubicBezTo>
                <a:cubicBezTo>
                  <a:pt x="2910841" y="2816863"/>
                  <a:pt x="2917165" y="2824668"/>
                  <a:pt x="2912329" y="2838047"/>
                </a:cubicBezTo>
                <a:cubicBezTo>
                  <a:pt x="2902656" y="2832844"/>
                  <a:pt x="2893728" y="2828013"/>
                  <a:pt x="2885173" y="2822810"/>
                </a:cubicBezTo>
                <a:cubicBezTo>
                  <a:pt x="2848716" y="2801254"/>
                  <a:pt x="2814490" y="2776353"/>
                  <a:pt x="2772825" y="2765575"/>
                </a:cubicBezTo>
                <a:cubicBezTo>
                  <a:pt x="2769478" y="2764460"/>
                  <a:pt x="2766501" y="2762602"/>
                  <a:pt x="2763525" y="2760744"/>
                </a:cubicBezTo>
                <a:cubicBezTo>
                  <a:pt x="2741205" y="2746250"/>
                  <a:pt x="2725208" y="2726551"/>
                  <a:pt x="2714420" y="2702023"/>
                </a:cubicBezTo>
                <a:cubicBezTo>
                  <a:pt x="2702144" y="2674892"/>
                  <a:pt x="2695820" y="2646647"/>
                  <a:pt x="2693587" y="2617286"/>
                </a:cubicBezTo>
                <a:cubicBezTo>
                  <a:pt x="2689496" y="2573804"/>
                  <a:pt x="2687263" y="2530320"/>
                  <a:pt x="2681312" y="2486837"/>
                </a:cubicBezTo>
                <a:cubicBezTo>
                  <a:pt x="2673127" y="2427001"/>
                  <a:pt x="2676104" y="2368652"/>
                  <a:pt x="2690984" y="2310303"/>
                </a:cubicBezTo>
                <a:cubicBezTo>
                  <a:pt x="2692100" y="2305843"/>
                  <a:pt x="2692100" y="2301383"/>
                  <a:pt x="2692843" y="2292091"/>
                </a:cubicBezTo>
                <a:close/>
                <a:moveTo>
                  <a:pt x="666470" y="2287777"/>
                </a:moveTo>
                <a:lnTo>
                  <a:pt x="639319" y="2293609"/>
                </a:lnTo>
                <a:lnTo>
                  <a:pt x="637507" y="2293546"/>
                </a:lnTo>
                <a:lnTo>
                  <a:pt x="638275" y="2293833"/>
                </a:lnTo>
                <a:lnTo>
                  <a:pt x="637879" y="2293919"/>
                </a:lnTo>
                <a:cubicBezTo>
                  <a:pt x="631194" y="2295408"/>
                  <a:pt x="625253" y="2298385"/>
                  <a:pt x="618570" y="2298385"/>
                </a:cubicBezTo>
                <a:cubicBezTo>
                  <a:pt x="562128" y="2298014"/>
                  <a:pt x="509772" y="2313648"/>
                  <a:pt x="459271" y="2336355"/>
                </a:cubicBezTo>
                <a:cubicBezTo>
                  <a:pt x="390948" y="2366881"/>
                  <a:pt x="331165" y="2408946"/>
                  <a:pt x="292176" y="2474835"/>
                </a:cubicBezTo>
                <a:cubicBezTo>
                  <a:pt x="251329" y="2542958"/>
                  <a:pt x="221624" y="2614803"/>
                  <a:pt x="216797" y="2695211"/>
                </a:cubicBezTo>
                <a:cubicBezTo>
                  <a:pt x="214197" y="2737275"/>
                  <a:pt x="213826" y="2779713"/>
                  <a:pt x="214940" y="2822150"/>
                </a:cubicBezTo>
                <a:cubicBezTo>
                  <a:pt x="215683" y="2853048"/>
                  <a:pt x="223109" y="2883201"/>
                  <a:pt x="238333" y="2910376"/>
                </a:cubicBezTo>
                <a:cubicBezTo>
                  <a:pt x="253558" y="2936061"/>
                  <a:pt x="270267" y="2961002"/>
                  <a:pt x="287348" y="2985572"/>
                </a:cubicBezTo>
                <a:cubicBezTo>
                  <a:pt x="294775" y="2995995"/>
                  <a:pt x="302944" y="3007162"/>
                  <a:pt x="313341" y="3014235"/>
                </a:cubicBezTo>
                <a:cubicBezTo>
                  <a:pt x="349730" y="3038805"/>
                  <a:pt x="385006" y="3064862"/>
                  <a:pt x="426967" y="3081614"/>
                </a:cubicBezTo>
                <a:cubicBezTo>
                  <a:pt x="495661" y="3108788"/>
                  <a:pt x="565471" y="3125913"/>
                  <a:pt x="639364" y="3124423"/>
                </a:cubicBezTo>
                <a:cubicBezTo>
                  <a:pt x="667956" y="3124052"/>
                  <a:pt x="695805" y="3120329"/>
                  <a:pt x="722169" y="3107671"/>
                </a:cubicBezTo>
                <a:cubicBezTo>
                  <a:pt x="715857" y="3106556"/>
                  <a:pt x="709173" y="3106556"/>
                  <a:pt x="703232" y="3108044"/>
                </a:cubicBezTo>
                <a:cubicBezTo>
                  <a:pt x="682066" y="3113256"/>
                  <a:pt x="664614" y="3107671"/>
                  <a:pt x="647905" y="3095015"/>
                </a:cubicBezTo>
                <a:cubicBezTo>
                  <a:pt x="636022" y="3086454"/>
                  <a:pt x="624140" y="3078635"/>
                  <a:pt x="611886" y="3071563"/>
                </a:cubicBezTo>
                <a:cubicBezTo>
                  <a:pt x="573268" y="3051088"/>
                  <a:pt x="545047" y="3019075"/>
                  <a:pt x="525738" y="2981104"/>
                </a:cubicBezTo>
                <a:cubicBezTo>
                  <a:pt x="506430" y="2942762"/>
                  <a:pt x="490834" y="2902930"/>
                  <a:pt x="483037" y="2859748"/>
                </a:cubicBezTo>
                <a:cubicBezTo>
                  <a:pt x="476724" y="2826989"/>
                  <a:pt x="471154" y="2794231"/>
                  <a:pt x="464099" y="2761473"/>
                </a:cubicBezTo>
                <a:cubicBezTo>
                  <a:pt x="458900" y="2738020"/>
                  <a:pt x="458529" y="2714196"/>
                  <a:pt x="461499" y="2689999"/>
                </a:cubicBezTo>
                <a:cubicBezTo>
                  <a:pt x="469669" y="2622992"/>
                  <a:pt x="482665" y="2556731"/>
                  <a:pt x="503830" y="2492703"/>
                </a:cubicBezTo>
                <a:cubicBezTo>
                  <a:pt x="513114" y="2464785"/>
                  <a:pt x="523511" y="2436865"/>
                  <a:pt x="537250" y="2411551"/>
                </a:cubicBezTo>
                <a:cubicBezTo>
                  <a:pt x="554331" y="2379538"/>
                  <a:pt x="583294" y="2357947"/>
                  <a:pt x="612629" y="2337472"/>
                </a:cubicBezTo>
                <a:lnTo>
                  <a:pt x="641265" y="2319277"/>
                </a:lnTo>
                <a:lnTo>
                  <a:pt x="665357" y="2303970"/>
                </a:lnTo>
                <a:lnTo>
                  <a:pt x="638275" y="2293833"/>
                </a:lnTo>
                <a:lnTo>
                  <a:pt x="639319" y="2293609"/>
                </a:lnTo>
                <a:lnTo>
                  <a:pt x="666981" y="2294570"/>
                </a:lnTo>
                <a:cubicBezTo>
                  <a:pt x="677054" y="2294105"/>
                  <a:pt x="687451" y="2292429"/>
                  <a:pt x="698405" y="2288334"/>
                </a:cubicBezTo>
                <a:cubicBezTo>
                  <a:pt x="686893" y="2286660"/>
                  <a:pt x="676404" y="2286660"/>
                  <a:pt x="666470" y="2287777"/>
                </a:cubicBezTo>
                <a:close/>
                <a:moveTo>
                  <a:pt x="628503" y="2266045"/>
                </a:moveTo>
                <a:cubicBezTo>
                  <a:pt x="653939" y="2264696"/>
                  <a:pt x="679468" y="2265069"/>
                  <a:pt x="705088" y="2267116"/>
                </a:cubicBezTo>
                <a:cubicBezTo>
                  <a:pt x="719199" y="2268605"/>
                  <a:pt x="734423" y="2269350"/>
                  <a:pt x="747048" y="2274561"/>
                </a:cubicBezTo>
                <a:cubicBezTo>
                  <a:pt x="777868" y="2286474"/>
                  <a:pt x="810544" y="2290568"/>
                  <a:pt x="841736" y="2300247"/>
                </a:cubicBezTo>
                <a:cubicBezTo>
                  <a:pt x="846192" y="2301363"/>
                  <a:pt x="851391" y="2302108"/>
                  <a:pt x="855104" y="2304714"/>
                </a:cubicBezTo>
                <a:cubicBezTo>
                  <a:pt x="883324" y="2327049"/>
                  <a:pt x="912659" y="2348268"/>
                  <a:pt x="936424" y="2376932"/>
                </a:cubicBezTo>
                <a:cubicBezTo>
                  <a:pt x="933082" y="2383632"/>
                  <a:pt x="930112" y="2389589"/>
                  <a:pt x="927512" y="2395172"/>
                </a:cubicBezTo>
                <a:cubicBezTo>
                  <a:pt x="939024" y="2415274"/>
                  <a:pt x="950906" y="2435003"/>
                  <a:pt x="961302" y="2455479"/>
                </a:cubicBezTo>
                <a:cubicBezTo>
                  <a:pt x="966873" y="2467018"/>
                  <a:pt x="970585" y="2480047"/>
                  <a:pt x="973185" y="2492332"/>
                </a:cubicBezTo>
                <a:cubicBezTo>
                  <a:pt x="986924" y="2560453"/>
                  <a:pt x="996950" y="2629321"/>
                  <a:pt x="1002148" y="2698933"/>
                </a:cubicBezTo>
                <a:cubicBezTo>
                  <a:pt x="1005861" y="2749933"/>
                  <a:pt x="1002519" y="2800931"/>
                  <a:pt x="997692" y="2852303"/>
                </a:cubicBezTo>
                <a:cubicBezTo>
                  <a:pt x="993979" y="2895112"/>
                  <a:pt x="976898" y="2932338"/>
                  <a:pt x="952390" y="2966959"/>
                </a:cubicBezTo>
                <a:cubicBezTo>
                  <a:pt x="916372" y="3017213"/>
                  <a:pt x="882210" y="3068958"/>
                  <a:pt x="834681" y="3110278"/>
                </a:cubicBezTo>
                <a:cubicBezTo>
                  <a:pt x="817600" y="3125167"/>
                  <a:pt x="800890" y="3141920"/>
                  <a:pt x="779353" y="3151226"/>
                </a:cubicBezTo>
                <a:cubicBezTo>
                  <a:pt x="770813" y="3154576"/>
                  <a:pt x="762644" y="3157182"/>
                  <a:pt x="752618" y="3153088"/>
                </a:cubicBezTo>
                <a:lnTo>
                  <a:pt x="752618" y="3141175"/>
                </a:lnTo>
                <a:lnTo>
                  <a:pt x="751027" y="3141175"/>
                </a:lnTo>
                <a:lnTo>
                  <a:pt x="746677" y="3141175"/>
                </a:lnTo>
                <a:cubicBezTo>
                  <a:pt x="714742" y="3156810"/>
                  <a:pt x="682066" y="3169838"/>
                  <a:pt x="646419" y="3174307"/>
                </a:cubicBezTo>
                <a:cubicBezTo>
                  <a:pt x="605945" y="3179518"/>
                  <a:pt x="566213" y="3174307"/>
                  <a:pt x="526852" y="3166861"/>
                </a:cubicBezTo>
                <a:cubicBezTo>
                  <a:pt x="473753" y="3156437"/>
                  <a:pt x="422510" y="3139686"/>
                  <a:pt x="374610" y="3115117"/>
                </a:cubicBezTo>
                <a:cubicBezTo>
                  <a:pt x="317054" y="3085709"/>
                  <a:pt x="265440" y="3049600"/>
                  <a:pt x="228679" y="2993761"/>
                </a:cubicBezTo>
                <a:cubicBezTo>
                  <a:pt x="201201" y="2952068"/>
                  <a:pt x="178551" y="2909630"/>
                  <a:pt x="170752" y="2859748"/>
                </a:cubicBezTo>
                <a:cubicBezTo>
                  <a:pt x="168525" y="2848580"/>
                  <a:pt x="167039" y="2837040"/>
                  <a:pt x="165183" y="2824384"/>
                </a:cubicBezTo>
                <a:cubicBezTo>
                  <a:pt x="157385" y="2828478"/>
                  <a:pt x="150700" y="2831829"/>
                  <a:pt x="144017" y="2835180"/>
                </a:cubicBezTo>
                <a:cubicBezTo>
                  <a:pt x="128793" y="2822150"/>
                  <a:pt x="142903" y="2809865"/>
                  <a:pt x="144017" y="2797209"/>
                </a:cubicBezTo>
                <a:cubicBezTo>
                  <a:pt x="139932" y="2795720"/>
                  <a:pt x="136219" y="2794603"/>
                  <a:pt x="132135" y="2793114"/>
                </a:cubicBezTo>
                <a:cubicBezTo>
                  <a:pt x="117653" y="2787531"/>
                  <a:pt x="116539" y="2780086"/>
                  <a:pt x="129164" y="2770407"/>
                </a:cubicBezTo>
                <a:cubicBezTo>
                  <a:pt x="136962" y="2764079"/>
                  <a:pt x="145873" y="2758867"/>
                  <a:pt x="153671" y="2752911"/>
                </a:cubicBezTo>
                <a:cubicBezTo>
                  <a:pt x="159613" y="2748443"/>
                  <a:pt x="164811" y="2743976"/>
                  <a:pt x="172980" y="2736903"/>
                </a:cubicBezTo>
                <a:cubicBezTo>
                  <a:pt x="147359" y="2730203"/>
                  <a:pt x="135105" y="2748443"/>
                  <a:pt x="119509" y="2755516"/>
                </a:cubicBezTo>
                <a:cubicBezTo>
                  <a:pt x="106513" y="2744348"/>
                  <a:pt x="117282" y="2733554"/>
                  <a:pt x="117282" y="2723502"/>
                </a:cubicBezTo>
                <a:cubicBezTo>
                  <a:pt x="117282" y="2710473"/>
                  <a:pt x="131392" y="2710845"/>
                  <a:pt x="136962" y="2702656"/>
                </a:cubicBezTo>
                <a:cubicBezTo>
                  <a:pt x="131021" y="2696699"/>
                  <a:pt x="124708" y="2691860"/>
                  <a:pt x="119139" y="2685532"/>
                </a:cubicBezTo>
                <a:cubicBezTo>
                  <a:pt x="110969" y="2676226"/>
                  <a:pt x="110227" y="2654635"/>
                  <a:pt x="117282" y="2645700"/>
                </a:cubicBezTo>
                <a:cubicBezTo>
                  <a:pt x="122851" y="2638255"/>
                  <a:pt x="130278" y="2638255"/>
                  <a:pt x="133249" y="2646445"/>
                </a:cubicBezTo>
                <a:cubicBezTo>
                  <a:pt x="139932" y="2666547"/>
                  <a:pt x="159984" y="2668781"/>
                  <a:pt x="172238" y="2680692"/>
                </a:cubicBezTo>
                <a:cubicBezTo>
                  <a:pt x="183749" y="2641977"/>
                  <a:pt x="193775" y="2604380"/>
                  <a:pt x="207142" y="2568272"/>
                </a:cubicBezTo>
                <a:cubicBezTo>
                  <a:pt x="231650" y="2500893"/>
                  <a:pt x="265812" y="2439098"/>
                  <a:pt x="318911" y="2389589"/>
                </a:cubicBezTo>
                <a:cubicBezTo>
                  <a:pt x="385750" y="2328166"/>
                  <a:pt x="464470" y="2292057"/>
                  <a:pt x="552474" y="2275306"/>
                </a:cubicBezTo>
                <a:cubicBezTo>
                  <a:pt x="577724" y="2270467"/>
                  <a:pt x="603067" y="2267395"/>
                  <a:pt x="628503" y="2266045"/>
                </a:cubicBezTo>
                <a:close/>
                <a:moveTo>
                  <a:pt x="2707166" y="2265147"/>
                </a:moveTo>
                <a:cubicBezTo>
                  <a:pt x="2710514" y="2265891"/>
                  <a:pt x="2713862" y="2268306"/>
                  <a:pt x="2715536" y="2272022"/>
                </a:cubicBezTo>
                <a:cubicBezTo>
                  <a:pt x="2718513" y="2279455"/>
                  <a:pt x="2720372" y="2288003"/>
                  <a:pt x="2720000" y="2295808"/>
                </a:cubicBezTo>
                <a:cubicBezTo>
                  <a:pt x="2718513" y="2324425"/>
                  <a:pt x="2715536" y="2352671"/>
                  <a:pt x="2713305" y="2381288"/>
                </a:cubicBezTo>
                <a:cubicBezTo>
                  <a:pt x="2711072" y="2408418"/>
                  <a:pt x="2712933" y="2435177"/>
                  <a:pt x="2718513" y="2462308"/>
                </a:cubicBezTo>
                <a:cubicBezTo>
                  <a:pt x="2724092" y="2489438"/>
                  <a:pt x="2725952" y="2517684"/>
                  <a:pt x="2728929" y="2545186"/>
                </a:cubicBezTo>
                <a:cubicBezTo>
                  <a:pt x="2732277" y="2579007"/>
                  <a:pt x="2734137" y="2613198"/>
                  <a:pt x="2738229" y="2647019"/>
                </a:cubicBezTo>
                <a:cubicBezTo>
                  <a:pt x="2740461" y="2663371"/>
                  <a:pt x="2746785" y="2679724"/>
                  <a:pt x="2751249" y="2696077"/>
                </a:cubicBezTo>
                <a:cubicBezTo>
                  <a:pt x="2753109" y="2702766"/>
                  <a:pt x="2757201" y="2705740"/>
                  <a:pt x="2764642" y="2706111"/>
                </a:cubicBezTo>
                <a:cubicBezTo>
                  <a:pt x="2797007" y="2707969"/>
                  <a:pt x="2829743" y="2710572"/>
                  <a:pt x="2862108" y="2712429"/>
                </a:cubicBezTo>
                <a:cubicBezTo>
                  <a:pt x="2877732" y="2713173"/>
                  <a:pt x="2891125" y="2718748"/>
                  <a:pt x="2904517" y="2726924"/>
                </a:cubicBezTo>
                <a:cubicBezTo>
                  <a:pt x="2932418" y="2744763"/>
                  <a:pt x="2960690" y="2762602"/>
                  <a:pt x="2989335" y="2779698"/>
                </a:cubicBezTo>
                <a:cubicBezTo>
                  <a:pt x="3009795" y="2791962"/>
                  <a:pt x="3025420" y="2808687"/>
                  <a:pt x="3037324" y="2829127"/>
                </a:cubicBezTo>
                <a:cubicBezTo>
                  <a:pt x="3043275" y="2839534"/>
                  <a:pt x="3047368" y="2851427"/>
                  <a:pt x="3054436" y="2861462"/>
                </a:cubicBezTo>
                <a:cubicBezTo>
                  <a:pt x="3073781" y="2891937"/>
                  <a:pt x="3073781" y="2923156"/>
                  <a:pt x="3061132" y="2955489"/>
                </a:cubicBezTo>
                <a:cubicBezTo>
                  <a:pt x="3045136" y="2995628"/>
                  <a:pt x="3036208" y="3037253"/>
                  <a:pt x="3030256" y="3079993"/>
                </a:cubicBezTo>
                <a:cubicBezTo>
                  <a:pt x="3028395" y="3093372"/>
                  <a:pt x="3024675" y="3106380"/>
                  <a:pt x="3021328" y="3121246"/>
                </a:cubicBezTo>
                <a:cubicBezTo>
                  <a:pt x="3028023" y="3120502"/>
                  <a:pt x="3035092" y="3120131"/>
                  <a:pt x="3042160" y="3118644"/>
                </a:cubicBezTo>
                <a:cubicBezTo>
                  <a:pt x="3082709" y="3108982"/>
                  <a:pt x="3122885" y="3098203"/>
                  <a:pt x="3163435" y="3088540"/>
                </a:cubicBezTo>
                <a:cubicBezTo>
                  <a:pt x="3182035" y="3084081"/>
                  <a:pt x="3200635" y="3081107"/>
                  <a:pt x="3219608" y="3078134"/>
                </a:cubicBezTo>
                <a:cubicBezTo>
                  <a:pt x="3230397" y="3076647"/>
                  <a:pt x="3238580" y="3071444"/>
                  <a:pt x="3245277" y="3063268"/>
                </a:cubicBezTo>
                <a:cubicBezTo>
                  <a:pt x="3258669" y="3047288"/>
                  <a:pt x="3275037" y="3035766"/>
                  <a:pt x="3293266" y="3025732"/>
                </a:cubicBezTo>
                <a:cubicBezTo>
                  <a:pt x="3307030" y="3018670"/>
                  <a:pt x="3317818" y="3006777"/>
                  <a:pt x="3332326" y="2995256"/>
                </a:cubicBezTo>
                <a:cubicBezTo>
                  <a:pt x="3337534" y="3003060"/>
                  <a:pt x="3346463" y="3009750"/>
                  <a:pt x="3347208" y="3017926"/>
                </a:cubicBezTo>
                <a:cubicBezTo>
                  <a:pt x="3348695" y="3035394"/>
                  <a:pt x="3359111" y="3048030"/>
                  <a:pt x="3364319" y="3063268"/>
                </a:cubicBezTo>
                <a:cubicBezTo>
                  <a:pt x="3368783" y="3074046"/>
                  <a:pt x="3371388" y="3085195"/>
                  <a:pt x="3372876" y="3096345"/>
                </a:cubicBezTo>
                <a:cubicBezTo>
                  <a:pt x="3377712" y="3134625"/>
                  <a:pt x="3367296" y="3170675"/>
                  <a:pt x="3359855" y="3207468"/>
                </a:cubicBezTo>
                <a:cubicBezTo>
                  <a:pt x="3358367" y="3214159"/>
                  <a:pt x="3356136" y="3220848"/>
                  <a:pt x="3352416" y="3226423"/>
                </a:cubicBezTo>
                <a:cubicBezTo>
                  <a:pt x="3324887" y="3268792"/>
                  <a:pt x="3297730" y="3310789"/>
                  <a:pt x="3256437" y="3342750"/>
                </a:cubicBezTo>
                <a:cubicBezTo>
                  <a:pt x="3227792" y="3364677"/>
                  <a:pt x="3194684" y="3373969"/>
                  <a:pt x="3160086" y="3378057"/>
                </a:cubicBezTo>
                <a:cubicBezTo>
                  <a:pt x="3126978" y="3382145"/>
                  <a:pt x="3093125" y="3380287"/>
                  <a:pt x="3060016" y="3372854"/>
                </a:cubicBezTo>
                <a:cubicBezTo>
                  <a:pt x="3045880" y="3369881"/>
                  <a:pt x="3031000" y="3363191"/>
                  <a:pt x="3019839" y="3354271"/>
                </a:cubicBezTo>
                <a:cubicBezTo>
                  <a:pt x="2993799" y="3333087"/>
                  <a:pt x="2965154" y="3313762"/>
                  <a:pt x="2945437" y="3285144"/>
                </a:cubicBezTo>
                <a:cubicBezTo>
                  <a:pt x="2935765" y="3271765"/>
                  <a:pt x="2925721" y="3259129"/>
                  <a:pt x="2914561" y="3244263"/>
                </a:cubicBezTo>
                <a:cubicBezTo>
                  <a:pt x="2899309" y="3256527"/>
                  <a:pt x="2881080" y="3264704"/>
                  <a:pt x="2860247" y="3268792"/>
                </a:cubicBezTo>
                <a:cubicBezTo>
                  <a:pt x="2852436" y="3270650"/>
                  <a:pt x="2844995" y="3276968"/>
                  <a:pt x="2838299" y="3282542"/>
                </a:cubicBezTo>
                <a:cubicBezTo>
                  <a:pt x="2825279" y="3293321"/>
                  <a:pt x="2810398" y="3297781"/>
                  <a:pt x="2793658" y="3300754"/>
                </a:cubicBezTo>
                <a:cubicBezTo>
                  <a:pt x="2762781" y="3305957"/>
                  <a:pt x="2731533" y="3310417"/>
                  <a:pt x="2701772" y="3319707"/>
                </a:cubicBezTo>
                <a:cubicBezTo>
                  <a:pt x="2669035" y="3329742"/>
                  <a:pt x="2636670" y="3329742"/>
                  <a:pt x="2605421" y="3318965"/>
                </a:cubicBezTo>
                <a:cubicBezTo>
                  <a:pt x="2575661" y="3308558"/>
                  <a:pt x="2547016" y="3293321"/>
                  <a:pt x="2518372" y="3278826"/>
                </a:cubicBezTo>
                <a:cubicBezTo>
                  <a:pt x="2509072" y="3274366"/>
                  <a:pt x="2501259" y="3265819"/>
                  <a:pt x="2491587" y="3258757"/>
                </a:cubicBezTo>
                <a:cubicBezTo>
                  <a:pt x="2474102" y="3270278"/>
                  <a:pt x="2456989" y="3264332"/>
                  <a:pt x="2441365" y="3253925"/>
                </a:cubicBezTo>
                <a:cubicBezTo>
                  <a:pt x="2430577" y="3246864"/>
                  <a:pt x="2420161" y="3243891"/>
                  <a:pt x="2407513" y="3243148"/>
                </a:cubicBezTo>
                <a:cubicBezTo>
                  <a:pt x="2369568" y="3242404"/>
                  <a:pt x="2339063" y="3225308"/>
                  <a:pt x="2316370" y="3195947"/>
                </a:cubicBezTo>
                <a:cubicBezTo>
                  <a:pt x="2308559" y="3186284"/>
                  <a:pt x="2304466" y="3175135"/>
                  <a:pt x="2302606" y="3162499"/>
                </a:cubicBezTo>
                <a:cubicBezTo>
                  <a:pt x="2290702" y="3082222"/>
                  <a:pt x="2302606" y="3003432"/>
                  <a:pt x="2317487" y="2925014"/>
                </a:cubicBezTo>
                <a:cubicBezTo>
                  <a:pt x="2323067" y="2893795"/>
                  <a:pt x="2341296" y="2868895"/>
                  <a:pt x="2361012" y="2844737"/>
                </a:cubicBezTo>
                <a:cubicBezTo>
                  <a:pt x="2368824" y="2835446"/>
                  <a:pt x="2377008" y="2826526"/>
                  <a:pt x="2384076" y="2816492"/>
                </a:cubicBezTo>
                <a:cubicBezTo>
                  <a:pt x="2393749" y="2801625"/>
                  <a:pt x="2406025" y="2790476"/>
                  <a:pt x="2423137" y="2786016"/>
                </a:cubicBezTo>
                <a:cubicBezTo>
                  <a:pt x="2458850" y="2775981"/>
                  <a:pt x="2489354" y="2755912"/>
                  <a:pt x="2519116" y="2735471"/>
                </a:cubicBezTo>
                <a:cubicBezTo>
                  <a:pt x="2535855" y="2723579"/>
                  <a:pt x="2548132" y="2703881"/>
                  <a:pt x="2560409" y="2686042"/>
                </a:cubicBezTo>
                <a:cubicBezTo>
                  <a:pt x="2564128" y="2680096"/>
                  <a:pt x="2561896" y="2670061"/>
                  <a:pt x="2562640" y="2661884"/>
                </a:cubicBezTo>
                <a:cubicBezTo>
                  <a:pt x="2565245" y="2623976"/>
                  <a:pt x="2568964" y="2585696"/>
                  <a:pt x="2569709" y="2547788"/>
                </a:cubicBezTo>
                <a:cubicBezTo>
                  <a:pt x="2570453" y="2522143"/>
                  <a:pt x="2567104" y="2496129"/>
                  <a:pt x="2565245" y="2470484"/>
                </a:cubicBezTo>
                <a:cubicBezTo>
                  <a:pt x="2565245" y="2469741"/>
                  <a:pt x="2564873" y="2468997"/>
                  <a:pt x="2564873" y="2468254"/>
                </a:cubicBezTo>
                <a:cubicBezTo>
                  <a:pt x="2564501" y="2425886"/>
                  <a:pt x="2546644" y="2386119"/>
                  <a:pt x="2543296" y="2344123"/>
                </a:cubicBezTo>
                <a:cubicBezTo>
                  <a:pt x="2542552" y="2332973"/>
                  <a:pt x="2541808" y="2321452"/>
                  <a:pt x="2541064" y="2311046"/>
                </a:cubicBezTo>
                <a:cubicBezTo>
                  <a:pt x="2550737" y="2305843"/>
                  <a:pt x="2554456" y="2310674"/>
                  <a:pt x="2558176" y="2315878"/>
                </a:cubicBezTo>
                <a:cubicBezTo>
                  <a:pt x="2563384" y="2323311"/>
                  <a:pt x="2567848" y="2330743"/>
                  <a:pt x="2573056" y="2337805"/>
                </a:cubicBezTo>
                <a:cubicBezTo>
                  <a:pt x="2577520" y="2343380"/>
                  <a:pt x="2582728" y="2348583"/>
                  <a:pt x="2589053" y="2355272"/>
                </a:cubicBezTo>
                <a:cubicBezTo>
                  <a:pt x="2599097" y="2331487"/>
                  <a:pt x="2594633" y="2309187"/>
                  <a:pt x="2595377" y="2287260"/>
                </a:cubicBezTo>
                <a:cubicBezTo>
                  <a:pt x="2596493" y="2286517"/>
                  <a:pt x="2597982" y="2286145"/>
                  <a:pt x="2599469" y="2285402"/>
                </a:cubicBezTo>
                <a:cubicBezTo>
                  <a:pt x="2605421" y="2292091"/>
                  <a:pt x="2611001" y="2298782"/>
                  <a:pt x="2617698" y="2306586"/>
                </a:cubicBezTo>
                <a:cubicBezTo>
                  <a:pt x="2620674" y="2301755"/>
                  <a:pt x="2623278" y="2296923"/>
                  <a:pt x="2626998" y="2292835"/>
                </a:cubicBezTo>
                <a:cubicBezTo>
                  <a:pt x="2638531" y="2278341"/>
                  <a:pt x="2643367" y="2277969"/>
                  <a:pt x="2658247" y="2292091"/>
                </a:cubicBezTo>
                <a:cubicBezTo>
                  <a:pt x="2671639" y="2284658"/>
                  <a:pt x="2689124" y="2284287"/>
                  <a:pt x="2698796" y="2268306"/>
                </a:cubicBezTo>
                <a:cubicBezTo>
                  <a:pt x="2700470" y="2265333"/>
                  <a:pt x="2703818" y="2264404"/>
                  <a:pt x="2707166" y="2265147"/>
                </a:cubicBezTo>
                <a:close/>
                <a:moveTo>
                  <a:pt x="1405568" y="2250633"/>
                </a:moveTo>
                <a:cubicBezTo>
                  <a:pt x="1339055" y="2253977"/>
                  <a:pt x="1275887" y="2275526"/>
                  <a:pt x="1206402" y="2278499"/>
                </a:cubicBezTo>
                <a:cubicBezTo>
                  <a:pt x="1209004" y="2287788"/>
                  <a:pt x="1210118" y="2294475"/>
                  <a:pt x="1212348" y="2300792"/>
                </a:cubicBezTo>
                <a:cubicBezTo>
                  <a:pt x="1220894" y="2327171"/>
                  <a:pt x="1219035" y="2352809"/>
                  <a:pt x="1209004" y="2378445"/>
                </a:cubicBezTo>
                <a:cubicBezTo>
                  <a:pt x="1204173" y="2391449"/>
                  <a:pt x="1199714" y="2404082"/>
                  <a:pt x="1195255" y="2417085"/>
                </a:cubicBezTo>
                <a:cubicBezTo>
                  <a:pt x="1189310" y="2432319"/>
                  <a:pt x="1194883" y="2444951"/>
                  <a:pt x="1204915" y="2456097"/>
                </a:cubicBezTo>
                <a:cubicBezTo>
                  <a:pt x="1207889" y="2459814"/>
                  <a:pt x="1212348" y="2462414"/>
                  <a:pt x="1216435" y="2464272"/>
                </a:cubicBezTo>
                <a:cubicBezTo>
                  <a:pt x="1233899" y="2473932"/>
                  <a:pt x="1252106" y="2479876"/>
                  <a:pt x="1272914" y="2476533"/>
                </a:cubicBezTo>
                <a:cubicBezTo>
                  <a:pt x="1301897" y="2472074"/>
                  <a:pt x="1331251" y="2471332"/>
                  <a:pt x="1359863" y="2466130"/>
                </a:cubicBezTo>
                <a:cubicBezTo>
                  <a:pt x="1387360" y="2460928"/>
                  <a:pt x="1413742" y="2452382"/>
                  <a:pt x="1440866" y="2445323"/>
                </a:cubicBezTo>
                <a:cubicBezTo>
                  <a:pt x="1460189" y="2440864"/>
                  <a:pt x="1470593" y="2426374"/>
                  <a:pt x="1473566" y="2410026"/>
                </a:cubicBezTo>
                <a:cubicBezTo>
                  <a:pt x="1477653" y="2386619"/>
                  <a:pt x="1475424" y="2363583"/>
                  <a:pt x="1457960" y="2342776"/>
                </a:cubicBezTo>
                <a:cubicBezTo>
                  <a:pt x="1435665" y="2316025"/>
                  <a:pt x="1412999" y="2288159"/>
                  <a:pt x="1405568" y="2250633"/>
                </a:cubicBezTo>
                <a:close/>
                <a:moveTo>
                  <a:pt x="1921024" y="2249557"/>
                </a:moveTo>
                <a:cubicBezTo>
                  <a:pt x="1921395" y="2251045"/>
                  <a:pt x="1921395" y="2252534"/>
                  <a:pt x="1921395" y="2254022"/>
                </a:cubicBezTo>
                <a:cubicBezTo>
                  <a:pt x="1910252" y="2258486"/>
                  <a:pt x="1899478" y="2262952"/>
                  <a:pt x="1888334" y="2266673"/>
                </a:cubicBezTo>
                <a:cubicBezTo>
                  <a:pt x="1863073" y="2274858"/>
                  <a:pt x="1837441" y="2281556"/>
                  <a:pt x="1812551" y="2290858"/>
                </a:cubicBezTo>
                <a:cubicBezTo>
                  <a:pt x="1786549" y="2300532"/>
                  <a:pt x="1761659" y="2313555"/>
                  <a:pt x="1735655" y="2323602"/>
                </a:cubicBezTo>
                <a:cubicBezTo>
                  <a:pt x="1704079" y="2335508"/>
                  <a:pt x="1678077" y="2355228"/>
                  <a:pt x="1656530" y="2379786"/>
                </a:cubicBezTo>
                <a:cubicBezTo>
                  <a:pt x="1636099" y="2403599"/>
                  <a:pt x="1616782" y="2428156"/>
                  <a:pt x="1598951" y="2453830"/>
                </a:cubicBezTo>
                <a:cubicBezTo>
                  <a:pt x="1575176" y="2488062"/>
                  <a:pt x="1558831" y="2525642"/>
                  <a:pt x="1561060" y="2568431"/>
                </a:cubicBezTo>
                <a:cubicBezTo>
                  <a:pt x="1563288" y="2606010"/>
                  <a:pt x="1562918" y="2643963"/>
                  <a:pt x="1568489" y="2680428"/>
                </a:cubicBezTo>
                <a:cubicBezTo>
                  <a:pt x="1578148" y="2742193"/>
                  <a:pt x="1608609" y="2791308"/>
                  <a:pt x="1664702" y="2821818"/>
                </a:cubicBezTo>
                <a:cubicBezTo>
                  <a:pt x="1698136" y="2839678"/>
                  <a:pt x="1729340" y="2860143"/>
                  <a:pt x="1755344" y="2888050"/>
                </a:cubicBezTo>
                <a:cubicBezTo>
                  <a:pt x="1764631" y="2898468"/>
                  <a:pt x="1776147" y="2907398"/>
                  <a:pt x="1785805" y="2917816"/>
                </a:cubicBezTo>
                <a:cubicBezTo>
                  <a:pt x="1817752" y="2952420"/>
                  <a:pt x="1849328" y="2987397"/>
                  <a:pt x="1880161" y="3022743"/>
                </a:cubicBezTo>
                <a:cubicBezTo>
                  <a:pt x="1893534" y="3037999"/>
                  <a:pt x="1906537" y="3053627"/>
                  <a:pt x="1919166" y="3069999"/>
                </a:cubicBezTo>
                <a:cubicBezTo>
                  <a:pt x="1928082" y="3081905"/>
                  <a:pt x="1938112" y="3093812"/>
                  <a:pt x="1944056" y="3106834"/>
                </a:cubicBezTo>
                <a:cubicBezTo>
                  <a:pt x="1963001" y="3150740"/>
                  <a:pt x="1976746" y="3196507"/>
                  <a:pt x="1976746" y="3249343"/>
                </a:cubicBezTo>
                <a:cubicBezTo>
                  <a:pt x="1984176" y="3220692"/>
                  <a:pt x="1986776" y="3194274"/>
                  <a:pt x="1997547" y="3171204"/>
                </a:cubicBezTo>
                <a:cubicBezTo>
                  <a:pt x="2018722" y="3126555"/>
                  <a:pt x="2043611" y="3083394"/>
                  <a:pt x="2069243" y="3040604"/>
                </a:cubicBezTo>
                <a:cubicBezTo>
                  <a:pt x="2084845" y="3014558"/>
                  <a:pt x="2105648" y="2991488"/>
                  <a:pt x="2121993" y="2965442"/>
                </a:cubicBezTo>
                <a:cubicBezTo>
                  <a:pt x="2152455" y="2917072"/>
                  <a:pt x="2181802" y="2867956"/>
                  <a:pt x="2211148" y="2818842"/>
                </a:cubicBezTo>
                <a:cubicBezTo>
                  <a:pt x="2230837" y="2785354"/>
                  <a:pt x="2242725" y="2748891"/>
                  <a:pt x="2247925" y="2709451"/>
                </a:cubicBezTo>
                <a:cubicBezTo>
                  <a:pt x="2254984" y="2653266"/>
                  <a:pt x="2252754" y="2597825"/>
                  <a:pt x="2245696" y="2542386"/>
                </a:cubicBezTo>
                <a:cubicBezTo>
                  <a:pt x="2239381" y="2494387"/>
                  <a:pt x="2220808" y="2450109"/>
                  <a:pt x="2194804" y="2409552"/>
                </a:cubicBezTo>
                <a:cubicBezTo>
                  <a:pt x="2174001" y="2377182"/>
                  <a:pt x="2147625" y="2348531"/>
                  <a:pt x="2120508" y="2320625"/>
                </a:cubicBezTo>
                <a:cubicBezTo>
                  <a:pt x="2088188" y="2287137"/>
                  <a:pt x="2051041" y="2266673"/>
                  <a:pt x="2004234" y="2265557"/>
                </a:cubicBezTo>
                <a:cubicBezTo>
                  <a:pt x="1992718" y="2265185"/>
                  <a:pt x="1980833" y="2265185"/>
                  <a:pt x="1970059" y="2262580"/>
                </a:cubicBezTo>
                <a:cubicBezTo>
                  <a:pt x="1953343" y="2259231"/>
                  <a:pt x="1937369" y="2254022"/>
                  <a:pt x="1921024" y="2249557"/>
                </a:cubicBezTo>
                <a:close/>
                <a:moveTo>
                  <a:pt x="2993876" y="2235152"/>
                </a:moveTo>
                <a:cubicBezTo>
                  <a:pt x="3000810" y="2251431"/>
                  <a:pt x="2997525" y="2278440"/>
                  <a:pt x="2985847" y="2298789"/>
                </a:cubicBezTo>
                <a:cubicBezTo>
                  <a:pt x="2978184" y="2282510"/>
                  <a:pt x="2981833" y="2254761"/>
                  <a:pt x="2993876" y="2235152"/>
                </a:cubicBezTo>
                <a:close/>
                <a:moveTo>
                  <a:pt x="2860492" y="2225305"/>
                </a:moveTo>
                <a:cubicBezTo>
                  <a:pt x="2862682" y="2229040"/>
                  <a:pt x="2866696" y="2232776"/>
                  <a:pt x="2867060" y="2236885"/>
                </a:cubicBezTo>
                <a:cubicBezTo>
                  <a:pt x="2871075" y="2255563"/>
                  <a:pt x="2857207" y="2306367"/>
                  <a:pt x="2842975" y="2325045"/>
                </a:cubicBezTo>
                <a:cubicBezTo>
                  <a:pt x="2840785" y="2319442"/>
                  <a:pt x="2837866" y="2314959"/>
                  <a:pt x="2837501" y="2309729"/>
                </a:cubicBezTo>
                <a:cubicBezTo>
                  <a:pt x="2835312" y="2283580"/>
                  <a:pt x="2841150" y="2258178"/>
                  <a:pt x="2850274" y="2233523"/>
                </a:cubicBezTo>
                <a:cubicBezTo>
                  <a:pt x="2851734" y="2230161"/>
                  <a:pt x="2856843" y="2228294"/>
                  <a:pt x="2860492" y="2225305"/>
                </a:cubicBezTo>
                <a:close/>
                <a:moveTo>
                  <a:pt x="1878304" y="2187792"/>
                </a:moveTo>
                <a:cubicBezTo>
                  <a:pt x="1858987" y="2190396"/>
                  <a:pt x="1843756" y="2200815"/>
                  <a:pt x="1831869" y="2215326"/>
                </a:cubicBezTo>
                <a:cubicBezTo>
                  <a:pt x="1824440" y="2225000"/>
                  <a:pt x="1827783" y="2237278"/>
                  <a:pt x="1829269" y="2246952"/>
                </a:cubicBezTo>
                <a:cubicBezTo>
                  <a:pt x="1890563" y="2242488"/>
                  <a:pt x="1950742" y="2237651"/>
                  <a:pt x="2012406" y="2232813"/>
                </a:cubicBezTo>
                <a:cubicBezTo>
                  <a:pt x="2007205" y="2222209"/>
                  <a:pt x="2002841" y="2214954"/>
                  <a:pt x="1997501" y="2209930"/>
                </a:cubicBezTo>
                <a:lnTo>
                  <a:pt x="1993325" y="2208022"/>
                </a:lnTo>
                <a:lnTo>
                  <a:pt x="1976746" y="2200443"/>
                </a:lnTo>
                <a:cubicBezTo>
                  <a:pt x="1950742" y="2195233"/>
                  <a:pt x="1924738" y="2191512"/>
                  <a:pt x="1898735" y="2187792"/>
                </a:cubicBezTo>
                <a:cubicBezTo>
                  <a:pt x="1892048" y="2186676"/>
                  <a:pt x="1884990" y="2187048"/>
                  <a:pt x="1878304" y="2187792"/>
                </a:cubicBezTo>
                <a:close/>
                <a:moveTo>
                  <a:pt x="1024001" y="2098869"/>
                </a:moveTo>
                <a:cubicBezTo>
                  <a:pt x="1024372" y="2126732"/>
                  <a:pt x="1014002" y="2146051"/>
                  <a:pt x="1000669" y="2165741"/>
                </a:cubicBezTo>
                <a:cubicBezTo>
                  <a:pt x="990300" y="2144565"/>
                  <a:pt x="1000299" y="2114472"/>
                  <a:pt x="1024001" y="2098869"/>
                </a:cubicBezTo>
                <a:close/>
                <a:moveTo>
                  <a:pt x="1007512" y="2043108"/>
                </a:moveTo>
                <a:cubicBezTo>
                  <a:pt x="1011248" y="2062160"/>
                  <a:pt x="1000417" y="2090551"/>
                  <a:pt x="982862" y="2109977"/>
                </a:cubicBezTo>
                <a:cubicBezTo>
                  <a:pt x="973899" y="2095781"/>
                  <a:pt x="986598" y="2059918"/>
                  <a:pt x="1007512" y="2043108"/>
                </a:cubicBezTo>
                <a:close/>
                <a:moveTo>
                  <a:pt x="1289534" y="1952078"/>
                </a:moveTo>
                <a:cubicBezTo>
                  <a:pt x="1297553" y="1953372"/>
                  <a:pt x="1304413" y="1958921"/>
                  <a:pt x="1309418" y="1968538"/>
                </a:cubicBezTo>
                <a:cubicBezTo>
                  <a:pt x="1317947" y="1984812"/>
                  <a:pt x="1315352" y="2001087"/>
                  <a:pt x="1304969" y="2016253"/>
                </a:cubicBezTo>
                <a:cubicBezTo>
                  <a:pt x="1295328" y="2029938"/>
                  <a:pt x="1280867" y="2032897"/>
                  <a:pt x="1265293" y="2029938"/>
                </a:cubicBezTo>
                <a:cubicBezTo>
                  <a:pt x="1260844" y="2029569"/>
                  <a:pt x="1255652" y="2027718"/>
                  <a:pt x="1252685" y="2024759"/>
                </a:cubicBezTo>
                <a:cubicBezTo>
                  <a:pt x="1239337" y="2011444"/>
                  <a:pt x="1234517" y="1994430"/>
                  <a:pt x="1233033" y="1977045"/>
                </a:cubicBezTo>
                <a:cubicBezTo>
                  <a:pt x="1234146" y="1976305"/>
                  <a:pt x="1235628" y="1975565"/>
                  <a:pt x="1237112" y="1975195"/>
                </a:cubicBezTo>
                <a:cubicBezTo>
                  <a:pt x="1239337" y="1980004"/>
                  <a:pt x="1240449" y="1985922"/>
                  <a:pt x="1243416" y="1989990"/>
                </a:cubicBezTo>
                <a:cubicBezTo>
                  <a:pt x="1249719" y="1997758"/>
                  <a:pt x="1256394" y="2006266"/>
                  <a:pt x="1264552" y="2011074"/>
                </a:cubicBezTo>
                <a:cubicBezTo>
                  <a:pt x="1274192" y="2016253"/>
                  <a:pt x="1287170" y="2009595"/>
                  <a:pt x="1291620" y="1999977"/>
                </a:cubicBezTo>
                <a:cubicBezTo>
                  <a:pt x="1296811" y="1988511"/>
                  <a:pt x="1292361" y="1974086"/>
                  <a:pt x="1281609" y="1967798"/>
                </a:cubicBezTo>
                <a:cubicBezTo>
                  <a:pt x="1276417" y="1965208"/>
                  <a:pt x="1270484" y="1963729"/>
                  <a:pt x="1262697" y="1961140"/>
                </a:cubicBezTo>
                <a:cubicBezTo>
                  <a:pt x="1272338" y="1953743"/>
                  <a:pt x="1281516" y="1950783"/>
                  <a:pt x="1289534" y="1952078"/>
                </a:cubicBezTo>
                <a:close/>
                <a:moveTo>
                  <a:pt x="1146885" y="1816470"/>
                </a:moveTo>
                <a:cubicBezTo>
                  <a:pt x="1168868" y="1813500"/>
                  <a:pt x="1184516" y="1823524"/>
                  <a:pt x="1196812" y="1841716"/>
                </a:cubicBezTo>
                <a:cubicBezTo>
                  <a:pt x="1210225" y="1862135"/>
                  <a:pt x="1219539" y="1883669"/>
                  <a:pt x="1212460" y="1908543"/>
                </a:cubicBezTo>
                <a:cubicBezTo>
                  <a:pt x="1210971" y="1915598"/>
                  <a:pt x="1208362" y="1923766"/>
                  <a:pt x="1203891" y="1928964"/>
                </a:cubicBezTo>
                <a:cubicBezTo>
                  <a:pt x="1174084" y="1961264"/>
                  <a:pt x="1138688" y="1982054"/>
                  <a:pt x="1092859" y="1979827"/>
                </a:cubicBezTo>
                <a:cubicBezTo>
                  <a:pt x="1089507" y="1979827"/>
                  <a:pt x="1086153" y="1979456"/>
                  <a:pt x="1082800" y="1978713"/>
                </a:cubicBezTo>
                <a:cubicBezTo>
                  <a:pt x="1052993" y="1972402"/>
                  <a:pt x="1044423" y="1957180"/>
                  <a:pt x="1054856" y="1928221"/>
                </a:cubicBezTo>
                <a:cubicBezTo>
                  <a:pt x="1057091" y="1921910"/>
                  <a:pt x="1059699" y="1915969"/>
                  <a:pt x="1062679" y="1909658"/>
                </a:cubicBezTo>
                <a:cubicBezTo>
                  <a:pt x="1063052" y="1908543"/>
                  <a:pt x="1064915" y="1908173"/>
                  <a:pt x="1066033" y="1907059"/>
                </a:cubicBezTo>
                <a:cubicBezTo>
                  <a:pt x="1064170" y="1917826"/>
                  <a:pt x="1061563" y="1927850"/>
                  <a:pt x="1059699" y="1937874"/>
                </a:cubicBezTo>
                <a:cubicBezTo>
                  <a:pt x="1056718" y="1956066"/>
                  <a:pt x="1062679" y="1964234"/>
                  <a:pt x="1080564" y="1968689"/>
                </a:cubicBezTo>
                <a:cubicBezTo>
                  <a:pt x="1111117" y="1976115"/>
                  <a:pt x="1138688" y="1968689"/>
                  <a:pt x="1164769" y="1953467"/>
                </a:cubicBezTo>
                <a:cubicBezTo>
                  <a:pt x="1169613" y="1950868"/>
                  <a:pt x="1174084" y="1947527"/>
                  <a:pt x="1178182" y="1944186"/>
                </a:cubicBezTo>
                <a:cubicBezTo>
                  <a:pt x="1201656" y="1925622"/>
                  <a:pt x="1206499" y="1893694"/>
                  <a:pt x="1189360" y="1869561"/>
                </a:cubicBezTo>
                <a:cubicBezTo>
                  <a:pt x="1169240" y="1841345"/>
                  <a:pt x="1148748" y="1835776"/>
                  <a:pt x="1116705" y="1849513"/>
                </a:cubicBezTo>
                <a:cubicBezTo>
                  <a:pt x="1112606" y="1851369"/>
                  <a:pt x="1108508" y="1853597"/>
                  <a:pt x="1099566" y="1858052"/>
                </a:cubicBezTo>
                <a:cubicBezTo>
                  <a:pt x="1109626" y="1833176"/>
                  <a:pt x="1124157" y="1819068"/>
                  <a:pt x="1146885" y="1816470"/>
                </a:cubicBezTo>
                <a:close/>
                <a:moveTo>
                  <a:pt x="1334322" y="1804421"/>
                </a:moveTo>
                <a:cubicBezTo>
                  <a:pt x="1325310" y="1805299"/>
                  <a:pt x="1317175" y="1809184"/>
                  <a:pt x="1312924" y="1816213"/>
                </a:cubicBezTo>
                <a:cubicBezTo>
                  <a:pt x="1299983" y="1836559"/>
                  <a:pt x="1289261" y="1858385"/>
                  <a:pt x="1292589" y="1883911"/>
                </a:cubicBezTo>
                <a:cubicBezTo>
                  <a:pt x="1294437" y="1899078"/>
                  <a:pt x="1304420" y="1907957"/>
                  <a:pt x="1318470" y="1912026"/>
                </a:cubicBezTo>
                <a:cubicBezTo>
                  <a:pt x="1325125" y="1913876"/>
                  <a:pt x="1331779" y="1913876"/>
                  <a:pt x="1342872" y="1914986"/>
                </a:cubicBezTo>
                <a:cubicBezTo>
                  <a:pt x="1352116" y="1912396"/>
                  <a:pt x="1365425" y="1909807"/>
                  <a:pt x="1377627" y="1903887"/>
                </a:cubicBezTo>
                <a:cubicBezTo>
                  <a:pt x="1383912" y="1901298"/>
                  <a:pt x="1391676" y="1893529"/>
                  <a:pt x="1392416" y="1886871"/>
                </a:cubicBezTo>
                <a:cubicBezTo>
                  <a:pt x="1395374" y="1865045"/>
                  <a:pt x="1389458" y="1843958"/>
                  <a:pt x="1377627" y="1825461"/>
                </a:cubicBezTo>
                <a:cubicBezTo>
                  <a:pt x="1373559" y="1819543"/>
                  <a:pt x="1366905" y="1814732"/>
                  <a:pt x="1360989" y="1810664"/>
                </a:cubicBezTo>
                <a:cubicBezTo>
                  <a:pt x="1353224" y="1805670"/>
                  <a:pt x="1343334" y="1803543"/>
                  <a:pt x="1334322" y="1804421"/>
                </a:cubicBezTo>
                <a:close/>
                <a:moveTo>
                  <a:pt x="1347031" y="1786895"/>
                </a:moveTo>
                <a:cubicBezTo>
                  <a:pt x="1360341" y="1786802"/>
                  <a:pt x="1373929" y="1792722"/>
                  <a:pt x="1385022" y="1804374"/>
                </a:cubicBezTo>
                <a:cubicBezTo>
                  <a:pt x="1386500" y="1805854"/>
                  <a:pt x="1387610" y="1807704"/>
                  <a:pt x="1388718" y="1809184"/>
                </a:cubicBezTo>
                <a:cubicBezTo>
                  <a:pt x="1404617" y="1832489"/>
                  <a:pt x="1409793" y="1858015"/>
                  <a:pt x="1407945" y="1885760"/>
                </a:cubicBezTo>
                <a:cubicBezTo>
                  <a:pt x="1407205" y="1898708"/>
                  <a:pt x="1400180" y="1907957"/>
                  <a:pt x="1388718" y="1912026"/>
                </a:cubicBezTo>
                <a:cubicBezTo>
                  <a:pt x="1373559" y="1917205"/>
                  <a:pt x="1357661" y="1923125"/>
                  <a:pt x="1341763" y="1924604"/>
                </a:cubicBezTo>
                <a:cubicBezTo>
                  <a:pt x="1302941" y="1927934"/>
                  <a:pt x="1282236" y="1906477"/>
                  <a:pt x="1284454" y="1869484"/>
                </a:cubicBezTo>
                <a:cubicBezTo>
                  <a:pt x="1283715" y="1842478"/>
                  <a:pt x="1296285" y="1823611"/>
                  <a:pt x="1310705" y="1805484"/>
                </a:cubicBezTo>
                <a:cubicBezTo>
                  <a:pt x="1320688" y="1793092"/>
                  <a:pt x="1333721" y="1786987"/>
                  <a:pt x="1347031" y="1786895"/>
                </a:cubicBezTo>
                <a:close/>
                <a:moveTo>
                  <a:pt x="3331035" y="1777460"/>
                </a:moveTo>
                <a:cubicBezTo>
                  <a:pt x="3321819" y="1774902"/>
                  <a:pt x="3312137" y="1774995"/>
                  <a:pt x="3301524" y="1781135"/>
                </a:cubicBezTo>
                <a:cubicBezTo>
                  <a:pt x="3296312" y="1784113"/>
                  <a:pt x="3289609" y="1783740"/>
                  <a:pt x="3283651" y="1785228"/>
                </a:cubicBezTo>
                <a:cubicBezTo>
                  <a:pt x="3277693" y="1786716"/>
                  <a:pt x="3271364" y="1788206"/>
                  <a:pt x="3266522" y="1791555"/>
                </a:cubicBezTo>
                <a:cubicBezTo>
                  <a:pt x="3235617" y="1811277"/>
                  <a:pt x="3204710" y="1831373"/>
                  <a:pt x="3173058" y="1851469"/>
                </a:cubicBezTo>
                <a:cubicBezTo>
                  <a:pt x="3173058" y="1868588"/>
                  <a:pt x="3182740" y="1892404"/>
                  <a:pt x="3195401" y="1903567"/>
                </a:cubicBezTo>
                <a:cubicBezTo>
                  <a:pt x="3207317" y="1887194"/>
                  <a:pt x="3211412" y="1864866"/>
                  <a:pt x="3230403" y="1854446"/>
                </a:cubicBezTo>
                <a:cubicBezTo>
                  <a:pt x="3231893" y="1855190"/>
                  <a:pt x="3233382" y="1855562"/>
                  <a:pt x="3234872" y="1856307"/>
                </a:cubicBezTo>
                <a:cubicBezTo>
                  <a:pt x="3233382" y="1866726"/>
                  <a:pt x="3231893" y="1876774"/>
                  <a:pt x="3229658" y="1888682"/>
                </a:cubicBezTo>
                <a:cubicBezTo>
                  <a:pt x="3243064" y="1880123"/>
                  <a:pt x="3254607" y="1871564"/>
                  <a:pt x="3267267" y="1865238"/>
                </a:cubicBezTo>
                <a:cubicBezTo>
                  <a:pt x="3279556" y="1858539"/>
                  <a:pt x="3292215" y="1849236"/>
                  <a:pt x="3311206" y="1854073"/>
                </a:cubicBezTo>
                <a:cubicBezTo>
                  <a:pt x="3294077" y="1879751"/>
                  <a:pt x="3263916" y="1886078"/>
                  <a:pt x="3247532" y="1908034"/>
                </a:cubicBezTo>
                <a:cubicBezTo>
                  <a:pt x="3257586" y="1903196"/>
                  <a:pt x="3266895" y="1896497"/>
                  <a:pt x="3276949" y="1891288"/>
                </a:cubicBezTo>
                <a:cubicBezTo>
                  <a:pt x="3287375" y="1885706"/>
                  <a:pt x="3298174" y="1879378"/>
                  <a:pt x="3310834" y="1884589"/>
                </a:cubicBezTo>
                <a:cubicBezTo>
                  <a:pt x="3314185" y="1899102"/>
                  <a:pt x="3298919" y="1896125"/>
                  <a:pt x="3295195" y="1904312"/>
                </a:cubicBezTo>
                <a:cubicBezTo>
                  <a:pt x="3297057" y="1906917"/>
                  <a:pt x="3298919" y="1909522"/>
                  <a:pt x="3302642" y="1914360"/>
                </a:cubicBezTo>
                <a:cubicBezTo>
                  <a:pt x="3291472" y="1919943"/>
                  <a:pt x="3282162" y="1924780"/>
                  <a:pt x="3272481" y="1929989"/>
                </a:cubicBezTo>
                <a:cubicBezTo>
                  <a:pt x="3261310" y="1935572"/>
                  <a:pt x="3247159" y="1937804"/>
                  <a:pt x="3246787" y="1954550"/>
                </a:cubicBezTo>
                <a:cubicBezTo>
                  <a:pt x="3246787" y="1957528"/>
                  <a:pt x="3242691" y="1960133"/>
                  <a:pt x="3240457" y="1961994"/>
                </a:cubicBezTo>
                <a:cubicBezTo>
                  <a:pt x="3195401" y="2000696"/>
                  <a:pt x="3145876" y="2011116"/>
                  <a:pt x="3089648" y="1990275"/>
                </a:cubicBezTo>
                <a:cubicBezTo>
                  <a:pt x="3082201" y="1987299"/>
                  <a:pt x="3074382" y="1984322"/>
                  <a:pt x="3066562" y="1983205"/>
                </a:cubicBezTo>
                <a:cubicBezTo>
                  <a:pt x="3056136" y="1981716"/>
                  <a:pt x="3043847" y="1986555"/>
                  <a:pt x="3040496" y="1970553"/>
                </a:cubicBezTo>
                <a:cubicBezTo>
                  <a:pt x="3040123" y="1968692"/>
                  <a:pt x="3034538" y="1967203"/>
                  <a:pt x="3031559" y="1967203"/>
                </a:cubicBezTo>
                <a:cubicBezTo>
                  <a:pt x="3024112" y="1966831"/>
                  <a:pt x="3016665" y="1967948"/>
                  <a:pt x="3009217" y="1968320"/>
                </a:cubicBezTo>
                <a:cubicBezTo>
                  <a:pt x="3003259" y="1968692"/>
                  <a:pt x="2997674" y="1968320"/>
                  <a:pt x="2991343" y="1968320"/>
                </a:cubicBezTo>
                <a:cubicBezTo>
                  <a:pt x="3001770" y="1938549"/>
                  <a:pt x="3009217" y="1935572"/>
                  <a:pt x="3064328" y="1939665"/>
                </a:cubicBezTo>
                <a:cubicBezTo>
                  <a:pt x="3065817" y="1932967"/>
                  <a:pt x="3066935" y="1925896"/>
                  <a:pt x="3068796" y="1918082"/>
                </a:cubicBezTo>
                <a:cubicBezTo>
                  <a:pt x="3076244" y="1919198"/>
                  <a:pt x="3083691" y="1920315"/>
                  <a:pt x="3092628" y="1921058"/>
                </a:cubicBezTo>
                <a:cubicBezTo>
                  <a:pt x="3088904" y="1905428"/>
                  <a:pt x="3085553" y="1891660"/>
                  <a:pt x="3081829" y="1875286"/>
                </a:cubicBezTo>
                <a:cubicBezTo>
                  <a:pt x="3076244" y="1876402"/>
                  <a:pt x="3072147" y="1876402"/>
                  <a:pt x="3068423" y="1878262"/>
                </a:cubicBezTo>
                <a:cubicBezTo>
                  <a:pt x="3045337" y="1889054"/>
                  <a:pt x="3021505" y="1890543"/>
                  <a:pt x="2996557" y="1886449"/>
                </a:cubicBezTo>
                <a:cubicBezTo>
                  <a:pt x="2989854" y="1885334"/>
                  <a:pt x="2982779" y="1885334"/>
                  <a:pt x="2976449" y="1886821"/>
                </a:cubicBezTo>
                <a:cubicBezTo>
                  <a:pt x="2952989" y="1892404"/>
                  <a:pt x="2929158" y="1896869"/>
                  <a:pt x="2907188" y="1905428"/>
                </a:cubicBezTo>
                <a:cubicBezTo>
                  <a:pt x="2887080" y="1913243"/>
                  <a:pt x="2868462" y="1925152"/>
                  <a:pt x="2855058" y="1943387"/>
                </a:cubicBezTo>
                <a:cubicBezTo>
                  <a:pt x="2834205" y="1972041"/>
                  <a:pt x="2816331" y="2001812"/>
                  <a:pt x="2809257" y="2036421"/>
                </a:cubicBezTo>
                <a:cubicBezTo>
                  <a:pt x="2803670" y="2063960"/>
                  <a:pt x="2795851" y="2091125"/>
                  <a:pt x="2793244" y="2119035"/>
                </a:cubicBezTo>
                <a:cubicBezTo>
                  <a:pt x="2790266" y="2157738"/>
                  <a:pt x="2789149" y="2196440"/>
                  <a:pt x="2791383" y="2235142"/>
                </a:cubicBezTo>
                <a:cubicBezTo>
                  <a:pt x="2792872" y="2262680"/>
                  <a:pt x="2802181" y="2289474"/>
                  <a:pt x="2808139" y="2317012"/>
                </a:cubicBezTo>
                <a:cubicBezTo>
                  <a:pt x="2819311" y="2367623"/>
                  <a:pt x="2833832" y="2417490"/>
                  <a:pt x="2858036" y="2463635"/>
                </a:cubicBezTo>
                <a:cubicBezTo>
                  <a:pt x="2900859" y="2545504"/>
                  <a:pt x="2961926" y="2612116"/>
                  <a:pt x="3038262" y="2663844"/>
                </a:cubicBezTo>
                <a:cubicBezTo>
                  <a:pt x="3055763" y="2675380"/>
                  <a:pt x="3075499" y="2684684"/>
                  <a:pt x="3097096" y="2688777"/>
                </a:cubicBezTo>
                <a:cubicBezTo>
                  <a:pt x="3069540" y="2661982"/>
                  <a:pt x="3041985" y="2636305"/>
                  <a:pt x="3031931" y="2596487"/>
                </a:cubicBezTo>
                <a:cubicBezTo>
                  <a:pt x="3043103" y="2602813"/>
                  <a:pt x="3053529" y="2609884"/>
                  <a:pt x="3063211" y="2617699"/>
                </a:cubicBezTo>
                <a:cubicBezTo>
                  <a:pt x="3092628" y="2644121"/>
                  <a:pt x="3127257" y="2663844"/>
                  <a:pt x="3159654" y="2686172"/>
                </a:cubicBezTo>
                <a:cubicBezTo>
                  <a:pt x="3168218" y="2691754"/>
                  <a:pt x="3178272" y="2694731"/>
                  <a:pt x="3187954" y="2698452"/>
                </a:cubicBezTo>
                <a:cubicBezTo>
                  <a:pt x="3220349" y="2712221"/>
                  <a:pt x="3251628" y="2711850"/>
                  <a:pt x="3283651" y="2694359"/>
                </a:cubicBezTo>
                <a:cubicBezTo>
                  <a:pt x="3310090" y="2679845"/>
                  <a:pt x="3338017" y="2667565"/>
                  <a:pt x="3368551" y="2664960"/>
                </a:cubicBezTo>
                <a:cubicBezTo>
                  <a:pt x="3376370" y="2664216"/>
                  <a:pt x="3380467" y="2659751"/>
                  <a:pt x="3384191" y="2653423"/>
                </a:cubicBezTo>
                <a:cubicBezTo>
                  <a:pt x="3393872" y="2635562"/>
                  <a:pt x="3405042" y="2618071"/>
                  <a:pt x="3413979" y="2599836"/>
                </a:cubicBezTo>
                <a:cubicBezTo>
                  <a:pt x="3424778" y="2578252"/>
                  <a:pt x="3431481" y="2555552"/>
                  <a:pt x="3430364" y="2530992"/>
                </a:cubicBezTo>
                <a:cubicBezTo>
                  <a:pt x="3429992" y="2519827"/>
                  <a:pt x="3431481" y="2508663"/>
                  <a:pt x="3432597" y="2493778"/>
                </a:cubicBezTo>
                <a:cubicBezTo>
                  <a:pt x="3437439" y="2498988"/>
                  <a:pt x="3440046" y="2500848"/>
                  <a:pt x="3441534" y="2503453"/>
                </a:cubicBezTo>
                <a:cubicBezTo>
                  <a:pt x="3453823" y="2530247"/>
                  <a:pt x="3461642" y="2557785"/>
                  <a:pt x="3450100" y="2586439"/>
                </a:cubicBezTo>
                <a:cubicBezTo>
                  <a:pt x="3441534" y="2607651"/>
                  <a:pt x="3429992" y="2628118"/>
                  <a:pt x="3419938" y="2648958"/>
                </a:cubicBezTo>
                <a:cubicBezTo>
                  <a:pt x="3418076" y="2652679"/>
                  <a:pt x="3416214" y="2656773"/>
                  <a:pt x="3414352" y="2660867"/>
                </a:cubicBezTo>
                <a:cubicBezTo>
                  <a:pt x="3427012" y="2664588"/>
                  <a:pt x="3435204" y="2659751"/>
                  <a:pt x="3443396" y="2652308"/>
                </a:cubicBezTo>
                <a:cubicBezTo>
                  <a:pt x="3451588" y="2644492"/>
                  <a:pt x="3460152" y="2636305"/>
                  <a:pt x="3469834" y="2629979"/>
                </a:cubicBezTo>
                <a:cubicBezTo>
                  <a:pt x="3499996" y="2609512"/>
                  <a:pt x="3517497" y="2580485"/>
                  <a:pt x="3530158" y="2546992"/>
                </a:cubicBezTo>
                <a:cubicBezTo>
                  <a:pt x="3550638" y="2493033"/>
                  <a:pt x="3558458" y="2436096"/>
                  <a:pt x="3562182" y="2379160"/>
                </a:cubicBezTo>
                <a:cubicBezTo>
                  <a:pt x="3565905" y="2318129"/>
                  <a:pt x="3559202" y="2257843"/>
                  <a:pt x="3552873" y="2197184"/>
                </a:cubicBezTo>
                <a:cubicBezTo>
                  <a:pt x="3546914" y="2140992"/>
                  <a:pt x="3526806" y="2088520"/>
                  <a:pt x="3511167" y="2034932"/>
                </a:cubicBezTo>
                <a:cubicBezTo>
                  <a:pt x="3493666" y="1975391"/>
                  <a:pt x="3461642" y="1921058"/>
                  <a:pt x="3435204" y="1865238"/>
                </a:cubicBezTo>
                <a:cubicBezTo>
                  <a:pt x="3422544" y="1838816"/>
                  <a:pt x="3405042" y="1818720"/>
                  <a:pt x="3380094" y="1804207"/>
                </a:cubicBezTo>
                <a:cubicBezTo>
                  <a:pt x="3372647" y="1799370"/>
                  <a:pt x="3365572" y="1793787"/>
                  <a:pt x="3357752" y="1789694"/>
                </a:cubicBezTo>
                <a:cubicBezTo>
                  <a:pt x="3349001" y="1785228"/>
                  <a:pt x="3340251" y="1780018"/>
                  <a:pt x="3331035" y="1777460"/>
                </a:cubicBezTo>
                <a:close/>
                <a:moveTo>
                  <a:pt x="3735459" y="1730731"/>
                </a:moveTo>
                <a:cubicBezTo>
                  <a:pt x="3728741" y="1757537"/>
                  <a:pt x="3722445" y="1781669"/>
                  <a:pt x="3715859" y="1807306"/>
                </a:cubicBezTo>
                <a:cubicBezTo>
                  <a:pt x="3745557" y="1851037"/>
                  <a:pt x="3749126" y="1905993"/>
                  <a:pt x="3766101" y="1958570"/>
                </a:cubicBezTo>
                <a:cubicBezTo>
                  <a:pt x="3783898" y="1906165"/>
                  <a:pt x="3780628" y="1855859"/>
                  <a:pt x="3770373" y="1805585"/>
                </a:cubicBezTo>
                <a:cubicBezTo>
                  <a:pt x="3766117" y="1784748"/>
                  <a:pt x="3760379" y="1764452"/>
                  <a:pt x="3748558" y="1746659"/>
                </a:cubicBezTo>
                <a:cubicBezTo>
                  <a:pt x="3744910" y="1741274"/>
                  <a:pt x="3740455" y="1736743"/>
                  <a:pt x="3735459" y="1730731"/>
                </a:cubicBezTo>
                <a:close/>
                <a:moveTo>
                  <a:pt x="1252850" y="1727868"/>
                </a:moveTo>
                <a:cubicBezTo>
                  <a:pt x="1237986" y="1729355"/>
                  <a:pt x="1223123" y="1729355"/>
                  <a:pt x="1208260" y="1731212"/>
                </a:cubicBezTo>
                <a:cubicBezTo>
                  <a:pt x="1177791" y="1734927"/>
                  <a:pt x="1147692" y="1740501"/>
                  <a:pt x="1120197" y="1754991"/>
                </a:cubicBezTo>
                <a:cubicBezTo>
                  <a:pt x="1071520" y="1781742"/>
                  <a:pt x="1031018" y="1815553"/>
                  <a:pt x="1005751" y="1865340"/>
                </a:cubicBezTo>
                <a:cubicBezTo>
                  <a:pt x="995346" y="1886890"/>
                  <a:pt x="984199" y="1907696"/>
                  <a:pt x="975653" y="1929989"/>
                </a:cubicBezTo>
                <a:cubicBezTo>
                  <a:pt x="963020" y="1963056"/>
                  <a:pt x="951500" y="1996867"/>
                  <a:pt x="941468" y="2030677"/>
                </a:cubicBezTo>
                <a:cubicBezTo>
                  <a:pt x="926976" y="2076378"/>
                  <a:pt x="926605" y="2122078"/>
                  <a:pt x="946671" y="2166292"/>
                </a:cubicBezTo>
                <a:cubicBezTo>
                  <a:pt x="956331" y="2188213"/>
                  <a:pt x="967479" y="2209020"/>
                  <a:pt x="977511" y="2230570"/>
                </a:cubicBezTo>
                <a:cubicBezTo>
                  <a:pt x="982341" y="2240230"/>
                  <a:pt x="989773" y="2244688"/>
                  <a:pt x="1000177" y="2245432"/>
                </a:cubicBezTo>
                <a:cubicBezTo>
                  <a:pt x="1028789" y="2247660"/>
                  <a:pt x="1057400" y="2249147"/>
                  <a:pt x="1085640" y="2252119"/>
                </a:cubicBezTo>
                <a:cubicBezTo>
                  <a:pt x="1114251" y="2255091"/>
                  <a:pt x="1142863" y="2255091"/>
                  <a:pt x="1171102" y="2250262"/>
                </a:cubicBezTo>
                <a:cubicBezTo>
                  <a:pt x="1183736" y="2248032"/>
                  <a:pt x="1196369" y="2244317"/>
                  <a:pt x="1209004" y="2242088"/>
                </a:cubicBezTo>
                <a:cubicBezTo>
                  <a:pt x="1260281" y="2234285"/>
                  <a:pt x="1311187" y="2226111"/>
                  <a:pt x="1362464" y="2218681"/>
                </a:cubicBezTo>
                <a:cubicBezTo>
                  <a:pt x="1385873" y="2215336"/>
                  <a:pt x="1409655" y="2211620"/>
                  <a:pt x="1433435" y="2211250"/>
                </a:cubicBezTo>
                <a:cubicBezTo>
                  <a:pt x="1489915" y="2210506"/>
                  <a:pt x="1535247" y="2191928"/>
                  <a:pt x="1562744" y="2139170"/>
                </a:cubicBezTo>
                <a:cubicBezTo>
                  <a:pt x="1572776" y="2120963"/>
                  <a:pt x="1573520" y="2101643"/>
                  <a:pt x="1576863" y="2081208"/>
                </a:cubicBezTo>
                <a:cubicBezTo>
                  <a:pt x="1572776" y="2061516"/>
                  <a:pt x="1570547" y="2040710"/>
                  <a:pt x="1564602" y="2021760"/>
                </a:cubicBezTo>
                <a:cubicBezTo>
                  <a:pt x="1547881" y="1971973"/>
                  <a:pt x="1529302" y="1922929"/>
                  <a:pt x="1504406" y="1876858"/>
                </a:cubicBezTo>
                <a:cubicBezTo>
                  <a:pt x="1476166" y="1825584"/>
                  <a:pt x="1443468" y="1780999"/>
                  <a:pt x="1387360" y="1756477"/>
                </a:cubicBezTo>
                <a:cubicBezTo>
                  <a:pt x="1344256" y="1737528"/>
                  <a:pt x="1300783" y="1723409"/>
                  <a:pt x="1252850" y="1727868"/>
                </a:cubicBezTo>
                <a:close/>
                <a:moveTo>
                  <a:pt x="3150717" y="1712290"/>
                </a:moveTo>
                <a:cubicBezTo>
                  <a:pt x="3113480" y="1777785"/>
                  <a:pt x="3106032" y="1884217"/>
                  <a:pt x="3134332" y="1957155"/>
                </a:cubicBezTo>
                <a:cubicBezTo>
                  <a:pt x="3145876" y="1956039"/>
                  <a:pt x="3157419" y="1954922"/>
                  <a:pt x="3170824" y="1953807"/>
                </a:cubicBezTo>
                <a:cubicBezTo>
                  <a:pt x="3160771" y="1931478"/>
                  <a:pt x="3151834" y="1912499"/>
                  <a:pt x="3143641" y="1892776"/>
                </a:cubicBezTo>
                <a:cubicBezTo>
                  <a:pt x="3136939" y="1876774"/>
                  <a:pt x="3135822" y="1860400"/>
                  <a:pt x="3138429" y="1842910"/>
                </a:cubicBezTo>
                <a:cubicBezTo>
                  <a:pt x="3142525" y="1813883"/>
                  <a:pt x="3154068" y="1787833"/>
                  <a:pt x="3165611" y="1761783"/>
                </a:cubicBezTo>
                <a:cubicBezTo>
                  <a:pt x="3170453" y="1751363"/>
                  <a:pt x="3174920" y="1740572"/>
                  <a:pt x="3173058" y="1728291"/>
                </a:cubicBezTo>
                <a:cubicBezTo>
                  <a:pt x="3170824" y="1711917"/>
                  <a:pt x="3170080" y="1711173"/>
                  <a:pt x="3150717" y="1712290"/>
                </a:cubicBezTo>
                <a:close/>
                <a:moveTo>
                  <a:pt x="1280717" y="1691085"/>
                </a:moveTo>
                <a:cubicBezTo>
                  <a:pt x="1326422" y="1688856"/>
                  <a:pt x="1367294" y="1705204"/>
                  <a:pt x="1408168" y="1723781"/>
                </a:cubicBezTo>
                <a:cubicBezTo>
                  <a:pt x="1467248" y="1750160"/>
                  <a:pt x="1508122" y="1794375"/>
                  <a:pt x="1538963" y="1850107"/>
                </a:cubicBezTo>
                <a:cubicBezTo>
                  <a:pt x="1568689" y="1903237"/>
                  <a:pt x="1589126" y="1960084"/>
                  <a:pt x="1614022" y="2015444"/>
                </a:cubicBezTo>
                <a:cubicBezTo>
                  <a:pt x="1626283" y="2042939"/>
                  <a:pt x="1622568" y="2072663"/>
                  <a:pt x="1623683" y="2102015"/>
                </a:cubicBezTo>
                <a:cubicBezTo>
                  <a:pt x="1624797" y="2124679"/>
                  <a:pt x="1617737" y="2144742"/>
                  <a:pt x="1608076" y="2164434"/>
                </a:cubicBezTo>
                <a:cubicBezTo>
                  <a:pt x="1591355" y="2197502"/>
                  <a:pt x="1565345" y="2217566"/>
                  <a:pt x="1530417" y="2228712"/>
                </a:cubicBezTo>
                <a:cubicBezTo>
                  <a:pt x="1502548" y="2238001"/>
                  <a:pt x="1475052" y="2248032"/>
                  <a:pt x="1444955" y="2247289"/>
                </a:cubicBezTo>
                <a:cubicBezTo>
                  <a:pt x="1441981" y="2257693"/>
                  <a:pt x="1447184" y="2264380"/>
                  <a:pt x="1451271" y="2271068"/>
                </a:cubicBezTo>
                <a:cubicBezTo>
                  <a:pt x="1463533" y="2288902"/>
                  <a:pt x="1474681" y="2307851"/>
                  <a:pt x="1488057" y="2324943"/>
                </a:cubicBezTo>
                <a:cubicBezTo>
                  <a:pt x="1511094" y="2354666"/>
                  <a:pt x="1512581" y="2388105"/>
                  <a:pt x="1501063" y="2420058"/>
                </a:cubicBezTo>
                <a:cubicBezTo>
                  <a:pt x="1492516" y="2443094"/>
                  <a:pt x="1476166" y="2463158"/>
                  <a:pt x="1447927" y="2468359"/>
                </a:cubicBezTo>
                <a:cubicBezTo>
                  <a:pt x="1418944" y="2473932"/>
                  <a:pt x="1391076" y="2482849"/>
                  <a:pt x="1362464" y="2489165"/>
                </a:cubicBezTo>
                <a:cubicBezTo>
                  <a:pt x="1349087" y="2491766"/>
                  <a:pt x="1335340" y="2493624"/>
                  <a:pt x="1321963" y="2493996"/>
                </a:cubicBezTo>
                <a:cubicBezTo>
                  <a:pt x="1286663" y="2495482"/>
                  <a:pt x="1252106" y="2500312"/>
                  <a:pt x="1216063" y="2495482"/>
                </a:cubicBezTo>
                <a:cubicBezTo>
                  <a:pt x="1176304" y="2490280"/>
                  <a:pt x="1149922" y="2444209"/>
                  <a:pt x="1161069" y="2412998"/>
                </a:cubicBezTo>
                <a:cubicBezTo>
                  <a:pt x="1166272" y="2398137"/>
                  <a:pt x="1170731" y="2382903"/>
                  <a:pt x="1176304" y="2368785"/>
                </a:cubicBezTo>
                <a:cubicBezTo>
                  <a:pt x="1186709" y="2342405"/>
                  <a:pt x="1185594" y="2315654"/>
                  <a:pt x="1182250" y="2287788"/>
                </a:cubicBezTo>
                <a:cubicBezTo>
                  <a:pt x="1173332" y="2287788"/>
                  <a:pt x="1165158" y="2286673"/>
                  <a:pt x="1157354" y="2288159"/>
                </a:cubicBezTo>
                <a:cubicBezTo>
                  <a:pt x="1118338" y="2295218"/>
                  <a:pt x="1080066" y="2287788"/>
                  <a:pt x="1041422" y="2282957"/>
                </a:cubicBezTo>
                <a:cubicBezTo>
                  <a:pt x="1027302" y="2281472"/>
                  <a:pt x="1013182" y="2280357"/>
                  <a:pt x="999062" y="2278499"/>
                </a:cubicBezTo>
                <a:cubicBezTo>
                  <a:pt x="982341" y="2275898"/>
                  <a:pt x="968964" y="2268839"/>
                  <a:pt x="960046" y="2252491"/>
                </a:cubicBezTo>
                <a:cubicBezTo>
                  <a:pt x="952243" y="2236886"/>
                  <a:pt x="939238" y="2223510"/>
                  <a:pt x="931807" y="2207905"/>
                </a:cubicBezTo>
                <a:cubicBezTo>
                  <a:pt x="902081" y="2145114"/>
                  <a:pt x="893535" y="2080836"/>
                  <a:pt x="917687" y="2013958"/>
                </a:cubicBezTo>
                <a:cubicBezTo>
                  <a:pt x="931435" y="1976804"/>
                  <a:pt x="942582" y="1939277"/>
                  <a:pt x="955587" y="1901751"/>
                </a:cubicBezTo>
                <a:cubicBezTo>
                  <a:pt x="970823" y="1858281"/>
                  <a:pt x="992374" y="1818154"/>
                  <a:pt x="1024330" y="1785086"/>
                </a:cubicBezTo>
                <a:cubicBezTo>
                  <a:pt x="1077837" y="1730840"/>
                  <a:pt x="1142120" y="1697772"/>
                  <a:pt x="1219779" y="1694057"/>
                </a:cubicBezTo>
                <a:cubicBezTo>
                  <a:pt x="1239844" y="1693315"/>
                  <a:pt x="1260281" y="1691828"/>
                  <a:pt x="1280717" y="1691085"/>
                </a:cubicBezTo>
                <a:close/>
                <a:moveTo>
                  <a:pt x="3150019" y="1690427"/>
                </a:moveTo>
                <a:cubicBezTo>
                  <a:pt x="3154068" y="1690985"/>
                  <a:pt x="3157978" y="1694613"/>
                  <a:pt x="3163004" y="1701497"/>
                </a:cubicBezTo>
                <a:cubicBezTo>
                  <a:pt x="3186092" y="1698149"/>
                  <a:pt x="3203220" y="1713406"/>
                  <a:pt x="3202103" y="1739084"/>
                </a:cubicBezTo>
                <a:cubicBezTo>
                  <a:pt x="3202103" y="1750619"/>
                  <a:pt x="3197635" y="1761783"/>
                  <a:pt x="3194284" y="1772576"/>
                </a:cubicBezTo>
                <a:cubicBezTo>
                  <a:pt x="3191677" y="1781507"/>
                  <a:pt x="3187209" y="1790066"/>
                  <a:pt x="3182368" y="1802346"/>
                </a:cubicBezTo>
                <a:cubicBezTo>
                  <a:pt x="3203965" y="1793043"/>
                  <a:pt x="3217370" y="1780763"/>
                  <a:pt x="3230030" y="1768481"/>
                </a:cubicBezTo>
                <a:cubicBezTo>
                  <a:pt x="3269502" y="1729408"/>
                  <a:pt x="3335038" y="1720849"/>
                  <a:pt x="3381211" y="1748759"/>
                </a:cubicBezTo>
                <a:cubicBezTo>
                  <a:pt x="3400202" y="1760295"/>
                  <a:pt x="3419938" y="1771831"/>
                  <a:pt x="3438184" y="1784856"/>
                </a:cubicBezTo>
                <a:cubicBezTo>
                  <a:pt x="3448237" y="1792300"/>
                  <a:pt x="3458291" y="1801974"/>
                  <a:pt x="3464249" y="1812766"/>
                </a:cubicBezTo>
                <a:cubicBezTo>
                  <a:pt x="3488452" y="1857051"/>
                  <a:pt x="3511540" y="1902080"/>
                  <a:pt x="3533882" y="1947108"/>
                </a:cubicBezTo>
                <a:cubicBezTo>
                  <a:pt x="3541701" y="1963109"/>
                  <a:pt x="3548404" y="1979857"/>
                  <a:pt x="3553989" y="1996603"/>
                </a:cubicBezTo>
                <a:cubicBezTo>
                  <a:pt x="3558458" y="2010743"/>
                  <a:pt x="3560320" y="2025629"/>
                  <a:pt x="3562926" y="2040514"/>
                </a:cubicBezTo>
                <a:cubicBezTo>
                  <a:pt x="3566650" y="2057632"/>
                  <a:pt x="3568139" y="2075495"/>
                  <a:pt x="3573352" y="2092613"/>
                </a:cubicBezTo>
                <a:cubicBezTo>
                  <a:pt x="3601279" y="2183416"/>
                  <a:pt x="3611706" y="2277194"/>
                  <a:pt x="3610589" y="2371345"/>
                </a:cubicBezTo>
                <a:cubicBezTo>
                  <a:pt x="3610216" y="2444283"/>
                  <a:pt x="3598674" y="2517222"/>
                  <a:pt x="3568512" y="2584950"/>
                </a:cubicBezTo>
                <a:cubicBezTo>
                  <a:pt x="3553989" y="2617327"/>
                  <a:pt x="3533882" y="2646353"/>
                  <a:pt x="3501858" y="2666077"/>
                </a:cubicBezTo>
                <a:cubicBezTo>
                  <a:pt x="3491804" y="2672031"/>
                  <a:pt x="3483240" y="2681334"/>
                  <a:pt x="3474675" y="2689893"/>
                </a:cubicBezTo>
                <a:cubicBezTo>
                  <a:pt x="3465366" y="2699569"/>
                  <a:pt x="3454940" y="2707012"/>
                  <a:pt x="3441163" y="2707012"/>
                </a:cubicBezTo>
                <a:cubicBezTo>
                  <a:pt x="3425150" y="2707383"/>
                  <a:pt x="3409884" y="2707756"/>
                  <a:pt x="3393872" y="2707383"/>
                </a:cubicBezTo>
                <a:cubicBezTo>
                  <a:pt x="3365200" y="2705895"/>
                  <a:pt x="3339133" y="2711105"/>
                  <a:pt x="3315302" y="2729711"/>
                </a:cubicBezTo>
                <a:cubicBezTo>
                  <a:pt x="3295195" y="2744970"/>
                  <a:pt x="3272108" y="2755017"/>
                  <a:pt x="3246042" y="2757250"/>
                </a:cubicBezTo>
                <a:cubicBezTo>
                  <a:pt x="3232265" y="2757994"/>
                  <a:pt x="3218859" y="2761716"/>
                  <a:pt x="3205827" y="2765437"/>
                </a:cubicBezTo>
                <a:cubicBezTo>
                  <a:pt x="3171941" y="2774740"/>
                  <a:pt x="3138429" y="2773252"/>
                  <a:pt x="3105660" y="2760972"/>
                </a:cubicBezTo>
                <a:cubicBezTo>
                  <a:pt x="3044592" y="2738643"/>
                  <a:pt x="2988736" y="2708500"/>
                  <a:pt x="2941447" y="2663099"/>
                </a:cubicBezTo>
                <a:cubicBezTo>
                  <a:pt x="2855058" y="2581229"/>
                  <a:pt x="2793989" y="2484474"/>
                  <a:pt x="2769786" y="2366879"/>
                </a:cubicBezTo>
                <a:cubicBezTo>
                  <a:pt x="2758987" y="2314779"/>
                  <a:pt x="2743348" y="2263052"/>
                  <a:pt x="2747071" y="2209464"/>
                </a:cubicBezTo>
                <a:cubicBezTo>
                  <a:pt x="2751912" y="2140620"/>
                  <a:pt x="2757497" y="2071774"/>
                  <a:pt x="2775371" y="2004790"/>
                </a:cubicBezTo>
                <a:cubicBezTo>
                  <a:pt x="2780957" y="1983950"/>
                  <a:pt x="2793244" y="1964970"/>
                  <a:pt x="2802926" y="1945620"/>
                </a:cubicBezTo>
                <a:cubicBezTo>
                  <a:pt x="2807395" y="1937432"/>
                  <a:pt x="2814469" y="1930362"/>
                  <a:pt x="2819311" y="1922174"/>
                </a:cubicBezTo>
                <a:cubicBezTo>
                  <a:pt x="2836439" y="1893893"/>
                  <a:pt x="2863622" y="1877519"/>
                  <a:pt x="2893039" y="1866354"/>
                </a:cubicBezTo>
                <a:cubicBezTo>
                  <a:pt x="2918360" y="1856679"/>
                  <a:pt x="2945170" y="1850725"/>
                  <a:pt x="2971608" y="1844026"/>
                </a:cubicBezTo>
                <a:cubicBezTo>
                  <a:pt x="2980544" y="1841793"/>
                  <a:pt x="2991343" y="1840677"/>
                  <a:pt x="2999908" y="1843654"/>
                </a:cubicBezTo>
                <a:cubicBezTo>
                  <a:pt x="3027836" y="1853329"/>
                  <a:pt x="3055391" y="1845142"/>
                  <a:pt x="3083319" y="1845887"/>
                </a:cubicBezTo>
                <a:cubicBezTo>
                  <a:pt x="3085925" y="1828024"/>
                  <a:pt x="3088159" y="1810533"/>
                  <a:pt x="3091138" y="1793043"/>
                </a:cubicBezTo>
                <a:cubicBezTo>
                  <a:pt x="3097468" y="1761783"/>
                  <a:pt x="3110501" y="1733502"/>
                  <a:pt x="3128375" y="1707452"/>
                </a:cubicBezTo>
                <a:cubicBezTo>
                  <a:pt x="3130609" y="1704103"/>
                  <a:pt x="3133215" y="1700753"/>
                  <a:pt x="3136194" y="1697776"/>
                </a:cubicBezTo>
                <a:cubicBezTo>
                  <a:pt x="3141780" y="1692380"/>
                  <a:pt x="3145969" y="1689869"/>
                  <a:pt x="3150019" y="1690427"/>
                </a:cubicBezTo>
                <a:close/>
                <a:moveTo>
                  <a:pt x="1084880" y="1654314"/>
                </a:moveTo>
                <a:cubicBezTo>
                  <a:pt x="1116487" y="1658206"/>
                  <a:pt x="1148138" y="1663632"/>
                  <a:pt x="1179789" y="1669059"/>
                </a:cubicBezTo>
                <a:cubicBezTo>
                  <a:pt x="1183415" y="1669589"/>
                  <a:pt x="1187241" y="1670835"/>
                  <a:pt x="1191055" y="1674792"/>
                </a:cubicBezTo>
                <a:cubicBezTo>
                  <a:pt x="1186300" y="1675740"/>
                  <a:pt x="1181387" y="1677505"/>
                  <a:pt x="1176788" y="1677635"/>
                </a:cubicBezTo>
                <a:cubicBezTo>
                  <a:pt x="1165857" y="1677221"/>
                  <a:pt x="1154926" y="1676809"/>
                  <a:pt x="1144151" y="1675579"/>
                </a:cubicBezTo>
                <a:cubicBezTo>
                  <a:pt x="1106928" y="1670942"/>
                  <a:pt x="1071031" y="1677920"/>
                  <a:pt x="1034720" y="1686174"/>
                </a:cubicBezTo>
                <a:cubicBezTo>
                  <a:pt x="1020812" y="1688916"/>
                  <a:pt x="1006243" y="1690684"/>
                  <a:pt x="992737" y="1694860"/>
                </a:cubicBezTo>
                <a:cubicBezTo>
                  <a:pt x="956515" y="1706182"/>
                  <a:pt x="919733" y="1716889"/>
                  <a:pt x="884316" y="1731080"/>
                </a:cubicBezTo>
                <a:cubicBezTo>
                  <a:pt x="857906" y="1741583"/>
                  <a:pt x="840947" y="1763742"/>
                  <a:pt x="833262" y="1791418"/>
                </a:cubicBezTo>
                <a:cubicBezTo>
                  <a:pt x="824547" y="1820931"/>
                  <a:pt x="818639" y="1850816"/>
                  <a:pt x="809923" y="1880328"/>
                </a:cubicBezTo>
                <a:cubicBezTo>
                  <a:pt x="802138" y="1907646"/>
                  <a:pt x="792819" y="1935008"/>
                  <a:pt x="784117" y="1961810"/>
                </a:cubicBezTo>
                <a:cubicBezTo>
                  <a:pt x="781529" y="1969109"/>
                  <a:pt x="778483" y="1976151"/>
                  <a:pt x="774878" y="1982575"/>
                </a:cubicBezTo>
                <a:cubicBezTo>
                  <a:pt x="755621" y="2015819"/>
                  <a:pt x="733512" y="2047156"/>
                  <a:pt x="706313" y="2074122"/>
                </a:cubicBezTo>
                <a:cubicBezTo>
                  <a:pt x="695334" y="2084549"/>
                  <a:pt x="681702" y="2093787"/>
                  <a:pt x="667625" y="2100057"/>
                </a:cubicBezTo>
                <a:cubicBezTo>
                  <a:pt x="635217" y="2115337"/>
                  <a:pt x="601991" y="2130458"/>
                  <a:pt x="568220" y="2142254"/>
                </a:cubicBezTo>
                <a:cubicBezTo>
                  <a:pt x="547752" y="2149156"/>
                  <a:pt x="525520" y="2151141"/>
                  <a:pt x="504103" y="2153283"/>
                </a:cubicBezTo>
                <a:cubicBezTo>
                  <a:pt x="437864" y="2159494"/>
                  <a:pt x="373418" y="2152828"/>
                  <a:pt x="310881" y="2130933"/>
                </a:cubicBezTo>
                <a:cubicBezTo>
                  <a:pt x="263189" y="2113766"/>
                  <a:pt x="222325" y="2089271"/>
                  <a:pt x="192679" y="2046935"/>
                </a:cubicBezTo>
                <a:cubicBezTo>
                  <a:pt x="180444" y="2029487"/>
                  <a:pt x="164359" y="2016213"/>
                  <a:pt x="146943" y="2003698"/>
                </a:cubicBezTo>
                <a:cubicBezTo>
                  <a:pt x="134973" y="1995457"/>
                  <a:pt x="125422" y="1983443"/>
                  <a:pt x="114584" y="1973723"/>
                </a:cubicBezTo>
                <a:cubicBezTo>
                  <a:pt x="109394" y="1968993"/>
                  <a:pt x="104562" y="1964162"/>
                  <a:pt x="98701" y="1961166"/>
                </a:cubicBezTo>
                <a:cubicBezTo>
                  <a:pt x="79538" y="1950690"/>
                  <a:pt x="60318" y="1941388"/>
                  <a:pt x="39064" y="1930337"/>
                </a:cubicBezTo>
                <a:cubicBezTo>
                  <a:pt x="43373" y="1926422"/>
                  <a:pt x="46193" y="1924084"/>
                  <a:pt x="49271" y="1921286"/>
                </a:cubicBezTo>
                <a:cubicBezTo>
                  <a:pt x="48153" y="1920054"/>
                  <a:pt x="47650" y="1918262"/>
                  <a:pt x="46173" y="1917129"/>
                </a:cubicBezTo>
                <a:cubicBezTo>
                  <a:pt x="34563" y="1908787"/>
                  <a:pt x="34284" y="1902291"/>
                  <a:pt x="46874" y="1897598"/>
                </a:cubicBezTo>
                <a:cubicBezTo>
                  <a:pt x="54550" y="1894671"/>
                  <a:pt x="64106" y="1894311"/>
                  <a:pt x="74075" y="1892674"/>
                </a:cubicBezTo>
                <a:cubicBezTo>
                  <a:pt x="72818" y="1888193"/>
                  <a:pt x="73435" y="1884540"/>
                  <a:pt x="75573" y="1882007"/>
                </a:cubicBezTo>
                <a:lnTo>
                  <a:pt x="75866" y="1881898"/>
                </a:lnTo>
                <a:lnTo>
                  <a:pt x="95797" y="1878385"/>
                </a:lnTo>
                <a:lnTo>
                  <a:pt x="126758" y="1879439"/>
                </a:lnTo>
                <a:cubicBezTo>
                  <a:pt x="172695" y="1888977"/>
                  <a:pt x="218677" y="1900051"/>
                  <a:pt x="264201" y="1910865"/>
                </a:cubicBezTo>
                <a:cubicBezTo>
                  <a:pt x="266193" y="1911079"/>
                  <a:pt x="267769" y="1912571"/>
                  <a:pt x="272255" y="1914792"/>
                </a:cubicBezTo>
                <a:cubicBezTo>
                  <a:pt x="221747" y="1922004"/>
                  <a:pt x="175808" y="1912465"/>
                  <a:pt x="127163" y="1902913"/>
                </a:cubicBezTo>
                <a:cubicBezTo>
                  <a:pt x="129206" y="1914326"/>
                  <a:pt x="130345" y="1922514"/>
                  <a:pt x="131684" y="1931419"/>
                </a:cubicBezTo>
                <a:cubicBezTo>
                  <a:pt x="171342" y="1951612"/>
                  <a:pt x="215268" y="1953981"/>
                  <a:pt x="258285" y="1965500"/>
                </a:cubicBezTo>
                <a:cubicBezTo>
                  <a:pt x="247442" y="1968155"/>
                  <a:pt x="236856" y="1970351"/>
                  <a:pt x="223407" y="1973352"/>
                </a:cubicBezTo>
                <a:cubicBezTo>
                  <a:pt x="255129" y="1996932"/>
                  <a:pt x="296405" y="1998111"/>
                  <a:pt x="325911" y="2026180"/>
                </a:cubicBezTo>
                <a:cubicBezTo>
                  <a:pt x="304169" y="2032668"/>
                  <a:pt x="287501" y="2024197"/>
                  <a:pt x="270563" y="2018896"/>
                </a:cubicBezTo>
                <a:cubicBezTo>
                  <a:pt x="252908" y="2013796"/>
                  <a:pt x="236183" y="2006501"/>
                  <a:pt x="217210" y="1999452"/>
                </a:cubicBezTo>
                <a:cubicBezTo>
                  <a:pt x="228986" y="2016641"/>
                  <a:pt x="238927" y="2032799"/>
                  <a:pt x="250816" y="2047637"/>
                </a:cubicBezTo>
                <a:cubicBezTo>
                  <a:pt x="256609" y="2054518"/>
                  <a:pt x="265681" y="2059320"/>
                  <a:pt x="274195" y="2063505"/>
                </a:cubicBezTo>
                <a:cubicBezTo>
                  <a:pt x="335376" y="2091579"/>
                  <a:pt x="400570" y="2102289"/>
                  <a:pt x="467501" y="2101297"/>
                </a:cubicBezTo>
                <a:cubicBezTo>
                  <a:pt x="495810" y="2100315"/>
                  <a:pt x="524677" y="2099950"/>
                  <a:pt x="552506" y="2091754"/>
                </a:cubicBezTo>
                <a:cubicBezTo>
                  <a:pt x="589187" y="2080690"/>
                  <a:pt x="623442" y="2063731"/>
                  <a:pt x="656936" y="2045441"/>
                </a:cubicBezTo>
                <a:cubicBezTo>
                  <a:pt x="664311" y="2041438"/>
                  <a:pt x="671239" y="2034468"/>
                  <a:pt x="676836" y="2028257"/>
                </a:cubicBezTo>
                <a:cubicBezTo>
                  <a:pt x="708211" y="1992774"/>
                  <a:pt x="736017" y="1955585"/>
                  <a:pt x="748185" y="1908090"/>
                </a:cubicBezTo>
                <a:cubicBezTo>
                  <a:pt x="756454" y="1875610"/>
                  <a:pt x="769008" y="1844633"/>
                  <a:pt x="781461" y="1813299"/>
                </a:cubicBezTo>
                <a:cubicBezTo>
                  <a:pt x="789625" y="1792834"/>
                  <a:pt x="799222" y="1771967"/>
                  <a:pt x="811771" y="1753367"/>
                </a:cubicBezTo>
                <a:cubicBezTo>
                  <a:pt x="827253" y="1730076"/>
                  <a:pt x="850363" y="1714699"/>
                  <a:pt x="876057" y="1704397"/>
                </a:cubicBezTo>
                <a:cubicBezTo>
                  <a:pt x="929390" y="1682473"/>
                  <a:pt x="984346" y="1663574"/>
                  <a:pt x="1042116" y="1654711"/>
                </a:cubicBezTo>
                <a:cubicBezTo>
                  <a:pt x="1056226" y="1652687"/>
                  <a:pt x="1070839" y="1652453"/>
                  <a:pt x="1084880" y="1654314"/>
                </a:cubicBezTo>
                <a:close/>
                <a:moveTo>
                  <a:pt x="1526141" y="1601018"/>
                </a:moveTo>
                <a:cubicBezTo>
                  <a:pt x="1529856" y="1642691"/>
                  <a:pt x="1541743" y="1679156"/>
                  <a:pt x="1567747" y="1709665"/>
                </a:cubicBezTo>
                <a:cubicBezTo>
                  <a:pt x="1593379" y="1740177"/>
                  <a:pt x="1620868" y="1769571"/>
                  <a:pt x="1647986" y="1799338"/>
                </a:cubicBezTo>
                <a:cubicBezTo>
                  <a:pt x="1691821" y="1847336"/>
                  <a:pt x="1736769" y="1893847"/>
                  <a:pt x="1773918" y="1947054"/>
                </a:cubicBezTo>
                <a:cubicBezTo>
                  <a:pt x="1805865" y="1992820"/>
                  <a:pt x="1827040" y="2041935"/>
                  <a:pt x="1828897" y="2098492"/>
                </a:cubicBezTo>
                <a:cubicBezTo>
                  <a:pt x="1829640" y="2118585"/>
                  <a:pt x="1831869" y="2138677"/>
                  <a:pt x="1833726" y="2160258"/>
                </a:cubicBezTo>
                <a:cubicBezTo>
                  <a:pt x="1841898" y="2157281"/>
                  <a:pt x="1847843" y="2155048"/>
                  <a:pt x="1855272" y="2152071"/>
                </a:cubicBezTo>
                <a:cubicBezTo>
                  <a:pt x="1853786" y="2144258"/>
                  <a:pt x="1852300" y="2137560"/>
                  <a:pt x="1851186" y="2131235"/>
                </a:cubicBezTo>
                <a:cubicBezTo>
                  <a:pt x="1843385" y="2092911"/>
                  <a:pt x="1835584" y="2054958"/>
                  <a:pt x="1828154" y="2017006"/>
                </a:cubicBezTo>
                <a:lnTo>
                  <a:pt x="1822420" y="1985966"/>
                </a:lnTo>
                <a:lnTo>
                  <a:pt x="1812551" y="1932543"/>
                </a:lnTo>
                <a:cubicBezTo>
                  <a:pt x="1809208" y="1918404"/>
                  <a:pt x="1802893" y="1903893"/>
                  <a:pt x="1795464" y="1891614"/>
                </a:cubicBezTo>
                <a:cubicBezTo>
                  <a:pt x="1782834" y="1870406"/>
                  <a:pt x="1768717" y="1850685"/>
                  <a:pt x="1754229" y="1830965"/>
                </a:cubicBezTo>
                <a:cubicBezTo>
                  <a:pt x="1733426" y="1802687"/>
                  <a:pt x="1711881" y="1775525"/>
                  <a:pt x="1690706" y="1748363"/>
                </a:cubicBezTo>
                <a:cubicBezTo>
                  <a:pt x="1683648" y="1739060"/>
                  <a:pt x="1673990" y="1731991"/>
                  <a:pt x="1668046" y="1721945"/>
                </a:cubicBezTo>
                <a:cubicBezTo>
                  <a:pt x="1650215" y="1692178"/>
                  <a:pt x="1633870" y="1661667"/>
                  <a:pt x="1616782" y="1631900"/>
                </a:cubicBezTo>
                <a:cubicBezTo>
                  <a:pt x="1613438" y="1626320"/>
                  <a:pt x="1609353" y="1618506"/>
                  <a:pt x="1603780" y="1617389"/>
                </a:cubicBezTo>
                <a:cubicBezTo>
                  <a:pt x="1578519" y="1611065"/>
                  <a:pt x="1552887" y="1606599"/>
                  <a:pt x="1526141" y="1601018"/>
                </a:cubicBezTo>
                <a:close/>
                <a:moveTo>
                  <a:pt x="3550736" y="1594448"/>
                </a:moveTo>
                <a:cubicBezTo>
                  <a:pt x="3537730" y="1622431"/>
                  <a:pt x="3533106" y="1652669"/>
                  <a:pt x="3537624" y="1682647"/>
                </a:cubicBezTo>
                <a:cubicBezTo>
                  <a:pt x="3540617" y="1700027"/>
                  <a:pt x="3544103" y="1717227"/>
                  <a:pt x="3547771" y="1734920"/>
                </a:cubicBezTo>
                <a:cubicBezTo>
                  <a:pt x="3562643" y="1807018"/>
                  <a:pt x="3596995" y="1868082"/>
                  <a:pt x="3651996" y="1918244"/>
                </a:cubicBezTo>
                <a:cubicBezTo>
                  <a:pt x="3673343" y="1937596"/>
                  <a:pt x="3693907" y="1958633"/>
                  <a:pt x="3715279" y="1978816"/>
                </a:cubicBezTo>
                <a:cubicBezTo>
                  <a:pt x="3718024" y="1981731"/>
                  <a:pt x="3721757" y="1984286"/>
                  <a:pt x="3724996" y="1987022"/>
                </a:cubicBezTo>
                <a:cubicBezTo>
                  <a:pt x="3726140" y="1986324"/>
                  <a:pt x="3727622" y="1985782"/>
                  <a:pt x="3729260" y="1984904"/>
                </a:cubicBezTo>
                <a:cubicBezTo>
                  <a:pt x="3722325" y="1946012"/>
                  <a:pt x="3715726" y="1907278"/>
                  <a:pt x="3709285" y="1868206"/>
                </a:cubicBezTo>
                <a:cubicBezTo>
                  <a:pt x="3708059" y="1860257"/>
                  <a:pt x="3702617" y="1856088"/>
                  <a:pt x="3694572" y="1853988"/>
                </a:cubicBezTo>
                <a:cubicBezTo>
                  <a:pt x="3672931" y="1847619"/>
                  <a:pt x="3651603" y="1840576"/>
                  <a:pt x="3630275" y="1833533"/>
                </a:cubicBezTo>
                <a:cubicBezTo>
                  <a:pt x="3622543" y="1830760"/>
                  <a:pt x="3612703" y="1829876"/>
                  <a:pt x="3607697" y="1817710"/>
                </a:cubicBezTo>
                <a:cubicBezTo>
                  <a:pt x="3636499" y="1806908"/>
                  <a:pt x="3662704" y="1815808"/>
                  <a:pt x="3689066" y="1824371"/>
                </a:cubicBezTo>
                <a:cubicBezTo>
                  <a:pt x="3681486" y="1803629"/>
                  <a:pt x="3680294" y="1802665"/>
                  <a:pt x="3664048" y="1798804"/>
                </a:cubicBezTo>
                <a:cubicBezTo>
                  <a:pt x="3654003" y="1796595"/>
                  <a:pt x="3643959" y="1794386"/>
                  <a:pt x="3634361" y="1790336"/>
                </a:cubicBezTo>
                <a:cubicBezTo>
                  <a:pt x="3625775" y="1786755"/>
                  <a:pt x="3616514" y="1782860"/>
                  <a:pt x="3614362" y="1771611"/>
                </a:cubicBezTo>
                <a:cubicBezTo>
                  <a:pt x="3630228" y="1762176"/>
                  <a:pt x="3644338" y="1778574"/>
                  <a:pt x="3661021" y="1774439"/>
                </a:cubicBezTo>
                <a:cubicBezTo>
                  <a:pt x="3651176" y="1755923"/>
                  <a:pt x="3642366" y="1738709"/>
                  <a:pt x="3630763" y="1716917"/>
                </a:cubicBezTo>
                <a:cubicBezTo>
                  <a:pt x="3661347" y="1739332"/>
                  <a:pt x="3677994" y="1768798"/>
                  <a:pt x="3702328" y="1787898"/>
                </a:cubicBezTo>
                <a:cubicBezTo>
                  <a:pt x="3709636" y="1764236"/>
                  <a:pt x="3716184" y="1743091"/>
                  <a:pt x="3723805" y="1718755"/>
                </a:cubicBezTo>
                <a:cubicBezTo>
                  <a:pt x="3665186" y="1681670"/>
                  <a:pt x="3599255" y="1650616"/>
                  <a:pt x="3550736" y="1594448"/>
                </a:cubicBezTo>
                <a:close/>
                <a:moveTo>
                  <a:pt x="1214149" y="1587202"/>
                </a:moveTo>
                <a:cubicBezTo>
                  <a:pt x="1200099" y="1605586"/>
                  <a:pt x="1178328" y="1604669"/>
                  <a:pt x="1159756" y="1613783"/>
                </a:cubicBezTo>
                <a:cubicBezTo>
                  <a:pt x="1172014" y="1615027"/>
                  <a:pt x="1183458" y="1616110"/>
                  <a:pt x="1196430" y="1617155"/>
                </a:cubicBezTo>
                <a:cubicBezTo>
                  <a:pt x="1193879" y="1629972"/>
                  <a:pt x="1185941" y="1634540"/>
                  <a:pt x="1177648" y="1636477"/>
                </a:cubicBezTo>
                <a:cubicBezTo>
                  <a:pt x="1141425" y="1644298"/>
                  <a:pt x="1104797" y="1650672"/>
                  <a:pt x="1066298" y="1635320"/>
                </a:cubicBezTo>
                <a:cubicBezTo>
                  <a:pt x="1077801" y="1624286"/>
                  <a:pt x="1092856" y="1628650"/>
                  <a:pt x="1105321" y="1622419"/>
                </a:cubicBezTo>
                <a:cubicBezTo>
                  <a:pt x="1093164" y="1621536"/>
                  <a:pt x="1082178" y="1620715"/>
                  <a:pt x="1071191" y="1619894"/>
                </a:cubicBezTo>
                <a:cubicBezTo>
                  <a:pt x="1070684" y="1618086"/>
                  <a:pt x="1070633" y="1616538"/>
                  <a:pt x="1070126" y="1614729"/>
                </a:cubicBezTo>
                <a:cubicBezTo>
                  <a:pt x="1077299" y="1611545"/>
                  <a:pt x="1083813" y="1607376"/>
                  <a:pt x="1091038" y="1605739"/>
                </a:cubicBezTo>
                <a:cubicBezTo>
                  <a:pt x="1131229" y="1595633"/>
                  <a:pt x="1172081" y="1586514"/>
                  <a:pt x="1214149" y="1587202"/>
                </a:cubicBezTo>
                <a:close/>
                <a:moveTo>
                  <a:pt x="3531078" y="1535294"/>
                </a:moveTo>
                <a:cubicBezTo>
                  <a:pt x="3538619" y="1531419"/>
                  <a:pt x="3544194" y="1534421"/>
                  <a:pt x="3549190" y="1540433"/>
                </a:cubicBezTo>
                <a:cubicBezTo>
                  <a:pt x="3583285" y="1580878"/>
                  <a:pt x="3623164" y="1614172"/>
                  <a:pt x="3667887" y="1642338"/>
                </a:cubicBezTo>
                <a:cubicBezTo>
                  <a:pt x="3690934" y="1657150"/>
                  <a:pt x="3714608" y="1670613"/>
                  <a:pt x="3737162" y="1685606"/>
                </a:cubicBezTo>
                <a:cubicBezTo>
                  <a:pt x="3767181" y="1705708"/>
                  <a:pt x="3784792" y="1733982"/>
                  <a:pt x="3791452" y="1769055"/>
                </a:cubicBezTo>
                <a:cubicBezTo>
                  <a:pt x="3795598" y="1791891"/>
                  <a:pt x="3799252" y="1814908"/>
                  <a:pt x="3802230" y="1837611"/>
                </a:cubicBezTo>
                <a:cubicBezTo>
                  <a:pt x="3808886" y="1884162"/>
                  <a:pt x="3800511" y="1928646"/>
                  <a:pt x="3783440" y="1971548"/>
                </a:cubicBezTo>
                <a:cubicBezTo>
                  <a:pt x="3776171" y="1990718"/>
                  <a:pt x="3769214" y="2009214"/>
                  <a:pt x="3768665" y="2030687"/>
                </a:cubicBezTo>
                <a:cubicBezTo>
                  <a:pt x="3767712" y="2067142"/>
                  <a:pt x="3758401" y="2102171"/>
                  <a:pt x="3738504" y="2133511"/>
                </a:cubicBezTo>
                <a:cubicBezTo>
                  <a:pt x="3733238" y="2141313"/>
                  <a:pt x="3725611" y="2148017"/>
                  <a:pt x="3719334" y="2155349"/>
                </a:cubicBezTo>
                <a:cubicBezTo>
                  <a:pt x="3717311" y="2154409"/>
                  <a:pt x="3715131" y="2153806"/>
                  <a:pt x="3713108" y="2152865"/>
                </a:cubicBezTo>
                <a:cubicBezTo>
                  <a:pt x="3713026" y="2144218"/>
                  <a:pt x="3711440" y="2135281"/>
                  <a:pt x="3712527" y="2126767"/>
                </a:cubicBezTo>
                <a:cubicBezTo>
                  <a:pt x="3715076" y="2105403"/>
                  <a:pt x="3719287" y="2083992"/>
                  <a:pt x="3722487" y="2062111"/>
                </a:cubicBezTo>
                <a:cubicBezTo>
                  <a:pt x="3724818" y="2044745"/>
                  <a:pt x="3727149" y="2027380"/>
                  <a:pt x="3729613" y="2008846"/>
                </a:cubicBezTo>
                <a:cubicBezTo>
                  <a:pt x="3722062" y="2006566"/>
                  <a:pt x="3716353" y="2004733"/>
                  <a:pt x="3710825" y="2003394"/>
                </a:cubicBezTo>
                <a:cubicBezTo>
                  <a:pt x="3678489" y="1995334"/>
                  <a:pt x="3650565" y="1978665"/>
                  <a:pt x="3625978" y="1956578"/>
                </a:cubicBezTo>
                <a:cubicBezTo>
                  <a:pt x="3562477" y="1900005"/>
                  <a:pt x="3525707" y="1830028"/>
                  <a:pt x="3515644" y="1745817"/>
                </a:cubicBezTo>
                <a:cubicBezTo>
                  <a:pt x="3513758" y="1732231"/>
                  <a:pt x="3512209" y="1718802"/>
                  <a:pt x="3510661" y="1705373"/>
                </a:cubicBezTo>
                <a:cubicBezTo>
                  <a:pt x="3506698" y="1671553"/>
                  <a:pt x="3510239" y="1638351"/>
                  <a:pt x="3519465" y="1606151"/>
                </a:cubicBezTo>
                <a:cubicBezTo>
                  <a:pt x="3524289" y="1588715"/>
                  <a:pt x="3530101" y="1570918"/>
                  <a:pt x="3523243" y="1552151"/>
                </a:cubicBezTo>
                <a:cubicBezTo>
                  <a:pt x="3520716" y="1545237"/>
                  <a:pt x="3523513" y="1538337"/>
                  <a:pt x="3531078" y="1535294"/>
                </a:cubicBezTo>
                <a:close/>
                <a:moveTo>
                  <a:pt x="1936255" y="1510602"/>
                </a:moveTo>
                <a:cubicBezTo>
                  <a:pt x="1934398" y="1512835"/>
                  <a:pt x="1931797" y="1515067"/>
                  <a:pt x="1930311" y="1517671"/>
                </a:cubicBezTo>
                <a:cubicBezTo>
                  <a:pt x="1887591" y="1581670"/>
                  <a:pt x="1863073" y="1652738"/>
                  <a:pt x="1851558" y="1728270"/>
                </a:cubicBezTo>
                <a:cubicBezTo>
                  <a:pt x="1846729" y="1761014"/>
                  <a:pt x="1845613" y="1794873"/>
                  <a:pt x="1857501" y="1827244"/>
                </a:cubicBezTo>
                <a:cubicBezTo>
                  <a:pt x="1858987" y="1830965"/>
                  <a:pt x="1861587" y="1834313"/>
                  <a:pt x="1863817" y="1837662"/>
                </a:cubicBezTo>
                <a:cubicBezTo>
                  <a:pt x="1867160" y="1723432"/>
                  <a:pt x="1900964" y="1617018"/>
                  <a:pt x="1936255" y="1510602"/>
                </a:cubicBezTo>
                <a:close/>
                <a:moveTo>
                  <a:pt x="2559169" y="1410520"/>
                </a:moveTo>
                <a:lnTo>
                  <a:pt x="2554229" y="1463644"/>
                </a:lnTo>
                <a:lnTo>
                  <a:pt x="2534674" y="1474861"/>
                </a:lnTo>
                <a:lnTo>
                  <a:pt x="2513592" y="1440637"/>
                </a:lnTo>
                <a:lnTo>
                  <a:pt x="2529913" y="1434434"/>
                </a:lnTo>
                <a:close/>
                <a:moveTo>
                  <a:pt x="385125" y="1409572"/>
                </a:moveTo>
                <a:cubicBezTo>
                  <a:pt x="466905" y="1407861"/>
                  <a:pt x="545025" y="1423391"/>
                  <a:pt x="613536" y="1472117"/>
                </a:cubicBezTo>
                <a:cubicBezTo>
                  <a:pt x="619796" y="1476537"/>
                  <a:pt x="626315" y="1480499"/>
                  <a:pt x="632991" y="1483645"/>
                </a:cubicBezTo>
                <a:cubicBezTo>
                  <a:pt x="662858" y="1496500"/>
                  <a:pt x="688045" y="1516072"/>
                  <a:pt x="714207" y="1534984"/>
                </a:cubicBezTo>
                <a:cubicBezTo>
                  <a:pt x="729679" y="1546086"/>
                  <a:pt x="748130" y="1554036"/>
                  <a:pt x="766066" y="1562901"/>
                </a:cubicBezTo>
                <a:cubicBezTo>
                  <a:pt x="776767" y="1568006"/>
                  <a:pt x="788442" y="1572452"/>
                  <a:pt x="800173" y="1575724"/>
                </a:cubicBezTo>
                <a:cubicBezTo>
                  <a:pt x="815270" y="1579981"/>
                  <a:pt x="830783" y="1582965"/>
                  <a:pt x="845937" y="1586048"/>
                </a:cubicBezTo>
                <a:cubicBezTo>
                  <a:pt x="850478" y="1587090"/>
                  <a:pt x="855591" y="1586042"/>
                  <a:pt x="860031" y="1586726"/>
                </a:cubicBezTo>
                <a:cubicBezTo>
                  <a:pt x="899320" y="1594620"/>
                  <a:pt x="937558" y="1587753"/>
                  <a:pt x="975149" y="1577206"/>
                </a:cubicBezTo>
                <a:cubicBezTo>
                  <a:pt x="982310" y="1575196"/>
                  <a:pt x="989269" y="1572472"/>
                  <a:pt x="996027" y="1569032"/>
                </a:cubicBezTo>
                <a:cubicBezTo>
                  <a:pt x="1032585" y="1550667"/>
                  <a:pt x="1069241" y="1532662"/>
                  <a:pt x="1105598" y="1513581"/>
                </a:cubicBezTo>
                <a:cubicBezTo>
                  <a:pt x="1131558" y="1500121"/>
                  <a:pt x="1158610" y="1493301"/>
                  <a:pt x="1190966" y="1498509"/>
                </a:cubicBezTo>
                <a:cubicBezTo>
                  <a:pt x="1179545" y="1515612"/>
                  <a:pt x="1168997" y="1531698"/>
                  <a:pt x="1156701" y="1549817"/>
                </a:cubicBezTo>
                <a:cubicBezTo>
                  <a:pt x="1168817" y="1547577"/>
                  <a:pt x="1178068" y="1546139"/>
                  <a:pt x="1187578" y="1544243"/>
                </a:cubicBezTo>
                <a:cubicBezTo>
                  <a:pt x="1188438" y="1545932"/>
                  <a:pt x="1189297" y="1547621"/>
                  <a:pt x="1189599" y="1548695"/>
                </a:cubicBezTo>
                <a:cubicBezTo>
                  <a:pt x="1184774" y="1553523"/>
                  <a:pt x="1179793" y="1559168"/>
                  <a:pt x="1174208" y="1562665"/>
                </a:cubicBezTo>
                <a:cubicBezTo>
                  <a:pt x="1138198" y="1584350"/>
                  <a:pt x="1098157" y="1594426"/>
                  <a:pt x="1059221" y="1608439"/>
                </a:cubicBezTo>
                <a:cubicBezTo>
                  <a:pt x="1051611" y="1597834"/>
                  <a:pt x="1055832" y="1590858"/>
                  <a:pt x="1062548" y="1585886"/>
                </a:cubicBezTo>
                <a:cubicBezTo>
                  <a:pt x="1071625" y="1578320"/>
                  <a:pt x="1081361" y="1571727"/>
                  <a:pt x="1091298" y="1565852"/>
                </a:cubicBezTo>
                <a:cubicBezTo>
                  <a:pt x="1111430" y="1553640"/>
                  <a:pt x="1131361" y="1540713"/>
                  <a:pt x="1147036" y="1520872"/>
                </a:cubicBezTo>
                <a:cubicBezTo>
                  <a:pt x="1143098" y="1521977"/>
                  <a:pt x="1138600" y="1522467"/>
                  <a:pt x="1134863" y="1524288"/>
                </a:cubicBezTo>
                <a:cubicBezTo>
                  <a:pt x="1109932" y="1535914"/>
                  <a:pt x="1084143" y="1545853"/>
                  <a:pt x="1063155" y="1566026"/>
                </a:cubicBezTo>
                <a:cubicBezTo>
                  <a:pt x="1051301" y="1577459"/>
                  <a:pt x="1034820" y="1584786"/>
                  <a:pt x="1018953" y="1591554"/>
                </a:cubicBezTo>
                <a:cubicBezTo>
                  <a:pt x="991417" y="1603527"/>
                  <a:pt x="963278" y="1613352"/>
                  <a:pt x="935240" y="1623535"/>
                </a:cubicBezTo>
                <a:cubicBezTo>
                  <a:pt x="926031" y="1626505"/>
                  <a:pt x="916722" y="1629117"/>
                  <a:pt x="907271" y="1629838"/>
                </a:cubicBezTo>
                <a:cubicBezTo>
                  <a:pt x="882135" y="1631099"/>
                  <a:pt x="856799" y="1631645"/>
                  <a:pt x="831564" y="1632548"/>
                </a:cubicBezTo>
                <a:cubicBezTo>
                  <a:pt x="828041" y="1632378"/>
                  <a:pt x="824618" y="1632566"/>
                  <a:pt x="821609" y="1631480"/>
                </a:cubicBezTo>
                <a:cubicBezTo>
                  <a:pt x="770458" y="1615718"/>
                  <a:pt x="717703" y="1603881"/>
                  <a:pt x="675850" y="1566208"/>
                </a:cubicBezTo>
                <a:cubicBezTo>
                  <a:pt x="650935" y="1543471"/>
                  <a:pt x="622067" y="1524546"/>
                  <a:pt x="595145" y="1504302"/>
                </a:cubicBezTo>
                <a:cubicBezTo>
                  <a:pt x="591177" y="1501168"/>
                  <a:pt x="587051" y="1498852"/>
                  <a:pt x="583900" y="1495875"/>
                </a:cubicBezTo>
                <a:cubicBezTo>
                  <a:pt x="562091" y="1474583"/>
                  <a:pt x="535075" y="1463631"/>
                  <a:pt x="506299" y="1457421"/>
                </a:cubicBezTo>
                <a:cubicBezTo>
                  <a:pt x="458901" y="1446783"/>
                  <a:pt x="411561" y="1434970"/>
                  <a:pt x="362383" y="1444136"/>
                </a:cubicBezTo>
                <a:cubicBezTo>
                  <a:pt x="319647" y="1451493"/>
                  <a:pt x="276397" y="1459767"/>
                  <a:pt x="238439" y="1482772"/>
                </a:cubicBezTo>
                <a:cubicBezTo>
                  <a:pt x="226197" y="1490067"/>
                  <a:pt x="214715" y="1498694"/>
                  <a:pt x="203791" y="1507936"/>
                </a:cubicBezTo>
                <a:cubicBezTo>
                  <a:pt x="189688" y="1519614"/>
                  <a:pt x="175686" y="1531650"/>
                  <a:pt x="162243" y="1544301"/>
                </a:cubicBezTo>
                <a:cubicBezTo>
                  <a:pt x="132895" y="1571839"/>
                  <a:pt x="112558" y="1605342"/>
                  <a:pt x="104397" y="1645080"/>
                </a:cubicBezTo>
                <a:cubicBezTo>
                  <a:pt x="99223" y="1669309"/>
                  <a:pt x="95123" y="1693238"/>
                  <a:pt x="90665" y="1717266"/>
                </a:cubicBezTo>
                <a:cubicBezTo>
                  <a:pt x="90508" y="1718081"/>
                  <a:pt x="91726" y="1719672"/>
                  <a:pt x="93145" y="1721975"/>
                </a:cubicBezTo>
                <a:cubicBezTo>
                  <a:pt x="117779" y="1687267"/>
                  <a:pt x="140176" y="1650097"/>
                  <a:pt x="186748" y="1641277"/>
                </a:cubicBezTo>
                <a:cubicBezTo>
                  <a:pt x="158972" y="1660653"/>
                  <a:pt x="134247" y="1682647"/>
                  <a:pt x="116887" y="1712997"/>
                </a:cubicBezTo>
                <a:cubicBezTo>
                  <a:pt x="100401" y="1742331"/>
                  <a:pt x="86565" y="1772852"/>
                  <a:pt x="82412" y="1807604"/>
                </a:cubicBezTo>
                <a:cubicBezTo>
                  <a:pt x="108809" y="1777806"/>
                  <a:pt x="135408" y="1748724"/>
                  <a:pt x="162062" y="1718469"/>
                </a:cubicBezTo>
                <a:cubicBezTo>
                  <a:pt x="160364" y="1731684"/>
                  <a:pt x="160364" y="1731684"/>
                  <a:pt x="145305" y="1750966"/>
                </a:cubicBezTo>
                <a:cubicBezTo>
                  <a:pt x="137389" y="1761294"/>
                  <a:pt x="129474" y="1771623"/>
                  <a:pt x="121916" y="1781851"/>
                </a:cubicBezTo>
                <a:cubicBezTo>
                  <a:pt x="114001" y="1792179"/>
                  <a:pt x="106442" y="1802407"/>
                  <a:pt x="96724" y="1815944"/>
                </a:cubicBezTo>
                <a:cubicBezTo>
                  <a:pt x="126828" y="1811743"/>
                  <a:pt x="148863" y="1796682"/>
                  <a:pt x="175125" y="1784294"/>
                </a:cubicBezTo>
                <a:cubicBezTo>
                  <a:pt x="149474" y="1818130"/>
                  <a:pt x="111795" y="1825614"/>
                  <a:pt x="78518" y="1841898"/>
                </a:cubicBezTo>
                <a:cubicBezTo>
                  <a:pt x="87742" y="1845874"/>
                  <a:pt x="96308" y="1848876"/>
                  <a:pt x="99579" y="1859153"/>
                </a:cubicBezTo>
                <a:cubicBezTo>
                  <a:pt x="100640" y="1861558"/>
                  <a:pt x="108246" y="1862514"/>
                  <a:pt x="112585" y="1862840"/>
                </a:cubicBezTo>
                <a:cubicBezTo>
                  <a:pt x="134485" y="1865189"/>
                  <a:pt x="156900" y="1866621"/>
                  <a:pt x="178700" y="1868612"/>
                </a:cubicBezTo>
                <a:cubicBezTo>
                  <a:pt x="178743" y="1870145"/>
                  <a:pt x="178686" y="1871319"/>
                  <a:pt x="178730" y="1872850"/>
                </a:cubicBezTo>
                <a:cubicBezTo>
                  <a:pt x="163506" y="1873648"/>
                  <a:pt x="148539" y="1873986"/>
                  <a:pt x="133214" y="1874425"/>
                </a:cubicBezTo>
                <a:cubicBezTo>
                  <a:pt x="130508" y="1874412"/>
                  <a:pt x="127600" y="1873684"/>
                  <a:pt x="125150" y="1873213"/>
                </a:cubicBezTo>
                <a:lnTo>
                  <a:pt x="95797" y="1878385"/>
                </a:lnTo>
                <a:lnTo>
                  <a:pt x="86199" y="1878059"/>
                </a:lnTo>
                <a:lnTo>
                  <a:pt x="75866" y="1881898"/>
                </a:lnTo>
                <a:lnTo>
                  <a:pt x="54862" y="1885599"/>
                </a:lnTo>
                <a:cubicBezTo>
                  <a:pt x="48763" y="1890012"/>
                  <a:pt x="40816" y="1896102"/>
                  <a:pt x="32936" y="1888662"/>
                </a:cubicBezTo>
                <a:cubicBezTo>
                  <a:pt x="27850" y="1884298"/>
                  <a:pt x="31412" y="1876349"/>
                  <a:pt x="43467" y="1865632"/>
                </a:cubicBezTo>
                <a:cubicBezTo>
                  <a:pt x="49365" y="1860502"/>
                  <a:pt x="54705" y="1854758"/>
                  <a:pt x="63739" y="1845660"/>
                </a:cubicBezTo>
                <a:cubicBezTo>
                  <a:pt x="48226" y="1842676"/>
                  <a:pt x="38071" y="1840893"/>
                  <a:pt x="27100" y="1838953"/>
                </a:cubicBezTo>
                <a:cubicBezTo>
                  <a:pt x="30828" y="1817832"/>
                  <a:pt x="45389" y="1806410"/>
                  <a:pt x="61941" y="1795203"/>
                </a:cubicBezTo>
                <a:cubicBezTo>
                  <a:pt x="54422" y="1797313"/>
                  <a:pt x="47105" y="1800138"/>
                  <a:pt x="39285" y="1801173"/>
                </a:cubicBezTo>
                <a:cubicBezTo>
                  <a:pt x="32382" y="1802725"/>
                  <a:pt x="24877" y="1802128"/>
                  <a:pt x="17473" y="1801888"/>
                </a:cubicBezTo>
                <a:cubicBezTo>
                  <a:pt x="13011" y="1784610"/>
                  <a:pt x="30728" y="1785816"/>
                  <a:pt x="35220" y="1775675"/>
                </a:cubicBezTo>
                <a:cubicBezTo>
                  <a:pt x="23118" y="1775210"/>
                  <a:pt x="10531" y="1779901"/>
                  <a:pt x="0" y="1771273"/>
                </a:cubicBezTo>
                <a:cubicBezTo>
                  <a:pt x="5511" y="1762006"/>
                  <a:pt x="5511" y="1762006"/>
                  <a:pt x="21904" y="1751615"/>
                </a:cubicBezTo>
                <a:cubicBezTo>
                  <a:pt x="16151" y="1726976"/>
                  <a:pt x="39351" y="1724327"/>
                  <a:pt x="52537" y="1712135"/>
                </a:cubicBezTo>
                <a:cubicBezTo>
                  <a:pt x="46333" y="1674883"/>
                  <a:pt x="52132" y="1637737"/>
                  <a:pt x="65937" y="1602979"/>
                </a:cubicBezTo>
                <a:cubicBezTo>
                  <a:pt x="79485" y="1568679"/>
                  <a:pt x="97417" y="1536237"/>
                  <a:pt x="126495" y="1511864"/>
                </a:cubicBezTo>
                <a:cubicBezTo>
                  <a:pt x="144291" y="1496833"/>
                  <a:pt x="161528" y="1481186"/>
                  <a:pt x="179626" y="1467229"/>
                </a:cubicBezTo>
                <a:cubicBezTo>
                  <a:pt x="206542" y="1446165"/>
                  <a:pt x="236340" y="1431241"/>
                  <a:pt x="269823" y="1425322"/>
                </a:cubicBezTo>
                <a:cubicBezTo>
                  <a:pt x="307960" y="1418097"/>
                  <a:pt x="346613" y="1409954"/>
                  <a:pt x="385125" y="1409572"/>
                </a:cubicBezTo>
                <a:close/>
                <a:moveTo>
                  <a:pt x="2514109" y="1371077"/>
                </a:moveTo>
                <a:lnTo>
                  <a:pt x="2524841" y="1388807"/>
                </a:lnTo>
                <a:cubicBezTo>
                  <a:pt x="2524050" y="1394289"/>
                  <a:pt x="2518746" y="1399121"/>
                  <a:pt x="2509068" y="1403583"/>
                </a:cubicBezTo>
                <a:lnTo>
                  <a:pt x="2495016" y="1410479"/>
                </a:lnTo>
                <a:lnTo>
                  <a:pt x="2481151" y="1387970"/>
                </a:lnTo>
                <a:close/>
                <a:moveTo>
                  <a:pt x="1790263" y="1305212"/>
                </a:moveTo>
                <a:cubicBezTo>
                  <a:pt x="1771689" y="1324561"/>
                  <a:pt x="1762773" y="1349490"/>
                  <a:pt x="1755344" y="1374047"/>
                </a:cubicBezTo>
                <a:cubicBezTo>
                  <a:pt x="1746800" y="1399721"/>
                  <a:pt x="1741970" y="1426883"/>
                  <a:pt x="1736399" y="1453301"/>
                </a:cubicBezTo>
                <a:cubicBezTo>
                  <a:pt x="1727111" y="1499068"/>
                  <a:pt x="1718939" y="1544833"/>
                  <a:pt x="1720425" y="1591344"/>
                </a:cubicBezTo>
                <a:cubicBezTo>
                  <a:pt x="1723768" y="1683620"/>
                  <a:pt x="1754229" y="1767711"/>
                  <a:pt x="1800664" y="1846593"/>
                </a:cubicBezTo>
                <a:cubicBezTo>
                  <a:pt x="1813667" y="1868173"/>
                  <a:pt x="1828154" y="1888637"/>
                  <a:pt x="1841528" y="1909846"/>
                </a:cubicBezTo>
                <a:cubicBezTo>
                  <a:pt x="1845242" y="1915799"/>
                  <a:pt x="1847471" y="1922869"/>
                  <a:pt x="1851558" y="1932171"/>
                </a:cubicBezTo>
                <a:cubicBezTo>
                  <a:pt x="1843385" y="1929938"/>
                  <a:pt x="1838927" y="1929194"/>
                  <a:pt x="1833355" y="1928079"/>
                </a:cubicBezTo>
                <a:lnTo>
                  <a:pt x="1849251" y="2020827"/>
                </a:lnTo>
                <a:lnTo>
                  <a:pt x="1871617" y="2151327"/>
                </a:lnTo>
                <a:cubicBezTo>
                  <a:pt x="1896878" y="2145374"/>
                  <a:pt x="1919538" y="2171792"/>
                  <a:pt x="1945542" y="2159514"/>
                </a:cubicBezTo>
                <a:lnTo>
                  <a:pt x="1944910" y="2145114"/>
                </a:lnTo>
                <a:lnTo>
                  <a:pt x="1941456" y="2066492"/>
                </a:lnTo>
                <a:cubicBezTo>
                  <a:pt x="1941456" y="2021099"/>
                  <a:pt x="1940712" y="1974588"/>
                  <a:pt x="1954086" y="1930682"/>
                </a:cubicBezTo>
                <a:cubicBezTo>
                  <a:pt x="1966344" y="1891242"/>
                  <a:pt x="1971917" y="1850685"/>
                  <a:pt x="1979718" y="1810500"/>
                </a:cubicBezTo>
                <a:cubicBezTo>
                  <a:pt x="1983433" y="1791525"/>
                  <a:pt x="1987889" y="1772548"/>
                  <a:pt x="2000519" y="1758037"/>
                </a:cubicBezTo>
                <a:cubicBezTo>
                  <a:pt x="2016493" y="1739432"/>
                  <a:pt x="2033953" y="1722317"/>
                  <a:pt x="2051412" y="1705573"/>
                </a:cubicBezTo>
                <a:cubicBezTo>
                  <a:pt x="2061442" y="1695899"/>
                  <a:pt x="2072586" y="1688457"/>
                  <a:pt x="2083731" y="1679528"/>
                </a:cubicBezTo>
                <a:cubicBezTo>
                  <a:pt x="2077787" y="1669109"/>
                  <a:pt x="2072586" y="1660179"/>
                  <a:pt x="2067757" y="1651250"/>
                </a:cubicBezTo>
                <a:cubicBezTo>
                  <a:pt x="2039896" y="1657574"/>
                  <a:pt x="2015379" y="1666505"/>
                  <a:pt x="1994946" y="1685480"/>
                </a:cubicBezTo>
                <a:cubicBezTo>
                  <a:pt x="1958172" y="1720084"/>
                  <a:pt x="1936255" y="1763246"/>
                  <a:pt x="1926596" y="1813105"/>
                </a:cubicBezTo>
                <a:cubicBezTo>
                  <a:pt x="1916938" y="1861103"/>
                  <a:pt x="1922139" y="1909474"/>
                  <a:pt x="1925854" y="1957844"/>
                </a:cubicBezTo>
                <a:cubicBezTo>
                  <a:pt x="1928082" y="1988355"/>
                  <a:pt x="1931054" y="2019239"/>
                  <a:pt x="1930683" y="2049749"/>
                </a:cubicBezTo>
                <a:cubicBezTo>
                  <a:pt x="1930683" y="2060353"/>
                  <a:pt x="1930218" y="2071051"/>
                  <a:pt x="1927989" y="2082027"/>
                </a:cubicBezTo>
                <a:lnTo>
                  <a:pt x="1917329" y="2109280"/>
                </a:lnTo>
                <a:lnTo>
                  <a:pt x="1914709" y="2115980"/>
                </a:lnTo>
                <a:lnTo>
                  <a:pt x="1911173" y="2101280"/>
                </a:lnTo>
                <a:lnTo>
                  <a:pt x="1907279" y="2085097"/>
                </a:lnTo>
                <a:cubicBezTo>
                  <a:pt x="1902822" y="2047517"/>
                  <a:pt x="1899107" y="2009564"/>
                  <a:pt x="1894278" y="1971239"/>
                </a:cubicBezTo>
                <a:cubicBezTo>
                  <a:pt x="1889820" y="1936264"/>
                  <a:pt x="1878675" y="1903893"/>
                  <a:pt x="1854901" y="1876731"/>
                </a:cubicBezTo>
                <a:cubicBezTo>
                  <a:pt x="1838555" y="1857755"/>
                  <a:pt x="1828525" y="1835802"/>
                  <a:pt x="1824440" y="1810500"/>
                </a:cubicBezTo>
                <a:cubicBezTo>
                  <a:pt x="1816638" y="1764734"/>
                  <a:pt x="1809952" y="1718968"/>
                  <a:pt x="1792492" y="1675435"/>
                </a:cubicBezTo>
                <a:cubicBezTo>
                  <a:pt x="1783576" y="1653110"/>
                  <a:pt x="1780976" y="1629668"/>
                  <a:pt x="1783576" y="1605483"/>
                </a:cubicBezTo>
                <a:cubicBezTo>
                  <a:pt x="1785434" y="1586879"/>
                  <a:pt x="1792120" y="1566042"/>
                  <a:pt x="1770575" y="1553019"/>
                </a:cubicBezTo>
                <a:cubicBezTo>
                  <a:pt x="1768346" y="1540369"/>
                  <a:pt x="1763517" y="1527346"/>
                  <a:pt x="1765002" y="1515067"/>
                </a:cubicBezTo>
                <a:cubicBezTo>
                  <a:pt x="1770203" y="1468928"/>
                  <a:pt x="1777633" y="1423162"/>
                  <a:pt x="1802150" y="1382233"/>
                </a:cubicBezTo>
                <a:cubicBezTo>
                  <a:pt x="1811809" y="1365862"/>
                  <a:pt x="1820725" y="1348746"/>
                  <a:pt x="1829640" y="1332002"/>
                </a:cubicBezTo>
                <a:cubicBezTo>
                  <a:pt x="1832984" y="1326048"/>
                  <a:pt x="1835955" y="1319351"/>
                  <a:pt x="1840041" y="1310794"/>
                </a:cubicBezTo>
                <a:cubicBezTo>
                  <a:pt x="1821096" y="1308933"/>
                  <a:pt x="1805865" y="1307073"/>
                  <a:pt x="1790263" y="1305212"/>
                </a:cubicBezTo>
                <a:close/>
                <a:moveTo>
                  <a:pt x="1811066" y="1280283"/>
                </a:moveTo>
                <a:cubicBezTo>
                  <a:pt x="1831497" y="1277678"/>
                  <a:pt x="1850814" y="1292189"/>
                  <a:pt x="1871245" y="1283632"/>
                </a:cubicBezTo>
                <a:cubicBezTo>
                  <a:pt x="1874218" y="1282515"/>
                  <a:pt x="1880533" y="1285864"/>
                  <a:pt x="1882762" y="1289213"/>
                </a:cubicBezTo>
                <a:cubicBezTo>
                  <a:pt x="1887963" y="1296282"/>
                  <a:pt x="1886105" y="1305212"/>
                  <a:pt x="1879419" y="1309305"/>
                </a:cubicBezTo>
                <a:cubicBezTo>
                  <a:pt x="1863073" y="1320840"/>
                  <a:pt x="1853786" y="1337584"/>
                  <a:pt x="1844128" y="1353954"/>
                </a:cubicBezTo>
                <a:cubicBezTo>
                  <a:pt x="1830383" y="1375908"/>
                  <a:pt x="1817752" y="1398605"/>
                  <a:pt x="1805865" y="1421673"/>
                </a:cubicBezTo>
                <a:cubicBezTo>
                  <a:pt x="1795093" y="1442510"/>
                  <a:pt x="1794721" y="1465207"/>
                  <a:pt x="1803265" y="1486788"/>
                </a:cubicBezTo>
                <a:cubicBezTo>
                  <a:pt x="1818124" y="1524369"/>
                  <a:pt x="1818496" y="1563065"/>
                  <a:pt x="1813295" y="1601762"/>
                </a:cubicBezTo>
                <a:cubicBezTo>
                  <a:pt x="1809580" y="1631900"/>
                  <a:pt x="1816266" y="1659435"/>
                  <a:pt x="1831869" y="1690690"/>
                </a:cubicBezTo>
                <a:cubicBezTo>
                  <a:pt x="1850072" y="1603622"/>
                  <a:pt x="1886105" y="1531438"/>
                  <a:pt x="1949257" y="1472649"/>
                </a:cubicBezTo>
                <a:cubicBezTo>
                  <a:pt x="1958172" y="1482323"/>
                  <a:pt x="1956315" y="1492369"/>
                  <a:pt x="1954086" y="1502045"/>
                </a:cubicBezTo>
                <a:cubicBezTo>
                  <a:pt x="1939227" y="1568647"/>
                  <a:pt x="1923625" y="1635250"/>
                  <a:pt x="1910252" y="1701852"/>
                </a:cubicBezTo>
                <a:cubicBezTo>
                  <a:pt x="1904679" y="1727526"/>
                  <a:pt x="1902822" y="1754316"/>
                  <a:pt x="1899478" y="1780361"/>
                </a:cubicBezTo>
                <a:cubicBezTo>
                  <a:pt x="1900964" y="1780733"/>
                  <a:pt x="1902822" y="1781106"/>
                  <a:pt x="1904307" y="1781850"/>
                </a:cubicBezTo>
                <a:cubicBezTo>
                  <a:pt x="1906537" y="1775897"/>
                  <a:pt x="1909136" y="1770316"/>
                  <a:pt x="1911366" y="1764362"/>
                </a:cubicBezTo>
                <a:cubicBezTo>
                  <a:pt x="1927340" y="1723061"/>
                  <a:pt x="1949257" y="1685480"/>
                  <a:pt x="1985290" y="1658318"/>
                </a:cubicBezTo>
                <a:cubicBezTo>
                  <a:pt x="1994946" y="1650505"/>
                  <a:pt x="2007205" y="1644551"/>
                  <a:pt x="2019464" y="1640830"/>
                </a:cubicBezTo>
                <a:cubicBezTo>
                  <a:pt x="2051412" y="1631528"/>
                  <a:pt x="2074443" y="1639715"/>
                  <a:pt x="2094875" y="1666133"/>
                </a:cubicBezTo>
                <a:cubicBezTo>
                  <a:pt x="2105648" y="1681016"/>
                  <a:pt x="2104162" y="1688457"/>
                  <a:pt x="2089674" y="1700364"/>
                </a:cubicBezTo>
                <a:cubicBezTo>
                  <a:pt x="2071844" y="1714131"/>
                  <a:pt x="2054755" y="1728642"/>
                  <a:pt x="2038038" y="1743153"/>
                </a:cubicBezTo>
                <a:cubicBezTo>
                  <a:pt x="2012406" y="1765477"/>
                  <a:pt x="1999405" y="1794500"/>
                  <a:pt x="1997919" y="1827988"/>
                </a:cubicBezTo>
                <a:cubicBezTo>
                  <a:pt x="1996062" y="1867429"/>
                  <a:pt x="1990861" y="1906497"/>
                  <a:pt x="1980461" y="1944822"/>
                </a:cubicBezTo>
                <a:cubicBezTo>
                  <a:pt x="1971545" y="1977193"/>
                  <a:pt x="1974517" y="2011424"/>
                  <a:pt x="1976746" y="2044912"/>
                </a:cubicBezTo>
                <a:cubicBezTo>
                  <a:pt x="1978975" y="2081375"/>
                  <a:pt x="1981947" y="2118212"/>
                  <a:pt x="1984176" y="2154676"/>
                </a:cubicBezTo>
                <a:cubicBezTo>
                  <a:pt x="1984918" y="2163606"/>
                  <a:pt x="1988260" y="2170676"/>
                  <a:pt x="1996433" y="2174769"/>
                </a:cubicBezTo>
                <a:cubicBezTo>
                  <a:pt x="2017607" y="2185931"/>
                  <a:pt x="2030238" y="2203791"/>
                  <a:pt x="2032467" y="2227977"/>
                </a:cubicBezTo>
                <a:cubicBezTo>
                  <a:pt x="2036924" y="2228721"/>
                  <a:pt x="2039896" y="2229465"/>
                  <a:pt x="2043239" y="2229837"/>
                </a:cubicBezTo>
                <a:cubicBezTo>
                  <a:pt x="2077044" y="2232813"/>
                  <a:pt x="2105648" y="2245836"/>
                  <a:pt x="2131652" y="2268162"/>
                </a:cubicBezTo>
                <a:cubicBezTo>
                  <a:pt x="2174001" y="2304997"/>
                  <a:pt x="2211892" y="2346299"/>
                  <a:pt x="2240495" y="2394297"/>
                </a:cubicBezTo>
                <a:cubicBezTo>
                  <a:pt x="2270214" y="2444156"/>
                  <a:pt x="2288046" y="2498480"/>
                  <a:pt x="2293989" y="2556524"/>
                </a:cubicBezTo>
                <a:cubicBezTo>
                  <a:pt x="2300304" y="2615312"/>
                  <a:pt x="2299561" y="2673358"/>
                  <a:pt x="2291017" y="2731775"/>
                </a:cubicBezTo>
                <a:cubicBezTo>
                  <a:pt x="2285816" y="2768239"/>
                  <a:pt x="2271700" y="2801354"/>
                  <a:pt x="2253869" y="2832982"/>
                </a:cubicBezTo>
                <a:cubicBezTo>
                  <a:pt x="2226751" y="2881352"/>
                  <a:pt x="2200005" y="2929723"/>
                  <a:pt x="2163228" y="2971769"/>
                </a:cubicBezTo>
                <a:cubicBezTo>
                  <a:pt x="2142796" y="2995210"/>
                  <a:pt x="2121993" y="3019023"/>
                  <a:pt x="2100819" y="3041720"/>
                </a:cubicBezTo>
                <a:cubicBezTo>
                  <a:pt x="2064414" y="3080789"/>
                  <a:pt x="2038410" y="3125811"/>
                  <a:pt x="2015379" y="3173437"/>
                </a:cubicBezTo>
                <a:cubicBezTo>
                  <a:pt x="2003490" y="3198367"/>
                  <a:pt x="2001634" y="3225900"/>
                  <a:pt x="1997176" y="3253062"/>
                </a:cubicBezTo>
                <a:cubicBezTo>
                  <a:pt x="1994576" y="3266086"/>
                  <a:pt x="1990489" y="3279109"/>
                  <a:pt x="1987146" y="3292132"/>
                </a:cubicBezTo>
                <a:cubicBezTo>
                  <a:pt x="1984176" y="3304783"/>
                  <a:pt x="1981947" y="3317433"/>
                  <a:pt x="1978975" y="3330085"/>
                </a:cubicBezTo>
                <a:cubicBezTo>
                  <a:pt x="1976746" y="3339386"/>
                  <a:pt x="1974888" y="3348688"/>
                  <a:pt x="1972289" y="3357618"/>
                </a:cubicBezTo>
                <a:cubicBezTo>
                  <a:pt x="1970059" y="3365060"/>
                  <a:pt x="1964487" y="3366176"/>
                  <a:pt x="1956686" y="3362084"/>
                </a:cubicBezTo>
                <a:cubicBezTo>
                  <a:pt x="1956686" y="3339758"/>
                  <a:pt x="1957429" y="3317433"/>
                  <a:pt x="1956315" y="3295107"/>
                </a:cubicBezTo>
                <a:cubicBezTo>
                  <a:pt x="1954457" y="3259389"/>
                  <a:pt x="1952228" y="3222924"/>
                  <a:pt x="1947027" y="3187204"/>
                </a:cubicBezTo>
                <a:cubicBezTo>
                  <a:pt x="1944428" y="3168228"/>
                  <a:pt x="1935884" y="3149624"/>
                  <a:pt x="1929197" y="3131019"/>
                </a:cubicBezTo>
                <a:cubicBezTo>
                  <a:pt x="1921767" y="3109811"/>
                  <a:pt x="1908394" y="3093067"/>
                  <a:pt x="1892048" y="3077812"/>
                </a:cubicBezTo>
                <a:cubicBezTo>
                  <a:pt x="1881647" y="3068138"/>
                  <a:pt x="1871245" y="3058092"/>
                  <a:pt x="1863073" y="3046928"/>
                </a:cubicBezTo>
                <a:cubicBezTo>
                  <a:pt x="1831497" y="3003396"/>
                  <a:pt x="1792120" y="2966931"/>
                  <a:pt x="1751258" y="2933444"/>
                </a:cubicBezTo>
                <a:cubicBezTo>
                  <a:pt x="1725997" y="2912979"/>
                  <a:pt x="1696279" y="2898468"/>
                  <a:pt x="1667303" y="2882840"/>
                </a:cubicBezTo>
                <a:cubicBezTo>
                  <a:pt x="1643157" y="2869073"/>
                  <a:pt x="1616410" y="2859399"/>
                  <a:pt x="1596350" y="2839306"/>
                </a:cubicBezTo>
                <a:cubicBezTo>
                  <a:pt x="1547686" y="2791308"/>
                  <a:pt x="1516111" y="2734752"/>
                  <a:pt x="1514625" y="2664428"/>
                </a:cubicBezTo>
                <a:cubicBezTo>
                  <a:pt x="1514253" y="2632056"/>
                  <a:pt x="1513881" y="2600058"/>
                  <a:pt x="1514625" y="2568059"/>
                </a:cubicBezTo>
                <a:cubicBezTo>
                  <a:pt x="1515368" y="2537548"/>
                  <a:pt x="1523540" y="2508898"/>
                  <a:pt x="1538028" y="2481736"/>
                </a:cubicBezTo>
                <a:cubicBezTo>
                  <a:pt x="1564403" y="2431877"/>
                  <a:pt x="1597836" y="2387227"/>
                  <a:pt x="1640185" y="2350019"/>
                </a:cubicBezTo>
                <a:cubicBezTo>
                  <a:pt x="1681048" y="2314671"/>
                  <a:pt x="1727111" y="2287137"/>
                  <a:pt x="1779119" y="2270022"/>
                </a:cubicBezTo>
                <a:cubicBezTo>
                  <a:pt x="1783204" y="2268534"/>
                  <a:pt x="1787291" y="2266301"/>
                  <a:pt x="1793235" y="2263696"/>
                </a:cubicBezTo>
                <a:cubicBezTo>
                  <a:pt x="1790634" y="2252906"/>
                  <a:pt x="1788405" y="2244348"/>
                  <a:pt x="1786549" y="2235790"/>
                </a:cubicBezTo>
                <a:cubicBezTo>
                  <a:pt x="1783576" y="2222767"/>
                  <a:pt x="1784320" y="2210116"/>
                  <a:pt x="1791750" y="2198582"/>
                </a:cubicBezTo>
                <a:cubicBezTo>
                  <a:pt x="1794349" y="2194117"/>
                  <a:pt x="1796579" y="2188164"/>
                  <a:pt x="1796207" y="2183327"/>
                </a:cubicBezTo>
                <a:cubicBezTo>
                  <a:pt x="1793235" y="2149839"/>
                  <a:pt x="1789149" y="2117096"/>
                  <a:pt x="1785805" y="2083608"/>
                </a:cubicBezTo>
                <a:cubicBezTo>
                  <a:pt x="1782090" y="2047889"/>
                  <a:pt x="1767974" y="2016262"/>
                  <a:pt x="1749400" y="1986867"/>
                </a:cubicBezTo>
                <a:cubicBezTo>
                  <a:pt x="1727483" y="1952264"/>
                  <a:pt x="1704451" y="1918404"/>
                  <a:pt x="1682162" y="1884173"/>
                </a:cubicBezTo>
                <a:cubicBezTo>
                  <a:pt x="1656158" y="1843988"/>
                  <a:pt x="1623468" y="1809384"/>
                  <a:pt x="1590407" y="1774780"/>
                </a:cubicBezTo>
                <a:cubicBezTo>
                  <a:pt x="1565518" y="1748735"/>
                  <a:pt x="1539142" y="1722689"/>
                  <a:pt x="1527998" y="1687713"/>
                </a:cubicBezTo>
                <a:cubicBezTo>
                  <a:pt x="1518339" y="1657946"/>
                  <a:pt x="1513138" y="1626692"/>
                  <a:pt x="1506452" y="1596181"/>
                </a:cubicBezTo>
                <a:cubicBezTo>
                  <a:pt x="1505709" y="1592088"/>
                  <a:pt x="1508309" y="1587623"/>
                  <a:pt x="1509424" y="1584275"/>
                </a:cubicBezTo>
                <a:cubicBezTo>
                  <a:pt x="1536171" y="1586879"/>
                  <a:pt x="1561803" y="1589111"/>
                  <a:pt x="1587063" y="1592460"/>
                </a:cubicBezTo>
                <a:cubicBezTo>
                  <a:pt x="1598208" y="1593949"/>
                  <a:pt x="1609353" y="1598042"/>
                  <a:pt x="1619382" y="1603250"/>
                </a:cubicBezTo>
                <a:cubicBezTo>
                  <a:pt x="1624583" y="1605855"/>
                  <a:pt x="1629784" y="1612553"/>
                  <a:pt x="1631641" y="1618506"/>
                </a:cubicBezTo>
                <a:cubicBezTo>
                  <a:pt x="1640185" y="1646784"/>
                  <a:pt x="1656530" y="1671341"/>
                  <a:pt x="1669533" y="1697387"/>
                </a:cubicBezTo>
                <a:cubicBezTo>
                  <a:pt x="1676590" y="1711154"/>
                  <a:pt x="1686991" y="1722689"/>
                  <a:pt x="1701851" y="1732363"/>
                </a:cubicBezTo>
                <a:cubicBezTo>
                  <a:pt x="1695907" y="1708178"/>
                  <a:pt x="1688849" y="1685852"/>
                  <a:pt x="1684391" y="1663528"/>
                </a:cubicBezTo>
                <a:cubicBezTo>
                  <a:pt x="1670275" y="1587623"/>
                  <a:pt x="1674733" y="1512462"/>
                  <a:pt x="1699622" y="1439534"/>
                </a:cubicBezTo>
                <a:cubicBezTo>
                  <a:pt x="1711881" y="1402698"/>
                  <a:pt x="1727111" y="1366605"/>
                  <a:pt x="1747171" y="1333490"/>
                </a:cubicBezTo>
                <a:cubicBezTo>
                  <a:pt x="1759059" y="1313770"/>
                  <a:pt x="1775032" y="1297770"/>
                  <a:pt x="1792864" y="1284747"/>
                </a:cubicBezTo>
                <a:cubicBezTo>
                  <a:pt x="1798436" y="1280283"/>
                  <a:pt x="1805123" y="1281399"/>
                  <a:pt x="1811066" y="1280283"/>
                </a:cubicBezTo>
                <a:close/>
                <a:moveTo>
                  <a:pt x="2653709" y="1231005"/>
                </a:moveTo>
                <a:cubicBezTo>
                  <a:pt x="2657436" y="1261166"/>
                  <a:pt x="2660417" y="1289464"/>
                  <a:pt x="2670480" y="1316646"/>
                </a:cubicBezTo>
                <a:cubicBezTo>
                  <a:pt x="2682034" y="1349413"/>
                  <a:pt x="2694706" y="1381807"/>
                  <a:pt x="2706632" y="1414574"/>
                </a:cubicBezTo>
                <a:cubicBezTo>
                  <a:pt x="2714832" y="1436915"/>
                  <a:pt x="2727504" y="1455905"/>
                  <a:pt x="2745766" y="1471171"/>
                </a:cubicBezTo>
                <a:cubicBezTo>
                  <a:pt x="2756575" y="1480108"/>
                  <a:pt x="2767010" y="1490534"/>
                  <a:pt x="2777446" y="1500215"/>
                </a:cubicBezTo>
                <a:cubicBezTo>
                  <a:pt x="2791982" y="1514365"/>
                  <a:pt x="2808380" y="1525162"/>
                  <a:pt x="2827761" y="1530748"/>
                </a:cubicBezTo>
                <a:cubicBezTo>
                  <a:pt x="2848632" y="1536705"/>
                  <a:pt x="2869877" y="1541174"/>
                  <a:pt x="2891121" y="1546014"/>
                </a:cubicBezTo>
                <a:cubicBezTo>
                  <a:pt x="2906029" y="1549738"/>
                  <a:pt x="2920937" y="1552717"/>
                  <a:pt x="2941063" y="1557557"/>
                </a:cubicBezTo>
                <a:cubicBezTo>
                  <a:pt x="2926527" y="1527397"/>
                  <a:pt x="2914228" y="1501705"/>
                  <a:pt x="2901184" y="1476012"/>
                </a:cubicBezTo>
                <a:cubicBezTo>
                  <a:pt x="2898947" y="1472288"/>
                  <a:pt x="2892984" y="1468937"/>
                  <a:pt x="2888139" y="1468565"/>
                </a:cubicBezTo>
                <a:cubicBezTo>
                  <a:pt x="2871367" y="1466331"/>
                  <a:pt x="2854223" y="1466331"/>
                  <a:pt x="2837451" y="1464841"/>
                </a:cubicBezTo>
                <a:cubicBezTo>
                  <a:pt x="2825525" y="1463725"/>
                  <a:pt x="2813598" y="1461490"/>
                  <a:pt x="2801672" y="1460001"/>
                </a:cubicBezTo>
                <a:cubicBezTo>
                  <a:pt x="2824034" y="1442873"/>
                  <a:pt x="2849378" y="1443618"/>
                  <a:pt x="2876958" y="1443245"/>
                </a:cubicBezTo>
                <a:cubicBezTo>
                  <a:pt x="2866150" y="1424628"/>
                  <a:pt x="2852359" y="1410478"/>
                  <a:pt x="2838942" y="1396329"/>
                </a:cubicBezTo>
                <a:cubicBezTo>
                  <a:pt x="2832606" y="1389999"/>
                  <a:pt x="2826643" y="1388882"/>
                  <a:pt x="2818816" y="1391116"/>
                </a:cubicBezTo>
                <a:cubicBezTo>
                  <a:pt x="2802790" y="1395584"/>
                  <a:pt x="2787136" y="1399680"/>
                  <a:pt x="2771110" y="1403031"/>
                </a:cubicBezTo>
                <a:cubicBezTo>
                  <a:pt x="2762911" y="1404521"/>
                  <a:pt x="2753966" y="1406755"/>
                  <a:pt x="2744276" y="1400797"/>
                </a:cubicBezTo>
                <a:cubicBezTo>
                  <a:pt x="2764029" y="1385158"/>
                  <a:pt x="2787136" y="1381807"/>
                  <a:pt x="2808380" y="1372498"/>
                </a:cubicBezTo>
                <a:cubicBezTo>
                  <a:pt x="2798690" y="1362073"/>
                  <a:pt x="2790118" y="1352392"/>
                  <a:pt x="2781173" y="1342710"/>
                </a:cubicBezTo>
                <a:cubicBezTo>
                  <a:pt x="2781919" y="1341966"/>
                  <a:pt x="2782664" y="1340849"/>
                  <a:pt x="2783409" y="1340104"/>
                </a:cubicBezTo>
                <a:cubicBezTo>
                  <a:pt x="2799808" y="1347551"/>
                  <a:pt x="2815835" y="1354626"/>
                  <a:pt x="2833352" y="1362445"/>
                </a:cubicBezTo>
                <a:cubicBezTo>
                  <a:pt x="2831488" y="1344944"/>
                  <a:pt x="2813598" y="1335636"/>
                  <a:pt x="2817698" y="1314784"/>
                </a:cubicBezTo>
                <a:cubicBezTo>
                  <a:pt x="2824034" y="1317391"/>
                  <a:pt x="2829252" y="1318135"/>
                  <a:pt x="2832606" y="1320742"/>
                </a:cubicBezTo>
                <a:cubicBezTo>
                  <a:pt x="2853478" y="1337497"/>
                  <a:pt x="2867640" y="1359094"/>
                  <a:pt x="2874349" y="1384786"/>
                </a:cubicBezTo>
                <a:cubicBezTo>
                  <a:pt x="2878076" y="1399680"/>
                  <a:pt x="2890003" y="1417181"/>
                  <a:pt x="2905656" y="1424628"/>
                </a:cubicBezTo>
                <a:cubicBezTo>
                  <a:pt x="2906401" y="1389627"/>
                  <a:pt x="2891121" y="1354998"/>
                  <a:pt x="2898202" y="1317391"/>
                </a:cubicBezTo>
                <a:cubicBezTo>
                  <a:pt x="2910874" y="1322231"/>
                  <a:pt x="2915346" y="1330050"/>
                  <a:pt x="2919073" y="1339359"/>
                </a:cubicBezTo>
                <a:cubicBezTo>
                  <a:pt x="2931000" y="1371009"/>
                  <a:pt x="2937336" y="1404148"/>
                  <a:pt x="2938081" y="1437288"/>
                </a:cubicBezTo>
                <a:cubicBezTo>
                  <a:pt x="2938827" y="1467820"/>
                  <a:pt x="2946653" y="1495002"/>
                  <a:pt x="2961189" y="1521067"/>
                </a:cubicBezTo>
                <a:cubicBezTo>
                  <a:pt x="2964543" y="1528141"/>
                  <a:pt x="2968643" y="1535589"/>
                  <a:pt x="2972743" y="1542663"/>
                </a:cubicBezTo>
                <a:cubicBezTo>
                  <a:pt x="2974979" y="1547131"/>
                  <a:pt x="2977588" y="1551227"/>
                  <a:pt x="2982806" y="1559791"/>
                </a:cubicBezTo>
                <a:cubicBezTo>
                  <a:pt x="2984296" y="1551227"/>
                  <a:pt x="2985787" y="1547504"/>
                  <a:pt x="2985787" y="1543780"/>
                </a:cubicBezTo>
                <a:cubicBezTo>
                  <a:pt x="2985415" y="1520694"/>
                  <a:pt x="2986533" y="1497236"/>
                  <a:pt x="2984296" y="1474150"/>
                </a:cubicBezTo>
                <a:cubicBezTo>
                  <a:pt x="2980942" y="1441011"/>
                  <a:pt x="2979079" y="1406382"/>
                  <a:pt x="2963052" y="1376594"/>
                </a:cubicBezTo>
                <a:cubicBezTo>
                  <a:pt x="2929509" y="1313667"/>
                  <a:pt x="2880685" y="1269730"/>
                  <a:pt x="2805399" y="1264517"/>
                </a:cubicBezTo>
                <a:cubicBezTo>
                  <a:pt x="2758438" y="1261166"/>
                  <a:pt x="2711850" y="1254463"/>
                  <a:pt x="2668617" y="1232867"/>
                </a:cubicBezTo>
                <a:cubicBezTo>
                  <a:pt x="2665262" y="1230633"/>
                  <a:pt x="2660045" y="1231750"/>
                  <a:pt x="2653709" y="1231005"/>
                </a:cubicBezTo>
                <a:close/>
                <a:moveTo>
                  <a:pt x="2652590" y="1201962"/>
                </a:moveTo>
                <a:cubicBezTo>
                  <a:pt x="2666008" y="1204941"/>
                  <a:pt x="2679052" y="1209037"/>
                  <a:pt x="2691724" y="1213877"/>
                </a:cubicBezTo>
                <a:cubicBezTo>
                  <a:pt x="2720795" y="1225420"/>
                  <a:pt x="2750239" y="1233984"/>
                  <a:pt x="2781546" y="1232495"/>
                </a:cubicBezTo>
                <a:cubicBezTo>
                  <a:pt x="2858695" y="1229516"/>
                  <a:pt x="2916092" y="1266006"/>
                  <a:pt x="2963052" y="1322976"/>
                </a:cubicBezTo>
                <a:cubicBezTo>
                  <a:pt x="2982433" y="1346062"/>
                  <a:pt x="2993614" y="1372871"/>
                  <a:pt x="2999950" y="1401914"/>
                </a:cubicBezTo>
                <a:cubicBezTo>
                  <a:pt x="3008149" y="1440266"/>
                  <a:pt x="3012995" y="1478618"/>
                  <a:pt x="3011877" y="1518088"/>
                </a:cubicBezTo>
                <a:cubicBezTo>
                  <a:pt x="3011504" y="1538940"/>
                  <a:pt x="3004422" y="1557929"/>
                  <a:pt x="2996596" y="1576919"/>
                </a:cubicBezTo>
                <a:cubicBezTo>
                  <a:pt x="2993241" y="1584739"/>
                  <a:pt x="2993241" y="1591441"/>
                  <a:pt x="2996223" y="1600005"/>
                </a:cubicBezTo>
                <a:cubicBezTo>
                  <a:pt x="3009268" y="1638357"/>
                  <a:pt x="3021940" y="1676337"/>
                  <a:pt x="3024176" y="1717296"/>
                </a:cubicBezTo>
                <a:cubicBezTo>
                  <a:pt x="3024548" y="1724743"/>
                  <a:pt x="3024176" y="1732190"/>
                  <a:pt x="3022685" y="1739637"/>
                </a:cubicBezTo>
                <a:cubicBezTo>
                  <a:pt x="3021940" y="1742616"/>
                  <a:pt x="3018212" y="1747084"/>
                  <a:pt x="3014858" y="1747456"/>
                </a:cubicBezTo>
                <a:cubicBezTo>
                  <a:pt x="3012249" y="1747828"/>
                  <a:pt x="3007031" y="1744849"/>
                  <a:pt x="3005541" y="1741499"/>
                </a:cubicBezTo>
                <a:cubicBezTo>
                  <a:pt x="3000323" y="1730700"/>
                  <a:pt x="2994732" y="1719530"/>
                  <a:pt x="2991005" y="1707987"/>
                </a:cubicBezTo>
                <a:cubicBezTo>
                  <a:pt x="2981688" y="1678571"/>
                  <a:pt x="2972743" y="1649155"/>
                  <a:pt x="2963798" y="1619740"/>
                </a:cubicBezTo>
                <a:cubicBezTo>
                  <a:pt x="2961934" y="1613410"/>
                  <a:pt x="2959325" y="1607452"/>
                  <a:pt x="2957835" y="1604473"/>
                </a:cubicBezTo>
                <a:cubicBezTo>
                  <a:pt x="2933982" y="1598888"/>
                  <a:pt x="2912737" y="1594048"/>
                  <a:pt x="2891493" y="1588835"/>
                </a:cubicBezTo>
                <a:cubicBezTo>
                  <a:pt x="2866895" y="1583249"/>
                  <a:pt x="2842296" y="1578037"/>
                  <a:pt x="2818071" y="1570962"/>
                </a:cubicBezTo>
                <a:cubicBezTo>
                  <a:pt x="2791236" y="1563515"/>
                  <a:pt x="2767756" y="1549738"/>
                  <a:pt x="2748748" y="1529258"/>
                </a:cubicBezTo>
                <a:cubicBezTo>
                  <a:pt x="2735703" y="1515482"/>
                  <a:pt x="2720422" y="1503194"/>
                  <a:pt x="2708496" y="1488672"/>
                </a:cubicBezTo>
                <a:cubicBezTo>
                  <a:pt x="2698060" y="1476384"/>
                  <a:pt x="2687252" y="1462607"/>
                  <a:pt x="2682034" y="1448086"/>
                </a:cubicBezTo>
                <a:cubicBezTo>
                  <a:pt x="2660045" y="1385903"/>
                  <a:pt x="2643273" y="1322603"/>
                  <a:pt x="2636937" y="1257070"/>
                </a:cubicBezTo>
                <a:cubicBezTo>
                  <a:pt x="2636192" y="1247016"/>
                  <a:pt x="2633210" y="1236963"/>
                  <a:pt x="2630228" y="1227282"/>
                </a:cubicBezTo>
                <a:cubicBezTo>
                  <a:pt x="2625383" y="1209781"/>
                  <a:pt x="2634701" y="1198611"/>
                  <a:pt x="2652590" y="1201962"/>
                </a:cubicBezTo>
                <a:close/>
                <a:moveTo>
                  <a:pt x="3140407" y="1173202"/>
                </a:moveTo>
                <a:cubicBezTo>
                  <a:pt x="3136312" y="1208532"/>
                  <a:pt x="3132217" y="1244234"/>
                  <a:pt x="3128494" y="1279936"/>
                </a:cubicBezTo>
                <a:cubicBezTo>
                  <a:pt x="3143013" y="1267292"/>
                  <a:pt x="3147108" y="1252788"/>
                  <a:pt x="3143385" y="1235309"/>
                </a:cubicBezTo>
                <a:cubicBezTo>
                  <a:pt x="3140779" y="1221920"/>
                  <a:pt x="3142641" y="1207044"/>
                  <a:pt x="3142641" y="1192540"/>
                </a:cubicBezTo>
                <a:cubicBezTo>
                  <a:pt x="3142641" y="1186218"/>
                  <a:pt x="3143385" y="1179524"/>
                  <a:pt x="3144130" y="1173202"/>
                </a:cubicBezTo>
                <a:close/>
                <a:moveTo>
                  <a:pt x="577237" y="1062785"/>
                </a:moveTo>
                <a:cubicBezTo>
                  <a:pt x="581216" y="1069115"/>
                  <a:pt x="584473" y="1072467"/>
                  <a:pt x="584473" y="1075445"/>
                </a:cubicBezTo>
                <a:cubicBezTo>
                  <a:pt x="583387" y="1091828"/>
                  <a:pt x="581940" y="1107838"/>
                  <a:pt x="579407" y="1123476"/>
                </a:cubicBezTo>
                <a:cubicBezTo>
                  <a:pt x="578684" y="1126828"/>
                  <a:pt x="572895" y="1131296"/>
                  <a:pt x="569639" y="1131296"/>
                </a:cubicBezTo>
                <a:cubicBezTo>
                  <a:pt x="566745" y="1131296"/>
                  <a:pt x="562403" y="1125338"/>
                  <a:pt x="562041" y="1121615"/>
                </a:cubicBezTo>
                <a:cubicBezTo>
                  <a:pt x="560232" y="1101881"/>
                  <a:pt x="563850" y="1083264"/>
                  <a:pt x="577237" y="1062785"/>
                </a:cubicBezTo>
                <a:close/>
                <a:moveTo>
                  <a:pt x="3709364" y="1025471"/>
                </a:moveTo>
                <a:cubicBezTo>
                  <a:pt x="3703315" y="1029619"/>
                  <a:pt x="3698908" y="1032892"/>
                  <a:pt x="3694501" y="1036165"/>
                </a:cubicBezTo>
                <a:cubicBezTo>
                  <a:pt x="3681797" y="1046637"/>
                  <a:pt x="3670623" y="1058234"/>
                  <a:pt x="3656883" y="1067402"/>
                </a:cubicBezTo>
                <a:cubicBezTo>
                  <a:pt x="3605725" y="1102978"/>
                  <a:pt x="3553554" y="1138081"/>
                  <a:pt x="3501383" y="1173184"/>
                </a:cubicBezTo>
                <a:cubicBezTo>
                  <a:pt x="3448379" y="1208309"/>
                  <a:pt x="3396232" y="1244243"/>
                  <a:pt x="3354598" y="1292881"/>
                </a:cubicBezTo>
                <a:cubicBezTo>
                  <a:pt x="3337963" y="1311770"/>
                  <a:pt x="3320989" y="1330501"/>
                  <a:pt x="3314369" y="1356119"/>
                </a:cubicBezTo>
                <a:cubicBezTo>
                  <a:pt x="3310016" y="1373363"/>
                  <a:pt x="3303300" y="1389503"/>
                  <a:pt x="3298947" y="1406746"/>
                </a:cubicBezTo>
                <a:cubicBezTo>
                  <a:pt x="3290620" y="1436899"/>
                  <a:pt x="3283283" y="1466694"/>
                  <a:pt x="3275294" y="1497005"/>
                </a:cubicBezTo>
                <a:cubicBezTo>
                  <a:pt x="3292095" y="1490086"/>
                  <a:pt x="3306917" y="1483885"/>
                  <a:pt x="3309379" y="1464528"/>
                </a:cubicBezTo>
                <a:cubicBezTo>
                  <a:pt x="3310138" y="1455859"/>
                  <a:pt x="3314069" y="1447442"/>
                  <a:pt x="3318181" y="1439519"/>
                </a:cubicBezTo>
                <a:cubicBezTo>
                  <a:pt x="3337593" y="1400599"/>
                  <a:pt x="3357006" y="1361679"/>
                  <a:pt x="3376418" y="1322759"/>
                </a:cubicBezTo>
                <a:cubicBezTo>
                  <a:pt x="3378957" y="1318203"/>
                  <a:pt x="3383027" y="1314772"/>
                  <a:pt x="3389636" y="1306785"/>
                </a:cubicBezTo>
                <a:cubicBezTo>
                  <a:pt x="3394977" y="1355216"/>
                  <a:pt x="3370659" y="1391434"/>
                  <a:pt x="3355523" y="1434403"/>
                </a:cubicBezTo>
                <a:cubicBezTo>
                  <a:pt x="3363686" y="1428372"/>
                  <a:pt x="3367936" y="1425435"/>
                  <a:pt x="3372186" y="1422498"/>
                </a:cubicBezTo>
                <a:cubicBezTo>
                  <a:pt x="3380663" y="1415794"/>
                  <a:pt x="3385654" y="1409512"/>
                  <a:pt x="3384138" y="1396910"/>
                </a:cubicBezTo>
                <a:cubicBezTo>
                  <a:pt x="3382872" y="1387295"/>
                  <a:pt x="3386397" y="1376227"/>
                  <a:pt x="3390823" y="1367631"/>
                </a:cubicBezTo>
                <a:cubicBezTo>
                  <a:pt x="3412955" y="1324649"/>
                  <a:pt x="3436099" y="1282141"/>
                  <a:pt x="3459581" y="1239790"/>
                </a:cubicBezTo>
                <a:cubicBezTo>
                  <a:pt x="3461806" y="1235907"/>
                  <a:pt x="3466731" y="1233286"/>
                  <a:pt x="3469969" y="1229876"/>
                </a:cubicBezTo>
                <a:cubicBezTo>
                  <a:pt x="3460151" y="1284351"/>
                  <a:pt x="3435951" y="1330879"/>
                  <a:pt x="3414138" y="1379341"/>
                </a:cubicBezTo>
                <a:cubicBezTo>
                  <a:pt x="3426190" y="1369385"/>
                  <a:pt x="3438783" y="1360912"/>
                  <a:pt x="3446221" y="1346749"/>
                </a:cubicBezTo>
                <a:cubicBezTo>
                  <a:pt x="3455568" y="1329378"/>
                  <a:pt x="3464240" y="1311691"/>
                  <a:pt x="3474601" y="1294792"/>
                </a:cubicBezTo>
                <a:cubicBezTo>
                  <a:pt x="3486085" y="1276368"/>
                  <a:pt x="3497231" y="1257786"/>
                  <a:pt x="3502796" y="1236186"/>
                </a:cubicBezTo>
                <a:cubicBezTo>
                  <a:pt x="3505151" y="1224982"/>
                  <a:pt x="3509532" y="1214724"/>
                  <a:pt x="3513394" y="1203813"/>
                </a:cubicBezTo>
                <a:cubicBezTo>
                  <a:pt x="3516409" y="1204401"/>
                  <a:pt x="3518726" y="1203843"/>
                  <a:pt x="3520256" y="1204968"/>
                </a:cubicBezTo>
                <a:cubicBezTo>
                  <a:pt x="3522642" y="1206902"/>
                  <a:pt x="3526221" y="1209805"/>
                  <a:pt x="3526291" y="1212298"/>
                </a:cubicBezTo>
                <a:cubicBezTo>
                  <a:pt x="3526774" y="1229750"/>
                  <a:pt x="3526426" y="1247223"/>
                  <a:pt x="3525763" y="1265370"/>
                </a:cubicBezTo>
                <a:cubicBezTo>
                  <a:pt x="3553308" y="1243373"/>
                  <a:pt x="3574999" y="1214541"/>
                  <a:pt x="3610442" y="1195003"/>
                </a:cubicBezTo>
                <a:cubicBezTo>
                  <a:pt x="3598652" y="1226409"/>
                  <a:pt x="3575829" y="1244459"/>
                  <a:pt x="3559849" y="1268986"/>
                </a:cubicBezTo>
                <a:cubicBezTo>
                  <a:pt x="3581038" y="1264118"/>
                  <a:pt x="3598104" y="1248711"/>
                  <a:pt x="3623870" y="1258695"/>
                </a:cubicBezTo>
                <a:cubicBezTo>
                  <a:pt x="3616045" y="1264884"/>
                  <a:pt x="3612021" y="1269977"/>
                  <a:pt x="3606444" y="1273114"/>
                </a:cubicBezTo>
                <a:cubicBezTo>
                  <a:pt x="3571902" y="1295123"/>
                  <a:pt x="3537698" y="1317291"/>
                  <a:pt x="3502616" y="1337818"/>
                </a:cubicBezTo>
                <a:cubicBezTo>
                  <a:pt x="3480801" y="1350187"/>
                  <a:pt x="3466145" y="1368360"/>
                  <a:pt x="3451692" y="1387858"/>
                </a:cubicBezTo>
                <a:cubicBezTo>
                  <a:pt x="3468155" y="1380783"/>
                  <a:pt x="3483583" y="1372403"/>
                  <a:pt x="3499371" y="1365013"/>
                </a:cubicBezTo>
                <a:cubicBezTo>
                  <a:pt x="3515160" y="1357622"/>
                  <a:pt x="3529889" y="1348096"/>
                  <a:pt x="3549372" y="1347762"/>
                </a:cubicBezTo>
                <a:cubicBezTo>
                  <a:pt x="3543465" y="1363050"/>
                  <a:pt x="3539576" y="1366975"/>
                  <a:pt x="3517872" y="1377345"/>
                </a:cubicBezTo>
                <a:cubicBezTo>
                  <a:pt x="3490906" y="1390179"/>
                  <a:pt x="3463580" y="1402024"/>
                  <a:pt x="3436457" y="1415194"/>
                </a:cubicBezTo>
                <a:cubicBezTo>
                  <a:pt x="3426088" y="1419785"/>
                  <a:pt x="3415405" y="1425049"/>
                  <a:pt x="3406951" y="1432584"/>
                </a:cubicBezTo>
                <a:cubicBezTo>
                  <a:pt x="3373089" y="1461063"/>
                  <a:pt x="3339744" y="1490195"/>
                  <a:pt x="3306580" y="1519821"/>
                </a:cubicBezTo>
                <a:cubicBezTo>
                  <a:pt x="3303972" y="1521884"/>
                  <a:pt x="3301904" y="1525430"/>
                  <a:pt x="3297409" y="1531533"/>
                </a:cubicBezTo>
                <a:cubicBezTo>
                  <a:pt x="3310884" y="1530854"/>
                  <a:pt x="3320064" y="1531450"/>
                  <a:pt x="3329197" y="1530385"/>
                </a:cubicBezTo>
                <a:cubicBezTo>
                  <a:pt x="3347778" y="1527579"/>
                  <a:pt x="3365504" y="1523964"/>
                  <a:pt x="3383927" y="1521496"/>
                </a:cubicBezTo>
                <a:cubicBezTo>
                  <a:pt x="3404488" y="1517974"/>
                  <a:pt x="3424035" y="1513980"/>
                  <a:pt x="3434955" y="1493241"/>
                </a:cubicBezTo>
                <a:cubicBezTo>
                  <a:pt x="3436708" y="1490368"/>
                  <a:pt x="3439992" y="1488621"/>
                  <a:pt x="3442420" y="1486064"/>
                </a:cubicBezTo>
                <a:cubicBezTo>
                  <a:pt x="3473448" y="1457491"/>
                  <a:pt x="3506006" y="1430043"/>
                  <a:pt x="3534985" y="1399693"/>
                </a:cubicBezTo>
                <a:cubicBezTo>
                  <a:pt x="3574643" y="1357925"/>
                  <a:pt x="3613085" y="1314359"/>
                  <a:pt x="3649997" y="1269668"/>
                </a:cubicBezTo>
                <a:cubicBezTo>
                  <a:pt x="3674994" y="1239919"/>
                  <a:pt x="3691169" y="1204409"/>
                  <a:pt x="3698072" y="1164978"/>
                </a:cubicBezTo>
                <a:cubicBezTo>
                  <a:pt x="3702398" y="1140749"/>
                  <a:pt x="3706230" y="1116700"/>
                  <a:pt x="3711726" y="1092608"/>
                </a:cubicBezTo>
                <a:cubicBezTo>
                  <a:pt x="3716616" y="1070693"/>
                  <a:pt x="3715522" y="1049265"/>
                  <a:pt x="3709364" y="1025471"/>
                </a:cubicBezTo>
                <a:close/>
                <a:moveTo>
                  <a:pt x="3718922" y="985640"/>
                </a:moveTo>
                <a:cubicBezTo>
                  <a:pt x="3727653" y="988077"/>
                  <a:pt x="3730538" y="995987"/>
                  <a:pt x="3732770" y="1004413"/>
                </a:cubicBezTo>
                <a:cubicBezTo>
                  <a:pt x="3736829" y="1018613"/>
                  <a:pt x="3742215" y="1032612"/>
                  <a:pt x="3745285" y="1047171"/>
                </a:cubicBezTo>
                <a:cubicBezTo>
                  <a:pt x="3747540" y="1056427"/>
                  <a:pt x="3748649" y="1066378"/>
                  <a:pt x="3747575" y="1075720"/>
                </a:cubicBezTo>
                <a:cubicBezTo>
                  <a:pt x="3744853" y="1109721"/>
                  <a:pt x="3741456" y="1143407"/>
                  <a:pt x="3738058" y="1177092"/>
                </a:cubicBezTo>
                <a:cubicBezTo>
                  <a:pt x="3732912" y="1219804"/>
                  <a:pt x="3715118" y="1257019"/>
                  <a:pt x="3690573" y="1291081"/>
                </a:cubicBezTo>
                <a:cubicBezTo>
                  <a:pt x="3651238" y="1344484"/>
                  <a:pt x="3604204" y="1390599"/>
                  <a:pt x="3554783" y="1434780"/>
                </a:cubicBezTo>
                <a:cubicBezTo>
                  <a:pt x="3547296" y="1441126"/>
                  <a:pt x="3541700" y="1449586"/>
                  <a:pt x="3536778" y="1458361"/>
                </a:cubicBezTo>
                <a:cubicBezTo>
                  <a:pt x="3528240" y="1474880"/>
                  <a:pt x="3516461" y="1488655"/>
                  <a:pt x="3501620" y="1500180"/>
                </a:cubicBezTo>
                <a:cubicBezTo>
                  <a:pt x="3474255" y="1522671"/>
                  <a:pt x="3442318" y="1536464"/>
                  <a:pt x="3407856" y="1543336"/>
                </a:cubicBezTo>
                <a:cubicBezTo>
                  <a:pt x="3382662" y="1547975"/>
                  <a:pt x="3356997" y="1553623"/>
                  <a:pt x="3331081" y="1556284"/>
                </a:cubicBezTo>
                <a:cubicBezTo>
                  <a:pt x="3315289" y="1557520"/>
                  <a:pt x="3298729" y="1555118"/>
                  <a:pt x="3282641" y="1551705"/>
                </a:cubicBezTo>
                <a:cubicBezTo>
                  <a:pt x="3273101" y="1550120"/>
                  <a:pt x="3266128" y="1550964"/>
                  <a:pt x="3258460" y="1556816"/>
                </a:cubicBezTo>
                <a:cubicBezTo>
                  <a:pt x="3225000" y="1581792"/>
                  <a:pt x="3191855" y="1606094"/>
                  <a:pt x="3157877" y="1630418"/>
                </a:cubicBezTo>
                <a:cubicBezTo>
                  <a:pt x="3145802" y="1639544"/>
                  <a:pt x="3132645" y="1645703"/>
                  <a:pt x="3114693" y="1647161"/>
                </a:cubicBezTo>
                <a:cubicBezTo>
                  <a:pt x="3127884" y="1624202"/>
                  <a:pt x="3144927" y="1607964"/>
                  <a:pt x="3162824" y="1592535"/>
                </a:cubicBezTo>
                <a:cubicBezTo>
                  <a:pt x="3185782" y="1573317"/>
                  <a:pt x="3209257" y="1554752"/>
                  <a:pt x="3232912" y="1536680"/>
                </a:cubicBezTo>
                <a:cubicBezTo>
                  <a:pt x="3242379" y="1529618"/>
                  <a:pt x="3246357" y="1522863"/>
                  <a:pt x="3244369" y="1511271"/>
                </a:cubicBezTo>
                <a:cubicBezTo>
                  <a:pt x="3240076" y="1482606"/>
                  <a:pt x="3238775" y="1453698"/>
                  <a:pt x="3249173" y="1426153"/>
                </a:cubicBezTo>
                <a:cubicBezTo>
                  <a:pt x="3272574" y="1362847"/>
                  <a:pt x="3302906" y="1303188"/>
                  <a:pt x="3351874" y="1254695"/>
                </a:cubicBezTo>
                <a:cubicBezTo>
                  <a:pt x="3401808" y="1205012"/>
                  <a:pt x="3460411" y="1167582"/>
                  <a:pt x="3518160" y="1129342"/>
                </a:cubicBezTo>
                <a:cubicBezTo>
                  <a:pt x="3567385" y="1096144"/>
                  <a:pt x="3615935" y="1062631"/>
                  <a:pt x="3664461" y="1028287"/>
                </a:cubicBezTo>
                <a:cubicBezTo>
                  <a:pt x="3676717" y="1019656"/>
                  <a:pt x="3687035" y="1007249"/>
                  <a:pt x="3698232" y="996483"/>
                </a:cubicBezTo>
                <a:cubicBezTo>
                  <a:pt x="3703897" y="990516"/>
                  <a:pt x="3709022" y="983066"/>
                  <a:pt x="3718922" y="985640"/>
                </a:cubicBezTo>
                <a:close/>
                <a:moveTo>
                  <a:pt x="537467" y="979143"/>
                </a:moveTo>
                <a:cubicBezTo>
                  <a:pt x="543457" y="1008456"/>
                  <a:pt x="527359" y="1032946"/>
                  <a:pt x="523990" y="1060775"/>
                </a:cubicBezTo>
                <a:cubicBezTo>
                  <a:pt x="510513" y="1058178"/>
                  <a:pt x="509390" y="1048159"/>
                  <a:pt x="509390" y="1040738"/>
                </a:cubicBezTo>
                <a:cubicBezTo>
                  <a:pt x="510513" y="1016619"/>
                  <a:pt x="516128" y="994357"/>
                  <a:pt x="537467" y="979143"/>
                </a:cubicBezTo>
                <a:close/>
                <a:moveTo>
                  <a:pt x="521213" y="916821"/>
                </a:moveTo>
                <a:cubicBezTo>
                  <a:pt x="523784" y="950970"/>
                  <a:pt x="496245" y="973111"/>
                  <a:pt x="495143" y="1004633"/>
                </a:cubicBezTo>
                <a:cubicBezTo>
                  <a:pt x="479354" y="1005009"/>
                  <a:pt x="477150" y="997129"/>
                  <a:pt x="476417" y="987371"/>
                </a:cubicBezTo>
                <a:cubicBezTo>
                  <a:pt x="474948" y="964104"/>
                  <a:pt x="496979" y="928454"/>
                  <a:pt x="521213" y="916821"/>
                </a:cubicBezTo>
                <a:close/>
                <a:moveTo>
                  <a:pt x="3344050" y="913618"/>
                </a:moveTo>
                <a:cubicBezTo>
                  <a:pt x="3321713" y="919568"/>
                  <a:pt x="3300865" y="926263"/>
                  <a:pt x="3283367" y="940023"/>
                </a:cubicBezTo>
                <a:cubicBezTo>
                  <a:pt x="3238320" y="976097"/>
                  <a:pt x="3193272" y="1012914"/>
                  <a:pt x="3148970" y="1050104"/>
                </a:cubicBezTo>
                <a:cubicBezTo>
                  <a:pt x="3127377" y="1068327"/>
                  <a:pt x="3109507" y="1090641"/>
                  <a:pt x="3099083" y="1117046"/>
                </a:cubicBezTo>
                <a:cubicBezTo>
                  <a:pt x="3064832" y="1202582"/>
                  <a:pt x="3057758" y="1289605"/>
                  <a:pt x="3085680" y="1383323"/>
                </a:cubicBezTo>
                <a:cubicBezTo>
                  <a:pt x="3093126" y="1362869"/>
                  <a:pt x="3102806" y="1348737"/>
                  <a:pt x="3101689" y="1328655"/>
                </a:cubicBezTo>
                <a:cubicBezTo>
                  <a:pt x="3098710" y="1274358"/>
                  <a:pt x="3108762" y="1221176"/>
                  <a:pt x="3119186" y="1168367"/>
                </a:cubicBezTo>
                <a:cubicBezTo>
                  <a:pt x="3121792" y="1153491"/>
                  <a:pt x="3127005" y="1139359"/>
                  <a:pt x="3131844" y="1125227"/>
                </a:cubicBezTo>
                <a:cubicBezTo>
                  <a:pt x="3132961" y="1122252"/>
                  <a:pt x="3136684" y="1119649"/>
                  <a:pt x="3139662" y="1116302"/>
                </a:cubicBezTo>
                <a:cubicBezTo>
                  <a:pt x="3143385" y="1120393"/>
                  <a:pt x="3146364" y="1123368"/>
                  <a:pt x="3148970" y="1126343"/>
                </a:cubicBezTo>
                <a:cubicBezTo>
                  <a:pt x="3153437" y="1115558"/>
                  <a:pt x="3157532" y="1105889"/>
                  <a:pt x="3161628" y="1095475"/>
                </a:cubicBezTo>
                <a:cubicBezTo>
                  <a:pt x="3176519" y="1101426"/>
                  <a:pt x="3173541" y="1112211"/>
                  <a:pt x="3172796" y="1120764"/>
                </a:cubicBezTo>
                <a:cubicBezTo>
                  <a:pt x="3170935" y="1143822"/>
                  <a:pt x="3167584" y="1166880"/>
                  <a:pt x="3165351" y="1189937"/>
                </a:cubicBezTo>
                <a:cubicBezTo>
                  <a:pt x="3164606" y="1197375"/>
                  <a:pt x="3162000" y="1205185"/>
                  <a:pt x="3167957" y="1214483"/>
                </a:cubicBezTo>
                <a:cubicBezTo>
                  <a:pt x="3173169" y="1205557"/>
                  <a:pt x="3176892" y="1198119"/>
                  <a:pt x="3182104" y="1191797"/>
                </a:cubicBezTo>
                <a:cubicBezTo>
                  <a:pt x="3194017" y="1177664"/>
                  <a:pt x="3198484" y="1161301"/>
                  <a:pt x="3201835" y="1143450"/>
                </a:cubicBezTo>
                <a:cubicBezTo>
                  <a:pt x="3208164" y="1109236"/>
                  <a:pt x="3221567" y="1077253"/>
                  <a:pt x="3238692" y="1046385"/>
                </a:cubicBezTo>
                <a:cubicBezTo>
                  <a:pt x="3231991" y="1075021"/>
                  <a:pt x="3225662" y="1103657"/>
                  <a:pt x="3218216" y="1136012"/>
                </a:cubicBezTo>
                <a:cubicBezTo>
                  <a:pt x="3227151" y="1127830"/>
                  <a:pt x="3233480" y="1121880"/>
                  <a:pt x="3239809" y="1116302"/>
                </a:cubicBezTo>
                <a:cubicBezTo>
                  <a:pt x="3226779" y="1149400"/>
                  <a:pt x="3205930" y="1177293"/>
                  <a:pt x="3194762" y="1210391"/>
                </a:cubicBezTo>
                <a:cubicBezTo>
                  <a:pt x="3224173" y="1186590"/>
                  <a:pt x="3245765" y="1154607"/>
                  <a:pt x="3278155" y="1133037"/>
                </a:cubicBezTo>
                <a:cubicBezTo>
                  <a:pt x="3278899" y="1136012"/>
                  <a:pt x="3280016" y="1137500"/>
                  <a:pt x="3279644" y="1138615"/>
                </a:cubicBezTo>
                <a:cubicBezTo>
                  <a:pt x="3278527" y="1141963"/>
                  <a:pt x="3277038" y="1144938"/>
                  <a:pt x="3275177" y="1147541"/>
                </a:cubicBezTo>
                <a:cubicBezTo>
                  <a:pt x="3259168" y="1173202"/>
                  <a:pt x="3239437" y="1195888"/>
                  <a:pt x="3216354" y="1215226"/>
                </a:cubicBezTo>
                <a:cubicBezTo>
                  <a:pt x="3209281" y="1220805"/>
                  <a:pt x="3201463" y="1225267"/>
                  <a:pt x="3193272" y="1228615"/>
                </a:cubicBezTo>
                <a:cubicBezTo>
                  <a:pt x="3178008" y="1235309"/>
                  <a:pt x="3171679" y="1244234"/>
                  <a:pt x="3171679" y="1263945"/>
                </a:cubicBezTo>
                <a:cubicBezTo>
                  <a:pt x="3194017" y="1247581"/>
                  <a:pt x="3212632" y="1227127"/>
                  <a:pt x="3238320" y="1216342"/>
                </a:cubicBezTo>
                <a:cubicBezTo>
                  <a:pt x="3237203" y="1222664"/>
                  <a:pt x="3235714" y="1227871"/>
                  <a:pt x="3232363" y="1231590"/>
                </a:cubicBezTo>
                <a:cubicBezTo>
                  <a:pt x="3222311" y="1242747"/>
                  <a:pt x="3212632" y="1253903"/>
                  <a:pt x="3201463" y="1263945"/>
                </a:cubicBezTo>
                <a:cubicBezTo>
                  <a:pt x="3184710" y="1279192"/>
                  <a:pt x="3164606" y="1291093"/>
                  <a:pt x="3151203" y="1308944"/>
                </a:cubicBezTo>
                <a:cubicBezTo>
                  <a:pt x="3135567" y="1329770"/>
                  <a:pt x="3129238" y="1356175"/>
                  <a:pt x="3121048" y="1381464"/>
                </a:cubicBezTo>
                <a:cubicBezTo>
                  <a:pt x="3141896" y="1366216"/>
                  <a:pt x="3164234" y="1353944"/>
                  <a:pt x="3183221" y="1336464"/>
                </a:cubicBezTo>
                <a:cubicBezTo>
                  <a:pt x="3239809" y="1284399"/>
                  <a:pt x="3286718" y="1226383"/>
                  <a:pt x="3318735" y="1156095"/>
                </a:cubicBezTo>
                <a:cubicBezTo>
                  <a:pt x="3335860" y="1118533"/>
                  <a:pt x="3349635" y="1080228"/>
                  <a:pt x="3357453" y="1040063"/>
                </a:cubicBezTo>
                <a:cubicBezTo>
                  <a:pt x="3365643" y="997295"/>
                  <a:pt x="3352613" y="956386"/>
                  <a:pt x="3344050" y="913618"/>
                </a:cubicBezTo>
                <a:close/>
                <a:moveTo>
                  <a:pt x="2229151" y="876500"/>
                </a:moveTo>
                <a:cubicBezTo>
                  <a:pt x="2229151" y="881332"/>
                  <a:pt x="2228779" y="885420"/>
                  <a:pt x="2229151" y="889137"/>
                </a:cubicBezTo>
                <a:cubicBezTo>
                  <a:pt x="2231757" y="938947"/>
                  <a:pt x="2233619" y="988756"/>
                  <a:pt x="2237341" y="1038192"/>
                </a:cubicBezTo>
                <a:cubicBezTo>
                  <a:pt x="2239202" y="1061982"/>
                  <a:pt x="2241435" y="1086143"/>
                  <a:pt x="2248507" y="1108446"/>
                </a:cubicBezTo>
                <a:cubicBezTo>
                  <a:pt x="2261535" y="1150821"/>
                  <a:pt x="2268235" y="1193195"/>
                  <a:pt x="2272330" y="1237057"/>
                </a:cubicBezTo>
                <a:cubicBezTo>
                  <a:pt x="2275680" y="1275715"/>
                  <a:pt x="2291314" y="1311399"/>
                  <a:pt x="2306575" y="1347082"/>
                </a:cubicBezTo>
                <a:cubicBezTo>
                  <a:pt x="2305087" y="1329613"/>
                  <a:pt x="2303597" y="1312143"/>
                  <a:pt x="2302480" y="1294672"/>
                </a:cubicBezTo>
                <a:cubicBezTo>
                  <a:pt x="2299503" y="1252669"/>
                  <a:pt x="2295036" y="1210665"/>
                  <a:pt x="2283869" y="1169777"/>
                </a:cubicBezTo>
                <a:cubicBezTo>
                  <a:pt x="2277169" y="1144130"/>
                  <a:pt x="2269353" y="1118482"/>
                  <a:pt x="2266002" y="1092090"/>
                </a:cubicBezTo>
                <a:cubicBezTo>
                  <a:pt x="2260047" y="1044883"/>
                  <a:pt x="2256697" y="997305"/>
                  <a:pt x="2252602" y="949726"/>
                </a:cubicBezTo>
                <a:cubicBezTo>
                  <a:pt x="2252230" y="947124"/>
                  <a:pt x="2251486" y="944151"/>
                  <a:pt x="2252602" y="941920"/>
                </a:cubicBezTo>
                <a:cubicBezTo>
                  <a:pt x="2261163" y="919618"/>
                  <a:pt x="2247390" y="901032"/>
                  <a:pt x="2242552" y="880960"/>
                </a:cubicBezTo>
                <a:cubicBezTo>
                  <a:pt x="2241063" y="873898"/>
                  <a:pt x="2235480" y="874269"/>
                  <a:pt x="2229151" y="876500"/>
                </a:cubicBezTo>
                <a:close/>
                <a:moveTo>
                  <a:pt x="480710" y="851219"/>
                </a:moveTo>
                <a:lnTo>
                  <a:pt x="486229" y="852718"/>
                </a:lnTo>
                <a:cubicBezTo>
                  <a:pt x="486597" y="857589"/>
                  <a:pt x="487701" y="862834"/>
                  <a:pt x="486965" y="867705"/>
                </a:cubicBezTo>
                <a:cubicBezTo>
                  <a:pt x="484022" y="889063"/>
                  <a:pt x="467468" y="939271"/>
                  <a:pt x="459006" y="950887"/>
                </a:cubicBezTo>
                <a:cubicBezTo>
                  <a:pt x="448706" y="946391"/>
                  <a:pt x="449074" y="936648"/>
                  <a:pt x="450545" y="928780"/>
                </a:cubicBezTo>
                <a:cubicBezTo>
                  <a:pt x="455327" y="900678"/>
                  <a:pt x="460110" y="872576"/>
                  <a:pt x="480710" y="851219"/>
                </a:cubicBezTo>
                <a:close/>
                <a:moveTo>
                  <a:pt x="256185" y="810217"/>
                </a:moveTo>
                <a:cubicBezTo>
                  <a:pt x="267918" y="813212"/>
                  <a:pt x="267918" y="822571"/>
                  <a:pt x="266025" y="830058"/>
                </a:cubicBezTo>
                <a:cubicBezTo>
                  <a:pt x="259969" y="855515"/>
                  <a:pt x="252400" y="880597"/>
                  <a:pt x="244831" y="905305"/>
                </a:cubicBezTo>
                <a:cubicBezTo>
                  <a:pt x="243695" y="909049"/>
                  <a:pt x="237639" y="913167"/>
                  <a:pt x="234612" y="912792"/>
                </a:cubicBezTo>
                <a:cubicBezTo>
                  <a:pt x="230827" y="912418"/>
                  <a:pt x="228178" y="907177"/>
                  <a:pt x="225528" y="903433"/>
                </a:cubicBezTo>
                <a:cubicBezTo>
                  <a:pt x="224392" y="901936"/>
                  <a:pt x="224392" y="899315"/>
                  <a:pt x="224392" y="897443"/>
                </a:cubicBezTo>
                <a:cubicBezTo>
                  <a:pt x="224014" y="867121"/>
                  <a:pt x="232340" y="839043"/>
                  <a:pt x="250130" y="814335"/>
                </a:cubicBezTo>
                <a:cubicBezTo>
                  <a:pt x="251643" y="812463"/>
                  <a:pt x="254292" y="810966"/>
                  <a:pt x="256185" y="810217"/>
                </a:cubicBezTo>
                <a:close/>
                <a:moveTo>
                  <a:pt x="1946642" y="764716"/>
                </a:moveTo>
                <a:cubicBezTo>
                  <a:pt x="1958687" y="779790"/>
                  <a:pt x="1978732" y="843330"/>
                  <a:pt x="1988362" y="898229"/>
                </a:cubicBezTo>
                <a:cubicBezTo>
                  <a:pt x="1991555" y="915562"/>
                  <a:pt x="1993945" y="933101"/>
                  <a:pt x="1986242" y="955443"/>
                </a:cubicBezTo>
                <a:cubicBezTo>
                  <a:pt x="1979393" y="941268"/>
                  <a:pt x="1975097" y="931749"/>
                  <a:pt x="1971119" y="921464"/>
                </a:cubicBezTo>
                <a:cubicBezTo>
                  <a:pt x="1957362" y="886795"/>
                  <a:pt x="1944449" y="851396"/>
                  <a:pt x="1940107" y="813982"/>
                </a:cubicBezTo>
                <a:cubicBezTo>
                  <a:pt x="1938688" y="797565"/>
                  <a:pt x="1936783" y="780587"/>
                  <a:pt x="1946642" y="764716"/>
                </a:cubicBezTo>
                <a:close/>
                <a:moveTo>
                  <a:pt x="2244785" y="757182"/>
                </a:moveTo>
                <a:cubicBezTo>
                  <a:pt x="2241063" y="780598"/>
                  <a:pt x="2249251" y="800671"/>
                  <a:pt x="2255208" y="821115"/>
                </a:cubicBezTo>
                <a:cubicBezTo>
                  <a:pt x="2260419" y="838957"/>
                  <a:pt x="2273447" y="848622"/>
                  <a:pt x="2287592" y="858286"/>
                </a:cubicBezTo>
                <a:cubicBezTo>
                  <a:pt x="2296525" y="850108"/>
                  <a:pt x="2296153" y="842303"/>
                  <a:pt x="2290197" y="833009"/>
                </a:cubicBezTo>
                <a:cubicBezTo>
                  <a:pt x="2284985" y="825204"/>
                  <a:pt x="2281636" y="816283"/>
                  <a:pt x="2278286" y="807362"/>
                </a:cubicBezTo>
                <a:cubicBezTo>
                  <a:pt x="2273819" y="796954"/>
                  <a:pt x="2270842" y="785431"/>
                  <a:pt x="2266002" y="775023"/>
                </a:cubicBezTo>
                <a:cubicBezTo>
                  <a:pt x="2262280" y="766846"/>
                  <a:pt x="2257069" y="758668"/>
                  <a:pt x="2244785" y="757182"/>
                </a:cubicBezTo>
                <a:close/>
                <a:moveTo>
                  <a:pt x="1127704" y="756096"/>
                </a:moveTo>
                <a:cubicBezTo>
                  <a:pt x="1145872" y="775776"/>
                  <a:pt x="1166688" y="892004"/>
                  <a:pt x="1156468" y="932850"/>
                </a:cubicBezTo>
                <a:cubicBezTo>
                  <a:pt x="1152306" y="922082"/>
                  <a:pt x="1148143" y="915397"/>
                  <a:pt x="1146628" y="907971"/>
                </a:cubicBezTo>
                <a:cubicBezTo>
                  <a:pt x="1142843" y="886434"/>
                  <a:pt x="1139816" y="864896"/>
                  <a:pt x="1137166" y="843359"/>
                </a:cubicBezTo>
                <a:cubicBezTo>
                  <a:pt x="1133381" y="814024"/>
                  <a:pt x="1130732" y="784317"/>
                  <a:pt x="1127704" y="756096"/>
                </a:cubicBezTo>
                <a:close/>
                <a:moveTo>
                  <a:pt x="242992" y="749536"/>
                </a:moveTo>
                <a:cubicBezTo>
                  <a:pt x="245241" y="753620"/>
                  <a:pt x="248240" y="756591"/>
                  <a:pt x="247865" y="758819"/>
                </a:cubicBezTo>
                <a:cubicBezTo>
                  <a:pt x="243742" y="783698"/>
                  <a:pt x="230996" y="805235"/>
                  <a:pt x="220875" y="827886"/>
                </a:cubicBezTo>
                <a:lnTo>
                  <a:pt x="213376" y="826773"/>
                </a:lnTo>
                <a:cubicBezTo>
                  <a:pt x="212627" y="820088"/>
                  <a:pt x="209253" y="812662"/>
                  <a:pt x="211127" y="806721"/>
                </a:cubicBezTo>
                <a:cubicBezTo>
                  <a:pt x="217125" y="785926"/>
                  <a:pt x="223873" y="765131"/>
                  <a:pt x="242992" y="749536"/>
                </a:cubicBezTo>
                <a:close/>
                <a:moveTo>
                  <a:pt x="1053900" y="746255"/>
                </a:moveTo>
                <a:cubicBezTo>
                  <a:pt x="1088294" y="768188"/>
                  <a:pt x="1128975" y="884545"/>
                  <a:pt x="1117140" y="941050"/>
                </a:cubicBezTo>
                <a:cubicBezTo>
                  <a:pt x="1111224" y="929525"/>
                  <a:pt x="1107155" y="920975"/>
                  <a:pt x="1103088" y="912425"/>
                </a:cubicBezTo>
                <a:lnTo>
                  <a:pt x="1103458" y="913169"/>
                </a:lnTo>
                <a:cubicBezTo>
                  <a:pt x="1103827" y="882685"/>
                  <a:pt x="1096060" y="853689"/>
                  <a:pt x="1086815" y="825437"/>
                </a:cubicBezTo>
                <a:cubicBezTo>
                  <a:pt x="1077200" y="797184"/>
                  <a:pt x="1063885" y="770791"/>
                  <a:pt x="1053900" y="746255"/>
                </a:cubicBezTo>
                <a:close/>
                <a:moveTo>
                  <a:pt x="3089191" y="718156"/>
                </a:moveTo>
                <a:cubicBezTo>
                  <a:pt x="3101572" y="719278"/>
                  <a:pt x="3113578" y="729757"/>
                  <a:pt x="3113578" y="739112"/>
                </a:cubicBezTo>
                <a:cubicBezTo>
                  <a:pt x="3113204" y="747345"/>
                  <a:pt x="3107576" y="751462"/>
                  <a:pt x="3097446" y="751088"/>
                </a:cubicBezTo>
                <a:cubicBezTo>
                  <a:pt x="3085814" y="750713"/>
                  <a:pt x="3074558" y="741357"/>
                  <a:pt x="3075309" y="731628"/>
                </a:cubicBezTo>
                <a:cubicBezTo>
                  <a:pt x="3075684" y="722646"/>
                  <a:pt x="3080937" y="717407"/>
                  <a:pt x="3089191" y="718156"/>
                </a:cubicBezTo>
                <a:close/>
                <a:moveTo>
                  <a:pt x="3062490" y="650187"/>
                </a:moveTo>
                <a:cubicBezTo>
                  <a:pt x="3062860" y="657333"/>
                  <a:pt x="3064340" y="664480"/>
                  <a:pt x="3063229" y="671250"/>
                </a:cubicBezTo>
                <a:cubicBezTo>
                  <a:pt x="3061010" y="683286"/>
                  <a:pt x="3057681" y="694945"/>
                  <a:pt x="3053612" y="706605"/>
                </a:cubicBezTo>
                <a:cubicBezTo>
                  <a:pt x="3052872" y="709615"/>
                  <a:pt x="3048433" y="711119"/>
                  <a:pt x="3045473" y="713752"/>
                </a:cubicBezTo>
                <a:cubicBezTo>
                  <a:pt x="3043254" y="710743"/>
                  <a:pt x="3039185" y="708110"/>
                  <a:pt x="3039185" y="705102"/>
                </a:cubicBezTo>
                <a:cubicBezTo>
                  <a:pt x="3038445" y="684038"/>
                  <a:pt x="3045473" y="665608"/>
                  <a:pt x="3062490" y="650187"/>
                </a:cubicBezTo>
                <a:close/>
                <a:moveTo>
                  <a:pt x="2188579" y="635633"/>
                </a:moveTo>
                <a:cubicBezTo>
                  <a:pt x="2188579" y="646412"/>
                  <a:pt x="2189695" y="656448"/>
                  <a:pt x="2188579" y="666484"/>
                </a:cubicBezTo>
                <a:cubicBezTo>
                  <a:pt x="2187090" y="676893"/>
                  <a:pt x="2185601" y="688786"/>
                  <a:pt x="2179645" y="696593"/>
                </a:cubicBezTo>
                <a:cubicBezTo>
                  <a:pt x="2166617" y="714806"/>
                  <a:pt x="2164384" y="721126"/>
                  <a:pt x="2177039" y="739711"/>
                </a:cubicBezTo>
                <a:cubicBezTo>
                  <a:pt x="2198629" y="770934"/>
                  <a:pt x="2215006" y="804388"/>
                  <a:pt x="2228779" y="838957"/>
                </a:cubicBezTo>
                <a:cubicBezTo>
                  <a:pt x="2229896" y="842303"/>
                  <a:pt x="2233246" y="844532"/>
                  <a:pt x="2237713" y="850108"/>
                </a:cubicBezTo>
                <a:cubicBezTo>
                  <a:pt x="2237713" y="843047"/>
                  <a:pt x="2238830" y="839328"/>
                  <a:pt x="2237713" y="837099"/>
                </a:cubicBezTo>
                <a:cubicBezTo>
                  <a:pt x="2226546" y="814795"/>
                  <a:pt x="2222452" y="791007"/>
                  <a:pt x="2218729" y="766846"/>
                </a:cubicBezTo>
                <a:cubicBezTo>
                  <a:pt x="2216124" y="750119"/>
                  <a:pt x="2217241" y="738968"/>
                  <a:pt x="2230640" y="733020"/>
                </a:cubicBezTo>
                <a:cubicBezTo>
                  <a:pt x="2225801" y="715922"/>
                  <a:pt x="2220963" y="702540"/>
                  <a:pt x="2218729" y="688786"/>
                </a:cubicBezTo>
                <a:cubicBezTo>
                  <a:pt x="2216124" y="675777"/>
                  <a:pt x="2216496" y="662395"/>
                  <a:pt x="2215752" y="650872"/>
                </a:cubicBezTo>
                <a:cubicBezTo>
                  <a:pt x="2205329" y="644925"/>
                  <a:pt x="2197512" y="640465"/>
                  <a:pt x="2188579" y="635633"/>
                </a:cubicBezTo>
                <a:close/>
                <a:moveTo>
                  <a:pt x="351563" y="606850"/>
                </a:moveTo>
                <a:cubicBezTo>
                  <a:pt x="347778" y="643667"/>
                  <a:pt x="342479" y="680856"/>
                  <a:pt x="339830" y="717673"/>
                </a:cubicBezTo>
                <a:cubicBezTo>
                  <a:pt x="337180" y="755606"/>
                  <a:pt x="337180" y="793167"/>
                  <a:pt x="336045" y="834446"/>
                </a:cubicBezTo>
                <a:cubicBezTo>
                  <a:pt x="312579" y="790191"/>
                  <a:pt x="321662" y="659658"/>
                  <a:pt x="351563" y="606850"/>
                </a:cubicBezTo>
                <a:close/>
                <a:moveTo>
                  <a:pt x="1959769" y="602515"/>
                </a:moveTo>
                <a:cubicBezTo>
                  <a:pt x="1939753" y="634566"/>
                  <a:pt x="1924705" y="667242"/>
                  <a:pt x="1911680" y="701121"/>
                </a:cubicBezTo>
                <a:cubicBezTo>
                  <a:pt x="1888584" y="760914"/>
                  <a:pt x="1873207" y="823378"/>
                  <a:pt x="1861223" y="886354"/>
                </a:cubicBezTo>
                <a:cubicBezTo>
                  <a:pt x="1854062" y="923033"/>
                  <a:pt x="1849972" y="960989"/>
                  <a:pt x="1847816" y="997768"/>
                </a:cubicBezTo>
                <a:cubicBezTo>
                  <a:pt x="1843385" y="1062083"/>
                  <a:pt x="1867373" y="1116589"/>
                  <a:pt x="1912916" y="1161317"/>
                </a:cubicBezTo>
                <a:cubicBezTo>
                  <a:pt x="1933096" y="1181250"/>
                  <a:pt x="1956168" y="1197700"/>
                  <a:pt x="1981006" y="1211640"/>
                </a:cubicBezTo>
                <a:cubicBezTo>
                  <a:pt x="1985254" y="1204033"/>
                  <a:pt x="1984587" y="1198707"/>
                  <a:pt x="1978160" y="1196395"/>
                </a:cubicBezTo>
                <a:cubicBezTo>
                  <a:pt x="1964053" y="1190885"/>
                  <a:pt x="1958109" y="1178317"/>
                  <a:pt x="1952129" y="1166275"/>
                </a:cubicBezTo>
                <a:cubicBezTo>
                  <a:pt x="1932523" y="1127652"/>
                  <a:pt x="1921864" y="1085722"/>
                  <a:pt x="1912780" y="1043907"/>
                </a:cubicBezTo>
                <a:cubicBezTo>
                  <a:pt x="1910191" y="1032374"/>
                  <a:pt x="1910267" y="1020507"/>
                  <a:pt x="1909009" y="1008808"/>
                </a:cubicBezTo>
                <a:cubicBezTo>
                  <a:pt x="1910098" y="1008359"/>
                  <a:pt x="1911711" y="1007949"/>
                  <a:pt x="1913323" y="1007538"/>
                </a:cubicBezTo>
                <a:cubicBezTo>
                  <a:pt x="1919534" y="1016432"/>
                  <a:pt x="1927395" y="1024390"/>
                  <a:pt x="1931712" y="1033937"/>
                </a:cubicBezTo>
                <a:cubicBezTo>
                  <a:pt x="1943968" y="1061209"/>
                  <a:pt x="1954611" y="1088892"/>
                  <a:pt x="1966022" y="1116894"/>
                </a:cubicBezTo>
                <a:cubicBezTo>
                  <a:pt x="1970505" y="1127772"/>
                  <a:pt x="1974463" y="1138613"/>
                  <a:pt x="1978946" y="1149491"/>
                </a:cubicBezTo>
                <a:cubicBezTo>
                  <a:pt x="1980276" y="1149324"/>
                  <a:pt x="1981890" y="1148914"/>
                  <a:pt x="1982978" y="1148464"/>
                </a:cubicBezTo>
                <a:cubicBezTo>
                  <a:pt x="1983652" y="1124770"/>
                  <a:pt x="1984044" y="1101318"/>
                  <a:pt x="1985000" y="1077380"/>
                </a:cubicBezTo>
                <a:cubicBezTo>
                  <a:pt x="1985690" y="1067932"/>
                  <a:pt x="1983563" y="1060919"/>
                  <a:pt x="1975869" y="1054292"/>
                </a:cubicBezTo>
                <a:cubicBezTo>
                  <a:pt x="1969671" y="1048829"/>
                  <a:pt x="1964754" y="1040294"/>
                  <a:pt x="1961936" y="1031910"/>
                </a:cubicBezTo>
                <a:cubicBezTo>
                  <a:pt x="1950830" y="999709"/>
                  <a:pt x="1939444" y="967751"/>
                  <a:pt x="1931002" y="935215"/>
                </a:cubicBezTo>
                <a:cubicBezTo>
                  <a:pt x="1926249" y="917195"/>
                  <a:pt x="1925810" y="897903"/>
                  <a:pt x="1923477" y="879266"/>
                </a:cubicBezTo>
                <a:cubicBezTo>
                  <a:pt x="1925371" y="878612"/>
                  <a:pt x="1927266" y="877959"/>
                  <a:pt x="1928917" y="877023"/>
                </a:cubicBezTo>
                <a:cubicBezTo>
                  <a:pt x="1961287" y="917892"/>
                  <a:pt x="1967864" y="968760"/>
                  <a:pt x="1987357" y="1019774"/>
                </a:cubicBezTo>
                <a:cubicBezTo>
                  <a:pt x="1994621" y="978091"/>
                  <a:pt x="1998711" y="940132"/>
                  <a:pt x="2012964" y="900276"/>
                </a:cubicBezTo>
                <a:cubicBezTo>
                  <a:pt x="2015706" y="909709"/>
                  <a:pt x="2017704" y="914867"/>
                  <a:pt x="2020317" y="922443"/>
                </a:cubicBezTo>
                <a:cubicBezTo>
                  <a:pt x="2027138" y="912121"/>
                  <a:pt x="2032833" y="902773"/>
                  <a:pt x="2039258" y="894271"/>
                </a:cubicBezTo>
                <a:cubicBezTo>
                  <a:pt x="2045683" y="885768"/>
                  <a:pt x="2050725" y="874525"/>
                  <a:pt x="2065727" y="871394"/>
                </a:cubicBezTo>
                <a:cubicBezTo>
                  <a:pt x="2063707" y="881008"/>
                  <a:pt x="2063695" y="888395"/>
                  <a:pt x="2060816" y="895308"/>
                </a:cubicBezTo>
                <a:cubicBezTo>
                  <a:pt x="2055582" y="909175"/>
                  <a:pt x="2051080" y="923885"/>
                  <a:pt x="2042812" y="935948"/>
                </a:cubicBezTo>
                <a:cubicBezTo>
                  <a:pt x="2019979" y="970434"/>
                  <a:pt x="2011691" y="1008087"/>
                  <a:pt x="2013504" y="1048319"/>
                </a:cubicBezTo>
                <a:cubicBezTo>
                  <a:pt x="2013851" y="1054412"/>
                  <a:pt x="2010447" y="1061289"/>
                  <a:pt x="2015760" y="1068006"/>
                </a:cubicBezTo>
                <a:cubicBezTo>
                  <a:pt x="2040320" y="1031536"/>
                  <a:pt x="2048991" y="988634"/>
                  <a:pt x="2073194" y="953457"/>
                </a:cubicBezTo>
                <a:cubicBezTo>
                  <a:pt x="2075434" y="958896"/>
                  <a:pt x="2075371" y="963377"/>
                  <a:pt x="2075027" y="968100"/>
                </a:cubicBezTo>
                <a:cubicBezTo>
                  <a:pt x="2072577" y="1012509"/>
                  <a:pt x="2053881" y="1051779"/>
                  <a:pt x="2030690" y="1087558"/>
                </a:cubicBezTo>
                <a:cubicBezTo>
                  <a:pt x="2016933" y="1109775"/>
                  <a:pt x="2010318" y="1131719"/>
                  <a:pt x="2012960" y="1156975"/>
                </a:cubicBezTo>
                <a:cubicBezTo>
                  <a:pt x="2013115" y="1165691"/>
                  <a:pt x="2012707" y="1174896"/>
                  <a:pt x="2012863" y="1183613"/>
                </a:cubicBezTo>
                <a:cubicBezTo>
                  <a:pt x="2013122" y="1198142"/>
                  <a:pt x="2013662" y="1212428"/>
                  <a:pt x="2014445" y="1226995"/>
                </a:cubicBezTo>
                <a:cubicBezTo>
                  <a:pt x="2020039" y="1222653"/>
                  <a:pt x="2022484" y="1218081"/>
                  <a:pt x="2024928" y="1213510"/>
                </a:cubicBezTo>
                <a:cubicBezTo>
                  <a:pt x="2033348" y="1199348"/>
                  <a:pt x="2040515" y="1184302"/>
                  <a:pt x="2050920" y="1171867"/>
                </a:cubicBezTo>
                <a:cubicBezTo>
                  <a:pt x="2059316" y="1161660"/>
                  <a:pt x="2065370" y="1151019"/>
                  <a:pt x="2067901" y="1138013"/>
                </a:cubicBezTo>
                <a:cubicBezTo>
                  <a:pt x="2076751" y="1089056"/>
                  <a:pt x="2087176" y="1040214"/>
                  <a:pt x="2094451" y="991144"/>
                </a:cubicBezTo>
                <a:cubicBezTo>
                  <a:pt x="2104335" y="928017"/>
                  <a:pt x="2103158" y="864614"/>
                  <a:pt x="2092175" y="801819"/>
                </a:cubicBezTo>
                <a:cubicBezTo>
                  <a:pt x="2087548" y="774837"/>
                  <a:pt x="2081066" y="747984"/>
                  <a:pt x="2063664" y="726142"/>
                </a:cubicBezTo>
                <a:cubicBezTo>
                  <a:pt x="2033241" y="687525"/>
                  <a:pt x="2001972" y="649638"/>
                  <a:pt x="1970704" y="611751"/>
                </a:cubicBezTo>
                <a:cubicBezTo>
                  <a:pt x="1968309" y="608411"/>
                  <a:pt x="1964263" y="606006"/>
                  <a:pt x="1959769" y="602515"/>
                </a:cubicBezTo>
                <a:close/>
                <a:moveTo>
                  <a:pt x="2243847" y="567946"/>
                </a:moveTo>
                <a:lnTo>
                  <a:pt x="2248879" y="572814"/>
                </a:lnTo>
                <a:lnTo>
                  <a:pt x="2260630" y="590903"/>
                </a:lnTo>
                <a:lnTo>
                  <a:pt x="2242630" y="607044"/>
                </a:lnTo>
                <a:lnTo>
                  <a:pt x="2238457" y="597346"/>
                </a:lnTo>
                <a:lnTo>
                  <a:pt x="2236978" y="589527"/>
                </a:lnTo>
                <a:close/>
                <a:moveTo>
                  <a:pt x="1948529" y="562684"/>
                </a:moveTo>
                <a:cubicBezTo>
                  <a:pt x="1953642" y="560848"/>
                  <a:pt x="1959486" y="561205"/>
                  <a:pt x="1965190" y="564390"/>
                </a:cubicBezTo>
                <a:cubicBezTo>
                  <a:pt x="1975586" y="570157"/>
                  <a:pt x="1986149" y="577256"/>
                  <a:pt x="1995022" y="585816"/>
                </a:cubicBezTo>
                <a:cubicBezTo>
                  <a:pt x="2029426" y="620501"/>
                  <a:pt x="2063229" y="656197"/>
                  <a:pt x="2097352" y="691126"/>
                </a:cubicBezTo>
                <a:cubicBezTo>
                  <a:pt x="2120655" y="715243"/>
                  <a:pt x="2132477" y="744858"/>
                  <a:pt x="2138616" y="776435"/>
                </a:cubicBezTo>
                <a:cubicBezTo>
                  <a:pt x="2150467" y="834545"/>
                  <a:pt x="2156188" y="893529"/>
                  <a:pt x="2150003" y="952967"/>
                </a:cubicBezTo>
                <a:cubicBezTo>
                  <a:pt x="2145952" y="990400"/>
                  <a:pt x="2138547" y="1026797"/>
                  <a:pt x="2126174" y="1062570"/>
                </a:cubicBezTo>
                <a:cubicBezTo>
                  <a:pt x="2107980" y="1116652"/>
                  <a:pt x="2085138" y="1169340"/>
                  <a:pt x="2058495" y="1219905"/>
                </a:cubicBezTo>
                <a:cubicBezTo>
                  <a:pt x="2054771" y="1227550"/>
                  <a:pt x="2046720" y="1233033"/>
                  <a:pt x="2042509" y="1240114"/>
                </a:cubicBezTo>
                <a:cubicBezTo>
                  <a:pt x="2029992" y="1259783"/>
                  <a:pt x="2010922" y="1275282"/>
                  <a:pt x="2012923" y="1302074"/>
                </a:cubicBezTo>
                <a:cubicBezTo>
                  <a:pt x="2014658" y="1332539"/>
                  <a:pt x="2013729" y="1363339"/>
                  <a:pt x="2014131" y="1393972"/>
                </a:cubicBezTo>
                <a:cubicBezTo>
                  <a:pt x="2013992" y="1399502"/>
                  <a:pt x="2016117" y="1406515"/>
                  <a:pt x="2008693" y="1407032"/>
                </a:cubicBezTo>
                <a:cubicBezTo>
                  <a:pt x="2004174" y="1407495"/>
                  <a:pt x="1996774" y="1404055"/>
                  <a:pt x="1995429" y="1400792"/>
                </a:cubicBezTo>
                <a:cubicBezTo>
                  <a:pt x="1990819" y="1388057"/>
                  <a:pt x="1985964" y="1375042"/>
                  <a:pt x="1985104" y="1361525"/>
                </a:cubicBezTo>
                <a:cubicBezTo>
                  <a:pt x="1983102" y="1334733"/>
                  <a:pt x="1984045" y="1307364"/>
                  <a:pt x="1983411" y="1279880"/>
                </a:cubicBezTo>
                <a:cubicBezTo>
                  <a:pt x="1983281" y="1267207"/>
                  <a:pt x="1987298" y="1251933"/>
                  <a:pt x="1981690" y="1242028"/>
                </a:cubicBezTo>
                <a:cubicBezTo>
                  <a:pt x="1976043" y="1232649"/>
                  <a:pt x="1960769" y="1228637"/>
                  <a:pt x="1949643" y="1222025"/>
                </a:cubicBezTo>
                <a:cubicBezTo>
                  <a:pt x="1853646" y="1167301"/>
                  <a:pt x="1810131" y="1083939"/>
                  <a:pt x="1817292" y="974972"/>
                </a:cubicBezTo>
                <a:cubicBezTo>
                  <a:pt x="1822486" y="889344"/>
                  <a:pt x="1844080" y="806753"/>
                  <a:pt x="1869271" y="725479"/>
                </a:cubicBezTo>
                <a:cubicBezTo>
                  <a:pt x="1883742" y="679041"/>
                  <a:pt x="1903832" y="635123"/>
                  <a:pt x="1928006" y="593084"/>
                </a:cubicBezTo>
                <a:cubicBezTo>
                  <a:pt x="1931334" y="587258"/>
                  <a:pt x="1933407" y="580549"/>
                  <a:pt x="1936247" y="574160"/>
                </a:cubicBezTo>
                <a:cubicBezTo>
                  <a:pt x="1939031" y="568558"/>
                  <a:pt x="1943415" y="564523"/>
                  <a:pt x="1948529" y="562684"/>
                </a:cubicBezTo>
                <a:close/>
                <a:moveTo>
                  <a:pt x="2958440" y="550178"/>
                </a:moveTo>
                <a:cubicBezTo>
                  <a:pt x="2964218" y="571647"/>
                  <a:pt x="2963495" y="588972"/>
                  <a:pt x="2954467" y="605545"/>
                </a:cubicBezTo>
                <a:cubicBezTo>
                  <a:pt x="2946522" y="587842"/>
                  <a:pt x="2950855" y="570894"/>
                  <a:pt x="2958440" y="550178"/>
                </a:cubicBezTo>
                <a:close/>
                <a:moveTo>
                  <a:pt x="2941742" y="497714"/>
                </a:moveTo>
                <a:cubicBezTo>
                  <a:pt x="2942864" y="514426"/>
                  <a:pt x="2935384" y="545621"/>
                  <a:pt x="2926034" y="564562"/>
                </a:cubicBezTo>
                <a:cubicBezTo>
                  <a:pt x="2913692" y="548592"/>
                  <a:pt x="2921172" y="518882"/>
                  <a:pt x="2941742" y="497714"/>
                </a:cubicBezTo>
                <a:close/>
                <a:moveTo>
                  <a:pt x="1475403" y="487127"/>
                </a:moveTo>
                <a:cubicBezTo>
                  <a:pt x="1514691" y="529087"/>
                  <a:pt x="1540636" y="670194"/>
                  <a:pt x="1513579" y="703242"/>
                </a:cubicBezTo>
                <a:cubicBezTo>
                  <a:pt x="1509131" y="664996"/>
                  <a:pt x="1505055" y="628976"/>
                  <a:pt x="1500607" y="592957"/>
                </a:cubicBezTo>
                <a:cubicBezTo>
                  <a:pt x="1496529" y="556566"/>
                  <a:pt x="1489858" y="521290"/>
                  <a:pt x="1475403" y="487127"/>
                </a:cubicBezTo>
                <a:close/>
                <a:moveTo>
                  <a:pt x="2283705" y="442712"/>
                </a:moveTo>
                <a:lnTo>
                  <a:pt x="2289174" y="468271"/>
                </a:lnTo>
                <a:lnTo>
                  <a:pt x="2296832" y="487234"/>
                </a:lnTo>
                <a:lnTo>
                  <a:pt x="2285358" y="568724"/>
                </a:lnTo>
                <a:cubicBezTo>
                  <a:pt x="2273447" y="555715"/>
                  <a:pt x="2266560" y="530439"/>
                  <a:pt x="2265164" y="503722"/>
                </a:cubicBezTo>
                <a:lnTo>
                  <a:pt x="2265337" y="500426"/>
                </a:lnTo>
                <a:close/>
                <a:moveTo>
                  <a:pt x="2918989" y="422297"/>
                </a:moveTo>
                <a:cubicBezTo>
                  <a:pt x="2926450" y="439483"/>
                  <a:pt x="2918244" y="449945"/>
                  <a:pt x="2916750" y="461527"/>
                </a:cubicBezTo>
                <a:cubicBezTo>
                  <a:pt x="2914885" y="473483"/>
                  <a:pt x="2911901" y="485813"/>
                  <a:pt x="2908170" y="497396"/>
                </a:cubicBezTo>
                <a:cubicBezTo>
                  <a:pt x="2904813" y="508978"/>
                  <a:pt x="2900337" y="520187"/>
                  <a:pt x="2896233" y="531395"/>
                </a:cubicBezTo>
                <a:cubicBezTo>
                  <a:pt x="2893994" y="531395"/>
                  <a:pt x="2892129" y="531395"/>
                  <a:pt x="2890263" y="531769"/>
                </a:cubicBezTo>
                <a:cubicBezTo>
                  <a:pt x="2888398" y="527659"/>
                  <a:pt x="2885787" y="523549"/>
                  <a:pt x="2886160" y="519813"/>
                </a:cubicBezTo>
                <a:cubicBezTo>
                  <a:pt x="2886533" y="512714"/>
                  <a:pt x="2888025" y="505988"/>
                  <a:pt x="2890263" y="499637"/>
                </a:cubicBezTo>
                <a:cubicBezTo>
                  <a:pt x="2896233" y="480209"/>
                  <a:pt x="2902947" y="460780"/>
                  <a:pt x="2909290" y="441351"/>
                </a:cubicBezTo>
                <a:cubicBezTo>
                  <a:pt x="2911155" y="436120"/>
                  <a:pt x="2914513" y="431263"/>
                  <a:pt x="2918989" y="422297"/>
                </a:cubicBezTo>
                <a:close/>
                <a:moveTo>
                  <a:pt x="477858" y="418245"/>
                </a:moveTo>
                <a:cubicBezTo>
                  <a:pt x="457539" y="452164"/>
                  <a:pt x="445717" y="489811"/>
                  <a:pt x="433155" y="527084"/>
                </a:cubicBezTo>
                <a:cubicBezTo>
                  <a:pt x="410990" y="593059"/>
                  <a:pt x="392149" y="659780"/>
                  <a:pt x="379587" y="728364"/>
                </a:cubicBezTo>
                <a:cubicBezTo>
                  <a:pt x="378479" y="734327"/>
                  <a:pt x="376632" y="740292"/>
                  <a:pt x="371090" y="745882"/>
                </a:cubicBezTo>
                <a:cubicBezTo>
                  <a:pt x="371090" y="736564"/>
                  <a:pt x="369982" y="726873"/>
                  <a:pt x="370352" y="717555"/>
                </a:cubicBezTo>
                <a:cubicBezTo>
                  <a:pt x="374785" y="665371"/>
                  <a:pt x="391040" y="616169"/>
                  <a:pt x="406925" y="566967"/>
                </a:cubicBezTo>
                <a:cubicBezTo>
                  <a:pt x="419487" y="529321"/>
                  <a:pt x="433895" y="492419"/>
                  <a:pt x="448672" y="455891"/>
                </a:cubicBezTo>
                <a:cubicBezTo>
                  <a:pt x="454584" y="440981"/>
                  <a:pt x="461603" y="426072"/>
                  <a:pt x="477858" y="418245"/>
                </a:cubicBezTo>
                <a:close/>
                <a:moveTo>
                  <a:pt x="2409910" y="353908"/>
                </a:moveTo>
                <a:cubicBezTo>
                  <a:pt x="2440499" y="372092"/>
                  <a:pt x="2466983" y="450766"/>
                  <a:pt x="2458777" y="483052"/>
                </a:cubicBezTo>
                <a:cubicBezTo>
                  <a:pt x="2455047" y="478970"/>
                  <a:pt x="2452063" y="476372"/>
                  <a:pt x="2449078" y="473031"/>
                </a:cubicBezTo>
                <a:cubicBezTo>
                  <a:pt x="2448705" y="472661"/>
                  <a:pt x="2448333" y="471918"/>
                  <a:pt x="2448333" y="471547"/>
                </a:cubicBezTo>
                <a:cubicBezTo>
                  <a:pt x="2435649" y="432210"/>
                  <a:pt x="2422966" y="393245"/>
                  <a:pt x="2409910" y="353908"/>
                </a:cubicBezTo>
                <a:close/>
                <a:moveTo>
                  <a:pt x="2318486" y="333434"/>
                </a:moveTo>
                <a:lnTo>
                  <a:pt x="2306769" y="416659"/>
                </a:lnTo>
                <a:lnTo>
                  <a:pt x="2304713" y="410749"/>
                </a:lnTo>
                <a:lnTo>
                  <a:pt x="2300894" y="388708"/>
                </a:lnTo>
                <a:close/>
                <a:moveTo>
                  <a:pt x="2356194" y="227672"/>
                </a:moveTo>
                <a:cubicBezTo>
                  <a:pt x="2365520" y="245373"/>
                  <a:pt x="2374846" y="263074"/>
                  <a:pt x="2384917" y="283035"/>
                </a:cubicBezTo>
                <a:cubicBezTo>
                  <a:pt x="2366638" y="275503"/>
                  <a:pt x="2356940" y="259309"/>
                  <a:pt x="2352464" y="229555"/>
                </a:cubicBezTo>
                <a:cubicBezTo>
                  <a:pt x="2353583" y="229178"/>
                  <a:pt x="2355075" y="228425"/>
                  <a:pt x="2356194" y="227672"/>
                </a:cubicBezTo>
                <a:close/>
                <a:moveTo>
                  <a:pt x="1143909" y="197958"/>
                </a:moveTo>
                <a:cubicBezTo>
                  <a:pt x="1111939" y="200003"/>
                  <a:pt x="1080619" y="207996"/>
                  <a:pt x="1050508" y="226958"/>
                </a:cubicBezTo>
                <a:cubicBezTo>
                  <a:pt x="1039727" y="233650"/>
                  <a:pt x="1033036" y="239599"/>
                  <a:pt x="1030806" y="252612"/>
                </a:cubicBezTo>
                <a:cubicBezTo>
                  <a:pt x="1027832" y="272317"/>
                  <a:pt x="1024857" y="292766"/>
                  <a:pt x="1012590" y="310241"/>
                </a:cubicBezTo>
                <a:cubicBezTo>
                  <a:pt x="1011475" y="312099"/>
                  <a:pt x="1012590" y="316189"/>
                  <a:pt x="1012590" y="320279"/>
                </a:cubicBezTo>
                <a:cubicBezTo>
                  <a:pt x="1019653" y="317677"/>
                  <a:pt x="1025601" y="315074"/>
                  <a:pt x="1031177" y="313587"/>
                </a:cubicBezTo>
                <a:cubicBezTo>
                  <a:pt x="1059802" y="306151"/>
                  <a:pt x="1087683" y="297600"/>
                  <a:pt x="1116679" y="292394"/>
                </a:cubicBezTo>
                <a:cubicBezTo>
                  <a:pt x="1160172" y="284215"/>
                  <a:pt x="1200693" y="296856"/>
                  <a:pt x="1237867" y="318792"/>
                </a:cubicBezTo>
                <a:cubicBezTo>
                  <a:pt x="1286937" y="348164"/>
                  <a:pt x="1333404" y="381997"/>
                  <a:pt x="1377270" y="418434"/>
                </a:cubicBezTo>
                <a:cubicBezTo>
                  <a:pt x="1429686" y="462677"/>
                  <a:pt x="1458682" y="519934"/>
                  <a:pt x="1463515" y="588716"/>
                </a:cubicBezTo>
                <a:cubicBezTo>
                  <a:pt x="1463887" y="595037"/>
                  <a:pt x="1462772" y="601357"/>
                  <a:pt x="1462028" y="609908"/>
                </a:cubicBezTo>
                <a:cubicBezTo>
                  <a:pt x="1443813" y="567152"/>
                  <a:pt x="1428571" y="526255"/>
                  <a:pt x="1408496" y="487960"/>
                </a:cubicBezTo>
                <a:cubicBezTo>
                  <a:pt x="1388423" y="448921"/>
                  <a:pt x="1354966" y="419920"/>
                  <a:pt x="1324854" y="388690"/>
                </a:cubicBezTo>
                <a:cubicBezTo>
                  <a:pt x="1314817" y="396126"/>
                  <a:pt x="1305523" y="393894"/>
                  <a:pt x="1296973" y="390920"/>
                </a:cubicBezTo>
                <a:cubicBezTo>
                  <a:pt x="1280989" y="384972"/>
                  <a:pt x="1265004" y="378651"/>
                  <a:pt x="1249391" y="371958"/>
                </a:cubicBezTo>
                <a:cubicBezTo>
                  <a:pt x="1226343" y="361549"/>
                  <a:pt x="1204038" y="350022"/>
                  <a:pt x="1180618" y="341100"/>
                </a:cubicBezTo>
                <a:cubicBezTo>
                  <a:pt x="1142700" y="326600"/>
                  <a:pt x="1082850" y="336639"/>
                  <a:pt x="1049393" y="359689"/>
                </a:cubicBezTo>
                <a:cubicBezTo>
                  <a:pt x="1018167" y="381253"/>
                  <a:pt x="983594" y="395382"/>
                  <a:pt x="944932" y="396126"/>
                </a:cubicBezTo>
                <a:cubicBezTo>
                  <a:pt x="929692" y="396126"/>
                  <a:pt x="914822" y="393523"/>
                  <a:pt x="899952" y="391292"/>
                </a:cubicBezTo>
                <a:cubicBezTo>
                  <a:pt x="889914" y="389805"/>
                  <a:pt x="881364" y="390920"/>
                  <a:pt x="873557" y="397984"/>
                </a:cubicBezTo>
                <a:cubicBezTo>
                  <a:pt x="859060" y="411369"/>
                  <a:pt x="843818" y="424010"/>
                  <a:pt x="828577" y="436651"/>
                </a:cubicBezTo>
                <a:cubicBezTo>
                  <a:pt x="786941" y="471972"/>
                  <a:pt x="761291" y="516588"/>
                  <a:pt x="748280" y="569011"/>
                </a:cubicBezTo>
                <a:cubicBezTo>
                  <a:pt x="746050" y="577191"/>
                  <a:pt x="743447" y="584998"/>
                  <a:pt x="741217" y="592806"/>
                </a:cubicBezTo>
                <a:cubicBezTo>
                  <a:pt x="731180" y="558229"/>
                  <a:pt x="740101" y="512126"/>
                  <a:pt x="758689" y="482011"/>
                </a:cubicBezTo>
                <a:cubicBezTo>
                  <a:pt x="776160" y="453755"/>
                  <a:pt x="798466" y="430331"/>
                  <a:pt x="823000" y="408395"/>
                </a:cubicBezTo>
                <a:cubicBezTo>
                  <a:pt x="831923" y="400215"/>
                  <a:pt x="840845" y="392408"/>
                  <a:pt x="852368" y="382741"/>
                </a:cubicBezTo>
                <a:cubicBezTo>
                  <a:pt x="789916" y="354484"/>
                  <a:pt x="728577" y="351510"/>
                  <a:pt x="667240" y="373446"/>
                </a:cubicBezTo>
                <a:cubicBezTo>
                  <a:pt x="633411" y="385343"/>
                  <a:pt x="601441" y="402074"/>
                  <a:pt x="568728" y="418062"/>
                </a:cubicBezTo>
                <a:cubicBezTo>
                  <a:pt x="527092" y="438510"/>
                  <a:pt x="492148" y="467510"/>
                  <a:pt x="470215" y="509896"/>
                </a:cubicBezTo>
                <a:cubicBezTo>
                  <a:pt x="457947" y="532575"/>
                  <a:pt x="446052" y="555626"/>
                  <a:pt x="433785" y="578678"/>
                </a:cubicBezTo>
                <a:cubicBezTo>
                  <a:pt x="430810" y="583882"/>
                  <a:pt x="427836" y="589460"/>
                  <a:pt x="424491" y="595037"/>
                </a:cubicBezTo>
                <a:cubicBezTo>
                  <a:pt x="420030" y="580165"/>
                  <a:pt x="425234" y="568267"/>
                  <a:pt x="430810" y="556742"/>
                </a:cubicBezTo>
                <a:cubicBezTo>
                  <a:pt x="444936" y="528485"/>
                  <a:pt x="460550" y="500229"/>
                  <a:pt x="473933" y="471228"/>
                </a:cubicBezTo>
                <a:cubicBezTo>
                  <a:pt x="485829" y="445574"/>
                  <a:pt x="504415" y="426241"/>
                  <a:pt x="527092" y="410625"/>
                </a:cubicBezTo>
                <a:cubicBezTo>
                  <a:pt x="555716" y="390920"/>
                  <a:pt x="585084" y="372330"/>
                  <a:pt x="615196" y="355228"/>
                </a:cubicBezTo>
                <a:cubicBezTo>
                  <a:pt x="677276" y="319535"/>
                  <a:pt x="743819" y="303548"/>
                  <a:pt x="815566" y="315445"/>
                </a:cubicBezTo>
                <a:cubicBezTo>
                  <a:pt x="827833" y="317677"/>
                  <a:pt x="839729" y="318792"/>
                  <a:pt x="852368" y="320651"/>
                </a:cubicBezTo>
                <a:cubicBezTo>
                  <a:pt x="859804" y="300202"/>
                  <a:pt x="873186" y="283099"/>
                  <a:pt x="870955" y="262279"/>
                </a:cubicBezTo>
                <a:cubicBezTo>
                  <a:pt x="851253" y="251496"/>
                  <a:pt x="833409" y="240715"/>
                  <a:pt x="814822" y="231420"/>
                </a:cubicBezTo>
                <a:cubicBezTo>
                  <a:pt x="806644" y="227330"/>
                  <a:pt x="796978" y="223612"/>
                  <a:pt x="787685" y="223240"/>
                </a:cubicBezTo>
                <a:cubicBezTo>
                  <a:pt x="756087" y="222125"/>
                  <a:pt x="723744" y="222125"/>
                  <a:pt x="692146" y="222497"/>
                </a:cubicBezTo>
                <a:cubicBezTo>
                  <a:pt x="684712" y="222868"/>
                  <a:pt x="677276" y="225843"/>
                  <a:pt x="666496" y="228818"/>
                </a:cubicBezTo>
                <a:cubicBezTo>
                  <a:pt x="679879" y="235881"/>
                  <a:pt x="689544" y="239599"/>
                  <a:pt x="697723" y="245548"/>
                </a:cubicBezTo>
                <a:cubicBezTo>
                  <a:pt x="722258" y="262279"/>
                  <a:pt x="720771" y="282728"/>
                  <a:pt x="695121" y="296484"/>
                </a:cubicBezTo>
                <a:cubicBezTo>
                  <a:pt x="674303" y="284587"/>
                  <a:pt x="651255" y="282728"/>
                  <a:pt x="627835" y="283843"/>
                </a:cubicBezTo>
                <a:cubicBezTo>
                  <a:pt x="611849" y="284958"/>
                  <a:pt x="595121" y="287561"/>
                  <a:pt x="579136" y="289049"/>
                </a:cubicBezTo>
                <a:cubicBezTo>
                  <a:pt x="511479" y="294625"/>
                  <a:pt x="448283" y="316189"/>
                  <a:pt x="391034" y="352625"/>
                </a:cubicBezTo>
                <a:cubicBezTo>
                  <a:pt x="318543" y="397984"/>
                  <a:pt x="259436" y="457100"/>
                  <a:pt x="215571" y="532203"/>
                </a:cubicBezTo>
                <a:cubicBezTo>
                  <a:pt x="195869" y="566036"/>
                  <a:pt x="180999" y="601357"/>
                  <a:pt x="173935" y="640024"/>
                </a:cubicBezTo>
                <a:cubicBezTo>
                  <a:pt x="163527" y="695050"/>
                  <a:pt x="163527" y="751191"/>
                  <a:pt x="161668" y="806961"/>
                </a:cubicBezTo>
                <a:cubicBezTo>
                  <a:pt x="160552" y="842653"/>
                  <a:pt x="168360" y="877231"/>
                  <a:pt x="180999" y="910692"/>
                </a:cubicBezTo>
                <a:cubicBezTo>
                  <a:pt x="191780" y="939320"/>
                  <a:pt x="202188" y="968320"/>
                  <a:pt x="211853" y="997321"/>
                </a:cubicBezTo>
                <a:cubicBezTo>
                  <a:pt x="225979" y="1039705"/>
                  <a:pt x="244195" y="1079860"/>
                  <a:pt x="268358" y="1117411"/>
                </a:cubicBezTo>
                <a:cubicBezTo>
                  <a:pt x="278395" y="1132282"/>
                  <a:pt x="289548" y="1145295"/>
                  <a:pt x="304045" y="1156078"/>
                </a:cubicBezTo>
                <a:cubicBezTo>
                  <a:pt x="354231" y="1191399"/>
                  <a:pt x="403301" y="1228206"/>
                  <a:pt x="452744" y="1264271"/>
                </a:cubicBezTo>
                <a:cubicBezTo>
                  <a:pt x="479509" y="1283603"/>
                  <a:pt x="508505" y="1296245"/>
                  <a:pt x="541961" y="1300335"/>
                </a:cubicBezTo>
                <a:cubicBezTo>
                  <a:pt x="483226" y="1259809"/>
                  <a:pt x="429696" y="1214077"/>
                  <a:pt x="399584" y="1146411"/>
                </a:cubicBezTo>
                <a:cubicBezTo>
                  <a:pt x="370588" y="1080974"/>
                  <a:pt x="354231" y="1013680"/>
                  <a:pt x="364269" y="938576"/>
                </a:cubicBezTo>
                <a:cubicBezTo>
                  <a:pt x="366870" y="943410"/>
                  <a:pt x="367986" y="945269"/>
                  <a:pt x="368358" y="947128"/>
                </a:cubicBezTo>
                <a:cubicBezTo>
                  <a:pt x="369472" y="951217"/>
                  <a:pt x="370588" y="954936"/>
                  <a:pt x="371703" y="959026"/>
                </a:cubicBezTo>
                <a:cubicBezTo>
                  <a:pt x="385086" y="1010704"/>
                  <a:pt x="398468" y="1061270"/>
                  <a:pt x="427836" y="1107372"/>
                </a:cubicBezTo>
                <a:cubicBezTo>
                  <a:pt x="455345" y="1151244"/>
                  <a:pt x="485457" y="1191399"/>
                  <a:pt x="527464" y="1222258"/>
                </a:cubicBezTo>
                <a:cubicBezTo>
                  <a:pt x="596237" y="1271706"/>
                  <a:pt x="666868" y="1317809"/>
                  <a:pt x="746792" y="1347553"/>
                </a:cubicBezTo>
                <a:cubicBezTo>
                  <a:pt x="765752" y="1354245"/>
                  <a:pt x="785826" y="1361681"/>
                  <a:pt x="805528" y="1363540"/>
                </a:cubicBezTo>
                <a:cubicBezTo>
                  <a:pt x="839357" y="1367258"/>
                  <a:pt x="873557" y="1367258"/>
                  <a:pt x="907386" y="1367258"/>
                </a:cubicBezTo>
                <a:cubicBezTo>
                  <a:pt x="914078" y="1367258"/>
                  <a:pt x="920769" y="1361681"/>
                  <a:pt x="926345" y="1357219"/>
                </a:cubicBezTo>
                <a:cubicBezTo>
                  <a:pt x="936382" y="1348668"/>
                  <a:pt x="944190" y="1338630"/>
                  <a:pt x="954226" y="1330079"/>
                </a:cubicBezTo>
                <a:cubicBezTo>
                  <a:pt x="980992" y="1308515"/>
                  <a:pt x="1002553" y="1282117"/>
                  <a:pt x="1021884" y="1253860"/>
                </a:cubicBezTo>
                <a:cubicBezTo>
                  <a:pt x="1044560" y="1220398"/>
                  <a:pt x="1062404" y="1184706"/>
                  <a:pt x="1069095" y="1143809"/>
                </a:cubicBezTo>
                <a:cubicBezTo>
                  <a:pt x="1073928" y="1115923"/>
                  <a:pt x="1079133" y="1087667"/>
                  <a:pt x="1082850" y="1059410"/>
                </a:cubicBezTo>
                <a:cubicBezTo>
                  <a:pt x="1088426" y="1014423"/>
                  <a:pt x="1090284" y="969807"/>
                  <a:pt x="1083593" y="924821"/>
                </a:cubicBezTo>
                <a:cubicBezTo>
                  <a:pt x="1079875" y="899909"/>
                  <a:pt x="1077273" y="874999"/>
                  <a:pt x="1073556" y="847486"/>
                </a:cubicBezTo>
                <a:cubicBezTo>
                  <a:pt x="1077273" y="850461"/>
                  <a:pt x="1078761" y="851205"/>
                  <a:pt x="1079133" y="852320"/>
                </a:cubicBezTo>
                <a:cubicBezTo>
                  <a:pt x="1087311" y="872397"/>
                  <a:pt x="1095489" y="892474"/>
                  <a:pt x="1103295" y="912550"/>
                </a:cubicBezTo>
                <a:lnTo>
                  <a:pt x="1102923" y="911808"/>
                </a:lnTo>
                <a:cubicBezTo>
                  <a:pt x="1103667" y="919243"/>
                  <a:pt x="1104411" y="927051"/>
                  <a:pt x="1105898" y="934115"/>
                </a:cubicBezTo>
                <a:cubicBezTo>
                  <a:pt x="1121882" y="1009962"/>
                  <a:pt x="1115563" y="1086180"/>
                  <a:pt x="1107757" y="1162398"/>
                </a:cubicBezTo>
                <a:cubicBezTo>
                  <a:pt x="1100693" y="1231552"/>
                  <a:pt x="1064263" y="1287322"/>
                  <a:pt x="1019281" y="1338258"/>
                </a:cubicBezTo>
                <a:cubicBezTo>
                  <a:pt x="1015936" y="1341604"/>
                  <a:pt x="1013706" y="1344950"/>
                  <a:pt x="1010731" y="1348668"/>
                </a:cubicBezTo>
                <a:cubicBezTo>
                  <a:pt x="1043445" y="1352758"/>
                  <a:pt x="1074300" y="1354245"/>
                  <a:pt x="1104782" y="1344950"/>
                </a:cubicBezTo>
                <a:cubicBezTo>
                  <a:pt x="1106642" y="1344206"/>
                  <a:pt x="1108871" y="1344578"/>
                  <a:pt x="1110731" y="1344206"/>
                </a:cubicBezTo>
                <a:cubicBezTo>
                  <a:pt x="1150135" y="1336027"/>
                  <a:pt x="1190284" y="1330821"/>
                  <a:pt x="1228574" y="1318924"/>
                </a:cubicBezTo>
                <a:cubicBezTo>
                  <a:pt x="1283962" y="1301822"/>
                  <a:pt x="1334891" y="1272822"/>
                  <a:pt x="1382103" y="1238617"/>
                </a:cubicBezTo>
                <a:cubicBezTo>
                  <a:pt x="1405151" y="1221886"/>
                  <a:pt x="1429314" y="1204411"/>
                  <a:pt x="1442325" y="1178386"/>
                </a:cubicBezTo>
                <a:cubicBezTo>
                  <a:pt x="1469462" y="1125218"/>
                  <a:pt x="1496228" y="1072423"/>
                  <a:pt x="1508868" y="1012564"/>
                </a:cubicBezTo>
                <a:cubicBezTo>
                  <a:pt x="1521507" y="952705"/>
                  <a:pt x="1517789" y="894333"/>
                  <a:pt x="1507009" y="835961"/>
                </a:cubicBezTo>
                <a:cubicBezTo>
                  <a:pt x="1501061" y="806217"/>
                  <a:pt x="1488050" y="777588"/>
                  <a:pt x="1478384" y="748588"/>
                </a:cubicBezTo>
                <a:cubicBezTo>
                  <a:pt x="1476526" y="743755"/>
                  <a:pt x="1475782" y="738179"/>
                  <a:pt x="1473551" y="729255"/>
                </a:cubicBezTo>
                <a:cubicBezTo>
                  <a:pt x="1483217" y="738550"/>
                  <a:pt x="1489165" y="745242"/>
                  <a:pt x="1495857" y="750820"/>
                </a:cubicBezTo>
                <a:cubicBezTo>
                  <a:pt x="1517418" y="766807"/>
                  <a:pt x="1533403" y="787627"/>
                  <a:pt x="1539351" y="813653"/>
                </a:cubicBezTo>
                <a:cubicBezTo>
                  <a:pt x="1547529" y="850461"/>
                  <a:pt x="1556823" y="888012"/>
                  <a:pt x="1558681" y="925935"/>
                </a:cubicBezTo>
                <a:cubicBezTo>
                  <a:pt x="1563142" y="1002525"/>
                  <a:pt x="1549759" y="1076513"/>
                  <a:pt x="1515558" y="1146411"/>
                </a:cubicBezTo>
                <a:cubicBezTo>
                  <a:pt x="1512585" y="1152360"/>
                  <a:pt x="1510726" y="1159052"/>
                  <a:pt x="1508124" y="1165745"/>
                </a:cubicBezTo>
                <a:cubicBezTo>
                  <a:pt x="1513700" y="1165745"/>
                  <a:pt x="1515930" y="1164257"/>
                  <a:pt x="1517418" y="1162398"/>
                </a:cubicBezTo>
                <a:cubicBezTo>
                  <a:pt x="1559053" y="1119269"/>
                  <a:pt x="1596227" y="1071679"/>
                  <a:pt x="1628569" y="1021115"/>
                </a:cubicBezTo>
                <a:cubicBezTo>
                  <a:pt x="1656450" y="977243"/>
                  <a:pt x="1675409" y="929653"/>
                  <a:pt x="1684702" y="877602"/>
                </a:cubicBezTo>
                <a:cubicBezTo>
                  <a:pt x="1694739" y="817371"/>
                  <a:pt x="1697714" y="757140"/>
                  <a:pt x="1697342" y="696537"/>
                </a:cubicBezTo>
                <a:cubicBezTo>
                  <a:pt x="1697342" y="649691"/>
                  <a:pt x="1690279" y="604332"/>
                  <a:pt x="1673550" y="560088"/>
                </a:cubicBezTo>
                <a:cubicBezTo>
                  <a:pt x="1666115" y="540010"/>
                  <a:pt x="1660168" y="518818"/>
                  <a:pt x="1654220" y="497626"/>
                </a:cubicBezTo>
                <a:cubicBezTo>
                  <a:pt x="1639350" y="445574"/>
                  <a:pt x="1610725" y="401331"/>
                  <a:pt x="1573551" y="362292"/>
                </a:cubicBezTo>
                <a:cubicBezTo>
                  <a:pt x="1543440" y="330689"/>
                  <a:pt x="1504779" y="314702"/>
                  <a:pt x="1466861" y="295740"/>
                </a:cubicBezTo>
                <a:cubicBezTo>
                  <a:pt x="1426341" y="275664"/>
                  <a:pt x="1382846" y="263023"/>
                  <a:pt x="1345300" y="237368"/>
                </a:cubicBezTo>
                <a:cubicBezTo>
                  <a:pt x="1337121" y="231792"/>
                  <a:pt x="1327829" y="226586"/>
                  <a:pt x="1318163" y="223612"/>
                </a:cubicBezTo>
                <a:cubicBezTo>
                  <a:pt x="1292512" y="216547"/>
                  <a:pt x="1267234" y="208368"/>
                  <a:pt x="1241213" y="204650"/>
                </a:cubicBezTo>
                <a:cubicBezTo>
                  <a:pt x="1208499" y="199817"/>
                  <a:pt x="1175879" y="195913"/>
                  <a:pt x="1143909" y="197958"/>
                </a:cubicBezTo>
                <a:close/>
                <a:moveTo>
                  <a:pt x="2601381" y="185864"/>
                </a:moveTo>
                <a:cubicBezTo>
                  <a:pt x="2596169" y="195158"/>
                  <a:pt x="2590958" y="201848"/>
                  <a:pt x="2589097" y="208910"/>
                </a:cubicBezTo>
                <a:cubicBezTo>
                  <a:pt x="2584631" y="229355"/>
                  <a:pt x="2580908" y="250170"/>
                  <a:pt x="2577186" y="270986"/>
                </a:cubicBezTo>
                <a:lnTo>
                  <a:pt x="2577973" y="278065"/>
                </a:lnTo>
                <a:lnTo>
                  <a:pt x="2578302" y="281023"/>
                </a:lnTo>
                <a:cubicBezTo>
                  <a:pt x="2586864" y="301466"/>
                  <a:pt x="2582770" y="322281"/>
                  <a:pt x="2578302" y="343098"/>
                </a:cubicBezTo>
                <a:cubicBezTo>
                  <a:pt x="2576813" y="349417"/>
                  <a:pt x="2575697" y="355736"/>
                  <a:pt x="2573836" y="364285"/>
                </a:cubicBezTo>
                <a:cubicBezTo>
                  <a:pt x="2594308" y="360196"/>
                  <a:pt x="2601753" y="375064"/>
                  <a:pt x="2614036" y="386959"/>
                </a:cubicBezTo>
                <a:cubicBezTo>
                  <a:pt x="2618504" y="372091"/>
                  <a:pt x="2625203" y="359825"/>
                  <a:pt x="2625203" y="347558"/>
                </a:cubicBezTo>
                <a:cubicBezTo>
                  <a:pt x="2625948" y="318193"/>
                  <a:pt x="2635253" y="291802"/>
                  <a:pt x="2653493" y="270243"/>
                </a:cubicBezTo>
                <a:cubicBezTo>
                  <a:pt x="2672105" y="248312"/>
                  <a:pt x="2673221" y="229355"/>
                  <a:pt x="2655354" y="208167"/>
                </a:cubicBezTo>
                <a:cubicBezTo>
                  <a:pt x="2653865" y="206680"/>
                  <a:pt x="2652003" y="205937"/>
                  <a:pt x="2650514" y="204822"/>
                </a:cubicBezTo>
                <a:cubicBezTo>
                  <a:pt x="2644187" y="210026"/>
                  <a:pt x="2638232" y="217089"/>
                  <a:pt x="2631531" y="220062"/>
                </a:cubicBezTo>
                <a:cubicBezTo>
                  <a:pt x="2624459" y="223036"/>
                  <a:pt x="2616269" y="221921"/>
                  <a:pt x="2608453" y="222664"/>
                </a:cubicBezTo>
                <a:cubicBezTo>
                  <a:pt x="2620737" y="290315"/>
                  <a:pt x="2621853" y="312246"/>
                  <a:pt x="2614408" y="328601"/>
                </a:cubicBezTo>
                <a:cubicBezTo>
                  <a:pt x="2612919" y="327858"/>
                  <a:pt x="2610314" y="327858"/>
                  <a:pt x="2609197" y="326371"/>
                </a:cubicBezTo>
                <a:cubicBezTo>
                  <a:pt x="2606220" y="323768"/>
                  <a:pt x="2602870" y="320795"/>
                  <a:pt x="2601381" y="317449"/>
                </a:cubicBezTo>
                <a:cubicBezTo>
                  <a:pt x="2586120" y="283996"/>
                  <a:pt x="2584259" y="250542"/>
                  <a:pt x="2601381" y="217460"/>
                </a:cubicBezTo>
                <a:cubicBezTo>
                  <a:pt x="2606592" y="207423"/>
                  <a:pt x="2609197" y="199246"/>
                  <a:pt x="2601381" y="185864"/>
                </a:cubicBezTo>
                <a:close/>
                <a:moveTo>
                  <a:pt x="3427421" y="127055"/>
                </a:moveTo>
                <a:cubicBezTo>
                  <a:pt x="3419699" y="127008"/>
                  <a:pt x="3411791" y="128496"/>
                  <a:pt x="3403790" y="131472"/>
                </a:cubicBezTo>
                <a:cubicBezTo>
                  <a:pt x="3385555" y="138538"/>
                  <a:pt x="3366576" y="144488"/>
                  <a:pt x="3347596" y="149324"/>
                </a:cubicBezTo>
                <a:cubicBezTo>
                  <a:pt x="3321173" y="156390"/>
                  <a:pt x="3294751" y="161969"/>
                  <a:pt x="3266468" y="169035"/>
                </a:cubicBezTo>
                <a:lnTo>
                  <a:pt x="3266468" y="235607"/>
                </a:lnTo>
                <a:cubicBezTo>
                  <a:pt x="3279866" y="233004"/>
                  <a:pt x="3291774" y="230400"/>
                  <a:pt x="3303683" y="228541"/>
                </a:cubicBezTo>
                <a:cubicBezTo>
                  <a:pt x="3316336" y="227053"/>
                  <a:pt x="3328988" y="223706"/>
                  <a:pt x="3343875" y="233004"/>
                </a:cubicBezTo>
                <a:cubicBezTo>
                  <a:pt x="3337548" y="239327"/>
                  <a:pt x="3332710" y="246021"/>
                  <a:pt x="3326384" y="250113"/>
                </a:cubicBezTo>
                <a:cubicBezTo>
                  <a:pt x="3285076" y="277262"/>
                  <a:pt x="3239674" y="289163"/>
                  <a:pt x="3190179" y="283212"/>
                </a:cubicBezTo>
                <a:cubicBezTo>
                  <a:pt x="3158174" y="279865"/>
                  <a:pt x="3125053" y="246393"/>
                  <a:pt x="3122076" y="213293"/>
                </a:cubicBezTo>
                <a:cubicBezTo>
                  <a:pt x="3136961" y="221102"/>
                  <a:pt x="3151475" y="228541"/>
                  <a:pt x="3165617" y="236351"/>
                </a:cubicBezTo>
                <a:cubicBezTo>
                  <a:pt x="3180503" y="244905"/>
                  <a:pt x="3196133" y="250113"/>
                  <a:pt x="3214367" y="244534"/>
                </a:cubicBezTo>
                <a:cubicBezTo>
                  <a:pt x="3208041" y="229285"/>
                  <a:pt x="3199482" y="215525"/>
                  <a:pt x="3196505" y="200648"/>
                </a:cubicBezTo>
                <a:cubicBezTo>
                  <a:pt x="3193528" y="185771"/>
                  <a:pt x="3195760" y="170150"/>
                  <a:pt x="3195760" y="154530"/>
                </a:cubicBezTo>
                <a:cubicBezTo>
                  <a:pt x="3179758" y="150439"/>
                  <a:pt x="3165989" y="147464"/>
                  <a:pt x="3152219" y="142629"/>
                </a:cubicBezTo>
                <a:cubicBezTo>
                  <a:pt x="3126542" y="133703"/>
                  <a:pt x="3099747" y="132215"/>
                  <a:pt x="3073697" y="136306"/>
                </a:cubicBezTo>
                <a:cubicBezTo>
                  <a:pt x="3021968" y="144117"/>
                  <a:pt x="2972845" y="161224"/>
                  <a:pt x="2928931" y="189862"/>
                </a:cubicBezTo>
                <a:cubicBezTo>
                  <a:pt x="2886134" y="217755"/>
                  <a:pt x="2850781" y="252343"/>
                  <a:pt x="2838872" y="304412"/>
                </a:cubicBezTo>
                <a:cubicBezTo>
                  <a:pt x="2836639" y="314453"/>
                  <a:pt x="2834034" y="324123"/>
                  <a:pt x="2831801" y="334165"/>
                </a:cubicBezTo>
                <a:cubicBezTo>
                  <a:pt x="2823242" y="375448"/>
                  <a:pt x="2813567" y="416730"/>
                  <a:pt x="2822870" y="459500"/>
                </a:cubicBezTo>
                <a:cubicBezTo>
                  <a:pt x="2827335" y="479584"/>
                  <a:pt x="2830312" y="500039"/>
                  <a:pt x="2834034" y="519750"/>
                </a:cubicBezTo>
                <a:cubicBezTo>
                  <a:pt x="2839616" y="546900"/>
                  <a:pt x="2847059" y="572934"/>
                  <a:pt x="2863062" y="595621"/>
                </a:cubicBezTo>
                <a:cubicBezTo>
                  <a:pt x="2887996" y="630581"/>
                  <a:pt x="2912929" y="665913"/>
                  <a:pt x="2938980" y="699757"/>
                </a:cubicBezTo>
                <a:cubicBezTo>
                  <a:pt x="2977684" y="749594"/>
                  <a:pt x="3019736" y="796083"/>
                  <a:pt x="3071464" y="832530"/>
                </a:cubicBezTo>
                <a:cubicBezTo>
                  <a:pt x="3096769" y="850754"/>
                  <a:pt x="3127286" y="863028"/>
                  <a:pt x="3160034" y="841084"/>
                </a:cubicBezTo>
                <a:cubicBezTo>
                  <a:pt x="3177526" y="829928"/>
                  <a:pt x="3197249" y="821001"/>
                  <a:pt x="3216973" y="813563"/>
                </a:cubicBezTo>
                <a:cubicBezTo>
                  <a:pt x="3240418" y="805381"/>
                  <a:pt x="3265352" y="808356"/>
                  <a:pt x="3278749" y="830671"/>
                </a:cubicBezTo>
                <a:cubicBezTo>
                  <a:pt x="3282470" y="836622"/>
                  <a:pt x="3288797" y="842200"/>
                  <a:pt x="3295496" y="844803"/>
                </a:cubicBezTo>
                <a:cubicBezTo>
                  <a:pt x="3320058" y="853730"/>
                  <a:pt x="3344991" y="858565"/>
                  <a:pt x="3371414" y="852614"/>
                </a:cubicBezTo>
                <a:cubicBezTo>
                  <a:pt x="3403417" y="845548"/>
                  <a:pt x="3430956" y="829555"/>
                  <a:pt x="3459984" y="815422"/>
                </a:cubicBezTo>
                <a:cubicBezTo>
                  <a:pt x="3480452" y="805753"/>
                  <a:pt x="3496455" y="790132"/>
                  <a:pt x="3511712" y="773768"/>
                </a:cubicBezTo>
                <a:cubicBezTo>
                  <a:pt x="3550043" y="732113"/>
                  <a:pt x="3572373" y="681905"/>
                  <a:pt x="3593957" y="630953"/>
                </a:cubicBezTo>
                <a:cubicBezTo>
                  <a:pt x="3596561" y="624630"/>
                  <a:pt x="3598795" y="617936"/>
                  <a:pt x="3599167" y="611242"/>
                </a:cubicBezTo>
                <a:cubicBezTo>
                  <a:pt x="3605493" y="564008"/>
                  <a:pt x="3614425" y="517147"/>
                  <a:pt x="3614052" y="468798"/>
                </a:cubicBezTo>
                <a:cubicBezTo>
                  <a:pt x="3613680" y="401110"/>
                  <a:pt x="3610703" y="333793"/>
                  <a:pt x="3591724" y="268708"/>
                </a:cubicBezTo>
                <a:cubicBezTo>
                  <a:pt x="3585025" y="244534"/>
                  <a:pt x="3575722" y="219987"/>
                  <a:pt x="3557114" y="202135"/>
                </a:cubicBezTo>
                <a:cubicBezTo>
                  <a:pt x="3525481" y="172382"/>
                  <a:pt x="3489384" y="149324"/>
                  <a:pt x="3449937" y="131844"/>
                </a:cubicBezTo>
                <a:cubicBezTo>
                  <a:pt x="3442679" y="128682"/>
                  <a:pt x="3435143" y="127101"/>
                  <a:pt x="3427421" y="127055"/>
                </a:cubicBezTo>
                <a:close/>
                <a:moveTo>
                  <a:pt x="2516885" y="94052"/>
                </a:moveTo>
                <a:cubicBezTo>
                  <a:pt x="2512046" y="98885"/>
                  <a:pt x="2508323" y="104832"/>
                  <a:pt x="2503112" y="108921"/>
                </a:cubicBezTo>
                <a:cubicBezTo>
                  <a:pt x="2490084" y="119329"/>
                  <a:pt x="2488595" y="132338"/>
                  <a:pt x="2491201" y="146835"/>
                </a:cubicBezTo>
                <a:cubicBezTo>
                  <a:pt x="2493435" y="158358"/>
                  <a:pt x="2495668" y="169881"/>
                  <a:pt x="2497529" y="181404"/>
                </a:cubicBezTo>
                <a:cubicBezTo>
                  <a:pt x="2497901" y="185121"/>
                  <a:pt x="2496040" y="189581"/>
                  <a:pt x="2494924" y="196644"/>
                </a:cubicBezTo>
                <a:cubicBezTo>
                  <a:pt x="2490828" y="191812"/>
                  <a:pt x="2488967" y="189953"/>
                  <a:pt x="2487851" y="187723"/>
                </a:cubicBezTo>
                <a:cubicBezTo>
                  <a:pt x="2480407" y="173970"/>
                  <a:pt x="2477429" y="159845"/>
                  <a:pt x="2478546" y="144233"/>
                </a:cubicBezTo>
                <a:cubicBezTo>
                  <a:pt x="2479290" y="130480"/>
                  <a:pt x="2476684" y="117842"/>
                  <a:pt x="2459562" y="111895"/>
                </a:cubicBezTo>
                <a:cubicBezTo>
                  <a:pt x="2455094" y="132338"/>
                  <a:pt x="2451000" y="151667"/>
                  <a:pt x="2445789" y="170625"/>
                </a:cubicBezTo>
                <a:cubicBezTo>
                  <a:pt x="2441323" y="189210"/>
                  <a:pt x="2427922" y="205566"/>
                  <a:pt x="2431272" y="224522"/>
                </a:cubicBezTo>
                <a:cubicBezTo>
                  <a:pt x="2445045" y="226381"/>
                  <a:pt x="2456583" y="228611"/>
                  <a:pt x="2468867" y="230099"/>
                </a:cubicBezTo>
                <a:cubicBezTo>
                  <a:pt x="2473706" y="230841"/>
                  <a:pt x="2479290" y="230841"/>
                  <a:pt x="2483756" y="229727"/>
                </a:cubicBezTo>
                <a:cubicBezTo>
                  <a:pt x="2491945" y="227124"/>
                  <a:pt x="2500135" y="223036"/>
                  <a:pt x="2509440" y="218946"/>
                </a:cubicBezTo>
                <a:cubicBezTo>
                  <a:pt x="2502740" y="194786"/>
                  <a:pt x="2507951" y="170253"/>
                  <a:pt x="2515768" y="146092"/>
                </a:cubicBezTo>
                <a:cubicBezTo>
                  <a:pt x="2518374" y="137543"/>
                  <a:pt x="2520235" y="128621"/>
                  <a:pt x="2520979" y="120073"/>
                </a:cubicBezTo>
                <a:cubicBezTo>
                  <a:pt x="2521724" y="112266"/>
                  <a:pt x="2520979" y="104088"/>
                  <a:pt x="2520979" y="96283"/>
                </a:cubicBezTo>
                <a:cubicBezTo>
                  <a:pt x="2519490" y="95540"/>
                  <a:pt x="2518374" y="94796"/>
                  <a:pt x="2516885" y="94052"/>
                </a:cubicBezTo>
                <a:close/>
                <a:moveTo>
                  <a:pt x="2096392" y="58285"/>
                </a:moveTo>
                <a:cubicBezTo>
                  <a:pt x="2084471" y="59776"/>
                  <a:pt x="2074786" y="59776"/>
                  <a:pt x="2065845" y="61640"/>
                </a:cubicBezTo>
                <a:cubicBezTo>
                  <a:pt x="2030082" y="70215"/>
                  <a:pt x="1993947" y="78044"/>
                  <a:pt x="1958557" y="87737"/>
                </a:cubicBezTo>
                <a:cubicBezTo>
                  <a:pt x="1923912" y="96685"/>
                  <a:pt x="1891503" y="111598"/>
                  <a:pt x="1863563" y="133966"/>
                </a:cubicBezTo>
                <a:cubicBezTo>
                  <a:pt x="1823702" y="165655"/>
                  <a:pt x="1803586" y="206664"/>
                  <a:pt x="1802096" y="259977"/>
                </a:cubicBezTo>
                <a:cubicBezTo>
                  <a:pt x="1820350" y="246555"/>
                  <a:pt x="1836741" y="234253"/>
                  <a:pt x="1852760" y="221950"/>
                </a:cubicBezTo>
                <a:cubicBezTo>
                  <a:pt x="1855367" y="220086"/>
                  <a:pt x="1857975" y="217103"/>
                  <a:pt x="1859093" y="214121"/>
                </a:cubicBezTo>
                <a:cubicBezTo>
                  <a:pt x="1867661" y="189515"/>
                  <a:pt x="1887405" y="174230"/>
                  <a:pt x="1905659" y="158199"/>
                </a:cubicBezTo>
                <a:cubicBezTo>
                  <a:pt x="1911619" y="152234"/>
                  <a:pt x="1918697" y="146642"/>
                  <a:pt x="1929501" y="148133"/>
                </a:cubicBezTo>
                <a:cubicBezTo>
                  <a:pt x="1926893" y="155216"/>
                  <a:pt x="1924285" y="161554"/>
                  <a:pt x="1920187" y="171620"/>
                </a:cubicBezTo>
                <a:cubicBezTo>
                  <a:pt x="1932481" y="164910"/>
                  <a:pt x="1941049" y="159690"/>
                  <a:pt x="1949989" y="154844"/>
                </a:cubicBezTo>
                <a:cubicBezTo>
                  <a:pt x="1958557" y="150370"/>
                  <a:pt x="1967498" y="144405"/>
                  <a:pt x="1983517" y="146642"/>
                </a:cubicBezTo>
                <a:cubicBezTo>
                  <a:pt x="1949617" y="174603"/>
                  <a:pt x="1919815" y="199954"/>
                  <a:pt x="1887032" y="226796"/>
                </a:cubicBezTo>
                <a:cubicBezTo>
                  <a:pt x="1907149" y="226051"/>
                  <a:pt x="1923912" y="225305"/>
                  <a:pt x="1940304" y="224560"/>
                </a:cubicBezTo>
                <a:cubicBezTo>
                  <a:pt x="1940676" y="226796"/>
                  <a:pt x="1941421" y="229033"/>
                  <a:pt x="1941794" y="231270"/>
                </a:cubicBezTo>
                <a:cubicBezTo>
                  <a:pt x="1929501" y="234625"/>
                  <a:pt x="1917207" y="238726"/>
                  <a:pt x="1904914" y="240963"/>
                </a:cubicBezTo>
                <a:cubicBezTo>
                  <a:pt x="1867661" y="248420"/>
                  <a:pt x="1835251" y="263705"/>
                  <a:pt x="1809546" y="292411"/>
                </a:cubicBezTo>
                <a:cubicBezTo>
                  <a:pt x="1805821" y="296512"/>
                  <a:pt x="1802096" y="300240"/>
                  <a:pt x="1796135" y="306578"/>
                </a:cubicBezTo>
                <a:cubicBezTo>
                  <a:pt x="1820350" y="303969"/>
                  <a:pt x="1841211" y="298004"/>
                  <a:pt x="1860583" y="300240"/>
                </a:cubicBezTo>
                <a:cubicBezTo>
                  <a:pt x="1878837" y="302850"/>
                  <a:pt x="1894110" y="298376"/>
                  <a:pt x="1910129" y="293530"/>
                </a:cubicBezTo>
                <a:cubicBezTo>
                  <a:pt x="1922795" y="290175"/>
                  <a:pt x="1935088" y="286819"/>
                  <a:pt x="1947754" y="283464"/>
                </a:cubicBezTo>
                <a:cubicBezTo>
                  <a:pt x="1995065" y="271161"/>
                  <a:pt x="2025612" y="239472"/>
                  <a:pt x="2047591" y="198463"/>
                </a:cubicBezTo>
                <a:cubicBezTo>
                  <a:pt x="2060630" y="174603"/>
                  <a:pt x="2070315" y="148879"/>
                  <a:pt x="2081864" y="124273"/>
                </a:cubicBezTo>
                <a:cubicBezTo>
                  <a:pt x="2091177" y="104141"/>
                  <a:pt x="2091922" y="82518"/>
                  <a:pt x="2096392" y="58285"/>
                </a:cubicBezTo>
                <a:close/>
                <a:moveTo>
                  <a:pt x="2407822" y="46473"/>
                </a:moveTo>
                <a:cubicBezTo>
                  <a:pt x="2390700" y="51306"/>
                  <a:pt x="2376555" y="62458"/>
                  <a:pt x="2361665" y="49447"/>
                </a:cubicBezTo>
                <a:cubicBezTo>
                  <a:pt x="2360176" y="52793"/>
                  <a:pt x="2358688" y="54280"/>
                  <a:pt x="2358315" y="56139"/>
                </a:cubicBezTo>
                <a:cubicBezTo>
                  <a:pt x="2355338" y="72494"/>
                  <a:pt x="2360176" y="90336"/>
                  <a:pt x="2348265" y="105204"/>
                </a:cubicBezTo>
                <a:cubicBezTo>
                  <a:pt x="2346404" y="107063"/>
                  <a:pt x="2349009" y="113010"/>
                  <a:pt x="2350498" y="116727"/>
                </a:cubicBezTo>
                <a:cubicBezTo>
                  <a:pt x="2357199" y="132338"/>
                  <a:pt x="2364271" y="147579"/>
                  <a:pt x="2370971" y="163562"/>
                </a:cubicBezTo>
                <a:cubicBezTo>
                  <a:pt x="2372460" y="167279"/>
                  <a:pt x="2373205" y="171368"/>
                  <a:pt x="2374694" y="176572"/>
                </a:cubicBezTo>
                <a:cubicBezTo>
                  <a:pt x="2357571" y="172483"/>
                  <a:pt x="2346776" y="164677"/>
                  <a:pt x="2338586" y="149437"/>
                </a:cubicBezTo>
                <a:cubicBezTo>
                  <a:pt x="2324815" y="124161"/>
                  <a:pt x="2315136" y="97398"/>
                  <a:pt x="2311414" y="68777"/>
                </a:cubicBezTo>
                <a:cubicBezTo>
                  <a:pt x="2311414" y="65803"/>
                  <a:pt x="2308809" y="62829"/>
                  <a:pt x="2305459" y="55767"/>
                </a:cubicBezTo>
                <a:cubicBezTo>
                  <a:pt x="2304341" y="63944"/>
                  <a:pt x="2303225" y="67290"/>
                  <a:pt x="2303597" y="70635"/>
                </a:cubicBezTo>
                <a:cubicBezTo>
                  <a:pt x="2306575" y="99628"/>
                  <a:pt x="2309553" y="128621"/>
                  <a:pt x="2314020" y="157615"/>
                </a:cubicBezTo>
                <a:cubicBezTo>
                  <a:pt x="2315881" y="170625"/>
                  <a:pt x="2318486" y="184749"/>
                  <a:pt x="2324443" y="196272"/>
                </a:cubicBezTo>
                <a:cubicBezTo>
                  <a:pt x="2337842" y="222664"/>
                  <a:pt x="2334492" y="249055"/>
                  <a:pt x="2326304" y="275447"/>
                </a:cubicBezTo>
                <a:cubicBezTo>
                  <a:pt x="2324815" y="280279"/>
                  <a:pt x="2320719" y="283996"/>
                  <a:pt x="2316253" y="290315"/>
                </a:cubicBezTo>
                <a:cubicBezTo>
                  <a:pt x="2302108" y="265038"/>
                  <a:pt x="2310670" y="236788"/>
                  <a:pt x="2298386" y="213742"/>
                </a:cubicBezTo>
                <a:cubicBezTo>
                  <a:pt x="2283124" y="220062"/>
                  <a:pt x="2276797" y="226381"/>
                  <a:pt x="2274191" y="244223"/>
                </a:cubicBezTo>
                <a:cubicBezTo>
                  <a:pt x="2270842" y="267641"/>
                  <a:pt x="2268979" y="291430"/>
                  <a:pt x="2266374" y="314848"/>
                </a:cubicBezTo>
                <a:cubicBezTo>
                  <a:pt x="2265630" y="322281"/>
                  <a:pt x="2264513" y="329716"/>
                  <a:pt x="2261535" y="336407"/>
                </a:cubicBezTo>
                <a:cubicBezTo>
                  <a:pt x="2260047" y="340123"/>
                  <a:pt x="2254463" y="343841"/>
                  <a:pt x="2251113" y="343470"/>
                </a:cubicBezTo>
                <a:cubicBezTo>
                  <a:pt x="2247390" y="343098"/>
                  <a:pt x="2242924" y="338266"/>
                  <a:pt x="2241807" y="334548"/>
                </a:cubicBezTo>
                <a:cubicBezTo>
                  <a:pt x="2238085" y="323768"/>
                  <a:pt x="2235852" y="312246"/>
                  <a:pt x="2232873" y="301094"/>
                </a:cubicBezTo>
                <a:cubicBezTo>
                  <a:pt x="2228779" y="286226"/>
                  <a:pt x="2223568" y="272473"/>
                  <a:pt x="2211284" y="262437"/>
                </a:cubicBezTo>
                <a:cubicBezTo>
                  <a:pt x="2197512" y="250914"/>
                  <a:pt x="2180762" y="250170"/>
                  <a:pt x="2164384" y="260206"/>
                </a:cubicBezTo>
                <a:cubicBezTo>
                  <a:pt x="2165873" y="266897"/>
                  <a:pt x="2165873" y="273960"/>
                  <a:pt x="2168478" y="279907"/>
                </a:cubicBezTo>
                <a:cubicBezTo>
                  <a:pt x="2175550" y="295147"/>
                  <a:pt x="2175550" y="313733"/>
                  <a:pt x="2189695" y="325627"/>
                </a:cubicBezTo>
                <a:cubicBezTo>
                  <a:pt x="2207562" y="340867"/>
                  <a:pt x="2218357" y="360940"/>
                  <a:pt x="2226174" y="381755"/>
                </a:cubicBezTo>
                <a:cubicBezTo>
                  <a:pt x="2231757" y="396252"/>
                  <a:pt x="2237341" y="412236"/>
                  <a:pt x="2227662" y="429334"/>
                </a:cubicBezTo>
                <a:cubicBezTo>
                  <a:pt x="2209423" y="414093"/>
                  <a:pt x="2206073" y="391791"/>
                  <a:pt x="2194534" y="374693"/>
                </a:cubicBezTo>
                <a:cubicBezTo>
                  <a:pt x="2185229" y="373206"/>
                  <a:pt x="2175923" y="372091"/>
                  <a:pt x="2163640" y="370232"/>
                </a:cubicBezTo>
                <a:cubicBezTo>
                  <a:pt x="2167734" y="401828"/>
                  <a:pt x="2171084" y="430821"/>
                  <a:pt x="2175550" y="459443"/>
                </a:cubicBezTo>
                <a:cubicBezTo>
                  <a:pt x="2176295" y="464647"/>
                  <a:pt x="2180762" y="468735"/>
                  <a:pt x="2183740" y="473567"/>
                </a:cubicBezTo>
                <a:cubicBezTo>
                  <a:pt x="2196395" y="491781"/>
                  <a:pt x="2209051" y="509995"/>
                  <a:pt x="2222079" y="528580"/>
                </a:cubicBezTo>
                <a:cubicBezTo>
                  <a:pt x="2222824" y="529695"/>
                  <a:pt x="2224313" y="530067"/>
                  <a:pt x="2226546" y="531554"/>
                </a:cubicBezTo>
                <a:cubicBezTo>
                  <a:pt x="2231385" y="531182"/>
                  <a:pt x="2236969" y="530811"/>
                  <a:pt x="2242552" y="530067"/>
                </a:cubicBezTo>
                <a:cubicBezTo>
                  <a:pt x="2242552" y="520403"/>
                  <a:pt x="2242552" y="512225"/>
                  <a:pt x="2242924" y="504048"/>
                </a:cubicBezTo>
                <a:cubicBezTo>
                  <a:pt x="2243668" y="483975"/>
                  <a:pt x="2242552" y="462788"/>
                  <a:pt x="2246646" y="443459"/>
                </a:cubicBezTo>
                <a:cubicBezTo>
                  <a:pt x="2251113" y="422272"/>
                  <a:pt x="2255952" y="398482"/>
                  <a:pt x="2282008" y="390677"/>
                </a:cubicBezTo>
                <a:cubicBezTo>
                  <a:pt x="2282008" y="385844"/>
                  <a:pt x="2282008" y="381755"/>
                  <a:pt x="2280891" y="377667"/>
                </a:cubicBezTo>
                <a:cubicBezTo>
                  <a:pt x="2273819" y="352390"/>
                  <a:pt x="2284241" y="331203"/>
                  <a:pt x="2298014" y="311130"/>
                </a:cubicBezTo>
                <a:cubicBezTo>
                  <a:pt x="2303969" y="302581"/>
                  <a:pt x="2312531" y="295890"/>
                  <a:pt x="2324070" y="298121"/>
                </a:cubicBezTo>
                <a:cubicBezTo>
                  <a:pt x="2336725" y="300723"/>
                  <a:pt x="2344171" y="308529"/>
                  <a:pt x="2347148" y="321167"/>
                </a:cubicBezTo>
                <a:cubicBezTo>
                  <a:pt x="2349754" y="330831"/>
                  <a:pt x="2351987" y="340867"/>
                  <a:pt x="2354221" y="350903"/>
                </a:cubicBezTo>
                <a:cubicBezTo>
                  <a:pt x="2364643" y="350532"/>
                  <a:pt x="2372833" y="348302"/>
                  <a:pt x="2378788" y="339009"/>
                </a:cubicBezTo>
                <a:cubicBezTo>
                  <a:pt x="2385489" y="327858"/>
                  <a:pt x="2396655" y="322653"/>
                  <a:pt x="2409311" y="320052"/>
                </a:cubicBezTo>
                <a:cubicBezTo>
                  <a:pt x="2416383" y="318565"/>
                  <a:pt x="2423828" y="318193"/>
                  <a:pt x="2433878" y="316335"/>
                </a:cubicBezTo>
                <a:cubicBezTo>
                  <a:pt x="2428667" y="292546"/>
                  <a:pt x="2427178" y="267641"/>
                  <a:pt x="2416755" y="247568"/>
                </a:cubicBezTo>
                <a:cubicBezTo>
                  <a:pt x="2406333" y="225637"/>
                  <a:pt x="2405217" y="204822"/>
                  <a:pt x="2406705" y="182148"/>
                </a:cubicBezTo>
                <a:cubicBezTo>
                  <a:pt x="2407078" y="178430"/>
                  <a:pt x="2408194" y="172483"/>
                  <a:pt x="2406333" y="170997"/>
                </a:cubicBezTo>
                <a:cubicBezTo>
                  <a:pt x="2397027" y="163190"/>
                  <a:pt x="2400005" y="153526"/>
                  <a:pt x="2400749" y="144605"/>
                </a:cubicBezTo>
                <a:cubicBezTo>
                  <a:pt x="2402982" y="119329"/>
                  <a:pt x="2406333" y="94424"/>
                  <a:pt x="2408566" y="69519"/>
                </a:cubicBezTo>
                <a:cubicBezTo>
                  <a:pt x="2409311" y="62458"/>
                  <a:pt x="2408194" y="55395"/>
                  <a:pt x="2407822" y="46473"/>
                </a:cubicBezTo>
                <a:close/>
                <a:moveTo>
                  <a:pt x="2093412" y="23986"/>
                </a:moveTo>
                <a:cubicBezTo>
                  <a:pt x="2116136" y="19886"/>
                  <a:pt x="2133273" y="26969"/>
                  <a:pt x="2128430" y="58285"/>
                </a:cubicBezTo>
                <a:cubicBezTo>
                  <a:pt x="2123214" y="91093"/>
                  <a:pt x="2117999" y="124273"/>
                  <a:pt x="2101980" y="154471"/>
                </a:cubicBezTo>
                <a:cubicBezTo>
                  <a:pt x="2093412" y="170875"/>
                  <a:pt x="2086707" y="188397"/>
                  <a:pt x="2081491" y="205919"/>
                </a:cubicBezTo>
                <a:cubicBezTo>
                  <a:pt x="2071060" y="237235"/>
                  <a:pt x="2047964" y="258486"/>
                  <a:pt x="2026730" y="281227"/>
                </a:cubicBezTo>
                <a:cubicBezTo>
                  <a:pt x="2006240" y="302850"/>
                  <a:pt x="1980537" y="313662"/>
                  <a:pt x="1951852" y="320745"/>
                </a:cubicBezTo>
                <a:cubicBezTo>
                  <a:pt x="1910502" y="331184"/>
                  <a:pt x="1869523" y="340877"/>
                  <a:pt x="1826683" y="342368"/>
                </a:cubicBezTo>
                <a:cubicBezTo>
                  <a:pt x="1808801" y="342741"/>
                  <a:pt x="1790175" y="343114"/>
                  <a:pt x="1774156" y="328201"/>
                </a:cubicBezTo>
                <a:cubicBezTo>
                  <a:pt x="1749942" y="344232"/>
                  <a:pt x="1733551" y="368838"/>
                  <a:pt x="1703376" y="379277"/>
                </a:cubicBezTo>
                <a:cubicBezTo>
                  <a:pt x="1721630" y="335658"/>
                  <a:pt x="1754040" y="306951"/>
                  <a:pt x="1783469" y="276753"/>
                </a:cubicBezTo>
                <a:cubicBezTo>
                  <a:pt x="1781234" y="263332"/>
                  <a:pt x="1777509" y="249911"/>
                  <a:pt x="1776391" y="236490"/>
                </a:cubicBezTo>
                <a:cubicBezTo>
                  <a:pt x="1773411" y="198463"/>
                  <a:pt x="1789430" y="167519"/>
                  <a:pt x="1812899" y="139558"/>
                </a:cubicBezTo>
                <a:cubicBezTo>
                  <a:pt x="1847917" y="98549"/>
                  <a:pt x="1892993" y="73943"/>
                  <a:pt x="1944029" y="59776"/>
                </a:cubicBezTo>
                <a:cubicBezTo>
                  <a:pt x="1982772" y="48592"/>
                  <a:pt x="2022259" y="40763"/>
                  <a:pt x="2061375" y="31443"/>
                </a:cubicBezTo>
                <a:cubicBezTo>
                  <a:pt x="2071805" y="28833"/>
                  <a:pt x="2082609" y="26223"/>
                  <a:pt x="2093412" y="23986"/>
                </a:cubicBezTo>
                <a:close/>
                <a:moveTo>
                  <a:pt x="889874" y="20094"/>
                </a:moveTo>
                <a:cubicBezTo>
                  <a:pt x="870305" y="18194"/>
                  <a:pt x="853298" y="27118"/>
                  <a:pt x="837126" y="41060"/>
                </a:cubicBezTo>
                <a:cubicBezTo>
                  <a:pt x="821886" y="54817"/>
                  <a:pt x="822258" y="60022"/>
                  <a:pt x="835640" y="76381"/>
                </a:cubicBezTo>
                <a:cubicBezTo>
                  <a:pt x="856829" y="103522"/>
                  <a:pt x="878390" y="131035"/>
                  <a:pt x="897721" y="160034"/>
                </a:cubicBezTo>
                <a:cubicBezTo>
                  <a:pt x="933037" y="212086"/>
                  <a:pt x="924859" y="265625"/>
                  <a:pt x="897721" y="318420"/>
                </a:cubicBezTo>
                <a:cubicBezTo>
                  <a:pt x="893632" y="326228"/>
                  <a:pt x="888055" y="332920"/>
                  <a:pt x="879505" y="344446"/>
                </a:cubicBezTo>
                <a:cubicBezTo>
                  <a:pt x="899580" y="345190"/>
                  <a:pt x="914822" y="347048"/>
                  <a:pt x="930063" y="345561"/>
                </a:cubicBezTo>
                <a:cubicBezTo>
                  <a:pt x="944560" y="344818"/>
                  <a:pt x="958316" y="341100"/>
                  <a:pt x="972069" y="338125"/>
                </a:cubicBezTo>
                <a:cubicBezTo>
                  <a:pt x="979505" y="336639"/>
                  <a:pt x="981364" y="331433"/>
                  <a:pt x="979877" y="323998"/>
                </a:cubicBezTo>
                <a:cubicBezTo>
                  <a:pt x="973185" y="294625"/>
                  <a:pt x="976159" y="264509"/>
                  <a:pt x="980249" y="234766"/>
                </a:cubicBezTo>
                <a:cubicBezTo>
                  <a:pt x="984338" y="205394"/>
                  <a:pt x="984338" y="176765"/>
                  <a:pt x="976902" y="147766"/>
                </a:cubicBezTo>
                <a:cubicBezTo>
                  <a:pt x="967609" y="110958"/>
                  <a:pt x="955713" y="76009"/>
                  <a:pt x="933409" y="44778"/>
                </a:cubicBezTo>
                <a:cubicBezTo>
                  <a:pt x="927089" y="36227"/>
                  <a:pt x="920026" y="30278"/>
                  <a:pt x="910361" y="25816"/>
                </a:cubicBezTo>
                <a:cubicBezTo>
                  <a:pt x="903204" y="22563"/>
                  <a:pt x="896397" y="20727"/>
                  <a:pt x="889874" y="20094"/>
                </a:cubicBezTo>
                <a:close/>
                <a:moveTo>
                  <a:pt x="905993" y="1185"/>
                </a:moveTo>
                <a:cubicBezTo>
                  <a:pt x="921419" y="3881"/>
                  <a:pt x="936196" y="11131"/>
                  <a:pt x="949765" y="22470"/>
                </a:cubicBezTo>
                <a:cubicBezTo>
                  <a:pt x="979133" y="47381"/>
                  <a:pt x="1003668" y="76753"/>
                  <a:pt x="1016307" y="114304"/>
                </a:cubicBezTo>
                <a:cubicBezTo>
                  <a:pt x="1024486" y="139214"/>
                  <a:pt x="1033407" y="164124"/>
                  <a:pt x="1042701" y="190522"/>
                </a:cubicBezTo>
                <a:cubicBezTo>
                  <a:pt x="1046419" y="188663"/>
                  <a:pt x="1051994" y="186432"/>
                  <a:pt x="1057199" y="183458"/>
                </a:cubicBezTo>
                <a:cubicBezTo>
                  <a:pt x="1097348" y="157432"/>
                  <a:pt x="1142329" y="156317"/>
                  <a:pt x="1187309" y="163009"/>
                </a:cubicBezTo>
                <a:cubicBezTo>
                  <a:pt x="1218536" y="167471"/>
                  <a:pt x="1249019" y="174907"/>
                  <a:pt x="1279502" y="181227"/>
                </a:cubicBezTo>
                <a:cubicBezTo>
                  <a:pt x="1309241" y="187176"/>
                  <a:pt x="1336750" y="198701"/>
                  <a:pt x="1362772" y="213573"/>
                </a:cubicBezTo>
                <a:cubicBezTo>
                  <a:pt x="1376898" y="221381"/>
                  <a:pt x="1391396" y="225471"/>
                  <a:pt x="1407010" y="228818"/>
                </a:cubicBezTo>
                <a:cubicBezTo>
                  <a:pt x="1437121" y="236253"/>
                  <a:pt x="1467232" y="245920"/>
                  <a:pt x="1496599" y="255958"/>
                </a:cubicBezTo>
                <a:cubicBezTo>
                  <a:pt x="1516302" y="263023"/>
                  <a:pt x="1536005" y="271945"/>
                  <a:pt x="1554220" y="282728"/>
                </a:cubicBezTo>
                <a:cubicBezTo>
                  <a:pt x="1599573" y="310612"/>
                  <a:pt x="1634145" y="349279"/>
                  <a:pt x="1664257" y="393151"/>
                </a:cubicBezTo>
                <a:cubicBezTo>
                  <a:pt x="1686189" y="424754"/>
                  <a:pt x="1699944" y="460075"/>
                  <a:pt x="1711097" y="496883"/>
                </a:cubicBezTo>
                <a:cubicBezTo>
                  <a:pt x="1719647" y="524395"/>
                  <a:pt x="1727825" y="551537"/>
                  <a:pt x="1737118" y="578678"/>
                </a:cubicBezTo>
                <a:cubicBezTo>
                  <a:pt x="1748643" y="613998"/>
                  <a:pt x="1751988" y="650806"/>
                  <a:pt x="1752360" y="687614"/>
                </a:cubicBezTo>
                <a:cubicBezTo>
                  <a:pt x="1752732" y="717729"/>
                  <a:pt x="1753847" y="747845"/>
                  <a:pt x="1751245" y="777588"/>
                </a:cubicBezTo>
                <a:cubicBezTo>
                  <a:pt x="1746412" y="826666"/>
                  <a:pt x="1740836" y="876487"/>
                  <a:pt x="1731170" y="925192"/>
                </a:cubicBezTo>
                <a:cubicBezTo>
                  <a:pt x="1720390" y="977615"/>
                  <a:pt x="1694368" y="1024461"/>
                  <a:pt x="1664257" y="1068705"/>
                </a:cubicBezTo>
                <a:cubicBezTo>
                  <a:pt x="1630056" y="1118897"/>
                  <a:pt x="1595855" y="1169091"/>
                  <a:pt x="1547529" y="1207385"/>
                </a:cubicBezTo>
                <a:cubicBezTo>
                  <a:pt x="1524480" y="1225976"/>
                  <a:pt x="1498830" y="1242334"/>
                  <a:pt x="1473923" y="1258693"/>
                </a:cubicBezTo>
                <a:cubicBezTo>
                  <a:pt x="1460169" y="1267616"/>
                  <a:pt x="1453850" y="1266501"/>
                  <a:pt x="1437493" y="1259065"/>
                </a:cubicBezTo>
                <a:cubicBezTo>
                  <a:pt x="1373925" y="1305539"/>
                  <a:pt x="1305895" y="1340488"/>
                  <a:pt x="1231919" y="1361309"/>
                </a:cubicBezTo>
                <a:cubicBezTo>
                  <a:pt x="1191398" y="1372463"/>
                  <a:pt x="1148649" y="1376181"/>
                  <a:pt x="1107757" y="1385476"/>
                </a:cubicBezTo>
                <a:cubicBezTo>
                  <a:pt x="1067608" y="1395143"/>
                  <a:pt x="1029318" y="1383245"/>
                  <a:pt x="990657" y="1378783"/>
                </a:cubicBezTo>
                <a:cubicBezTo>
                  <a:pt x="978389" y="1377297"/>
                  <a:pt x="968724" y="1378041"/>
                  <a:pt x="958316" y="1385104"/>
                </a:cubicBezTo>
                <a:cubicBezTo>
                  <a:pt x="891774" y="1431207"/>
                  <a:pt x="818911" y="1433066"/>
                  <a:pt x="745678" y="1406669"/>
                </a:cubicBezTo>
                <a:cubicBezTo>
                  <a:pt x="698094" y="1389566"/>
                  <a:pt x="653114" y="1366886"/>
                  <a:pt x="605158" y="1346066"/>
                </a:cubicBezTo>
                <a:cubicBezTo>
                  <a:pt x="541219" y="1376553"/>
                  <a:pt x="480995" y="1359079"/>
                  <a:pt x="424119" y="1320040"/>
                </a:cubicBezTo>
                <a:cubicBezTo>
                  <a:pt x="369844" y="1283233"/>
                  <a:pt x="318915" y="1242334"/>
                  <a:pt x="271705" y="1196604"/>
                </a:cubicBezTo>
                <a:cubicBezTo>
                  <a:pt x="241965" y="1168347"/>
                  <a:pt x="223006" y="1132654"/>
                  <a:pt x="209251" y="1094731"/>
                </a:cubicBezTo>
                <a:cubicBezTo>
                  <a:pt x="189177" y="1040449"/>
                  <a:pt x="170961" y="985422"/>
                  <a:pt x="152002" y="930769"/>
                </a:cubicBezTo>
                <a:cubicBezTo>
                  <a:pt x="131185" y="871653"/>
                  <a:pt x="125609" y="811422"/>
                  <a:pt x="133415" y="749332"/>
                </a:cubicBezTo>
                <a:cubicBezTo>
                  <a:pt x="141593" y="684268"/>
                  <a:pt x="149401" y="619575"/>
                  <a:pt x="172077" y="557485"/>
                </a:cubicBezTo>
                <a:cubicBezTo>
                  <a:pt x="177653" y="542613"/>
                  <a:pt x="182114" y="527369"/>
                  <a:pt x="188433" y="513242"/>
                </a:cubicBezTo>
                <a:cubicBezTo>
                  <a:pt x="192522" y="505062"/>
                  <a:pt x="193266" y="492792"/>
                  <a:pt x="207392" y="492421"/>
                </a:cubicBezTo>
                <a:cubicBezTo>
                  <a:pt x="209623" y="492421"/>
                  <a:pt x="211853" y="486100"/>
                  <a:pt x="214084" y="482754"/>
                </a:cubicBezTo>
                <a:cubicBezTo>
                  <a:pt x="250143" y="413972"/>
                  <a:pt x="305533" y="362664"/>
                  <a:pt x="366499" y="317305"/>
                </a:cubicBezTo>
                <a:cubicBezTo>
                  <a:pt x="425606" y="273432"/>
                  <a:pt x="492892" y="248150"/>
                  <a:pt x="566125" y="239227"/>
                </a:cubicBezTo>
                <a:cubicBezTo>
                  <a:pt x="579136" y="237741"/>
                  <a:pt x="590289" y="234394"/>
                  <a:pt x="599954" y="223612"/>
                </a:cubicBezTo>
                <a:cubicBezTo>
                  <a:pt x="631180" y="189407"/>
                  <a:pt x="672444" y="176765"/>
                  <a:pt x="717425" y="173791"/>
                </a:cubicBezTo>
                <a:cubicBezTo>
                  <a:pt x="737870" y="172304"/>
                  <a:pt x="758317" y="172676"/>
                  <a:pt x="778391" y="171189"/>
                </a:cubicBezTo>
                <a:cubicBezTo>
                  <a:pt x="810361" y="168958"/>
                  <a:pt x="837498" y="179368"/>
                  <a:pt x="860546" y="200932"/>
                </a:cubicBezTo>
                <a:cubicBezTo>
                  <a:pt x="861662" y="202420"/>
                  <a:pt x="863893" y="202792"/>
                  <a:pt x="867982" y="205022"/>
                </a:cubicBezTo>
                <a:cubicBezTo>
                  <a:pt x="866495" y="199817"/>
                  <a:pt x="866495" y="195727"/>
                  <a:pt x="865379" y="192753"/>
                </a:cubicBezTo>
                <a:cubicBezTo>
                  <a:pt x="848279" y="157804"/>
                  <a:pt x="835268" y="121368"/>
                  <a:pt x="810733" y="90138"/>
                </a:cubicBezTo>
                <a:cubicBezTo>
                  <a:pt x="798466" y="74894"/>
                  <a:pt x="798838" y="55933"/>
                  <a:pt x="813336" y="42176"/>
                </a:cubicBezTo>
                <a:cubicBezTo>
                  <a:pt x="826718" y="28791"/>
                  <a:pt x="841217" y="14663"/>
                  <a:pt x="858316" y="7227"/>
                </a:cubicBezTo>
                <a:cubicBezTo>
                  <a:pt x="874487" y="348"/>
                  <a:pt x="890565" y="-1510"/>
                  <a:pt x="905993" y="1185"/>
                </a:cubicBezTo>
                <a:close/>
                <a:moveTo>
                  <a:pt x="2351242" y="753"/>
                </a:moveTo>
                <a:cubicBezTo>
                  <a:pt x="2360549" y="-1848"/>
                  <a:pt x="2367248" y="2612"/>
                  <a:pt x="2372833" y="9303"/>
                </a:cubicBezTo>
                <a:cubicBezTo>
                  <a:pt x="2375810" y="13020"/>
                  <a:pt x="2378043" y="17109"/>
                  <a:pt x="2381021" y="21941"/>
                </a:cubicBezTo>
                <a:cubicBezTo>
                  <a:pt x="2383627" y="21198"/>
                  <a:pt x="2386233" y="20826"/>
                  <a:pt x="2388838" y="20082"/>
                </a:cubicBezTo>
                <a:cubicBezTo>
                  <a:pt x="2413405" y="11534"/>
                  <a:pt x="2430156" y="20454"/>
                  <a:pt x="2436111" y="45731"/>
                </a:cubicBezTo>
                <a:cubicBezTo>
                  <a:pt x="2437600" y="52793"/>
                  <a:pt x="2436483" y="60599"/>
                  <a:pt x="2437227" y="68033"/>
                </a:cubicBezTo>
                <a:cubicBezTo>
                  <a:pt x="2437600" y="74352"/>
                  <a:pt x="2438344" y="80672"/>
                  <a:pt x="2439834" y="88849"/>
                </a:cubicBezTo>
                <a:cubicBezTo>
                  <a:pt x="2460679" y="67290"/>
                  <a:pt x="2464773" y="67661"/>
                  <a:pt x="2484129" y="94796"/>
                </a:cubicBezTo>
                <a:cubicBezTo>
                  <a:pt x="2490456" y="88105"/>
                  <a:pt x="2496040" y="82158"/>
                  <a:pt x="2501623" y="75467"/>
                </a:cubicBezTo>
                <a:cubicBezTo>
                  <a:pt x="2509812" y="66174"/>
                  <a:pt x="2519863" y="60599"/>
                  <a:pt x="2532146" y="63573"/>
                </a:cubicBezTo>
                <a:cubicBezTo>
                  <a:pt x="2545174" y="66918"/>
                  <a:pt x="2550386" y="77326"/>
                  <a:pt x="2552619" y="89592"/>
                </a:cubicBezTo>
                <a:cubicBezTo>
                  <a:pt x="2556341" y="109664"/>
                  <a:pt x="2555596" y="129737"/>
                  <a:pt x="2550013" y="149808"/>
                </a:cubicBezTo>
                <a:cubicBezTo>
                  <a:pt x="2544057" y="170997"/>
                  <a:pt x="2539591" y="192184"/>
                  <a:pt x="2534007" y="213371"/>
                </a:cubicBezTo>
                <a:cubicBezTo>
                  <a:pt x="2532146" y="220433"/>
                  <a:pt x="2529169" y="227124"/>
                  <a:pt x="2526190" y="234931"/>
                </a:cubicBezTo>
                <a:cubicBezTo>
                  <a:pt x="2528423" y="243851"/>
                  <a:pt x="2531030" y="254631"/>
                  <a:pt x="2534007" y="266525"/>
                </a:cubicBezTo>
                <a:cubicBezTo>
                  <a:pt x="2540335" y="266154"/>
                  <a:pt x="2547036" y="265782"/>
                  <a:pt x="2554480" y="265410"/>
                </a:cubicBezTo>
                <a:cubicBezTo>
                  <a:pt x="2555596" y="260206"/>
                  <a:pt x="2556341" y="255374"/>
                  <a:pt x="2556713" y="251286"/>
                </a:cubicBezTo>
                <a:cubicBezTo>
                  <a:pt x="2560435" y="231957"/>
                  <a:pt x="2563041" y="212256"/>
                  <a:pt x="2568253" y="193299"/>
                </a:cubicBezTo>
                <a:cubicBezTo>
                  <a:pt x="2570486" y="184749"/>
                  <a:pt x="2576813" y="176200"/>
                  <a:pt x="2582770" y="169138"/>
                </a:cubicBezTo>
                <a:cubicBezTo>
                  <a:pt x="2596169" y="153898"/>
                  <a:pt x="2612175" y="155013"/>
                  <a:pt x="2623715" y="171740"/>
                </a:cubicBezTo>
                <a:cubicBezTo>
                  <a:pt x="2625948" y="175085"/>
                  <a:pt x="2627809" y="178802"/>
                  <a:pt x="2630042" y="183635"/>
                </a:cubicBezTo>
                <a:cubicBezTo>
                  <a:pt x="2635253" y="181404"/>
                  <a:pt x="2639720" y="178802"/>
                  <a:pt x="2644187" y="176572"/>
                </a:cubicBezTo>
                <a:cubicBezTo>
                  <a:pt x="2656843" y="170253"/>
                  <a:pt x="2666520" y="172854"/>
                  <a:pt x="2669498" y="185864"/>
                </a:cubicBezTo>
                <a:cubicBezTo>
                  <a:pt x="2673221" y="199246"/>
                  <a:pt x="2678804" y="211141"/>
                  <a:pt x="2687365" y="222292"/>
                </a:cubicBezTo>
                <a:cubicBezTo>
                  <a:pt x="2696671" y="233815"/>
                  <a:pt x="2697043" y="249798"/>
                  <a:pt x="2694438" y="263552"/>
                </a:cubicBezTo>
                <a:cubicBezTo>
                  <a:pt x="2689226" y="291802"/>
                  <a:pt x="2684760" y="320424"/>
                  <a:pt x="2673966" y="346443"/>
                </a:cubicBezTo>
                <a:cubicBezTo>
                  <a:pt x="2661682" y="374693"/>
                  <a:pt x="2661682" y="404801"/>
                  <a:pt x="2649770" y="436025"/>
                </a:cubicBezTo>
                <a:cubicBezTo>
                  <a:pt x="2659076" y="433051"/>
                  <a:pt x="2664659" y="431192"/>
                  <a:pt x="2669870" y="429334"/>
                </a:cubicBezTo>
                <a:cubicBezTo>
                  <a:pt x="2689226" y="422643"/>
                  <a:pt x="2700766" y="430821"/>
                  <a:pt x="2700393" y="451265"/>
                </a:cubicBezTo>
                <a:cubicBezTo>
                  <a:pt x="2700021" y="461301"/>
                  <a:pt x="2697043" y="471337"/>
                  <a:pt x="2695182" y="481374"/>
                </a:cubicBezTo>
                <a:cubicBezTo>
                  <a:pt x="2694066" y="487321"/>
                  <a:pt x="2692949" y="492897"/>
                  <a:pt x="2691833" y="499588"/>
                </a:cubicBezTo>
                <a:cubicBezTo>
                  <a:pt x="2696671" y="502189"/>
                  <a:pt x="2701882" y="503304"/>
                  <a:pt x="2704860" y="506278"/>
                </a:cubicBezTo>
                <a:cubicBezTo>
                  <a:pt x="2709700" y="511481"/>
                  <a:pt x="2715283" y="517429"/>
                  <a:pt x="2716399" y="523748"/>
                </a:cubicBezTo>
                <a:cubicBezTo>
                  <a:pt x="2719749" y="539732"/>
                  <a:pt x="2715655" y="554972"/>
                  <a:pt x="2708583" y="569468"/>
                </a:cubicBezTo>
                <a:cubicBezTo>
                  <a:pt x="2699277" y="588426"/>
                  <a:pt x="2689599" y="607383"/>
                  <a:pt x="2679549" y="625968"/>
                </a:cubicBezTo>
                <a:cubicBezTo>
                  <a:pt x="2675082" y="634146"/>
                  <a:pt x="2672477" y="640465"/>
                  <a:pt x="2680293" y="649757"/>
                </a:cubicBezTo>
                <a:cubicBezTo>
                  <a:pt x="2687737" y="658679"/>
                  <a:pt x="2685876" y="670202"/>
                  <a:pt x="2682154" y="680981"/>
                </a:cubicBezTo>
                <a:cubicBezTo>
                  <a:pt x="2675827" y="696593"/>
                  <a:pt x="2669126" y="712204"/>
                  <a:pt x="2662054" y="727445"/>
                </a:cubicBezTo>
                <a:cubicBezTo>
                  <a:pt x="2659821" y="732649"/>
                  <a:pt x="2656843" y="737109"/>
                  <a:pt x="2653865" y="741941"/>
                </a:cubicBezTo>
                <a:cubicBezTo>
                  <a:pt x="2641954" y="762014"/>
                  <a:pt x="2634881" y="782457"/>
                  <a:pt x="2633764" y="806990"/>
                </a:cubicBezTo>
                <a:cubicBezTo>
                  <a:pt x="2632275" y="842675"/>
                  <a:pt x="2625576" y="878358"/>
                  <a:pt x="2619620" y="914042"/>
                </a:cubicBezTo>
                <a:cubicBezTo>
                  <a:pt x="2606220" y="992844"/>
                  <a:pt x="2597286" y="1072018"/>
                  <a:pt x="2593191" y="1151564"/>
                </a:cubicBezTo>
                <a:cubicBezTo>
                  <a:pt x="2590958" y="1193939"/>
                  <a:pt x="2584631" y="1235570"/>
                  <a:pt x="2576441" y="1277202"/>
                </a:cubicBezTo>
                <a:cubicBezTo>
                  <a:pt x="2571602" y="1298761"/>
                  <a:pt x="2568997" y="1321063"/>
                  <a:pt x="2565275" y="1344853"/>
                </a:cubicBezTo>
                <a:lnTo>
                  <a:pt x="2514109" y="1371077"/>
                </a:lnTo>
                <a:lnTo>
                  <a:pt x="2513535" y="1370128"/>
                </a:lnTo>
                <a:cubicBezTo>
                  <a:pt x="2528051" y="1353402"/>
                  <a:pt x="2528423" y="1353402"/>
                  <a:pt x="2529541" y="1345968"/>
                </a:cubicBezTo>
                <a:cubicBezTo>
                  <a:pt x="2538846" y="1275715"/>
                  <a:pt x="2560063" y="1207692"/>
                  <a:pt x="2563413" y="1135952"/>
                </a:cubicBezTo>
                <a:cubicBezTo>
                  <a:pt x="2567508" y="1053433"/>
                  <a:pt x="2587608" y="973144"/>
                  <a:pt x="2605848" y="892855"/>
                </a:cubicBezTo>
                <a:cubicBezTo>
                  <a:pt x="2609197" y="878358"/>
                  <a:pt x="2611431" y="864233"/>
                  <a:pt x="2615153" y="846020"/>
                </a:cubicBezTo>
                <a:cubicBezTo>
                  <a:pt x="2601381" y="857542"/>
                  <a:pt x="2593936" y="867207"/>
                  <a:pt x="2592075" y="882075"/>
                </a:cubicBezTo>
                <a:cubicBezTo>
                  <a:pt x="2589842" y="900289"/>
                  <a:pt x="2586120" y="918502"/>
                  <a:pt x="2580908" y="936344"/>
                </a:cubicBezTo>
                <a:cubicBezTo>
                  <a:pt x="2557458" y="1019607"/>
                  <a:pt x="2538846" y="1103985"/>
                  <a:pt x="2523957" y="1189478"/>
                </a:cubicBezTo>
                <a:cubicBezTo>
                  <a:pt x="2513535" y="1249324"/>
                  <a:pt x="2500135" y="1308425"/>
                  <a:pt x="2487851" y="1367527"/>
                </a:cubicBezTo>
                <a:cubicBezTo>
                  <a:pt x="2486362" y="1374590"/>
                  <a:pt x="2483384" y="1381279"/>
                  <a:pt x="2481151" y="1387970"/>
                </a:cubicBezTo>
                <a:cubicBezTo>
                  <a:pt x="2478918" y="1387599"/>
                  <a:pt x="2476684" y="1387227"/>
                  <a:pt x="2474450" y="1386484"/>
                </a:cubicBezTo>
                <a:cubicBezTo>
                  <a:pt x="2475568" y="1369757"/>
                  <a:pt x="2475568" y="1352658"/>
                  <a:pt x="2477429" y="1335931"/>
                </a:cubicBezTo>
                <a:cubicBezTo>
                  <a:pt x="2489340" y="1220330"/>
                  <a:pt x="2509440" y="1106587"/>
                  <a:pt x="2537730" y="993959"/>
                </a:cubicBezTo>
                <a:cubicBezTo>
                  <a:pt x="2547036" y="954930"/>
                  <a:pt x="2554852" y="915529"/>
                  <a:pt x="2563041" y="876128"/>
                </a:cubicBezTo>
                <a:cubicBezTo>
                  <a:pt x="2566019" y="859773"/>
                  <a:pt x="2569369" y="842303"/>
                  <a:pt x="2583514" y="833381"/>
                </a:cubicBezTo>
                <a:cubicBezTo>
                  <a:pt x="2594308" y="825947"/>
                  <a:pt x="2596914" y="817770"/>
                  <a:pt x="2595797" y="808106"/>
                </a:cubicBezTo>
                <a:cubicBezTo>
                  <a:pt x="2593564" y="793609"/>
                  <a:pt x="2599519" y="782829"/>
                  <a:pt x="2606964" y="772421"/>
                </a:cubicBezTo>
                <a:cubicBezTo>
                  <a:pt x="2625576" y="746030"/>
                  <a:pt x="2638976" y="717037"/>
                  <a:pt x="2649770" y="686557"/>
                </a:cubicBezTo>
                <a:cubicBezTo>
                  <a:pt x="2651259" y="681725"/>
                  <a:pt x="2651259" y="676893"/>
                  <a:pt x="2652003" y="672060"/>
                </a:cubicBezTo>
                <a:cubicBezTo>
                  <a:pt x="2650514" y="671317"/>
                  <a:pt x="2648653" y="670573"/>
                  <a:pt x="2647165" y="669830"/>
                </a:cubicBezTo>
                <a:cubicBezTo>
                  <a:pt x="2624087" y="690273"/>
                  <a:pt x="2616642" y="724471"/>
                  <a:pt x="2588353" y="740826"/>
                </a:cubicBezTo>
                <a:cubicBezTo>
                  <a:pt x="2591703" y="727073"/>
                  <a:pt x="2595425" y="713691"/>
                  <a:pt x="2601753" y="701053"/>
                </a:cubicBezTo>
                <a:cubicBezTo>
                  <a:pt x="2616642" y="671317"/>
                  <a:pt x="2632275" y="641952"/>
                  <a:pt x="2653120" y="615560"/>
                </a:cubicBezTo>
                <a:cubicBezTo>
                  <a:pt x="2669870" y="593629"/>
                  <a:pt x="2681410" y="568354"/>
                  <a:pt x="2688109" y="540846"/>
                </a:cubicBezTo>
                <a:lnTo>
                  <a:pt x="2653120" y="540846"/>
                </a:lnTo>
                <a:cubicBezTo>
                  <a:pt x="2634509" y="569468"/>
                  <a:pt x="2627437" y="606267"/>
                  <a:pt x="2596914" y="628570"/>
                </a:cubicBezTo>
                <a:cubicBezTo>
                  <a:pt x="2605475" y="565379"/>
                  <a:pt x="2639348" y="512968"/>
                  <a:pt x="2669498" y="458328"/>
                </a:cubicBezTo>
                <a:cubicBezTo>
                  <a:pt x="2662426" y="461672"/>
                  <a:pt x="2657215" y="466133"/>
                  <a:pt x="2652003" y="470966"/>
                </a:cubicBezTo>
                <a:cubicBezTo>
                  <a:pt x="2647537" y="474683"/>
                  <a:pt x="2643070" y="481745"/>
                  <a:pt x="2638232" y="482489"/>
                </a:cubicBezTo>
                <a:cubicBezTo>
                  <a:pt x="2625948" y="483603"/>
                  <a:pt x="2617014" y="489551"/>
                  <a:pt x="2605475" y="500702"/>
                </a:cubicBezTo>
                <a:cubicBezTo>
                  <a:pt x="2607336" y="484347"/>
                  <a:pt x="2608453" y="472080"/>
                  <a:pt x="2610314" y="459814"/>
                </a:cubicBezTo>
                <a:cubicBezTo>
                  <a:pt x="2611803" y="447920"/>
                  <a:pt x="2614036" y="436025"/>
                  <a:pt x="2615525" y="426732"/>
                </a:cubicBezTo>
                <a:cubicBezTo>
                  <a:pt x="2603614" y="415952"/>
                  <a:pt x="2593936" y="407404"/>
                  <a:pt x="2583514" y="398110"/>
                </a:cubicBezTo>
                <a:cubicBezTo>
                  <a:pt x="2567508" y="409633"/>
                  <a:pt x="2560435" y="426360"/>
                  <a:pt x="2557830" y="444946"/>
                </a:cubicBezTo>
                <a:cubicBezTo>
                  <a:pt x="2553735" y="476170"/>
                  <a:pt x="2552991" y="507021"/>
                  <a:pt x="2566764" y="537130"/>
                </a:cubicBezTo>
                <a:cubicBezTo>
                  <a:pt x="2576441" y="558317"/>
                  <a:pt x="2579791" y="582106"/>
                  <a:pt x="2575697" y="609613"/>
                </a:cubicBezTo>
                <a:cubicBezTo>
                  <a:pt x="2560807" y="596975"/>
                  <a:pt x="2557830" y="582478"/>
                  <a:pt x="2554108" y="568354"/>
                </a:cubicBezTo>
                <a:cubicBezTo>
                  <a:pt x="2552991" y="563149"/>
                  <a:pt x="2552991" y="553856"/>
                  <a:pt x="2550386" y="553485"/>
                </a:cubicBezTo>
                <a:cubicBezTo>
                  <a:pt x="2536241" y="549024"/>
                  <a:pt x="2533635" y="535271"/>
                  <a:pt x="2525818" y="522262"/>
                </a:cubicBezTo>
                <a:cubicBezTo>
                  <a:pt x="2523957" y="572814"/>
                  <a:pt x="2521724" y="596232"/>
                  <a:pt x="2538102" y="634517"/>
                </a:cubicBezTo>
                <a:cubicBezTo>
                  <a:pt x="2543313" y="646412"/>
                  <a:pt x="2545546" y="659422"/>
                  <a:pt x="2547408" y="672060"/>
                </a:cubicBezTo>
                <a:cubicBezTo>
                  <a:pt x="2550386" y="691017"/>
                  <a:pt x="2552619" y="709974"/>
                  <a:pt x="2554480" y="728931"/>
                </a:cubicBezTo>
                <a:cubicBezTo>
                  <a:pt x="2554852" y="732649"/>
                  <a:pt x="2554480" y="736365"/>
                  <a:pt x="2554480" y="741569"/>
                </a:cubicBezTo>
                <a:cubicBezTo>
                  <a:pt x="2536613" y="737481"/>
                  <a:pt x="2532146" y="724099"/>
                  <a:pt x="2529169" y="711090"/>
                </a:cubicBezTo>
                <a:cubicBezTo>
                  <a:pt x="2525818" y="695105"/>
                  <a:pt x="2524329" y="678750"/>
                  <a:pt x="2522468" y="662767"/>
                </a:cubicBezTo>
                <a:cubicBezTo>
                  <a:pt x="2520979" y="651616"/>
                  <a:pt x="2515396" y="647527"/>
                  <a:pt x="2503112" y="649757"/>
                </a:cubicBezTo>
                <a:cubicBezTo>
                  <a:pt x="2503857" y="660908"/>
                  <a:pt x="2504973" y="670945"/>
                  <a:pt x="2504229" y="680981"/>
                </a:cubicBezTo>
                <a:cubicBezTo>
                  <a:pt x="2503112" y="702912"/>
                  <a:pt x="2508323" y="721869"/>
                  <a:pt x="2520607" y="740826"/>
                </a:cubicBezTo>
                <a:cubicBezTo>
                  <a:pt x="2527679" y="751234"/>
                  <a:pt x="2529913" y="766102"/>
                  <a:pt x="2530658" y="779112"/>
                </a:cubicBezTo>
                <a:cubicBezTo>
                  <a:pt x="2531774" y="791007"/>
                  <a:pt x="2526562" y="792865"/>
                  <a:pt x="2512418" y="790263"/>
                </a:cubicBezTo>
                <a:cubicBezTo>
                  <a:pt x="2501996" y="768704"/>
                  <a:pt x="2491945" y="747145"/>
                  <a:pt x="2481895" y="725586"/>
                </a:cubicBezTo>
                <a:lnTo>
                  <a:pt x="2467064" y="714932"/>
                </a:lnTo>
                <a:lnTo>
                  <a:pt x="2460679" y="710346"/>
                </a:lnTo>
                <a:cubicBezTo>
                  <a:pt x="2459190" y="712204"/>
                  <a:pt x="2457701" y="713319"/>
                  <a:pt x="2457701" y="714435"/>
                </a:cubicBezTo>
                <a:lnTo>
                  <a:pt x="2460809" y="739567"/>
                </a:lnTo>
                <a:lnTo>
                  <a:pt x="2463051" y="757692"/>
                </a:lnTo>
                <a:cubicBezTo>
                  <a:pt x="2467750" y="771306"/>
                  <a:pt x="2474636" y="784316"/>
                  <a:pt x="2481523" y="797325"/>
                </a:cubicBezTo>
                <a:cubicBezTo>
                  <a:pt x="2481895" y="798440"/>
                  <a:pt x="2487851" y="797325"/>
                  <a:pt x="2491945" y="796954"/>
                </a:cubicBezTo>
                <a:cubicBezTo>
                  <a:pt x="2487851" y="817770"/>
                  <a:pt x="2493435" y="837470"/>
                  <a:pt x="2488967" y="859030"/>
                </a:cubicBezTo>
                <a:cubicBezTo>
                  <a:pt x="2478918" y="910325"/>
                  <a:pt x="2475196" y="963108"/>
                  <a:pt x="2467750" y="1014775"/>
                </a:cubicBezTo>
                <a:cubicBezTo>
                  <a:pt x="2453978" y="1107330"/>
                  <a:pt x="2439834" y="1199514"/>
                  <a:pt x="2424945" y="1291326"/>
                </a:cubicBezTo>
                <a:cubicBezTo>
                  <a:pt x="2420105" y="1320320"/>
                  <a:pt x="2411172" y="1348198"/>
                  <a:pt x="2398888" y="1379422"/>
                </a:cubicBezTo>
                <a:cubicBezTo>
                  <a:pt x="2396283" y="1370500"/>
                  <a:pt x="2394794" y="1366040"/>
                  <a:pt x="2394049" y="1361951"/>
                </a:cubicBezTo>
                <a:cubicBezTo>
                  <a:pt x="2389583" y="1330355"/>
                  <a:pt x="2390700" y="1299133"/>
                  <a:pt x="2395538" y="1267909"/>
                </a:cubicBezTo>
                <a:cubicBezTo>
                  <a:pt x="2408194" y="1190594"/>
                  <a:pt x="2421222" y="1113278"/>
                  <a:pt x="2434622" y="1035963"/>
                </a:cubicBezTo>
                <a:cubicBezTo>
                  <a:pt x="2445417" y="973144"/>
                  <a:pt x="2456583" y="909954"/>
                  <a:pt x="2468867" y="847135"/>
                </a:cubicBezTo>
                <a:cubicBezTo>
                  <a:pt x="2471473" y="833753"/>
                  <a:pt x="2470728" y="824089"/>
                  <a:pt x="2464401" y="812194"/>
                </a:cubicBezTo>
                <a:lnTo>
                  <a:pt x="2449968" y="782270"/>
                </a:lnTo>
                <a:lnTo>
                  <a:pt x="2443649" y="769168"/>
                </a:lnTo>
                <a:cubicBezTo>
                  <a:pt x="2437879" y="754393"/>
                  <a:pt x="2433878" y="738968"/>
                  <a:pt x="2433505" y="722241"/>
                </a:cubicBezTo>
                <a:cubicBezTo>
                  <a:pt x="2433133" y="707558"/>
                  <a:pt x="2435739" y="697801"/>
                  <a:pt x="2442160" y="692458"/>
                </a:cubicBezTo>
                <a:lnTo>
                  <a:pt x="2473604" y="689169"/>
                </a:lnTo>
                <a:lnTo>
                  <a:pt x="2473706" y="689158"/>
                </a:lnTo>
                <a:cubicBezTo>
                  <a:pt x="2474822" y="689158"/>
                  <a:pt x="2475940" y="688416"/>
                  <a:pt x="2480034" y="686185"/>
                </a:cubicBezTo>
                <a:lnTo>
                  <a:pt x="2478537" y="669739"/>
                </a:lnTo>
                <a:lnTo>
                  <a:pt x="2475940" y="641208"/>
                </a:lnTo>
                <a:cubicBezTo>
                  <a:pt x="2473706" y="622251"/>
                  <a:pt x="2475568" y="618162"/>
                  <a:pt x="2493435" y="609613"/>
                </a:cubicBezTo>
                <a:lnTo>
                  <a:pt x="2493898" y="609234"/>
                </a:lnTo>
                <a:lnTo>
                  <a:pt x="2497529" y="606267"/>
                </a:lnTo>
                <a:lnTo>
                  <a:pt x="2497529" y="594931"/>
                </a:lnTo>
                <a:lnTo>
                  <a:pt x="2497529" y="537130"/>
                </a:lnTo>
                <a:cubicBezTo>
                  <a:pt x="2483012" y="558689"/>
                  <a:pt x="2480034" y="583222"/>
                  <a:pt x="2458073" y="601064"/>
                </a:cubicBezTo>
                <a:cubicBezTo>
                  <a:pt x="2459190" y="552741"/>
                  <a:pt x="2475196" y="514827"/>
                  <a:pt x="2502740" y="481374"/>
                </a:cubicBezTo>
                <a:cubicBezTo>
                  <a:pt x="2507579" y="475426"/>
                  <a:pt x="2517257" y="473939"/>
                  <a:pt x="2527307" y="469479"/>
                </a:cubicBezTo>
                <a:cubicBezTo>
                  <a:pt x="2529541" y="420041"/>
                  <a:pt x="2537730" y="368373"/>
                  <a:pt x="2552247" y="317449"/>
                </a:cubicBezTo>
                <a:cubicBezTo>
                  <a:pt x="2553363" y="313733"/>
                  <a:pt x="2553363" y="309644"/>
                  <a:pt x="2553363" y="305555"/>
                </a:cubicBezTo>
                <a:cubicBezTo>
                  <a:pt x="2552619" y="295890"/>
                  <a:pt x="2544801" y="291802"/>
                  <a:pt x="2537730" y="297749"/>
                </a:cubicBezTo>
                <a:cubicBezTo>
                  <a:pt x="2530285" y="304440"/>
                  <a:pt x="2523212" y="311130"/>
                  <a:pt x="2520235" y="322281"/>
                </a:cubicBezTo>
                <a:cubicBezTo>
                  <a:pt x="2515024" y="341239"/>
                  <a:pt x="2507951" y="359825"/>
                  <a:pt x="2500507" y="378039"/>
                </a:cubicBezTo>
                <a:cubicBezTo>
                  <a:pt x="2496785" y="386959"/>
                  <a:pt x="2490828" y="395137"/>
                  <a:pt x="2485990" y="403686"/>
                </a:cubicBezTo>
                <a:cubicBezTo>
                  <a:pt x="2484873" y="402942"/>
                  <a:pt x="2483384" y="402571"/>
                  <a:pt x="2481895" y="402200"/>
                </a:cubicBezTo>
                <a:cubicBezTo>
                  <a:pt x="2481895" y="395137"/>
                  <a:pt x="2480779" y="387331"/>
                  <a:pt x="2482268" y="380268"/>
                </a:cubicBezTo>
                <a:cubicBezTo>
                  <a:pt x="2486734" y="359825"/>
                  <a:pt x="2491945" y="339752"/>
                  <a:pt x="2497529" y="319308"/>
                </a:cubicBezTo>
                <a:cubicBezTo>
                  <a:pt x="2503112" y="298493"/>
                  <a:pt x="2507951" y="277677"/>
                  <a:pt x="2503484" y="253144"/>
                </a:cubicBezTo>
                <a:cubicBezTo>
                  <a:pt x="2499018" y="256490"/>
                  <a:pt x="2496785" y="258348"/>
                  <a:pt x="2493807" y="259834"/>
                </a:cubicBezTo>
                <a:cubicBezTo>
                  <a:pt x="2478918" y="269500"/>
                  <a:pt x="2476684" y="268756"/>
                  <a:pt x="2462540" y="256861"/>
                </a:cubicBezTo>
                <a:cubicBezTo>
                  <a:pt x="2459562" y="254631"/>
                  <a:pt x="2455094" y="253515"/>
                  <a:pt x="2448395" y="250914"/>
                </a:cubicBezTo>
                <a:cubicBezTo>
                  <a:pt x="2454350" y="272101"/>
                  <a:pt x="2459562" y="289200"/>
                  <a:pt x="2464028" y="307042"/>
                </a:cubicBezTo>
                <a:cubicBezTo>
                  <a:pt x="2468495" y="324140"/>
                  <a:pt x="2475940" y="340867"/>
                  <a:pt x="2469612" y="363170"/>
                </a:cubicBezTo>
                <a:cubicBezTo>
                  <a:pt x="2464028" y="354621"/>
                  <a:pt x="2460306" y="349417"/>
                  <a:pt x="2459190" y="347558"/>
                </a:cubicBezTo>
                <a:cubicBezTo>
                  <a:pt x="2449511" y="343841"/>
                  <a:pt x="2443556" y="341611"/>
                  <a:pt x="2436855" y="339381"/>
                </a:cubicBezTo>
                <a:cubicBezTo>
                  <a:pt x="2432017" y="337522"/>
                  <a:pt x="2426806" y="334920"/>
                  <a:pt x="2421967" y="334920"/>
                </a:cubicBezTo>
                <a:cubicBezTo>
                  <a:pt x="2398516" y="334920"/>
                  <a:pt x="2385489" y="353877"/>
                  <a:pt x="2395538" y="375064"/>
                </a:cubicBezTo>
                <a:cubicBezTo>
                  <a:pt x="2402982" y="390677"/>
                  <a:pt x="2405217" y="406288"/>
                  <a:pt x="2405217" y="422643"/>
                </a:cubicBezTo>
                <a:cubicBezTo>
                  <a:pt x="2405217" y="429334"/>
                  <a:pt x="2405961" y="436397"/>
                  <a:pt x="2407450" y="443087"/>
                </a:cubicBezTo>
                <a:cubicBezTo>
                  <a:pt x="2414150" y="469851"/>
                  <a:pt x="2413777" y="496613"/>
                  <a:pt x="2406705" y="523376"/>
                </a:cubicBezTo>
                <a:cubicBezTo>
                  <a:pt x="2402982" y="538989"/>
                  <a:pt x="2407078" y="550883"/>
                  <a:pt x="2416755" y="563149"/>
                </a:cubicBezTo>
                <a:cubicBezTo>
                  <a:pt x="2426806" y="575787"/>
                  <a:pt x="2436111" y="589541"/>
                  <a:pt x="2445045" y="602922"/>
                </a:cubicBezTo>
                <a:cubicBezTo>
                  <a:pt x="2446906" y="606267"/>
                  <a:pt x="2445789" y="611100"/>
                  <a:pt x="2446534" y="617047"/>
                </a:cubicBezTo>
                <a:cubicBezTo>
                  <a:pt x="2441323" y="615560"/>
                  <a:pt x="2437600" y="615560"/>
                  <a:pt x="2436483" y="613702"/>
                </a:cubicBezTo>
                <a:cubicBezTo>
                  <a:pt x="2422339" y="597718"/>
                  <a:pt x="2408939" y="581734"/>
                  <a:pt x="2394794" y="565008"/>
                </a:cubicBezTo>
                <a:cubicBezTo>
                  <a:pt x="2393677" y="569096"/>
                  <a:pt x="2391816" y="573186"/>
                  <a:pt x="2391072" y="576159"/>
                </a:cubicBezTo>
                <a:cubicBezTo>
                  <a:pt x="2396655" y="584337"/>
                  <a:pt x="2402610" y="591028"/>
                  <a:pt x="2406333" y="598833"/>
                </a:cubicBezTo>
                <a:cubicBezTo>
                  <a:pt x="2419733" y="625968"/>
                  <a:pt x="2424945" y="654589"/>
                  <a:pt x="2413033" y="683582"/>
                </a:cubicBezTo>
                <a:cubicBezTo>
                  <a:pt x="2409311" y="693248"/>
                  <a:pt x="2409683" y="701425"/>
                  <a:pt x="2414150" y="711090"/>
                </a:cubicBezTo>
                <a:cubicBezTo>
                  <a:pt x="2425689" y="734136"/>
                  <a:pt x="2426806" y="758296"/>
                  <a:pt x="2417872" y="782457"/>
                </a:cubicBezTo>
                <a:cubicBezTo>
                  <a:pt x="2411544" y="799928"/>
                  <a:pt x="2409683" y="819257"/>
                  <a:pt x="2393677" y="833381"/>
                </a:cubicBezTo>
                <a:cubicBezTo>
                  <a:pt x="2388094" y="838585"/>
                  <a:pt x="2384371" y="852339"/>
                  <a:pt x="2386977" y="859030"/>
                </a:cubicBezTo>
                <a:cubicBezTo>
                  <a:pt x="2398516" y="886908"/>
                  <a:pt x="2395166" y="915901"/>
                  <a:pt x="2394422" y="943779"/>
                </a:cubicBezTo>
                <a:lnTo>
                  <a:pt x="2391803" y="1011378"/>
                </a:lnTo>
                <a:lnTo>
                  <a:pt x="2386977" y="1135952"/>
                </a:lnTo>
                <a:cubicBezTo>
                  <a:pt x="2385489" y="1168663"/>
                  <a:pt x="2383254" y="1201373"/>
                  <a:pt x="2380277" y="1233711"/>
                </a:cubicBezTo>
                <a:cubicBezTo>
                  <a:pt x="2379904" y="1243748"/>
                  <a:pt x="2375810" y="1253412"/>
                  <a:pt x="2373205" y="1263076"/>
                </a:cubicBezTo>
                <a:cubicBezTo>
                  <a:pt x="2372088" y="1263076"/>
                  <a:pt x="2370599" y="1263076"/>
                  <a:pt x="2369110" y="1263076"/>
                </a:cubicBezTo>
                <a:cubicBezTo>
                  <a:pt x="2367622" y="1255270"/>
                  <a:pt x="2364643" y="1247465"/>
                  <a:pt x="2364643" y="1240030"/>
                </a:cubicBezTo>
                <a:lnTo>
                  <a:pt x="2361425" y="1131034"/>
                </a:lnTo>
                <a:lnTo>
                  <a:pt x="2360176" y="1088746"/>
                </a:lnTo>
                <a:cubicBezTo>
                  <a:pt x="2361293" y="1025555"/>
                  <a:pt x="2365387" y="962365"/>
                  <a:pt x="2367994" y="898802"/>
                </a:cubicBezTo>
                <a:cubicBezTo>
                  <a:pt x="2367994" y="897687"/>
                  <a:pt x="2366876" y="896572"/>
                  <a:pt x="2366132" y="895085"/>
                </a:cubicBezTo>
                <a:cubicBezTo>
                  <a:pt x="2363154" y="896200"/>
                  <a:pt x="2360549" y="896943"/>
                  <a:pt x="2354221" y="899174"/>
                </a:cubicBezTo>
                <a:cubicBezTo>
                  <a:pt x="2362037" y="851223"/>
                  <a:pt x="2369483" y="804760"/>
                  <a:pt x="2377299" y="758668"/>
                </a:cubicBezTo>
                <a:cubicBezTo>
                  <a:pt x="2373205" y="761270"/>
                  <a:pt x="2369110" y="764243"/>
                  <a:pt x="2360176" y="769819"/>
                </a:cubicBezTo>
                <a:cubicBezTo>
                  <a:pt x="2367248" y="724842"/>
                  <a:pt x="2381765" y="685441"/>
                  <a:pt x="2381393" y="644181"/>
                </a:cubicBezTo>
                <a:cubicBezTo>
                  <a:pt x="2373949" y="663139"/>
                  <a:pt x="2367622" y="682468"/>
                  <a:pt x="2360921" y="701425"/>
                </a:cubicBezTo>
                <a:cubicBezTo>
                  <a:pt x="2353477" y="721126"/>
                  <a:pt x="2348637" y="741569"/>
                  <a:pt x="2328165" y="758296"/>
                </a:cubicBezTo>
                <a:cubicBezTo>
                  <a:pt x="2329653" y="747145"/>
                  <a:pt x="2329281" y="738596"/>
                  <a:pt x="2331514" y="731161"/>
                </a:cubicBezTo>
                <a:cubicBezTo>
                  <a:pt x="2338214" y="708859"/>
                  <a:pt x="2344915" y="686928"/>
                  <a:pt x="2352732" y="664998"/>
                </a:cubicBezTo>
                <a:cubicBezTo>
                  <a:pt x="2356827" y="653847"/>
                  <a:pt x="2359432" y="643810"/>
                  <a:pt x="2354966" y="631915"/>
                </a:cubicBezTo>
                <a:cubicBezTo>
                  <a:pt x="2352732" y="625968"/>
                  <a:pt x="2354221" y="618534"/>
                  <a:pt x="2355710" y="611843"/>
                </a:cubicBezTo>
                <a:cubicBezTo>
                  <a:pt x="2359804" y="590656"/>
                  <a:pt x="2364643" y="569468"/>
                  <a:pt x="2369110" y="548281"/>
                </a:cubicBezTo>
                <a:cubicBezTo>
                  <a:pt x="2361665" y="556459"/>
                  <a:pt x="2357199" y="566123"/>
                  <a:pt x="2353477" y="575787"/>
                </a:cubicBezTo>
                <a:cubicBezTo>
                  <a:pt x="2343798" y="599577"/>
                  <a:pt x="2334492" y="623738"/>
                  <a:pt x="2324443" y="647527"/>
                </a:cubicBezTo>
                <a:cubicBezTo>
                  <a:pt x="2321836" y="653847"/>
                  <a:pt x="2318858" y="661280"/>
                  <a:pt x="2309181" y="663139"/>
                </a:cubicBezTo>
                <a:cubicBezTo>
                  <a:pt x="2308437" y="643066"/>
                  <a:pt x="2316253" y="626339"/>
                  <a:pt x="2320719" y="608497"/>
                </a:cubicBezTo>
                <a:cubicBezTo>
                  <a:pt x="2331887" y="566123"/>
                  <a:pt x="2356827" y="527465"/>
                  <a:pt x="2359060" y="482117"/>
                </a:cubicBezTo>
                <a:cubicBezTo>
                  <a:pt x="2360176" y="465019"/>
                  <a:pt x="2360921" y="447548"/>
                  <a:pt x="2361665" y="425617"/>
                </a:cubicBezTo>
                <a:cubicBezTo>
                  <a:pt x="2334864" y="479515"/>
                  <a:pt x="2321836" y="534527"/>
                  <a:pt x="2290197" y="580991"/>
                </a:cubicBezTo>
                <a:cubicBezTo>
                  <a:pt x="2295036" y="590284"/>
                  <a:pt x="2299503" y="598833"/>
                  <a:pt x="2302852" y="607383"/>
                </a:cubicBezTo>
                <a:cubicBezTo>
                  <a:pt x="2304341" y="611100"/>
                  <a:pt x="2304713" y="618534"/>
                  <a:pt x="2302852" y="619649"/>
                </a:cubicBezTo>
                <a:cubicBezTo>
                  <a:pt x="2298758" y="622251"/>
                  <a:pt x="2291314" y="623738"/>
                  <a:pt x="2288336" y="621507"/>
                </a:cubicBezTo>
                <a:cubicBezTo>
                  <a:pt x="2280147" y="615932"/>
                  <a:pt x="2272703" y="608497"/>
                  <a:pt x="2266746" y="600320"/>
                </a:cubicBezTo>
                <a:lnTo>
                  <a:pt x="2260630" y="590903"/>
                </a:lnTo>
                <a:lnTo>
                  <a:pt x="2285358" y="568724"/>
                </a:lnTo>
                <a:cubicBezTo>
                  <a:pt x="2290942" y="547537"/>
                  <a:pt x="2296525" y="527837"/>
                  <a:pt x="2301364" y="508136"/>
                </a:cubicBezTo>
                <a:cubicBezTo>
                  <a:pt x="2302480" y="504420"/>
                  <a:pt x="2302480" y="499588"/>
                  <a:pt x="2300619" y="496613"/>
                </a:cubicBezTo>
                <a:lnTo>
                  <a:pt x="2296832" y="487234"/>
                </a:lnTo>
                <a:lnTo>
                  <a:pt x="2306769" y="416659"/>
                </a:lnTo>
                <a:lnTo>
                  <a:pt x="2314020" y="437511"/>
                </a:lnTo>
                <a:cubicBezTo>
                  <a:pt x="2315881" y="443459"/>
                  <a:pt x="2317742" y="449406"/>
                  <a:pt x="2320347" y="458699"/>
                </a:cubicBezTo>
                <a:cubicBezTo>
                  <a:pt x="2324815" y="449034"/>
                  <a:pt x="2327420" y="443830"/>
                  <a:pt x="2330398" y="438627"/>
                </a:cubicBezTo>
                <a:cubicBezTo>
                  <a:pt x="2338586" y="423759"/>
                  <a:pt x="2339703" y="410005"/>
                  <a:pt x="2332631" y="394022"/>
                </a:cubicBezTo>
                <a:cubicBezTo>
                  <a:pt x="2327420" y="381755"/>
                  <a:pt x="2325931" y="367631"/>
                  <a:pt x="2322580" y="354249"/>
                </a:cubicBezTo>
                <a:cubicBezTo>
                  <a:pt x="2321092" y="348302"/>
                  <a:pt x="2319975" y="341611"/>
                  <a:pt x="2318486" y="333434"/>
                </a:cubicBezTo>
                <a:cubicBezTo>
                  <a:pt x="2314020" y="336035"/>
                  <a:pt x="2312531" y="336407"/>
                  <a:pt x="2311786" y="337522"/>
                </a:cubicBezTo>
                <a:cubicBezTo>
                  <a:pt x="2304528" y="349231"/>
                  <a:pt x="2299689" y="361033"/>
                  <a:pt x="2298200" y="373160"/>
                </a:cubicBezTo>
                <a:lnTo>
                  <a:pt x="2300894" y="388708"/>
                </a:lnTo>
                <a:lnTo>
                  <a:pt x="2283705" y="442712"/>
                </a:lnTo>
                <a:lnTo>
                  <a:pt x="2282752" y="438255"/>
                </a:lnTo>
                <a:cubicBezTo>
                  <a:pt x="2282008" y="435653"/>
                  <a:pt x="2279775" y="433051"/>
                  <a:pt x="2277913" y="430078"/>
                </a:cubicBezTo>
                <a:cubicBezTo>
                  <a:pt x="2272889" y="439463"/>
                  <a:pt x="2269352" y="451195"/>
                  <a:pt x="2267247" y="463921"/>
                </a:cubicBezTo>
                <a:lnTo>
                  <a:pt x="2265337" y="500426"/>
                </a:lnTo>
                <a:lnTo>
                  <a:pt x="2243847" y="567946"/>
                </a:lnTo>
                <a:lnTo>
                  <a:pt x="2236969" y="561291"/>
                </a:lnTo>
                <a:lnTo>
                  <a:pt x="2232129" y="563892"/>
                </a:lnTo>
                <a:lnTo>
                  <a:pt x="2236978" y="589527"/>
                </a:lnTo>
                <a:lnTo>
                  <a:pt x="2226918" y="621135"/>
                </a:lnTo>
                <a:cubicBezTo>
                  <a:pt x="2223940" y="614444"/>
                  <a:pt x="2221335" y="609613"/>
                  <a:pt x="2218729" y="604780"/>
                </a:cubicBezTo>
                <a:cubicBezTo>
                  <a:pt x="2210912" y="587310"/>
                  <a:pt x="2199746" y="569840"/>
                  <a:pt x="2205701" y="548653"/>
                </a:cubicBezTo>
                <a:cubicBezTo>
                  <a:pt x="2206446" y="546050"/>
                  <a:pt x="2205329" y="541590"/>
                  <a:pt x="2203468" y="539360"/>
                </a:cubicBezTo>
                <a:cubicBezTo>
                  <a:pt x="2196023" y="528952"/>
                  <a:pt x="2188206" y="518916"/>
                  <a:pt x="2181135" y="509252"/>
                </a:cubicBezTo>
                <a:cubicBezTo>
                  <a:pt x="2159544" y="517057"/>
                  <a:pt x="2159917" y="517057"/>
                  <a:pt x="2162895" y="537130"/>
                </a:cubicBezTo>
                <a:cubicBezTo>
                  <a:pt x="2164012" y="545308"/>
                  <a:pt x="2165873" y="551998"/>
                  <a:pt x="2174434" y="556831"/>
                </a:cubicBezTo>
                <a:cubicBezTo>
                  <a:pt x="2181507" y="561291"/>
                  <a:pt x="2187090" y="569468"/>
                  <a:pt x="2190812" y="577274"/>
                </a:cubicBezTo>
                <a:cubicBezTo>
                  <a:pt x="2198257" y="592514"/>
                  <a:pt x="2203468" y="608497"/>
                  <a:pt x="2210168" y="624110"/>
                </a:cubicBezTo>
                <a:cubicBezTo>
                  <a:pt x="2210912" y="625968"/>
                  <a:pt x="2212401" y="627083"/>
                  <a:pt x="2213890" y="629685"/>
                </a:cubicBezTo>
                <a:cubicBezTo>
                  <a:pt x="2218357" y="627083"/>
                  <a:pt x="2222079" y="624481"/>
                  <a:pt x="2226918" y="621135"/>
                </a:cubicBezTo>
                <a:lnTo>
                  <a:pt x="2242630" y="607044"/>
                </a:lnTo>
                <a:lnTo>
                  <a:pt x="2253672" y="632705"/>
                </a:lnTo>
                <a:cubicBezTo>
                  <a:pt x="2260047" y="643810"/>
                  <a:pt x="2267491" y="654404"/>
                  <a:pt x="2275308" y="664998"/>
                </a:cubicBezTo>
                <a:cubicBezTo>
                  <a:pt x="2287964" y="681353"/>
                  <a:pt x="2296153" y="701425"/>
                  <a:pt x="2305087" y="720382"/>
                </a:cubicBezTo>
                <a:cubicBezTo>
                  <a:pt x="2306575" y="724099"/>
                  <a:pt x="2303225" y="730046"/>
                  <a:pt x="2302108" y="734878"/>
                </a:cubicBezTo>
                <a:cubicBezTo>
                  <a:pt x="2297269" y="733764"/>
                  <a:pt x="2290570" y="734136"/>
                  <a:pt x="2287592" y="731161"/>
                </a:cubicBezTo>
                <a:cubicBezTo>
                  <a:pt x="2279402" y="723727"/>
                  <a:pt x="2272703" y="715178"/>
                  <a:pt x="2266374" y="706257"/>
                </a:cubicBezTo>
                <a:cubicBezTo>
                  <a:pt x="2260047" y="698080"/>
                  <a:pt x="2254463" y="689158"/>
                  <a:pt x="2248507" y="680609"/>
                </a:cubicBezTo>
                <a:cubicBezTo>
                  <a:pt x="2247018" y="680981"/>
                  <a:pt x="2245529" y="681725"/>
                  <a:pt x="2244041" y="682468"/>
                </a:cubicBezTo>
                <a:cubicBezTo>
                  <a:pt x="2245157" y="700309"/>
                  <a:pt x="2253719" y="716294"/>
                  <a:pt x="2259674" y="733392"/>
                </a:cubicBezTo>
                <a:cubicBezTo>
                  <a:pt x="2260047" y="734878"/>
                  <a:pt x="2262280" y="735993"/>
                  <a:pt x="2264141" y="737109"/>
                </a:cubicBezTo>
                <a:cubicBezTo>
                  <a:pt x="2283124" y="748260"/>
                  <a:pt x="2291314" y="767218"/>
                  <a:pt x="2298386" y="786546"/>
                </a:cubicBezTo>
                <a:cubicBezTo>
                  <a:pt x="2303225" y="799184"/>
                  <a:pt x="2307320" y="812194"/>
                  <a:pt x="2311414" y="825204"/>
                </a:cubicBezTo>
                <a:cubicBezTo>
                  <a:pt x="2315136" y="837842"/>
                  <a:pt x="2318858" y="850480"/>
                  <a:pt x="2322580" y="863490"/>
                </a:cubicBezTo>
                <a:cubicBezTo>
                  <a:pt x="2318486" y="862003"/>
                  <a:pt x="2313275" y="859773"/>
                  <a:pt x="2306575" y="856799"/>
                </a:cubicBezTo>
                <a:cubicBezTo>
                  <a:pt x="2305831" y="866091"/>
                  <a:pt x="2306203" y="874641"/>
                  <a:pt x="2303969" y="882075"/>
                </a:cubicBezTo>
                <a:cubicBezTo>
                  <a:pt x="2302108" y="887280"/>
                  <a:pt x="2296897" y="892112"/>
                  <a:pt x="2291686" y="894342"/>
                </a:cubicBezTo>
                <a:cubicBezTo>
                  <a:pt x="2289453" y="895085"/>
                  <a:pt x="2283497" y="891740"/>
                  <a:pt x="2280519" y="888766"/>
                </a:cubicBezTo>
                <a:cubicBezTo>
                  <a:pt x="2274936" y="883562"/>
                  <a:pt x="2270469" y="877244"/>
                  <a:pt x="2265257" y="871668"/>
                </a:cubicBezTo>
                <a:cubicBezTo>
                  <a:pt x="2263769" y="877614"/>
                  <a:pt x="2263769" y="883190"/>
                  <a:pt x="2266374" y="886908"/>
                </a:cubicBezTo>
                <a:cubicBezTo>
                  <a:pt x="2274936" y="900289"/>
                  <a:pt x="2276425" y="915901"/>
                  <a:pt x="2277541" y="931513"/>
                </a:cubicBezTo>
                <a:cubicBezTo>
                  <a:pt x="2277913" y="937460"/>
                  <a:pt x="2277541" y="944151"/>
                  <a:pt x="2279402" y="949726"/>
                </a:cubicBezTo>
                <a:cubicBezTo>
                  <a:pt x="2289825" y="977233"/>
                  <a:pt x="2289453" y="1006226"/>
                  <a:pt x="2290570" y="1034476"/>
                </a:cubicBezTo>
                <a:cubicBezTo>
                  <a:pt x="2292058" y="1067558"/>
                  <a:pt x="2296153" y="1099897"/>
                  <a:pt x="2305087" y="1131492"/>
                </a:cubicBezTo>
                <a:cubicBezTo>
                  <a:pt x="2312345" y="1155281"/>
                  <a:pt x="2317928" y="1179535"/>
                  <a:pt x="2322115" y="1204067"/>
                </a:cubicBezTo>
                <a:lnTo>
                  <a:pt x="2328651" y="1260131"/>
                </a:lnTo>
                <a:lnTo>
                  <a:pt x="2330770" y="1278316"/>
                </a:lnTo>
                <a:cubicBezTo>
                  <a:pt x="2334492" y="1325523"/>
                  <a:pt x="2339703" y="1373103"/>
                  <a:pt x="2344171" y="1419938"/>
                </a:cubicBezTo>
                <a:cubicBezTo>
                  <a:pt x="2358688" y="1422911"/>
                  <a:pt x="2370599" y="1425885"/>
                  <a:pt x="2382510" y="1427743"/>
                </a:cubicBezTo>
                <a:cubicBezTo>
                  <a:pt x="2394794" y="1429602"/>
                  <a:pt x="2406705" y="1432204"/>
                  <a:pt x="2418988" y="1431833"/>
                </a:cubicBezTo>
                <a:cubicBezTo>
                  <a:pt x="2442812" y="1431089"/>
                  <a:pt x="2466262" y="1427743"/>
                  <a:pt x="2487106" y="1414362"/>
                </a:cubicBezTo>
                <a:lnTo>
                  <a:pt x="2495016" y="1410479"/>
                </a:lnTo>
                <a:lnTo>
                  <a:pt x="2513592" y="1440637"/>
                </a:lnTo>
                <a:lnTo>
                  <a:pt x="2487851" y="1450417"/>
                </a:lnTo>
                <a:cubicBezTo>
                  <a:pt x="2458073" y="1462312"/>
                  <a:pt x="2427550" y="1458967"/>
                  <a:pt x="2397027" y="1454879"/>
                </a:cubicBezTo>
                <a:cubicBezTo>
                  <a:pt x="2375066" y="1452276"/>
                  <a:pt x="2353477" y="1445214"/>
                  <a:pt x="2331514" y="1440753"/>
                </a:cubicBezTo>
                <a:cubicBezTo>
                  <a:pt x="2329281" y="1440381"/>
                  <a:pt x="2326304" y="1440753"/>
                  <a:pt x="2323698" y="1441125"/>
                </a:cubicBezTo>
                <a:cubicBezTo>
                  <a:pt x="2308437" y="1444099"/>
                  <a:pt x="2303969" y="1441869"/>
                  <a:pt x="2295408" y="1429602"/>
                </a:cubicBezTo>
                <a:cubicBezTo>
                  <a:pt x="2289453" y="1421053"/>
                  <a:pt x="2282008" y="1413247"/>
                  <a:pt x="2275308" y="1404697"/>
                </a:cubicBezTo>
                <a:cubicBezTo>
                  <a:pt x="2283124" y="1394661"/>
                  <a:pt x="2283124" y="1394661"/>
                  <a:pt x="2273447" y="1384997"/>
                </a:cubicBezTo>
                <a:cubicBezTo>
                  <a:pt x="2266002" y="1388714"/>
                  <a:pt x="2263769" y="1394661"/>
                  <a:pt x="2263396" y="1403211"/>
                </a:cubicBezTo>
                <a:cubicBezTo>
                  <a:pt x="2263024" y="1419938"/>
                  <a:pt x="2261163" y="1436665"/>
                  <a:pt x="2277913" y="1448559"/>
                </a:cubicBezTo>
                <a:cubicBezTo>
                  <a:pt x="2282380" y="1451533"/>
                  <a:pt x="2284241" y="1458967"/>
                  <a:pt x="2286102" y="1464915"/>
                </a:cubicBezTo>
                <a:cubicBezTo>
                  <a:pt x="2288709" y="1474579"/>
                  <a:pt x="2296153" y="1478297"/>
                  <a:pt x="2304713" y="1481270"/>
                </a:cubicBezTo>
                <a:cubicBezTo>
                  <a:pt x="2346776" y="1496138"/>
                  <a:pt x="2389211" y="1507661"/>
                  <a:pt x="2434250" y="1498369"/>
                </a:cubicBezTo>
                <a:cubicBezTo>
                  <a:pt x="2438344" y="1497625"/>
                  <a:pt x="2442439" y="1498369"/>
                  <a:pt x="2446534" y="1498369"/>
                </a:cubicBezTo>
                <a:cubicBezTo>
                  <a:pt x="2469984" y="1500228"/>
                  <a:pt x="2491573" y="1495023"/>
                  <a:pt x="2512046" y="1485358"/>
                </a:cubicBezTo>
                <a:cubicBezTo>
                  <a:pt x="2516513" y="1483500"/>
                  <a:pt x="2520979" y="1482013"/>
                  <a:pt x="2525446" y="1480154"/>
                </a:cubicBezTo>
                <a:lnTo>
                  <a:pt x="2534674" y="1474861"/>
                </a:lnTo>
                <a:lnTo>
                  <a:pt x="2550758" y="1500971"/>
                </a:lnTo>
                <a:cubicBezTo>
                  <a:pt x="2478546" y="1531451"/>
                  <a:pt x="2408939" y="1534425"/>
                  <a:pt x="2336353" y="1516583"/>
                </a:cubicBezTo>
                <a:cubicBezTo>
                  <a:pt x="2345659" y="1558957"/>
                  <a:pt x="2343054" y="1601332"/>
                  <a:pt x="2335609" y="1643707"/>
                </a:cubicBezTo>
                <a:cubicBezTo>
                  <a:pt x="2328165" y="1685710"/>
                  <a:pt x="2325559" y="1727713"/>
                  <a:pt x="2317742" y="1768973"/>
                </a:cubicBezTo>
                <a:cubicBezTo>
                  <a:pt x="2307320" y="1823242"/>
                  <a:pt x="2293919" y="1876769"/>
                  <a:pt x="2289453" y="1932153"/>
                </a:cubicBezTo>
                <a:cubicBezTo>
                  <a:pt x="2286846" y="1958545"/>
                  <a:pt x="2284985" y="1985679"/>
                  <a:pt x="2282380" y="2013557"/>
                </a:cubicBezTo>
                <a:cubicBezTo>
                  <a:pt x="2294292" y="2015788"/>
                  <a:pt x="2304713" y="2017274"/>
                  <a:pt x="2316997" y="2019504"/>
                </a:cubicBezTo>
                <a:cubicBezTo>
                  <a:pt x="2316997" y="2012814"/>
                  <a:pt x="2316997" y="2007982"/>
                  <a:pt x="2316997" y="2003521"/>
                </a:cubicBezTo>
                <a:cubicBezTo>
                  <a:pt x="2316253" y="1954084"/>
                  <a:pt x="2320347" y="1905762"/>
                  <a:pt x="2331514" y="1857811"/>
                </a:cubicBezTo>
                <a:cubicBezTo>
                  <a:pt x="2342682" y="1809489"/>
                  <a:pt x="2353477" y="1760795"/>
                  <a:pt x="2363154" y="1712101"/>
                </a:cubicBezTo>
                <a:cubicBezTo>
                  <a:pt x="2367622" y="1689056"/>
                  <a:pt x="2370227" y="1665266"/>
                  <a:pt x="2373949" y="1641848"/>
                </a:cubicBezTo>
                <a:cubicBezTo>
                  <a:pt x="2376555" y="1646681"/>
                  <a:pt x="2376555" y="1651513"/>
                  <a:pt x="2376555" y="1656344"/>
                </a:cubicBezTo>
                <a:cubicBezTo>
                  <a:pt x="2373577" y="1716190"/>
                  <a:pt x="2370971" y="1776035"/>
                  <a:pt x="2367994" y="1835880"/>
                </a:cubicBezTo>
                <a:cubicBezTo>
                  <a:pt x="2365015" y="1890893"/>
                  <a:pt x="2361665" y="1945535"/>
                  <a:pt x="2358315" y="2000547"/>
                </a:cubicBezTo>
                <a:cubicBezTo>
                  <a:pt x="2357943" y="2010584"/>
                  <a:pt x="2358315" y="2020620"/>
                  <a:pt x="2358315" y="2027683"/>
                </a:cubicBezTo>
                <a:cubicBezTo>
                  <a:pt x="2386605" y="2045524"/>
                  <a:pt x="2413405" y="2039206"/>
                  <a:pt x="2439834" y="2035488"/>
                </a:cubicBezTo>
                <a:cubicBezTo>
                  <a:pt x="2439834" y="2013557"/>
                  <a:pt x="2441323" y="1992742"/>
                  <a:pt x="2439462" y="1971925"/>
                </a:cubicBezTo>
                <a:cubicBezTo>
                  <a:pt x="2436111" y="1936242"/>
                  <a:pt x="2436855" y="1900558"/>
                  <a:pt x="2441323" y="1864130"/>
                </a:cubicBezTo>
                <a:cubicBezTo>
                  <a:pt x="2445789" y="1828074"/>
                  <a:pt x="2448022" y="1790904"/>
                  <a:pt x="2450256" y="1754476"/>
                </a:cubicBezTo>
                <a:cubicBezTo>
                  <a:pt x="2451000" y="1737377"/>
                  <a:pt x="2448395" y="1720278"/>
                  <a:pt x="2448767" y="1703180"/>
                </a:cubicBezTo>
                <a:cubicBezTo>
                  <a:pt x="2449511" y="1656344"/>
                  <a:pt x="2451372" y="1609511"/>
                  <a:pt x="2452489" y="1562675"/>
                </a:cubicBezTo>
                <a:cubicBezTo>
                  <a:pt x="2452861" y="1558585"/>
                  <a:pt x="2452861" y="1554125"/>
                  <a:pt x="2452861" y="1550037"/>
                </a:cubicBezTo>
                <a:cubicBezTo>
                  <a:pt x="2453978" y="1550037"/>
                  <a:pt x="2455467" y="1550037"/>
                  <a:pt x="2456955" y="1549665"/>
                </a:cubicBezTo>
                <a:cubicBezTo>
                  <a:pt x="2459190" y="1563790"/>
                  <a:pt x="2462912" y="1577171"/>
                  <a:pt x="2464028" y="1591297"/>
                </a:cubicBezTo>
                <a:cubicBezTo>
                  <a:pt x="2466634" y="1627351"/>
                  <a:pt x="2469239" y="1663407"/>
                  <a:pt x="2469984" y="1699464"/>
                </a:cubicBezTo>
                <a:cubicBezTo>
                  <a:pt x="2471100" y="1741095"/>
                  <a:pt x="2472961" y="1782726"/>
                  <a:pt x="2469612" y="1823986"/>
                </a:cubicBezTo>
                <a:cubicBezTo>
                  <a:pt x="2465517" y="1871565"/>
                  <a:pt x="2466262" y="1919143"/>
                  <a:pt x="2471473" y="1966350"/>
                </a:cubicBezTo>
                <a:cubicBezTo>
                  <a:pt x="2474078" y="1989396"/>
                  <a:pt x="2475196" y="2012442"/>
                  <a:pt x="2476684" y="2035488"/>
                </a:cubicBezTo>
                <a:cubicBezTo>
                  <a:pt x="2477429" y="2041064"/>
                  <a:pt x="2478173" y="2047011"/>
                  <a:pt x="2479290" y="2055932"/>
                </a:cubicBezTo>
                <a:cubicBezTo>
                  <a:pt x="2497529" y="2045524"/>
                  <a:pt x="2512791" y="2036975"/>
                  <a:pt x="2526190" y="2029541"/>
                </a:cubicBezTo>
                <a:cubicBezTo>
                  <a:pt x="2528423" y="2016530"/>
                  <a:pt x="2528797" y="2004265"/>
                  <a:pt x="2533263" y="1994228"/>
                </a:cubicBezTo>
                <a:cubicBezTo>
                  <a:pt x="2536613" y="1987538"/>
                  <a:pt x="2536241" y="1983077"/>
                  <a:pt x="2534007" y="1977501"/>
                </a:cubicBezTo>
                <a:cubicBezTo>
                  <a:pt x="2523957" y="1952969"/>
                  <a:pt x="2520607" y="1928065"/>
                  <a:pt x="2520607" y="1902044"/>
                </a:cubicBezTo>
                <a:cubicBezTo>
                  <a:pt x="2520607" y="1855581"/>
                  <a:pt x="2518002" y="1809489"/>
                  <a:pt x="2508323" y="1763769"/>
                </a:cubicBezTo>
                <a:cubicBezTo>
                  <a:pt x="2504229" y="1743325"/>
                  <a:pt x="2503857" y="1721765"/>
                  <a:pt x="2503112" y="1700951"/>
                </a:cubicBezTo>
                <a:cubicBezTo>
                  <a:pt x="2502740" y="1674187"/>
                  <a:pt x="2504601" y="1647424"/>
                  <a:pt x="2504973" y="1621033"/>
                </a:cubicBezTo>
                <a:cubicBezTo>
                  <a:pt x="2505718" y="1595013"/>
                  <a:pt x="2501996" y="1569366"/>
                  <a:pt x="2491945" y="1545205"/>
                </a:cubicBezTo>
                <a:cubicBezTo>
                  <a:pt x="2490828" y="1542602"/>
                  <a:pt x="2491573" y="1540001"/>
                  <a:pt x="2490828" y="1532566"/>
                </a:cubicBezTo>
                <a:cubicBezTo>
                  <a:pt x="2511674" y="1557099"/>
                  <a:pt x="2517629" y="1581631"/>
                  <a:pt x="2519490" y="1607651"/>
                </a:cubicBezTo>
                <a:cubicBezTo>
                  <a:pt x="2520979" y="1628467"/>
                  <a:pt x="2520979" y="1649655"/>
                  <a:pt x="2520979" y="1670842"/>
                </a:cubicBezTo>
                <a:cubicBezTo>
                  <a:pt x="2521724" y="1708384"/>
                  <a:pt x="2526562" y="1745184"/>
                  <a:pt x="2536985" y="1781611"/>
                </a:cubicBezTo>
                <a:cubicBezTo>
                  <a:pt x="2544057" y="1807631"/>
                  <a:pt x="2546290" y="1835509"/>
                  <a:pt x="2548525" y="1862272"/>
                </a:cubicBezTo>
                <a:cubicBezTo>
                  <a:pt x="2551130" y="1894239"/>
                  <a:pt x="2550758" y="1926205"/>
                  <a:pt x="2552619" y="1957801"/>
                </a:cubicBezTo>
                <a:cubicBezTo>
                  <a:pt x="2553363" y="1970811"/>
                  <a:pt x="2556713" y="1983820"/>
                  <a:pt x="2559691" y="2000547"/>
                </a:cubicBezTo>
                <a:cubicBezTo>
                  <a:pt x="2566764" y="1993857"/>
                  <a:pt x="2569741" y="1989024"/>
                  <a:pt x="2574208" y="1986795"/>
                </a:cubicBezTo>
                <a:cubicBezTo>
                  <a:pt x="2599892" y="1974528"/>
                  <a:pt x="2602870" y="1952969"/>
                  <a:pt x="2599519" y="1928808"/>
                </a:cubicBezTo>
                <a:cubicBezTo>
                  <a:pt x="2599519" y="1926949"/>
                  <a:pt x="2599519" y="1924719"/>
                  <a:pt x="2599147" y="1922489"/>
                </a:cubicBezTo>
                <a:cubicBezTo>
                  <a:pt x="2596169" y="1878627"/>
                  <a:pt x="2594308" y="1834022"/>
                  <a:pt x="2590214" y="1790160"/>
                </a:cubicBezTo>
                <a:cubicBezTo>
                  <a:pt x="2588353" y="1766371"/>
                  <a:pt x="2586120" y="1742209"/>
                  <a:pt x="2579419" y="1719535"/>
                </a:cubicBezTo>
                <a:cubicBezTo>
                  <a:pt x="2565647" y="1671957"/>
                  <a:pt x="2560807" y="1623635"/>
                  <a:pt x="2559691" y="1574569"/>
                </a:cubicBezTo>
                <a:cubicBezTo>
                  <a:pt x="2559319" y="1551524"/>
                  <a:pt x="2554108" y="1528850"/>
                  <a:pt x="2550758" y="1500971"/>
                </a:cubicBezTo>
                <a:lnTo>
                  <a:pt x="2554229" y="1463644"/>
                </a:lnTo>
                <a:lnTo>
                  <a:pt x="2558900" y="1460966"/>
                </a:lnTo>
                <a:cubicBezTo>
                  <a:pt x="2569090" y="1453113"/>
                  <a:pt x="2578860" y="1444656"/>
                  <a:pt x="2589842" y="1438152"/>
                </a:cubicBezTo>
                <a:cubicBezTo>
                  <a:pt x="2591330" y="1437408"/>
                  <a:pt x="2592075" y="1436293"/>
                  <a:pt x="2592447" y="1434806"/>
                </a:cubicBezTo>
                <a:cubicBezTo>
                  <a:pt x="2597658" y="1413619"/>
                  <a:pt x="2607336" y="1392060"/>
                  <a:pt x="2592075" y="1369757"/>
                </a:cubicBezTo>
                <a:lnTo>
                  <a:pt x="2572719" y="1369757"/>
                </a:lnTo>
                <a:cubicBezTo>
                  <a:pt x="2572161" y="1385183"/>
                  <a:pt x="2568160" y="1398285"/>
                  <a:pt x="2560947" y="1409065"/>
                </a:cubicBezTo>
                <a:lnTo>
                  <a:pt x="2559169" y="1410520"/>
                </a:lnTo>
                <a:lnTo>
                  <a:pt x="2565275" y="1344853"/>
                </a:lnTo>
                <a:cubicBezTo>
                  <a:pt x="2576441" y="1343366"/>
                  <a:pt x="2584259" y="1341507"/>
                  <a:pt x="2592075" y="1340392"/>
                </a:cubicBezTo>
                <a:cubicBezTo>
                  <a:pt x="2610686" y="1338905"/>
                  <a:pt x="2619992" y="1345968"/>
                  <a:pt x="2625576" y="1363438"/>
                </a:cubicBezTo>
                <a:cubicBezTo>
                  <a:pt x="2634881" y="1392060"/>
                  <a:pt x="2626320" y="1418823"/>
                  <a:pt x="2618504" y="1445214"/>
                </a:cubicBezTo>
                <a:cubicBezTo>
                  <a:pt x="2615897" y="1453020"/>
                  <a:pt x="2606964" y="1459711"/>
                  <a:pt x="2599519" y="1465286"/>
                </a:cubicBezTo>
                <a:cubicBezTo>
                  <a:pt x="2585375" y="1476438"/>
                  <a:pt x="2570114" y="1486845"/>
                  <a:pt x="2555596" y="1497254"/>
                </a:cubicBezTo>
                <a:cubicBezTo>
                  <a:pt x="2561924" y="1519928"/>
                  <a:pt x="2567880" y="1540372"/>
                  <a:pt x="2573091" y="1560816"/>
                </a:cubicBezTo>
                <a:cubicBezTo>
                  <a:pt x="2575697" y="1570480"/>
                  <a:pt x="2577186" y="1580517"/>
                  <a:pt x="2578674" y="1590925"/>
                </a:cubicBezTo>
                <a:cubicBezTo>
                  <a:pt x="2583142" y="1628095"/>
                  <a:pt x="2591703" y="1664523"/>
                  <a:pt x="2607336" y="1699092"/>
                </a:cubicBezTo>
                <a:cubicBezTo>
                  <a:pt x="2623342" y="1734404"/>
                  <a:pt x="2628181" y="1772318"/>
                  <a:pt x="2632647" y="1810233"/>
                </a:cubicBezTo>
                <a:cubicBezTo>
                  <a:pt x="2636743" y="1847032"/>
                  <a:pt x="2641954" y="1883088"/>
                  <a:pt x="2644931" y="1919886"/>
                </a:cubicBezTo>
                <a:cubicBezTo>
                  <a:pt x="2646792" y="1939587"/>
                  <a:pt x="2646048" y="1958917"/>
                  <a:pt x="2645676" y="1978617"/>
                </a:cubicBezTo>
                <a:cubicBezTo>
                  <a:pt x="2644931" y="1990883"/>
                  <a:pt x="2636743" y="2000547"/>
                  <a:pt x="2626692" y="2006123"/>
                </a:cubicBezTo>
                <a:cubicBezTo>
                  <a:pt x="2608081" y="2017274"/>
                  <a:pt x="2592075" y="2033259"/>
                  <a:pt x="2569741" y="2037347"/>
                </a:cubicBezTo>
                <a:cubicBezTo>
                  <a:pt x="2567136" y="2037718"/>
                  <a:pt x="2563413" y="2040692"/>
                  <a:pt x="2562668" y="2043294"/>
                </a:cubicBezTo>
                <a:cubicBezTo>
                  <a:pt x="2560063" y="2055189"/>
                  <a:pt x="2551130" y="2058906"/>
                  <a:pt x="2540707" y="2061508"/>
                </a:cubicBezTo>
                <a:cubicBezTo>
                  <a:pt x="2534007" y="2062994"/>
                  <a:pt x="2528423" y="2067828"/>
                  <a:pt x="2522096" y="2069685"/>
                </a:cubicBezTo>
                <a:cubicBezTo>
                  <a:pt x="2509440" y="2074517"/>
                  <a:pt x="2496785" y="2079349"/>
                  <a:pt x="2483756" y="2082695"/>
                </a:cubicBezTo>
                <a:cubicBezTo>
                  <a:pt x="2470356" y="2086412"/>
                  <a:pt x="2458073" y="2084554"/>
                  <a:pt x="2447650" y="2074517"/>
                </a:cubicBezTo>
                <a:cubicBezTo>
                  <a:pt x="2436483" y="2064110"/>
                  <a:pt x="2422711" y="2062994"/>
                  <a:pt x="2410055" y="2070801"/>
                </a:cubicBezTo>
                <a:cubicBezTo>
                  <a:pt x="2392933" y="2080836"/>
                  <a:pt x="2377671" y="2077863"/>
                  <a:pt x="2362037" y="2068198"/>
                </a:cubicBezTo>
                <a:cubicBezTo>
                  <a:pt x="2360176" y="2067455"/>
                  <a:pt x="2357943" y="2067084"/>
                  <a:pt x="2356082" y="2065969"/>
                </a:cubicBezTo>
                <a:cubicBezTo>
                  <a:pt x="2354221" y="2067084"/>
                  <a:pt x="2352732" y="2068198"/>
                  <a:pt x="2351242" y="2069314"/>
                </a:cubicBezTo>
                <a:cubicBezTo>
                  <a:pt x="2339331" y="2079349"/>
                  <a:pt x="2333375" y="2078235"/>
                  <a:pt x="2326304" y="2065225"/>
                </a:cubicBezTo>
                <a:cubicBezTo>
                  <a:pt x="2325931" y="2063738"/>
                  <a:pt x="2325187" y="2062622"/>
                  <a:pt x="2324815" y="2061508"/>
                </a:cubicBezTo>
                <a:cubicBezTo>
                  <a:pt x="2323326" y="2048126"/>
                  <a:pt x="2314020" y="2047011"/>
                  <a:pt x="2302852" y="2045524"/>
                </a:cubicBezTo>
                <a:cubicBezTo>
                  <a:pt x="2287592" y="2043294"/>
                  <a:pt x="2272703" y="2038090"/>
                  <a:pt x="2257813" y="2033259"/>
                </a:cubicBezTo>
                <a:cubicBezTo>
                  <a:pt x="2253719" y="2031771"/>
                  <a:pt x="2249251" y="2028797"/>
                  <a:pt x="2246274" y="2025452"/>
                </a:cubicBezTo>
                <a:cubicBezTo>
                  <a:pt x="2239202" y="2018389"/>
                  <a:pt x="2241063" y="2012814"/>
                  <a:pt x="2251486" y="2007982"/>
                </a:cubicBezTo>
                <a:cubicBezTo>
                  <a:pt x="2252975" y="2007238"/>
                  <a:pt x="2254836" y="2006123"/>
                  <a:pt x="2257441" y="2005008"/>
                </a:cubicBezTo>
                <a:cubicBezTo>
                  <a:pt x="2246274" y="1935871"/>
                  <a:pt x="2263396" y="1868590"/>
                  <a:pt x="2275308" y="1800940"/>
                </a:cubicBezTo>
                <a:cubicBezTo>
                  <a:pt x="2283497" y="1754476"/>
                  <a:pt x="2291686" y="1708384"/>
                  <a:pt x="2299130" y="1661920"/>
                </a:cubicBezTo>
                <a:cubicBezTo>
                  <a:pt x="2303969" y="1630325"/>
                  <a:pt x="2308809" y="1598730"/>
                  <a:pt x="2312159" y="1566763"/>
                </a:cubicBezTo>
                <a:cubicBezTo>
                  <a:pt x="2314020" y="1546691"/>
                  <a:pt x="2312531" y="1526247"/>
                  <a:pt x="2312531" y="1503572"/>
                </a:cubicBezTo>
                <a:cubicBezTo>
                  <a:pt x="2311042" y="1503201"/>
                  <a:pt x="2307692" y="1501342"/>
                  <a:pt x="2303969" y="1500600"/>
                </a:cubicBezTo>
                <a:cubicBezTo>
                  <a:pt x="2286474" y="1496138"/>
                  <a:pt x="2275308" y="1486102"/>
                  <a:pt x="2268979" y="1469003"/>
                </a:cubicBezTo>
                <a:cubicBezTo>
                  <a:pt x="2266374" y="1461198"/>
                  <a:pt x="2260419" y="1453391"/>
                  <a:pt x="2253719" y="1447816"/>
                </a:cubicBezTo>
                <a:cubicBezTo>
                  <a:pt x="2242180" y="1438152"/>
                  <a:pt x="2241063" y="1426257"/>
                  <a:pt x="2242552" y="1412875"/>
                </a:cubicBezTo>
                <a:cubicBezTo>
                  <a:pt x="2245157" y="1391688"/>
                  <a:pt x="2252602" y="1379422"/>
                  <a:pt x="2274191" y="1363067"/>
                </a:cubicBezTo>
                <a:cubicBezTo>
                  <a:pt x="2272703" y="1356747"/>
                  <a:pt x="2271214" y="1349685"/>
                  <a:pt x="2268979" y="1342994"/>
                </a:cubicBezTo>
                <a:cubicBezTo>
                  <a:pt x="2253719" y="1298017"/>
                  <a:pt x="2243296" y="1252669"/>
                  <a:pt x="2237713" y="1205462"/>
                </a:cubicBezTo>
                <a:cubicBezTo>
                  <a:pt x="2233991" y="1177955"/>
                  <a:pt x="2226918" y="1150821"/>
                  <a:pt x="2219102" y="1124057"/>
                </a:cubicBezTo>
                <a:cubicBezTo>
                  <a:pt x="2210912" y="1095064"/>
                  <a:pt x="2206073" y="1065700"/>
                  <a:pt x="2204957" y="1035219"/>
                </a:cubicBezTo>
                <a:cubicBezTo>
                  <a:pt x="2203840" y="990243"/>
                  <a:pt x="2201979" y="945638"/>
                  <a:pt x="2200490" y="900660"/>
                </a:cubicBezTo>
                <a:cubicBezTo>
                  <a:pt x="2200490" y="894713"/>
                  <a:pt x="2200490" y="888395"/>
                  <a:pt x="2201979" y="882075"/>
                </a:cubicBezTo>
                <a:cubicBezTo>
                  <a:pt x="2211657" y="834868"/>
                  <a:pt x="2190067" y="796583"/>
                  <a:pt x="2164384" y="761270"/>
                </a:cubicBezTo>
                <a:cubicBezTo>
                  <a:pt x="2144656" y="734878"/>
                  <a:pt x="2139816" y="709603"/>
                  <a:pt x="2153961" y="679866"/>
                </a:cubicBezTo>
                <a:cubicBezTo>
                  <a:pt x="2155078" y="677635"/>
                  <a:pt x="2156195" y="674662"/>
                  <a:pt x="2156195" y="672431"/>
                </a:cubicBezTo>
                <a:cubicBezTo>
                  <a:pt x="2154706" y="652731"/>
                  <a:pt x="2154334" y="633030"/>
                  <a:pt x="2150984" y="613702"/>
                </a:cubicBezTo>
                <a:cubicBezTo>
                  <a:pt x="2146889" y="586938"/>
                  <a:pt x="2140561" y="560176"/>
                  <a:pt x="2134978" y="533785"/>
                </a:cubicBezTo>
                <a:cubicBezTo>
                  <a:pt x="2130883" y="514456"/>
                  <a:pt x="2136094" y="498844"/>
                  <a:pt x="2152472" y="488807"/>
                </a:cubicBezTo>
                <a:cubicBezTo>
                  <a:pt x="2149867" y="452380"/>
                  <a:pt x="2148006" y="417440"/>
                  <a:pt x="2144656" y="382127"/>
                </a:cubicBezTo>
                <a:cubicBezTo>
                  <a:pt x="2142794" y="364657"/>
                  <a:pt x="2145401" y="350532"/>
                  <a:pt x="2164384" y="344213"/>
                </a:cubicBezTo>
                <a:cubicBezTo>
                  <a:pt x="2156195" y="318193"/>
                  <a:pt x="2148006" y="292546"/>
                  <a:pt x="2140561" y="267269"/>
                </a:cubicBezTo>
                <a:cubicBezTo>
                  <a:pt x="2134606" y="247940"/>
                  <a:pt x="2139072" y="238276"/>
                  <a:pt x="2158056" y="230841"/>
                </a:cubicBezTo>
                <a:cubicBezTo>
                  <a:pt x="2182623" y="220433"/>
                  <a:pt x="2207190" y="219690"/>
                  <a:pt x="2229896" y="235674"/>
                </a:cubicBezTo>
                <a:cubicBezTo>
                  <a:pt x="2232129" y="237160"/>
                  <a:pt x="2234363" y="238276"/>
                  <a:pt x="2236969" y="239763"/>
                </a:cubicBezTo>
                <a:cubicBezTo>
                  <a:pt x="2237713" y="239763"/>
                  <a:pt x="2238085" y="239763"/>
                  <a:pt x="2240319" y="239763"/>
                </a:cubicBezTo>
                <a:cubicBezTo>
                  <a:pt x="2246646" y="212999"/>
                  <a:pt x="2262280" y="192555"/>
                  <a:pt x="2287592" y="178058"/>
                </a:cubicBezTo>
                <a:cubicBezTo>
                  <a:pt x="2285730" y="166164"/>
                  <a:pt x="2282752" y="153898"/>
                  <a:pt x="2281263" y="141260"/>
                </a:cubicBezTo>
                <a:cubicBezTo>
                  <a:pt x="2278286" y="114869"/>
                  <a:pt x="2275680" y="88477"/>
                  <a:pt x="2273819" y="62086"/>
                </a:cubicBezTo>
                <a:cubicBezTo>
                  <a:pt x="2273447" y="55767"/>
                  <a:pt x="2274564" y="49076"/>
                  <a:pt x="2276797" y="43872"/>
                </a:cubicBezTo>
                <a:cubicBezTo>
                  <a:pt x="2283124" y="28261"/>
                  <a:pt x="2300991" y="23428"/>
                  <a:pt x="2316625" y="32721"/>
                </a:cubicBezTo>
                <a:cubicBezTo>
                  <a:pt x="2322954" y="36437"/>
                  <a:pt x="2328165" y="41641"/>
                  <a:pt x="2336725" y="48332"/>
                </a:cubicBezTo>
                <a:cubicBezTo>
                  <a:pt x="2338586" y="37181"/>
                  <a:pt x="2340075" y="27889"/>
                  <a:pt x="2341193" y="18595"/>
                </a:cubicBezTo>
                <a:cubicBezTo>
                  <a:pt x="2341937" y="11162"/>
                  <a:pt x="2342309" y="3356"/>
                  <a:pt x="2351242" y="753"/>
                </a:cubicBezTo>
                <a:close/>
                <a:moveTo>
                  <a:pt x="3272981" y="0"/>
                </a:moveTo>
                <a:lnTo>
                  <a:pt x="3296486" y="3096"/>
                </a:lnTo>
                <a:lnTo>
                  <a:pt x="3295996" y="4287"/>
                </a:lnTo>
                <a:lnTo>
                  <a:pt x="3264980" y="39609"/>
                </a:lnTo>
                <a:cubicBezTo>
                  <a:pt x="3239674" y="79775"/>
                  <a:pt x="3231114" y="125149"/>
                  <a:pt x="3229254" y="172010"/>
                </a:cubicBezTo>
                <a:cubicBezTo>
                  <a:pt x="3228882" y="188374"/>
                  <a:pt x="3229254" y="204367"/>
                  <a:pt x="3238185" y="219615"/>
                </a:cubicBezTo>
                <a:cubicBezTo>
                  <a:pt x="3239301" y="217755"/>
                  <a:pt x="3240790" y="216640"/>
                  <a:pt x="3240790" y="215896"/>
                </a:cubicBezTo>
                <a:cubicBezTo>
                  <a:pt x="3239674" y="159365"/>
                  <a:pt x="3254559" y="106925"/>
                  <a:pt x="3275028" y="55230"/>
                </a:cubicBezTo>
                <a:lnTo>
                  <a:pt x="3295996" y="4287"/>
                </a:lnTo>
                <a:lnTo>
                  <a:pt x="3296984" y="3161"/>
                </a:lnTo>
                <a:lnTo>
                  <a:pt x="3296486" y="3096"/>
                </a:lnTo>
                <a:lnTo>
                  <a:pt x="3296613" y="2789"/>
                </a:lnTo>
                <a:cubicBezTo>
                  <a:pt x="3298473" y="2789"/>
                  <a:pt x="3300706" y="3161"/>
                  <a:pt x="3304428" y="3905"/>
                </a:cubicBezTo>
                <a:cubicBezTo>
                  <a:pt x="3292519" y="49651"/>
                  <a:pt x="3274655" y="93908"/>
                  <a:pt x="3270934" y="143373"/>
                </a:cubicBezTo>
                <a:cubicBezTo>
                  <a:pt x="3277632" y="141513"/>
                  <a:pt x="3282470" y="140398"/>
                  <a:pt x="3287308" y="138538"/>
                </a:cubicBezTo>
                <a:cubicBezTo>
                  <a:pt x="3295868" y="135934"/>
                  <a:pt x="3304055" y="131844"/>
                  <a:pt x="3312615" y="130356"/>
                </a:cubicBezTo>
                <a:cubicBezTo>
                  <a:pt x="3343503" y="124777"/>
                  <a:pt x="3372530" y="116223"/>
                  <a:pt x="3399325" y="97627"/>
                </a:cubicBezTo>
                <a:cubicBezTo>
                  <a:pt x="3417560" y="84239"/>
                  <a:pt x="3441377" y="84239"/>
                  <a:pt x="3462217" y="92048"/>
                </a:cubicBezTo>
                <a:cubicBezTo>
                  <a:pt x="3515062" y="111016"/>
                  <a:pt x="3562324" y="139281"/>
                  <a:pt x="3598422" y="183167"/>
                </a:cubicBezTo>
                <a:cubicBezTo>
                  <a:pt x="3626333" y="216268"/>
                  <a:pt x="3637498" y="257551"/>
                  <a:pt x="3645313" y="299577"/>
                </a:cubicBezTo>
                <a:cubicBezTo>
                  <a:pt x="3658710" y="372100"/>
                  <a:pt x="3660198" y="446111"/>
                  <a:pt x="3654617" y="519750"/>
                </a:cubicBezTo>
                <a:cubicBezTo>
                  <a:pt x="3652011" y="553595"/>
                  <a:pt x="3644940" y="587067"/>
                  <a:pt x="3639731" y="620911"/>
                </a:cubicBezTo>
                <a:cubicBezTo>
                  <a:pt x="3638987" y="623515"/>
                  <a:pt x="3638242" y="626118"/>
                  <a:pt x="3637498" y="628722"/>
                </a:cubicBezTo>
                <a:cubicBezTo>
                  <a:pt x="3609214" y="690087"/>
                  <a:pt x="3582420" y="752197"/>
                  <a:pt x="3535158" y="802406"/>
                </a:cubicBezTo>
                <a:cubicBezTo>
                  <a:pt x="3517295" y="821373"/>
                  <a:pt x="3497571" y="837737"/>
                  <a:pt x="3473754" y="848895"/>
                </a:cubicBezTo>
                <a:cubicBezTo>
                  <a:pt x="3442865" y="863771"/>
                  <a:pt x="3413466" y="881623"/>
                  <a:pt x="3378857" y="887202"/>
                </a:cubicBezTo>
                <a:lnTo>
                  <a:pt x="3370329" y="887495"/>
                </a:lnTo>
                <a:lnTo>
                  <a:pt x="3371600" y="891304"/>
                </a:lnTo>
                <a:cubicBezTo>
                  <a:pt x="3379046" y="928866"/>
                  <a:pt x="3387236" y="966055"/>
                  <a:pt x="3393937" y="1003617"/>
                </a:cubicBezTo>
                <a:cubicBezTo>
                  <a:pt x="3399522" y="1037088"/>
                  <a:pt x="3388725" y="1068699"/>
                  <a:pt x="3380163" y="1099938"/>
                </a:cubicBezTo>
                <a:cubicBezTo>
                  <a:pt x="3363037" y="1161673"/>
                  <a:pt x="3334371" y="1218201"/>
                  <a:pt x="3297142" y="1270267"/>
                </a:cubicBezTo>
                <a:cubicBezTo>
                  <a:pt x="3270709" y="1307828"/>
                  <a:pt x="3237203" y="1338696"/>
                  <a:pt x="3200718" y="1366588"/>
                </a:cubicBezTo>
                <a:cubicBezTo>
                  <a:pt x="3179498" y="1383695"/>
                  <a:pt x="3156416" y="1398199"/>
                  <a:pt x="3134450" y="1414563"/>
                </a:cubicBezTo>
                <a:cubicBezTo>
                  <a:pt x="3127749" y="1419769"/>
                  <a:pt x="3122909" y="1427579"/>
                  <a:pt x="3116580" y="1433530"/>
                </a:cubicBezTo>
                <a:cubicBezTo>
                  <a:pt x="3094615" y="1453240"/>
                  <a:pt x="3089403" y="1479273"/>
                  <a:pt x="3086797" y="1506793"/>
                </a:cubicBezTo>
                <a:cubicBezTo>
                  <a:pt x="3083446" y="1539892"/>
                  <a:pt x="3079724" y="1573363"/>
                  <a:pt x="3075628" y="1606462"/>
                </a:cubicBezTo>
                <a:cubicBezTo>
                  <a:pt x="3074511" y="1613156"/>
                  <a:pt x="3071533" y="1619850"/>
                  <a:pt x="3068927" y="1626544"/>
                </a:cubicBezTo>
                <a:cubicBezTo>
                  <a:pt x="3067066" y="1626172"/>
                  <a:pt x="3065576" y="1625800"/>
                  <a:pt x="3063715" y="1625800"/>
                </a:cubicBezTo>
                <a:cubicBezTo>
                  <a:pt x="3051802" y="1607206"/>
                  <a:pt x="3051802" y="1585636"/>
                  <a:pt x="3051057" y="1564809"/>
                </a:cubicBezTo>
                <a:cubicBezTo>
                  <a:pt x="3048823" y="1510884"/>
                  <a:pt x="3061481" y="1459190"/>
                  <a:pt x="3077862" y="1408612"/>
                </a:cubicBezTo>
                <a:cubicBezTo>
                  <a:pt x="3080840" y="1399687"/>
                  <a:pt x="3081213" y="1392993"/>
                  <a:pt x="3075628" y="1385927"/>
                </a:cubicBezTo>
                <a:cubicBezTo>
                  <a:pt x="3055152" y="1358778"/>
                  <a:pt x="3046590" y="1327167"/>
                  <a:pt x="3043239" y="1294440"/>
                </a:cubicBezTo>
                <a:cubicBezTo>
                  <a:pt x="3035793" y="1225639"/>
                  <a:pt x="3049568" y="1159814"/>
                  <a:pt x="3076373" y="1096963"/>
                </a:cubicBezTo>
                <a:cubicBezTo>
                  <a:pt x="3088659" y="1069071"/>
                  <a:pt x="3107273" y="1045269"/>
                  <a:pt x="3130355" y="1025559"/>
                </a:cubicBezTo>
                <a:cubicBezTo>
                  <a:pt x="3173169" y="988741"/>
                  <a:pt x="3216727" y="952295"/>
                  <a:pt x="3261402" y="917709"/>
                </a:cubicBezTo>
                <a:cubicBezTo>
                  <a:pt x="3277038" y="905808"/>
                  <a:pt x="3297514" y="899114"/>
                  <a:pt x="3315756" y="890189"/>
                </a:cubicBezTo>
                <a:lnTo>
                  <a:pt x="3320075" y="888032"/>
                </a:lnTo>
                <a:lnTo>
                  <a:pt x="3270189" y="871210"/>
                </a:lnTo>
                <a:cubicBezTo>
                  <a:pt x="3259770" y="865631"/>
                  <a:pt x="3251210" y="856333"/>
                  <a:pt x="3240790" y="847407"/>
                </a:cubicBezTo>
                <a:cubicBezTo>
                  <a:pt x="3234463" y="851498"/>
                  <a:pt x="3228137" y="855589"/>
                  <a:pt x="3221811" y="859308"/>
                </a:cubicBezTo>
                <a:cubicBezTo>
                  <a:pt x="3203203" y="870838"/>
                  <a:pt x="3184596" y="882367"/>
                  <a:pt x="3165989" y="893153"/>
                </a:cubicBezTo>
                <a:cubicBezTo>
                  <a:pt x="3148126" y="903938"/>
                  <a:pt x="3128774" y="903566"/>
                  <a:pt x="3108678" y="899476"/>
                </a:cubicBezTo>
                <a:cubicBezTo>
                  <a:pt x="3064394" y="890178"/>
                  <a:pt x="3030155" y="865259"/>
                  <a:pt x="2998895" y="835134"/>
                </a:cubicBezTo>
                <a:cubicBezTo>
                  <a:pt x="2947539" y="786785"/>
                  <a:pt x="2901765" y="733601"/>
                  <a:pt x="2861573" y="675582"/>
                </a:cubicBezTo>
                <a:cubicBezTo>
                  <a:pt x="2823986" y="621655"/>
                  <a:pt x="2799797" y="562520"/>
                  <a:pt x="2796448" y="495204"/>
                </a:cubicBezTo>
                <a:cubicBezTo>
                  <a:pt x="2794586" y="460988"/>
                  <a:pt x="2785656" y="426028"/>
                  <a:pt x="2792354" y="391440"/>
                </a:cubicBezTo>
                <a:cubicBezTo>
                  <a:pt x="2799424" y="351273"/>
                  <a:pt x="2807612" y="311106"/>
                  <a:pt x="2818776" y="272056"/>
                </a:cubicBezTo>
                <a:cubicBezTo>
                  <a:pt x="2828452" y="239327"/>
                  <a:pt x="2851897" y="214408"/>
                  <a:pt x="2877204" y="192094"/>
                </a:cubicBezTo>
                <a:cubicBezTo>
                  <a:pt x="2920373" y="154530"/>
                  <a:pt x="2970984" y="132215"/>
                  <a:pt x="3025690" y="116967"/>
                </a:cubicBezTo>
                <a:cubicBezTo>
                  <a:pt x="3060671" y="107297"/>
                  <a:pt x="3095654" y="102091"/>
                  <a:pt x="3131008" y="110272"/>
                </a:cubicBezTo>
                <a:cubicBezTo>
                  <a:pt x="3153336" y="115108"/>
                  <a:pt x="3174549" y="124406"/>
                  <a:pt x="3197622" y="132215"/>
                </a:cubicBezTo>
                <a:cubicBezTo>
                  <a:pt x="3202087" y="115851"/>
                  <a:pt x="3206552" y="97627"/>
                  <a:pt x="3212135" y="79775"/>
                </a:cubicBezTo>
                <a:cubicBezTo>
                  <a:pt x="3220322" y="54485"/>
                  <a:pt x="3230742" y="29566"/>
                  <a:pt x="3252327" y="12459"/>
                </a:cubicBezTo>
                <a:cubicBezTo>
                  <a:pt x="3258839" y="7253"/>
                  <a:pt x="3265632" y="2325"/>
                  <a:pt x="3272981" y="0"/>
                </a:cubicBezTo>
                <a:close/>
              </a:path>
            </a:pathLst>
          </a:custGeom>
          <a:solidFill>
            <a:schemeClr val="bg1">
              <a:alpha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p>
            <a:endParaRPr lang="es-ES_tradnl"/>
          </a:p>
        </p:txBody>
      </p:sp>
    </p:spTree>
    <p:extLst>
      <p:ext uri="{BB962C8B-B14F-4D97-AF65-F5344CB8AC3E}">
        <p14:creationId xmlns:p14="http://schemas.microsoft.com/office/powerpoint/2010/main" val="28556702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sp>
        <p:nvSpPr>
          <p:cNvPr id="32" name="Picture Placeholder 31">
            <a:extLst>
              <a:ext uri="{FF2B5EF4-FFF2-40B4-BE49-F238E27FC236}">
                <a16:creationId xmlns="" xmlns:a16="http://schemas.microsoft.com/office/drawing/2014/main" id="{52B21ECF-A424-1141-9F67-FB81B1D45A56}"/>
              </a:ext>
            </a:extLst>
          </p:cNvPr>
          <p:cNvSpPr>
            <a:spLocks noGrp="1" noChangeAspect="1"/>
          </p:cNvSpPr>
          <p:nvPr>
            <p:ph type="pic" sz="quarter" idx="15"/>
          </p:nvPr>
        </p:nvSpPr>
        <p:spPr>
          <a:xfrm>
            <a:off x="4720011" y="1689520"/>
            <a:ext cx="2751978" cy="2751852"/>
          </a:xfrm>
          <a:prstGeom prst="ellipse">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grpSp>
        <p:nvGrpSpPr>
          <p:cNvPr id="3" name="Group 4">
            <a:extLst>
              <a:ext uri="{FF2B5EF4-FFF2-40B4-BE49-F238E27FC236}">
                <a16:creationId xmlns="" xmlns:a16="http://schemas.microsoft.com/office/drawing/2014/main" id="{2CC96DC4-5614-9E41-85AF-12ECAF44871E}"/>
              </a:ext>
            </a:extLst>
          </p:cNvPr>
          <p:cNvGrpSpPr>
            <a:grpSpLocks/>
          </p:cNvGrpSpPr>
          <p:nvPr userDrawn="1"/>
        </p:nvGrpSpPr>
        <p:grpSpPr bwMode="auto">
          <a:xfrm>
            <a:off x="-25400" y="-315913"/>
            <a:ext cx="12385675" cy="7194551"/>
            <a:chOff x="-24680" y="-315416"/>
            <a:chExt cx="12385376" cy="7194539"/>
          </a:xfrm>
        </p:grpSpPr>
        <p:sp>
          <p:nvSpPr>
            <p:cNvPr id="4" name="Freeform 3">
              <a:extLst>
                <a:ext uri="{FF2B5EF4-FFF2-40B4-BE49-F238E27FC236}">
                  <a16:creationId xmlns="" xmlns:a16="http://schemas.microsoft.com/office/drawing/2014/main" id="{038B5AC1-37A1-FB4A-9513-F5D23975E56A}"/>
                </a:ext>
              </a:extLst>
            </p:cNvPr>
            <p:cNvSpPr>
              <a:spLocks noChangeArrowheads="1"/>
            </p:cNvSpPr>
            <p:nvPr/>
          </p:nvSpPr>
          <p:spPr bwMode="auto">
            <a:xfrm>
              <a:off x="1710416" y="16371"/>
              <a:ext cx="677846" cy="1076323"/>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5" name="Freeform 4">
              <a:extLst>
                <a:ext uri="{FF2B5EF4-FFF2-40B4-BE49-F238E27FC236}">
                  <a16:creationId xmlns="" xmlns:a16="http://schemas.microsoft.com/office/drawing/2014/main" id="{4864A151-3345-EC4B-BBE5-CC10CFA62527}"/>
                </a:ext>
              </a:extLst>
            </p:cNvPr>
            <p:cNvSpPr>
              <a:spLocks noChangeArrowheads="1"/>
            </p:cNvSpPr>
            <p:nvPr/>
          </p:nvSpPr>
          <p:spPr bwMode="auto">
            <a:xfrm rot="1061796">
              <a:off x="775401" y="5174151"/>
              <a:ext cx="1031850" cy="1265235"/>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6" name="Freeform 275">
              <a:extLst>
                <a:ext uri="{FF2B5EF4-FFF2-40B4-BE49-F238E27FC236}">
                  <a16:creationId xmlns="" xmlns:a16="http://schemas.microsoft.com/office/drawing/2014/main" id="{0E37A748-3C2D-B348-9A56-0254A6BFE7B2}"/>
                </a:ext>
              </a:extLst>
            </p:cNvPr>
            <p:cNvSpPr>
              <a:spLocks/>
            </p:cNvSpPr>
            <p:nvPr/>
          </p:nvSpPr>
          <p:spPr bwMode="auto">
            <a:xfrm>
              <a:off x="198643" y="133171"/>
              <a:ext cx="1425031" cy="1250247"/>
            </a:xfrm>
            <a:custGeom>
              <a:avLst/>
              <a:gdLst/>
              <a:ahLst/>
              <a:cxnLst/>
              <a:rect l="0" t="0"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7" name="Freeform 6">
              <a:extLst>
                <a:ext uri="{FF2B5EF4-FFF2-40B4-BE49-F238E27FC236}">
                  <a16:creationId xmlns="" xmlns:a16="http://schemas.microsoft.com/office/drawing/2014/main" id="{CD64C764-027E-B148-A22E-690987ED6F18}"/>
                </a:ext>
              </a:extLst>
            </p:cNvPr>
            <p:cNvSpPr>
              <a:spLocks noChangeArrowheads="1"/>
            </p:cNvSpPr>
            <p:nvPr/>
          </p:nvSpPr>
          <p:spPr bwMode="auto">
            <a:xfrm>
              <a:off x="846837" y="6377474"/>
              <a:ext cx="1179484" cy="493711"/>
            </a:xfrm>
            <a:custGeom>
              <a:avLst/>
              <a:gdLst>
                <a:gd name="connsiteX0" fmla="*/ 83344 w 1299676"/>
                <a:gd name="connsiteY0" fmla="*/ 457739 h 544942"/>
                <a:gd name="connsiteX1" fmla="*/ 61836 w 1299676"/>
                <a:gd name="connsiteY1" fmla="*/ 464697 h 544942"/>
                <a:gd name="connsiteX2" fmla="*/ 22404 w 1299676"/>
                <a:gd name="connsiteY2" fmla="*/ 506627 h 544942"/>
                <a:gd name="connsiteX3" fmla="*/ 99117 w 1299676"/>
                <a:gd name="connsiteY3" fmla="*/ 513133 h 544942"/>
                <a:gd name="connsiteX4" fmla="*/ 117399 w 1299676"/>
                <a:gd name="connsiteY4" fmla="*/ 495422 h 544942"/>
                <a:gd name="connsiteX5" fmla="*/ 105928 w 1299676"/>
                <a:gd name="connsiteY5" fmla="*/ 458914 h 544942"/>
                <a:gd name="connsiteX6" fmla="*/ 83344 w 1299676"/>
                <a:gd name="connsiteY6" fmla="*/ 457739 h 544942"/>
                <a:gd name="connsiteX7" fmla="*/ 253293 w 1299676"/>
                <a:gd name="connsiteY7" fmla="*/ 442116 h 544942"/>
                <a:gd name="connsiteX8" fmla="*/ 267967 w 1299676"/>
                <a:gd name="connsiteY8" fmla="*/ 446464 h 544942"/>
                <a:gd name="connsiteX9" fmla="*/ 292663 w 1299676"/>
                <a:gd name="connsiteY9" fmla="*/ 471462 h 544942"/>
                <a:gd name="connsiteX10" fmla="*/ 267609 w 1299676"/>
                <a:gd name="connsiteY10" fmla="*/ 526168 h 544942"/>
                <a:gd name="connsiteX11" fmla="*/ 217144 w 1299676"/>
                <a:gd name="connsiteY11" fmla="*/ 493199 h 544942"/>
                <a:gd name="connsiteX12" fmla="*/ 253293 w 1299676"/>
                <a:gd name="connsiteY12" fmla="*/ 459506 h 544942"/>
                <a:gd name="connsiteX13" fmla="*/ 109456 w 1299676"/>
                <a:gd name="connsiteY13" fmla="*/ 432945 h 544942"/>
                <a:gd name="connsiteX14" fmla="*/ 123493 w 1299676"/>
                <a:gd name="connsiteY14" fmla="*/ 433973 h 544942"/>
                <a:gd name="connsiteX15" fmla="*/ 156113 w 1299676"/>
                <a:gd name="connsiteY15" fmla="*/ 470481 h 544942"/>
                <a:gd name="connsiteX16" fmla="*/ 138190 w 1299676"/>
                <a:gd name="connsiteY16" fmla="*/ 521808 h 544942"/>
                <a:gd name="connsiteX17" fmla="*/ 62194 w 1299676"/>
                <a:gd name="connsiteY17" fmla="*/ 544942 h 544942"/>
                <a:gd name="connsiteX18" fmla="*/ 18461 w 1299676"/>
                <a:gd name="connsiteY18" fmla="*/ 530122 h 544942"/>
                <a:gd name="connsiteX19" fmla="*/ 9858 w 1299676"/>
                <a:gd name="connsiteY19" fmla="*/ 484939 h 544942"/>
                <a:gd name="connsiteX20" fmla="*/ 49648 w 1299676"/>
                <a:gd name="connsiteY20" fmla="*/ 446624 h 544942"/>
                <a:gd name="connsiteX21" fmla="*/ 67213 w 1299676"/>
                <a:gd name="connsiteY21" fmla="*/ 439756 h 544942"/>
                <a:gd name="connsiteX22" fmla="*/ 109456 w 1299676"/>
                <a:gd name="connsiteY22" fmla="*/ 432945 h 544942"/>
                <a:gd name="connsiteX23" fmla="*/ 417499 w 1299676"/>
                <a:gd name="connsiteY23" fmla="*/ 415922 h 544942"/>
                <a:gd name="connsiteX24" fmla="*/ 400844 w 1299676"/>
                <a:gd name="connsiteY24" fmla="*/ 446516 h 544942"/>
                <a:gd name="connsiteX25" fmla="*/ 408080 w 1299676"/>
                <a:gd name="connsiteY25" fmla="*/ 427356 h 544942"/>
                <a:gd name="connsiteX26" fmla="*/ 418795 w 1299676"/>
                <a:gd name="connsiteY26" fmla="*/ 413541 h 544942"/>
                <a:gd name="connsiteX27" fmla="*/ 419162 w 1299676"/>
                <a:gd name="connsiteY27" fmla="*/ 413904 h 544942"/>
                <a:gd name="connsiteX28" fmla="*/ 419122 w 1299676"/>
                <a:gd name="connsiteY28" fmla="*/ 413953 h 544942"/>
                <a:gd name="connsiteX29" fmla="*/ 417499 w 1299676"/>
                <a:gd name="connsiteY29" fmla="*/ 415922 h 544942"/>
                <a:gd name="connsiteX30" fmla="*/ 418585 w 1299676"/>
                <a:gd name="connsiteY30" fmla="*/ 413927 h 544942"/>
                <a:gd name="connsiteX31" fmla="*/ 418220 w 1299676"/>
                <a:gd name="connsiteY31" fmla="*/ 412901 h 544942"/>
                <a:gd name="connsiteX32" fmla="*/ 417962 w 1299676"/>
                <a:gd name="connsiteY32" fmla="*/ 413897 h 544942"/>
                <a:gd name="connsiteX33" fmla="*/ 417874 w 1299676"/>
                <a:gd name="connsiteY33" fmla="*/ 414235 h 544942"/>
                <a:gd name="connsiteX34" fmla="*/ 417514 w 1299676"/>
                <a:gd name="connsiteY34" fmla="*/ 413875 h 544942"/>
                <a:gd name="connsiteX35" fmla="*/ 844002 w 1299676"/>
                <a:gd name="connsiteY35" fmla="*/ 317816 h 544942"/>
                <a:gd name="connsiteX36" fmla="*/ 822058 w 1299676"/>
                <a:gd name="connsiteY36" fmla="*/ 320613 h 544942"/>
                <a:gd name="connsiteX37" fmla="*/ 783188 w 1299676"/>
                <a:gd name="connsiteY37" fmla="*/ 396591 h 544942"/>
                <a:gd name="connsiteX38" fmla="*/ 795425 w 1299676"/>
                <a:gd name="connsiteY38" fmla="*/ 327454 h 544942"/>
                <a:gd name="connsiteX39" fmla="*/ 678092 w 1299676"/>
                <a:gd name="connsiteY39" fmla="*/ 345098 h 544942"/>
                <a:gd name="connsiteX40" fmla="*/ 662616 w 1299676"/>
                <a:gd name="connsiteY40" fmla="*/ 401722 h 544942"/>
                <a:gd name="connsiteX41" fmla="*/ 650282 w 1299676"/>
                <a:gd name="connsiteY41" fmla="*/ 425063 h 544942"/>
                <a:gd name="connsiteX42" fmla="*/ 635263 w 1299676"/>
                <a:gd name="connsiteY42" fmla="*/ 453485 h 544942"/>
                <a:gd name="connsiteX43" fmla="*/ 695368 w 1299676"/>
                <a:gd name="connsiteY43" fmla="*/ 457806 h 544942"/>
                <a:gd name="connsiteX44" fmla="*/ 784267 w 1299676"/>
                <a:gd name="connsiteY44" fmla="*/ 453485 h 544942"/>
                <a:gd name="connsiteX45" fmla="*/ 791825 w 1299676"/>
                <a:gd name="connsiteY45" fmla="*/ 454565 h 544942"/>
                <a:gd name="connsiteX46" fmla="*/ 871727 w 1299676"/>
                <a:gd name="connsiteY46" fmla="*/ 443402 h 544942"/>
                <a:gd name="connsiteX47" fmla="*/ 878786 w 1299676"/>
                <a:gd name="connsiteY47" fmla="*/ 436046 h 544942"/>
                <a:gd name="connsiteX48" fmla="*/ 889002 w 1299676"/>
                <a:gd name="connsiteY48" fmla="*/ 425398 h 544942"/>
                <a:gd name="connsiteX49" fmla="*/ 902319 w 1299676"/>
                <a:gd name="connsiteY49" fmla="*/ 361662 h 544942"/>
                <a:gd name="connsiteX50" fmla="*/ 908078 w 1299676"/>
                <a:gd name="connsiteY50" fmla="*/ 329615 h 544942"/>
                <a:gd name="connsiteX51" fmla="*/ 844002 w 1299676"/>
                <a:gd name="connsiteY51" fmla="*/ 317816 h 544942"/>
                <a:gd name="connsiteX52" fmla="*/ 167206 w 1299676"/>
                <a:gd name="connsiteY52" fmla="*/ 308516 h 544942"/>
                <a:gd name="connsiteX53" fmla="*/ 214223 w 1299676"/>
                <a:gd name="connsiteY53" fmla="*/ 326815 h 544942"/>
                <a:gd name="connsiteX54" fmla="*/ 199867 w 1299676"/>
                <a:gd name="connsiteY54" fmla="*/ 386738 h 544942"/>
                <a:gd name="connsiteX55" fmla="*/ 124495 w 1299676"/>
                <a:gd name="connsiteY55" fmla="*/ 395709 h 544942"/>
                <a:gd name="connsiteX56" fmla="*/ 112651 w 1299676"/>
                <a:gd name="connsiteY56" fmla="*/ 357674 h 544942"/>
                <a:gd name="connsiteX57" fmla="*/ 126290 w 1299676"/>
                <a:gd name="connsiteY57" fmla="*/ 341168 h 544942"/>
                <a:gd name="connsiteX58" fmla="*/ 118753 w 1299676"/>
                <a:gd name="connsiteY58" fmla="*/ 372385 h 544942"/>
                <a:gd name="connsiteX59" fmla="*/ 181562 w 1299676"/>
                <a:gd name="connsiteY59" fmla="*/ 365927 h 544942"/>
                <a:gd name="connsiteX60" fmla="*/ 184793 w 1299676"/>
                <a:gd name="connsiteY60" fmla="*/ 343680 h 544942"/>
                <a:gd name="connsiteX61" fmla="*/ 164693 w 1299676"/>
                <a:gd name="connsiteY61" fmla="*/ 335068 h 544942"/>
                <a:gd name="connsiteX62" fmla="*/ 134904 w 1299676"/>
                <a:gd name="connsiteY62" fmla="*/ 341527 h 544942"/>
                <a:gd name="connsiteX63" fmla="*/ 167206 w 1299676"/>
                <a:gd name="connsiteY63" fmla="*/ 308516 h 544942"/>
                <a:gd name="connsiteX64" fmla="*/ 647500 w 1299676"/>
                <a:gd name="connsiteY64" fmla="*/ 263359 h 544942"/>
                <a:gd name="connsiteX65" fmla="*/ 622666 w 1299676"/>
                <a:gd name="connsiteY65" fmla="*/ 283524 h 544942"/>
                <a:gd name="connsiteX66" fmla="*/ 583075 w 1299676"/>
                <a:gd name="connsiteY66" fmla="*/ 285684 h 544942"/>
                <a:gd name="connsiteX67" fmla="*/ 566879 w 1299676"/>
                <a:gd name="connsiteY67" fmla="*/ 275602 h 544942"/>
                <a:gd name="connsiteX68" fmla="*/ 572278 w 1299676"/>
                <a:gd name="connsiteY68" fmla="*/ 324213 h 544942"/>
                <a:gd name="connsiteX69" fmla="*/ 647500 w 1299676"/>
                <a:gd name="connsiteY69" fmla="*/ 320613 h 544942"/>
                <a:gd name="connsiteX70" fmla="*/ 793625 w 1299676"/>
                <a:gd name="connsiteY70" fmla="*/ 243194 h 544942"/>
                <a:gd name="connsiteX71" fmla="*/ 679892 w 1299676"/>
                <a:gd name="connsiteY71" fmla="*/ 256877 h 544942"/>
                <a:gd name="connsiteX72" fmla="*/ 679892 w 1299676"/>
                <a:gd name="connsiteY72" fmla="*/ 313051 h 544942"/>
                <a:gd name="connsiteX73" fmla="*/ 681332 w 1299676"/>
                <a:gd name="connsiteY73" fmla="*/ 325294 h 544942"/>
                <a:gd name="connsiteX74" fmla="*/ 799384 w 1299676"/>
                <a:gd name="connsiteY74" fmla="*/ 305489 h 544942"/>
                <a:gd name="connsiteX75" fmla="*/ 793625 w 1299676"/>
                <a:gd name="connsiteY75" fmla="*/ 243194 h 544942"/>
                <a:gd name="connsiteX76" fmla="*/ 296583 w 1299676"/>
                <a:gd name="connsiteY76" fmla="*/ 215108 h 544942"/>
                <a:gd name="connsiteX77" fmla="*/ 298382 w 1299676"/>
                <a:gd name="connsiteY77" fmla="*/ 318092 h 544942"/>
                <a:gd name="connsiteX78" fmla="*/ 308460 w 1299676"/>
                <a:gd name="connsiteY78" fmla="*/ 358422 h 544942"/>
                <a:gd name="connsiteX79" fmla="*/ 341572 w 1299676"/>
                <a:gd name="connsiteY79" fmla="*/ 377866 h 544942"/>
                <a:gd name="connsiteX80" fmla="*/ 348410 w 1299676"/>
                <a:gd name="connsiteY80" fmla="*/ 329255 h 544942"/>
                <a:gd name="connsiteX81" fmla="*/ 349130 w 1299676"/>
                <a:gd name="connsiteY81" fmla="*/ 283884 h 544942"/>
                <a:gd name="connsiteX82" fmla="*/ 296583 w 1299676"/>
                <a:gd name="connsiteY82" fmla="*/ 215108 h 544942"/>
                <a:gd name="connsiteX83" fmla="*/ 877125 w 1299676"/>
                <a:gd name="connsiteY83" fmla="*/ 212227 h 544942"/>
                <a:gd name="connsiteX84" fmla="*/ 876415 w 1299676"/>
                <a:gd name="connsiteY84" fmla="*/ 212381 h 544942"/>
                <a:gd name="connsiteX85" fmla="*/ 860569 w 1299676"/>
                <a:gd name="connsiteY85" fmla="*/ 215828 h 544942"/>
                <a:gd name="connsiteX86" fmla="*/ 822778 w 1299676"/>
                <a:gd name="connsiteY86" fmla="*/ 243194 h 544942"/>
                <a:gd name="connsiteX87" fmla="*/ 826017 w 1299676"/>
                <a:gd name="connsiteY87" fmla="*/ 298647 h 544942"/>
                <a:gd name="connsiteX88" fmla="*/ 910237 w 1299676"/>
                <a:gd name="connsiteY88" fmla="*/ 303689 h 544942"/>
                <a:gd name="connsiteX89" fmla="*/ 914916 w 1299676"/>
                <a:gd name="connsiteY89" fmla="*/ 219068 h 544942"/>
                <a:gd name="connsiteX90" fmla="*/ 877851 w 1299676"/>
                <a:gd name="connsiteY90" fmla="*/ 212358 h 544942"/>
                <a:gd name="connsiteX91" fmla="*/ 1111430 w 1299676"/>
                <a:gd name="connsiteY91" fmla="*/ 208626 h 544942"/>
                <a:gd name="connsiteX92" fmla="*/ 1035848 w 1299676"/>
                <a:gd name="connsiteY92" fmla="*/ 212227 h 544942"/>
                <a:gd name="connsiteX93" fmla="*/ 1025770 w 1299676"/>
                <a:gd name="connsiteY93" fmla="*/ 278123 h 544942"/>
                <a:gd name="connsiteX94" fmla="*/ 1058882 w 1299676"/>
                <a:gd name="connsiteY94" fmla="*/ 283164 h 544942"/>
                <a:gd name="connsiteX95" fmla="*/ 1088035 w 1299676"/>
                <a:gd name="connsiteY95" fmla="*/ 279563 h 544942"/>
                <a:gd name="connsiteX96" fmla="*/ 1099552 w 1299676"/>
                <a:gd name="connsiteY96" fmla="*/ 267680 h 544942"/>
                <a:gd name="connsiteX97" fmla="*/ 1111430 w 1299676"/>
                <a:gd name="connsiteY97" fmla="*/ 208626 h 544942"/>
                <a:gd name="connsiteX98" fmla="*/ 1003095 w 1299676"/>
                <a:gd name="connsiteY98" fmla="*/ 196023 h 544942"/>
                <a:gd name="connsiteX99" fmla="*/ 966367 w 1299676"/>
                <a:gd name="connsiteY99" fmla="*/ 210944 h 544942"/>
                <a:gd name="connsiteX100" fmla="*/ 943709 w 1299676"/>
                <a:gd name="connsiteY100" fmla="*/ 220149 h 544942"/>
                <a:gd name="connsiteX101" fmla="*/ 940470 w 1299676"/>
                <a:gd name="connsiteY101" fmla="*/ 292526 h 544942"/>
                <a:gd name="connsiteX102" fmla="*/ 996257 w 1299676"/>
                <a:gd name="connsiteY102" fmla="*/ 278843 h 544942"/>
                <a:gd name="connsiteX103" fmla="*/ 1001910 w 1299676"/>
                <a:gd name="connsiteY103" fmla="*/ 210376 h 544942"/>
                <a:gd name="connsiteX104" fmla="*/ 619067 w 1299676"/>
                <a:gd name="connsiteY104" fmla="*/ 142730 h 544942"/>
                <a:gd name="connsiteX105" fmla="*/ 535926 w 1299676"/>
                <a:gd name="connsiteY105" fmla="*/ 178379 h 544942"/>
                <a:gd name="connsiteX106" fmla="*/ 556081 w 1299676"/>
                <a:gd name="connsiteY106" fmla="*/ 233112 h 544942"/>
                <a:gd name="connsiteX107" fmla="*/ 560400 w 1299676"/>
                <a:gd name="connsiteY107" fmla="*/ 239593 h 544942"/>
                <a:gd name="connsiteX108" fmla="*/ 605390 w 1299676"/>
                <a:gd name="connsiteY108" fmla="*/ 264439 h 544942"/>
                <a:gd name="connsiteX109" fmla="*/ 624465 w 1299676"/>
                <a:gd name="connsiteY109" fmla="*/ 246795 h 544942"/>
                <a:gd name="connsiteX110" fmla="*/ 644620 w 1299676"/>
                <a:gd name="connsiteY110" fmla="*/ 228791 h 544942"/>
                <a:gd name="connsiteX111" fmla="*/ 619067 w 1299676"/>
                <a:gd name="connsiteY111" fmla="*/ 142730 h 544942"/>
                <a:gd name="connsiteX112" fmla="*/ 760873 w 1299676"/>
                <a:gd name="connsiteY112" fmla="*/ 137329 h 544942"/>
                <a:gd name="connsiteX113" fmla="*/ 710485 w 1299676"/>
                <a:gd name="connsiteY113" fmla="*/ 145971 h 544942"/>
                <a:gd name="connsiteX114" fmla="*/ 659737 w 1299676"/>
                <a:gd name="connsiteY114" fmla="*/ 146331 h 544942"/>
                <a:gd name="connsiteX115" fmla="*/ 675573 w 1299676"/>
                <a:gd name="connsiteY115" fmla="*/ 214747 h 544942"/>
                <a:gd name="connsiteX116" fmla="*/ 697168 w 1299676"/>
                <a:gd name="connsiteY116" fmla="*/ 233112 h 544942"/>
                <a:gd name="connsiteX117" fmla="*/ 791106 w 1299676"/>
                <a:gd name="connsiteY117" fmla="*/ 214387 h 544942"/>
                <a:gd name="connsiteX118" fmla="*/ 760873 w 1299676"/>
                <a:gd name="connsiteY118" fmla="*/ 137329 h 544942"/>
                <a:gd name="connsiteX119" fmla="*/ 784987 w 1299676"/>
                <a:gd name="connsiteY119" fmla="*/ 133728 h 544942"/>
                <a:gd name="connsiteX120" fmla="*/ 818459 w 1299676"/>
                <a:gd name="connsiteY120" fmla="*/ 213307 h 544942"/>
                <a:gd name="connsiteX121" fmla="*/ 835015 w 1299676"/>
                <a:gd name="connsiteY121" fmla="*/ 198904 h 544942"/>
                <a:gd name="connsiteX122" fmla="*/ 871727 w 1299676"/>
                <a:gd name="connsiteY122" fmla="*/ 182700 h 544942"/>
                <a:gd name="connsiteX123" fmla="*/ 898360 w 1299676"/>
                <a:gd name="connsiteY123" fmla="*/ 187021 h 544942"/>
                <a:gd name="connsiteX124" fmla="*/ 916356 w 1299676"/>
                <a:gd name="connsiteY124" fmla="*/ 189541 h 544942"/>
                <a:gd name="connsiteX125" fmla="*/ 907718 w 1299676"/>
                <a:gd name="connsiteY125" fmla="*/ 133728 h 544942"/>
                <a:gd name="connsiteX126" fmla="*/ 995897 w 1299676"/>
                <a:gd name="connsiteY126" fmla="*/ 121485 h 544942"/>
                <a:gd name="connsiteX127" fmla="*/ 935791 w 1299676"/>
                <a:gd name="connsiteY127" fmla="*/ 129767 h 544942"/>
                <a:gd name="connsiteX128" fmla="*/ 944069 w 1299676"/>
                <a:gd name="connsiteY128" fmla="*/ 188821 h 544942"/>
                <a:gd name="connsiteX129" fmla="*/ 1003455 w 1299676"/>
                <a:gd name="connsiteY129" fmla="*/ 166496 h 544942"/>
                <a:gd name="connsiteX130" fmla="*/ 995897 w 1299676"/>
                <a:gd name="connsiteY130" fmla="*/ 121485 h 544942"/>
                <a:gd name="connsiteX131" fmla="*/ 1023610 w 1299676"/>
                <a:gd name="connsiteY131" fmla="*/ 108522 h 544942"/>
                <a:gd name="connsiteX132" fmla="*/ 1034408 w 1299676"/>
                <a:gd name="connsiteY132" fmla="*/ 171177 h 544942"/>
                <a:gd name="connsiteX133" fmla="*/ 1057082 w 1299676"/>
                <a:gd name="connsiteY133" fmla="*/ 185941 h 544942"/>
                <a:gd name="connsiteX134" fmla="*/ 1108550 w 1299676"/>
                <a:gd name="connsiteY134" fmla="*/ 179099 h 544942"/>
                <a:gd name="connsiteX135" fmla="*/ 1097033 w 1299676"/>
                <a:gd name="connsiteY135" fmla="*/ 124006 h 544942"/>
                <a:gd name="connsiteX136" fmla="*/ 1023610 w 1299676"/>
                <a:gd name="connsiteY136" fmla="*/ 108522 h 544942"/>
                <a:gd name="connsiteX137" fmla="*/ 425432 w 1299676"/>
                <a:gd name="connsiteY137" fmla="*/ 101681 h 544942"/>
                <a:gd name="connsiteX138" fmla="*/ 385841 w 1299676"/>
                <a:gd name="connsiteY138" fmla="*/ 104561 h 544942"/>
                <a:gd name="connsiteX139" fmla="*/ 368566 w 1299676"/>
                <a:gd name="connsiteY139" fmla="*/ 111403 h 544942"/>
                <a:gd name="connsiteX140" fmla="*/ 421833 w 1299676"/>
                <a:gd name="connsiteY140" fmla="*/ 232392 h 544942"/>
                <a:gd name="connsiteX141" fmla="*/ 433914 w 1299676"/>
                <a:gd name="connsiteY141" fmla="*/ 318777 h 544942"/>
                <a:gd name="connsiteX142" fmla="*/ 433711 w 1299676"/>
                <a:gd name="connsiteY142" fmla="*/ 320253 h 544942"/>
                <a:gd name="connsiteX143" fmla="*/ 434070 w 1299676"/>
                <a:gd name="connsiteY143" fmla="*/ 320089 h 544942"/>
                <a:gd name="connsiteX144" fmla="*/ 434070 w 1299676"/>
                <a:gd name="connsiteY144" fmla="*/ 372825 h 544942"/>
                <a:gd name="connsiteX145" fmla="*/ 430921 w 1299676"/>
                <a:gd name="connsiteY145" fmla="*/ 395375 h 544942"/>
                <a:gd name="connsiteX146" fmla="*/ 418220 w 1299676"/>
                <a:gd name="connsiteY146" fmla="*/ 412901 h 544942"/>
                <a:gd name="connsiteX147" fmla="*/ 430246 w 1299676"/>
                <a:gd name="connsiteY147" fmla="*/ 366523 h 544942"/>
                <a:gd name="connsiteX148" fmla="*/ 425073 w 1299676"/>
                <a:gd name="connsiteY148" fmla="*/ 317732 h 544942"/>
                <a:gd name="connsiteX149" fmla="*/ 384042 w 1299676"/>
                <a:gd name="connsiteY149" fmla="*/ 185580 h 544942"/>
                <a:gd name="connsiteX150" fmla="*/ 338333 w 1299676"/>
                <a:gd name="connsiteY150" fmla="*/ 125086 h 544942"/>
                <a:gd name="connsiteX151" fmla="*/ 319257 w 1299676"/>
                <a:gd name="connsiteY151" fmla="*/ 145971 h 544942"/>
                <a:gd name="connsiteX152" fmla="*/ 307380 w 1299676"/>
                <a:gd name="connsiteY152" fmla="*/ 179099 h 544942"/>
                <a:gd name="connsiteX153" fmla="*/ 298742 w 1299676"/>
                <a:gd name="connsiteY153" fmla="*/ 206465 h 544942"/>
                <a:gd name="connsiteX154" fmla="*/ 337613 w 1299676"/>
                <a:gd name="connsiteY154" fmla="*/ 214387 h 544942"/>
                <a:gd name="connsiteX155" fmla="*/ 368925 w 1299676"/>
                <a:gd name="connsiteY155" fmla="*/ 242114 h 544942"/>
                <a:gd name="connsiteX156" fmla="*/ 357768 w 1299676"/>
                <a:gd name="connsiteY156" fmla="*/ 210066 h 544942"/>
                <a:gd name="connsiteX157" fmla="*/ 378643 w 1299676"/>
                <a:gd name="connsiteY157" fmla="*/ 233112 h 544942"/>
                <a:gd name="connsiteX158" fmla="*/ 389441 w 1299676"/>
                <a:gd name="connsiteY158" fmla="*/ 355541 h 544942"/>
                <a:gd name="connsiteX159" fmla="*/ 381522 w 1299676"/>
                <a:gd name="connsiteY159" fmla="*/ 367064 h 544942"/>
                <a:gd name="connsiteX160" fmla="*/ 371445 w 1299676"/>
                <a:gd name="connsiteY160" fmla="*/ 342218 h 544942"/>
                <a:gd name="connsiteX161" fmla="*/ 340492 w 1299676"/>
                <a:gd name="connsiteY161" fmla="*/ 402352 h 544942"/>
                <a:gd name="connsiteX162" fmla="*/ 381522 w 1299676"/>
                <a:gd name="connsiteY162" fmla="*/ 449524 h 544942"/>
                <a:gd name="connsiteX163" fmla="*/ 406717 w 1299676"/>
                <a:gd name="connsiteY163" fmla="*/ 462847 h 544942"/>
                <a:gd name="connsiteX164" fmla="*/ 439829 w 1299676"/>
                <a:gd name="connsiteY164" fmla="*/ 468248 h 544942"/>
                <a:gd name="connsiteX165" fmla="*/ 533407 w 1299676"/>
                <a:gd name="connsiteY165" fmla="*/ 466448 h 544942"/>
                <a:gd name="connsiteX166" fmla="*/ 580196 w 1299676"/>
                <a:gd name="connsiteY166" fmla="*/ 458526 h 544942"/>
                <a:gd name="connsiteX167" fmla="*/ 631304 w 1299676"/>
                <a:gd name="connsiteY167" fmla="*/ 453845 h 544942"/>
                <a:gd name="connsiteX168" fmla="*/ 635190 w 1299676"/>
                <a:gd name="connsiteY168" fmla="*/ 424338 h 544942"/>
                <a:gd name="connsiteX169" fmla="*/ 645340 w 1299676"/>
                <a:gd name="connsiteY169" fmla="*/ 347259 h 544942"/>
                <a:gd name="connsiteX170" fmla="*/ 605030 w 1299676"/>
                <a:gd name="connsiteY170" fmla="*/ 352300 h 544942"/>
                <a:gd name="connsiteX171" fmla="*/ 554282 w 1299676"/>
                <a:gd name="connsiteY171" fmla="*/ 391189 h 544942"/>
                <a:gd name="connsiteX172" fmla="*/ 534760 w 1299676"/>
                <a:gd name="connsiteY172" fmla="*/ 419511 h 544942"/>
                <a:gd name="connsiteX173" fmla="*/ 532687 w 1299676"/>
                <a:gd name="connsiteY173" fmla="*/ 422517 h 544942"/>
                <a:gd name="connsiteX174" fmla="*/ 532996 w 1299676"/>
                <a:gd name="connsiteY174" fmla="*/ 419426 h 544942"/>
                <a:gd name="connsiteX175" fmla="*/ 535926 w 1299676"/>
                <a:gd name="connsiteY175" fmla="*/ 390109 h 544942"/>
                <a:gd name="connsiteX176" fmla="*/ 510732 w 1299676"/>
                <a:gd name="connsiteY176" fmla="*/ 404873 h 544942"/>
                <a:gd name="connsiteX177" fmla="*/ 500655 w 1299676"/>
                <a:gd name="connsiteY177" fmla="*/ 405593 h 544942"/>
                <a:gd name="connsiteX178" fmla="*/ 495976 w 1299676"/>
                <a:gd name="connsiteY178" fmla="*/ 393710 h 544942"/>
                <a:gd name="connsiteX179" fmla="*/ 508213 w 1299676"/>
                <a:gd name="connsiteY179" fmla="*/ 371745 h 544942"/>
                <a:gd name="connsiteX180" fmla="*/ 531607 w 1299676"/>
                <a:gd name="connsiteY180" fmla="*/ 350500 h 544942"/>
                <a:gd name="connsiteX181" fmla="*/ 543125 w 1299676"/>
                <a:gd name="connsiteY181" fmla="*/ 335016 h 544942"/>
                <a:gd name="connsiteX182" fmla="*/ 537726 w 1299676"/>
                <a:gd name="connsiteY182" fmla="*/ 268760 h 544942"/>
                <a:gd name="connsiteX183" fmla="*/ 524409 w 1299676"/>
                <a:gd name="connsiteY183" fmla="*/ 269841 h 544942"/>
                <a:gd name="connsiteX184" fmla="*/ 457465 w 1299676"/>
                <a:gd name="connsiteY184" fmla="*/ 309450 h 544942"/>
                <a:gd name="connsiteX185" fmla="*/ 434070 w 1299676"/>
                <a:gd name="connsiteY185" fmla="*/ 320089 h 544942"/>
                <a:gd name="connsiteX186" fmla="*/ 434070 w 1299676"/>
                <a:gd name="connsiteY186" fmla="*/ 319892 h 544942"/>
                <a:gd name="connsiteX187" fmla="*/ 433914 w 1299676"/>
                <a:gd name="connsiteY187" fmla="*/ 318777 h 544942"/>
                <a:gd name="connsiteX188" fmla="*/ 436590 w 1299676"/>
                <a:gd name="connsiteY188" fmla="*/ 299368 h 544942"/>
                <a:gd name="connsiteX189" fmla="*/ 510012 w 1299676"/>
                <a:gd name="connsiteY189" fmla="*/ 241394 h 544942"/>
                <a:gd name="connsiteX190" fmla="*/ 531247 w 1299676"/>
                <a:gd name="connsiteY190" fmla="*/ 236353 h 544942"/>
                <a:gd name="connsiteX191" fmla="*/ 506773 w 1299676"/>
                <a:gd name="connsiteY191" fmla="*/ 176938 h 544942"/>
                <a:gd name="connsiteX192" fmla="*/ 489497 w 1299676"/>
                <a:gd name="connsiteY192" fmla="*/ 167216 h 544942"/>
                <a:gd name="connsiteX193" fmla="*/ 447747 w 1299676"/>
                <a:gd name="connsiteY193" fmla="*/ 186661 h 544942"/>
                <a:gd name="connsiteX194" fmla="*/ 428672 w 1299676"/>
                <a:gd name="connsiteY194" fmla="*/ 198904 h 544942"/>
                <a:gd name="connsiteX195" fmla="*/ 488058 w 1299676"/>
                <a:gd name="connsiteY195" fmla="*/ 143811 h 544942"/>
                <a:gd name="connsiteX196" fmla="*/ 425432 w 1299676"/>
                <a:gd name="connsiteY196" fmla="*/ 101681 h 544942"/>
                <a:gd name="connsiteX197" fmla="*/ 567509 w 1299676"/>
                <a:gd name="connsiteY197" fmla="*/ 66077 h 544942"/>
                <a:gd name="connsiteX198" fmla="*/ 553562 w 1299676"/>
                <a:gd name="connsiteY198" fmla="*/ 68193 h 544942"/>
                <a:gd name="connsiteX199" fmla="*/ 480859 w 1299676"/>
                <a:gd name="connsiteY199" fmla="*/ 100960 h 544942"/>
                <a:gd name="connsiteX200" fmla="*/ 517931 w 1299676"/>
                <a:gd name="connsiteY200" fmla="*/ 148852 h 544942"/>
                <a:gd name="connsiteX201" fmla="*/ 541325 w 1299676"/>
                <a:gd name="connsiteY201" fmla="*/ 160014 h 544942"/>
                <a:gd name="connsiteX202" fmla="*/ 564000 w 1299676"/>
                <a:gd name="connsiteY202" fmla="*/ 154253 h 544942"/>
                <a:gd name="connsiteX203" fmla="*/ 612948 w 1299676"/>
                <a:gd name="connsiteY203" fmla="*/ 124726 h 544942"/>
                <a:gd name="connsiteX204" fmla="*/ 578756 w 1299676"/>
                <a:gd name="connsiteY204" fmla="*/ 72874 h 544942"/>
                <a:gd name="connsiteX205" fmla="*/ 567509 w 1299676"/>
                <a:gd name="connsiteY205" fmla="*/ 66077 h 544942"/>
                <a:gd name="connsiteX206" fmla="*/ 658207 w 1299676"/>
                <a:gd name="connsiteY206" fmla="*/ 53429 h 544942"/>
                <a:gd name="connsiteX207" fmla="*/ 607189 w 1299676"/>
                <a:gd name="connsiteY207" fmla="*/ 60631 h 544942"/>
                <a:gd name="connsiteX208" fmla="*/ 615107 w 1299676"/>
                <a:gd name="connsiteY208" fmla="*/ 73594 h 544942"/>
                <a:gd name="connsiteX209" fmla="*/ 639222 w 1299676"/>
                <a:gd name="connsiteY209" fmla="*/ 109962 h 544942"/>
                <a:gd name="connsiteX210" fmla="*/ 666935 w 1299676"/>
                <a:gd name="connsiteY210" fmla="*/ 128327 h 544942"/>
                <a:gd name="connsiteX211" fmla="*/ 745756 w 1299676"/>
                <a:gd name="connsiteY211" fmla="*/ 111403 h 544942"/>
                <a:gd name="connsiteX212" fmla="*/ 721282 w 1299676"/>
                <a:gd name="connsiteY212" fmla="*/ 73234 h 544942"/>
                <a:gd name="connsiteX213" fmla="*/ 707605 w 1299676"/>
                <a:gd name="connsiteY213" fmla="*/ 62431 h 544942"/>
                <a:gd name="connsiteX214" fmla="*/ 658207 w 1299676"/>
                <a:gd name="connsiteY214" fmla="*/ 53429 h 544942"/>
                <a:gd name="connsiteX215" fmla="*/ 945869 w 1299676"/>
                <a:gd name="connsiteY215" fmla="*/ 42266 h 544942"/>
                <a:gd name="connsiteX216" fmla="*/ 892602 w 1299676"/>
                <a:gd name="connsiteY216" fmla="*/ 49108 h 544942"/>
                <a:gd name="connsiteX217" fmla="*/ 916716 w 1299676"/>
                <a:gd name="connsiteY217" fmla="*/ 84036 h 544942"/>
                <a:gd name="connsiteX218" fmla="*/ 927513 w 1299676"/>
                <a:gd name="connsiteY218" fmla="*/ 91238 h 544942"/>
                <a:gd name="connsiteX219" fmla="*/ 980781 w 1299676"/>
                <a:gd name="connsiteY219" fmla="*/ 86917 h 544942"/>
                <a:gd name="connsiteX220" fmla="*/ 954507 w 1299676"/>
                <a:gd name="connsiteY220" fmla="*/ 44787 h 544942"/>
                <a:gd name="connsiteX221" fmla="*/ 945869 w 1299676"/>
                <a:gd name="connsiteY221" fmla="*/ 42266 h 544942"/>
                <a:gd name="connsiteX222" fmla="*/ 832136 w 1299676"/>
                <a:gd name="connsiteY222" fmla="*/ 41546 h 544942"/>
                <a:gd name="connsiteX223" fmla="*/ 810901 w 1299676"/>
                <a:gd name="connsiteY223" fmla="*/ 44067 h 544942"/>
                <a:gd name="connsiteX224" fmla="*/ 736039 w 1299676"/>
                <a:gd name="connsiteY224" fmla="*/ 64592 h 544942"/>
                <a:gd name="connsiteX225" fmla="*/ 760873 w 1299676"/>
                <a:gd name="connsiteY225" fmla="*/ 97720 h 544942"/>
                <a:gd name="connsiteX226" fmla="*/ 779228 w 1299676"/>
                <a:gd name="connsiteY226" fmla="*/ 104921 h 544942"/>
                <a:gd name="connsiteX227" fmla="*/ 824578 w 1299676"/>
                <a:gd name="connsiteY227" fmla="*/ 102041 h 544942"/>
                <a:gd name="connsiteX228" fmla="*/ 894401 w 1299676"/>
                <a:gd name="connsiteY228" fmla="*/ 92678 h 544942"/>
                <a:gd name="connsiteX229" fmla="*/ 874606 w 1299676"/>
                <a:gd name="connsiteY229" fmla="*/ 62431 h 544942"/>
                <a:gd name="connsiteX230" fmla="*/ 832136 w 1299676"/>
                <a:gd name="connsiteY230" fmla="*/ 41546 h 544942"/>
                <a:gd name="connsiteX231" fmla="*/ 1121147 w 1299676"/>
                <a:gd name="connsiteY231" fmla="*/ 37945 h 544942"/>
                <a:gd name="connsiteX232" fmla="*/ 1058162 w 1299676"/>
                <a:gd name="connsiteY232" fmla="*/ 42266 h 544942"/>
                <a:gd name="connsiteX233" fmla="*/ 1120427 w 1299676"/>
                <a:gd name="connsiteY233" fmla="*/ 98440 h 544942"/>
                <a:gd name="connsiteX234" fmla="*/ 1220844 w 1299676"/>
                <a:gd name="connsiteY234" fmla="*/ 105641 h 544942"/>
                <a:gd name="connsiteX235" fmla="*/ 1203568 w 1299676"/>
                <a:gd name="connsiteY235" fmla="*/ 118965 h 544942"/>
                <a:gd name="connsiteX236" fmla="*/ 1154979 w 1299676"/>
                <a:gd name="connsiteY236" fmla="*/ 113563 h 544942"/>
                <a:gd name="connsiteX237" fmla="*/ 1129065 w 1299676"/>
                <a:gd name="connsiteY237" fmla="*/ 118244 h 544942"/>
                <a:gd name="connsiteX238" fmla="*/ 1142742 w 1299676"/>
                <a:gd name="connsiteY238" fmla="*/ 183060 h 544942"/>
                <a:gd name="connsiteX239" fmla="*/ 1162897 w 1299676"/>
                <a:gd name="connsiteY239" fmla="*/ 209706 h 544942"/>
                <a:gd name="connsiteX240" fmla="*/ 1141662 w 1299676"/>
                <a:gd name="connsiteY240" fmla="*/ 209706 h 544942"/>
                <a:gd name="connsiteX241" fmla="*/ 1132665 w 1299676"/>
                <a:gd name="connsiteY241" fmla="*/ 264079 h 544942"/>
                <a:gd name="connsiteX242" fmla="*/ 1206807 w 1299676"/>
                <a:gd name="connsiteY242" fmla="*/ 257958 h 544942"/>
                <a:gd name="connsiteX243" fmla="*/ 1186652 w 1299676"/>
                <a:gd name="connsiteY243" fmla="*/ 272721 h 544942"/>
                <a:gd name="connsiteX244" fmla="*/ 1142742 w 1299676"/>
                <a:gd name="connsiteY244" fmla="*/ 284244 h 544942"/>
                <a:gd name="connsiteX245" fmla="*/ 1114669 w 1299676"/>
                <a:gd name="connsiteY245" fmla="*/ 309090 h 544942"/>
                <a:gd name="connsiteX246" fmla="*/ 1099912 w 1299676"/>
                <a:gd name="connsiteY246" fmla="*/ 336816 h 544942"/>
                <a:gd name="connsiteX247" fmla="*/ 1087675 w 1299676"/>
                <a:gd name="connsiteY247" fmla="*/ 350140 h 544942"/>
                <a:gd name="connsiteX248" fmla="*/ 1085156 w 1299676"/>
                <a:gd name="connsiteY248" fmla="*/ 347619 h 544942"/>
                <a:gd name="connsiteX249" fmla="*/ 1090914 w 1299676"/>
                <a:gd name="connsiteY249" fmla="*/ 306929 h 544942"/>
                <a:gd name="connsiteX250" fmla="*/ 1016412 w 1299676"/>
                <a:gd name="connsiteY250" fmla="*/ 306929 h 544942"/>
                <a:gd name="connsiteX251" fmla="*/ 982220 w 1299676"/>
                <a:gd name="connsiteY251" fmla="*/ 374986 h 544942"/>
                <a:gd name="connsiteX252" fmla="*/ 988699 w 1299676"/>
                <a:gd name="connsiteY252" fmla="*/ 308730 h 544942"/>
                <a:gd name="connsiteX253" fmla="*/ 937951 w 1299676"/>
                <a:gd name="connsiteY253" fmla="*/ 322773 h 544942"/>
                <a:gd name="connsiteX254" fmla="*/ 904479 w 1299676"/>
                <a:gd name="connsiteY254" fmla="*/ 437281 h 544942"/>
                <a:gd name="connsiteX255" fmla="*/ 977181 w 1299676"/>
                <a:gd name="connsiteY255" fmla="*/ 421797 h 544942"/>
                <a:gd name="connsiteX256" fmla="*/ 1082636 w 1299676"/>
                <a:gd name="connsiteY256" fmla="*/ 410634 h 544942"/>
                <a:gd name="connsiteX257" fmla="*/ 1115029 w 1299676"/>
                <a:gd name="connsiteY257" fmla="*/ 405953 h 544942"/>
                <a:gd name="connsiteX258" fmla="*/ 1187012 w 1299676"/>
                <a:gd name="connsiteY258" fmla="*/ 369224 h 544942"/>
                <a:gd name="connsiteX259" fmla="*/ 1190251 w 1299676"/>
                <a:gd name="connsiteY259" fmla="*/ 366704 h 544942"/>
                <a:gd name="connsiteX260" fmla="*/ 1239559 w 1299676"/>
                <a:gd name="connsiteY260" fmla="*/ 293246 h 544942"/>
                <a:gd name="connsiteX261" fmla="*/ 1249637 w 1299676"/>
                <a:gd name="connsiteY261" fmla="*/ 265520 h 544942"/>
                <a:gd name="connsiteX262" fmla="*/ 1257195 w 1299676"/>
                <a:gd name="connsiteY262" fmla="*/ 213307 h 544942"/>
                <a:gd name="connsiteX263" fmla="*/ 1248917 w 1299676"/>
                <a:gd name="connsiteY263" fmla="*/ 138409 h 544942"/>
                <a:gd name="connsiteX264" fmla="*/ 1224443 w 1299676"/>
                <a:gd name="connsiteY264" fmla="*/ 87277 h 544942"/>
                <a:gd name="connsiteX265" fmla="*/ 1202488 w 1299676"/>
                <a:gd name="connsiteY265" fmla="*/ 61711 h 544942"/>
                <a:gd name="connsiteX266" fmla="*/ 1183772 w 1299676"/>
                <a:gd name="connsiteY266" fmla="*/ 53429 h 544942"/>
                <a:gd name="connsiteX267" fmla="*/ 1126906 w 1299676"/>
                <a:gd name="connsiteY267" fmla="*/ 39026 h 544942"/>
                <a:gd name="connsiteX268" fmla="*/ 1121147 w 1299676"/>
                <a:gd name="connsiteY268" fmla="*/ 37945 h 544942"/>
                <a:gd name="connsiteX269" fmla="*/ 980781 w 1299676"/>
                <a:gd name="connsiteY269" fmla="*/ 36505 h 544942"/>
                <a:gd name="connsiteX270" fmla="*/ 979701 w 1299676"/>
                <a:gd name="connsiteY270" fmla="*/ 40826 h 544942"/>
                <a:gd name="connsiteX271" fmla="*/ 1000576 w 1299676"/>
                <a:gd name="connsiteY271" fmla="*/ 67112 h 544942"/>
                <a:gd name="connsiteX272" fmla="*/ 1014613 w 1299676"/>
                <a:gd name="connsiteY272" fmla="*/ 75754 h 544942"/>
                <a:gd name="connsiteX273" fmla="*/ 1060682 w 1299676"/>
                <a:gd name="connsiteY273" fmla="*/ 94479 h 544942"/>
                <a:gd name="connsiteX274" fmla="*/ 1087675 w 1299676"/>
                <a:gd name="connsiteY274" fmla="*/ 103121 h 544942"/>
                <a:gd name="connsiteX275" fmla="*/ 1043406 w 1299676"/>
                <a:gd name="connsiteY275" fmla="*/ 46588 h 544942"/>
                <a:gd name="connsiteX276" fmla="*/ 1036567 w 1299676"/>
                <a:gd name="connsiteY276" fmla="*/ 42266 h 544942"/>
                <a:gd name="connsiteX277" fmla="*/ 980781 w 1299676"/>
                <a:gd name="connsiteY277" fmla="*/ 36505 h 544942"/>
                <a:gd name="connsiteX278" fmla="*/ 827457 w 1299676"/>
                <a:gd name="connsiteY278" fmla="*/ 857 h 544942"/>
                <a:gd name="connsiteX279" fmla="*/ 849052 w 1299676"/>
                <a:gd name="connsiteY279" fmla="*/ 4458 h 544942"/>
                <a:gd name="connsiteX280" fmla="*/ 917076 w 1299676"/>
                <a:gd name="connsiteY280" fmla="*/ 8779 h 544942"/>
                <a:gd name="connsiteX281" fmla="*/ 1007774 w 1299676"/>
                <a:gd name="connsiteY281" fmla="*/ 5178 h 544942"/>
                <a:gd name="connsiteX282" fmla="*/ 1075078 w 1299676"/>
                <a:gd name="connsiteY282" fmla="*/ 6618 h 544942"/>
                <a:gd name="connsiteX283" fmla="*/ 1165777 w 1299676"/>
                <a:gd name="connsiteY283" fmla="*/ 5178 h 544942"/>
                <a:gd name="connsiteX284" fmla="*/ 1223003 w 1299676"/>
                <a:gd name="connsiteY284" fmla="*/ 28943 h 544942"/>
                <a:gd name="connsiteX285" fmla="*/ 1264033 w 1299676"/>
                <a:gd name="connsiteY285" fmla="*/ 73954 h 544942"/>
                <a:gd name="connsiteX286" fmla="*/ 1285988 w 1299676"/>
                <a:gd name="connsiteY286" fmla="*/ 122205 h 544942"/>
                <a:gd name="connsiteX287" fmla="*/ 1298945 w 1299676"/>
                <a:gd name="connsiteY287" fmla="*/ 220149 h 544942"/>
                <a:gd name="connsiteX288" fmla="*/ 1283109 w 1299676"/>
                <a:gd name="connsiteY288" fmla="*/ 288565 h 544942"/>
                <a:gd name="connsiteX289" fmla="*/ 1269792 w 1299676"/>
                <a:gd name="connsiteY289" fmla="*/ 318812 h 544942"/>
                <a:gd name="connsiteX290" fmla="*/ 1248917 w 1299676"/>
                <a:gd name="connsiteY290" fmla="*/ 356981 h 544942"/>
                <a:gd name="connsiteX291" fmla="*/ 1227322 w 1299676"/>
                <a:gd name="connsiteY291" fmla="*/ 385068 h 544942"/>
                <a:gd name="connsiteX292" fmla="*/ 1192770 w 1299676"/>
                <a:gd name="connsiteY292" fmla="*/ 410994 h 544942"/>
                <a:gd name="connsiteX293" fmla="*/ 1151020 w 1299676"/>
                <a:gd name="connsiteY293" fmla="*/ 433320 h 544942"/>
                <a:gd name="connsiteX294" fmla="*/ 1071479 w 1299676"/>
                <a:gd name="connsiteY294" fmla="*/ 449524 h 544942"/>
                <a:gd name="connsiteX295" fmla="*/ 1018572 w 1299676"/>
                <a:gd name="connsiteY295" fmla="*/ 453845 h 544942"/>
                <a:gd name="connsiteX296" fmla="*/ 836095 w 1299676"/>
                <a:gd name="connsiteY296" fmla="*/ 498135 h 544942"/>
                <a:gd name="connsiteX297" fmla="*/ 779228 w 1299676"/>
                <a:gd name="connsiteY297" fmla="*/ 499216 h 544942"/>
                <a:gd name="connsiteX298" fmla="*/ 713004 w 1299676"/>
                <a:gd name="connsiteY298" fmla="*/ 503177 h 544942"/>
                <a:gd name="connsiteX299" fmla="*/ 641021 w 1299676"/>
                <a:gd name="connsiteY299" fmla="*/ 504257 h 544942"/>
                <a:gd name="connsiteX300" fmla="*/ 517571 w 1299676"/>
                <a:gd name="connsiteY300" fmla="*/ 500656 h 544942"/>
                <a:gd name="connsiteX301" fmla="*/ 466463 w 1299676"/>
                <a:gd name="connsiteY301" fmla="*/ 500296 h 544942"/>
                <a:gd name="connsiteX302" fmla="*/ 394839 w 1299676"/>
                <a:gd name="connsiteY302" fmla="*/ 486973 h 544942"/>
                <a:gd name="connsiteX303" fmla="*/ 358848 w 1299676"/>
                <a:gd name="connsiteY303" fmla="*/ 467528 h 544942"/>
                <a:gd name="connsiteX304" fmla="*/ 326096 w 1299676"/>
                <a:gd name="connsiteY304" fmla="*/ 433320 h 544942"/>
                <a:gd name="connsiteX305" fmla="*/ 309900 w 1299676"/>
                <a:gd name="connsiteY305" fmla="*/ 410634 h 544942"/>
                <a:gd name="connsiteX306" fmla="*/ 294423 w 1299676"/>
                <a:gd name="connsiteY306" fmla="*/ 386508 h 544942"/>
                <a:gd name="connsiteX307" fmla="*/ 280746 w 1299676"/>
                <a:gd name="connsiteY307" fmla="*/ 355901 h 544942"/>
                <a:gd name="connsiteX308" fmla="*/ 270669 w 1299676"/>
                <a:gd name="connsiteY308" fmla="*/ 289645 h 544942"/>
                <a:gd name="connsiteX309" fmla="*/ 272468 w 1299676"/>
                <a:gd name="connsiteY309" fmla="*/ 288925 h 544942"/>
                <a:gd name="connsiteX310" fmla="*/ 275348 w 1299676"/>
                <a:gd name="connsiteY310" fmla="*/ 259758 h 544942"/>
                <a:gd name="connsiteX311" fmla="*/ 274268 w 1299676"/>
                <a:gd name="connsiteY311" fmla="*/ 216908 h 544942"/>
                <a:gd name="connsiteX312" fmla="*/ 278587 w 1299676"/>
                <a:gd name="connsiteY312" fmla="*/ 170097 h 544942"/>
                <a:gd name="connsiteX313" fmla="*/ 287585 w 1299676"/>
                <a:gd name="connsiteY313" fmla="*/ 135889 h 544942"/>
                <a:gd name="connsiteX314" fmla="*/ 330055 w 1299676"/>
                <a:gd name="connsiteY314" fmla="*/ 90158 h 544942"/>
                <a:gd name="connsiteX315" fmla="*/ 437310 w 1299676"/>
                <a:gd name="connsiteY315" fmla="*/ 66752 h 544942"/>
                <a:gd name="connsiteX316" fmla="*/ 480140 w 1299676"/>
                <a:gd name="connsiteY316" fmla="*/ 53429 h 544942"/>
                <a:gd name="connsiteX317" fmla="*/ 530887 w 1299676"/>
                <a:gd name="connsiteY317" fmla="*/ 26423 h 544942"/>
                <a:gd name="connsiteX318" fmla="*/ 570478 w 1299676"/>
                <a:gd name="connsiteY318" fmla="*/ 15260 h 544942"/>
                <a:gd name="connsiteX319" fmla="*/ 655058 w 1299676"/>
                <a:gd name="connsiteY319" fmla="*/ 5178 h 544942"/>
                <a:gd name="connsiteX320" fmla="*/ 699687 w 1299676"/>
                <a:gd name="connsiteY320" fmla="*/ 9859 h 544942"/>
                <a:gd name="connsiteX321" fmla="*/ 749715 w 1299676"/>
                <a:gd name="connsiteY321" fmla="*/ 11299 h 544942"/>
                <a:gd name="connsiteX322" fmla="*/ 827457 w 1299676"/>
                <a:gd name="connsiteY322" fmla="*/ 857 h 5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close/>
                  <a:moveTo>
                    <a:pt x="418795" y="413541"/>
                  </a:moveTo>
                  <a:lnTo>
                    <a:pt x="419162" y="413904"/>
                  </a:lnTo>
                  <a:lnTo>
                    <a:pt x="419122" y="413953"/>
                  </a:lnTo>
                  <a:lnTo>
                    <a:pt x="417499" y="415922"/>
                  </a:lnTo>
                  <a:lnTo>
                    <a:pt x="418585" y="413927"/>
                  </a:lnTo>
                  <a:close/>
                  <a:moveTo>
                    <a:pt x="418220" y="412901"/>
                  </a:moveTo>
                  <a:lnTo>
                    <a:pt x="417962" y="413897"/>
                  </a:lnTo>
                  <a:lnTo>
                    <a:pt x="417874" y="414235"/>
                  </a:lnTo>
                  <a:lnTo>
                    <a:pt x="417514" y="413875"/>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417E061B-C2F0-6246-9FC6-056C2609FF6F}"/>
                </a:ext>
              </a:extLst>
            </p:cNvPr>
            <p:cNvSpPr>
              <a:spLocks noChangeArrowheads="1"/>
            </p:cNvSpPr>
            <p:nvPr/>
          </p:nvSpPr>
          <p:spPr bwMode="auto">
            <a:xfrm rot="19721628">
              <a:off x="2032670" y="5661512"/>
              <a:ext cx="827068" cy="1193798"/>
            </a:xfrm>
            <a:custGeom>
              <a:avLst/>
              <a:gdLst>
                <a:gd name="connsiteX0" fmla="*/ 193350 w 911693"/>
                <a:gd name="connsiteY0" fmla="*/ 894884 h 1315854"/>
                <a:gd name="connsiteX1" fmla="*/ 228637 w 911693"/>
                <a:gd name="connsiteY1" fmla="*/ 953626 h 1315854"/>
                <a:gd name="connsiteX2" fmla="*/ 268605 w 911693"/>
                <a:gd name="connsiteY2" fmla="*/ 999395 h 1315854"/>
                <a:gd name="connsiteX3" fmla="*/ 434598 w 911693"/>
                <a:gd name="connsiteY3" fmla="*/ 1116879 h 1315854"/>
                <a:gd name="connsiteX4" fmla="*/ 476726 w 911693"/>
                <a:gd name="connsiteY4" fmla="*/ 1142466 h 1315854"/>
                <a:gd name="connsiteX5" fmla="*/ 418395 w 911693"/>
                <a:gd name="connsiteY5" fmla="*/ 1131294 h 1315854"/>
                <a:gd name="connsiteX6" fmla="*/ 324416 w 911693"/>
                <a:gd name="connsiteY6" fmla="*/ 1066065 h 1315854"/>
                <a:gd name="connsiteX7" fmla="*/ 268965 w 911693"/>
                <a:gd name="connsiteY7" fmla="*/ 1012368 h 1315854"/>
                <a:gd name="connsiteX8" fmla="*/ 258163 w 911693"/>
                <a:gd name="connsiteY8" fmla="*/ 1005161 h 1315854"/>
                <a:gd name="connsiteX9" fmla="*/ 297771 w 911693"/>
                <a:gd name="connsiteY9" fmla="*/ 1065344 h 1315854"/>
                <a:gd name="connsiteX10" fmla="*/ 351061 w 911693"/>
                <a:gd name="connsiteY10" fmla="*/ 1117960 h 1315854"/>
                <a:gd name="connsiteX11" fmla="*/ 288409 w 911693"/>
                <a:gd name="connsiteY11" fmla="*/ 1090571 h 1315854"/>
                <a:gd name="connsiteX12" fmla="*/ 241960 w 911693"/>
                <a:gd name="connsiteY12" fmla="*/ 1029667 h 1315854"/>
                <a:gd name="connsiteX13" fmla="*/ 196231 w 911693"/>
                <a:gd name="connsiteY13" fmla="*/ 920111 h 1315854"/>
                <a:gd name="connsiteX14" fmla="*/ 189749 w 911693"/>
                <a:gd name="connsiteY14" fmla="*/ 896326 h 1315854"/>
                <a:gd name="connsiteX15" fmla="*/ 193350 w 911693"/>
                <a:gd name="connsiteY15" fmla="*/ 894884 h 1315854"/>
                <a:gd name="connsiteX16" fmla="*/ 391473 w 911693"/>
                <a:gd name="connsiteY16" fmla="*/ 559301 h 1315854"/>
                <a:gd name="connsiteX17" fmla="*/ 412352 w 911693"/>
                <a:gd name="connsiteY17" fmla="*/ 653954 h 1315854"/>
                <a:gd name="connsiteX18" fmla="*/ 422071 w 911693"/>
                <a:gd name="connsiteY18" fmla="*/ 682026 h 1315854"/>
                <a:gd name="connsiteX19" fmla="*/ 523584 w 911693"/>
                <a:gd name="connsiteY19" fmla="*/ 809789 h 1315854"/>
                <a:gd name="connsiteX20" fmla="*/ 584420 w 911693"/>
                <a:gd name="connsiteY20" fmla="*/ 865573 h 1315854"/>
                <a:gd name="connsiteX21" fmla="*/ 662534 w 911693"/>
                <a:gd name="connsiteY21" fmla="*/ 909481 h 1315854"/>
                <a:gd name="connsiteX22" fmla="*/ 733449 w 911693"/>
                <a:gd name="connsiteY22" fmla="*/ 933594 h 1315854"/>
                <a:gd name="connsiteX23" fmla="*/ 746768 w 911693"/>
                <a:gd name="connsiteY23" fmla="*/ 938273 h 1315854"/>
                <a:gd name="connsiteX24" fmla="*/ 800044 w 911693"/>
                <a:gd name="connsiteY24" fmla="*/ 892206 h 1315854"/>
                <a:gd name="connsiteX25" fmla="*/ 852961 w 911693"/>
                <a:gd name="connsiteY25" fmla="*/ 865214 h 1315854"/>
                <a:gd name="connsiteX26" fmla="*/ 883558 w 911693"/>
                <a:gd name="connsiteY26" fmla="*/ 825625 h 1315854"/>
                <a:gd name="connsiteX27" fmla="*/ 862320 w 911693"/>
                <a:gd name="connsiteY27" fmla="*/ 827424 h 1315854"/>
                <a:gd name="connsiteX28" fmla="*/ 749288 w 911693"/>
                <a:gd name="connsiteY28" fmla="*/ 816987 h 1315854"/>
                <a:gd name="connsiteX29" fmla="*/ 667934 w 911693"/>
                <a:gd name="connsiteY29" fmla="*/ 792874 h 1315854"/>
                <a:gd name="connsiteX30" fmla="*/ 585860 w 911693"/>
                <a:gd name="connsiteY30" fmla="*/ 759044 h 1315854"/>
                <a:gd name="connsiteX31" fmla="*/ 532223 w 911693"/>
                <a:gd name="connsiteY31" fmla="*/ 722335 h 1315854"/>
                <a:gd name="connsiteX32" fmla="*/ 446549 w 911693"/>
                <a:gd name="connsiteY32" fmla="*/ 635600 h 1315854"/>
                <a:gd name="connsiteX33" fmla="*/ 391473 w 911693"/>
                <a:gd name="connsiteY33" fmla="*/ 559301 h 1315854"/>
                <a:gd name="connsiteX34" fmla="*/ 200504 w 911693"/>
                <a:gd name="connsiteY34" fmla="*/ 309097 h 1315854"/>
                <a:gd name="connsiteX35" fmla="*/ 178382 w 911693"/>
                <a:gd name="connsiteY35" fmla="*/ 384614 h 1315854"/>
                <a:gd name="connsiteX36" fmla="*/ 146624 w 911693"/>
                <a:gd name="connsiteY36" fmla="*/ 568373 h 1315854"/>
                <a:gd name="connsiteX37" fmla="*/ 152334 w 911693"/>
                <a:gd name="connsiteY37" fmla="*/ 757885 h 1315854"/>
                <a:gd name="connsiteX38" fmla="*/ 159113 w 911693"/>
                <a:gd name="connsiteY38" fmla="*/ 792767 h 1315854"/>
                <a:gd name="connsiteX39" fmla="*/ 158756 w 911693"/>
                <a:gd name="connsiteY39" fmla="*/ 810388 h 1315854"/>
                <a:gd name="connsiteX40" fmla="*/ 146624 w 911693"/>
                <a:gd name="connsiteY40" fmla="*/ 799959 h 1315854"/>
                <a:gd name="connsiteX41" fmla="*/ 130924 w 911693"/>
                <a:gd name="connsiteY41" fmla="*/ 752131 h 1315854"/>
                <a:gd name="connsiteX42" fmla="*/ 138061 w 911693"/>
                <a:gd name="connsiteY42" fmla="*/ 486023 h 1315854"/>
                <a:gd name="connsiteX43" fmla="*/ 200504 w 911693"/>
                <a:gd name="connsiteY43" fmla="*/ 309097 h 1315854"/>
                <a:gd name="connsiteX44" fmla="*/ 375994 w 911693"/>
                <a:gd name="connsiteY44" fmla="*/ 257708 h 1315854"/>
                <a:gd name="connsiteX45" fmla="*/ 351876 w 911693"/>
                <a:gd name="connsiteY45" fmla="*/ 313492 h 1315854"/>
                <a:gd name="connsiteX46" fmla="*/ 335317 w 911693"/>
                <a:gd name="connsiteY46" fmla="*/ 444854 h 1315854"/>
                <a:gd name="connsiteX47" fmla="*/ 342517 w 911693"/>
                <a:gd name="connsiteY47" fmla="*/ 573337 h 1315854"/>
                <a:gd name="connsiteX48" fmla="*/ 349356 w 911693"/>
                <a:gd name="connsiteY48" fmla="*/ 643877 h 1315854"/>
                <a:gd name="connsiteX49" fmla="*/ 380674 w 911693"/>
                <a:gd name="connsiteY49" fmla="*/ 772720 h 1315854"/>
                <a:gd name="connsiteX50" fmla="*/ 401553 w 911693"/>
                <a:gd name="connsiteY50" fmla="*/ 828144 h 1315854"/>
                <a:gd name="connsiteX51" fmla="*/ 466348 w 911693"/>
                <a:gd name="connsiteY51" fmla="*/ 931794 h 1315854"/>
                <a:gd name="connsiteX52" fmla="*/ 588739 w 911693"/>
                <a:gd name="connsiteY52" fmla="*/ 1041923 h 1315854"/>
                <a:gd name="connsiteX53" fmla="*/ 722290 w 911693"/>
                <a:gd name="connsiteY53" fmla="*/ 1088709 h 1315854"/>
                <a:gd name="connsiteX54" fmla="*/ 773766 w 911693"/>
                <a:gd name="connsiteY54" fmla="*/ 1050200 h 1315854"/>
                <a:gd name="connsiteX55" fmla="*/ 811924 w 911693"/>
                <a:gd name="connsiteY55" fmla="*/ 975342 h 1315854"/>
                <a:gd name="connsiteX56" fmla="*/ 778446 w 911693"/>
                <a:gd name="connsiteY56" fmla="*/ 971023 h 1315854"/>
                <a:gd name="connsiteX57" fmla="*/ 721210 w 911693"/>
                <a:gd name="connsiteY57" fmla="*/ 958427 h 1315854"/>
                <a:gd name="connsiteX58" fmla="*/ 646695 w 911693"/>
                <a:gd name="connsiteY58" fmla="*/ 939352 h 1315854"/>
                <a:gd name="connsiteX59" fmla="*/ 568941 w 911693"/>
                <a:gd name="connsiteY59" fmla="*/ 902643 h 1315854"/>
                <a:gd name="connsiteX60" fmla="*/ 511705 w 911693"/>
                <a:gd name="connsiteY60" fmla="*/ 850818 h 1315854"/>
                <a:gd name="connsiteX61" fmla="*/ 419191 w 911693"/>
                <a:gd name="connsiteY61" fmla="*/ 751126 h 1315854"/>
                <a:gd name="connsiteX62" fmla="*/ 372035 w 911693"/>
                <a:gd name="connsiteY62" fmla="*/ 630921 h 1315854"/>
                <a:gd name="connsiteX63" fmla="*/ 368795 w 911693"/>
                <a:gd name="connsiteY63" fmla="*/ 605368 h 1315854"/>
                <a:gd name="connsiteX64" fmla="*/ 358356 w 911693"/>
                <a:gd name="connsiteY64" fmla="*/ 509276 h 1315854"/>
                <a:gd name="connsiteX65" fmla="*/ 354396 w 911693"/>
                <a:gd name="connsiteY65" fmla="*/ 440536 h 1315854"/>
                <a:gd name="connsiteX66" fmla="*/ 354756 w 911693"/>
                <a:gd name="connsiteY66" fmla="*/ 432618 h 1315854"/>
                <a:gd name="connsiteX67" fmla="*/ 359436 w 911693"/>
                <a:gd name="connsiteY67" fmla="*/ 395908 h 1315854"/>
                <a:gd name="connsiteX68" fmla="*/ 369875 w 911693"/>
                <a:gd name="connsiteY68" fmla="*/ 307373 h 1315854"/>
                <a:gd name="connsiteX69" fmla="*/ 375994 w 911693"/>
                <a:gd name="connsiteY69" fmla="*/ 257708 h 1315854"/>
                <a:gd name="connsiteX70" fmla="*/ 370640 w 911693"/>
                <a:gd name="connsiteY70" fmla="*/ 25215 h 1315854"/>
                <a:gd name="connsiteX71" fmla="*/ 359076 w 911693"/>
                <a:gd name="connsiteY71" fmla="*/ 35292 h 1315854"/>
                <a:gd name="connsiteX72" fmla="*/ 346117 w 911693"/>
                <a:gd name="connsiteY72" fmla="*/ 57605 h 1315854"/>
                <a:gd name="connsiteX73" fmla="*/ 310839 w 911693"/>
                <a:gd name="connsiteY73" fmla="*/ 138942 h 1315854"/>
                <a:gd name="connsiteX74" fmla="*/ 272322 w 911693"/>
                <a:gd name="connsiteY74" fmla="*/ 185009 h 1315854"/>
                <a:gd name="connsiteX75" fmla="*/ 229125 w 911693"/>
                <a:gd name="connsiteY75" fmla="*/ 209122 h 1315854"/>
                <a:gd name="connsiteX76" fmla="*/ 101333 w 911693"/>
                <a:gd name="connsiteY76" fmla="*/ 348402 h 1315854"/>
                <a:gd name="connsiteX77" fmla="*/ 46257 w 911693"/>
                <a:gd name="connsiteY77" fmla="*/ 513235 h 1315854"/>
                <a:gd name="connsiteX78" fmla="*/ 34738 w 911693"/>
                <a:gd name="connsiteY78" fmla="*/ 633080 h 1315854"/>
                <a:gd name="connsiteX79" fmla="*/ 54177 w 911693"/>
                <a:gd name="connsiteY79" fmla="*/ 892206 h 1315854"/>
                <a:gd name="connsiteX80" fmla="*/ 91614 w 911693"/>
                <a:gd name="connsiteY80" fmla="*/ 976422 h 1315854"/>
                <a:gd name="connsiteX81" fmla="*/ 141651 w 911693"/>
                <a:gd name="connsiteY81" fmla="*/ 1050200 h 1315854"/>
                <a:gd name="connsiteX82" fmla="*/ 202487 w 911693"/>
                <a:gd name="connsiteY82" fmla="*/ 1122540 h 1315854"/>
                <a:gd name="connsiteX83" fmla="*/ 251443 w 911693"/>
                <a:gd name="connsiteY83" fmla="*/ 1166087 h 1315854"/>
                <a:gd name="connsiteX84" fmla="*/ 337117 w 911693"/>
                <a:gd name="connsiteY84" fmla="*/ 1225830 h 1315854"/>
                <a:gd name="connsiteX85" fmla="*/ 368795 w 911693"/>
                <a:gd name="connsiteY85" fmla="*/ 1242025 h 1315854"/>
                <a:gd name="connsiteX86" fmla="*/ 439350 w 911693"/>
                <a:gd name="connsiteY86" fmla="*/ 1265778 h 1315854"/>
                <a:gd name="connsiteX87" fmla="*/ 500546 w 911693"/>
                <a:gd name="connsiteY87" fmla="*/ 1271897 h 1315854"/>
                <a:gd name="connsiteX88" fmla="*/ 565701 w 911693"/>
                <a:gd name="connsiteY88" fmla="*/ 1272616 h 1315854"/>
                <a:gd name="connsiteX89" fmla="*/ 620777 w 911693"/>
                <a:gd name="connsiteY89" fmla="*/ 1268298 h 1315854"/>
                <a:gd name="connsiteX90" fmla="*/ 701411 w 911693"/>
                <a:gd name="connsiteY90" fmla="*/ 1242025 h 1315854"/>
                <a:gd name="connsiteX91" fmla="*/ 707531 w 911693"/>
                <a:gd name="connsiteY91" fmla="*/ 1236987 h 1315854"/>
                <a:gd name="connsiteX92" fmla="*/ 734169 w 911693"/>
                <a:gd name="connsiteY92" fmla="*/ 1208915 h 1315854"/>
                <a:gd name="connsiteX93" fmla="*/ 734169 w 911693"/>
                <a:gd name="connsiteY93" fmla="*/ 1168606 h 1315854"/>
                <a:gd name="connsiteX94" fmla="*/ 716890 w 911693"/>
                <a:gd name="connsiteY94" fmla="*/ 1181563 h 1315854"/>
                <a:gd name="connsiteX95" fmla="*/ 738489 w 911693"/>
                <a:gd name="connsiteY95" fmla="*/ 1122180 h 1315854"/>
                <a:gd name="connsiteX96" fmla="*/ 708971 w 911693"/>
                <a:gd name="connsiteY96" fmla="*/ 1108144 h 1315854"/>
                <a:gd name="connsiteX97" fmla="*/ 617177 w 911693"/>
                <a:gd name="connsiteY97" fmla="*/ 1093748 h 1315854"/>
                <a:gd name="connsiteX98" fmla="*/ 468868 w 911693"/>
                <a:gd name="connsiteY98" fmla="*/ 1000175 h 1315854"/>
                <a:gd name="connsiteX99" fmla="*/ 394353 w 911693"/>
                <a:gd name="connsiteY99" fmla="*/ 902643 h 1315854"/>
                <a:gd name="connsiteX100" fmla="*/ 340357 w 911693"/>
                <a:gd name="connsiteY100" fmla="*/ 784237 h 1315854"/>
                <a:gd name="connsiteX101" fmla="*/ 305799 w 911693"/>
                <a:gd name="connsiteY101" fmla="*/ 561821 h 1315854"/>
                <a:gd name="connsiteX102" fmla="*/ 307959 w 911693"/>
                <a:gd name="connsiteY102" fmla="*/ 451333 h 1315854"/>
                <a:gd name="connsiteX103" fmla="*/ 321278 w 911693"/>
                <a:gd name="connsiteY103" fmla="*/ 363158 h 1315854"/>
                <a:gd name="connsiteX104" fmla="*/ 328118 w 911693"/>
                <a:gd name="connsiteY104" fmla="*/ 302695 h 1315854"/>
                <a:gd name="connsiteX105" fmla="*/ 336037 w 911693"/>
                <a:gd name="connsiteY105" fmla="*/ 256628 h 1315854"/>
                <a:gd name="connsiteX106" fmla="*/ 434670 w 911693"/>
                <a:gd name="connsiteY106" fmla="*/ 57245 h 1315854"/>
                <a:gd name="connsiteX107" fmla="*/ 385714 w 911693"/>
                <a:gd name="connsiteY107" fmla="*/ 29173 h 1315854"/>
                <a:gd name="connsiteX108" fmla="*/ 370640 w 911693"/>
                <a:gd name="connsiteY108" fmla="*/ 25215 h 1315854"/>
                <a:gd name="connsiteX109" fmla="*/ 366815 w 911693"/>
                <a:gd name="connsiteY109" fmla="*/ 292 h 1315854"/>
                <a:gd name="connsiteX110" fmla="*/ 405152 w 911693"/>
                <a:gd name="connsiteY110" fmla="*/ 13338 h 1315854"/>
                <a:gd name="connsiteX111" fmla="*/ 453749 w 911693"/>
                <a:gd name="connsiteY111" fmla="*/ 44289 h 1315854"/>
                <a:gd name="connsiteX112" fmla="*/ 462028 w 911693"/>
                <a:gd name="connsiteY112" fmla="*/ 69122 h 1315854"/>
                <a:gd name="connsiteX113" fmla="*/ 451589 w 911693"/>
                <a:gd name="connsiteY113" fmla="*/ 90716 h 1315854"/>
                <a:gd name="connsiteX114" fmla="*/ 394353 w 911693"/>
                <a:gd name="connsiteY114" fmla="*/ 237554 h 1315854"/>
                <a:gd name="connsiteX115" fmla="*/ 391473 w 911693"/>
                <a:gd name="connsiteY115" fmla="*/ 247271 h 1315854"/>
                <a:gd name="connsiteX116" fmla="*/ 375634 w 911693"/>
                <a:gd name="connsiteY116" fmla="*/ 386551 h 1315854"/>
                <a:gd name="connsiteX117" fmla="*/ 378514 w 911693"/>
                <a:gd name="connsiteY117" fmla="*/ 465728 h 1315854"/>
                <a:gd name="connsiteX118" fmla="*/ 387874 w 911693"/>
                <a:gd name="connsiteY118" fmla="*/ 491281 h 1315854"/>
                <a:gd name="connsiteX119" fmla="*/ 449429 w 911693"/>
                <a:gd name="connsiteY119" fmla="*/ 589893 h 1315854"/>
                <a:gd name="connsiteX120" fmla="*/ 485067 w 911693"/>
                <a:gd name="connsiteY120" fmla="*/ 632720 h 1315854"/>
                <a:gd name="connsiteX121" fmla="*/ 563901 w 911693"/>
                <a:gd name="connsiteY121" fmla="*/ 697502 h 1315854"/>
                <a:gd name="connsiteX122" fmla="*/ 581900 w 911693"/>
                <a:gd name="connsiteY122" fmla="*/ 709738 h 1315854"/>
                <a:gd name="connsiteX123" fmla="*/ 701411 w 911693"/>
                <a:gd name="connsiteY123" fmla="*/ 759404 h 1315854"/>
                <a:gd name="connsiteX124" fmla="*/ 759727 w 911693"/>
                <a:gd name="connsiteY124" fmla="*/ 777759 h 1315854"/>
                <a:gd name="connsiteX125" fmla="*/ 853321 w 911693"/>
                <a:gd name="connsiteY125" fmla="*/ 793954 h 1315854"/>
                <a:gd name="connsiteX126" fmla="*/ 886438 w 911693"/>
                <a:gd name="connsiteY126" fmla="*/ 797193 h 1315854"/>
                <a:gd name="connsiteX127" fmla="*/ 897237 w 911693"/>
                <a:gd name="connsiteY127" fmla="*/ 801512 h 1315854"/>
                <a:gd name="connsiteX128" fmla="*/ 910197 w 911693"/>
                <a:gd name="connsiteY128" fmla="*/ 850098 h 1315854"/>
                <a:gd name="connsiteX129" fmla="*/ 853321 w 911693"/>
                <a:gd name="connsiteY129" fmla="*/ 912720 h 1315854"/>
                <a:gd name="connsiteX130" fmla="*/ 810844 w 911693"/>
                <a:gd name="connsiteY130" fmla="*/ 933954 h 1315854"/>
                <a:gd name="connsiteX131" fmla="*/ 797525 w 911693"/>
                <a:gd name="connsiteY131" fmla="*/ 942951 h 1315854"/>
                <a:gd name="connsiteX132" fmla="*/ 835682 w 911693"/>
                <a:gd name="connsiteY132" fmla="*/ 950149 h 1315854"/>
                <a:gd name="connsiteX133" fmla="*/ 850801 w 911693"/>
                <a:gd name="connsiteY133" fmla="*/ 972463 h 1315854"/>
                <a:gd name="connsiteX134" fmla="*/ 839642 w 911693"/>
                <a:gd name="connsiteY134" fmla="*/ 1034725 h 1315854"/>
                <a:gd name="connsiteX135" fmla="*/ 820203 w 911693"/>
                <a:gd name="connsiteY135" fmla="*/ 1060637 h 1315854"/>
                <a:gd name="connsiteX136" fmla="*/ 778446 w 911693"/>
                <a:gd name="connsiteY136" fmla="*/ 1087989 h 1315854"/>
                <a:gd name="connsiteX137" fmla="*/ 795725 w 911693"/>
                <a:gd name="connsiteY137" fmla="*/ 1104545 h 1315854"/>
                <a:gd name="connsiteX138" fmla="*/ 793565 w 911693"/>
                <a:gd name="connsiteY138" fmla="*/ 1126858 h 1315854"/>
                <a:gd name="connsiteX139" fmla="*/ 786725 w 911693"/>
                <a:gd name="connsiteY139" fmla="*/ 1157809 h 1315854"/>
                <a:gd name="connsiteX140" fmla="*/ 756487 w 911693"/>
                <a:gd name="connsiteY140" fmla="*/ 1230508 h 1315854"/>
                <a:gd name="connsiteX141" fmla="*/ 635176 w 911693"/>
                <a:gd name="connsiteY141" fmla="*/ 1303567 h 1315854"/>
                <a:gd name="connsiteX142" fmla="*/ 481827 w 911693"/>
                <a:gd name="connsiteY142" fmla="*/ 1311485 h 1315854"/>
                <a:gd name="connsiteX143" fmla="*/ 472108 w 911693"/>
                <a:gd name="connsiteY143" fmla="*/ 1310765 h 1315854"/>
                <a:gd name="connsiteX144" fmla="*/ 327038 w 911693"/>
                <a:gd name="connsiteY144" fmla="*/ 1269017 h 1315854"/>
                <a:gd name="connsiteX145" fmla="*/ 177289 w 911693"/>
                <a:gd name="connsiteY145" fmla="*/ 1156730 h 1315854"/>
                <a:gd name="connsiteX146" fmla="*/ 81535 w 911693"/>
                <a:gd name="connsiteY146" fmla="*/ 1031486 h 1315854"/>
                <a:gd name="connsiteX147" fmla="*/ 77215 w 911693"/>
                <a:gd name="connsiteY147" fmla="*/ 1024648 h 1315854"/>
                <a:gd name="connsiteX148" fmla="*/ 1260 w 911693"/>
                <a:gd name="connsiteY148" fmla="*/ 775959 h 1315854"/>
                <a:gd name="connsiteX149" fmla="*/ 8100 w 911693"/>
                <a:gd name="connsiteY149" fmla="*/ 562181 h 1315854"/>
                <a:gd name="connsiteX150" fmla="*/ 55977 w 911693"/>
                <a:gd name="connsiteY150" fmla="*/ 374675 h 1315854"/>
                <a:gd name="connsiteX151" fmla="*/ 158570 w 911693"/>
                <a:gd name="connsiteY151" fmla="*/ 212001 h 1315854"/>
                <a:gd name="connsiteX152" fmla="*/ 247844 w 911693"/>
                <a:gd name="connsiteY152" fmla="*/ 140381 h 1315854"/>
                <a:gd name="connsiteX153" fmla="*/ 270162 w 911693"/>
                <a:gd name="connsiteY153" fmla="*/ 116628 h 1315854"/>
                <a:gd name="connsiteX154" fmla="*/ 333877 w 911693"/>
                <a:gd name="connsiteY154" fmla="*/ 23415 h 1315854"/>
                <a:gd name="connsiteX155" fmla="*/ 366815 w 911693"/>
                <a:gd name="connsiteY155" fmla="*/ 292 h 13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1693" h="1315854">
                  <a:moveTo>
                    <a:pt x="193350" y="894884"/>
                  </a:moveTo>
                  <a:cubicBezTo>
                    <a:pt x="205232" y="914345"/>
                    <a:pt x="218195" y="933085"/>
                    <a:pt x="228637" y="953626"/>
                  </a:cubicBezTo>
                  <a:cubicBezTo>
                    <a:pt x="237999" y="972726"/>
                    <a:pt x="251682" y="987502"/>
                    <a:pt x="268605" y="999395"/>
                  </a:cubicBezTo>
                  <a:cubicBezTo>
                    <a:pt x="323336" y="1039037"/>
                    <a:pt x="378787" y="1077958"/>
                    <a:pt x="434598" y="1116879"/>
                  </a:cubicBezTo>
                  <a:cubicBezTo>
                    <a:pt x="447200" y="1126249"/>
                    <a:pt x="461243" y="1133456"/>
                    <a:pt x="476726" y="1142466"/>
                  </a:cubicBezTo>
                  <a:cubicBezTo>
                    <a:pt x="459803" y="1145349"/>
                    <a:pt x="441439" y="1141745"/>
                    <a:pt x="418395" y="1131294"/>
                  </a:cubicBezTo>
                  <a:cubicBezTo>
                    <a:pt x="382748" y="1115798"/>
                    <a:pt x="352502" y="1091652"/>
                    <a:pt x="324416" y="1066065"/>
                  </a:cubicBezTo>
                  <a:cubicBezTo>
                    <a:pt x="305332" y="1048767"/>
                    <a:pt x="287329" y="1030387"/>
                    <a:pt x="268965" y="1012368"/>
                  </a:cubicBezTo>
                  <a:cubicBezTo>
                    <a:pt x="266084" y="1009485"/>
                    <a:pt x="262484" y="1006963"/>
                    <a:pt x="258163" y="1005161"/>
                  </a:cubicBezTo>
                  <a:cubicBezTo>
                    <a:pt x="267525" y="1027865"/>
                    <a:pt x="280847" y="1047325"/>
                    <a:pt x="297771" y="1065344"/>
                  </a:cubicBezTo>
                  <a:cubicBezTo>
                    <a:pt x="313974" y="1082643"/>
                    <a:pt x="335218" y="1095616"/>
                    <a:pt x="351061" y="1117960"/>
                  </a:cubicBezTo>
                  <a:cubicBezTo>
                    <a:pt x="323336" y="1117960"/>
                    <a:pt x="305332" y="1104986"/>
                    <a:pt x="288409" y="1090571"/>
                  </a:cubicBezTo>
                  <a:cubicBezTo>
                    <a:pt x="268605" y="1073633"/>
                    <a:pt x="252402" y="1053452"/>
                    <a:pt x="241960" y="1029667"/>
                  </a:cubicBezTo>
                  <a:cubicBezTo>
                    <a:pt x="225396" y="993629"/>
                    <a:pt x="210993" y="956870"/>
                    <a:pt x="196231" y="920111"/>
                  </a:cubicBezTo>
                  <a:cubicBezTo>
                    <a:pt x="192990" y="912543"/>
                    <a:pt x="191910" y="904254"/>
                    <a:pt x="189749" y="896326"/>
                  </a:cubicBezTo>
                  <a:cubicBezTo>
                    <a:pt x="190829" y="895605"/>
                    <a:pt x="192270" y="895245"/>
                    <a:pt x="193350" y="894884"/>
                  </a:cubicBezTo>
                  <a:close/>
                  <a:moveTo>
                    <a:pt x="391473" y="559301"/>
                  </a:moveTo>
                  <a:cubicBezTo>
                    <a:pt x="399033" y="593492"/>
                    <a:pt x="405512" y="623723"/>
                    <a:pt x="412352" y="653954"/>
                  </a:cubicBezTo>
                  <a:cubicBezTo>
                    <a:pt x="414512" y="663671"/>
                    <a:pt x="417392" y="673389"/>
                    <a:pt x="422071" y="682026"/>
                  </a:cubicBezTo>
                  <a:cubicBezTo>
                    <a:pt x="447989" y="730612"/>
                    <a:pt x="481467" y="773800"/>
                    <a:pt x="523584" y="809789"/>
                  </a:cubicBezTo>
                  <a:cubicBezTo>
                    <a:pt x="544103" y="827784"/>
                    <a:pt x="564981" y="846139"/>
                    <a:pt x="584420" y="865573"/>
                  </a:cubicBezTo>
                  <a:cubicBezTo>
                    <a:pt x="606738" y="888247"/>
                    <a:pt x="632296" y="901923"/>
                    <a:pt x="662534" y="909481"/>
                  </a:cubicBezTo>
                  <a:cubicBezTo>
                    <a:pt x="686652" y="915239"/>
                    <a:pt x="710051" y="925316"/>
                    <a:pt x="733449" y="933594"/>
                  </a:cubicBezTo>
                  <a:cubicBezTo>
                    <a:pt x="737769" y="935033"/>
                    <a:pt x="741729" y="936473"/>
                    <a:pt x="746768" y="938273"/>
                  </a:cubicBezTo>
                  <a:cubicBezTo>
                    <a:pt x="759367" y="916319"/>
                    <a:pt x="778446" y="902643"/>
                    <a:pt x="800044" y="892206"/>
                  </a:cubicBezTo>
                  <a:cubicBezTo>
                    <a:pt x="817683" y="883208"/>
                    <a:pt x="835682" y="874571"/>
                    <a:pt x="852961" y="865214"/>
                  </a:cubicBezTo>
                  <a:cubicBezTo>
                    <a:pt x="868440" y="856936"/>
                    <a:pt x="880319" y="845419"/>
                    <a:pt x="883558" y="825625"/>
                  </a:cubicBezTo>
                  <a:cubicBezTo>
                    <a:pt x="874919" y="826345"/>
                    <a:pt x="868800" y="826705"/>
                    <a:pt x="862320" y="827424"/>
                  </a:cubicBezTo>
                  <a:cubicBezTo>
                    <a:pt x="823803" y="833183"/>
                    <a:pt x="786365" y="829944"/>
                    <a:pt x="749288" y="816987"/>
                  </a:cubicBezTo>
                  <a:cubicBezTo>
                    <a:pt x="722650" y="807990"/>
                    <a:pt x="694932" y="800432"/>
                    <a:pt x="667934" y="792874"/>
                  </a:cubicBezTo>
                  <a:cubicBezTo>
                    <a:pt x="639136" y="784957"/>
                    <a:pt x="611058" y="775959"/>
                    <a:pt x="585860" y="759044"/>
                  </a:cubicBezTo>
                  <a:cubicBezTo>
                    <a:pt x="567861" y="746808"/>
                    <a:pt x="550222" y="734211"/>
                    <a:pt x="532223" y="722335"/>
                  </a:cubicBezTo>
                  <a:cubicBezTo>
                    <a:pt x="497306" y="699661"/>
                    <a:pt x="469948" y="669430"/>
                    <a:pt x="446549" y="635600"/>
                  </a:cubicBezTo>
                  <a:cubicBezTo>
                    <a:pt x="429271" y="611127"/>
                    <a:pt x="411272" y="586654"/>
                    <a:pt x="391473" y="559301"/>
                  </a:cubicBezTo>
                  <a:close/>
                  <a:moveTo>
                    <a:pt x="200504" y="309097"/>
                  </a:moveTo>
                  <a:cubicBezTo>
                    <a:pt x="193011" y="334270"/>
                    <a:pt x="186588" y="359802"/>
                    <a:pt x="178382" y="384614"/>
                  </a:cubicBezTo>
                  <a:cubicBezTo>
                    <a:pt x="158756" y="444309"/>
                    <a:pt x="146268" y="505802"/>
                    <a:pt x="146624" y="568373"/>
                  </a:cubicBezTo>
                  <a:cubicBezTo>
                    <a:pt x="146981" y="631664"/>
                    <a:pt x="149836" y="694954"/>
                    <a:pt x="152334" y="757885"/>
                  </a:cubicBezTo>
                  <a:cubicBezTo>
                    <a:pt x="152690" y="769393"/>
                    <a:pt x="156615" y="781260"/>
                    <a:pt x="159113" y="792767"/>
                  </a:cubicBezTo>
                  <a:cubicBezTo>
                    <a:pt x="160184" y="797801"/>
                    <a:pt x="160897" y="802836"/>
                    <a:pt x="158756" y="810388"/>
                  </a:cubicBezTo>
                  <a:cubicBezTo>
                    <a:pt x="154475" y="807151"/>
                    <a:pt x="149836" y="804274"/>
                    <a:pt x="146624" y="799959"/>
                  </a:cubicBezTo>
                  <a:cubicBezTo>
                    <a:pt x="135920" y="786294"/>
                    <a:pt x="130924" y="769033"/>
                    <a:pt x="130924" y="752131"/>
                  </a:cubicBezTo>
                  <a:cubicBezTo>
                    <a:pt x="129497" y="663309"/>
                    <a:pt x="123074" y="574127"/>
                    <a:pt x="138061" y="486023"/>
                  </a:cubicBezTo>
                  <a:cubicBezTo>
                    <a:pt x="148765" y="424171"/>
                    <a:pt x="171245" y="365915"/>
                    <a:pt x="200504" y="309097"/>
                  </a:cubicBezTo>
                  <a:close/>
                  <a:moveTo>
                    <a:pt x="375994" y="257708"/>
                  </a:moveTo>
                  <a:cubicBezTo>
                    <a:pt x="359436" y="276422"/>
                    <a:pt x="355476" y="294777"/>
                    <a:pt x="351876" y="313492"/>
                  </a:cubicBezTo>
                  <a:cubicBezTo>
                    <a:pt x="343597" y="357040"/>
                    <a:pt x="334957" y="400587"/>
                    <a:pt x="335317" y="444854"/>
                  </a:cubicBezTo>
                  <a:cubicBezTo>
                    <a:pt x="336037" y="487682"/>
                    <a:pt x="339997" y="530510"/>
                    <a:pt x="342517" y="573337"/>
                  </a:cubicBezTo>
                  <a:cubicBezTo>
                    <a:pt x="344317" y="596731"/>
                    <a:pt x="344677" y="620844"/>
                    <a:pt x="349356" y="643877"/>
                  </a:cubicBezTo>
                  <a:cubicBezTo>
                    <a:pt x="358356" y="687065"/>
                    <a:pt x="369155" y="729892"/>
                    <a:pt x="380674" y="772720"/>
                  </a:cubicBezTo>
                  <a:cubicBezTo>
                    <a:pt x="385714" y="791795"/>
                    <a:pt x="393633" y="809789"/>
                    <a:pt x="401553" y="828144"/>
                  </a:cubicBezTo>
                  <a:cubicBezTo>
                    <a:pt x="417392" y="865933"/>
                    <a:pt x="442230" y="898684"/>
                    <a:pt x="466348" y="931794"/>
                  </a:cubicBezTo>
                  <a:cubicBezTo>
                    <a:pt x="499826" y="976422"/>
                    <a:pt x="537983" y="1016010"/>
                    <a:pt x="588739" y="1041923"/>
                  </a:cubicBezTo>
                  <a:cubicBezTo>
                    <a:pt x="631936" y="1063876"/>
                    <a:pt x="676573" y="1080792"/>
                    <a:pt x="722290" y="1088709"/>
                  </a:cubicBezTo>
                  <a:cubicBezTo>
                    <a:pt x="741369" y="1073953"/>
                    <a:pt x="756127" y="1059918"/>
                    <a:pt x="773766" y="1050200"/>
                  </a:cubicBezTo>
                  <a:cubicBezTo>
                    <a:pt x="804004" y="1034005"/>
                    <a:pt x="809404" y="1007373"/>
                    <a:pt x="811924" y="975342"/>
                  </a:cubicBezTo>
                  <a:cubicBezTo>
                    <a:pt x="800404" y="973542"/>
                    <a:pt x="789245" y="971023"/>
                    <a:pt x="778446" y="971023"/>
                  </a:cubicBezTo>
                  <a:cubicBezTo>
                    <a:pt x="758647" y="970303"/>
                    <a:pt x="739929" y="964545"/>
                    <a:pt x="721210" y="958427"/>
                  </a:cubicBezTo>
                  <a:cubicBezTo>
                    <a:pt x="696732" y="950509"/>
                    <a:pt x="671533" y="944031"/>
                    <a:pt x="646695" y="939352"/>
                  </a:cubicBezTo>
                  <a:cubicBezTo>
                    <a:pt x="617177" y="933594"/>
                    <a:pt x="591259" y="922797"/>
                    <a:pt x="568941" y="902643"/>
                  </a:cubicBezTo>
                  <a:cubicBezTo>
                    <a:pt x="550222" y="885008"/>
                    <a:pt x="532223" y="866293"/>
                    <a:pt x="511705" y="850818"/>
                  </a:cubicBezTo>
                  <a:cubicBezTo>
                    <a:pt x="474987" y="823106"/>
                    <a:pt x="445110" y="789275"/>
                    <a:pt x="419191" y="751126"/>
                  </a:cubicBezTo>
                  <a:cubicBezTo>
                    <a:pt x="393993" y="714777"/>
                    <a:pt x="377074" y="675548"/>
                    <a:pt x="372035" y="630921"/>
                  </a:cubicBezTo>
                  <a:cubicBezTo>
                    <a:pt x="371315" y="622283"/>
                    <a:pt x="369875" y="614006"/>
                    <a:pt x="368795" y="605368"/>
                  </a:cubicBezTo>
                  <a:cubicBezTo>
                    <a:pt x="365195" y="573337"/>
                    <a:pt x="356556" y="542026"/>
                    <a:pt x="358356" y="509276"/>
                  </a:cubicBezTo>
                  <a:cubicBezTo>
                    <a:pt x="359796" y="486242"/>
                    <a:pt x="361595" y="462849"/>
                    <a:pt x="354396" y="440536"/>
                  </a:cubicBezTo>
                  <a:cubicBezTo>
                    <a:pt x="354036" y="438016"/>
                    <a:pt x="354396" y="435137"/>
                    <a:pt x="354756" y="432618"/>
                  </a:cubicBezTo>
                  <a:cubicBezTo>
                    <a:pt x="356196" y="420381"/>
                    <a:pt x="357996" y="408145"/>
                    <a:pt x="359436" y="395908"/>
                  </a:cubicBezTo>
                  <a:cubicBezTo>
                    <a:pt x="362675" y="366397"/>
                    <a:pt x="366275" y="336885"/>
                    <a:pt x="369875" y="307373"/>
                  </a:cubicBezTo>
                  <a:cubicBezTo>
                    <a:pt x="371675" y="292258"/>
                    <a:pt x="373835" y="277142"/>
                    <a:pt x="375994" y="257708"/>
                  </a:cubicBezTo>
                  <a:close/>
                  <a:moveTo>
                    <a:pt x="370640" y="25215"/>
                  </a:moveTo>
                  <a:cubicBezTo>
                    <a:pt x="366455" y="26114"/>
                    <a:pt x="362856" y="29354"/>
                    <a:pt x="359076" y="35292"/>
                  </a:cubicBezTo>
                  <a:cubicBezTo>
                    <a:pt x="354396" y="42490"/>
                    <a:pt x="349716" y="49688"/>
                    <a:pt x="346117" y="57605"/>
                  </a:cubicBezTo>
                  <a:cubicBezTo>
                    <a:pt x="334237" y="84597"/>
                    <a:pt x="321638" y="111590"/>
                    <a:pt x="310839" y="138942"/>
                  </a:cubicBezTo>
                  <a:cubicBezTo>
                    <a:pt x="302920" y="159096"/>
                    <a:pt x="291040" y="174572"/>
                    <a:pt x="272322" y="185009"/>
                  </a:cubicBezTo>
                  <a:cubicBezTo>
                    <a:pt x="257923" y="192926"/>
                    <a:pt x="243164" y="200484"/>
                    <a:pt x="229125" y="209122"/>
                  </a:cubicBezTo>
                  <a:cubicBezTo>
                    <a:pt x="173689" y="243672"/>
                    <a:pt x="129412" y="288659"/>
                    <a:pt x="101333" y="348402"/>
                  </a:cubicBezTo>
                  <a:cubicBezTo>
                    <a:pt x="76495" y="401307"/>
                    <a:pt x="55977" y="455291"/>
                    <a:pt x="46257" y="513235"/>
                  </a:cubicBezTo>
                  <a:cubicBezTo>
                    <a:pt x="39778" y="552823"/>
                    <a:pt x="36538" y="593132"/>
                    <a:pt x="34738" y="633080"/>
                  </a:cubicBezTo>
                  <a:cubicBezTo>
                    <a:pt x="30418" y="720175"/>
                    <a:pt x="30058" y="807270"/>
                    <a:pt x="54177" y="892206"/>
                  </a:cubicBezTo>
                  <a:cubicBezTo>
                    <a:pt x="62456" y="922437"/>
                    <a:pt x="72175" y="951229"/>
                    <a:pt x="91614" y="976422"/>
                  </a:cubicBezTo>
                  <a:cubicBezTo>
                    <a:pt x="109973" y="999815"/>
                    <a:pt x="125812" y="1025367"/>
                    <a:pt x="141651" y="1050200"/>
                  </a:cubicBezTo>
                  <a:cubicBezTo>
                    <a:pt x="158930" y="1077193"/>
                    <a:pt x="178368" y="1101666"/>
                    <a:pt x="202487" y="1122540"/>
                  </a:cubicBezTo>
                  <a:cubicBezTo>
                    <a:pt x="219046" y="1136935"/>
                    <a:pt x="235604" y="1150971"/>
                    <a:pt x="251443" y="1166087"/>
                  </a:cubicBezTo>
                  <a:cubicBezTo>
                    <a:pt x="277001" y="1190200"/>
                    <a:pt x="304719" y="1211434"/>
                    <a:pt x="337117" y="1225830"/>
                  </a:cubicBezTo>
                  <a:cubicBezTo>
                    <a:pt x="347916" y="1230868"/>
                    <a:pt x="357996" y="1236987"/>
                    <a:pt x="368795" y="1242025"/>
                  </a:cubicBezTo>
                  <a:cubicBezTo>
                    <a:pt x="391473" y="1253182"/>
                    <a:pt x="413792" y="1263619"/>
                    <a:pt x="439350" y="1265778"/>
                  </a:cubicBezTo>
                  <a:cubicBezTo>
                    <a:pt x="459868" y="1267578"/>
                    <a:pt x="480027" y="1270817"/>
                    <a:pt x="500546" y="1271897"/>
                  </a:cubicBezTo>
                  <a:cubicBezTo>
                    <a:pt x="522144" y="1273336"/>
                    <a:pt x="544103" y="1273336"/>
                    <a:pt x="565701" y="1272616"/>
                  </a:cubicBezTo>
                  <a:cubicBezTo>
                    <a:pt x="584060" y="1271897"/>
                    <a:pt x="602418" y="1269377"/>
                    <a:pt x="620777" y="1268298"/>
                  </a:cubicBezTo>
                  <a:cubicBezTo>
                    <a:pt x="649935" y="1266138"/>
                    <a:pt x="674773" y="1251382"/>
                    <a:pt x="701411" y="1242025"/>
                  </a:cubicBezTo>
                  <a:cubicBezTo>
                    <a:pt x="703931" y="1241305"/>
                    <a:pt x="705731" y="1238786"/>
                    <a:pt x="707531" y="1236987"/>
                  </a:cubicBezTo>
                  <a:cubicBezTo>
                    <a:pt x="716530" y="1227629"/>
                    <a:pt x="725530" y="1217912"/>
                    <a:pt x="734169" y="1208915"/>
                  </a:cubicBezTo>
                  <a:lnTo>
                    <a:pt x="734169" y="1168606"/>
                  </a:lnTo>
                  <a:cubicBezTo>
                    <a:pt x="728409" y="1172565"/>
                    <a:pt x="723730" y="1176164"/>
                    <a:pt x="716890" y="1181563"/>
                  </a:cubicBezTo>
                  <a:cubicBezTo>
                    <a:pt x="719410" y="1158529"/>
                    <a:pt x="725170" y="1140174"/>
                    <a:pt x="738489" y="1122180"/>
                  </a:cubicBezTo>
                  <a:cubicBezTo>
                    <a:pt x="725890" y="1120380"/>
                    <a:pt x="722290" y="1106704"/>
                    <a:pt x="708971" y="1108144"/>
                  </a:cubicBezTo>
                  <a:cubicBezTo>
                    <a:pt x="676933" y="1111383"/>
                    <a:pt x="647415" y="1102745"/>
                    <a:pt x="617177" y="1093748"/>
                  </a:cubicBezTo>
                  <a:cubicBezTo>
                    <a:pt x="558861" y="1076473"/>
                    <a:pt x="508105" y="1046961"/>
                    <a:pt x="468868" y="1000175"/>
                  </a:cubicBezTo>
                  <a:cubicBezTo>
                    <a:pt x="442230" y="968864"/>
                    <a:pt x="417392" y="936113"/>
                    <a:pt x="394353" y="902643"/>
                  </a:cubicBezTo>
                  <a:cubicBezTo>
                    <a:pt x="369875" y="866293"/>
                    <a:pt x="351516" y="826705"/>
                    <a:pt x="340357" y="784237"/>
                  </a:cubicBezTo>
                  <a:cubicBezTo>
                    <a:pt x="320198" y="711178"/>
                    <a:pt x="304000" y="638119"/>
                    <a:pt x="305799" y="561821"/>
                  </a:cubicBezTo>
                  <a:cubicBezTo>
                    <a:pt x="306879" y="525111"/>
                    <a:pt x="305439" y="488042"/>
                    <a:pt x="307959" y="451333"/>
                  </a:cubicBezTo>
                  <a:cubicBezTo>
                    <a:pt x="310119" y="421821"/>
                    <a:pt x="316959" y="392669"/>
                    <a:pt x="321278" y="363158"/>
                  </a:cubicBezTo>
                  <a:cubicBezTo>
                    <a:pt x="324158" y="343004"/>
                    <a:pt x="328478" y="322849"/>
                    <a:pt x="328118" y="302695"/>
                  </a:cubicBezTo>
                  <a:cubicBezTo>
                    <a:pt x="327758" y="286140"/>
                    <a:pt x="328838" y="271024"/>
                    <a:pt x="336037" y="256628"/>
                  </a:cubicBezTo>
                  <a:cubicBezTo>
                    <a:pt x="369155" y="189687"/>
                    <a:pt x="402273" y="122747"/>
                    <a:pt x="434670" y="57245"/>
                  </a:cubicBezTo>
                  <a:cubicBezTo>
                    <a:pt x="418471" y="47888"/>
                    <a:pt x="402273" y="38891"/>
                    <a:pt x="385714" y="29173"/>
                  </a:cubicBezTo>
                  <a:cubicBezTo>
                    <a:pt x="379594" y="25754"/>
                    <a:pt x="374825" y="24315"/>
                    <a:pt x="370640" y="25215"/>
                  </a:cubicBezTo>
                  <a:close/>
                  <a:moveTo>
                    <a:pt x="366815" y="292"/>
                  </a:moveTo>
                  <a:cubicBezTo>
                    <a:pt x="378604" y="-1238"/>
                    <a:pt x="391293" y="3261"/>
                    <a:pt x="405152" y="13338"/>
                  </a:cubicBezTo>
                  <a:cubicBezTo>
                    <a:pt x="420631" y="24495"/>
                    <a:pt x="437550" y="34212"/>
                    <a:pt x="453749" y="44289"/>
                  </a:cubicBezTo>
                  <a:cubicBezTo>
                    <a:pt x="467428" y="52567"/>
                    <a:pt x="468148" y="54006"/>
                    <a:pt x="462028" y="69122"/>
                  </a:cubicBezTo>
                  <a:cubicBezTo>
                    <a:pt x="458789" y="76320"/>
                    <a:pt x="455549" y="83518"/>
                    <a:pt x="451589" y="90716"/>
                  </a:cubicBezTo>
                  <a:cubicBezTo>
                    <a:pt x="426391" y="137142"/>
                    <a:pt x="409832" y="187168"/>
                    <a:pt x="394353" y="237554"/>
                  </a:cubicBezTo>
                  <a:cubicBezTo>
                    <a:pt x="393273" y="240793"/>
                    <a:pt x="391833" y="243672"/>
                    <a:pt x="391473" y="247271"/>
                  </a:cubicBezTo>
                  <a:cubicBezTo>
                    <a:pt x="386074" y="293697"/>
                    <a:pt x="379234" y="340124"/>
                    <a:pt x="375634" y="386551"/>
                  </a:cubicBezTo>
                  <a:cubicBezTo>
                    <a:pt x="373835" y="412824"/>
                    <a:pt x="376714" y="439456"/>
                    <a:pt x="378514" y="465728"/>
                  </a:cubicBezTo>
                  <a:cubicBezTo>
                    <a:pt x="379234" y="474366"/>
                    <a:pt x="384274" y="483003"/>
                    <a:pt x="387874" y="491281"/>
                  </a:cubicBezTo>
                  <a:cubicBezTo>
                    <a:pt x="402633" y="527631"/>
                    <a:pt x="423871" y="560381"/>
                    <a:pt x="449429" y="589893"/>
                  </a:cubicBezTo>
                  <a:cubicBezTo>
                    <a:pt x="461668" y="603929"/>
                    <a:pt x="473548" y="617965"/>
                    <a:pt x="485067" y="632720"/>
                  </a:cubicBezTo>
                  <a:cubicBezTo>
                    <a:pt x="506665" y="660072"/>
                    <a:pt x="533303" y="680587"/>
                    <a:pt x="563901" y="697502"/>
                  </a:cubicBezTo>
                  <a:cubicBezTo>
                    <a:pt x="570021" y="701101"/>
                    <a:pt x="576140" y="705419"/>
                    <a:pt x="581900" y="709738"/>
                  </a:cubicBezTo>
                  <a:cubicBezTo>
                    <a:pt x="616817" y="737450"/>
                    <a:pt x="658934" y="748607"/>
                    <a:pt x="701411" y="759404"/>
                  </a:cubicBezTo>
                  <a:cubicBezTo>
                    <a:pt x="720850" y="764802"/>
                    <a:pt x="740649" y="770561"/>
                    <a:pt x="759727" y="777759"/>
                  </a:cubicBezTo>
                  <a:cubicBezTo>
                    <a:pt x="789965" y="788556"/>
                    <a:pt x="822003" y="789275"/>
                    <a:pt x="853321" y="793954"/>
                  </a:cubicBezTo>
                  <a:cubicBezTo>
                    <a:pt x="864120" y="795394"/>
                    <a:pt x="875639" y="795753"/>
                    <a:pt x="886438" y="797193"/>
                  </a:cubicBezTo>
                  <a:cubicBezTo>
                    <a:pt x="890398" y="797913"/>
                    <a:pt x="894358" y="799352"/>
                    <a:pt x="897237" y="801512"/>
                  </a:cubicBezTo>
                  <a:cubicBezTo>
                    <a:pt x="908037" y="810149"/>
                    <a:pt x="914876" y="837142"/>
                    <a:pt x="910197" y="850098"/>
                  </a:cubicBezTo>
                  <a:cubicBezTo>
                    <a:pt x="900117" y="878890"/>
                    <a:pt x="881399" y="900123"/>
                    <a:pt x="853321" y="912720"/>
                  </a:cubicBezTo>
                  <a:cubicBezTo>
                    <a:pt x="839282" y="919198"/>
                    <a:pt x="824883" y="926756"/>
                    <a:pt x="810844" y="933954"/>
                  </a:cubicBezTo>
                  <a:cubicBezTo>
                    <a:pt x="806884" y="936113"/>
                    <a:pt x="803644" y="938992"/>
                    <a:pt x="797525" y="942951"/>
                  </a:cubicBezTo>
                  <a:cubicBezTo>
                    <a:pt x="812284" y="945830"/>
                    <a:pt x="824163" y="947630"/>
                    <a:pt x="835682" y="950149"/>
                  </a:cubicBezTo>
                  <a:cubicBezTo>
                    <a:pt x="846481" y="952668"/>
                    <a:pt x="852241" y="960226"/>
                    <a:pt x="850801" y="972463"/>
                  </a:cubicBezTo>
                  <a:cubicBezTo>
                    <a:pt x="848281" y="993337"/>
                    <a:pt x="845761" y="1014571"/>
                    <a:pt x="839642" y="1034725"/>
                  </a:cubicBezTo>
                  <a:cubicBezTo>
                    <a:pt x="837122" y="1044442"/>
                    <a:pt x="828482" y="1053799"/>
                    <a:pt x="820203" y="1060637"/>
                  </a:cubicBezTo>
                  <a:cubicBezTo>
                    <a:pt x="806884" y="1071434"/>
                    <a:pt x="792125" y="1079712"/>
                    <a:pt x="778446" y="1087989"/>
                  </a:cubicBezTo>
                  <a:cubicBezTo>
                    <a:pt x="784565" y="1093748"/>
                    <a:pt x="791045" y="1098786"/>
                    <a:pt x="795725" y="1104545"/>
                  </a:cubicBezTo>
                  <a:cubicBezTo>
                    <a:pt x="801124" y="1112103"/>
                    <a:pt x="796445" y="1119300"/>
                    <a:pt x="793565" y="1126858"/>
                  </a:cubicBezTo>
                  <a:cubicBezTo>
                    <a:pt x="789965" y="1136575"/>
                    <a:pt x="786365" y="1147372"/>
                    <a:pt x="786725" y="1157809"/>
                  </a:cubicBezTo>
                  <a:cubicBezTo>
                    <a:pt x="788525" y="1187321"/>
                    <a:pt x="773766" y="1209275"/>
                    <a:pt x="756487" y="1230508"/>
                  </a:cubicBezTo>
                  <a:cubicBezTo>
                    <a:pt x="724450" y="1268658"/>
                    <a:pt x="684133" y="1295290"/>
                    <a:pt x="635176" y="1303567"/>
                  </a:cubicBezTo>
                  <a:cubicBezTo>
                    <a:pt x="584780" y="1312205"/>
                    <a:pt x="533663" y="1321562"/>
                    <a:pt x="481827" y="1311485"/>
                  </a:cubicBezTo>
                  <a:cubicBezTo>
                    <a:pt x="478587" y="1310765"/>
                    <a:pt x="475347" y="1310765"/>
                    <a:pt x="472108" y="1310765"/>
                  </a:cubicBezTo>
                  <a:cubicBezTo>
                    <a:pt x="419551" y="1310765"/>
                    <a:pt x="373475" y="1290971"/>
                    <a:pt x="327038" y="1269017"/>
                  </a:cubicBezTo>
                  <a:cubicBezTo>
                    <a:pt x="268722" y="1241665"/>
                    <a:pt x="224805" y="1197398"/>
                    <a:pt x="177289" y="1156730"/>
                  </a:cubicBezTo>
                  <a:cubicBezTo>
                    <a:pt x="136251" y="1121820"/>
                    <a:pt x="108533" y="1077193"/>
                    <a:pt x="81535" y="1031486"/>
                  </a:cubicBezTo>
                  <a:cubicBezTo>
                    <a:pt x="80095" y="1029326"/>
                    <a:pt x="78655" y="1026807"/>
                    <a:pt x="77215" y="1024648"/>
                  </a:cubicBezTo>
                  <a:cubicBezTo>
                    <a:pt x="18899" y="951949"/>
                    <a:pt x="5940" y="865214"/>
                    <a:pt x="1260" y="775959"/>
                  </a:cubicBezTo>
                  <a:cubicBezTo>
                    <a:pt x="-2339" y="704340"/>
                    <a:pt x="2340" y="633440"/>
                    <a:pt x="8100" y="562181"/>
                  </a:cubicBezTo>
                  <a:cubicBezTo>
                    <a:pt x="13140" y="496679"/>
                    <a:pt x="32578" y="435137"/>
                    <a:pt x="55977" y="374675"/>
                  </a:cubicBezTo>
                  <a:cubicBezTo>
                    <a:pt x="79375" y="313852"/>
                    <a:pt x="113573" y="259147"/>
                    <a:pt x="158570" y="212001"/>
                  </a:cubicBezTo>
                  <a:cubicBezTo>
                    <a:pt x="184848" y="184289"/>
                    <a:pt x="212206" y="157297"/>
                    <a:pt x="247844" y="140381"/>
                  </a:cubicBezTo>
                  <a:cubicBezTo>
                    <a:pt x="257203" y="136063"/>
                    <a:pt x="264042" y="125266"/>
                    <a:pt x="270162" y="116628"/>
                  </a:cubicBezTo>
                  <a:cubicBezTo>
                    <a:pt x="291760" y="85677"/>
                    <a:pt x="311919" y="54006"/>
                    <a:pt x="333877" y="23415"/>
                  </a:cubicBezTo>
                  <a:cubicBezTo>
                    <a:pt x="344137" y="9379"/>
                    <a:pt x="355026" y="1821"/>
                    <a:pt x="366815" y="2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9" name="Freeform 8">
              <a:extLst>
                <a:ext uri="{FF2B5EF4-FFF2-40B4-BE49-F238E27FC236}">
                  <a16:creationId xmlns="" xmlns:a16="http://schemas.microsoft.com/office/drawing/2014/main" id="{21B81A9D-232D-F441-86DD-93D5344FB34E}"/>
                </a:ext>
              </a:extLst>
            </p:cNvPr>
            <p:cNvSpPr>
              <a:spLocks noChangeArrowheads="1"/>
            </p:cNvSpPr>
            <p:nvPr/>
          </p:nvSpPr>
          <p:spPr bwMode="auto">
            <a:xfrm rot="20638361">
              <a:off x="-24680" y="2740517"/>
              <a:ext cx="785794" cy="1101723"/>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0" name="Freeform 9">
              <a:extLst>
                <a:ext uri="{FF2B5EF4-FFF2-40B4-BE49-F238E27FC236}">
                  <a16:creationId xmlns="" xmlns:a16="http://schemas.microsoft.com/office/drawing/2014/main" id="{F85BBBA0-2F11-FE42-8F8D-D9E5673C737D}"/>
                </a:ext>
              </a:extLst>
            </p:cNvPr>
            <p:cNvSpPr>
              <a:spLocks noChangeArrowheads="1"/>
            </p:cNvSpPr>
            <p:nvPr/>
          </p:nvSpPr>
          <p:spPr bwMode="auto">
            <a:xfrm>
              <a:off x="126129" y="4526452"/>
              <a:ext cx="739757" cy="900110"/>
            </a:xfrm>
            <a:custGeom>
              <a:avLst/>
              <a:gdLst>
                <a:gd name="connsiteX0" fmla="*/ 152209 w 815639"/>
                <a:gd name="connsiteY0" fmla="*/ 845876 h 993894"/>
                <a:gd name="connsiteX1" fmla="*/ 165603 w 815639"/>
                <a:gd name="connsiteY1" fmla="*/ 883610 h 993894"/>
                <a:gd name="connsiteX2" fmla="*/ 152209 w 815639"/>
                <a:gd name="connsiteY2" fmla="*/ 845876 h 993894"/>
                <a:gd name="connsiteX3" fmla="*/ 131978 w 815639"/>
                <a:gd name="connsiteY3" fmla="*/ 798251 h 993894"/>
                <a:gd name="connsiteX4" fmla="*/ 126071 w 815639"/>
                <a:gd name="connsiteY4" fmla="*/ 864570 h 993894"/>
                <a:gd name="connsiteX5" fmla="*/ 116841 w 815639"/>
                <a:gd name="connsiteY5" fmla="*/ 822496 h 993894"/>
                <a:gd name="connsiteX6" fmla="*/ 131978 w 815639"/>
                <a:gd name="connsiteY6" fmla="*/ 798251 h 993894"/>
                <a:gd name="connsiteX7" fmla="*/ 110653 w 815639"/>
                <a:gd name="connsiteY7" fmla="*/ 753801 h 993894"/>
                <a:gd name="connsiteX8" fmla="*/ 114615 w 815639"/>
                <a:gd name="connsiteY8" fmla="*/ 772157 h 993894"/>
                <a:gd name="connsiteX9" fmla="*/ 112094 w 815639"/>
                <a:gd name="connsiteY9" fmla="*/ 789433 h 993894"/>
                <a:gd name="connsiteX10" fmla="*/ 98407 w 815639"/>
                <a:gd name="connsiteY10" fmla="*/ 842341 h 993894"/>
                <a:gd name="connsiteX11" fmla="*/ 110653 w 815639"/>
                <a:gd name="connsiteY11" fmla="*/ 753801 h 993894"/>
                <a:gd name="connsiteX12" fmla="*/ 308029 w 815639"/>
                <a:gd name="connsiteY12" fmla="*/ 578096 h 993894"/>
                <a:gd name="connsiteX13" fmla="*/ 289932 w 815639"/>
                <a:gd name="connsiteY13" fmla="*/ 589303 h 993894"/>
                <a:gd name="connsiteX14" fmla="*/ 234471 w 815639"/>
                <a:gd name="connsiteY14" fmla="*/ 626030 h 993894"/>
                <a:gd name="connsiteX15" fmla="*/ 234471 w 815639"/>
                <a:gd name="connsiteY15" fmla="*/ 652675 h 993894"/>
                <a:gd name="connsiteX16" fmla="*/ 239513 w 815639"/>
                <a:gd name="connsiteY16" fmla="*/ 655916 h 993894"/>
                <a:gd name="connsiteX17" fmla="*/ 244915 w 815639"/>
                <a:gd name="connsiteY17" fmla="*/ 680400 h 993894"/>
                <a:gd name="connsiteX18" fmla="*/ 209621 w 815639"/>
                <a:gd name="connsiteY18" fmla="*/ 704165 h 993894"/>
                <a:gd name="connsiteX19" fmla="*/ 176489 w 815639"/>
                <a:gd name="connsiteY19" fmla="*/ 682201 h 993894"/>
                <a:gd name="connsiteX20" fmla="*/ 175769 w 815639"/>
                <a:gd name="connsiteY20" fmla="*/ 654475 h 993894"/>
                <a:gd name="connsiteX21" fmla="*/ 175769 w 815639"/>
                <a:gd name="connsiteY21" fmla="*/ 607306 h 993894"/>
                <a:gd name="connsiteX22" fmla="*/ 101580 w 815639"/>
                <a:gd name="connsiteY22" fmla="*/ 628551 h 993894"/>
                <a:gd name="connsiteX23" fmla="*/ 74210 w 815639"/>
                <a:gd name="connsiteY23" fmla="*/ 651235 h 993894"/>
                <a:gd name="connsiteX24" fmla="*/ 29553 w 815639"/>
                <a:gd name="connsiteY24" fmla="*/ 736211 h 993894"/>
                <a:gd name="connsiteX25" fmla="*/ 27032 w 815639"/>
                <a:gd name="connsiteY25" fmla="*/ 785181 h 993894"/>
                <a:gd name="connsiteX26" fmla="*/ 45039 w 815639"/>
                <a:gd name="connsiteY26" fmla="*/ 847833 h 993894"/>
                <a:gd name="connsiteX27" fmla="*/ 144797 w 815639"/>
                <a:gd name="connsiteY27" fmla="*/ 947212 h 993894"/>
                <a:gd name="connsiteX28" fmla="*/ 231590 w 815639"/>
                <a:gd name="connsiteY28" fmla="*/ 945772 h 993894"/>
                <a:gd name="connsiteX29" fmla="*/ 284890 w 815639"/>
                <a:gd name="connsiteY29" fmla="*/ 929929 h 993894"/>
                <a:gd name="connsiteX30" fmla="*/ 322344 w 815639"/>
                <a:gd name="connsiteY30" fmla="*/ 913366 h 993894"/>
                <a:gd name="connsiteX31" fmla="*/ 394012 w 815639"/>
                <a:gd name="connsiteY31" fmla="*/ 805344 h 993894"/>
                <a:gd name="connsiteX32" fmla="*/ 390770 w 815639"/>
                <a:gd name="connsiteY32" fmla="*/ 660597 h 993894"/>
                <a:gd name="connsiteX33" fmla="*/ 328827 w 815639"/>
                <a:gd name="connsiteY33" fmla="*/ 582822 h 993894"/>
                <a:gd name="connsiteX34" fmla="*/ 308029 w 815639"/>
                <a:gd name="connsiteY34" fmla="*/ 578096 h 993894"/>
                <a:gd name="connsiteX35" fmla="*/ 624094 w 815639"/>
                <a:gd name="connsiteY35" fmla="*/ 352153 h 993894"/>
                <a:gd name="connsiteX36" fmla="*/ 591727 w 815639"/>
                <a:gd name="connsiteY36" fmla="*/ 374342 h 993894"/>
                <a:gd name="connsiteX37" fmla="*/ 561835 w 815639"/>
                <a:gd name="connsiteY37" fmla="*/ 424031 h 993894"/>
                <a:gd name="connsiteX38" fmla="*/ 581283 w 815639"/>
                <a:gd name="connsiteY38" fmla="*/ 437354 h 993894"/>
                <a:gd name="connsiteX39" fmla="*/ 602531 w 815639"/>
                <a:gd name="connsiteY39" fmla="*/ 441315 h 993894"/>
                <a:gd name="connsiteX40" fmla="*/ 593527 w 815639"/>
                <a:gd name="connsiteY40" fmla="*/ 478762 h 993894"/>
                <a:gd name="connsiteX41" fmla="*/ 558864 w 815639"/>
                <a:gd name="connsiteY41" fmla="*/ 508242 h 993894"/>
                <a:gd name="connsiteX42" fmla="*/ 539183 w 815639"/>
                <a:gd name="connsiteY42" fmla="*/ 509794 h 993894"/>
                <a:gd name="connsiteX43" fmla="*/ 517178 w 815639"/>
                <a:gd name="connsiteY43" fmla="*/ 511528 h 993894"/>
                <a:gd name="connsiteX44" fmla="*/ 503493 w 815639"/>
                <a:gd name="connsiteY44" fmla="*/ 504687 h 993894"/>
                <a:gd name="connsiteX45" fmla="*/ 536266 w 815639"/>
                <a:gd name="connsiteY45" fmla="*/ 488844 h 993894"/>
                <a:gd name="connsiteX46" fmla="*/ 561115 w 815639"/>
                <a:gd name="connsiteY46" fmla="*/ 462559 h 993894"/>
                <a:gd name="connsiteX47" fmla="*/ 559675 w 815639"/>
                <a:gd name="connsiteY47" fmla="*/ 460758 h 993894"/>
                <a:gd name="connsiteX48" fmla="*/ 500612 w 815639"/>
                <a:gd name="connsiteY48" fmla="*/ 465799 h 993894"/>
                <a:gd name="connsiteX49" fmla="*/ 440109 w 815639"/>
                <a:gd name="connsiteY49" fmla="*/ 522330 h 993894"/>
                <a:gd name="connsiteX50" fmla="*/ 421022 w 815639"/>
                <a:gd name="connsiteY50" fmla="*/ 614148 h 993894"/>
                <a:gd name="connsiteX51" fmla="*/ 441910 w 815639"/>
                <a:gd name="connsiteY51" fmla="*/ 682201 h 993894"/>
                <a:gd name="connsiteX52" fmla="*/ 451772 w 815639"/>
                <a:gd name="connsiteY52" fmla="*/ 698048 h 993894"/>
                <a:gd name="connsiteX53" fmla="*/ 451994 w 815639"/>
                <a:gd name="connsiteY53" fmla="*/ 698404 h 993894"/>
                <a:gd name="connsiteX54" fmla="*/ 489448 w 815639"/>
                <a:gd name="connsiteY54" fmla="*/ 724329 h 993894"/>
                <a:gd name="connsiteX55" fmla="*/ 528343 w 815639"/>
                <a:gd name="connsiteY55" fmla="*/ 743413 h 993894"/>
                <a:gd name="connsiteX56" fmla="*/ 554272 w 815639"/>
                <a:gd name="connsiteY56" fmla="*/ 752054 h 993894"/>
                <a:gd name="connsiteX57" fmla="*/ 611174 w 815639"/>
                <a:gd name="connsiteY57" fmla="*/ 757095 h 993894"/>
                <a:gd name="connsiteX58" fmla="*/ 651870 w 815639"/>
                <a:gd name="connsiteY58" fmla="*/ 752054 h 993894"/>
                <a:gd name="connsiteX59" fmla="*/ 674198 w 815639"/>
                <a:gd name="connsiteY59" fmla="*/ 743773 h 993894"/>
                <a:gd name="connsiteX60" fmla="*/ 746586 w 815639"/>
                <a:gd name="connsiteY60" fmla="*/ 680040 h 993894"/>
                <a:gd name="connsiteX61" fmla="*/ 767113 w 815639"/>
                <a:gd name="connsiteY61" fmla="*/ 501806 h 993894"/>
                <a:gd name="connsiteX62" fmla="*/ 663754 w 815639"/>
                <a:gd name="connsiteY62" fmla="*/ 357779 h 993894"/>
                <a:gd name="connsiteX63" fmla="*/ 624094 w 815639"/>
                <a:gd name="connsiteY63" fmla="*/ 352153 h 993894"/>
                <a:gd name="connsiteX64" fmla="*/ 193775 w 815639"/>
                <a:gd name="connsiteY64" fmla="*/ 340495 h 993894"/>
                <a:gd name="connsiteX65" fmla="*/ 192695 w 815639"/>
                <a:gd name="connsiteY65" fmla="*/ 439874 h 993894"/>
                <a:gd name="connsiteX66" fmla="*/ 191975 w 815639"/>
                <a:gd name="connsiteY66" fmla="*/ 611627 h 993894"/>
                <a:gd name="connsiteX67" fmla="*/ 204940 w 815639"/>
                <a:gd name="connsiteY67" fmla="*/ 674639 h 993894"/>
                <a:gd name="connsiteX68" fmla="*/ 209982 w 815639"/>
                <a:gd name="connsiteY68" fmla="*/ 664917 h 993894"/>
                <a:gd name="connsiteX69" fmla="*/ 206020 w 815639"/>
                <a:gd name="connsiteY69" fmla="*/ 588223 h 993894"/>
                <a:gd name="connsiteX70" fmla="*/ 204580 w 815639"/>
                <a:gd name="connsiteY70" fmla="*/ 481282 h 993894"/>
                <a:gd name="connsiteX71" fmla="*/ 208541 w 815639"/>
                <a:gd name="connsiteY71" fmla="*/ 448156 h 993894"/>
                <a:gd name="connsiteX72" fmla="*/ 198817 w 815639"/>
                <a:gd name="connsiteY72" fmla="*/ 359939 h 993894"/>
                <a:gd name="connsiteX73" fmla="*/ 193775 w 815639"/>
                <a:gd name="connsiteY73" fmla="*/ 340495 h 993894"/>
                <a:gd name="connsiteX74" fmla="*/ 194496 w 815639"/>
                <a:gd name="connsiteY74" fmla="*/ 240396 h 993894"/>
                <a:gd name="connsiteX75" fmla="*/ 200978 w 815639"/>
                <a:gd name="connsiteY75" fmla="*/ 262000 h 993894"/>
                <a:gd name="connsiteX76" fmla="*/ 219705 w 815639"/>
                <a:gd name="connsiteY76" fmla="*/ 395946 h 993894"/>
                <a:gd name="connsiteX77" fmla="*/ 225107 w 815639"/>
                <a:gd name="connsiteY77" fmla="*/ 515129 h 993894"/>
                <a:gd name="connsiteX78" fmla="*/ 226548 w 815639"/>
                <a:gd name="connsiteY78" fmla="*/ 524851 h 993894"/>
                <a:gd name="connsiteX79" fmla="*/ 233751 w 815639"/>
                <a:gd name="connsiteY79" fmla="*/ 593624 h 993894"/>
                <a:gd name="connsiteX80" fmla="*/ 266523 w 815639"/>
                <a:gd name="connsiteY80" fmla="*/ 559417 h 993894"/>
                <a:gd name="connsiteX81" fmla="*/ 342872 w 815639"/>
                <a:gd name="connsiteY81" fmla="*/ 547175 h 993894"/>
                <a:gd name="connsiteX82" fmla="*/ 373124 w 815639"/>
                <a:gd name="connsiteY82" fmla="*/ 565899 h 993894"/>
                <a:gd name="connsiteX83" fmla="*/ 387169 w 815639"/>
                <a:gd name="connsiteY83" fmla="*/ 575980 h 993894"/>
                <a:gd name="connsiteX84" fmla="*/ 488728 w 815639"/>
                <a:gd name="connsiteY84" fmla="*/ 435193 h 993894"/>
                <a:gd name="connsiteX85" fmla="*/ 424983 w 815639"/>
                <a:gd name="connsiteY85" fmla="*/ 409268 h 993894"/>
                <a:gd name="connsiteX86" fmla="*/ 338550 w 815639"/>
                <a:gd name="connsiteY86" fmla="*/ 365700 h 993894"/>
                <a:gd name="connsiteX87" fmla="*/ 318743 w 815639"/>
                <a:gd name="connsiteY87" fmla="*/ 358859 h 993894"/>
                <a:gd name="connsiteX88" fmla="*/ 293893 w 815639"/>
                <a:gd name="connsiteY88" fmla="*/ 347697 h 993894"/>
                <a:gd name="connsiteX89" fmla="*/ 205660 w 815639"/>
                <a:gd name="connsiteY89" fmla="*/ 251918 h 993894"/>
                <a:gd name="connsiteX90" fmla="*/ 194496 w 815639"/>
                <a:gd name="connsiteY90" fmla="*/ 240396 h 993894"/>
                <a:gd name="connsiteX91" fmla="*/ 122108 w 815639"/>
                <a:gd name="connsiteY91" fmla="*/ 121933 h 993894"/>
                <a:gd name="connsiteX92" fmla="*/ 121028 w 815639"/>
                <a:gd name="connsiteY92" fmla="*/ 125174 h 993894"/>
                <a:gd name="connsiteX93" fmla="*/ 122468 w 815639"/>
                <a:gd name="connsiteY93" fmla="*/ 130935 h 993894"/>
                <a:gd name="connsiteX94" fmla="*/ 150919 w 815639"/>
                <a:gd name="connsiteY94" fmla="*/ 209790 h 993894"/>
                <a:gd name="connsiteX95" fmla="*/ 182971 w 815639"/>
                <a:gd name="connsiteY95" fmla="*/ 291526 h 993894"/>
                <a:gd name="connsiteX96" fmla="*/ 160283 w 815639"/>
                <a:gd name="connsiteY96" fmla="*/ 178104 h 993894"/>
                <a:gd name="connsiteX97" fmla="*/ 191975 w 815639"/>
                <a:gd name="connsiteY97" fmla="*/ 192147 h 993894"/>
                <a:gd name="connsiteX98" fmla="*/ 295694 w 815639"/>
                <a:gd name="connsiteY98" fmla="*/ 308449 h 993894"/>
                <a:gd name="connsiteX99" fmla="*/ 321264 w 815639"/>
                <a:gd name="connsiteY99" fmla="*/ 330053 h 993894"/>
                <a:gd name="connsiteX100" fmla="*/ 360519 w 815639"/>
                <a:gd name="connsiteY100" fmla="*/ 352738 h 993894"/>
                <a:gd name="connsiteX101" fmla="*/ 372043 w 815639"/>
                <a:gd name="connsiteY101" fmla="*/ 358139 h 993894"/>
                <a:gd name="connsiteX102" fmla="*/ 373844 w 815639"/>
                <a:gd name="connsiteY102" fmla="*/ 355258 h 993894"/>
                <a:gd name="connsiteX103" fmla="*/ 357278 w 815639"/>
                <a:gd name="connsiteY103" fmla="*/ 342656 h 993894"/>
                <a:gd name="connsiteX104" fmla="*/ 193415 w 815639"/>
                <a:gd name="connsiteY104" fmla="*/ 180265 h 993894"/>
                <a:gd name="connsiteX105" fmla="*/ 122108 w 815639"/>
                <a:gd name="connsiteY105" fmla="*/ 121933 h 993894"/>
                <a:gd name="connsiteX106" fmla="*/ 83934 w 815639"/>
                <a:gd name="connsiteY106" fmla="*/ 27235 h 993894"/>
                <a:gd name="connsiteX107" fmla="*/ 72769 w 815639"/>
                <a:gd name="connsiteY107" fmla="*/ 64682 h 993894"/>
                <a:gd name="connsiteX108" fmla="*/ 103021 w 815639"/>
                <a:gd name="connsiteY108" fmla="*/ 106810 h 993894"/>
                <a:gd name="connsiteX109" fmla="*/ 112744 w 815639"/>
                <a:gd name="connsiteY109" fmla="*/ 113292 h 993894"/>
                <a:gd name="connsiteX110" fmla="*/ 116706 w 815639"/>
                <a:gd name="connsiteY110" fmla="*/ 110411 h 993894"/>
                <a:gd name="connsiteX111" fmla="*/ 83934 w 815639"/>
                <a:gd name="connsiteY111" fmla="*/ 27235 h 993894"/>
                <a:gd name="connsiteX112" fmla="*/ 83168 w 815639"/>
                <a:gd name="connsiteY112" fmla="*/ 5 h 993894"/>
                <a:gd name="connsiteX113" fmla="*/ 111304 w 815639"/>
                <a:gd name="connsiteY113" fmla="*/ 18594 h 993894"/>
                <a:gd name="connsiteX114" fmla="*/ 127870 w 815639"/>
                <a:gd name="connsiteY114" fmla="*/ 45239 h 993894"/>
                <a:gd name="connsiteX115" fmla="*/ 162083 w 815639"/>
                <a:gd name="connsiteY115" fmla="*/ 105010 h 993894"/>
                <a:gd name="connsiteX116" fmla="*/ 241313 w 815639"/>
                <a:gd name="connsiteY116" fmla="*/ 202229 h 993894"/>
                <a:gd name="connsiteX117" fmla="*/ 375645 w 815639"/>
                <a:gd name="connsiteY117" fmla="*/ 318531 h 993894"/>
                <a:gd name="connsiteX118" fmla="*/ 459917 w 815639"/>
                <a:gd name="connsiteY118" fmla="*/ 373982 h 993894"/>
                <a:gd name="connsiteX119" fmla="*/ 533024 w 815639"/>
                <a:gd name="connsiteY119" fmla="*/ 408548 h 993894"/>
                <a:gd name="connsiteX120" fmla="*/ 554993 w 815639"/>
                <a:gd name="connsiteY120" fmla="*/ 374702 h 993894"/>
                <a:gd name="connsiteX121" fmla="*/ 626660 w 815639"/>
                <a:gd name="connsiteY121" fmla="*/ 317091 h 993894"/>
                <a:gd name="connsiteX122" fmla="*/ 679600 w 815639"/>
                <a:gd name="connsiteY122" fmla="*/ 325372 h 993894"/>
                <a:gd name="connsiteX123" fmla="*/ 781879 w 815639"/>
                <a:gd name="connsiteY123" fmla="*/ 432673 h 993894"/>
                <a:gd name="connsiteX124" fmla="*/ 786921 w 815639"/>
                <a:gd name="connsiteY124" fmla="*/ 686162 h 993894"/>
                <a:gd name="connsiteX125" fmla="*/ 687163 w 815639"/>
                <a:gd name="connsiteY125" fmla="*/ 776539 h 993894"/>
                <a:gd name="connsiteX126" fmla="*/ 650789 w 815639"/>
                <a:gd name="connsiteY126" fmla="*/ 787341 h 993894"/>
                <a:gd name="connsiteX127" fmla="*/ 617657 w 815639"/>
                <a:gd name="connsiteY127" fmla="*/ 789141 h 993894"/>
                <a:gd name="connsiteX128" fmla="*/ 558594 w 815639"/>
                <a:gd name="connsiteY128" fmla="*/ 782660 h 993894"/>
                <a:gd name="connsiteX129" fmla="*/ 531584 w 815639"/>
                <a:gd name="connsiteY129" fmla="*/ 777259 h 993894"/>
                <a:gd name="connsiteX130" fmla="*/ 448752 w 815639"/>
                <a:gd name="connsiteY130" fmla="*/ 724329 h 993894"/>
                <a:gd name="connsiteX131" fmla="*/ 441910 w 815639"/>
                <a:gd name="connsiteY131" fmla="*/ 719288 h 993894"/>
                <a:gd name="connsiteX132" fmla="*/ 437588 w 815639"/>
                <a:gd name="connsiteY132" fmla="*/ 780500 h 993894"/>
                <a:gd name="connsiteX133" fmla="*/ 368082 w 815639"/>
                <a:gd name="connsiteY133" fmla="*/ 928128 h 993894"/>
                <a:gd name="connsiteX134" fmla="*/ 298575 w 815639"/>
                <a:gd name="connsiteY134" fmla="*/ 968456 h 993894"/>
                <a:gd name="connsiteX135" fmla="*/ 224387 w 815639"/>
                <a:gd name="connsiteY135" fmla="*/ 989340 h 993894"/>
                <a:gd name="connsiteX136" fmla="*/ 191254 w 815639"/>
                <a:gd name="connsiteY136" fmla="*/ 993661 h 993894"/>
                <a:gd name="connsiteX137" fmla="*/ 94738 w 815639"/>
                <a:gd name="connsiteY137" fmla="*/ 966656 h 993894"/>
                <a:gd name="connsiteX138" fmla="*/ 70608 w 815639"/>
                <a:gd name="connsiteY138" fmla="*/ 946492 h 993894"/>
                <a:gd name="connsiteX139" fmla="*/ 12266 w 815639"/>
                <a:gd name="connsiteY139" fmla="*/ 838111 h 993894"/>
                <a:gd name="connsiteX140" fmla="*/ 1102 w 815639"/>
                <a:gd name="connsiteY140" fmla="*/ 779780 h 993894"/>
                <a:gd name="connsiteX141" fmla="*/ 11546 w 815639"/>
                <a:gd name="connsiteY141" fmla="*/ 710286 h 993894"/>
                <a:gd name="connsiteX142" fmla="*/ 41798 w 815639"/>
                <a:gd name="connsiteY142" fmla="*/ 652675 h 993894"/>
                <a:gd name="connsiteX143" fmla="*/ 136513 w 815639"/>
                <a:gd name="connsiteY143" fmla="*/ 597225 h 993894"/>
                <a:gd name="connsiteX144" fmla="*/ 175769 w 815639"/>
                <a:gd name="connsiteY144" fmla="*/ 595424 h 993894"/>
                <a:gd name="connsiteX145" fmla="*/ 176849 w 815639"/>
                <a:gd name="connsiteY145" fmla="*/ 552936 h 993894"/>
                <a:gd name="connsiteX146" fmla="*/ 169286 w 815639"/>
                <a:gd name="connsiteY146" fmla="*/ 416830 h 993894"/>
                <a:gd name="connsiteX147" fmla="*/ 167846 w 815639"/>
                <a:gd name="connsiteY147" fmla="*/ 373262 h 993894"/>
                <a:gd name="connsiteX148" fmla="*/ 145877 w 815639"/>
                <a:gd name="connsiteY148" fmla="*/ 279284 h 993894"/>
                <a:gd name="connsiteX149" fmla="*/ 118867 w 815639"/>
                <a:gd name="connsiteY149" fmla="*/ 197188 h 993894"/>
                <a:gd name="connsiteX150" fmla="*/ 100140 w 815639"/>
                <a:gd name="connsiteY150" fmla="*/ 162981 h 993894"/>
                <a:gd name="connsiteX151" fmla="*/ 77451 w 815639"/>
                <a:gd name="connsiteY151" fmla="*/ 126974 h 993894"/>
                <a:gd name="connsiteX152" fmla="*/ 48640 w 815639"/>
                <a:gd name="connsiteY152" fmla="*/ 68643 h 993894"/>
                <a:gd name="connsiteX153" fmla="*/ 55843 w 815639"/>
                <a:gd name="connsiteY153" fmla="*/ 20034 h 993894"/>
                <a:gd name="connsiteX154" fmla="*/ 83168 w 815639"/>
                <a:gd name="connsiteY154" fmla="*/ 5 h 99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15639" h="993894">
                  <a:moveTo>
                    <a:pt x="152209" y="845876"/>
                  </a:moveTo>
                  <a:cubicBezTo>
                    <a:pt x="170068" y="850272"/>
                    <a:pt x="175649" y="866392"/>
                    <a:pt x="165603" y="883610"/>
                  </a:cubicBezTo>
                  <a:cubicBezTo>
                    <a:pt x="154814" y="872986"/>
                    <a:pt x="155558" y="859065"/>
                    <a:pt x="152209" y="845876"/>
                  </a:cubicBezTo>
                  <a:close/>
                  <a:moveTo>
                    <a:pt x="131978" y="798251"/>
                  </a:moveTo>
                  <a:cubicBezTo>
                    <a:pt x="142315" y="820713"/>
                    <a:pt x="133085" y="840680"/>
                    <a:pt x="126071" y="864570"/>
                  </a:cubicBezTo>
                  <a:cubicBezTo>
                    <a:pt x="110934" y="849595"/>
                    <a:pt x="114995" y="835332"/>
                    <a:pt x="116841" y="822496"/>
                  </a:cubicBezTo>
                  <a:cubicBezTo>
                    <a:pt x="118318" y="813939"/>
                    <a:pt x="117579" y="802173"/>
                    <a:pt x="131978" y="798251"/>
                  </a:cubicBezTo>
                  <a:close/>
                  <a:moveTo>
                    <a:pt x="110653" y="753801"/>
                  </a:moveTo>
                  <a:cubicBezTo>
                    <a:pt x="112094" y="760639"/>
                    <a:pt x="114615" y="766398"/>
                    <a:pt x="114615" y="772157"/>
                  </a:cubicBezTo>
                  <a:cubicBezTo>
                    <a:pt x="115336" y="777915"/>
                    <a:pt x="113535" y="784034"/>
                    <a:pt x="112094" y="789433"/>
                  </a:cubicBezTo>
                  <a:cubicBezTo>
                    <a:pt x="107772" y="806709"/>
                    <a:pt x="103450" y="823625"/>
                    <a:pt x="98407" y="842341"/>
                  </a:cubicBezTo>
                  <a:cubicBezTo>
                    <a:pt x="72834" y="822905"/>
                    <a:pt x="79677" y="775396"/>
                    <a:pt x="110653" y="753801"/>
                  </a:cubicBezTo>
                  <a:close/>
                  <a:moveTo>
                    <a:pt x="308029" y="578096"/>
                  </a:moveTo>
                  <a:cubicBezTo>
                    <a:pt x="301997" y="579041"/>
                    <a:pt x="296414" y="582641"/>
                    <a:pt x="289932" y="589303"/>
                  </a:cubicBezTo>
                  <a:cubicBezTo>
                    <a:pt x="274086" y="605506"/>
                    <a:pt x="257159" y="619549"/>
                    <a:pt x="234471" y="626030"/>
                  </a:cubicBezTo>
                  <a:lnTo>
                    <a:pt x="234471" y="652675"/>
                  </a:lnTo>
                  <a:cubicBezTo>
                    <a:pt x="236272" y="653755"/>
                    <a:pt x="237712" y="654836"/>
                    <a:pt x="239513" y="655916"/>
                  </a:cubicBezTo>
                  <a:cubicBezTo>
                    <a:pt x="252838" y="664197"/>
                    <a:pt x="254278" y="669238"/>
                    <a:pt x="244915" y="680400"/>
                  </a:cubicBezTo>
                  <a:cubicBezTo>
                    <a:pt x="235551" y="691563"/>
                    <a:pt x="225107" y="701645"/>
                    <a:pt x="209621" y="704165"/>
                  </a:cubicBezTo>
                  <a:cubicBezTo>
                    <a:pt x="193415" y="707406"/>
                    <a:pt x="179010" y="698404"/>
                    <a:pt x="176489" y="682201"/>
                  </a:cubicBezTo>
                  <a:cubicBezTo>
                    <a:pt x="175408" y="672839"/>
                    <a:pt x="175769" y="663837"/>
                    <a:pt x="175769" y="654475"/>
                  </a:cubicBezTo>
                  <a:cubicBezTo>
                    <a:pt x="175769" y="639353"/>
                    <a:pt x="175769" y="624230"/>
                    <a:pt x="175769" y="607306"/>
                  </a:cubicBezTo>
                  <a:cubicBezTo>
                    <a:pt x="148398" y="612707"/>
                    <a:pt x="123549" y="616308"/>
                    <a:pt x="101580" y="628551"/>
                  </a:cubicBezTo>
                  <a:cubicBezTo>
                    <a:pt x="91496" y="634312"/>
                    <a:pt x="82133" y="642233"/>
                    <a:pt x="74210" y="651235"/>
                  </a:cubicBezTo>
                  <a:cubicBezTo>
                    <a:pt x="52241" y="675720"/>
                    <a:pt x="38916" y="705245"/>
                    <a:pt x="29553" y="736211"/>
                  </a:cubicBezTo>
                  <a:cubicBezTo>
                    <a:pt x="24871" y="751334"/>
                    <a:pt x="24511" y="769338"/>
                    <a:pt x="27032" y="785181"/>
                  </a:cubicBezTo>
                  <a:cubicBezTo>
                    <a:pt x="30273" y="806425"/>
                    <a:pt x="36395" y="828029"/>
                    <a:pt x="45039" y="847833"/>
                  </a:cubicBezTo>
                  <a:cubicBezTo>
                    <a:pt x="64846" y="893562"/>
                    <a:pt x="92937" y="932449"/>
                    <a:pt x="144797" y="947212"/>
                  </a:cubicBezTo>
                  <a:cubicBezTo>
                    <a:pt x="173968" y="955494"/>
                    <a:pt x="202419" y="958014"/>
                    <a:pt x="231590" y="945772"/>
                  </a:cubicBezTo>
                  <a:cubicBezTo>
                    <a:pt x="248516" y="938570"/>
                    <a:pt x="267243" y="935690"/>
                    <a:pt x="284890" y="929929"/>
                  </a:cubicBezTo>
                  <a:cubicBezTo>
                    <a:pt x="297495" y="925608"/>
                    <a:pt x="310820" y="920567"/>
                    <a:pt x="322344" y="913366"/>
                  </a:cubicBezTo>
                  <a:cubicBezTo>
                    <a:pt x="361239" y="887441"/>
                    <a:pt x="381047" y="848193"/>
                    <a:pt x="394012" y="805344"/>
                  </a:cubicBezTo>
                  <a:cubicBezTo>
                    <a:pt x="408057" y="756735"/>
                    <a:pt x="403015" y="708486"/>
                    <a:pt x="390770" y="660597"/>
                  </a:cubicBezTo>
                  <a:cubicBezTo>
                    <a:pt x="381767" y="625310"/>
                    <a:pt x="361599" y="599025"/>
                    <a:pt x="328827" y="582822"/>
                  </a:cubicBezTo>
                  <a:cubicBezTo>
                    <a:pt x="320544" y="578861"/>
                    <a:pt x="314061" y="577151"/>
                    <a:pt x="308029" y="578096"/>
                  </a:cubicBezTo>
                  <a:close/>
                  <a:moveTo>
                    <a:pt x="624094" y="352153"/>
                  </a:moveTo>
                  <a:cubicBezTo>
                    <a:pt x="610904" y="354988"/>
                    <a:pt x="598929" y="362460"/>
                    <a:pt x="591727" y="374342"/>
                  </a:cubicBezTo>
                  <a:cubicBezTo>
                    <a:pt x="581643" y="390545"/>
                    <a:pt x="572279" y="407108"/>
                    <a:pt x="561835" y="424031"/>
                  </a:cubicBezTo>
                  <a:cubicBezTo>
                    <a:pt x="567598" y="427992"/>
                    <a:pt x="574800" y="432673"/>
                    <a:pt x="581283" y="437354"/>
                  </a:cubicBezTo>
                  <a:cubicBezTo>
                    <a:pt x="595328" y="430513"/>
                    <a:pt x="603611" y="431953"/>
                    <a:pt x="602531" y="441315"/>
                  </a:cubicBezTo>
                  <a:cubicBezTo>
                    <a:pt x="601450" y="453917"/>
                    <a:pt x="599650" y="467600"/>
                    <a:pt x="593527" y="478762"/>
                  </a:cubicBezTo>
                  <a:cubicBezTo>
                    <a:pt x="585244" y="494605"/>
                    <a:pt x="572639" y="503607"/>
                    <a:pt x="558864" y="508242"/>
                  </a:cubicBezTo>
                  <a:lnTo>
                    <a:pt x="539183" y="509794"/>
                  </a:lnTo>
                  <a:lnTo>
                    <a:pt x="517178" y="511528"/>
                  </a:lnTo>
                  <a:cubicBezTo>
                    <a:pt x="513937" y="511168"/>
                    <a:pt x="510696" y="508287"/>
                    <a:pt x="503493" y="504687"/>
                  </a:cubicBezTo>
                  <a:cubicBezTo>
                    <a:pt x="516458" y="498206"/>
                    <a:pt x="525822" y="492084"/>
                    <a:pt x="536266" y="488844"/>
                  </a:cubicBezTo>
                  <a:cubicBezTo>
                    <a:pt x="549951" y="484523"/>
                    <a:pt x="558594" y="476961"/>
                    <a:pt x="561115" y="462559"/>
                  </a:cubicBezTo>
                  <a:cubicBezTo>
                    <a:pt x="560395" y="461478"/>
                    <a:pt x="560035" y="460758"/>
                    <a:pt x="559675" y="460758"/>
                  </a:cubicBezTo>
                  <a:cubicBezTo>
                    <a:pt x="538426" y="446716"/>
                    <a:pt x="521500" y="447076"/>
                    <a:pt x="500612" y="465799"/>
                  </a:cubicBezTo>
                  <a:cubicBezTo>
                    <a:pt x="480084" y="484163"/>
                    <a:pt x="459196" y="501806"/>
                    <a:pt x="440109" y="522330"/>
                  </a:cubicBezTo>
                  <a:cubicBezTo>
                    <a:pt x="414539" y="549335"/>
                    <a:pt x="412379" y="580661"/>
                    <a:pt x="421022" y="614148"/>
                  </a:cubicBezTo>
                  <a:cubicBezTo>
                    <a:pt x="426784" y="637192"/>
                    <a:pt x="434347" y="659877"/>
                    <a:pt x="441910" y="682201"/>
                  </a:cubicBezTo>
                  <a:lnTo>
                    <a:pt x="451772" y="698048"/>
                  </a:lnTo>
                  <a:lnTo>
                    <a:pt x="451994" y="698404"/>
                  </a:lnTo>
                  <a:cubicBezTo>
                    <a:pt x="463878" y="707766"/>
                    <a:pt x="476483" y="716407"/>
                    <a:pt x="489448" y="724329"/>
                  </a:cubicBezTo>
                  <a:cubicBezTo>
                    <a:pt x="501692" y="731530"/>
                    <a:pt x="515018" y="737651"/>
                    <a:pt x="528343" y="743413"/>
                  </a:cubicBezTo>
                  <a:cubicBezTo>
                    <a:pt x="536626" y="747013"/>
                    <a:pt x="545269" y="750974"/>
                    <a:pt x="554272" y="752054"/>
                  </a:cubicBezTo>
                  <a:cubicBezTo>
                    <a:pt x="573000" y="754575"/>
                    <a:pt x="592447" y="754575"/>
                    <a:pt x="611174" y="757095"/>
                  </a:cubicBezTo>
                  <a:cubicBezTo>
                    <a:pt x="625580" y="758896"/>
                    <a:pt x="638905" y="757455"/>
                    <a:pt x="651870" y="752054"/>
                  </a:cubicBezTo>
                  <a:cubicBezTo>
                    <a:pt x="659432" y="749174"/>
                    <a:pt x="666635" y="746293"/>
                    <a:pt x="674198" y="743773"/>
                  </a:cubicBezTo>
                  <a:cubicBezTo>
                    <a:pt x="707691" y="732971"/>
                    <a:pt x="730740" y="708846"/>
                    <a:pt x="746586" y="680040"/>
                  </a:cubicBezTo>
                  <a:cubicBezTo>
                    <a:pt x="777557" y="624230"/>
                    <a:pt x="785480" y="563018"/>
                    <a:pt x="767113" y="501806"/>
                  </a:cubicBezTo>
                  <a:cubicBezTo>
                    <a:pt x="749467" y="442755"/>
                    <a:pt x="720296" y="390185"/>
                    <a:pt x="663754" y="357779"/>
                  </a:cubicBezTo>
                  <a:cubicBezTo>
                    <a:pt x="651689" y="351118"/>
                    <a:pt x="637284" y="349317"/>
                    <a:pt x="624094" y="352153"/>
                  </a:cubicBezTo>
                  <a:close/>
                  <a:moveTo>
                    <a:pt x="193775" y="340495"/>
                  </a:moveTo>
                  <a:cubicBezTo>
                    <a:pt x="191975" y="374342"/>
                    <a:pt x="190174" y="407108"/>
                    <a:pt x="192695" y="439874"/>
                  </a:cubicBezTo>
                  <a:cubicBezTo>
                    <a:pt x="197377" y="497125"/>
                    <a:pt x="198817" y="554376"/>
                    <a:pt x="191975" y="611627"/>
                  </a:cubicBezTo>
                  <a:cubicBezTo>
                    <a:pt x="189094" y="632511"/>
                    <a:pt x="198457" y="651235"/>
                    <a:pt x="204940" y="674639"/>
                  </a:cubicBezTo>
                  <a:cubicBezTo>
                    <a:pt x="208541" y="668158"/>
                    <a:pt x="209982" y="666718"/>
                    <a:pt x="209982" y="664917"/>
                  </a:cubicBezTo>
                  <a:cubicBezTo>
                    <a:pt x="208541" y="639353"/>
                    <a:pt x="206380" y="613788"/>
                    <a:pt x="206020" y="588223"/>
                  </a:cubicBezTo>
                  <a:cubicBezTo>
                    <a:pt x="204940" y="552576"/>
                    <a:pt x="204580" y="516929"/>
                    <a:pt x="204580" y="481282"/>
                  </a:cubicBezTo>
                  <a:cubicBezTo>
                    <a:pt x="204940" y="470480"/>
                    <a:pt x="209621" y="459318"/>
                    <a:pt x="208541" y="448156"/>
                  </a:cubicBezTo>
                  <a:cubicBezTo>
                    <a:pt x="206380" y="418990"/>
                    <a:pt x="202419" y="389465"/>
                    <a:pt x="198817" y="359939"/>
                  </a:cubicBezTo>
                  <a:cubicBezTo>
                    <a:pt x="197737" y="353458"/>
                    <a:pt x="195576" y="346977"/>
                    <a:pt x="193775" y="340495"/>
                  </a:cubicBezTo>
                  <a:close/>
                  <a:moveTo>
                    <a:pt x="194496" y="240396"/>
                  </a:moveTo>
                  <a:cubicBezTo>
                    <a:pt x="197737" y="250838"/>
                    <a:pt x="198817" y="256239"/>
                    <a:pt x="200978" y="262000"/>
                  </a:cubicBezTo>
                  <a:cubicBezTo>
                    <a:pt x="217184" y="305209"/>
                    <a:pt x="223307" y="349857"/>
                    <a:pt x="219705" y="395946"/>
                  </a:cubicBezTo>
                  <a:cubicBezTo>
                    <a:pt x="216464" y="435554"/>
                    <a:pt x="210702" y="475881"/>
                    <a:pt x="225107" y="515129"/>
                  </a:cubicBezTo>
                  <a:cubicBezTo>
                    <a:pt x="226188" y="518369"/>
                    <a:pt x="226188" y="521970"/>
                    <a:pt x="226548" y="524851"/>
                  </a:cubicBezTo>
                  <a:cubicBezTo>
                    <a:pt x="228349" y="545735"/>
                    <a:pt x="230870" y="566979"/>
                    <a:pt x="233751" y="593624"/>
                  </a:cubicBezTo>
                  <a:cubicBezTo>
                    <a:pt x="246716" y="580301"/>
                    <a:pt x="256079" y="569499"/>
                    <a:pt x="266523" y="559417"/>
                  </a:cubicBezTo>
                  <a:cubicBezTo>
                    <a:pt x="288852" y="537813"/>
                    <a:pt x="315142" y="533492"/>
                    <a:pt x="342872" y="547175"/>
                  </a:cubicBezTo>
                  <a:cubicBezTo>
                    <a:pt x="353676" y="552216"/>
                    <a:pt x="363040" y="559417"/>
                    <a:pt x="373124" y="565899"/>
                  </a:cubicBezTo>
                  <a:cubicBezTo>
                    <a:pt x="377085" y="568779"/>
                    <a:pt x="381047" y="571660"/>
                    <a:pt x="387169" y="575980"/>
                  </a:cubicBezTo>
                  <a:cubicBezTo>
                    <a:pt x="390770" y="506127"/>
                    <a:pt x="435067" y="467600"/>
                    <a:pt x="488728" y="435193"/>
                  </a:cubicBezTo>
                  <a:cubicBezTo>
                    <a:pt x="466399" y="426192"/>
                    <a:pt x="445511" y="418270"/>
                    <a:pt x="424983" y="409268"/>
                  </a:cubicBezTo>
                  <a:cubicBezTo>
                    <a:pt x="395452" y="395946"/>
                    <a:pt x="364480" y="386584"/>
                    <a:pt x="338550" y="365700"/>
                  </a:cubicBezTo>
                  <a:cubicBezTo>
                    <a:pt x="333509" y="361379"/>
                    <a:pt x="325586" y="359939"/>
                    <a:pt x="318743" y="358859"/>
                  </a:cubicBezTo>
                  <a:cubicBezTo>
                    <a:pt x="309019" y="357779"/>
                    <a:pt x="301456" y="354178"/>
                    <a:pt x="293893" y="347697"/>
                  </a:cubicBezTo>
                  <a:cubicBezTo>
                    <a:pt x="261121" y="319251"/>
                    <a:pt x="231590" y="287565"/>
                    <a:pt x="205660" y="251918"/>
                  </a:cubicBezTo>
                  <a:cubicBezTo>
                    <a:pt x="203499" y="249038"/>
                    <a:pt x="200618" y="246517"/>
                    <a:pt x="194496" y="240396"/>
                  </a:cubicBezTo>
                  <a:close/>
                  <a:moveTo>
                    <a:pt x="122108" y="121933"/>
                  </a:moveTo>
                  <a:cubicBezTo>
                    <a:pt x="121388" y="124094"/>
                    <a:pt x="120667" y="124814"/>
                    <a:pt x="121028" y="125174"/>
                  </a:cubicBezTo>
                  <a:cubicBezTo>
                    <a:pt x="121388" y="127334"/>
                    <a:pt x="121388" y="129495"/>
                    <a:pt x="122468" y="130935"/>
                  </a:cubicBezTo>
                  <a:cubicBezTo>
                    <a:pt x="141555" y="153619"/>
                    <a:pt x="146957" y="181345"/>
                    <a:pt x="150919" y="209790"/>
                  </a:cubicBezTo>
                  <a:cubicBezTo>
                    <a:pt x="155241" y="239316"/>
                    <a:pt x="168206" y="265601"/>
                    <a:pt x="182971" y="291526"/>
                  </a:cubicBezTo>
                  <a:cubicBezTo>
                    <a:pt x="175408" y="253719"/>
                    <a:pt x="167846" y="215551"/>
                    <a:pt x="160283" y="178104"/>
                  </a:cubicBezTo>
                  <a:cubicBezTo>
                    <a:pt x="177209" y="171263"/>
                    <a:pt x="184772" y="181705"/>
                    <a:pt x="191975" y="192147"/>
                  </a:cubicBezTo>
                  <a:cubicBezTo>
                    <a:pt x="221506" y="235355"/>
                    <a:pt x="258240" y="272442"/>
                    <a:pt x="295694" y="308449"/>
                  </a:cubicBezTo>
                  <a:cubicBezTo>
                    <a:pt x="303617" y="316371"/>
                    <a:pt x="311900" y="323932"/>
                    <a:pt x="321264" y="330053"/>
                  </a:cubicBezTo>
                  <a:cubicBezTo>
                    <a:pt x="333869" y="338695"/>
                    <a:pt x="347554" y="345536"/>
                    <a:pt x="360519" y="352738"/>
                  </a:cubicBezTo>
                  <a:cubicBezTo>
                    <a:pt x="364480" y="354898"/>
                    <a:pt x="368082" y="356338"/>
                    <a:pt x="372043" y="358139"/>
                  </a:cubicBezTo>
                  <a:lnTo>
                    <a:pt x="373844" y="355258"/>
                  </a:lnTo>
                  <a:cubicBezTo>
                    <a:pt x="368442" y="350937"/>
                    <a:pt x="363040" y="346616"/>
                    <a:pt x="357278" y="342656"/>
                  </a:cubicBezTo>
                  <a:cubicBezTo>
                    <a:pt x="292093" y="299087"/>
                    <a:pt x="238793" y="243637"/>
                    <a:pt x="193415" y="180265"/>
                  </a:cubicBezTo>
                  <a:cubicBezTo>
                    <a:pt x="173968" y="153259"/>
                    <a:pt x="146957" y="140297"/>
                    <a:pt x="122108" y="121933"/>
                  </a:cubicBezTo>
                  <a:close/>
                  <a:moveTo>
                    <a:pt x="83934" y="27235"/>
                  </a:moveTo>
                  <a:cubicBezTo>
                    <a:pt x="62325" y="40918"/>
                    <a:pt x="60525" y="45959"/>
                    <a:pt x="72769" y="64682"/>
                  </a:cubicBezTo>
                  <a:cubicBezTo>
                    <a:pt x="82133" y="79085"/>
                    <a:pt x="92577" y="92768"/>
                    <a:pt x="103021" y="106810"/>
                  </a:cubicBezTo>
                  <a:cubicBezTo>
                    <a:pt x="105182" y="109691"/>
                    <a:pt x="109503" y="111131"/>
                    <a:pt x="112744" y="113292"/>
                  </a:cubicBezTo>
                  <a:cubicBezTo>
                    <a:pt x="113825" y="112572"/>
                    <a:pt x="115265" y="111131"/>
                    <a:pt x="116706" y="110411"/>
                  </a:cubicBezTo>
                  <a:cubicBezTo>
                    <a:pt x="95458" y="86647"/>
                    <a:pt x="102661" y="52440"/>
                    <a:pt x="83934" y="27235"/>
                  </a:cubicBezTo>
                  <a:close/>
                  <a:moveTo>
                    <a:pt x="83168" y="5"/>
                  </a:moveTo>
                  <a:cubicBezTo>
                    <a:pt x="90686" y="-220"/>
                    <a:pt x="98339" y="5991"/>
                    <a:pt x="111304" y="18594"/>
                  </a:cubicBezTo>
                  <a:cubicBezTo>
                    <a:pt x="118507" y="25795"/>
                    <a:pt x="124629" y="35517"/>
                    <a:pt x="127870" y="45239"/>
                  </a:cubicBezTo>
                  <a:cubicBezTo>
                    <a:pt x="135793" y="67203"/>
                    <a:pt x="148398" y="86287"/>
                    <a:pt x="162083" y="105010"/>
                  </a:cubicBezTo>
                  <a:cubicBezTo>
                    <a:pt x="186573" y="139217"/>
                    <a:pt x="212863" y="171623"/>
                    <a:pt x="241313" y="202229"/>
                  </a:cubicBezTo>
                  <a:cubicBezTo>
                    <a:pt x="282009" y="245797"/>
                    <a:pt x="324505" y="287205"/>
                    <a:pt x="375645" y="318531"/>
                  </a:cubicBezTo>
                  <a:cubicBezTo>
                    <a:pt x="404455" y="336174"/>
                    <a:pt x="431106" y="357058"/>
                    <a:pt x="459917" y="373982"/>
                  </a:cubicBezTo>
                  <a:cubicBezTo>
                    <a:pt x="482605" y="386944"/>
                    <a:pt x="507455" y="396306"/>
                    <a:pt x="533024" y="408548"/>
                  </a:cubicBezTo>
                  <a:cubicBezTo>
                    <a:pt x="540947" y="396306"/>
                    <a:pt x="550311" y="386224"/>
                    <a:pt x="554993" y="374702"/>
                  </a:cubicBezTo>
                  <a:cubicBezTo>
                    <a:pt x="569038" y="342296"/>
                    <a:pt x="596048" y="327533"/>
                    <a:pt x="626660" y="317091"/>
                  </a:cubicBezTo>
                  <a:cubicBezTo>
                    <a:pt x="646107" y="310249"/>
                    <a:pt x="663034" y="317091"/>
                    <a:pt x="679600" y="325372"/>
                  </a:cubicBezTo>
                  <a:cubicBezTo>
                    <a:pt x="726778" y="349137"/>
                    <a:pt x="758110" y="387304"/>
                    <a:pt x="781879" y="432673"/>
                  </a:cubicBezTo>
                  <a:cubicBezTo>
                    <a:pt x="825456" y="516209"/>
                    <a:pt x="826536" y="601545"/>
                    <a:pt x="786921" y="686162"/>
                  </a:cubicBezTo>
                  <a:cubicBezTo>
                    <a:pt x="766753" y="729370"/>
                    <a:pt x="733981" y="761416"/>
                    <a:pt x="687163" y="776539"/>
                  </a:cubicBezTo>
                  <a:cubicBezTo>
                    <a:pt x="674918" y="780500"/>
                    <a:pt x="663034" y="785181"/>
                    <a:pt x="650789" y="787341"/>
                  </a:cubicBezTo>
                  <a:cubicBezTo>
                    <a:pt x="639985" y="789501"/>
                    <a:pt x="628821" y="789861"/>
                    <a:pt x="617657" y="789141"/>
                  </a:cubicBezTo>
                  <a:cubicBezTo>
                    <a:pt x="597849" y="788061"/>
                    <a:pt x="578041" y="785181"/>
                    <a:pt x="558594" y="782660"/>
                  </a:cubicBezTo>
                  <a:cubicBezTo>
                    <a:pt x="549231" y="781580"/>
                    <a:pt x="539507" y="781580"/>
                    <a:pt x="531584" y="777259"/>
                  </a:cubicBezTo>
                  <a:cubicBezTo>
                    <a:pt x="502773" y="761416"/>
                    <a:pt x="472161" y="748454"/>
                    <a:pt x="448752" y="724329"/>
                  </a:cubicBezTo>
                  <a:cubicBezTo>
                    <a:pt x="447312" y="722889"/>
                    <a:pt x="445871" y="721808"/>
                    <a:pt x="441910" y="719288"/>
                  </a:cubicBezTo>
                  <a:cubicBezTo>
                    <a:pt x="440469" y="741252"/>
                    <a:pt x="440109" y="760696"/>
                    <a:pt x="437588" y="780500"/>
                  </a:cubicBezTo>
                  <a:cubicBezTo>
                    <a:pt x="431466" y="837391"/>
                    <a:pt x="407337" y="886720"/>
                    <a:pt x="368082" y="928128"/>
                  </a:cubicBezTo>
                  <a:cubicBezTo>
                    <a:pt x="348994" y="947932"/>
                    <a:pt x="325225" y="960895"/>
                    <a:pt x="298575" y="968456"/>
                  </a:cubicBezTo>
                  <a:cubicBezTo>
                    <a:pt x="273726" y="975297"/>
                    <a:pt x="249236" y="982859"/>
                    <a:pt x="224387" y="989340"/>
                  </a:cubicBezTo>
                  <a:cubicBezTo>
                    <a:pt x="213583" y="991861"/>
                    <a:pt x="202059" y="994741"/>
                    <a:pt x="191254" y="993661"/>
                  </a:cubicBezTo>
                  <a:cubicBezTo>
                    <a:pt x="157402" y="991140"/>
                    <a:pt x="124629" y="984659"/>
                    <a:pt x="94738" y="966656"/>
                  </a:cubicBezTo>
                  <a:cubicBezTo>
                    <a:pt x="85734" y="961255"/>
                    <a:pt x="77451" y="954413"/>
                    <a:pt x="70608" y="946492"/>
                  </a:cubicBezTo>
                  <a:cubicBezTo>
                    <a:pt x="42878" y="914806"/>
                    <a:pt x="20910" y="879879"/>
                    <a:pt x="12266" y="838111"/>
                  </a:cubicBezTo>
                  <a:cubicBezTo>
                    <a:pt x="7945" y="818667"/>
                    <a:pt x="2903" y="799223"/>
                    <a:pt x="1102" y="779780"/>
                  </a:cubicBezTo>
                  <a:cubicBezTo>
                    <a:pt x="-1779" y="756015"/>
                    <a:pt x="742" y="732250"/>
                    <a:pt x="11546" y="710286"/>
                  </a:cubicBezTo>
                  <a:cubicBezTo>
                    <a:pt x="21630" y="690842"/>
                    <a:pt x="30633" y="671039"/>
                    <a:pt x="41798" y="652675"/>
                  </a:cubicBezTo>
                  <a:cubicBezTo>
                    <a:pt x="63406" y="617388"/>
                    <a:pt x="94738" y="597945"/>
                    <a:pt x="136513" y="597225"/>
                  </a:cubicBezTo>
                  <a:cubicBezTo>
                    <a:pt x="149118" y="596864"/>
                    <a:pt x="161363" y="596144"/>
                    <a:pt x="175769" y="595424"/>
                  </a:cubicBezTo>
                  <a:cubicBezTo>
                    <a:pt x="176129" y="580301"/>
                    <a:pt x="177569" y="566619"/>
                    <a:pt x="176849" y="552936"/>
                  </a:cubicBezTo>
                  <a:cubicBezTo>
                    <a:pt x="174688" y="507567"/>
                    <a:pt x="171807" y="462199"/>
                    <a:pt x="169286" y="416830"/>
                  </a:cubicBezTo>
                  <a:cubicBezTo>
                    <a:pt x="168566" y="402067"/>
                    <a:pt x="167846" y="387664"/>
                    <a:pt x="167846" y="373262"/>
                  </a:cubicBezTo>
                  <a:cubicBezTo>
                    <a:pt x="167485" y="340135"/>
                    <a:pt x="161003" y="308809"/>
                    <a:pt x="145877" y="279284"/>
                  </a:cubicBezTo>
                  <a:cubicBezTo>
                    <a:pt x="132552" y="253359"/>
                    <a:pt x="124269" y="225633"/>
                    <a:pt x="118867" y="197188"/>
                  </a:cubicBezTo>
                  <a:cubicBezTo>
                    <a:pt x="116346" y="183505"/>
                    <a:pt x="109863" y="173063"/>
                    <a:pt x="100140" y="162981"/>
                  </a:cubicBezTo>
                  <a:cubicBezTo>
                    <a:pt x="90776" y="152899"/>
                    <a:pt x="83934" y="139577"/>
                    <a:pt x="77451" y="126974"/>
                  </a:cubicBezTo>
                  <a:cubicBezTo>
                    <a:pt x="67367" y="107891"/>
                    <a:pt x="58364" y="88447"/>
                    <a:pt x="48640" y="68643"/>
                  </a:cubicBezTo>
                  <a:cubicBezTo>
                    <a:pt x="36395" y="43438"/>
                    <a:pt x="36756" y="40198"/>
                    <a:pt x="55843" y="20034"/>
                  </a:cubicBezTo>
                  <a:cubicBezTo>
                    <a:pt x="68268" y="6891"/>
                    <a:pt x="75650" y="230"/>
                    <a:pt x="83168" y="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3F379219-5708-BF4C-A4A0-3CD36A369694}"/>
                </a:ext>
              </a:extLst>
            </p:cNvPr>
            <p:cNvSpPr>
              <a:spLocks noChangeArrowheads="1"/>
            </p:cNvSpPr>
            <p:nvPr/>
          </p:nvSpPr>
          <p:spPr bwMode="auto">
            <a:xfrm>
              <a:off x="7069" y="1429244"/>
              <a:ext cx="784206" cy="800099"/>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2" name="Freeform 11">
              <a:extLst>
                <a:ext uri="{FF2B5EF4-FFF2-40B4-BE49-F238E27FC236}">
                  <a16:creationId xmlns="" xmlns:a16="http://schemas.microsoft.com/office/drawing/2014/main" id="{9D551B15-D77C-154B-BD77-35891750BE23}"/>
                </a:ext>
              </a:extLst>
            </p:cNvPr>
            <p:cNvSpPr>
              <a:spLocks noChangeArrowheads="1"/>
            </p:cNvSpPr>
            <p:nvPr/>
          </p:nvSpPr>
          <p:spPr bwMode="auto">
            <a:xfrm>
              <a:off x="126129" y="6082199"/>
              <a:ext cx="761982" cy="792161"/>
            </a:xfrm>
            <a:custGeom>
              <a:avLst/>
              <a:gdLst>
                <a:gd name="connsiteX0" fmla="*/ 289448 w 839230"/>
                <a:gd name="connsiteY0" fmla="*/ 695378 h 873511"/>
                <a:gd name="connsiteX1" fmla="*/ 313033 w 839230"/>
                <a:gd name="connsiteY1" fmla="*/ 715670 h 873511"/>
                <a:gd name="connsiteX2" fmla="*/ 297431 w 839230"/>
                <a:gd name="connsiteY2" fmla="*/ 727266 h 873511"/>
                <a:gd name="connsiteX3" fmla="*/ 276022 w 839230"/>
                <a:gd name="connsiteY3" fmla="*/ 708423 h 873511"/>
                <a:gd name="connsiteX4" fmla="*/ 289448 w 839230"/>
                <a:gd name="connsiteY4" fmla="*/ 695378 h 873511"/>
                <a:gd name="connsiteX5" fmla="*/ 263625 w 839230"/>
                <a:gd name="connsiteY5" fmla="*/ 629565 h 873511"/>
                <a:gd name="connsiteX6" fmla="*/ 264340 w 839230"/>
                <a:gd name="connsiteY6" fmla="*/ 649960 h 873511"/>
                <a:gd name="connsiteX7" fmla="*/ 255039 w 839230"/>
                <a:gd name="connsiteY7" fmla="*/ 684194 h 873511"/>
                <a:gd name="connsiteX8" fmla="*/ 247168 w 839230"/>
                <a:gd name="connsiteY8" fmla="*/ 691114 h 873511"/>
                <a:gd name="connsiteX9" fmla="*/ 241087 w 839230"/>
                <a:gd name="connsiteY9" fmla="*/ 682738 h 873511"/>
                <a:gd name="connsiteX10" fmla="*/ 263625 w 839230"/>
                <a:gd name="connsiteY10" fmla="*/ 629565 h 873511"/>
                <a:gd name="connsiteX11" fmla="*/ 162997 w 839230"/>
                <a:gd name="connsiteY11" fmla="*/ 532728 h 873511"/>
                <a:gd name="connsiteX12" fmla="*/ 159155 w 839230"/>
                <a:gd name="connsiteY12" fmla="*/ 586339 h 873511"/>
                <a:gd name="connsiteX13" fmla="*/ 162997 w 839230"/>
                <a:gd name="connsiteY13" fmla="*/ 532728 h 873511"/>
                <a:gd name="connsiteX14" fmla="*/ 146849 w 839230"/>
                <a:gd name="connsiteY14" fmla="*/ 481928 h 873511"/>
                <a:gd name="connsiteX15" fmla="*/ 131657 w 839230"/>
                <a:gd name="connsiteY15" fmla="*/ 546656 h 873511"/>
                <a:gd name="connsiteX16" fmla="*/ 146849 w 839230"/>
                <a:gd name="connsiteY16" fmla="*/ 481928 h 873511"/>
                <a:gd name="connsiteX17" fmla="*/ 124844 w 839230"/>
                <a:gd name="connsiteY17" fmla="*/ 408903 h 873511"/>
                <a:gd name="connsiteX18" fmla="*/ 122679 w 839230"/>
                <a:gd name="connsiteY18" fmla="*/ 446889 h 873511"/>
                <a:gd name="connsiteX19" fmla="*/ 114381 w 839230"/>
                <a:gd name="connsiteY19" fmla="*/ 481620 h 873511"/>
                <a:gd name="connsiteX20" fmla="*/ 102836 w 839230"/>
                <a:gd name="connsiteY20" fmla="*/ 514541 h 873511"/>
                <a:gd name="connsiteX21" fmla="*/ 97063 w 839230"/>
                <a:gd name="connsiteY21" fmla="*/ 514903 h 873511"/>
                <a:gd name="connsiteX22" fmla="*/ 93095 w 839230"/>
                <a:gd name="connsiteY22" fmla="*/ 503326 h 873511"/>
                <a:gd name="connsiteX23" fmla="*/ 97063 w 839230"/>
                <a:gd name="connsiteY23" fmla="*/ 483790 h 873511"/>
                <a:gd name="connsiteX24" fmla="*/ 115464 w 839230"/>
                <a:gd name="connsiteY24" fmla="*/ 427353 h 873511"/>
                <a:gd name="connsiteX25" fmla="*/ 124844 w 839230"/>
                <a:gd name="connsiteY25" fmla="*/ 408903 h 873511"/>
                <a:gd name="connsiteX26" fmla="*/ 616553 w 839230"/>
                <a:gd name="connsiteY26" fmla="*/ 123025 h 873511"/>
                <a:gd name="connsiteX27" fmla="*/ 593699 w 839230"/>
                <a:gd name="connsiteY27" fmla="*/ 127302 h 873511"/>
                <a:gd name="connsiteX28" fmla="*/ 539354 w 839230"/>
                <a:gd name="connsiteY28" fmla="*/ 144588 h 873511"/>
                <a:gd name="connsiteX29" fmla="*/ 460894 w 839230"/>
                <a:gd name="connsiteY29" fmla="*/ 163674 h 873511"/>
                <a:gd name="connsiteX30" fmla="*/ 460894 w 839230"/>
                <a:gd name="connsiteY30" fmla="*/ 228135 h 873511"/>
                <a:gd name="connsiteX31" fmla="*/ 496885 w 839230"/>
                <a:gd name="connsiteY31" fmla="*/ 221293 h 873511"/>
                <a:gd name="connsiteX32" fmla="*/ 535755 w 839230"/>
                <a:gd name="connsiteY32" fmla="*/ 225614 h 873511"/>
                <a:gd name="connsiteX33" fmla="*/ 518839 w 839230"/>
                <a:gd name="connsiteY33" fmla="*/ 242180 h 873511"/>
                <a:gd name="connsiteX34" fmla="*/ 387114 w 839230"/>
                <a:gd name="connsiteY34" fmla="*/ 274230 h 873511"/>
                <a:gd name="connsiteX35" fmla="*/ 321251 w 839230"/>
                <a:gd name="connsiteY35" fmla="*/ 206528 h 873511"/>
                <a:gd name="connsiteX36" fmla="*/ 363360 w 839230"/>
                <a:gd name="connsiteY36" fmla="*/ 228855 h 873511"/>
                <a:gd name="connsiteX37" fmla="*/ 410507 w 839230"/>
                <a:gd name="connsiteY37" fmla="*/ 236778 h 873511"/>
                <a:gd name="connsiteX38" fmla="*/ 393232 w 839230"/>
                <a:gd name="connsiteY38" fmla="*/ 194284 h 873511"/>
                <a:gd name="connsiteX39" fmla="*/ 392512 w 839230"/>
                <a:gd name="connsiteY39" fmla="*/ 149629 h 873511"/>
                <a:gd name="connsiteX40" fmla="*/ 350403 w 839230"/>
                <a:gd name="connsiteY40" fmla="*/ 138105 h 873511"/>
                <a:gd name="connsiteX41" fmla="*/ 274463 w 839230"/>
                <a:gd name="connsiteY41" fmla="*/ 131983 h 873511"/>
                <a:gd name="connsiteX42" fmla="*/ 134459 w 839230"/>
                <a:gd name="connsiteY42" fmla="*/ 183840 h 873511"/>
                <a:gd name="connsiteX43" fmla="*/ 47362 w 839230"/>
                <a:gd name="connsiteY43" fmla="*/ 294757 h 873511"/>
                <a:gd name="connsiteX44" fmla="*/ 40524 w 839230"/>
                <a:gd name="connsiteY44" fmla="*/ 323566 h 873511"/>
                <a:gd name="connsiteX45" fmla="*/ 31886 w 839230"/>
                <a:gd name="connsiteY45" fmla="*/ 444926 h 873511"/>
                <a:gd name="connsiteX46" fmla="*/ 42683 w 839230"/>
                <a:gd name="connsiteY46" fmla="*/ 503265 h 873511"/>
                <a:gd name="connsiteX47" fmla="*/ 70756 w 839230"/>
                <a:gd name="connsiteY47" fmla="*/ 576730 h 873511"/>
                <a:gd name="connsiteX48" fmla="*/ 144177 w 839230"/>
                <a:gd name="connsiteY48" fmla="*/ 677563 h 873511"/>
                <a:gd name="connsiteX49" fmla="*/ 272304 w 839230"/>
                <a:gd name="connsiteY49" fmla="*/ 806125 h 873511"/>
                <a:gd name="connsiteX50" fmla="*/ 357961 w 839230"/>
                <a:gd name="connsiteY50" fmla="*/ 814408 h 873511"/>
                <a:gd name="connsiteX51" fmla="*/ 413027 w 839230"/>
                <a:gd name="connsiteY51" fmla="*/ 787759 h 873511"/>
                <a:gd name="connsiteX52" fmla="*/ 472771 w 839230"/>
                <a:gd name="connsiteY52" fmla="*/ 804325 h 873511"/>
                <a:gd name="connsiteX53" fmla="*/ 488967 w 839230"/>
                <a:gd name="connsiteY53" fmla="*/ 818009 h 873511"/>
                <a:gd name="connsiteX54" fmla="*/ 562388 w 839230"/>
                <a:gd name="connsiteY54" fmla="*/ 825572 h 873511"/>
                <a:gd name="connsiteX55" fmla="*/ 648045 w 839230"/>
                <a:gd name="connsiteY55" fmla="*/ 789560 h 873511"/>
                <a:gd name="connsiteX56" fmla="*/ 698072 w 839230"/>
                <a:gd name="connsiteY56" fmla="*/ 749227 h 873511"/>
                <a:gd name="connsiteX57" fmla="*/ 777611 w 839230"/>
                <a:gd name="connsiteY57" fmla="*/ 610941 h 873511"/>
                <a:gd name="connsiteX58" fmla="*/ 782650 w 839230"/>
                <a:gd name="connsiteY58" fmla="*/ 591855 h 873511"/>
                <a:gd name="connsiteX59" fmla="*/ 797046 w 839230"/>
                <a:gd name="connsiteY59" fmla="*/ 453929 h 873511"/>
                <a:gd name="connsiteX60" fmla="*/ 775452 w 839230"/>
                <a:gd name="connsiteY60" fmla="*/ 260186 h 873511"/>
                <a:gd name="connsiteX61" fmla="*/ 741980 w 839230"/>
                <a:gd name="connsiteY61" fmla="*/ 195724 h 873511"/>
                <a:gd name="connsiteX62" fmla="*/ 638328 w 839230"/>
                <a:gd name="connsiteY62" fmla="*/ 127662 h 873511"/>
                <a:gd name="connsiteX63" fmla="*/ 616553 w 839230"/>
                <a:gd name="connsiteY63" fmla="*/ 123025 h 873511"/>
                <a:gd name="connsiteX64" fmla="*/ 467193 w 839230"/>
                <a:gd name="connsiteY64" fmla="*/ 0 h 873511"/>
                <a:gd name="connsiteX65" fmla="*/ 489925 w 839230"/>
                <a:gd name="connsiteY65" fmla="*/ 2998 h 873511"/>
                <a:gd name="connsiteX66" fmla="*/ 489451 w 839230"/>
                <a:gd name="connsiteY66" fmla="*/ 4151 h 873511"/>
                <a:gd name="connsiteX67" fmla="*/ 459455 w 839230"/>
                <a:gd name="connsiteY67" fmla="*/ 38353 h 873511"/>
                <a:gd name="connsiteX68" fmla="*/ 424904 w 839230"/>
                <a:gd name="connsiteY68" fmla="*/ 166555 h 873511"/>
                <a:gd name="connsiteX69" fmla="*/ 433541 w 839230"/>
                <a:gd name="connsiteY69" fmla="*/ 212650 h 873511"/>
                <a:gd name="connsiteX70" fmla="*/ 436061 w 839230"/>
                <a:gd name="connsiteY70" fmla="*/ 209049 h 873511"/>
                <a:gd name="connsiteX71" fmla="*/ 469172 w 839230"/>
                <a:gd name="connsiteY71" fmla="*/ 53478 h 873511"/>
                <a:gd name="connsiteX72" fmla="*/ 489451 w 839230"/>
                <a:gd name="connsiteY72" fmla="*/ 4151 h 873511"/>
                <a:gd name="connsiteX73" fmla="*/ 490406 w 839230"/>
                <a:gd name="connsiteY73" fmla="*/ 3061 h 873511"/>
                <a:gd name="connsiteX74" fmla="*/ 489925 w 839230"/>
                <a:gd name="connsiteY74" fmla="*/ 2998 h 873511"/>
                <a:gd name="connsiteX75" fmla="*/ 490047 w 839230"/>
                <a:gd name="connsiteY75" fmla="*/ 2701 h 873511"/>
                <a:gd name="connsiteX76" fmla="*/ 497605 w 839230"/>
                <a:gd name="connsiteY76" fmla="*/ 3781 h 873511"/>
                <a:gd name="connsiteX77" fmla="*/ 465213 w 839230"/>
                <a:gd name="connsiteY77" fmla="*/ 138826 h 873511"/>
                <a:gd name="connsiteX78" fmla="*/ 481049 w 839230"/>
                <a:gd name="connsiteY78" fmla="*/ 134144 h 873511"/>
                <a:gd name="connsiteX79" fmla="*/ 505523 w 839230"/>
                <a:gd name="connsiteY79" fmla="*/ 126222 h 873511"/>
                <a:gd name="connsiteX80" fmla="*/ 589381 w 839230"/>
                <a:gd name="connsiteY80" fmla="*/ 94531 h 873511"/>
                <a:gd name="connsiteX81" fmla="*/ 650205 w 839230"/>
                <a:gd name="connsiteY81" fmla="*/ 89129 h 873511"/>
                <a:gd name="connsiteX82" fmla="*/ 781930 w 839230"/>
                <a:gd name="connsiteY82" fmla="*/ 177358 h 873511"/>
                <a:gd name="connsiteX83" fmla="*/ 827278 w 839230"/>
                <a:gd name="connsiteY83" fmla="*/ 290075 h 873511"/>
                <a:gd name="connsiteX84" fmla="*/ 836276 w 839230"/>
                <a:gd name="connsiteY84" fmla="*/ 503265 h 873511"/>
                <a:gd name="connsiteX85" fmla="*/ 821880 w 839230"/>
                <a:gd name="connsiteY85" fmla="*/ 601218 h 873511"/>
                <a:gd name="connsiteX86" fmla="*/ 819720 w 839230"/>
                <a:gd name="connsiteY86" fmla="*/ 608781 h 873511"/>
                <a:gd name="connsiteX87" fmla="*/ 720746 w 839230"/>
                <a:gd name="connsiteY87" fmla="*/ 776956 h 873511"/>
                <a:gd name="connsiteX88" fmla="*/ 661362 w 839230"/>
                <a:gd name="connsiteY88" fmla="*/ 821971 h 873511"/>
                <a:gd name="connsiteX89" fmla="*/ 569586 w 839230"/>
                <a:gd name="connsiteY89" fmla="*/ 859063 h 873511"/>
                <a:gd name="connsiteX90" fmla="*/ 464493 w 839230"/>
                <a:gd name="connsiteY90" fmla="*/ 843578 h 873511"/>
                <a:gd name="connsiteX91" fmla="*/ 436061 w 839230"/>
                <a:gd name="connsiteY91" fmla="*/ 820530 h 873511"/>
                <a:gd name="connsiteX92" fmla="*/ 417706 w 839230"/>
                <a:gd name="connsiteY92" fmla="*/ 832054 h 873511"/>
                <a:gd name="connsiteX93" fmla="*/ 363720 w 839230"/>
                <a:gd name="connsiteY93" fmla="*/ 864825 h 873511"/>
                <a:gd name="connsiteX94" fmla="*/ 308294 w 839230"/>
                <a:gd name="connsiteY94" fmla="*/ 870947 h 873511"/>
                <a:gd name="connsiteX95" fmla="*/ 202122 w 839230"/>
                <a:gd name="connsiteY95" fmla="*/ 808646 h 873511"/>
                <a:gd name="connsiteX96" fmla="*/ 69316 w 839230"/>
                <a:gd name="connsiteY96" fmla="*/ 654155 h 873511"/>
                <a:gd name="connsiteX97" fmla="*/ 6333 w 839230"/>
                <a:gd name="connsiteY97" fmla="*/ 479498 h 873511"/>
                <a:gd name="connsiteX98" fmla="*/ 2374 w 839230"/>
                <a:gd name="connsiteY98" fmla="*/ 379025 h 873511"/>
                <a:gd name="connsiteX99" fmla="*/ 27927 w 839230"/>
                <a:gd name="connsiteY99" fmla="*/ 263427 h 873511"/>
                <a:gd name="connsiteX100" fmla="*/ 84433 w 839230"/>
                <a:gd name="connsiteY100" fmla="*/ 186001 h 873511"/>
                <a:gd name="connsiteX101" fmla="*/ 228035 w 839230"/>
                <a:gd name="connsiteY101" fmla="*/ 113257 h 873511"/>
                <a:gd name="connsiteX102" fmla="*/ 329889 w 839230"/>
                <a:gd name="connsiteY102" fmla="*/ 106775 h 873511"/>
                <a:gd name="connsiteX103" fmla="*/ 394312 w 839230"/>
                <a:gd name="connsiteY103" fmla="*/ 128022 h 873511"/>
                <a:gd name="connsiteX104" fmla="*/ 408348 w 839230"/>
                <a:gd name="connsiteY104" fmla="*/ 77245 h 873511"/>
                <a:gd name="connsiteX105" fmla="*/ 447218 w 839230"/>
                <a:gd name="connsiteY105" fmla="*/ 12064 h 873511"/>
                <a:gd name="connsiteX106" fmla="*/ 467193 w 839230"/>
                <a:gd name="connsiteY106" fmla="*/ 0 h 87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39230" h="873511">
                  <a:moveTo>
                    <a:pt x="289448" y="695378"/>
                  </a:moveTo>
                  <a:cubicBezTo>
                    <a:pt x="301422" y="696465"/>
                    <a:pt x="313033" y="706611"/>
                    <a:pt x="313033" y="715670"/>
                  </a:cubicBezTo>
                  <a:cubicBezTo>
                    <a:pt x="312671" y="723642"/>
                    <a:pt x="307228" y="727628"/>
                    <a:pt x="297431" y="727266"/>
                  </a:cubicBezTo>
                  <a:cubicBezTo>
                    <a:pt x="286182" y="726903"/>
                    <a:pt x="275296" y="717844"/>
                    <a:pt x="276022" y="708423"/>
                  </a:cubicBezTo>
                  <a:cubicBezTo>
                    <a:pt x="276385" y="699726"/>
                    <a:pt x="281465" y="694653"/>
                    <a:pt x="289448" y="695378"/>
                  </a:cubicBezTo>
                  <a:close/>
                  <a:moveTo>
                    <a:pt x="263625" y="629565"/>
                  </a:moveTo>
                  <a:cubicBezTo>
                    <a:pt x="263983" y="636485"/>
                    <a:pt x="265414" y="643405"/>
                    <a:pt x="264340" y="649960"/>
                  </a:cubicBezTo>
                  <a:cubicBezTo>
                    <a:pt x="262194" y="661614"/>
                    <a:pt x="258974" y="672904"/>
                    <a:pt x="255039" y="684194"/>
                  </a:cubicBezTo>
                  <a:cubicBezTo>
                    <a:pt x="254323" y="687108"/>
                    <a:pt x="250030" y="688565"/>
                    <a:pt x="247168" y="691114"/>
                  </a:cubicBezTo>
                  <a:cubicBezTo>
                    <a:pt x="245022" y="688201"/>
                    <a:pt x="241087" y="685651"/>
                    <a:pt x="241087" y="682738"/>
                  </a:cubicBezTo>
                  <a:cubicBezTo>
                    <a:pt x="240371" y="662343"/>
                    <a:pt x="247168" y="644497"/>
                    <a:pt x="263625" y="629565"/>
                  </a:cubicBezTo>
                  <a:close/>
                  <a:moveTo>
                    <a:pt x="162997" y="532728"/>
                  </a:moveTo>
                  <a:cubicBezTo>
                    <a:pt x="168585" y="553516"/>
                    <a:pt x="167886" y="570292"/>
                    <a:pt x="159155" y="586339"/>
                  </a:cubicBezTo>
                  <a:cubicBezTo>
                    <a:pt x="151471" y="569198"/>
                    <a:pt x="155662" y="552787"/>
                    <a:pt x="162997" y="532728"/>
                  </a:cubicBezTo>
                  <a:close/>
                  <a:moveTo>
                    <a:pt x="146849" y="481928"/>
                  </a:moveTo>
                  <a:cubicBezTo>
                    <a:pt x="147934" y="498110"/>
                    <a:pt x="140700" y="528316"/>
                    <a:pt x="131657" y="546656"/>
                  </a:cubicBezTo>
                  <a:cubicBezTo>
                    <a:pt x="119721" y="531192"/>
                    <a:pt x="126955" y="502425"/>
                    <a:pt x="146849" y="481928"/>
                  </a:cubicBezTo>
                  <a:close/>
                  <a:moveTo>
                    <a:pt x="124844" y="408903"/>
                  </a:moveTo>
                  <a:cubicBezTo>
                    <a:pt x="132060" y="425544"/>
                    <a:pt x="124123" y="435674"/>
                    <a:pt x="122679" y="446889"/>
                  </a:cubicBezTo>
                  <a:cubicBezTo>
                    <a:pt x="120875" y="458466"/>
                    <a:pt x="117989" y="470405"/>
                    <a:pt x="114381" y="481620"/>
                  </a:cubicBezTo>
                  <a:cubicBezTo>
                    <a:pt x="111134" y="492835"/>
                    <a:pt x="106805" y="503688"/>
                    <a:pt x="102836" y="514541"/>
                  </a:cubicBezTo>
                  <a:cubicBezTo>
                    <a:pt x="100671" y="514541"/>
                    <a:pt x="98867" y="514541"/>
                    <a:pt x="97063" y="514903"/>
                  </a:cubicBezTo>
                  <a:cubicBezTo>
                    <a:pt x="95259" y="510923"/>
                    <a:pt x="92734" y="506944"/>
                    <a:pt x="93095" y="503326"/>
                  </a:cubicBezTo>
                  <a:cubicBezTo>
                    <a:pt x="93455" y="496452"/>
                    <a:pt x="94898" y="489940"/>
                    <a:pt x="97063" y="483790"/>
                  </a:cubicBezTo>
                  <a:cubicBezTo>
                    <a:pt x="102836" y="464978"/>
                    <a:pt x="109330" y="446166"/>
                    <a:pt x="115464" y="427353"/>
                  </a:cubicBezTo>
                  <a:cubicBezTo>
                    <a:pt x="117268" y="422288"/>
                    <a:pt x="120515" y="417585"/>
                    <a:pt x="124844" y="408903"/>
                  </a:cubicBezTo>
                  <a:close/>
                  <a:moveTo>
                    <a:pt x="616553" y="123025"/>
                  </a:moveTo>
                  <a:cubicBezTo>
                    <a:pt x="609085" y="122980"/>
                    <a:pt x="601437" y="124421"/>
                    <a:pt x="593699" y="127302"/>
                  </a:cubicBezTo>
                  <a:cubicBezTo>
                    <a:pt x="576064" y="134144"/>
                    <a:pt x="557709" y="139906"/>
                    <a:pt x="539354" y="144588"/>
                  </a:cubicBezTo>
                  <a:cubicBezTo>
                    <a:pt x="513800" y="151430"/>
                    <a:pt x="488247" y="156832"/>
                    <a:pt x="460894" y="163674"/>
                  </a:cubicBezTo>
                  <a:lnTo>
                    <a:pt x="460894" y="228135"/>
                  </a:lnTo>
                  <a:cubicBezTo>
                    <a:pt x="473851" y="225614"/>
                    <a:pt x="485368" y="223093"/>
                    <a:pt x="496885" y="221293"/>
                  </a:cubicBezTo>
                  <a:cubicBezTo>
                    <a:pt x="509122" y="219852"/>
                    <a:pt x="521358" y="216611"/>
                    <a:pt x="535755" y="225614"/>
                  </a:cubicBezTo>
                  <a:cubicBezTo>
                    <a:pt x="529636" y="231736"/>
                    <a:pt x="524957" y="238218"/>
                    <a:pt x="518839" y="242180"/>
                  </a:cubicBezTo>
                  <a:cubicBezTo>
                    <a:pt x="478890" y="268468"/>
                    <a:pt x="434981" y="279992"/>
                    <a:pt x="387114" y="274230"/>
                  </a:cubicBezTo>
                  <a:cubicBezTo>
                    <a:pt x="356162" y="270989"/>
                    <a:pt x="324130" y="238578"/>
                    <a:pt x="321251" y="206528"/>
                  </a:cubicBezTo>
                  <a:cubicBezTo>
                    <a:pt x="335647" y="214090"/>
                    <a:pt x="349683" y="221293"/>
                    <a:pt x="363360" y="228855"/>
                  </a:cubicBezTo>
                  <a:cubicBezTo>
                    <a:pt x="377756" y="237138"/>
                    <a:pt x="392872" y="242180"/>
                    <a:pt x="410507" y="236778"/>
                  </a:cubicBezTo>
                  <a:cubicBezTo>
                    <a:pt x="404389" y="222013"/>
                    <a:pt x="396111" y="208689"/>
                    <a:pt x="393232" y="194284"/>
                  </a:cubicBezTo>
                  <a:cubicBezTo>
                    <a:pt x="390353" y="179879"/>
                    <a:pt x="392512" y="164754"/>
                    <a:pt x="392512" y="149629"/>
                  </a:cubicBezTo>
                  <a:cubicBezTo>
                    <a:pt x="377036" y="145668"/>
                    <a:pt x="363720" y="142787"/>
                    <a:pt x="350403" y="138105"/>
                  </a:cubicBezTo>
                  <a:cubicBezTo>
                    <a:pt x="325570" y="129463"/>
                    <a:pt x="299657" y="128022"/>
                    <a:pt x="274463" y="131983"/>
                  </a:cubicBezTo>
                  <a:cubicBezTo>
                    <a:pt x="224436" y="139546"/>
                    <a:pt x="176929" y="156111"/>
                    <a:pt x="134459" y="183840"/>
                  </a:cubicBezTo>
                  <a:cubicBezTo>
                    <a:pt x="93070" y="210849"/>
                    <a:pt x="58879" y="244340"/>
                    <a:pt x="47362" y="294757"/>
                  </a:cubicBezTo>
                  <a:cubicBezTo>
                    <a:pt x="45203" y="304480"/>
                    <a:pt x="42683" y="313843"/>
                    <a:pt x="40524" y="323566"/>
                  </a:cubicBezTo>
                  <a:cubicBezTo>
                    <a:pt x="32246" y="363540"/>
                    <a:pt x="22889" y="403513"/>
                    <a:pt x="31886" y="444926"/>
                  </a:cubicBezTo>
                  <a:cubicBezTo>
                    <a:pt x="36205" y="464373"/>
                    <a:pt x="39084" y="484179"/>
                    <a:pt x="42683" y="503265"/>
                  </a:cubicBezTo>
                  <a:cubicBezTo>
                    <a:pt x="48082" y="529554"/>
                    <a:pt x="55280" y="554763"/>
                    <a:pt x="70756" y="576730"/>
                  </a:cubicBezTo>
                  <a:cubicBezTo>
                    <a:pt x="94870" y="610581"/>
                    <a:pt x="118983" y="644792"/>
                    <a:pt x="144177" y="677563"/>
                  </a:cubicBezTo>
                  <a:cubicBezTo>
                    <a:pt x="181608" y="725819"/>
                    <a:pt x="222277" y="770834"/>
                    <a:pt x="272304" y="806125"/>
                  </a:cubicBezTo>
                  <a:cubicBezTo>
                    <a:pt x="296777" y="823771"/>
                    <a:pt x="326290" y="835655"/>
                    <a:pt x="357961" y="814408"/>
                  </a:cubicBezTo>
                  <a:cubicBezTo>
                    <a:pt x="374877" y="803605"/>
                    <a:pt x="393952" y="794962"/>
                    <a:pt x="413027" y="787759"/>
                  </a:cubicBezTo>
                  <a:cubicBezTo>
                    <a:pt x="435701" y="779837"/>
                    <a:pt x="459815" y="782718"/>
                    <a:pt x="472771" y="804325"/>
                  </a:cubicBezTo>
                  <a:cubicBezTo>
                    <a:pt x="476370" y="810087"/>
                    <a:pt x="482489" y="815488"/>
                    <a:pt x="488967" y="818009"/>
                  </a:cubicBezTo>
                  <a:cubicBezTo>
                    <a:pt x="512721" y="826652"/>
                    <a:pt x="536834" y="831334"/>
                    <a:pt x="562388" y="825572"/>
                  </a:cubicBezTo>
                  <a:cubicBezTo>
                    <a:pt x="593339" y="818730"/>
                    <a:pt x="619972" y="803244"/>
                    <a:pt x="648045" y="789560"/>
                  </a:cubicBezTo>
                  <a:cubicBezTo>
                    <a:pt x="667840" y="780197"/>
                    <a:pt x="683316" y="765072"/>
                    <a:pt x="698072" y="749227"/>
                  </a:cubicBezTo>
                  <a:cubicBezTo>
                    <a:pt x="735142" y="708893"/>
                    <a:pt x="756737" y="660277"/>
                    <a:pt x="777611" y="610941"/>
                  </a:cubicBezTo>
                  <a:cubicBezTo>
                    <a:pt x="780130" y="604819"/>
                    <a:pt x="782290" y="598337"/>
                    <a:pt x="782650" y="591855"/>
                  </a:cubicBezTo>
                  <a:cubicBezTo>
                    <a:pt x="788768" y="546120"/>
                    <a:pt x="797406" y="500745"/>
                    <a:pt x="797046" y="453929"/>
                  </a:cubicBezTo>
                  <a:cubicBezTo>
                    <a:pt x="796686" y="388388"/>
                    <a:pt x="793807" y="323206"/>
                    <a:pt x="775452" y="260186"/>
                  </a:cubicBezTo>
                  <a:cubicBezTo>
                    <a:pt x="768973" y="236778"/>
                    <a:pt x="759976" y="213010"/>
                    <a:pt x="741980" y="195724"/>
                  </a:cubicBezTo>
                  <a:cubicBezTo>
                    <a:pt x="711388" y="166915"/>
                    <a:pt x="676478" y="144588"/>
                    <a:pt x="638328" y="127662"/>
                  </a:cubicBezTo>
                  <a:cubicBezTo>
                    <a:pt x="631309" y="124601"/>
                    <a:pt x="624021" y="123070"/>
                    <a:pt x="616553" y="123025"/>
                  </a:cubicBezTo>
                  <a:close/>
                  <a:moveTo>
                    <a:pt x="467193" y="0"/>
                  </a:moveTo>
                  <a:lnTo>
                    <a:pt x="489925" y="2998"/>
                  </a:lnTo>
                  <a:lnTo>
                    <a:pt x="489451" y="4151"/>
                  </a:lnTo>
                  <a:lnTo>
                    <a:pt x="459455" y="38353"/>
                  </a:lnTo>
                  <a:cubicBezTo>
                    <a:pt x="434981" y="77245"/>
                    <a:pt x="426703" y="121180"/>
                    <a:pt x="424904" y="166555"/>
                  </a:cubicBezTo>
                  <a:cubicBezTo>
                    <a:pt x="424544" y="182400"/>
                    <a:pt x="424904" y="197885"/>
                    <a:pt x="433541" y="212650"/>
                  </a:cubicBezTo>
                  <a:cubicBezTo>
                    <a:pt x="434621" y="210849"/>
                    <a:pt x="436061" y="209769"/>
                    <a:pt x="436061" y="209049"/>
                  </a:cubicBezTo>
                  <a:cubicBezTo>
                    <a:pt x="434981" y="154311"/>
                    <a:pt x="449377" y="103534"/>
                    <a:pt x="469172" y="53478"/>
                  </a:cubicBezTo>
                  <a:lnTo>
                    <a:pt x="489451" y="4151"/>
                  </a:lnTo>
                  <a:lnTo>
                    <a:pt x="490406" y="3061"/>
                  </a:lnTo>
                  <a:lnTo>
                    <a:pt x="489925" y="2998"/>
                  </a:lnTo>
                  <a:lnTo>
                    <a:pt x="490047" y="2701"/>
                  </a:lnTo>
                  <a:cubicBezTo>
                    <a:pt x="491846" y="2701"/>
                    <a:pt x="494006" y="3061"/>
                    <a:pt x="497605" y="3781"/>
                  </a:cubicBezTo>
                  <a:cubicBezTo>
                    <a:pt x="486088" y="48076"/>
                    <a:pt x="468812" y="90930"/>
                    <a:pt x="465213" y="138826"/>
                  </a:cubicBezTo>
                  <a:cubicBezTo>
                    <a:pt x="471691" y="137025"/>
                    <a:pt x="476370" y="135945"/>
                    <a:pt x="481049" y="134144"/>
                  </a:cubicBezTo>
                  <a:cubicBezTo>
                    <a:pt x="489327" y="131623"/>
                    <a:pt x="497245" y="127662"/>
                    <a:pt x="505523" y="126222"/>
                  </a:cubicBezTo>
                  <a:cubicBezTo>
                    <a:pt x="535395" y="120820"/>
                    <a:pt x="563467" y="112537"/>
                    <a:pt x="589381" y="94531"/>
                  </a:cubicBezTo>
                  <a:cubicBezTo>
                    <a:pt x="607016" y="81567"/>
                    <a:pt x="630050" y="81567"/>
                    <a:pt x="650205" y="89129"/>
                  </a:cubicBezTo>
                  <a:cubicBezTo>
                    <a:pt x="701311" y="107495"/>
                    <a:pt x="747019" y="134864"/>
                    <a:pt x="781930" y="177358"/>
                  </a:cubicBezTo>
                  <a:cubicBezTo>
                    <a:pt x="808923" y="209409"/>
                    <a:pt x="819720" y="249382"/>
                    <a:pt x="827278" y="290075"/>
                  </a:cubicBezTo>
                  <a:cubicBezTo>
                    <a:pt x="840235" y="360298"/>
                    <a:pt x="841674" y="431962"/>
                    <a:pt x="836276" y="503265"/>
                  </a:cubicBezTo>
                  <a:cubicBezTo>
                    <a:pt x="833756" y="536037"/>
                    <a:pt x="826918" y="568447"/>
                    <a:pt x="821880" y="601218"/>
                  </a:cubicBezTo>
                  <a:cubicBezTo>
                    <a:pt x="821160" y="603739"/>
                    <a:pt x="820440" y="606260"/>
                    <a:pt x="819720" y="608781"/>
                  </a:cubicBezTo>
                  <a:cubicBezTo>
                    <a:pt x="792367" y="668200"/>
                    <a:pt x="766454" y="728340"/>
                    <a:pt x="720746" y="776956"/>
                  </a:cubicBezTo>
                  <a:cubicBezTo>
                    <a:pt x="703471" y="795322"/>
                    <a:pt x="684396" y="811167"/>
                    <a:pt x="661362" y="821971"/>
                  </a:cubicBezTo>
                  <a:cubicBezTo>
                    <a:pt x="631489" y="836375"/>
                    <a:pt x="603057" y="853661"/>
                    <a:pt x="569586" y="859063"/>
                  </a:cubicBezTo>
                  <a:cubicBezTo>
                    <a:pt x="533235" y="865185"/>
                    <a:pt x="497605" y="863024"/>
                    <a:pt x="464493" y="843578"/>
                  </a:cubicBezTo>
                  <a:cubicBezTo>
                    <a:pt x="454416" y="838176"/>
                    <a:pt x="446138" y="829173"/>
                    <a:pt x="436061" y="820530"/>
                  </a:cubicBezTo>
                  <a:cubicBezTo>
                    <a:pt x="429942" y="824491"/>
                    <a:pt x="423824" y="828453"/>
                    <a:pt x="417706" y="832054"/>
                  </a:cubicBezTo>
                  <a:cubicBezTo>
                    <a:pt x="399710" y="843218"/>
                    <a:pt x="381715" y="854381"/>
                    <a:pt x="363720" y="864825"/>
                  </a:cubicBezTo>
                  <a:cubicBezTo>
                    <a:pt x="346444" y="875268"/>
                    <a:pt x="327729" y="874908"/>
                    <a:pt x="308294" y="870947"/>
                  </a:cubicBezTo>
                  <a:cubicBezTo>
                    <a:pt x="265466" y="861944"/>
                    <a:pt x="232354" y="837816"/>
                    <a:pt x="202122" y="808646"/>
                  </a:cubicBezTo>
                  <a:cubicBezTo>
                    <a:pt x="152455" y="761831"/>
                    <a:pt x="108186" y="710334"/>
                    <a:pt x="69316" y="654155"/>
                  </a:cubicBezTo>
                  <a:cubicBezTo>
                    <a:pt x="32966" y="601938"/>
                    <a:pt x="9572" y="544679"/>
                    <a:pt x="6333" y="479498"/>
                  </a:cubicBezTo>
                  <a:cubicBezTo>
                    <a:pt x="4533" y="446367"/>
                    <a:pt x="-4104" y="412516"/>
                    <a:pt x="2374" y="379025"/>
                  </a:cubicBezTo>
                  <a:cubicBezTo>
                    <a:pt x="9212" y="340132"/>
                    <a:pt x="17130" y="301239"/>
                    <a:pt x="27927" y="263427"/>
                  </a:cubicBezTo>
                  <a:cubicBezTo>
                    <a:pt x="37285" y="231736"/>
                    <a:pt x="59959" y="207608"/>
                    <a:pt x="84433" y="186001"/>
                  </a:cubicBezTo>
                  <a:cubicBezTo>
                    <a:pt x="126182" y="149629"/>
                    <a:pt x="175129" y="128022"/>
                    <a:pt x="228035" y="113257"/>
                  </a:cubicBezTo>
                  <a:cubicBezTo>
                    <a:pt x="261866" y="103894"/>
                    <a:pt x="295698" y="98853"/>
                    <a:pt x="329889" y="106775"/>
                  </a:cubicBezTo>
                  <a:cubicBezTo>
                    <a:pt x="351483" y="111457"/>
                    <a:pt x="371998" y="120460"/>
                    <a:pt x="394312" y="128022"/>
                  </a:cubicBezTo>
                  <a:cubicBezTo>
                    <a:pt x="398631" y="112177"/>
                    <a:pt x="402949" y="94531"/>
                    <a:pt x="408348" y="77245"/>
                  </a:cubicBezTo>
                  <a:cubicBezTo>
                    <a:pt x="416266" y="52757"/>
                    <a:pt x="426343" y="28629"/>
                    <a:pt x="447218" y="12064"/>
                  </a:cubicBezTo>
                  <a:cubicBezTo>
                    <a:pt x="453516" y="7023"/>
                    <a:pt x="460085" y="2251"/>
                    <a:pt x="467193" y="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3" name="Freeform 279">
              <a:extLst>
                <a:ext uri="{FF2B5EF4-FFF2-40B4-BE49-F238E27FC236}">
                  <a16:creationId xmlns="" xmlns:a16="http://schemas.microsoft.com/office/drawing/2014/main" id="{B4AA4B9D-899C-C24D-8A43-708E3C285C34}"/>
                </a:ext>
              </a:extLst>
            </p:cNvPr>
            <p:cNvSpPr>
              <a:spLocks/>
            </p:cNvSpPr>
            <p:nvPr/>
          </p:nvSpPr>
          <p:spPr bwMode="auto">
            <a:xfrm>
              <a:off x="2934947" y="6431433"/>
              <a:ext cx="1095917" cy="442347"/>
            </a:xfrm>
            <a:custGeom>
              <a:avLst/>
              <a:gdLst/>
              <a:ahLst/>
              <a:cxnLst/>
              <a:rect l="0" t="0"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4" name="Freeform 268">
              <a:extLst>
                <a:ext uri="{FF2B5EF4-FFF2-40B4-BE49-F238E27FC236}">
                  <a16:creationId xmlns="" xmlns:a16="http://schemas.microsoft.com/office/drawing/2014/main" id="{E6F3FF8C-1A99-F048-8CDD-97F6B7CF4B71}"/>
                </a:ext>
              </a:extLst>
            </p:cNvPr>
            <p:cNvSpPr>
              <a:spLocks/>
            </p:cNvSpPr>
            <p:nvPr/>
          </p:nvSpPr>
          <p:spPr bwMode="auto">
            <a:xfrm>
              <a:off x="2358883" y="16539"/>
              <a:ext cx="621303" cy="640811"/>
            </a:xfrm>
            <a:custGeom>
              <a:avLst/>
              <a:gdLst/>
              <a:ahLst/>
              <a:cxnLst/>
              <a:rect l="0" t="0" r="r" b="b"/>
              <a:pathLst>
                <a:path w="684872" h="706375">
                  <a:moveTo>
                    <a:pt x="211209" y="483725"/>
                  </a:moveTo>
                  <a:cubicBezTo>
                    <a:pt x="222074" y="494060"/>
                    <a:pt x="227682" y="516511"/>
                    <a:pt x="223476" y="528272"/>
                  </a:cubicBezTo>
                  <a:cubicBezTo>
                    <a:pt x="221023" y="534330"/>
                    <a:pt x="214013" y="535756"/>
                    <a:pt x="209807" y="531123"/>
                  </a:cubicBezTo>
                  <a:cubicBezTo>
                    <a:pt x="201045" y="520788"/>
                    <a:pt x="201396" y="497267"/>
                    <a:pt x="211209" y="483725"/>
                  </a:cubicBezTo>
                  <a:close/>
                  <a:moveTo>
                    <a:pt x="190498" y="430106"/>
                  </a:moveTo>
                  <a:cubicBezTo>
                    <a:pt x="195920" y="443292"/>
                    <a:pt x="186883" y="453627"/>
                    <a:pt x="182906" y="464675"/>
                  </a:cubicBezTo>
                  <a:cubicBezTo>
                    <a:pt x="178930" y="476079"/>
                    <a:pt x="174230" y="487127"/>
                    <a:pt x="169531" y="499244"/>
                  </a:cubicBezTo>
                  <a:cubicBezTo>
                    <a:pt x="162300" y="497462"/>
                    <a:pt x="159770" y="492473"/>
                    <a:pt x="160493" y="486058"/>
                  </a:cubicBezTo>
                  <a:cubicBezTo>
                    <a:pt x="163385" y="465031"/>
                    <a:pt x="170615" y="445787"/>
                    <a:pt x="186160" y="430463"/>
                  </a:cubicBezTo>
                  <a:cubicBezTo>
                    <a:pt x="186521" y="429750"/>
                    <a:pt x="188329" y="430106"/>
                    <a:pt x="190498" y="430106"/>
                  </a:cubicBezTo>
                  <a:close/>
                  <a:moveTo>
                    <a:pt x="138148" y="385300"/>
                  </a:moveTo>
                  <a:cubicBezTo>
                    <a:pt x="148295" y="402323"/>
                    <a:pt x="141772" y="438180"/>
                    <a:pt x="125828" y="459550"/>
                  </a:cubicBezTo>
                  <a:cubicBezTo>
                    <a:pt x="115320" y="455566"/>
                    <a:pt x="115320" y="447235"/>
                    <a:pt x="116045" y="438542"/>
                  </a:cubicBezTo>
                  <a:cubicBezTo>
                    <a:pt x="117856" y="418622"/>
                    <a:pt x="122929" y="400512"/>
                    <a:pt x="138148" y="385300"/>
                  </a:cubicBezTo>
                  <a:close/>
                  <a:moveTo>
                    <a:pt x="472603" y="128109"/>
                  </a:moveTo>
                  <a:cubicBezTo>
                    <a:pt x="467566" y="146488"/>
                    <a:pt x="465408" y="164866"/>
                    <a:pt x="458212" y="180001"/>
                  </a:cubicBezTo>
                  <a:cubicBezTo>
                    <a:pt x="448858" y="199461"/>
                    <a:pt x="428351" y="199100"/>
                    <a:pt x="410362" y="198380"/>
                  </a:cubicBezTo>
                  <a:cubicBezTo>
                    <a:pt x="407843" y="204866"/>
                    <a:pt x="405685" y="209551"/>
                    <a:pt x="403526" y="214236"/>
                  </a:cubicBezTo>
                  <a:cubicBezTo>
                    <a:pt x="392733" y="235857"/>
                    <a:pt x="375103" y="238380"/>
                    <a:pt x="357474" y="221803"/>
                  </a:cubicBezTo>
                  <a:cubicBezTo>
                    <a:pt x="351718" y="216038"/>
                    <a:pt x="345961" y="210272"/>
                    <a:pt x="338766" y="202704"/>
                  </a:cubicBezTo>
                  <a:cubicBezTo>
                    <a:pt x="336607" y="212074"/>
                    <a:pt x="334808" y="218200"/>
                    <a:pt x="333729" y="224686"/>
                  </a:cubicBezTo>
                  <a:cubicBezTo>
                    <a:pt x="328332" y="246668"/>
                    <a:pt x="320777" y="255317"/>
                    <a:pt x="304587" y="257479"/>
                  </a:cubicBezTo>
                  <a:cubicBezTo>
                    <a:pt x="288397" y="259641"/>
                    <a:pt x="275085" y="250272"/>
                    <a:pt x="266810" y="231893"/>
                  </a:cubicBezTo>
                  <a:cubicBezTo>
                    <a:pt x="264292" y="226488"/>
                    <a:pt x="262133" y="221083"/>
                    <a:pt x="259974" y="216038"/>
                  </a:cubicBezTo>
                  <a:cubicBezTo>
                    <a:pt x="234430" y="221443"/>
                    <a:pt x="219679" y="220362"/>
                    <a:pt x="203130" y="215317"/>
                  </a:cubicBezTo>
                  <a:cubicBezTo>
                    <a:pt x="179024" y="207749"/>
                    <a:pt x="173987" y="185407"/>
                    <a:pt x="191976" y="167749"/>
                  </a:cubicBezTo>
                  <a:cubicBezTo>
                    <a:pt x="198092" y="161262"/>
                    <a:pt x="204569" y="154776"/>
                    <a:pt x="211764" y="147208"/>
                  </a:cubicBezTo>
                  <a:cubicBezTo>
                    <a:pt x="200611" y="143244"/>
                    <a:pt x="190177" y="139280"/>
                    <a:pt x="179384" y="135677"/>
                  </a:cubicBezTo>
                  <a:cubicBezTo>
                    <a:pt x="176865" y="134956"/>
                    <a:pt x="172908" y="135316"/>
                    <a:pt x="170389" y="136397"/>
                  </a:cubicBezTo>
                  <a:cubicBezTo>
                    <a:pt x="156718" y="143244"/>
                    <a:pt x="142687" y="149731"/>
                    <a:pt x="130094" y="157659"/>
                  </a:cubicBezTo>
                  <a:cubicBezTo>
                    <a:pt x="101672" y="176037"/>
                    <a:pt x="80085" y="200542"/>
                    <a:pt x="67493" y="232254"/>
                  </a:cubicBezTo>
                  <a:cubicBezTo>
                    <a:pt x="57059" y="257840"/>
                    <a:pt x="41589" y="282344"/>
                    <a:pt x="36552" y="309011"/>
                  </a:cubicBezTo>
                  <a:cubicBezTo>
                    <a:pt x="26478" y="361984"/>
                    <a:pt x="26478" y="415318"/>
                    <a:pt x="49504" y="466129"/>
                  </a:cubicBezTo>
                  <a:cubicBezTo>
                    <a:pt x="53102" y="474057"/>
                    <a:pt x="55620" y="482345"/>
                    <a:pt x="58858" y="490274"/>
                  </a:cubicBezTo>
                  <a:cubicBezTo>
                    <a:pt x="90159" y="572436"/>
                    <a:pt x="144845" y="628292"/>
                    <a:pt x="232991" y="646671"/>
                  </a:cubicBezTo>
                  <a:cubicBezTo>
                    <a:pt x="257816" y="652076"/>
                    <a:pt x="283720" y="657121"/>
                    <a:pt x="309264" y="656401"/>
                  </a:cubicBezTo>
                  <a:cubicBezTo>
                    <a:pt x="336607" y="655680"/>
                    <a:pt x="363950" y="648473"/>
                    <a:pt x="390934" y="644509"/>
                  </a:cubicBezTo>
                  <a:cubicBezTo>
                    <a:pt x="427271" y="639103"/>
                    <a:pt x="457493" y="619283"/>
                    <a:pt x="488793" y="602346"/>
                  </a:cubicBezTo>
                  <a:cubicBezTo>
                    <a:pt x="527290" y="581085"/>
                    <a:pt x="554633" y="546130"/>
                    <a:pt x="585214" y="515499"/>
                  </a:cubicBezTo>
                  <a:cubicBezTo>
                    <a:pt x="586653" y="514057"/>
                    <a:pt x="587373" y="512256"/>
                    <a:pt x="588452" y="510454"/>
                  </a:cubicBezTo>
                  <a:cubicBezTo>
                    <a:pt x="612197" y="465048"/>
                    <a:pt x="632705" y="418922"/>
                    <a:pt x="636302" y="367029"/>
                  </a:cubicBezTo>
                  <a:cubicBezTo>
                    <a:pt x="639181" y="330272"/>
                    <a:pt x="642778" y="293515"/>
                    <a:pt x="623710" y="258921"/>
                  </a:cubicBezTo>
                  <a:cubicBezTo>
                    <a:pt x="620112" y="252434"/>
                    <a:pt x="617954" y="245587"/>
                    <a:pt x="615795" y="238380"/>
                  </a:cubicBezTo>
                  <a:cubicBezTo>
                    <a:pt x="610758" y="222884"/>
                    <a:pt x="601044" y="210992"/>
                    <a:pt x="588092" y="201263"/>
                  </a:cubicBezTo>
                  <a:cubicBezTo>
                    <a:pt x="565066" y="183605"/>
                    <a:pt x="541321" y="166668"/>
                    <a:pt x="520094" y="147208"/>
                  </a:cubicBezTo>
                  <a:cubicBezTo>
                    <a:pt x="505343" y="133514"/>
                    <a:pt x="488434" y="130271"/>
                    <a:pt x="472603" y="128109"/>
                  </a:cubicBezTo>
                  <a:close/>
                  <a:moveTo>
                    <a:pt x="349559" y="16757"/>
                  </a:moveTo>
                  <a:cubicBezTo>
                    <a:pt x="343083" y="19280"/>
                    <a:pt x="335888" y="20721"/>
                    <a:pt x="330131" y="23964"/>
                  </a:cubicBezTo>
                  <a:cubicBezTo>
                    <a:pt x="290915" y="48109"/>
                    <a:pt x="284439" y="70451"/>
                    <a:pt x="304587" y="111532"/>
                  </a:cubicBezTo>
                  <a:cubicBezTo>
                    <a:pt x="308904" y="121262"/>
                    <a:pt x="313581" y="130632"/>
                    <a:pt x="309624" y="144686"/>
                  </a:cubicBezTo>
                  <a:cubicBezTo>
                    <a:pt x="303148" y="138560"/>
                    <a:pt x="295952" y="134596"/>
                    <a:pt x="293434" y="128830"/>
                  </a:cubicBezTo>
                  <a:cubicBezTo>
                    <a:pt x="284080" y="106487"/>
                    <a:pt x="266091" y="102884"/>
                    <a:pt x="245224" y="104325"/>
                  </a:cubicBezTo>
                  <a:cubicBezTo>
                    <a:pt x="241266" y="104685"/>
                    <a:pt x="237308" y="103244"/>
                    <a:pt x="233351" y="103604"/>
                  </a:cubicBezTo>
                  <a:cubicBezTo>
                    <a:pt x="216441" y="105767"/>
                    <a:pt x="198092" y="102163"/>
                    <a:pt x="179384" y="112974"/>
                  </a:cubicBezTo>
                  <a:cubicBezTo>
                    <a:pt x="186220" y="116217"/>
                    <a:pt x="190537" y="119100"/>
                    <a:pt x="195574" y="120181"/>
                  </a:cubicBezTo>
                  <a:cubicBezTo>
                    <a:pt x="214283" y="124145"/>
                    <a:pt x="232991" y="127749"/>
                    <a:pt x="251700" y="130632"/>
                  </a:cubicBezTo>
                  <a:cubicBezTo>
                    <a:pt x="258535" y="131713"/>
                    <a:pt x="263932" y="134596"/>
                    <a:pt x="264292" y="140361"/>
                  </a:cubicBezTo>
                  <a:cubicBezTo>
                    <a:pt x="264292" y="145767"/>
                    <a:pt x="260334" y="150812"/>
                    <a:pt x="257096" y="155497"/>
                  </a:cubicBezTo>
                  <a:cubicBezTo>
                    <a:pt x="256017" y="157298"/>
                    <a:pt x="252059" y="156938"/>
                    <a:pt x="249901" y="158380"/>
                  </a:cubicBezTo>
                  <a:cubicBezTo>
                    <a:pt x="235869" y="166668"/>
                    <a:pt x="220399" y="172794"/>
                    <a:pt x="211045" y="189010"/>
                  </a:cubicBezTo>
                  <a:cubicBezTo>
                    <a:pt x="230113" y="199100"/>
                    <a:pt x="246663" y="196938"/>
                    <a:pt x="262853" y="184686"/>
                  </a:cubicBezTo>
                  <a:cubicBezTo>
                    <a:pt x="266810" y="182163"/>
                    <a:pt x="273286" y="178560"/>
                    <a:pt x="276164" y="179641"/>
                  </a:cubicBezTo>
                  <a:cubicBezTo>
                    <a:pt x="279402" y="181443"/>
                    <a:pt x="281201" y="188290"/>
                    <a:pt x="282281" y="192974"/>
                  </a:cubicBezTo>
                  <a:cubicBezTo>
                    <a:pt x="284080" y="201263"/>
                    <a:pt x="284080" y="209911"/>
                    <a:pt x="285878" y="218200"/>
                  </a:cubicBezTo>
                  <a:cubicBezTo>
                    <a:pt x="288397" y="226128"/>
                    <a:pt x="294513" y="232254"/>
                    <a:pt x="303148" y="232254"/>
                  </a:cubicBezTo>
                  <a:cubicBezTo>
                    <a:pt x="311063" y="232254"/>
                    <a:pt x="315740" y="227209"/>
                    <a:pt x="320057" y="220362"/>
                  </a:cubicBezTo>
                  <a:cubicBezTo>
                    <a:pt x="328332" y="206668"/>
                    <a:pt x="327973" y="191893"/>
                    <a:pt x="325454" y="176037"/>
                  </a:cubicBezTo>
                  <a:cubicBezTo>
                    <a:pt x="350998" y="167028"/>
                    <a:pt x="359273" y="196578"/>
                    <a:pt x="380140" y="199461"/>
                  </a:cubicBezTo>
                  <a:cubicBezTo>
                    <a:pt x="383019" y="192614"/>
                    <a:pt x="386976" y="185767"/>
                    <a:pt x="389135" y="178199"/>
                  </a:cubicBezTo>
                  <a:cubicBezTo>
                    <a:pt x="390574" y="173154"/>
                    <a:pt x="388775" y="167389"/>
                    <a:pt x="390214" y="162343"/>
                  </a:cubicBezTo>
                  <a:cubicBezTo>
                    <a:pt x="391653" y="158019"/>
                    <a:pt x="394891" y="151893"/>
                    <a:pt x="398489" y="150812"/>
                  </a:cubicBezTo>
                  <a:cubicBezTo>
                    <a:pt x="402087" y="149731"/>
                    <a:pt x="407843" y="153334"/>
                    <a:pt x="411441" y="156578"/>
                  </a:cubicBezTo>
                  <a:cubicBezTo>
                    <a:pt x="415039" y="160181"/>
                    <a:pt x="417197" y="165226"/>
                    <a:pt x="421515" y="171713"/>
                  </a:cubicBezTo>
                  <a:cubicBezTo>
                    <a:pt x="426911" y="166668"/>
                    <a:pt x="434107" y="163064"/>
                    <a:pt x="435546" y="158380"/>
                  </a:cubicBezTo>
                  <a:cubicBezTo>
                    <a:pt x="439504" y="141082"/>
                    <a:pt x="443102" y="123424"/>
                    <a:pt x="430149" y="105406"/>
                  </a:cubicBezTo>
                  <a:cubicBezTo>
                    <a:pt x="415039" y="108649"/>
                    <a:pt x="400288" y="111893"/>
                    <a:pt x="385537" y="115136"/>
                  </a:cubicBezTo>
                  <a:cubicBezTo>
                    <a:pt x="379421" y="147208"/>
                    <a:pt x="377262" y="149010"/>
                    <a:pt x="354956" y="143244"/>
                  </a:cubicBezTo>
                  <a:cubicBezTo>
                    <a:pt x="339845" y="102523"/>
                    <a:pt x="345602" y="61442"/>
                    <a:pt x="353877" y="20361"/>
                  </a:cubicBezTo>
                  <a:cubicBezTo>
                    <a:pt x="352437" y="18919"/>
                    <a:pt x="350998" y="17838"/>
                    <a:pt x="349559" y="16757"/>
                  </a:cubicBezTo>
                  <a:close/>
                  <a:moveTo>
                    <a:pt x="360443" y="2253"/>
                  </a:moveTo>
                  <a:cubicBezTo>
                    <a:pt x="366199" y="5676"/>
                    <a:pt x="369887" y="12973"/>
                    <a:pt x="371865" y="23964"/>
                  </a:cubicBezTo>
                  <a:cubicBezTo>
                    <a:pt x="374384" y="38379"/>
                    <a:pt x="375823" y="52793"/>
                    <a:pt x="378341" y="67208"/>
                  </a:cubicBezTo>
                  <a:cubicBezTo>
                    <a:pt x="379061" y="72974"/>
                    <a:pt x="380140" y="78379"/>
                    <a:pt x="381579" y="84866"/>
                  </a:cubicBezTo>
                  <a:cubicBezTo>
                    <a:pt x="392733" y="81622"/>
                    <a:pt x="401727" y="78379"/>
                    <a:pt x="411441" y="76577"/>
                  </a:cubicBezTo>
                  <a:cubicBezTo>
                    <a:pt x="425832" y="73334"/>
                    <a:pt x="440223" y="72974"/>
                    <a:pt x="453175" y="81983"/>
                  </a:cubicBezTo>
                  <a:cubicBezTo>
                    <a:pt x="456413" y="84505"/>
                    <a:pt x="461810" y="85947"/>
                    <a:pt x="465768" y="85586"/>
                  </a:cubicBezTo>
                  <a:cubicBezTo>
                    <a:pt x="502105" y="83064"/>
                    <a:pt x="532326" y="93875"/>
                    <a:pt x="558950" y="120181"/>
                  </a:cubicBezTo>
                  <a:cubicBezTo>
                    <a:pt x="577299" y="138560"/>
                    <a:pt x="599965" y="152974"/>
                    <a:pt x="620832" y="168830"/>
                  </a:cubicBezTo>
                  <a:cubicBezTo>
                    <a:pt x="639540" y="183245"/>
                    <a:pt x="651053" y="201983"/>
                    <a:pt x="658968" y="223605"/>
                  </a:cubicBezTo>
                  <a:cubicBezTo>
                    <a:pt x="663286" y="235497"/>
                    <a:pt x="667243" y="247029"/>
                    <a:pt x="672640" y="258560"/>
                  </a:cubicBezTo>
                  <a:cubicBezTo>
                    <a:pt x="681994" y="277659"/>
                    <a:pt x="684872" y="297479"/>
                    <a:pt x="684872" y="318020"/>
                  </a:cubicBezTo>
                  <a:cubicBezTo>
                    <a:pt x="684153" y="385048"/>
                    <a:pt x="672640" y="449552"/>
                    <a:pt x="645297" y="511175"/>
                  </a:cubicBezTo>
                  <a:cubicBezTo>
                    <a:pt x="636302" y="531355"/>
                    <a:pt x="624789" y="549733"/>
                    <a:pt x="609319" y="565229"/>
                  </a:cubicBezTo>
                  <a:cubicBezTo>
                    <a:pt x="590970" y="583968"/>
                    <a:pt x="572622" y="603067"/>
                    <a:pt x="552834" y="620725"/>
                  </a:cubicBezTo>
                  <a:cubicBezTo>
                    <a:pt x="540601" y="631536"/>
                    <a:pt x="526570" y="640545"/>
                    <a:pt x="512539" y="648833"/>
                  </a:cubicBezTo>
                  <a:cubicBezTo>
                    <a:pt x="495269" y="658563"/>
                    <a:pt x="477280" y="667212"/>
                    <a:pt x="459651" y="675860"/>
                  </a:cubicBezTo>
                  <a:cubicBezTo>
                    <a:pt x="434467" y="688113"/>
                    <a:pt x="407843" y="696401"/>
                    <a:pt x="379781" y="697842"/>
                  </a:cubicBezTo>
                  <a:cubicBezTo>
                    <a:pt x="373305" y="698203"/>
                    <a:pt x="366829" y="698923"/>
                    <a:pt x="360353" y="700365"/>
                  </a:cubicBezTo>
                  <a:cubicBezTo>
                    <a:pt x="294513" y="715140"/>
                    <a:pt x="231912" y="701086"/>
                    <a:pt x="171109" y="675500"/>
                  </a:cubicBezTo>
                  <a:cubicBezTo>
                    <a:pt x="118222" y="653157"/>
                    <a:pt x="81164" y="614238"/>
                    <a:pt x="53102" y="565589"/>
                  </a:cubicBezTo>
                  <a:cubicBezTo>
                    <a:pt x="27917" y="521625"/>
                    <a:pt x="10288" y="473697"/>
                    <a:pt x="4172" y="423967"/>
                  </a:cubicBezTo>
                  <a:cubicBezTo>
                    <a:pt x="-3383" y="363065"/>
                    <a:pt x="-3743" y="301083"/>
                    <a:pt x="29716" y="244867"/>
                  </a:cubicBezTo>
                  <a:cubicBezTo>
                    <a:pt x="36192" y="234056"/>
                    <a:pt x="40869" y="222164"/>
                    <a:pt x="46626" y="210992"/>
                  </a:cubicBezTo>
                  <a:cubicBezTo>
                    <a:pt x="68932" y="167389"/>
                    <a:pt x="100952" y="135316"/>
                    <a:pt x="149522" y="121983"/>
                  </a:cubicBezTo>
                  <a:cubicBezTo>
                    <a:pt x="151321" y="121623"/>
                    <a:pt x="153120" y="120902"/>
                    <a:pt x="154919" y="120181"/>
                  </a:cubicBezTo>
                  <a:cubicBezTo>
                    <a:pt x="155639" y="119821"/>
                    <a:pt x="155998" y="119100"/>
                    <a:pt x="156358" y="118379"/>
                  </a:cubicBezTo>
                  <a:cubicBezTo>
                    <a:pt x="159596" y="93875"/>
                    <a:pt x="162474" y="90992"/>
                    <a:pt x="186939" y="85947"/>
                  </a:cubicBezTo>
                  <a:cubicBezTo>
                    <a:pt x="210685" y="80902"/>
                    <a:pt x="234070" y="80541"/>
                    <a:pt x="257816" y="84145"/>
                  </a:cubicBezTo>
                  <a:cubicBezTo>
                    <a:pt x="261054" y="84866"/>
                    <a:pt x="264292" y="84145"/>
                    <a:pt x="267890" y="84145"/>
                  </a:cubicBezTo>
                  <a:cubicBezTo>
                    <a:pt x="269688" y="38739"/>
                    <a:pt x="300629" y="18559"/>
                    <a:pt x="336607" y="3784"/>
                  </a:cubicBezTo>
                  <a:cubicBezTo>
                    <a:pt x="346861" y="-720"/>
                    <a:pt x="354686" y="-1171"/>
                    <a:pt x="360443" y="225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5" name="Freeform 189">
              <a:extLst>
                <a:ext uri="{FF2B5EF4-FFF2-40B4-BE49-F238E27FC236}">
                  <a16:creationId xmlns="" xmlns:a16="http://schemas.microsoft.com/office/drawing/2014/main" id="{526CFAE1-CA62-0045-AFCA-6181AF3387B9}"/>
                </a:ext>
              </a:extLst>
            </p:cNvPr>
            <p:cNvSpPr>
              <a:spLocks/>
            </p:cNvSpPr>
            <p:nvPr/>
          </p:nvSpPr>
          <p:spPr bwMode="auto">
            <a:xfrm rot="615572">
              <a:off x="263059" y="5413359"/>
              <a:ext cx="332675" cy="753200"/>
            </a:xfrm>
            <a:custGeom>
              <a:avLst/>
              <a:gdLst>
                <a:gd name="T0" fmla="*/ 233754 w 1019"/>
                <a:gd name="T1" fmla="*/ 50627 h 2306"/>
                <a:gd name="T2" fmla="*/ 215472 w 1019"/>
                <a:gd name="T3" fmla="*/ 89496 h 2306"/>
                <a:gd name="T4" fmla="*/ 59091 w 1019"/>
                <a:gd name="T5" fmla="*/ 381499 h 2306"/>
                <a:gd name="T6" fmla="*/ 50603 w 1019"/>
                <a:gd name="T7" fmla="*/ 446825 h 2306"/>
                <a:gd name="T8" fmla="*/ 71824 w 1019"/>
                <a:gd name="T9" fmla="*/ 573556 h 2306"/>
                <a:gd name="T10" fmla="*/ 86842 w 1019"/>
                <a:gd name="T11" fmla="*/ 535014 h 2306"/>
                <a:gd name="T12" fmla="*/ 87495 w 1019"/>
                <a:gd name="T13" fmla="*/ 397177 h 2306"/>
                <a:gd name="T14" fmla="*/ 92065 w 1019"/>
                <a:gd name="T15" fmla="*/ 379540 h 2306"/>
                <a:gd name="T16" fmla="*/ 121121 w 1019"/>
                <a:gd name="T17" fmla="*/ 478181 h 2306"/>
                <a:gd name="T18" fmla="*/ 121121 w 1019"/>
                <a:gd name="T19" fmla="*/ 453357 h 2306"/>
                <a:gd name="T20" fmla="*/ 122753 w 1019"/>
                <a:gd name="T21" fmla="*/ 300169 h 2306"/>
                <a:gd name="T22" fmla="*/ 127324 w 1019"/>
                <a:gd name="T23" fmla="*/ 288411 h 2306"/>
                <a:gd name="T24" fmla="*/ 151809 w 1019"/>
                <a:gd name="T25" fmla="*/ 390318 h 2306"/>
                <a:gd name="T26" fmla="*/ 155074 w 1019"/>
                <a:gd name="T27" fmla="*/ 338385 h 2306"/>
                <a:gd name="T28" fmla="*/ 152136 w 1019"/>
                <a:gd name="T29" fmla="*/ 251502 h 2306"/>
                <a:gd name="T30" fmla="*/ 158012 w 1019"/>
                <a:gd name="T31" fmla="*/ 249869 h 2306"/>
                <a:gd name="T32" fmla="*/ 184783 w 1019"/>
                <a:gd name="T33" fmla="*/ 295923 h 2306"/>
                <a:gd name="T34" fmla="*/ 225919 w 1019"/>
                <a:gd name="T35" fmla="*/ 208388 h 2306"/>
                <a:gd name="T36" fmla="*/ 260198 w 1019"/>
                <a:gd name="T37" fmla="*/ 254115 h 2306"/>
                <a:gd name="T38" fmla="*/ 251710 w 1019"/>
                <a:gd name="T39" fmla="*/ 272080 h 2306"/>
                <a:gd name="T40" fmla="*/ 171398 w 1019"/>
                <a:gd name="T41" fmla="*/ 421021 h 2306"/>
                <a:gd name="T42" fmla="*/ 200780 w 1019"/>
                <a:gd name="T43" fmla="*/ 385092 h 2306"/>
                <a:gd name="T44" fmla="*/ 220042 w 1019"/>
                <a:gd name="T45" fmla="*/ 388032 h 2306"/>
                <a:gd name="T46" fmla="*/ 169439 w 1019"/>
                <a:gd name="T47" fmla="*/ 448458 h 2306"/>
                <a:gd name="T48" fmla="*/ 105124 w 1019"/>
                <a:gd name="T49" fmla="*/ 580088 h 2306"/>
                <a:gd name="T50" fmla="*/ 102186 w 1019"/>
                <a:gd name="T51" fmla="*/ 592827 h 2306"/>
                <a:gd name="T52" fmla="*/ 167154 w 1019"/>
                <a:gd name="T53" fmla="*/ 552652 h 2306"/>
                <a:gd name="T54" fmla="*/ 197189 w 1019"/>
                <a:gd name="T55" fmla="*/ 511170 h 2306"/>
                <a:gd name="T56" fmla="*/ 241916 w 1019"/>
                <a:gd name="T57" fmla="*/ 399464 h 2306"/>
                <a:gd name="T58" fmla="*/ 285010 w 1019"/>
                <a:gd name="T59" fmla="*/ 253135 h 2306"/>
                <a:gd name="T60" fmla="*/ 268360 w 1019"/>
                <a:gd name="T61" fmla="*/ 89169 h 2306"/>
                <a:gd name="T62" fmla="*/ 0 w 1019"/>
                <a:gd name="T63" fmla="*/ 752873 h 2306"/>
                <a:gd name="T64" fmla="*/ 17956 w 1019"/>
                <a:gd name="T65" fmla="*/ 691468 h 2306"/>
                <a:gd name="T66" fmla="*/ 52562 w 1019"/>
                <a:gd name="T67" fmla="*/ 596419 h 2306"/>
                <a:gd name="T68" fmla="*/ 24812 w 1019"/>
                <a:gd name="T69" fmla="*/ 526848 h 2306"/>
                <a:gd name="T70" fmla="*/ 128304 w 1019"/>
                <a:gd name="T71" fmla="*/ 190423 h 2306"/>
                <a:gd name="T72" fmla="*/ 206983 w 1019"/>
                <a:gd name="T73" fmla="*/ 55526 h 2306"/>
                <a:gd name="T74" fmla="*/ 234407 w 1019"/>
                <a:gd name="T75" fmla="*/ 1307 h 2306"/>
                <a:gd name="T76" fmla="*/ 252363 w 1019"/>
                <a:gd name="T77" fmla="*/ 11105 h 2306"/>
                <a:gd name="T78" fmla="*/ 290560 w 1019"/>
                <a:gd name="T79" fmla="*/ 62386 h 2306"/>
                <a:gd name="T80" fmla="*/ 320596 w 1019"/>
                <a:gd name="T81" fmla="*/ 146655 h 2306"/>
                <a:gd name="T82" fmla="*/ 270645 w 1019"/>
                <a:gd name="T83" fmla="*/ 420041 h 2306"/>
                <a:gd name="T84" fmla="*/ 265095 w 1019"/>
                <a:gd name="T85" fmla="*/ 445518 h 2306"/>
                <a:gd name="T86" fmla="*/ 194251 w 1019"/>
                <a:gd name="T87" fmla="*/ 561144 h 2306"/>
                <a:gd name="T88" fmla="*/ 138098 w 1019"/>
                <a:gd name="T89" fmla="*/ 600012 h 2306"/>
                <a:gd name="T90" fmla="*/ 80639 w 1019"/>
                <a:gd name="T91" fmla="*/ 627449 h 2306"/>
                <a:gd name="T92" fmla="*/ 28077 w 1019"/>
                <a:gd name="T93" fmla="*/ 723477 h 2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9" h="2306">
                  <a:moveTo>
                    <a:pt x="740" y="112"/>
                  </a:moveTo>
                  <a:lnTo>
                    <a:pt x="740" y="112"/>
                  </a:lnTo>
                  <a:cubicBezTo>
                    <a:pt x="730" y="129"/>
                    <a:pt x="723" y="142"/>
                    <a:pt x="716" y="155"/>
                  </a:cubicBezTo>
                  <a:cubicBezTo>
                    <a:pt x="697" y="195"/>
                    <a:pt x="683" y="236"/>
                    <a:pt x="660" y="274"/>
                  </a:cubicBezTo>
                  <a:cubicBezTo>
                    <a:pt x="576" y="419"/>
                    <a:pt x="489" y="564"/>
                    <a:pt x="402" y="709"/>
                  </a:cubicBezTo>
                  <a:cubicBezTo>
                    <a:pt x="313" y="855"/>
                    <a:pt x="227" y="1002"/>
                    <a:pt x="181" y="1168"/>
                  </a:cubicBezTo>
                  <a:cubicBezTo>
                    <a:pt x="162" y="1233"/>
                    <a:pt x="142" y="1298"/>
                    <a:pt x="155" y="1368"/>
                  </a:cubicBezTo>
                  <a:cubicBezTo>
                    <a:pt x="164" y="1415"/>
                    <a:pt x="166" y="1462"/>
                    <a:pt x="175" y="1509"/>
                  </a:cubicBezTo>
                  <a:cubicBezTo>
                    <a:pt x="189" y="1592"/>
                    <a:pt x="205" y="1673"/>
                    <a:pt x="220" y="1756"/>
                  </a:cubicBezTo>
                  <a:cubicBezTo>
                    <a:pt x="253" y="1720"/>
                    <a:pt x="282" y="1688"/>
                    <a:pt x="266" y="1638"/>
                  </a:cubicBezTo>
                  <a:cubicBezTo>
                    <a:pt x="258" y="1616"/>
                    <a:pt x="258" y="1591"/>
                    <a:pt x="259" y="1567"/>
                  </a:cubicBezTo>
                  <a:cubicBezTo>
                    <a:pt x="262" y="1450"/>
                    <a:pt x="265" y="1333"/>
                    <a:pt x="268" y="1216"/>
                  </a:cubicBezTo>
                  <a:cubicBezTo>
                    <a:pt x="269" y="1202"/>
                    <a:pt x="275" y="1189"/>
                    <a:pt x="282" y="1162"/>
                  </a:cubicBezTo>
                  <a:cubicBezTo>
                    <a:pt x="350" y="1274"/>
                    <a:pt x="332" y="1390"/>
                    <a:pt x="344" y="1512"/>
                  </a:cubicBezTo>
                  <a:cubicBezTo>
                    <a:pt x="357" y="1488"/>
                    <a:pt x="364" y="1476"/>
                    <a:pt x="371" y="1464"/>
                  </a:cubicBezTo>
                  <a:cubicBezTo>
                    <a:pt x="384" y="1438"/>
                    <a:pt x="389" y="1417"/>
                    <a:pt x="371" y="1388"/>
                  </a:cubicBezTo>
                  <a:cubicBezTo>
                    <a:pt x="357" y="1366"/>
                    <a:pt x="353" y="1335"/>
                    <a:pt x="354" y="1309"/>
                  </a:cubicBezTo>
                  <a:cubicBezTo>
                    <a:pt x="359" y="1179"/>
                    <a:pt x="367" y="1049"/>
                    <a:pt x="376" y="919"/>
                  </a:cubicBezTo>
                  <a:cubicBezTo>
                    <a:pt x="377" y="907"/>
                    <a:pt x="386" y="895"/>
                    <a:pt x="390" y="883"/>
                  </a:cubicBezTo>
                  <a:cubicBezTo>
                    <a:pt x="428" y="1027"/>
                    <a:pt x="422" y="1168"/>
                    <a:pt x="424" y="1311"/>
                  </a:cubicBezTo>
                  <a:cubicBezTo>
                    <a:pt x="442" y="1273"/>
                    <a:pt x="463" y="1238"/>
                    <a:pt x="465" y="1195"/>
                  </a:cubicBezTo>
                  <a:cubicBezTo>
                    <a:pt x="468" y="1142"/>
                    <a:pt x="469" y="1089"/>
                    <a:pt x="475" y="1036"/>
                  </a:cubicBezTo>
                  <a:cubicBezTo>
                    <a:pt x="482" y="978"/>
                    <a:pt x="488" y="920"/>
                    <a:pt x="477" y="861"/>
                  </a:cubicBezTo>
                  <a:cubicBezTo>
                    <a:pt x="470" y="831"/>
                    <a:pt x="469" y="801"/>
                    <a:pt x="466" y="770"/>
                  </a:cubicBezTo>
                  <a:cubicBezTo>
                    <a:pt x="474" y="768"/>
                    <a:pt x="479" y="764"/>
                    <a:pt x="484" y="765"/>
                  </a:cubicBezTo>
                  <a:cubicBezTo>
                    <a:pt x="492" y="767"/>
                    <a:pt x="504" y="770"/>
                    <a:pt x="507" y="776"/>
                  </a:cubicBezTo>
                  <a:cubicBezTo>
                    <a:pt x="528" y="818"/>
                    <a:pt x="547" y="861"/>
                    <a:pt x="566" y="906"/>
                  </a:cubicBezTo>
                  <a:cubicBezTo>
                    <a:pt x="608" y="821"/>
                    <a:pt x="628" y="726"/>
                    <a:pt x="692" y="638"/>
                  </a:cubicBezTo>
                  <a:cubicBezTo>
                    <a:pt x="699" y="728"/>
                    <a:pt x="664" y="798"/>
                    <a:pt x="653" y="876"/>
                  </a:cubicBezTo>
                  <a:cubicBezTo>
                    <a:pt x="699" y="840"/>
                    <a:pt x="723" y="783"/>
                    <a:pt x="797" y="778"/>
                  </a:cubicBezTo>
                  <a:cubicBezTo>
                    <a:pt x="785" y="802"/>
                    <a:pt x="781" y="819"/>
                    <a:pt x="771" y="833"/>
                  </a:cubicBezTo>
                  <a:cubicBezTo>
                    <a:pt x="712" y="926"/>
                    <a:pt x="654" y="1019"/>
                    <a:pt x="592" y="1109"/>
                  </a:cubicBezTo>
                  <a:cubicBezTo>
                    <a:pt x="553" y="1164"/>
                    <a:pt x="538" y="1225"/>
                    <a:pt x="525" y="1289"/>
                  </a:cubicBezTo>
                  <a:cubicBezTo>
                    <a:pt x="557" y="1253"/>
                    <a:pt x="585" y="1215"/>
                    <a:pt x="615" y="1179"/>
                  </a:cubicBezTo>
                  <a:cubicBezTo>
                    <a:pt x="645" y="1143"/>
                    <a:pt x="670" y="1103"/>
                    <a:pt x="717" y="1080"/>
                  </a:cubicBezTo>
                  <a:cubicBezTo>
                    <a:pt x="720" y="1124"/>
                    <a:pt x="715" y="1138"/>
                    <a:pt x="674" y="1188"/>
                  </a:cubicBezTo>
                  <a:cubicBezTo>
                    <a:pt x="623" y="1250"/>
                    <a:pt x="570" y="1310"/>
                    <a:pt x="519" y="1373"/>
                  </a:cubicBezTo>
                  <a:cubicBezTo>
                    <a:pt x="499" y="1396"/>
                    <a:pt x="479" y="1421"/>
                    <a:pt x="467" y="1449"/>
                  </a:cubicBezTo>
                  <a:cubicBezTo>
                    <a:pt x="417" y="1557"/>
                    <a:pt x="369" y="1666"/>
                    <a:pt x="322" y="1776"/>
                  </a:cubicBezTo>
                  <a:cubicBezTo>
                    <a:pt x="318" y="1784"/>
                    <a:pt x="317" y="1795"/>
                    <a:pt x="313" y="1815"/>
                  </a:cubicBezTo>
                  <a:cubicBezTo>
                    <a:pt x="345" y="1798"/>
                    <a:pt x="368" y="1789"/>
                    <a:pt x="389" y="1776"/>
                  </a:cubicBezTo>
                  <a:cubicBezTo>
                    <a:pt x="431" y="1748"/>
                    <a:pt x="470" y="1719"/>
                    <a:pt x="512" y="1692"/>
                  </a:cubicBezTo>
                  <a:cubicBezTo>
                    <a:pt x="558" y="1660"/>
                    <a:pt x="601" y="1628"/>
                    <a:pt x="604" y="1565"/>
                  </a:cubicBezTo>
                  <a:cubicBezTo>
                    <a:pt x="605" y="1556"/>
                    <a:pt x="611" y="1548"/>
                    <a:pt x="614" y="1539"/>
                  </a:cubicBezTo>
                  <a:cubicBezTo>
                    <a:pt x="657" y="1434"/>
                    <a:pt x="705" y="1330"/>
                    <a:pt x="741" y="1223"/>
                  </a:cubicBezTo>
                  <a:cubicBezTo>
                    <a:pt x="790" y="1076"/>
                    <a:pt x="834" y="926"/>
                    <a:pt x="873" y="775"/>
                  </a:cubicBezTo>
                  <a:cubicBezTo>
                    <a:pt x="900" y="674"/>
                    <a:pt x="899" y="569"/>
                    <a:pt x="871" y="465"/>
                  </a:cubicBezTo>
                  <a:cubicBezTo>
                    <a:pt x="854" y="401"/>
                    <a:pt x="836" y="338"/>
                    <a:pt x="822" y="273"/>
                  </a:cubicBezTo>
                  <a:cubicBezTo>
                    <a:pt x="809" y="214"/>
                    <a:pt x="782" y="163"/>
                    <a:pt x="740" y="112"/>
                  </a:cubicBezTo>
                  <a:close/>
                  <a:moveTo>
                    <a:pt x="0" y="2305"/>
                  </a:moveTo>
                  <a:lnTo>
                    <a:pt x="0" y="2305"/>
                  </a:lnTo>
                  <a:cubicBezTo>
                    <a:pt x="6" y="2234"/>
                    <a:pt x="29" y="2175"/>
                    <a:pt x="55" y="2117"/>
                  </a:cubicBezTo>
                  <a:cubicBezTo>
                    <a:pt x="89" y="2044"/>
                    <a:pt x="125" y="1972"/>
                    <a:pt x="162" y="1901"/>
                  </a:cubicBezTo>
                  <a:cubicBezTo>
                    <a:pt x="177" y="1873"/>
                    <a:pt x="179" y="1852"/>
                    <a:pt x="161" y="1826"/>
                  </a:cubicBezTo>
                  <a:cubicBezTo>
                    <a:pt x="118" y="1761"/>
                    <a:pt x="82" y="1692"/>
                    <a:pt x="76" y="1613"/>
                  </a:cubicBezTo>
                  <a:cubicBezTo>
                    <a:pt x="61" y="1432"/>
                    <a:pt x="67" y="1252"/>
                    <a:pt x="131" y="1078"/>
                  </a:cubicBezTo>
                  <a:cubicBezTo>
                    <a:pt x="196" y="900"/>
                    <a:pt x="296" y="742"/>
                    <a:pt x="393" y="583"/>
                  </a:cubicBezTo>
                  <a:cubicBezTo>
                    <a:pt x="475" y="446"/>
                    <a:pt x="555" y="309"/>
                    <a:pt x="634" y="170"/>
                  </a:cubicBezTo>
                  <a:cubicBezTo>
                    <a:pt x="654" y="135"/>
                    <a:pt x="665" y="93"/>
                    <a:pt x="680" y="54"/>
                  </a:cubicBezTo>
                  <a:cubicBezTo>
                    <a:pt x="687" y="33"/>
                    <a:pt x="691" y="9"/>
                    <a:pt x="718" y="4"/>
                  </a:cubicBezTo>
                  <a:cubicBezTo>
                    <a:pt x="742" y="0"/>
                    <a:pt x="758" y="16"/>
                    <a:pt x="773" y="34"/>
                  </a:cubicBezTo>
                  <a:cubicBezTo>
                    <a:pt x="799" y="64"/>
                    <a:pt x="828" y="92"/>
                    <a:pt x="852" y="124"/>
                  </a:cubicBezTo>
                  <a:cubicBezTo>
                    <a:pt x="868" y="144"/>
                    <a:pt x="882" y="167"/>
                    <a:pt x="890" y="191"/>
                  </a:cubicBezTo>
                  <a:cubicBezTo>
                    <a:pt x="922" y="277"/>
                    <a:pt x="952" y="363"/>
                    <a:pt x="982" y="449"/>
                  </a:cubicBezTo>
                  <a:cubicBezTo>
                    <a:pt x="1018" y="559"/>
                    <a:pt x="1017" y="670"/>
                    <a:pt x="996" y="781"/>
                  </a:cubicBezTo>
                  <a:cubicBezTo>
                    <a:pt x="961" y="956"/>
                    <a:pt x="899" y="1122"/>
                    <a:pt x="829" y="1286"/>
                  </a:cubicBezTo>
                  <a:cubicBezTo>
                    <a:pt x="818" y="1310"/>
                    <a:pt x="814" y="1337"/>
                    <a:pt x="812" y="1364"/>
                  </a:cubicBezTo>
                  <a:cubicBezTo>
                    <a:pt x="810" y="1414"/>
                    <a:pt x="797" y="1461"/>
                    <a:pt x="774" y="1506"/>
                  </a:cubicBezTo>
                  <a:cubicBezTo>
                    <a:pt x="733" y="1592"/>
                    <a:pt x="671" y="1662"/>
                    <a:pt x="595" y="1718"/>
                  </a:cubicBezTo>
                  <a:cubicBezTo>
                    <a:pt x="539" y="1758"/>
                    <a:pt x="483" y="1801"/>
                    <a:pt x="423" y="1837"/>
                  </a:cubicBezTo>
                  <a:cubicBezTo>
                    <a:pt x="386" y="1858"/>
                    <a:pt x="343" y="1871"/>
                    <a:pt x="300" y="1881"/>
                  </a:cubicBezTo>
                  <a:cubicBezTo>
                    <a:pt x="275" y="1888"/>
                    <a:pt x="259" y="1898"/>
                    <a:pt x="247" y="1921"/>
                  </a:cubicBezTo>
                  <a:cubicBezTo>
                    <a:pt x="194" y="2020"/>
                    <a:pt x="141" y="2117"/>
                    <a:pt x="86" y="2215"/>
                  </a:cubicBezTo>
                  <a:cubicBezTo>
                    <a:pt x="67" y="2251"/>
                    <a:pt x="42" y="2281"/>
                    <a:pt x="0" y="23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16" name="Freeform 190">
              <a:extLst>
                <a:ext uri="{FF2B5EF4-FFF2-40B4-BE49-F238E27FC236}">
                  <a16:creationId xmlns="" xmlns:a16="http://schemas.microsoft.com/office/drawing/2014/main" id="{A1E1FFA4-72BE-5346-8B67-C95CAFFB6AE3}"/>
                </a:ext>
              </a:extLst>
            </p:cNvPr>
            <p:cNvSpPr>
              <a:spLocks/>
            </p:cNvSpPr>
            <p:nvPr/>
          </p:nvSpPr>
          <p:spPr bwMode="auto">
            <a:xfrm>
              <a:off x="24167" y="2221403"/>
              <a:ext cx="358597" cy="586141"/>
            </a:xfrm>
            <a:custGeom>
              <a:avLst/>
              <a:gdLst>
                <a:gd name="T0" fmla="*/ 154804 w 1098"/>
                <a:gd name="T1" fmla="*/ 301556 h 1796"/>
                <a:gd name="T2" fmla="*/ 123125 w 1098"/>
                <a:gd name="T3" fmla="*/ 335497 h 1796"/>
                <a:gd name="T4" fmla="*/ 205752 w 1098"/>
                <a:gd name="T5" fmla="*/ 278711 h 1796"/>
                <a:gd name="T6" fmla="*/ 178972 w 1098"/>
                <a:gd name="T7" fmla="*/ 313305 h 1796"/>
                <a:gd name="T8" fmla="*/ 88833 w 1098"/>
                <a:gd name="T9" fmla="*/ 398484 h 1796"/>
                <a:gd name="T10" fmla="*/ 80341 w 1098"/>
                <a:gd name="T11" fmla="*/ 431447 h 1796"/>
                <a:gd name="T12" fmla="*/ 200200 w 1098"/>
                <a:gd name="T13" fmla="*/ 347572 h 1796"/>
                <a:gd name="T14" fmla="*/ 266825 w 1098"/>
                <a:gd name="T15" fmla="*/ 262066 h 1796"/>
                <a:gd name="T16" fmla="*/ 313854 w 1098"/>
                <a:gd name="T17" fmla="*/ 106067 h 1796"/>
                <a:gd name="T18" fmla="*/ 321692 w 1098"/>
                <a:gd name="T19" fmla="*/ 48628 h 1796"/>
                <a:gd name="T20" fmla="*/ 222735 w 1098"/>
                <a:gd name="T21" fmla="*/ 78979 h 1796"/>
                <a:gd name="T22" fmla="*/ 127697 w 1098"/>
                <a:gd name="T23" fmla="*/ 128585 h 1796"/>
                <a:gd name="T24" fmla="*/ 53888 w 1098"/>
                <a:gd name="T25" fmla="*/ 346267 h 1796"/>
                <a:gd name="T26" fmla="*/ 63359 w 1098"/>
                <a:gd name="T27" fmla="*/ 379229 h 1796"/>
                <a:gd name="T28" fmla="*/ 88833 w 1098"/>
                <a:gd name="T29" fmla="*/ 333865 h 1796"/>
                <a:gd name="T30" fmla="*/ 88833 w 1098"/>
                <a:gd name="T31" fmla="*/ 323422 h 1796"/>
                <a:gd name="T32" fmla="*/ 87200 w 1098"/>
                <a:gd name="T33" fmla="*/ 279037 h 1796"/>
                <a:gd name="T34" fmla="*/ 106142 w 1098"/>
                <a:gd name="T35" fmla="*/ 168401 h 1796"/>
                <a:gd name="T36" fmla="*/ 109735 w 1098"/>
                <a:gd name="T37" fmla="*/ 168728 h 1796"/>
                <a:gd name="T38" fmla="*/ 104509 w 1098"/>
                <a:gd name="T39" fmla="*/ 310041 h 1796"/>
                <a:gd name="T40" fmla="*/ 129003 w 1098"/>
                <a:gd name="T41" fmla="*/ 265983 h 1796"/>
                <a:gd name="T42" fmla="*/ 154151 w 1098"/>
                <a:gd name="T43" fmla="*/ 171339 h 1796"/>
                <a:gd name="T44" fmla="*/ 162316 w 1098"/>
                <a:gd name="T45" fmla="*/ 156326 h 1796"/>
                <a:gd name="T46" fmla="*/ 163622 w 1098"/>
                <a:gd name="T47" fmla="*/ 220945 h 1796"/>
                <a:gd name="T48" fmla="*/ 192689 w 1098"/>
                <a:gd name="T49" fmla="*/ 197121 h 1796"/>
                <a:gd name="T50" fmla="*/ 195301 w 1098"/>
                <a:gd name="T51" fmla="*/ 199732 h 1796"/>
                <a:gd name="T52" fmla="*/ 152191 w 1098"/>
                <a:gd name="T53" fmla="*/ 281322 h 1796"/>
                <a:gd name="T54" fmla="*/ 163296 w 1098"/>
                <a:gd name="T55" fmla="*/ 274468 h 1796"/>
                <a:gd name="T56" fmla="*/ 225674 w 1098"/>
                <a:gd name="T57" fmla="*/ 228778 h 1796"/>
                <a:gd name="T58" fmla="*/ 242984 w 1098"/>
                <a:gd name="T59" fmla="*/ 226820 h 1796"/>
                <a:gd name="T60" fmla="*/ 181585 w 1098"/>
                <a:gd name="T61" fmla="*/ 284259 h 1796"/>
                <a:gd name="T62" fmla="*/ 205752 w 1098"/>
                <a:gd name="T63" fmla="*/ 278711 h 1796"/>
                <a:gd name="T64" fmla="*/ 3266 w 1098"/>
                <a:gd name="T65" fmla="*/ 585815 h 1796"/>
                <a:gd name="T66" fmla="*/ 10451 w 1098"/>
                <a:gd name="T67" fmla="*/ 521848 h 1796"/>
                <a:gd name="T68" fmla="*/ 43763 w 1098"/>
                <a:gd name="T69" fmla="*/ 423288 h 1796"/>
                <a:gd name="T70" fmla="*/ 41804 w 1098"/>
                <a:gd name="T71" fmla="*/ 404359 h 1796"/>
                <a:gd name="T72" fmla="*/ 15350 w 1098"/>
                <a:gd name="T73" fmla="*/ 306125 h 1796"/>
                <a:gd name="T74" fmla="*/ 36578 w 1098"/>
                <a:gd name="T75" fmla="*/ 197121 h 1796"/>
                <a:gd name="T76" fmla="*/ 186810 w 1098"/>
                <a:gd name="T77" fmla="*/ 62987 h 1796"/>
                <a:gd name="T78" fmla="*/ 287727 w 1098"/>
                <a:gd name="T79" fmla="*/ 31330 h 1796"/>
                <a:gd name="T80" fmla="*/ 330510 w 1098"/>
                <a:gd name="T81" fmla="*/ 7180 h 1796"/>
                <a:gd name="T82" fmla="*/ 348473 w 1098"/>
                <a:gd name="T83" fmla="*/ 3590 h 1796"/>
                <a:gd name="T84" fmla="*/ 356964 w 1098"/>
                <a:gd name="T85" fmla="*/ 15992 h 1796"/>
                <a:gd name="T86" fmla="*/ 357617 w 1098"/>
                <a:gd name="T87" fmla="*/ 40795 h 1796"/>
                <a:gd name="T88" fmla="*/ 305036 w 1098"/>
                <a:gd name="T89" fmla="*/ 274142 h 1796"/>
                <a:gd name="T90" fmla="*/ 203466 w 1098"/>
                <a:gd name="T91" fmla="*/ 397179 h 1796"/>
                <a:gd name="T92" fmla="*/ 103203 w 1098"/>
                <a:gd name="T93" fmla="*/ 463104 h 1796"/>
                <a:gd name="T94" fmla="*/ 45070 w 1098"/>
                <a:gd name="T95" fmla="*/ 518258 h 1796"/>
                <a:gd name="T96" fmla="*/ 17963 w 1098"/>
                <a:gd name="T97" fmla="*/ 572760 h 17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8" h="1796">
                  <a:moveTo>
                    <a:pt x="474" y="924"/>
                  </a:moveTo>
                  <a:lnTo>
                    <a:pt x="474" y="924"/>
                  </a:lnTo>
                  <a:cubicBezTo>
                    <a:pt x="393" y="966"/>
                    <a:pt x="393" y="966"/>
                    <a:pt x="377" y="1028"/>
                  </a:cubicBezTo>
                  <a:cubicBezTo>
                    <a:pt x="412" y="991"/>
                    <a:pt x="444" y="956"/>
                    <a:pt x="474" y="924"/>
                  </a:cubicBezTo>
                  <a:close/>
                  <a:moveTo>
                    <a:pt x="630" y="854"/>
                  </a:moveTo>
                  <a:lnTo>
                    <a:pt x="630" y="854"/>
                  </a:lnTo>
                  <a:cubicBezTo>
                    <a:pt x="615" y="905"/>
                    <a:pt x="579" y="930"/>
                    <a:pt x="548" y="960"/>
                  </a:cubicBezTo>
                  <a:cubicBezTo>
                    <a:pt x="456" y="1046"/>
                    <a:pt x="362" y="1132"/>
                    <a:pt x="272" y="1221"/>
                  </a:cubicBezTo>
                  <a:cubicBezTo>
                    <a:pt x="248" y="1245"/>
                    <a:pt x="225" y="1277"/>
                    <a:pt x="246" y="1322"/>
                  </a:cubicBezTo>
                  <a:cubicBezTo>
                    <a:pt x="373" y="1238"/>
                    <a:pt x="501" y="1163"/>
                    <a:pt x="613" y="1065"/>
                  </a:cubicBezTo>
                  <a:cubicBezTo>
                    <a:pt x="697" y="991"/>
                    <a:pt x="771" y="907"/>
                    <a:pt x="817" y="803"/>
                  </a:cubicBezTo>
                  <a:cubicBezTo>
                    <a:pt x="885" y="649"/>
                    <a:pt x="935" y="490"/>
                    <a:pt x="961" y="325"/>
                  </a:cubicBezTo>
                  <a:cubicBezTo>
                    <a:pt x="970" y="267"/>
                    <a:pt x="977" y="209"/>
                    <a:pt x="985" y="149"/>
                  </a:cubicBezTo>
                  <a:cubicBezTo>
                    <a:pt x="881" y="181"/>
                    <a:pt x="780" y="208"/>
                    <a:pt x="682" y="242"/>
                  </a:cubicBezTo>
                  <a:cubicBezTo>
                    <a:pt x="578" y="277"/>
                    <a:pt x="477" y="323"/>
                    <a:pt x="391" y="394"/>
                  </a:cubicBezTo>
                  <a:cubicBezTo>
                    <a:pt x="183" y="570"/>
                    <a:pt x="77" y="783"/>
                    <a:pt x="165" y="1061"/>
                  </a:cubicBezTo>
                  <a:cubicBezTo>
                    <a:pt x="174" y="1090"/>
                    <a:pt x="181" y="1119"/>
                    <a:pt x="194" y="1162"/>
                  </a:cubicBezTo>
                  <a:cubicBezTo>
                    <a:pt x="225" y="1107"/>
                    <a:pt x="249" y="1066"/>
                    <a:pt x="272" y="1023"/>
                  </a:cubicBezTo>
                  <a:cubicBezTo>
                    <a:pt x="276" y="1015"/>
                    <a:pt x="272" y="1002"/>
                    <a:pt x="272" y="991"/>
                  </a:cubicBezTo>
                  <a:cubicBezTo>
                    <a:pt x="270" y="946"/>
                    <a:pt x="261" y="900"/>
                    <a:pt x="267" y="855"/>
                  </a:cubicBezTo>
                  <a:cubicBezTo>
                    <a:pt x="283" y="741"/>
                    <a:pt x="305" y="629"/>
                    <a:pt x="325" y="516"/>
                  </a:cubicBezTo>
                  <a:cubicBezTo>
                    <a:pt x="329" y="516"/>
                    <a:pt x="332" y="516"/>
                    <a:pt x="336" y="517"/>
                  </a:cubicBezTo>
                  <a:cubicBezTo>
                    <a:pt x="331" y="657"/>
                    <a:pt x="326" y="796"/>
                    <a:pt x="320" y="950"/>
                  </a:cubicBezTo>
                  <a:cubicBezTo>
                    <a:pt x="351" y="900"/>
                    <a:pt x="391" y="869"/>
                    <a:pt x="395" y="815"/>
                  </a:cubicBezTo>
                  <a:cubicBezTo>
                    <a:pt x="400" y="713"/>
                    <a:pt x="434" y="618"/>
                    <a:pt x="472" y="525"/>
                  </a:cubicBezTo>
                  <a:cubicBezTo>
                    <a:pt x="477" y="512"/>
                    <a:pt x="485" y="501"/>
                    <a:pt x="497" y="479"/>
                  </a:cubicBezTo>
                  <a:cubicBezTo>
                    <a:pt x="526" y="549"/>
                    <a:pt x="500" y="610"/>
                    <a:pt x="501" y="677"/>
                  </a:cubicBezTo>
                  <a:cubicBezTo>
                    <a:pt x="534" y="650"/>
                    <a:pt x="562" y="628"/>
                    <a:pt x="590" y="604"/>
                  </a:cubicBezTo>
                  <a:cubicBezTo>
                    <a:pt x="593" y="607"/>
                    <a:pt x="595" y="610"/>
                    <a:pt x="598" y="612"/>
                  </a:cubicBezTo>
                  <a:cubicBezTo>
                    <a:pt x="558" y="697"/>
                    <a:pt x="498" y="772"/>
                    <a:pt x="466" y="862"/>
                  </a:cubicBezTo>
                  <a:cubicBezTo>
                    <a:pt x="480" y="857"/>
                    <a:pt x="490" y="849"/>
                    <a:pt x="500" y="841"/>
                  </a:cubicBezTo>
                  <a:cubicBezTo>
                    <a:pt x="563" y="794"/>
                    <a:pt x="626" y="748"/>
                    <a:pt x="691" y="701"/>
                  </a:cubicBezTo>
                  <a:cubicBezTo>
                    <a:pt x="704" y="691"/>
                    <a:pt x="720" y="678"/>
                    <a:pt x="744" y="695"/>
                  </a:cubicBezTo>
                  <a:cubicBezTo>
                    <a:pt x="704" y="774"/>
                    <a:pt x="622" y="809"/>
                    <a:pt x="556" y="871"/>
                  </a:cubicBezTo>
                  <a:cubicBezTo>
                    <a:pt x="585" y="864"/>
                    <a:pt x="605" y="860"/>
                    <a:pt x="630" y="854"/>
                  </a:cubicBezTo>
                  <a:close/>
                  <a:moveTo>
                    <a:pt x="10" y="1795"/>
                  </a:moveTo>
                  <a:lnTo>
                    <a:pt x="10" y="1795"/>
                  </a:lnTo>
                  <a:cubicBezTo>
                    <a:pt x="0" y="1725"/>
                    <a:pt x="10" y="1662"/>
                    <a:pt x="32" y="1599"/>
                  </a:cubicBezTo>
                  <a:cubicBezTo>
                    <a:pt x="67" y="1499"/>
                    <a:pt x="102" y="1398"/>
                    <a:pt x="134" y="1297"/>
                  </a:cubicBezTo>
                  <a:cubicBezTo>
                    <a:pt x="140" y="1280"/>
                    <a:pt x="134" y="1258"/>
                    <a:pt x="128" y="1239"/>
                  </a:cubicBezTo>
                  <a:cubicBezTo>
                    <a:pt x="102" y="1138"/>
                    <a:pt x="67" y="1039"/>
                    <a:pt x="47" y="938"/>
                  </a:cubicBezTo>
                  <a:cubicBezTo>
                    <a:pt x="23" y="820"/>
                    <a:pt x="62" y="710"/>
                    <a:pt x="112" y="604"/>
                  </a:cubicBezTo>
                  <a:cubicBezTo>
                    <a:pt x="207" y="402"/>
                    <a:pt x="370" y="274"/>
                    <a:pt x="572" y="193"/>
                  </a:cubicBezTo>
                  <a:cubicBezTo>
                    <a:pt x="672" y="153"/>
                    <a:pt x="778" y="129"/>
                    <a:pt x="881" y="96"/>
                  </a:cubicBezTo>
                  <a:cubicBezTo>
                    <a:pt x="930" y="80"/>
                    <a:pt x="978" y="64"/>
                    <a:pt x="1012" y="22"/>
                  </a:cubicBezTo>
                  <a:cubicBezTo>
                    <a:pt x="1027" y="5"/>
                    <a:pt x="1049" y="0"/>
                    <a:pt x="1067" y="11"/>
                  </a:cubicBezTo>
                  <a:cubicBezTo>
                    <a:pt x="1079" y="19"/>
                    <a:pt x="1090" y="35"/>
                    <a:pt x="1093" y="49"/>
                  </a:cubicBezTo>
                  <a:cubicBezTo>
                    <a:pt x="1097" y="74"/>
                    <a:pt x="1096" y="100"/>
                    <a:pt x="1095" y="125"/>
                  </a:cubicBezTo>
                  <a:cubicBezTo>
                    <a:pt x="1084" y="373"/>
                    <a:pt x="1034" y="612"/>
                    <a:pt x="934" y="840"/>
                  </a:cubicBezTo>
                  <a:cubicBezTo>
                    <a:pt x="867" y="996"/>
                    <a:pt x="759" y="1119"/>
                    <a:pt x="623" y="1217"/>
                  </a:cubicBezTo>
                  <a:cubicBezTo>
                    <a:pt x="524" y="1288"/>
                    <a:pt x="420" y="1353"/>
                    <a:pt x="316" y="1419"/>
                  </a:cubicBezTo>
                  <a:cubicBezTo>
                    <a:pt x="245" y="1464"/>
                    <a:pt x="184" y="1520"/>
                    <a:pt x="138" y="1588"/>
                  </a:cubicBezTo>
                  <a:cubicBezTo>
                    <a:pt x="103" y="1639"/>
                    <a:pt x="83" y="1699"/>
                    <a:pt x="55" y="1755"/>
                  </a:cubicBezTo>
                  <a:cubicBezTo>
                    <a:pt x="47" y="1772"/>
                    <a:pt x="44" y="1795"/>
                    <a:pt x="10" y="179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17" name="Freeform 191">
              <a:extLst>
                <a:ext uri="{FF2B5EF4-FFF2-40B4-BE49-F238E27FC236}">
                  <a16:creationId xmlns="" xmlns:a16="http://schemas.microsoft.com/office/drawing/2014/main" id="{C10F7AF2-154B-A947-9AA9-E03B71DD59AE}"/>
                </a:ext>
              </a:extLst>
            </p:cNvPr>
            <p:cNvSpPr>
              <a:spLocks noChangeArrowheads="1"/>
            </p:cNvSpPr>
            <p:nvPr/>
          </p:nvSpPr>
          <p:spPr bwMode="auto">
            <a:xfrm>
              <a:off x="3078808" y="-315416"/>
              <a:ext cx="319079" cy="663575"/>
            </a:xfrm>
            <a:custGeom>
              <a:avLst/>
              <a:gdLst>
                <a:gd name="T0" fmla="*/ 249 w 978"/>
                <a:gd name="T1" fmla="*/ 1100 h 2033"/>
                <a:gd name="T2" fmla="*/ 289 w 978"/>
                <a:gd name="T3" fmla="*/ 980 h 2033"/>
                <a:gd name="T4" fmla="*/ 287 w 978"/>
                <a:gd name="T5" fmla="*/ 865 h 2033"/>
                <a:gd name="T6" fmla="*/ 281 w 978"/>
                <a:gd name="T7" fmla="*/ 813 h 2033"/>
                <a:gd name="T8" fmla="*/ 249 w 978"/>
                <a:gd name="T9" fmla="*/ 1100 h 2033"/>
                <a:gd name="T10" fmla="*/ 229 w 978"/>
                <a:gd name="T11" fmla="*/ 1373 h 2033"/>
                <a:gd name="T12" fmla="*/ 396 w 978"/>
                <a:gd name="T13" fmla="*/ 1252 h 2033"/>
                <a:gd name="T14" fmla="*/ 760 w 978"/>
                <a:gd name="T15" fmla="*/ 767 h 2033"/>
                <a:gd name="T16" fmla="*/ 864 w 978"/>
                <a:gd name="T17" fmla="*/ 455 h 2033"/>
                <a:gd name="T18" fmla="*/ 828 w 978"/>
                <a:gd name="T19" fmla="*/ 115 h 2033"/>
                <a:gd name="T20" fmla="*/ 665 w 978"/>
                <a:gd name="T21" fmla="*/ 186 h 2033"/>
                <a:gd name="T22" fmla="*/ 304 w 978"/>
                <a:gd name="T23" fmla="*/ 482 h 2033"/>
                <a:gd name="T24" fmla="*/ 170 w 978"/>
                <a:gd name="T25" fmla="*/ 662 h 2033"/>
                <a:gd name="T26" fmla="*/ 134 w 978"/>
                <a:gd name="T27" fmla="*/ 1378 h 2033"/>
                <a:gd name="T28" fmla="*/ 177 w 978"/>
                <a:gd name="T29" fmla="*/ 1231 h 2033"/>
                <a:gd name="T30" fmla="*/ 224 w 978"/>
                <a:gd name="T31" fmla="*/ 800 h 2033"/>
                <a:gd name="T32" fmla="*/ 258 w 978"/>
                <a:gd name="T33" fmla="*/ 684 h 2033"/>
                <a:gd name="T34" fmla="*/ 279 w 978"/>
                <a:gd name="T35" fmla="*/ 660 h 2033"/>
                <a:gd name="T36" fmla="*/ 304 w 978"/>
                <a:gd name="T37" fmla="*/ 687 h 2033"/>
                <a:gd name="T38" fmla="*/ 338 w 978"/>
                <a:gd name="T39" fmla="*/ 604 h 2033"/>
                <a:gd name="T40" fmla="*/ 368 w 978"/>
                <a:gd name="T41" fmla="*/ 672 h 2033"/>
                <a:gd name="T42" fmla="*/ 348 w 978"/>
                <a:gd name="T43" fmla="*/ 858 h 2033"/>
                <a:gd name="T44" fmla="*/ 355 w 978"/>
                <a:gd name="T45" fmla="*/ 924 h 2033"/>
                <a:gd name="T46" fmla="*/ 393 w 978"/>
                <a:gd name="T47" fmla="*/ 863 h 2033"/>
                <a:gd name="T48" fmla="*/ 446 w 978"/>
                <a:gd name="T49" fmla="*/ 733 h 2033"/>
                <a:gd name="T50" fmla="*/ 545 w 978"/>
                <a:gd name="T51" fmla="*/ 472 h 2033"/>
                <a:gd name="T52" fmla="*/ 490 w 978"/>
                <a:gd name="T53" fmla="*/ 713 h 2033"/>
                <a:gd name="T54" fmla="*/ 548 w 978"/>
                <a:gd name="T55" fmla="*/ 660 h 2033"/>
                <a:gd name="T56" fmla="*/ 427 w 978"/>
                <a:gd name="T57" fmla="*/ 913 h 2033"/>
                <a:gd name="T58" fmla="*/ 651 w 978"/>
                <a:gd name="T59" fmla="*/ 705 h 2033"/>
                <a:gd name="T60" fmla="*/ 655 w 978"/>
                <a:gd name="T61" fmla="*/ 720 h 2033"/>
                <a:gd name="T62" fmla="*/ 643 w 978"/>
                <a:gd name="T63" fmla="*/ 744 h 2033"/>
                <a:gd name="T64" fmla="*/ 485 w 978"/>
                <a:gd name="T65" fmla="*/ 926 h 2033"/>
                <a:gd name="T66" fmla="*/ 423 w 978"/>
                <a:gd name="T67" fmla="*/ 962 h 2033"/>
                <a:gd name="T68" fmla="*/ 365 w 978"/>
                <a:gd name="T69" fmla="*/ 1057 h 2033"/>
                <a:gd name="T70" fmla="*/ 544 w 978"/>
                <a:gd name="T71" fmla="*/ 929 h 2033"/>
                <a:gd name="T72" fmla="*/ 528 w 978"/>
                <a:gd name="T73" fmla="*/ 970 h 2033"/>
                <a:gd name="T74" fmla="*/ 445 w 978"/>
                <a:gd name="T75" fmla="*/ 1057 h 2033"/>
                <a:gd name="T76" fmla="*/ 310 w 978"/>
                <a:gd name="T77" fmla="*/ 1178 h 2033"/>
                <a:gd name="T78" fmla="*/ 75 w 978"/>
                <a:gd name="T79" fmla="*/ 2030 h 2033"/>
                <a:gd name="T80" fmla="*/ 41 w 978"/>
                <a:gd name="T81" fmla="*/ 1866 h 2033"/>
                <a:gd name="T82" fmla="*/ 113 w 978"/>
                <a:gd name="T83" fmla="*/ 1446 h 2033"/>
                <a:gd name="T84" fmla="*/ 107 w 978"/>
                <a:gd name="T85" fmla="*/ 1385 h 2033"/>
                <a:gd name="T86" fmla="*/ 20 w 978"/>
                <a:gd name="T87" fmla="*/ 1139 h 2033"/>
                <a:gd name="T88" fmla="*/ 109 w 978"/>
                <a:gd name="T89" fmla="*/ 608 h 2033"/>
                <a:gd name="T90" fmla="*/ 254 w 978"/>
                <a:gd name="T91" fmla="*/ 416 h 2033"/>
                <a:gd name="T92" fmla="*/ 606 w 978"/>
                <a:gd name="T93" fmla="*/ 126 h 2033"/>
                <a:gd name="T94" fmla="*/ 752 w 978"/>
                <a:gd name="T95" fmla="*/ 52 h 2033"/>
                <a:gd name="T96" fmla="*/ 820 w 978"/>
                <a:gd name="T97" fmla="*/ 18 h 2033"/>
                <a:gd name="T98" fmla="*/ 897 w 978"/>
                <a:gd name="T99" fmla="*/ 40 h 2033"/>
                <a:gd name="T100" fmla="*/ 902 w 978"/>
                <a:gd name="T101" fmla="*/ 55 h 2033"/>
                <a:gd name="T102" fmla="*/ 962 w 978"/>
                <a:gd name="T103" fmla="*/ 357 h 2033"/>
                <a:gd name="T104" fmla="*/ 925 w 978"/>
                <a:gd name="T105" fmla="*/ 616 h 2033"/>
                <a:gd name="T106" fmla="*/ 702 w 978"/>
                <a:gd name="T107" fmla="*/ 1074 h 2033"/>
                <a:gd name="T108" fmla="*/ 443 w 978"/>
                <a:gd name="T109" fmla="*/ 1333 h 2033"/>
                <a:gd name="T110" fmla="*/ 265 w 978"/>
                <a:gd name="T111" fmla="*/ 1462 h 2033"/>
                <a:gd name="T112" fmla="*/ 217 w 978"/>
                <a:gd name="T113" fmla="*/ 1513 h 2033"/>
                <a:gd name="T114" fmla="*/ 137 w 978"/>
                <a:gd name="T115" fmla="*/ 1710 h 2033"/>
                <a:gd name="T116" fmla="*/ 107 w 978"/>
                <a:gd name="T117" fmla="*/ 1978 h 2033"/>
                <a:gd name="T118" fmla="*/ 89 w 978"/>
                <a:gd name="T119" fmla="*/ 2032 h 2033"/>
                <a:gd name="T120" fmla="*/ 75 w 978"/>
                <a:gd name="T121" fmla="*/ 203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8" h="2033">
                  <a:moveTo>
                    <a:pt x="249" y="1100"/>
                  </a:moveTo>
                  <a:lnTo>
                    <a:pt x="249" y="1100"/>
                  </a:lnTo>
                  <a:cubicBezTo>
                    <a:pt x="288" y="1066"/>
                    <a:pt x="299" y="1027"/>
                    <a:pt x="289" y="980"/>
                  </a:cubicBezTo>
                  <a:lnTo>
                    <a:pt x="289" y="980"/>
                  </a:lnTo>
                  <a:cubicBezTo>
                    <a:pt x="282" y="944"/>
                    <a:pt x="287" y="904"/>
                    <a:pt x="287" y="865"/>
                  </a:cubicBezTo>
                  <a:lnTo>
                    <a:pt x="287" y="865"/>
                  </a:lnTo>
                  <a:cubicBezTo>
                    <a:pt x="287" y="848"/>
                    <a:pt x="289" y="830"/>
                    <a:pt x="291" y="813"/>
                  </a:cubicBezTo>
                  <a:lnTo>
                    <a:pt x="281" y="813"/>
                  </a:lnTo>
                  <a:lnTo>
                    <a:pt x="281" y="813"/>
                  </a:lnTo>
                  <a:cubicBezTo>
                    <a:pt x="270" y="908"/>
                    <a:pt x="259" y="1004"/>
                    <a:pt x="249" y="1100"/>
                  </a:cubicBezTo>
                  <a:close/>
                  <a:moveTo>
                    <a:pt x="229" y="1373"/>
                  </a:moveTo>
                  <a:lnTo>
                    <a:pt x="229" y="1373"/>
                  </a:lnTo>
                  <a:cubicBezTo>
                    <a:pt x="285" y="1332"/>
                    <a:pt x="345" y="1299"/>
                    <a:pt x="396" y="1252"/>
                  </a:cubicBezTo>
                  <a:lnTo>
                    <a:pt x="396" y="1252"/>
                  </a:lnTo>
                  <a:cubicBezTo>
                    <a:pt x="548" y="1112"/>
                    <a:pt x="674" y="956"/>
                    <a:pt x="760" y="767"/>
                  </a:cubicBezTo>
                  <a:lnTo>
                    <a:pt x="760" y="767"/>
                  </a:lnTo>
                  <a:cubicBezTo>
                    <a:pt x="806" y="666"/>
                    <a:pt x="843" y="563"/>
                    <a:pt x="864" y="455"/>
                  </a:cubicBezTo>
                  <a:lnTo>
                    <a:pt x="864" y="455"/>
                  </a:lnTo>
                  <a:cubicBezTo>
                    <a:pt x="886" y="340"/>
                    <a:pt x="851" y="230"/>
                    <a:pt x="828" y="115"/>
                  </a:cubicBezTo>
                  <a:lnTo>
                    <a:pt x="828" y="115"/>
                  </a:lnTo>
                  <a:cubicBezTo>
                    <a:pt x="768" y="131"/>
                    <a:pt x="712" y="149"/>
                    <a:pt x="665" y="186"/>
                  </a:cubicBezTo>
                  <a:lnTo>
                    <a:pt x="665" y="186"/>
                  </a:lnTo>
                  <a:cubicBezTo>
                    <a:pt x="544" y="283"/>
                    <a:pt x="423" y="382"/>
                    <a:pt x="304" y="482"/>
                  </a:cubicBezTo>
                  <a:lnTo>
                    <a:pt x="304" y="482"/>
                  </a:lnTo>
                  <a:cubicBezTo>
                    <a:pt x="246" y="531"/>
                    <a:pt x="198" y="591"/>
                    <a:pt x="170" y="662"/>
                  </a:cubicBezTo>
                  <a:lnTo>
                    <a:pt x="170" y="662"/>
                  </a:lnTo>
                  <a:cubicBezTo>
                    <a:pt x="78" y="892"/>
                    <a:pt x="59" y="1126"/>
                    <a:pt x="134" y="1378"/>
                  </a:cubicBezTo>
                  <a:lnTo>
                    <a:pt x="134" y="1378"/>
                  </a:lnTo>
                  <a:cubicBezTo>
                    <a:pt x="154" y="1323"/>
                    <a:pt x="180" y="1285"/>
                    <a:pt x="177" y="1231"/>
                  </a:cubicBezTo>
                  <a:lnTo>
                    <a:pt x="177" y="1231"/>
                  </a:lnTo>
                  <a:cubicBezTo>
                    <a:pt x="169" y="1085"/>
                    <a:pt x="196" y="942"/>
                    <a:pt x="224" y="800"/>
                  </a:cubicBezTo>
                  <a:lnTo>
                    <a:pt x="224" y="800"/>
                  </a:lnTo>
                  <a:cubicBezTo>
                    <a:pt x="231" y="760"/>
                    <a:pt x="245" y="722"/>
                    <a:pt x="258" y="684"/>
                  </a:cubicBezTo>
                  <a:lnTo>
                    <a:pt x="258" y="684"/>
                  </a:lnTo>
                  <a:cubicBezTo>
                    <a:pt x="261" y="676"/>
                    <a:pt x="271" y="669"/>
                    <a:pt x="279" y="660"/>
                  </a:cubicBezTo>
                  <a:lnTo>
                    <a:pt x="279" y="660"/>
                  </a:lnTo>
                  <a:cubicBezTo>
                    <a:pt x="289" y="671"/>
                    <a:pt x="297" y="679"/>
                    <a:pt x="304" y="687"/>
                  </a:cubicBezTo>
                  <a:lnTo>
                    <a:pt x="304" y="687"/>
                  </a:lnTo>
                  <a:cubicBezTo>
                    <a:pt x="316" y="658"/>
                    <a:pt x="327" y="632"/>
                    <a:pt x="338" y="604"/>
                  </a:cubicBezTo>
                  <a:lnTo>
                    <a:pt x="338" y="604"/>
                  </a:lnTo>
                  <a:cubicBezTo>
                    <a:pt x="378" y="620"/>
                    <a:pt x="370" y="649"/>
                    <a:pt x="368" y="672"/>
                  </a:cubicBezTo>
                  <a:lnTo>
                    <a:pt x="368" y="672"/>
                  </a:lnTo>
                  <a:cubicBezTo>
                    <a:pt x="363" y="734"/>
                    <a:pt x="354" y="796"/>
                    <a:pt x="348" y="858"/>
                  </a:cubicBezTo>
                  <a:lnTo>
                    <a:pt x="348" y="858"/>
                  </a:lnTo>
                  <a:cubicBezTo>
                    <a:pt x="346" y="878"/>
                    <a:pt x="339" y="899"/>
                    <a:pt x="355" y="924"/>
                  </a:cubicBezTo>
                  <a:lnTo>
                    <a:pt x="355" y="924"/>
                  </a:lnTo>
                  <a:cubicBezTo>
                    <a:pt x="369" y="900"/>
                    <a:pt x="379" y="880"/>
                    <a:pt x="393" y="863"/>
                  </a:cubicBezTo>
                  <a:lnTo>
                    <a:pt x="393" y="863"/>
                  </a:lnTo>
                  <a:cubicBezTo>
                    <a:pt x="425" y="825"/>
                    <a:pt x="437" y="781"/>
                    <a:pt x="446" y="733"/>
                  </a:cubicBezTo>
                  <a:lnTo>
                    <a:pt x="446" y="733"/>
                  </a:lnTo>
                  <a:cubicBezTo>
                    <a:pt x="463" y="641"/>
                    <a:pt x="499" y="555"/>
                    <a:pt x="545" y="472"/>
                  </a:cubicBezTo>
                  <a:lnTo>
                    <a:pt x="545" y="472"/>
                  </a:lnTo>
                  <a:cubicBezTo>
                    <a:pt x="527" y="549"/>
                    <a:pt x="510" y="626"/>
                    <a:pt x="490" y="713"/>
                  </a:cubicBezTo>
                  <a:lnTo>
                    <a:pt x="490" y="713"/>
                  </a:lnTo>
                  <a:cubicBezTo>
                    <a:pt x="514" y="691"/>
                    <a:pt x="531" y="675"/>
                    <a:pt x="548" y="660"/>
                  </a:cubicBezTo>
                  <a:lnTo>
                    <a:pt x="548" y="660"/>
                  </a:lnTo>
                  <a:cubicBezTo>
                    <a:pt x="513" y="749"/>
                    <a:pt x="457" y="824"/>
                    <a:pt x="427" y="913"/>
                  </a:cubicBezTo>
                  <a:lnTo>
                    <a:pt x="427" y="913"/>
                  </a:lnTo>
                  <a:cubicBezTo>
                    <a:pt x="506" y="849"/>
                    <a:pt x="564" y="763"/>
                    <a:pt x="651" y="705"/>
                  </a:cubicBezTo>
                  <a:lnTo>
                    <a:pt x="651" y="705"/>
                  </a:lnTo>
                  <a:cubicBezTo>
                    <a:pt x="653" y="713"/>
                    <a:pt x="656" y="717"/>
                    <a:pt x="655" y="720"/>
                  </a:cubicBezTo>
                  <a:lnTo>
                    <a:pt x="655" y="720"/>
                  </a:lnTo>
                  <a:cubicBezTo>
                    <a:pt x="652" y="729"/>
                    <a:pt x="648" y="737"/>
                    <a:pt x="643" y="744"/>
                  </a:cubicBezTo>
                  <a:lnTo>
                    <a:pt x="643" y="744"/>
                  </a:lnTo>
                  <a:cubicBezTo>
                    <a:pt x="600" y="813"/>
                    <a:pt x="547" y="874"/>
                    <a:pt x="485" y="926"/>
                  </a:cubicBezTo>
                  <a:lnTo>
                    <a:pt x="485" y="926"/>
                  </a:lnTo>
                  <a:cubicBezTo>
                    <a:pt x="466" y="941"/>
                    <a:pt x="445" y="953"/>
                    <a:pt x="423" y="962"/>
                  </a:cubicBezTo>
                  <a:lnTo>
                    <a:pt x="423" y="962"/>
                  </a:lnTo>
                  <a:cubicBezTo>
                    <a:pt x="382" y="980"/>
                    <a:pt x="365" y="1004"/>
                    <a:pt x="365" y="1057"/>
                  </a:cubicBezTo>
                  <a:lnTo>
                    <a:pt x="365" y="1057"/>
                  </a:lnTo>
                  <a:cubicBezTo>
                    <a:pt x="425" y="1013"/>
                    <a:pt x="475" y="958"/>
                    <a:pt x="544" y="929"/>
                  </a:cubicBezTo>
                  <a:lnTo>
                    <a:pt x="544" y="929"/>
                  </a:lnTo>
                  <a:cubicBezTo>
                    <a:pt x="541" y="946"/>
                    <a:pt x="537" y="960"/>
                    <a:pt x="528" y="970"/>
                  </a:cubicBezTo>
                  <a:lnTo>
                    <a:pt x="528" y="970"/>
                  </a:lnTo>
                  <a:cubicBezTo>
                    <a:pt x="501" y="1000"/>
                    <a:pt x="475" y="1030"/>
                    <a:pt x="445" y="1057"/>
                  </a:cubicBezTo>
                  <a:lnTo>
                    <a:pt x="445" y="1057"/>
                  </a:lnTo>
                  <a:cubicBezTo>
                    <a:pt x="400" y="1098"/>
                    <a:pt x="346" y="1130"/>
                    <a:pt x="310" y="1178"/>
                  </a:cubicBezTo>
                  <a:lnTo>
                    <a:pt x="310" y="1178"/>
                  </a:lnTo>
                  <a:cubicBezTo>
                    <a:pt x="268" y="1234"/>
                    <a:pt x="251" y="1305"/>
                    <a:pt x="229" y="1373"/>
                  </a:cubicBezTo>
                  <a:close/>
                  <a:moveTo>
                    <a:pt x="75" y="2030"/>
                  </a:moveTo>
                  <a:lnTo>
                    <a:pt x="75" y="2030"/>
                  </a:lnTo>
                  <a:cubicBezTo>
                    <a:pt x="43" y="1980"/>
                    <a:pt x="43" y="1922"/>
                    <a:pt x="41" y="1866"/>
                  </a:cubicBezTo>
                  <a:lnTo>
                    <a:pt x="41" y="1866"/>
                  </a:lnTo>
                  <a:cubicBezTo>
                    <a:pt x="35" y="1721"/>
                    <a:pt x="69" y="1582"/>
                    <a:pt x="113" y="1446"/>
                  </a:cubicBezTo>
                  <a:lnTo>
                    <a:pt x="113" y="1446"/>
                  </a:lnTo>
                  <a:cubicBezTo>
                    <a:pt x="121" y="1422"/>
                    <a:pt x="122" y="1404"/>
                    <a:pt x="107" y="1385"/>
                  </a:cubicBezTo>
                  <a:lnTo>
                    <a:pt x="107" y="1385"/>
                  </a:lnTo>
                  <a:cubicBezTo>
                    <a:pt x="52" y="1312"/>
                    <a:pt x="29" y="1227"/>
                    <a:pt x="20" y="1139"/>
                  </a:cubicBezTo>
                  <a:lnTo>
                    <a:pt x="20" y="1139"/>
                  </a:lnTo>
                  <a:cubicBezTo>
                    <a:pt x="0" y="954"/>
                    <a:pt x="37" y="777"/>
                    <a:pt x="109" y="608"/>
                  </a:cubicBezTo>
                  <a:lnTo>
                    <a:pt x="109" y="608"/>
                  </a:lnTo>
                  <a:cubicBezTo>
                    <a:pt x="142" y="533"/>
                    <a:pt x="192" y="469"/>
                    <a:pt x="254" y="416"/>
                  </a:cubicBezTo>
                  <a:lnTo>
                    <a:pt x="254" y="416"/>
                  </a:lnTo>
                  <a:cubicBezTo>
                    <a:pt x="369" y="317"/>
                    <a:pt x="486" y="219"/>
                    <a:pt x="606" y="126"/>
                  </a:cubicBezTo>
                  <a:lnTo>
                    <a:pt x="606" y="126"/>
                  </a:lnTo>
                  <a:cubicBezTo>
                    <a:pt x="648" y="94"/>
                    <a:pt x="703" y="76"/>
                    <a:pt x="752" y="52"/>
                  </a:cubicBezTo>
                  <a:lnTo>
                    <a:pt x="752" y="52"/>
                  </a:lnTo>
                  <a:cubicBezTo>
                    <a:pt x="775" y="40"/>
                    <a:pt x="798" y="31"/>
                    <a:pt x="820" y="18"/>
                  </a:cubicBezTo>
                  <a:lnTo>
                    <a:pt x="820" y="18"/>
                  </a:lnTo>
                  <a:cubicBezTo>
                    <a:pt x="851" y="0"/>
                    <a:pt x="881" y="7"/>
                    <a:pt x="897" y="40"/>
                  </a:cubicBezTo>
                  <a:lnTo>
                    <a:pt x="897" y="40"/>
                  </a:lnTo>
                  <a:cubicBezTo>
                    <a:pt x="899" y="45"/>
                    <a:pt x="901" y="50"/>
                    <a:pt x="902" y="55"/>
                  </a:cubicBezTo>
                  <a:lnTo>
                    <a:pt x="902" y="55"/>
                  </a:lnTo>
                  <a:cubicBezTo>
                    <a:pt x="922" y="156"/>
                    <a:pt x="944" y="256"/>
                    <a:pt x="962" y="357"/>
                  </a:cubicBezTo>
                  <a:lnTo>
                    <a:pt x="962" y="357"/>
                  </a:lnTo>
                  <a:cubicBezTo>
                    <a:pt x="977" y="447"/>
                    <a:pt x="948" y="532"/>
                    <a:pt x="925" y="616"/>
                  </a:cubicBezTo>
                  <a:lnTo>
                    <a:pt x="925" y="616"/>
                  </a:lnTo>
                  <a:cubicBezTo>
                    <a:pt x="879" y="782"/>
                    <a:pt x="802" y="934"/>
                    <a:pt x="702" y="1074"/>
                  </a:cubicBezTo>
                  <a:lnTo>
                    <a:pt x="702" y="1074"/>
                  </a:lnTo>
                  <a:cubicBezTo>
                    <a:pt x="631" y="1175"/>
                    <a:pt x="541" y="1258"/>
                    <a:pt x="443" y="1333"/>
                  </a:cubicBezTo>
                  <a:lnTo>
                    <a:pt x="443" y="1333"/>
                  </a:lnTo>
                  <a:cubicBezTo>
                    <a:pt x="386" y="1379"/>
                    <a:pt x="324" y="1418"/>
                    <a:pt x="265" y="1462"/>
                  </a:cubicBezTo>
                  <a:lnTo>
                    <a:pt x="265" y="1462"/>
                  </a:lnTo>
                  <a:cubicBezTo>
                    <a:pt x="247" y="1476"/>
                    <a:pt x="234" y="1497"/>
                    <a:pt x="217" y="1513"/>
                  </a:cubicBezTo>
                  <a:lnTo>
                    <a:pt x="217" y="1513"/>
                  </a:lnTo>
                  <a:cubicBezTo>
                    <a:pt x="158" y="1566"/>
                    <a:pt x="144" y="1636"/>
                    <a:pt x="137" y="1710"/>
                  </a:cubicBezTo>
                  <a:lnTo>
                    <a:pt x="137" y="1710"/>
                  </a:lnTo>
                  <a:cubicBezTo>
                    <a:pt x="128" y="1799"/>
                    <a:pt x="118" y="1889"/>
                    <a:pt x="107" y="1978"/>
                  </a:cubicBezTo>
                  <a:lnTo>
                    <a:pt x="107" y="1978"/>
                  </a:lnTo>
                  <a:cubicBezTo>
                    <a:pt x="104" y="1996"/>
                    <a:pt x="96" y="2014"/>
                    <a:pt x="89" y="2032"/>
                  </a:cubicBezTo>
                  <a:lnTo>
                    <a:pt x="89" y="2032"/>
                  </a:lnTo>
                  <a:cubicBezTo>
                    <a:pt x="84" y="2031"/>
                    <a:pt x="80" y="2030"/>
                    <a:pt x="75" y="203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18" name="Freeform 192">
              <a:extLst>
                <a:ext uri="{FF2B5EF4-FFF2-40B4-BE49-F238E27FC236}">
                  <a16:creationId xmlns="" xmlns:a16="http://schemas.microsoft.com/office/drawing/2014/main" id="{6743B866-F9EF-B54D-ACFE-75CC26DF460D}"/>
                </a:ext>
              </a:extLst>
            </p:cNvPr>
            <p:cNvSpPr>
              <a:spLocks noChangeArrowheads="1"/>
            </p:cNvSpPr>
            <p:nvPr/>
          </p:nvSpPr>
          <p:spPr bwMode="auto">
            <a:xfrm>
              <a:off x="19769" y="16371"/>
              <a:ext cx="374641" cy="608012"/>
            </a:xfrm>
            <a:custGeom>
              <a:avLst/>
              <a:gdLst>
                <a:gd name="T0" fmla="*/ 359 w 1147"/>
                <a:gd name="T1" fmla="*/ 958 h 1863"/>
                <a:gd name="T2" fmla="*/ 410 w 1147"/>
                <a:gd name="T3" fmla="*/ 700 h 1863"/>
                <a:gd name="T4" fmla="*/ 440 w 1147"/>
                <a:gd name="T5" fmla="*/ 666 h 1863"/>
                <a:gd name="T6" fmla="*/ 421 w 1147"/>
                <a:gd name="T7" fmla="*/ 905 h 1863"/>
                <a:gd name="T8" fmla="*/ 534 w 1147"/>
                <a:gd name="T9" fmla="*/ 732 h 1863"/>
                <a:gd name="T10" fmla="*/ 601 w 1147"/>
                <a:gd name="T11" fmla="*/ 517 h 1863"/>
                <a:gd name="T12" fmla="*/ 633 w 1147"/>
                <a:gd name="T13" fmla="*/ 494 h 1863"/>
                <a:gd name="T14" fmla="*/ 628 w 1147"/>
                <a:gd name="T15" fmla="*/ 544 h 1863"/>
                <a:gd name="T16" fmla="*/ 587 w 1147"/>
                <a:gd name="T17" fmla="*/ 767 h 1863"/>
                <a:gd name="T18" fmla="*/ 695 w 1147"/>
                <a:gd name="T19" fmla="*/ 707 h 1863"/>
                <a:gd name="T20" fmla="*/ 572 w 1147"/>
                <a:gd name="T21" fmla="*/ 859 h 1863"/>
                <a:gd name="T22" fmla="*/ 715 w 1147"/>
                <a:gd name="T23" fmla="*/ 824 h 1863"/>
                <a:gd name="T24" fmla="*/ 507 w 1147"/>
                <a:gd name="T25" fmla="*/ 953 h 1863"/>
                <a:gd name="T26" fmla="*/ 424 w 1147"/>
                <a:gd name="T27" fmla="*/ 1040 h 1863"/>
                <a:gd name="T28" fmla="*/ 711 w 1147"/>
                <a:gd name="T29" fmla="*/ 973 h 1863"/>
                <a:gd name="T30" fmla="*/ 621 w 1147"/>
                <a:gd name="T31" fmla="*/ 1014 h 1863"/>
                <a:gd name="T32" fmla="*/ 319 w 1147"/>
                <a:gd name="T33" fmla="*/ 1212 h 1863"/>
                <a:gd name="T34" fmla="*/ 234 w 1147"/>
                <a:gd name="T35" fmla="*/ 1417 h 1863"/>
                <a:gd name="T36" fmla="*/ 591 w 1147"/>
                <a:gd name="T37" fmla="*/ 1266 h 1863"/>
                <a:gd name="T38" fmla="*/ 636 w 1147"/>
                <a:gd name="T39" fmla="*/ 1236 h 1863"/>
                <a:gd name="T40" fmla="*/ 1040 w 1147"/>
                <a:gd name="T41" fmla="*/ 655 h 1863"/>
                <a:gd name="T42" fmla="*/ 1023 w 1147"/>
                <a:gd name="T43" fmla="*/ 86 h 1863"/>
                <a:gd name="T44" fmla="*/ 691 w 1147"/>
                <a:gd name="T45" fmla="*/ 307 h 1863"/>
                <a:gd name="T46" fmla="*/ 529 w 1147"/>
                <a:gd name="T47" fmla="*/ 411 h 1863"/>
                <a:gd name="T48" fmla="*/ 105 w 1147"/>
                <a:gd name="T49" fmla="*/ 1222 h 1863"/>
                <a:gd name="T50" fmla="*/ 142 w 1147"/>
                <a:gd name="T51" fmla="*/ 1368 h 1863"/>
                <a:gd name="T52" fmla="*/ 248 w 1147"/>
                <a:gd name="T53" fmla="*/ 1101 h 1863"/>
                <a:gd name="T54" fmla="*/ 276 w 1147"/>
                <a:gd name="T55" fmla="*/ 810 h 1863"/>
                <a:gd name="T56" fmla="*/ 310 w 1147"/>
                <a:gd name="T57" fmla="*/ 1038 h 1863"/>
                <a:gd name="T58" fmla="*/ 1065 w 1147"/>
                <a:gd name="T59" fmla="*/ 23 h 1863"/>
                <a:gd name="T60" fmla="*/ 1100 w 1147"/>
                <a:gd name="T61" fmla="*/ 166 h 1863"/>
                <a:gd name="T62" fmla="*/ 1125 w 1147"/>
                <a:gd name="T63" fmla="*/ 712 h 1863"/>
                <a:gd name="T64" fmla="*/ 926 w 1147"/>
                <a:gd name="T65" fmla="*/ 1104 h 1863"/>
                <a:gd name="T66" fmla="*/ 622 w 1147"/>
                <a:gd name="T67" fmla="*/ 1363 h 1863"/>
                <a:gd name="T68" fmla="*/ 392 w 1147"/>
                <a:gd name="T69" fmla="*/ 1478 h 1863"/>
                <a:gd name="T70" fmla="*/ 197 w 1147"/>
                <a:gd name="T71" fmla="*/ 1511 h 1863"/>
                <a:gd name="T72" fmla="*/ 103 w 1147"/>
                <a:gd name="T73" fmla="*/ 1862 h 1863"/>
                <a:gd name="T74" fmla="*/ 82 w 1147"/>
                <a:gd name="T75" fmla="*/ 1636 h 1863"/>
                <a:gd name="T76" fmla="*/ 112 w 1147"/>
                <a:gd name="T77" fmla="*/ 1490 h 1863"/>
                <a:gd name="T78" fmla="*/ 21 w 1147"/>
                <a:gd name="T79" fmla="*/ 1250 h 1863"/>
                <a:gd name="T80" fmla="*/ 8 w 1147"/>
                <a:gd name="T81" fmla="*/ 1032 h 1863"/>
                <a:gd name="T82" fmla="*/ 552 w 1147"/>
                <a:gd name="T83" fmla="*/ 307 h 1863"/>
                <a:gd name="T84" fmla="*/ 989 w 1147"/>
                <a:gd name="T85" fmla="*/ 36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7" h="1863">
                  <a:moveTo>
                    <a:pt x="310" y="1038"/>
                  </a:moveTo>
                  <a:lnTo>
                    <a:pt x="310" y="1038"/>
                  </a:lnTo>
                  <a:cubicBezTo>
                    <a:pt x="334" y="1007"/>
                    <a:pt x="353" y="991"/>
                    <a:pt x="359" y="958"/>
                  </a:cubicBezTo>
                  <a:lnTo>
                    <a:pt x="359" y="958"/>
                  </a:lnTo>
                  <a:cubicBezTo>
                    <a:pt x="372" y="872"/>
                    <a:pt x="392" y="786"/>
                    <a:pt x="410" y="700"/>
                  </a:cubicBezTo>
                  <a:lnTo>
                    <a:pt x="410" y="700"/>
                  </a:lnTo>
                  <a:cubicBezTo>
                    <a:pt x="412" y="687"/>
                    <a:pt x="421" y="676"/>
                    <a:pt x="427" y="664"/>
                  </a:cubicBezTo>
                  <a:lnTo>
                    <a:pt x="427" y="664"/>
                  </a:lnTo>
                  <a:cubicBezTo>
                    <a:pt x="431" y="665"/>
                    <a:pt x="436" y="666"/>
                    <a:pt x="440" y="666"/>
                  </a:cubicBezTo>
                  <a:lnTo>
                    <a:pt x="440" y="666"/>
                  </a:lnTo>
                  <a:cubicBezTo>
                    <a:pt x="445" y="744"/>
                    <a:pt x="426" y="819"/>
                    <a:pt x="421" y="905"/>
                  </a:cubicBezTo>
                  <a:lnTo>
                    <a:pt x="421" y="905"/>
                  </a:lnTo>
                  <a:cubicBezTo>
                    <a:pt x="474" y="852"/>
                    <a:pt x="549" y="826"/>
                    <a:pt x="533" y="738"/>
                  </a:cubicBezTo>
                  <a:lnTo>
                    <a:pt x="533" y="738"/>
                  </a:lnTo>
                  <a:cubicBezTo>
                    <a:pt x="533" y="736"/>
                    <a:pt x="534" y="734"/>
                    <a:pt x="534" y="732"/>
                  </a:cubicBezTo>
                  <a:lnTo>
                    <a:pt x="534" y="732"/>
                  </a:lnTo>
                  <a:cubicBezTo>
                    <a:pt x="556" y="660"/>
                    <a:pt x="578" y="588"/>
                    <a:pt x="601" y="517"/>
                  </a:cubicBezTo>
                  <a:lnTo>
                    <a:pt x="601" y="517"/>
                  </a:lnTo>
                  <a:cubicBezTo>
                    <a:pt x="604" y="507"/>
                    <a:pt x="614" y="499"/>
                    <a:pt x="622" y="490"/>
                  </a:cubicBezTo>
                  <a:lnTo>
                    <a:pt x="622" y="490"/>
                  </a:lnTo>
                  <a:cubicBezTo>
                    <a:pt x="625" y="492"/>
                    <a:pt x="630" y="493"/>
                    <a:pt x="633" y="494"/>
                  </a:cubicBezTo>
                  <a:lnTo>
                    <a:pt x="633" y="494"/>
                  </a:lnTo>
                  <a:cubicBezTo>
                    <a:pt x="631" y="511"/>
                    <a:pt x="632" y="528"/>
                    <a:pt x="628" y="544"/>
                  </a:cubicBezTo>
                  <a:lnTo>
                    <a:pt x="628" y="544"/>
                  </a:lnTo>
                  <a:cubicBezTo>
                    <a:pt x="615" y="605"/>
                    <a:pt x="601" y="666"/>
                    <a:pt x="587" y="727"/>
                  </a:cubicBezTo>
                  <a:lnTo>
                    <a:pt x="587" y="727"/>
                  </a:lnTo>
                  <a:cubicBezTo>
                    <a:pt x="585" y="738"/>
                    <a:pt x="587" y="749"/>
                    <a:pt x="587" y="767"/>
                  </a:cubicBezTo>
                  <a:lnTo>
                    <a:pt x="587" y="767"/>
                  </a:lnTo>
                  <a:cubicBezTo>
                    <a:pt x="627" y="745"/>
                    <a:pt x="661" y="726"/>
                    <a:pt x="695" y="707"/>
                  </a:cubicBezTo>
                  <a:lnTo>
                    <a:pt x="695" y="707"/>
                  </a:lnTo>
                  <a:cubicBezTo>
                    <a:pt x="698" y="711"/>
                    <a:pt x="700" y="714"/>
                    <a:pt x="702" y="717"/>
                  </a:cubicBezTo>
                  <a:lnTo>
                    <a:pt x="702" y="717"/>
                  </a:lnTo>
                  <a:cubicBezTo>
                    <a:pt x="660" y="762"/>
                    <a:pt x="618" y="807"/>
                    <a:pt x="572" y="859"/>
                  </a:cubicBezTo>
                  <a:lnTo>
                    <a:pt x="572" y="859"/>
                  </a:lnTo>
                  <a:cubicBezTo>
                    <a:pt x="627" y="852"/>
                    <a:pt x="661" y="806"/>
                    <a:pt x="715" y="824"/>
                  </a:cubicBezTo>
                  <a:lnTo>
                    <a:pt x="715" y="824"/>
                  </a:lnTo>
                  <a:cubicBezTo>
                    <a:pt x="703" y="860"/>
                    <a:pt x="676" y="879"/>
                    <a:pt x="649" y="891"/>
                  </a:cubicBezTo>
                  <a:lnTo>
                    <a:pt x="649" y="891"/>
                  </a:lnTo>
                  <a:cubicBezTo>
                    <a:pt x="603" y="915"/>
                    <a:pt x="556" y="936"/>
                    <a:pt x="507" y="953"/>
                  </a:cubicBezTo>
                  <a:lnTo>
                    <a:pt x="507" y="953"/>
                  </a:lnTo>
                  <a:cubicBezTo>
                    <a:pt x="466" y="967"/>
                    <a:pt x="448" y="998"/>
                    <a:pt x="424" y="1040"/>
                  </a:cubicBezTo>
                  <a:lnTo>
                    <a:pt x="424" y="1040"/>
                  </a:lnTo>
                  <a:cubicBezTo>
                    <a:pt x="479" y="1020"/>
                    <a:pt x="523" y="1001"/>
                    <a:pt x="568" y="987"/>
                  </a:cubicBezTo>
                  <a:lnTo>
                    <a:pt x="568" y="987"/>
                  </a:lnTo>
                  <a:cubicBezTo>
                    <a:pt x="627" y="968"/>
                    <a:pt x="673" y="964"/>
                    <a:pt x="711" y="973"/>
                  </a:cubicBezTo>
                  <a:lnTo>
                    <a:pt x="711" y="973"/>
                  </a:lnTo>
                  <a:cubicBezTo>
                    <a:pt x="676" y="988"/>
                    <a:pt x="650" y="1003"/>
                    <a:pt x="621" y="1014"/>
                  </a:cubicBezTo>
                  <a:lnTo>
                    <a:pt x="621" y="1014"/>
                  </a:lnTo>
                  <a:cubicBezTo>
                    <a:pt x="577" y="1031"/>
                    <a:pt x="530" y="1044"/>
                    <a:pt x="486" y="1061"/>
                  </a:cubicBezTo>
                  <a:lnTo>
                    <a:pt x="486" y="1061"/>
                  </a:lnTo>
                  <a:cubicBezTo>
                    <a:pt x="373" y="1103"/>
                    <a:pt x="372" y="1103"/>
                    <a:pt x="319" y="1212"/>
                  </a:cubicBezTo>
                  <a:lnTo>
                    <a:pt x="319" y="1212"/>
                  </a:lnTo>
                  <a:cubicBezTo>
                    <a:pt x="288" y="1274"/>
                    <a:pt x="254" y="1337"/>
                    <a:pt x="234" y="1417"/>
                  </a:cubicBezTo>
                  <a:lnTo>
                    <a:pt x="234" y="1417"/>
                  </a:lnTo>
                  <a:cubicBezTo>
                    <a:pt x="280" y="1406"/>
                    <a:pt x="321" y="1403"/>
                    <a:pt x="357" y="1386"/>
                  </a:cubicBezTo>
                  <a:lnTo>
                    <a:pt x="357" y="1386"/>
                  </a:lnTo>
                  <a:cubicBezTo>
                    <a:pt x="435" y="1349"/>
                    <a:pt x="507" y="1295"/>
                    <a:pt x="591" y="1266"/>
                  </a:cubicBezTo>
                  <a:lnTo>
                    <a:pt x="591" y="1266"/>
                  </a:lnTo>
                  <a:cubicBezTo>
                    <a:pt x="607" y="1261"/>
                    <a:pt x="623" y="1248"/>
                    <a:pt x="636" y="1236"/>
                  </a:cubicBezTo>
                  <a:lnTo>
                    <a:pt x="636" y="1236"/>
                  </a:lnTo>
                  <a:cubicBezTo>
                    <a:pt x="713" y="1167"/>
                    <a:pt x="793" y="1102"/>
                    <a:pt x="862" y="1027"/>
                  </a:cubicBezTo>
                  <a:lnTo>
                    <a:pt x="862" y="1027"/>
                  </a:lnTo>
                  <a:cubicBezTo>
                    <a:pt x="956" y="922"/>
                    <a:pt x="1021" y="799"/>
                    <a:pt x="1040" y="655"/>
                  </a:cubicBezTo>
                  <a:lnTo>
                    <a:pt x="1040" y="655"/>
                  </a:lnTo>
                  <a:cubicBezTo>
                    <a:pt x="1066" y="467"/>
                    <a:pt x="1044" y="280"/>
                    <a:pt x="1023" y="86"/>
                  </a:cubicBezTo>
                  <a:lnTo>
                    <a:pt x="1023" y="86"/>
                  </a:lnTo>
                  <a:cubicBezTo>
                    <a:pt x="977" y="121"/>
                    <a:pt x="937" y="156"/>
                    <a:pt x="893" y="185"/>
                  </a:cubicBezTo>
                  <a:lnTo>
                    <a:pt x="893" y="185"/>
                  </a:lnTo>
                  <a:cubicBezTo>
                    <a:pt x="827" y="228"/>
                    <a:pt x="758" y="266"/>
                    <a:pt x="691" y="307"/>
                  </a:cubicBezTo>
                  <a:lnTo>
                    <a:pt x="691" y="307"/>
                  </a:lnTo>
                  <a:cubicBezTo>
                    <a:pt x="636" y="341"/>
                    <a:pt x="584" y="379"/>
                    <a:pt x="529" y="411"/>
                  </a:cubicBezTo>
                  <a:lnTo>
                    <a:pt x="529" y="411"/>
                  </a:lnTo>
                  <a:cubicBezTo>
                    <a:pt x="378" y="497"/>
                    <a:pt x="263" y="616"/>
                    <a:pt x="184" y="771"/>
                  </a:cubicBezTo>
                  <a:lnTo>
                    <a:pt x="184" y="771"/>
                  </a:lnTo>
                  <a:cubicBezTo>
                    <a:pt x="110" y="913"/>
                    <a:pt x="71" y="1061"/>
                    <a:pt x="105" y="1222"/>
                  </a:cubicBezTo>
                  <a:lnTo>
                    <a:pt x="105" y="1222"/>
                  </a:lnTo>
                  <a:cubicBezTo>
                    <a:pt x="115" y="1269"/>
                    <a:pt x="129" y="1314"/>
                    <a:pt x="142" y="1368"/>
                  </a:cubicBezTo>
                  <a:lnTo>
                    <a:pt x="142" y="1368"/>
                  </a:lnTo>
                  <a:cubicBezTo>
                    <a:pt x="177" y="1292"/>
                    <a:pt x="209" y="1226"/>
                    <a:pt x="238" y="1159"/>
                  </a:cubicBezTo>
                  <a:lnTo>
                    <a:pt x="238" y="1159"/>
                  </a:lnTo>
                  <a:cubicBezTo>
                    <a:pt x="246" y="1141"/>
                    <a:pt x="247" y="1120"/>
                    <a:pt x="248" y="1101"/>
                  </a:cubicBezTo>
                  <a:lnTo>
                    <a:pt x="248" y="1101"/>
                  </a:lnTo>
                  <a:cubicBezTo>
                    <a:pt x="258" y="1004"/>
                    <a:pt x="266" y="907"/>
                    <a:pt x="276" y="810"/>
                  </a:cubicBezTo>
                  <a:lnTo>
                    <a:pt x="276" y="810"/>
                  </a:lnTo>
                  <a:cubicBezTo>
                    <a:pt x="277" y="794"/>
                    <a:pt x="281" y="777"/>
                    <a:pt x="309" y="776"/>
                  </a:cubicBezTo>
                  <a:lnTo>
                    <a:pt x="309" y="776"/>
                  </a:lnTo>
                  <a:cubicBezTo>
                    <a:pt x="337" y="859"/>
                    <a:pt x="306" y="943"/>
                    <a:pt x="310" y="1038"/>
                  </a:cubicBezTo>
                  <a:close/>
                  <a:moveTo>
                    <a:pt x="1049" y="0"/>
                  </a:moveTo>
                  <a:lnTo>
                    <a:pt x="1049" y="0"/>
                  </a:lnTo>
                  <a:cubicBezTo>
                    <a:pt x="1057" y="11"/>
                    <a:pt x="1063" y="16"/>
                    <a:pt x="1065" y="23"/>
                  </a:cubicBezTo>
                  <a:lnTo>
                    <a:pt x="1065" y="23"/>
                  </a:lnTo>
                  <a:cubicBezTo>
                    <a:pt x="1078" y="70"/>
                    <a:pt x="1093" y="117"/>
                    <a:pt x="1100" y="166"/>
                  </a:cubicBezTo>
                  <a:lnTo>
                    <a:pt x="1100" y="166"/>
                  </a:lnTo>
                  <a:cubicBezTo>
                    <a:pt x="1113" y="252"/>
                    <a:pt x="1124" y="339"/>
                    <a:pt x="1129" y="427"/>
                  </a:cubicBezTo>
                  <a:lnTo>
                    <a:pt x="1129" y="427"/>
                  </a:lnTo>
                  <a:cubicBezTo>
                    <a:pt x="1133" y="522"/>
                    <a:pt x="1146" y="617"/>
                    <a:pt x="1125" y="712"/>
                  </a:cubicBezTo>
                  <a:lnTo>
                    <a:pt x="1125" y="712"/>
                  </a:lnTo>
                  <a:cubicBezTo>
                    <a:pt x="1092" y="860"/>
                    <a:pt x="1030" y="994"/>
                    <a:pt x="926" y="1104"/>
                  </a:cubicBezTo>
                  <a:lnTo>
                    <a:pt x="926" y="1104"/>
                  </a:lnTo>
                  <a:cubicBezTo>
                    <a:pt x="850" y="1185"/>
                    <a:pt x="773" y="1267"/>
                    <a:pt x="678" y="1329"/>
                  </a:cubicBezTo>
                  <a:lnTo>
                    <a:pt x="678" y="1329"/>
                  </a:lnTo>
                  <a:cubicBezTo>
                    <a:pt x="660" y="1341"/>
                    <a:pt x="642" y="1357"/>
                    <a:pt x="622" y="1363"/>
                  </a:cubicBezTo>
                  <a:lnTo>
                    <a:pt x="622" y="1363"/>
                  </a:lnTo>
                  <a:cubicBezTo>
                    <a:pt x="538" y="1387"/>
                    <a:pt x="468" y="1438"/>
                    <a:pt x="392" y="1478"/>
                  </a:cubicBezTo>
                  <a:lnTo>
                    <a:pt x="392" y="1478"/>
                  </a:lnTo>
                  <a:cubicBezTo>
                    <a:pt x="370" y="1490"/>
                    <a:pt x="344" y="1495"/>
                    <a:pt x="319" y="1499"/>
                  </a:cubicBezTo>
                  <a:lnTo>
                    <a:pt x="319" y="1499"/>
                  </a:lnTo>
                  <a:cubicBezTo>
                    <a:pt x="279" y="1505"/>
                    <a:pt x="238" y="1507"/>
                    <a:pt x="197" y="1511"/>
                  </a:cubicBezTo>
                  <a:lnTo>
                    <a:pt x="197" y="1511"/>
                  </a:lnTo>
                  <a:cubicBezTo>
                    <a:pt x="144" y="1621"/>
                    <a:pt x="135" y="1743"/>
                    <a:pt x="103" y="1862"/>
                  </a:cubicBezTo>
                  <a:lnTo>
                    <a:pt x="103" y="1862"/>
                  </a:lnTo>
                  <a:cubicBezTo>
                    <a:pt x="78" y="1852"/>
                    <a:pt x="76" y="1837"/>
                    <a:pt x="73" y="1821"/>
                  </a:cubicBezTo>
                  <a:lnTo>
                    <a:pt x="73" y="1821"/>
                  </a:lnTo>
                  <a:cubicBezTo>
                    <a:pt x="60" y="1758"/>
                    <a:pt x="72" y="1697"/>
                    <a:pt x="82" y="1636"/>
                  </a:cubicBezTo>
                  <a:lnTo>
                    <a:pt x="82" y="1636"/>
                  </a:lnTo>
                  <a:cubicBezTo>
                    <a:pt x="90" y="1587"/>
                    <a:pt x="100" y="1538"/>
                    <a:pt x="112" y="1490"/>
                  </a:cubicBezTo>
                  <a:lnTo>
                    <a:pt x="112" y="1490"/>
                  </a:lnTo>
                  <a:cubicBezTo>
                    <a:pt x="116" y="1471"/>
                    <a:pt x="116" y="1456"/>
                    <a:pt x="102" y="1440"/>
                  </a:cubicBezTo>
                  <a:lnTo>
                    <a:pt x="102" y="1440"/>
                  </a:lnTo>
                  <a:cubicBezTo>
                    <a:pt x="57" y="1385"/>
                    <a:pt x="30" y="1320"/>
                    <a:pt x="21" y="1250"/>
                  </a:cubicBezTo>
                  <a:lnTo>
                    <a:pt x="21" y="1250"/>
                  </a:lnTo>
                  <a:cubicBezTo>
                    <a:pt x="12" y="1178"/>
                    <a:pt x="0" y="1103"/>
                    <a:pt x="8" y="1032"/>
                  </a:cubicBezTo>
                  <a:lnTo>
                    <a:pt x="8" y="1032"/>
                  </a:lnTo>
                  <a:cubicBezTo>
                    <a:pt x="17" y="957"/>
                    <a:pt x="42" y="882"/>
                    <a:pt x="70" y="811"/>
                  </a:cubicBezTo>
                  <a:lnTo>
                    <a:pt x="70" y="811"/>
                  </a:lnTo>
                  <a:cubicBezTo>
                    <a:pt x="164" y="580"/>
                    <a:pt x="322" y="408"/>
                    <a:pt x="552" y="307"/>
                  </a:cubicBezTo>
                  <a:lnTo>
                    <a:pt x="552" y="307"/>
                  </a:lnTo>
                  <a:cubicBezTo>
                    <a:pt x="711" y="237"/>
                    <a:pt x="855" y="145"/>
                    <a:pt x="989" y="36"/>
                  </a:cubicBezTo>
                  <a:lnTo>
                    <a:pt x="989" y="36"/>
                  </a:lnTo>
                  <a:cubicBezTo>
                    <a:pt x="1007" y="22"/>
                    <a:pt x="1028" y="12"/>
                    <a:pt x="1049" y="0"/>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19" name="Freeform 194">
              <a:extLst>
                <a:ext uri="{FF2B5EF4-FFF2-40B4-BE49-F238E27FC236}">
                  <a16:creationId xmlns="" xmlns:a16="http://schemas.microsoft.com/office/drawing/2014/main" id="{B3CD068F-1B49-CC44-8EF8-327367CCF3FA}"/>
                </a:ext>
              </a:extLst>
            </p:cNvPr>
            <p:cNvSpPr>
              <a:spLocks noChangeArrowheads="1"/>
            </p:cNvSpPr>
            <p:nvPr/>
          </p:nvSpPr>
          <p:spPr bwMode="auto">
            <a:xfrm>
              <a:off x="1350062" y="-18553"/>
              <a:ext cx="396865" cy="430212"/>
            </a:xfrm>
            <a:custGeom>
              <a:avLst/>
              <a:gdLst>
                <a:gd name="T0" fmla="*/ 735 w 1213"/>
                <a:gd name="T1" fmla="*/ 263 h 1319"/>
                <a:gd name="T2" fmla="*/ 774 w 1213"/>
                <a:gd name="T3" fmla="*/ 472 h 1319"/>
                <a:gd name="T4" fmla="*/ 1068 w 1213"/>
                <a:gd name="T5" fmla="*/ 784 h 1319"/>
                <a:gd name="T6" fmla="*/ 905 w 1213"/>
                <a:gd name="T7" fmla="*/ 406 h 1319"/>
                <a:gd name="T8" fmla="*/ 785 w 1213"/>
                <a:gd name="T9" fmla="*/ 287 h 1319"/>
                <a:gd name="T10" fmla="*/ 130 w 1213"/>
                <a:gd name="T11" fmla="*/ 140 h 1319"/>
                <a:gd name="T12" fmla="*/ 198 w 1213"/>
                <a:gd name="T13" fmla="*/ 370 h 1319"/>
                <a:gd name="T14" fmla="*/ 282 w 1213"/>
                <a:gd name="T15" fmla="*/ 486 h 1319"/>
                <a:gd name="T16" fmla="*/ 744 w 1213"/>
                <a:gd name="T17" fmla="*/ 815 h 1319"/>
                <a:gd name="T18" fmla="*/ 967 w 1213"/>
                <a:gd name="T19" fmla="*/ 891 h 1319"/>
                <a:gd name="T20" fmla="*/ 1000 w 1213"/>
                <a:gd name="T21" fmla="*/ 900 h 1319"/>
                <a:gd name="T22" fmla="*/ 1008 w 1213"/>
                <a:gd name="T23" fmla="*/ 890 h 1319"/>
                <a:gd name="T24" fmla="*/ 827 w 1213"/>
                <a:gd name="T25" fmla="*/ 628 h 1319"/>
                <a:gd name="T26" fmla="*/ 775 w 1213"/>
                <a:gd name="T27" fmla="*/ 610 h 1319"/>
                <a:gd name="T28" fmla="*/ 595 w 1213"/>
                <a:gd name="T29" fmla="*/ 633 h 1319"/>
                <a:gd name="T30" fmla="*/ 522 w 1213"/>
                <a:gd name="T31" fmla="*/ 620 h 1319"/>
                <a:gd name="T32" fmla="*/ 728 w 1213"/>
                <a:gd name="T33" fmla="*/ 544 h 1319"/>
                <a:gd name="T34" fmla="*/ 638 w 1213"/>
                <a:gd name="T35" fmla="*/ 510 h 1319"/>
                <a:gd name="T36" fmla="*/ 556 w 1213"/>
                <a:gd name="T37" fmla="*/ 523 h 1319"/>
                <a:gd name="T38" fmla="*/ 486 w 1213"/>
                <a:gd name="T39" fmla="*/ 500 h 1319"/>
                <a:gd name="T40" fmla="*/ 603 w 1213"/>
                <a:gd name="T41" fmla="*/ 454 h 1319"/>
                <a:gd name="T42" fmla="*/ 464 w 1213"/>
                <a:gd name="T43" fmla="*/ 348 h 1319"/>
                <a:gd name="T44" fmla="*/ 719 w 1213"/>
                <a:gd name="T45" fmla="*/ 440 h 1319"/>
                <a:gd name="T46" fmla="*/ 693 w 1213"/>
                <a:gd name="T47" fmla="*/ 247 h 1319"/>
                <a:gd name="T48" fmla="*/ 130 w 1213"/>
                <a:gd name="T49" fmla="*/ 140 h 1319"/>
                <a:gd name="T50" fmla="*/ 1159 w 1213"/>
                <a:gd name="T51" fmla="*/ 1318 h 1319"/>
                <a:gd name="T52" fmla="*/ 1128 w 1213"/>
                <a:gd name="T53" fmla="*/ 1255 h 1319"/>
                <a:gd name="T54" fmla="*/ 1079 w 1213"/>
                <a:gd name="T55" fmla="*/ 1086 h 1319"/>
                <a:gd name="T56" fmla="*/ 1036 w 1213"/>
                <a:gd name="T57" fmla="*/ 948 h 1319"/>
                <a:gd name="T58" fmla="*/ 984 w 1213"/>
                <a:gd name="T59" fmla="*/ 956 h 1319"/>
                <a:gd name="T60" fmla="*/ 724 w 1213"/>
                <a:gd name="T61" fmla="*/ 938 h 1319"/>
                <a:gd name="T62" fmla="*/ 216 w 1213"/>
                <a:gd name="T63" fmla="*/ 549 h 1319"/>
                <a:gd name="T64" fmla="*/ 158 w 1213"/>
                <a:gd name="T65" fmla="*/ 456 h 1319"/>
                <a:gd name="T66" fmla="*/ 67 w 1213"/>
                <a:gd name="T67" fmla="*/ 204 h 1319"/>
                <a:gd name="T68" fmla="*/ 15 w 1213"/>
                <a:gd name="T69" fmla="*/ 68 h 1319"/>
                <a:gd name="T70" fmla="*/ 15 w 1213"/>
                <a:gd name="T71" fmla="*/ 18 h 1319"/>
                <a:gd name="T72" fmla="*/ 65 w 1213"/>
                <a:gd name="T73" fmla="*/ 10 h 1319"/>
                <a:gd name="T74" fmla="*/ 470 w 1213"/>
                <a:gd name="T75" fmla="*/ 124 h 1319"/>
                <a:gd name="T76" fmla="*/ 688 w 1213"/>
                <a:gd name="T77" fmla="*/ 151 h 1319"/>
                <a:gd name="T78" fmla="*/ 915 w 1213"/>
                <a:gd name="T79" fmla="*/ 293 h 1319"/>
                <a:gd name="T80" fmla="*/ 1019 w 1213"/>
                <a:gd name="T81" fmla="*/ 448 h 1319"/>
                <a:gd name="T82" fmla="*/ 1125 w 1213"/>
                <a:gd name="T83" fmla="*/ 796 h 1319"/>
                <a:gd name="T84" fmla="*/ 1156 w 1213"/>
                <a:gd name="T85" fmla="*/ 957 h 1319"/>
                <a:gd name="T86" fmla="*/ 1199 w 1213"/>
                <a:gd name="T87" fmla="*/ 1242 h 1319"/>
                <a:gd name="T88" fmla="*/ 1177 w 1213"/>
                <a:gd name="T89" fmla="*/ 1317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3" h="1319">
                  <a:moveTo>
                    <a:pt x="735" y="263"/>
                  </a:moveTo>
                  <a:lnTo>
                    <a:pt x="735" y="263"/>
                  </a:lnTo>
                  <a:cubicBezTo>
                    <a:pt x="749" y="336"/>
                    <a:pt x="761" y="402"/>
                    <a:pt x="774" y="472"/>
                  </a:cubicBezTo>
                  <a:lnTo>
                    <a:pt x="774" y="472"/>
                  </a:lnTo>
                  <a:cubicBezTo>
                    <a:pt x="896" y="545"/>
                    <a:pt x="967" y="675"/>
                    <a:pt x="1068" y="784"/>
                  </a:cubicBezTo>
                  <a:lnTo>
                    <a:pt x="1068" y="784"/>
                  </a:lnTo>
                  <a:cubicBezTo>
                    <a:pt x="1052" y="636"/>
                    <a:pt x="987" y="517"/>
                    <a:pt x="905" y="406"/>
                  </a:cubicBezTo>
                  <a:lnTo>
                    <a:pt x="905" y="406"/>
                  </a:lnTo>
                  <a:cubicBezTo>
                    <a:pt x="871" y="360"/>
                    <a:pt x="834" y="317"/>
                    <a:pt x="785" y="287"/>
                  </a:cubicBezTo>
                  <a:lnTo>
                    <a:pt x="785" y="287"/>
                  </a:lnTo>
                  <a:cubicBezTo>
                    <a:pt x="770" y="278"/>
                    <a:pt x="754" y="272"/>
                    <a:pt x="735" y="263"/>
                  </a:cubicBezTo>
                  <a:close/>
                  <a:moveTo>
                    <a:pt x="130" y="140"/>
                  </a:moveTo>
                  <a:lnTo>
                    <a:pt x="130" y="140"/>
                  </a:lnTo>
                  <a:cubicBezTo>
                    <a:pt x="130" y="223"/>
                    <a:pt x="153" y="302"/>
                    <a:pt x="198" y="370"/>
                  </a:cubicBezTo>
                  <a:lnTo>
                    <a:pt x="198" y="370"/>
                  </a:lnTo>
                  <a:cubicBezTo>
                    <a:pt x="225" y="409"/>
                    <a:pt x="253" y="447"/>
                    <a:pt x="282" y="486"/>
                  </a:cubicBezTo>
                  <a:lnTo>
                    <a:pt x="282" y="486"/>
                  </a:lnTo>
                  <a:cubicBezTo>
                    <a:pt x="400" y="645"/>
                    <a:pt x="553" y="755"/>
                    <a:pt x="744" y="815"/>
                  </a:cubicBezTo>
                  <a:lnTo>
                    <a:pt x="744" y="815"/>
                  </a:lnTo>
                  <a:cubicBezTo>
                    <a:pt x="818" y="838"/>
                    <a:pt x="892" y="866"/>
                    <a:pt x="967" y="891"/>
                  </a:cubicBezTo>
                  <a:lnTo>
                    <a:pt x="967" y="891"/>
                  </a:lnTo>
                  <a:cubicBezTo>
                    <a:pt x="977" y="895"/>
                    <a:pt x="989" y="897"/>
                    <a:pt x="1000" y="900"/>
                  </a:cubicBezTo>
                  <a:lnTo>
                    <a:pt x="1000" y="900"/>
                  </a:lnTo>
                  <a:cubicBezTo>
                    <a:pt x="1002" y="897"/>
                    <a:pt x="1005" y="894"/>
                    <a:pt x="1008" y="890"/>
                  </a:cubicBezTo>
                  <a:lnTo>
                    <a:pt x="1008" y="890"/>
                  </a:lnTo>
                  <a:cubicBezTo>
                    <a:pt x="947" y="803"/>
                    <a:pt x="887" y="716"/>
                    <a:pt x="827" y="628"/>
                  </a:cubicBezTo>
                  <a:lnTo>
                    <a:pt x="827" y="628"/>
                  </a:lnTo>
                  <a:cubicBezTo>
                    <a:pt x="815" y="610"/>
                    <a:pt x="797" y="606"/>
                    <a:pt x="775" y="610"/>
                  </a:cubicBezTo>
                  <a:lnTo>
                    <a:pt x="775" y="610"/>
                  </a:lnTo>
                  <a:cubicBezTo>
                    <a:pt x="715" y="619"/>
                    <a:pt x="655" y="626"/>
                    <a:pt x="595" y="633"/>
                  </a:cubicBezTo>
                  <a:lnTo>
                    <a:pt x="595" y="633"/>
                  </a:lnTo>
                  <a:cubicBezTo>
                    <a:pt x="573" y="635"/>
                    <a:pt x="548" y="644"/>
                    <a:pt x="522" y="620"/>
                  </a:cubicBezTo>
                  <a:lnTo>
                    <a:pt x="522" y="620"/>
                  </a:lnTo>
                  <a:cubicBezTo>
                    <a:pt x="580" y="561"/>
                    <a:pt x="654" y="553"/>
                    <a:pt x="728" y="544"/>
                  </a:cubicBezTo>
                  <a:lnTo>
                    <a:pt x="728" y="544"/>
                  </a:lnTo>
                  <a:cubicBezTo>
                    <a:pt x="686" y="502"/>
                    <a:pt x="682" y="501"/>
                    <a:pt x="638" y="510"/>
                  </a:cubicBezTo>
                  <a:lnTo>
                    <a:pt x="638" y="510"/>
                  </a:lnTo>
                  <a:cubicBezTo>
                    <a:pt x="611" y="516"/>
                    <a:pt x="584" y="522"/>
                    <a:pt x="556" y="523"/>
                  </a:cubicBezTo>
                  <a:lnTo>
                    <a:pt x="556" y="523"/>
                  </a:lnTo>
                  <a:cubicBezTo>
                    <a:pt x="531" y="524"/>
                    <a:pt x="504" y="525"/>
                    <a:pt x="486" y="500"/>
                  </a:cubicBezTo>
                  <a:lnTo>
                    <a:pt x="486" y="500"/>
                  </a:lnTo>
                  <a:cubicBezTo>
                    <a:pt x="514" y="459"/>
                    <a:pt x="567" y="483"/>
                    <a:pt x="603" y="454"/>
                  </a:cubicBezTo>
                  <a:lnTo>
                    <a:pt x="603" y="454"/>
                  </a:lnTo>
                  <a:cubicBezTo>
                    <a:pt x="558" y="420"/>
                    <a:pt x="517" y="388"/>
                    <a:pt x="464" y="348"/>
                  </a:cubicBezTo>
                  <a:lnTo>
                    <a:pt x="464" y="348"/>
                  </a:lnTo>
                  <a:cubicBezTo>
                    <a:pt x="564" y="368"/>
                    <a:pt x="638" y="421"/>
                    <a:pt x="719" y="440"/>
                  </a:cubicBezTo>
                  <a:lnTo>
                    <a:pt x="719" y="440"/>
                  </a:lnTo>
                  <a:cubicBezTo>
                    <a:pt x="710" y="374"/>
                    <a:pt x="702" y="315"/>
                    <a:pt x="693" y="247"/>
                  </a:cubicBezTo>
                  <a:lnTo>
                    <a:pt x="693" y="247"/>
                  </a:lnTo>
                  <a:cubicBezTo>
                    <a:pt x="508" y="223"/>
                    <a:pt x="312" y="222"/>
                    <a:pt x="130" y="140"/>
                  </a:cubicBezTo>
                  <a:close/>
                  <a:moveTo>
                    <a:pt x="1159" y="1318"/>
                  </a:moveTo>
                  <a:lnTo>
                    <a:pt x="1159" y="1318"/>
                  </a:lnTo>
                  <a:cubicBezTo>
                    <a:pt x="1149" y="1297"/>
                    <a:pt x="1135" y="1277"/>
                    <a:pt x="1128" y="1255"/>
                  </a:cubicBezTo>
                  <a:lnTo>
                    <a:pt x="1128" y="1255"/>
                  </a:lnTo>
                  <a:cubicBezTo>
                    <a:pt x="1110" y="1200"/>
                    <a:pt x="1096" y="1143"/>
                    <a:pt x="1079" y="1086"/>
                  </a:cubicBezTo>
                  <a:lnTo>
                    <a:pt x="1079" y="1086"/>
                  </a:lnTo>
                  <a:cubicBezTo>
                    <a:pt x="1065" y="1041"/>
                    <a:pt x="1051" y="996"/>
                    <a:pt x="1036" y="948"/>
                  </a:cubicBezTo>
                  <a:lnTo>
                    <a:pt x="1036" y="948"/>
                  </a:lnTo>
                  <a:cubicBezTo>
                    <a:pt x="1015" y="951"/>
                    <a:pt x="999" y="953"/>
                    <a:pt x="984" y="956"/>
                  </a:cubicBezTo>
                  <a:lnTo>
                    <a:pt x="984" y="956"/>
                  </a:lnTo>
                  <a:cubicBezTo>
                    <a:pt x="896" y="973"/>
                    <a:pt x="809" y="964"/>
                    <a:pt x="724" y="938"/>
                  </a:cubicBezTo>
                  <a:lnTo>
                    <a:pt x="724" y="938"/>
                  </a:lnTo>
                  <a:cubicBezTo>
                    <a:pt x="505" y="872"/>
                    <a:pt x="336" y="743"/>
                    <a:pt x="216" y="549"/>
                  </a:cubicBezTo>
                  <a:lnTo>
                    <a:pt x="216" y="549"/>
                  </a:lnTo>
                  <a:cubicBezTo>
                    <a:pt x="196" y="518"/>
                    <a:pt x="177" y="487"/>
                    <a:pt x="158" y="456"/>
                  </a:cubicBezTo>
                  <a:lnTo>
                    <a:pt x="158" y="456"/>
                  </a:lnTo>
                  <a:cubicBezTo>
                    <a:pt x="110" y="378"/>
                    <a:pt x="81" y="293"/>
                    <a:pt x="67" y="204"/>
                  </a:cubicBezTo>
                  <a:lnTo>
                    <a:pt x="67" y="204"/>
                  </a:lnTo>
                  <a:cubicBezTo>
                    <a:pt x="59" y="156"/>
                    <a:pt x="53" y="106"/>
                    <a:pt x="15" y="68"/>
                  </a:cubicBezTo>
                  <a:lnTo>
                    <a:pt x="15" y="68"/>
                  </a:lnTo>
                  <a:cubicBezTo>
                    <a:pt x="1" y="54"/>
                    <a:pt x="0" y="34"/>
                    <a:pt x="15" y="18"/>
                  </a:cubicBezTo>
                  <a:lnTo>
                    <a:pt x="15" y="18"/>
                  </a:lnTo>
                  <a:cubicBezTo>
                    <a:pt x="29" y="0"/>
                    <a:pt x="46" y="1"/>
                    <a:pt x="65" y="10"/>
                  </a:cubicBezTo>
                  <a:lnTo>
                    <a:pt x="65" y="10"/>
                  </a:lnTo>
                  <a:cubicBezTo>
                    <a:pt x="194" y="70"/>
                    <a:pt x="329" y="106"/>
                    <a:pt x="470" y="124"/>
                  </a:cubicBezTo>
                  <a:lnTo>
                    <a:pt x="470" y="124"/>
                  </a:lnTo>
                  <a:cubicBezTo>
                    <a:pt x="543" y="134"/>
                    <a:pt x="616" y="140"/>
                    <a:pt x="688" y="151"/>
                  </a:cubicBezTo>
                  <a:lnTo>
                    <a:pt x="688" y="151"/>
                  </a:lnTo>
                  <a:cubicBezTo>
                    <a:pt x="784" y="166"/>
                    <a:pt x="859" y="215"/>
                    <a:pt x="915" y="293"/>
                  </a:cubicBezTo>
                  <a:lnTo>
                    <a:pt x="915" y="293"/>
                  </a:lnTo>
                  <a:cubicBezTo>
                    <a:pt x="951" y="344"/>
                    <a:pt x="986" y="396"/>
                    <a:pt x="1019" y="448"/>
                  </a:cubicBezTo>
                  <a:lnTo>
                    <a:pt x="1019" y="448"/>
                  </a:lnTo>
                  <a:cubicBezTo>
                    <a:pt x="1088" y="554"/>
                    <a:pt x="1118" y="672"/>
                    <a:pt x="1125" y="796"/>
                  </a:cubicBezTo>
                  <a:lnTo>
                    <a:pt x="1125" y="796"/>
                  </a:lnTo>
                  <a:cubicBezTo>
                    <a:pt x="1129" y="851"/>
                    <a:pt x="1133" y="904"/>
                    <a:pt x="1156" y="957"/>
                  </a:cubicBezTo>
                  <a:lnTo>
                    <a:pt x="1156" y="957"/>
                  </a:lnTo>
                  <a:cubicBezTo>
                    <a:pt x="1195" y="1047"/>
                    <a:pt x="1212" y="1143"/>
                    <a:pt x="1199" y="1242"/>
                  </a:cubicBezTo>
                  <a:lnTo>
                    <a:pt x="1199" y="1242"/>
                  </a:lnTo>
                  <a:cubicBezTo>
                    <a:pt x="1195" y="1267"/>
                    <a:pt x="1184" y="1292"/>
                    <a:pt x="1177" y="1317"/>
                  </a:cubicBezTo>
                  <a:lnTo>
                    <a:pt x="1177" y="1317"/>
                  </a:lnTo>
                  <a:cubicBezTo>
                    <a:pt x="1171" y="1317"/>
                    <a:pt x="1165" y="1318"/>
                    <a:pt x="1159" y="1318"/>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0" name="Freeform 195">
              <a:extLst>
                <a:ext uri="{FF2B5EF4-FFF2-40B4-BE49-F238E27FC236}">
                  <a16:creationId xmlns="" xmlns:a16="http://schemas.microsoft.com/office/drawing/2014/main" id="{59E5CBA5-48AF-F948-A4EB-B57F5D529C9E}"/>
                </a:ext>
              </a:extLst>
            </p:cNvPr>
            <p:cNvSpPr>
              <a:spLocks noChangeArrowheads="1"/>
            </p:cNvSpPr>
            <p:nvPr/>
          </p:nvSpPr>
          <p:spPr bwMode="auto">
            <a:xfrm>
              <a:off x="-5630" y="5461487"/>
              <a:ext cx="255582" cy="622299"/>
            </a:xfrm>
            <a:custGeom>
              <a:avLst/>
              <a:gdLst>
                <a:gd name="T0" fmla="*/ 204 w 779"/>
                <a:gd name="T1" fmla="*/ 1261 h 1904"/>
                <a:gd name="T2" fmla="*/ 260 w 779"/>
                <a:gd name="T3" fmla="*/ 1137 h 1904"/>
                <a:gd name="T4" fmla="*/ 381 w 779"/>
                <a:gd name="T5" fmla="*/ 884 h 1904"/>
                <a:gd name="T6" fmla="*/ 489 w 779"/>
                <a:gd name="T7" fmla="*/ 699 h 1904"/>
                <a:gd name="T8" fmla="*/ 602 w 779"/>
                <a:gd name="T9" fmla="*/ 480 h 1904"/>
                <a:gd name="T10" fmla="*/ 652 w 779"/>
                <a:gd name="T11" fmla="*/ 289 h 1904"/>
                <a:gd name="T12" fmla="*/ 682 w 779"/>
                <a:gd name="T13" fmla="*/ 126 h 1904"/>
                <a:gd name="T14" fmla="*/ 629 w 779"/>
                <a:gd name="T15" fmla="*/ 153 h 1904"/>
                <a:gd name="T16" fmla="*/ 381 w 779"/>
                <a:gd name="T17" fmla="*/ 325 h 1904"/>
                <a:gd name="T18" fmla="*/ 88 w 779"/>
                <a:gd name="T19" fmla="*/ 1043 h 1904"/>
                <a:gd name="T20" fmla="*/ 132 w 779"/>
                <a:gd name="T21" fmla="*/ 1177 h 1904"/>
                <a:gd name="T22" fmla="*/ 154 w 779"/>
                <a:gd name="T23" fmla="*/ 994 h 1904"/>
                <a:gd name="T24" fmla="*/ 162 w 779"/>
                <a:gd name="T25" fmla="*/ 936 h 1904"/>
                <a:gd name="T26" fmla="*/ 184 w 779"/>
                <a:gd name="T27" fmla="*/ 868 h 1904"/>
                <a:gd name="T28" fmla="*/ 319 w 779"/>
                <a:gd name="T29" fmla="*/ 534 h 1904"/>
                <a:gd name="T30" fmla="*/ 359 w 779"/>
                <a:gd name="T31" fmla="*/ 480 h 1904"/>
                <a:gd name="T32" fmla="*/ 368 w 779"/>
                <a:gd name="T33" fmla="*/ 485 h 1904"/>
                <a:gd name="T34" fmla="*/ 338 w 779"/>
                <a:gd name="T35" fmla="*/ 589 h 1904"/>
                <a:gd name="T36" fmla="*/ 490 w 779"/>
                <a:gd name="T37" fmla="*/ 497 h 1904"/>
                <a:gd name="T38" fmla="*/ 442 w 779"/>
                <a:gd name="T39" fmla="*/ 567 h 1904"/>
                <a:gd name="T40" fmla="*/ 330 w 779"/>
                <a:gd name="T41" fmla="*/ 664 h 1904"/>
                <a:gd name="T42" fmla="*/ 298 w 779"/>
                <a:gd name="T43" fmla="*/ 699 h 1904"/>
                <a:gd name="T44" fmla="*/ 264 w 779"/>
                <a:gd name="T45" fmla="*/ 818 h 1904"/>
                <a:gd name="T46" fmla="*/ 426 w 779"/>
                <a:gd name="T47" fmla="*/ 728 h 1904"/>
                <a:gd name="T48" fmla="*/ 386 w 779"/>
                <a:gd name="T49" fmla="*/ 786 h 1904"/>
                <a:gd name="T50" fmla="*/ 298 w 779"/>
                <a:gd name="T51" fmla="*/ 877 h 1904"/>
                <a:gd name="T52" fmla="*/ 220 w 779"/>
                <a:gd name="T53" fmla="*/ 1016 h 1904"/>
                <a:gd name="T54" fmla="*/ 204 w 779"/>
                <a:gd name="T55" fmla="*/ 1261 h 1904"/>
                <a:gd name="T56" fmla="*/ 209 w 779"/>
                <a:gd name="T57" fmla="*/ 1903 h 1904"/>
                <a:gd name="T58" fmla="*/ 157 w 779"/>
                <a:gd name="T59" fmla="*/ 1551 h 1904"/>
                <a:gd name="T60" fmla="*/ 164 w 779"/>
                <a:gd name="T61" fmla="*/ 1502 h 1904"/>
                <a:gd name="T62" fmla="*/ 147 w 779"/>
                <a:gd name="T63" fmla="*/ 1402 h 1904"/>
                <a:gd name="T64" fmla="*/ 31 w 779"/>
                <a:gd name="T65" fmla="*/ 1088 h 1904"/>
                <a:gd name="T66" fmla="*/ 22 w 779"/>
                <a:gd name="T67" fmla="*/ 783 h 1904"/>
                <a:gd name="T68" fmla="*/ 138 w 779"/>
                <a:gd name="T69" fmla="*/ 470 h 1904"/>
                <a:gd name="T70" fmla="*/ 394 w 779"/>
                <a:gd name="T71" fmla="*/ 210 h 1904"/>
                <a:gd name="T72" fmla="*/ 645 w 779"/>
                <a:gd name="T73" fmla="*/ 41 h 1904"/>
                <a:gd name="T74" fmla="*/ 654 w 779"/>
                <a:gd name="T75" fmla="*/ 36 h 1904"/>
                <a:gd name="T76" fmla="*/ 746 w 779"/>
                <a:gd name="T77" fmla="*/ 21 h 1904"/>
                <a:gd name="T78" fmla="*/ 771 w 779"/>
                <a:gd name="T79" fmla="*/ 106 h 1904"/>
                <a:gd name="T80" fmla="*/ 645 w 779"/>
                <a:gd name="T81" fmla="*/ 650 h 1904"/>
                <a:gd name="T82" fmla="*/ 592 w 779"/>
                <a:gd name="T83" fmla="*/ 746 h 1904"/>
                <a:gd name="T84" fmla="*/ 465 w 779"/>
                <a:gd name="T85" fmla="*/ 983 h 1904"/>
                <a:gd name="T86" fmla="*/ 329 w 779"/>
                <a:gd name="T87" fmla="*/ 1271 h 1904"/>
                <a:gd name="T88" fmla="*/ 224 w 779"/>
                <a:gd name="T89" fmla="*/ 1746 h 1904"/>
                <a:gd name="T90" fmla="*/ 224 w 779"/>
                <a:gd name="T91"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9" h="1904">
                  <a:moveTo>
                    <a:pt x="204" y="1261"/>
                  </a:moveTo>
                  <a:lnTo>
                    <a:pt x="204" y="1261"/>
                  </a:lnTo>
                  <a:cubicBezTo>
                    <a:pt x="223" y="1220"/>
                    <a:pt x="240" y="1178"/>
                    <a:pt x="260" y="1137"/>
                  </a:cubicBezTo>
                  <a:lnTo>
                    <a:pt x="260" y="1137"/>
                  </a:lnTo>
                  <a:cubicBezTo>
                    <a:pt x="300" y="1052"/>
                    <a:pt x="338" y="967"/>
                    <a:pt x="381" y="884"/>
                  </a:cubicBezTo>
                  <a:lnTo>
                    <a:pt x="381" y="884"/>
                  </a:lnTo>
                  <a:cubicBezTo>
                    <a:pt x="413" y="821"/>
                    <a:pt x="449" y="758"/>
                    <a:pt x="489" y="699"/>
                  </a:cubicBezTo>
                  <a:lnTo>
                    <a:pt x="489" y="699"/>
                  </a:lnTo>
                  <a:cubicBezTo>
                    <a:pt x="535" y="630"/>
                    <a:pt x="578" y="560"/>
                    <a:pt x="602" y="480"/>
                  </a:cubicBezTo>
                  <a:lnTo>
                    <a:pt x="602" y="480"/>
                  </a:lnTo>
                  <a:cubicBezTo>
                    <a:pt x="621" y="417"/>
                    <a:pt x="637" y="353"/>
                    <a:pt x="652" y="289"/>
                  </a:cubicBezTo>
                  <a:lnTo>
                    <a:pt x="652" y="289"/>
                  </a:lnTo>
                  <a:cubicBezTo>
                    <a:pt x="663" y="238"/>
                    <a:pt x="671" y="186"/>
                    <a:pt x="682" y="126"/>
                  </a:cubicBezTo>
                  <a:lnTo>
                    <a:pt x="682" y="126"/>
                  </a:lnTo>
                  <a:cubicBezTo>
                    <a:pt x="658" y="138"/>
                    <a:pt x="642" y="144"/>
                    <a:pt x="629" y="153"/>
                  </a:cubicBezTo>
                  <a:lnTo>
                    <a:pt x="629" y="153"/>
                  </a:lnTo>
                  <a:cubicBezTo>
                    <a:pt x="546" y="210"/>
                    <a:pt x="460" y="263"/>
                    <a:pt x="381" y="325"/>
                  </a:cubicBezTo>
                  <a:lnTo>
                    <a:pt x="381" y="325"/>
                  </a:lnTo>
                  <a:cubicBezTo>
                    <a:pt x="146" y="508"/>
                    <a:pt x="60" y="753"/>
                    <a:pt x="88" y="1043"/>
                  </a:cubicBezTo>
                  <a:lnTo>
                    <a:pt x="88" y="1043"/>
                  </a:lnTo>
                  <a:cubicBezTo>
                    <a:pt x="93" y="1089"/>
                    <a:pt x="109" y="1133"/>
                    <a:pt x="119" y="1178"/>
                  </a:cubicBezTo>
                  <a:lnTo>
                    <a:pt x="132" y="1177"/>
                  </a:lnTo>
                  <a:lnTo>
                    <a:pt x="132" y="1177"/>
                  </a:lnTo>
                  <a:cubicBezTo>
                    <a:pt x="139" y="1115"/>
                    <a:pt x="146" y="1055"/>
                    <a:pt x="154" y="994"/>
                  </a:cubicBezTo>
                  <a:lnTo>
                    <a:pt x="154" y="994"/>
                  </a:lnTo>
                  <a:cubicBezTo>
                    <a:pt x="156" y="975"/>
                    <a:pt x="158" y="955"/>
                    <a:pt x="162" y="936"/>
                  </a:cubicBezTo>
                  <a:lnTo>
                    <a:pt x="162" y="936"/>
                  </a:lnTo>
                  <a:cubicBezTo>
                    <a:pt x="168" y="913"/>
                    <a:pt x="178" y="891"/>
                    <a:pt x="184" y="868"/>
                  </a:cubicBezTo>
                  <a:lnTo>
                    <a:pt x="184" y="868"/>
                  </a:lnTo>
                  <a:cubicBezTo>
                    <a:pt x="214" y="750"/>
                    <a:pt x="254" y="637"/>
                    <a:pt x="319" y="534"/>
                  </a:cubicBezTo>
                  <a:lnTo>
                    <a:pt x="319" y="534"/>
                  </a:lnTo>
                  <a:cubicBezTo>
                    <a:pt x="331" y="515"/>
                    <a:pt x="345" y="498"/>
                    <a:pt x="359" y="480"/>
                  </a:cubicBezTo>
                  <a:lnTo>
                    <a:pt x="359" y="480"/>
                  </a:lnTo>
                  <a:cubicBezTo>
                    <a:pt x="361" y="482"/>
                    <a:pt x="364" y="484"/>
                    <a:pt x="368" y="485"/>
                  </a:cubicBezTo>
                  <a:lnTo>
                    <a:pt x="368" y="485"/>
                  </a:lnTo>
                  <a:cubicBezTo>
                    <a:pt x="359" y="518"/>
                    <a:pt x="349" y="550"/>
                    <a:pt x="338" y="589"/>
                  </a:cubicBezTo>
                  <a:lnTo>
                    <a:pt x="338" y="589"/>
                  </a:lnTo>
                  <a:cubicBezTo>
                    <a:pt x="389" y="557"/>
                    <a:pt x="419" y="509"/>
                    <a:pt x="490" y="497"/>
                  </a:cubicBezTo>
                  <a:lnTo>
                    <a:pt x="490" y="497"/>
                  </a:lnTo>
                  <a:cubicBezTo>
                    <a:pt x="469" y="528"/>
                    <a:pt x="459" y="551"/>
                    <a:pt x="442" y="567"/>
                  </a:cubicBezTo>
                  <a:lnTo>
                    <a:pt x="442" y="567"/>
                  </a:lnTo>
                  <a:cubicBezTo>
                    <a:pt x="406" y="601"/>
                    <a:pt x="367" y="632"/>
                    <a:pt x="330" y="664"/>
                  </a:cubicBezTo>
                  <a:lnTo>
                    <a:pt x="330" y="664"/>
                  </a:lnTo>
                  <a:cubicBezTo>
                    <a:pt x="318" y="675"/>
                    <a:pt x="303" y="685"/>
                    <a:pt x="298" y="699"/>
                  </a:cubicBezTo>
                  <a:lnTo>
                    <a:pt x="298" y="699"/>
                  </a:lnTo>
                  <a:cubicBezTo>
                    <a:pt x="285" y="734"/>
                    <a:pt x="277" y="772"/>
                    <a:pt x="264" y="818"/>
                  </a:cubicBezTo>
                  <a:lnTo>
                    <a:pt x="264" y="818"/>
                  </a:lnTo>
                  <a:cubicBezTo>
                    <a:pt x="318" y="782"/>
                    <a:pt x="356" y="740"/>
                    <a:pt x="426" y="728"/>
                  </a:cubicBezTo>
                  <a:lnTo>
                    <a:pt x="426" y="728"/>
                  </a:lnTo>
                  <a:cubicBezTo>
                    <a:pt x="408" y="754"/>
                    <a:pt x="399" y="771"/>
                    <a:pt x="386" y="786"/>
                  </a:cubicBezTo>
                  <a:lnTo>
                    <a:pt x="386" y="786"/>
                  </a:lnTo>
                  <a:cubicBezTo>
                    <a:pt x="358" y="817"/>
                    <a:pt x="330" y="850"/>
                    <a:pt x="298" y="877"/>
                  </a:cubicBezTo>
                  <a:lnTo>
                    <a:pt x="298" y="877"/>
                  </a:lnTo>
                  <a:cubicBezTo>
                    <a:pt x="254" y="914"/>
                    <a:pt x="229" y="958"/>
                    <a:pt x="220" y="1016"/>
                  </a:cubicBezTo>
                  <a:lnTo>
                    <a:pt x="220" y="1016"/>
                  </a:lnTo>
                  <a:cubicBezTo>
                    <a:pt x="209" y="1097"/>
                    <a:pt x="195" y="1178"/>
                    <a:pt x="204" y="1261"/>
                  </a:cubicBezTo>
                  <a:close/>
                  <a:moveTo>
                    <a:pt x="209" y="1903"/>
                  </a:moveTo>
                  <a:lnTo>
                    <a:pt x="209" y="1903"/>
                  </a:lnTo>
                  <a:cubicBezTo>
                    <a:pt x="158" y="1791"/>
                    <a:pt x="143" y="1674"/>
                    <a:pt x="157" y="1551"/>
                  </a:cubicBezTo>
                  <a:lnTo>
                    <a:pt x="157" y="1551"/>
                  </a:lnTo>
                  <a:cubicBezTo>
                    <a:pt x="159" y="1534"/>
                    <a:pt x="159" y="1518"/>
                    <a:pt x="164" y="1502"/>
                  </a:cubicBezTo>
                  <a:lnTo>
                    <a:pt x="164" y="1502"/>
                  </a:lnTo>
                  <a:cubicBezTo>
                    <a:pt x="173" y="1466"/>
                    <a:pt x="161" y="1436"/>
                    <a:pt x="147" y="1402"/>
                  </a:cubicBezTo>
                  <a:lnTo>
                    <a:pt x="147" y="1402"/>
                  </a:lnTo>
                  <a:cubicBezTo>
                    <a:pt x="105" y="1299"/>
                    <a:pt x="63" y="1195"/>
                    <a:pt x="31" y="1088"/>
                  </a:cubicBezTo>
                  <a:lnTo>
                    <a:pt x="31" y="1088"/>
                  </a:lnTo>
                  <a:cubicBezTo>
                    <a:pt x="0" y="989"/>
                    <a:pt x="3" y="884"/>
                    <a:pt x="22" y="783"/>
                  </a:cubicBezTo>
                  <a:lnTo>
                    <a:pt x="22" y="783"/>
                  </a:lnTo>
                  <a:cubicBezTo>
                    <a:pt x="43" y="672"/>
                    <a:pt x="81" y="568"/>
                    <a:pt x="138" y="470"/>
                  </a:cubicBezTo>
                  <a:lnTo>
                    <a:pt x="138" y="470"/>
                  </a:lnTo>
                  <a:cubicBezTo>
                    <a:pt x="200" y="360"/>
                    <a:pt x="293" y="280"/>
                    <a:pt x="394" y="210"/>
                  </a:cubicBezTo>
                  <a:lnTo>
                    <a:pt x="394" y="210"/>
                  </a:lnTo>
                  <a:cubicBezTo>
                    <a:pt x="477" y="152"/>
                    <a:pt x="561" y="98"/>
                    <a:pt x="645" y="41"/>
                  </a:cubicBezTo>
                  <a:lnTo>
                    <a:pt x="645" y="41"/>
                  </a:lnTo>
                  <a:cubicBezTo>
                    <a:pt x="648" y="39"/>
                    <a:pt x="651" y="37"/>
                    <a:pt x="654" y="36"/>
                  </a:cubicBezTo>
                  <a:lnTo>
                    <a:pt x="654" y="36"/>
                  </a:lnTo>
                  <a:cubicBezTo>
                    <a:pt x="683" y="22"/>
                    <a:pt x="713" y="0"/>
                    <a:pt x="746" y="21"/>
                  </a:cubicBezTo>
                  <a:lnTo>
                    <a:pt x="746" y="21"/>
                  </a:lnTo>
                  <a:cubicBezTo>
                    <a:pt x="778" y="41"/>
                    <a:pt x="774" y="76"/>
                    <a:pt x="771" y="106"/>
                  </a:cubicBezTo>
                  <a:lnTo>
                    <a:pt x="771" y="106"/>
                  </a:lnTo>
                  <a:cubicBezTo>
                    <a:pt x="748" y="291"/>
                    <a:pt x="725" y="477"/>
                    <a:pt x="645" y="650"/>
                  </a:cubicBezTo>
                  <a:lnTo>
                    <a:pt x="645" y="650"/>
                  </a:lnTo>
                  <a:cubicBezTo>
                    <a:pt x="629" y="683"/>
                    <a:pt x="610" y="714"/>
                    <a:pt x="592" y="746"/>
                  </a:cubicBezTo>
                  <a:lnTo>
                    <a:pt x="592" y="746"/>
                  </a:lnTo>
                  <a:cubicBezTo>
                    <a:pt x="550" y="825"/>
                    <a:pt x="506" y="903"/>
                    <a:pt x="465" y="983"/>
                  </a:cubicBezTo>
                  <a:lnTo>
                    <a:pt x="465" y="983"/>
                  </a:lnTo>
                  <a:cubicBezTo>
                    <a:pt x="418" y="1078"/>
                    <a:pt x="371" y="1174"/>
                    <a:pt x="329" y="1271"/>
                  </a:cubicBezTo>
                  <a:lnTo>
                    <a:pt x="329" y="1271"/>
                  </a:lnTo>
                  <a:cubicBezTo>
                    <a:pt x="262" y="1422"/>
                    <a:pt x="229" y="1581"/>
                    <a:pt x="224" y="1746"/>
                  </a:cubicBezTo>
                  <a:lnTo>
                    <a:pt x="224" y="1746"/>
                  </a:lnTo>
                  <a:cubicBezTo>
                    <a:pt x="222" y="1798"/>
                    <a:pt x="224" y="1851"/>
                    <a:pt x="224" y="1903"/>
                  </a:cubicBezTo>
                  <a:lnTo>
                    <a:pt x="224" y="1903"/>
                  </a:lnTo>
                  <a:cubicBezTo>
                    <a:pt x="219" y="1903"/>
                    <a:pt x="214" y="1903"/>
                    <a:pt x="209" y="1903"/>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1" name="Freeform 199">
              <a:extLst>
                <a:ext uri="{FF2B5EF4-FFF2-40B4-BE49-F238E27FC236}">
                  <a16:creationId xmlns="" xmlns:a16="http://schemas.microsoft.com/office/drawing/2014/main" id="{336B0E3B-90A4-2E44-B4D6-7C0FADAB1B1B}"/>
                </a:ext>
              </a:extLst>
            </p:cNvPr>
            <p:cNvSpPr>
              <a:spLocks/>
            </p:cNvSpPr>
            <p:nvPr/>
          </p:nvSpPr>
          <p:spPr bwMode="auto">
            <a:xfrm rot="8028576">
              <a:off x="1348309" y="6083430"/>
              <a:ext cx="462289" cy="319714"/>
            </a:xfrm>
            <a:custGeom>
              <a:avLst/>
              <a:gdLst>
                <a:gd name="T0" fmla="*/ 284159 w 1417"/>
                <a:gd name="T1" fmla="*/ 291331 h 980"/>
                <a:gd name="T2" fmla="*/ 285791 w 1417"/>
                <a:gd name="T3" fmla="*/ 287090 h 980"/>
                <a:gd name="T4" fmla="*/ 251209 w 1417"/>
                <a:gd name="T5" fmla="*/ 262622 h 980"/>
                <a:gd name="T6" fmla="*/ 173236 w 1417"/>
                <a:gd name="T7" fmla="*/ 201942 h 980"/>
                <a:gd name="T8" fmla="*/ 116469 w 1417"/>
                <a:gd name="T9" fmla="*/ 140283 h 980"/>
                <a:gd name="T10" fmla="*/ 115491 w 1417"/>
                <a:gd name="T11" fmla="*/ 129843 h 980"/>
                <a:gd name="T12" fmla="*/ 265890 w 1417"/>
                <a:gd name="T13" fmla="*/ 238154 h 980"/>
                <a:gd name="T14" fmla="*/ 246641 w 1417"/>
                <a:gd name="T15" fmla="*/ 182041 h 980"/>
                <a:gd name="T16" fmla="*/ 213364 w 1417"/>
                <a:gd name="T17" fmla="*/ 142566 h 980"/>
                <a:gd name="T18" fmla="*/ 138654 w 1417"/>
                <a:gd name="T19" fmla="*/ 87106 h 980"/>
                <a:gd name="T20" fmla="*/ 90044 w 1417"/>
                <a:gd name="T21" fmla="*/ 53503 h 980"/>
                <a:gd name="T22" fmla="*/ 38823 w 1417"/>
                <a:gd name="T23" fmla="*/ 33929 h 980"/>
                <a:gd name="T24" fmla="*/ 39802 w 1417"/>
                <a:gd name="T25" fmla="*/ 53503 h 980"/>
                <a:gd name="T26" fmla="*/ 52525 w 1417"/>
                <a:gd name="T27" fmla="*/ 118751 h 980"/>
                <a:gd name="T28" fmla="*/ 161491 w 1417"/>
                <a:gd name="T29" fmla="*/ 259360 h 980"/>
                <a:gd name="T30" fmla="*/ 171279 w 1417"/>
                <a:gd name="T31" fmla="*/ 263927 h 980"/>
                <a:gd name="T32" fmla="*/ 284159 w 1417"/>
                <a:gd name="T33" fmla="*/ 291331 h 980"/>
                <a:gd name="T34" fmla="*/ 288074 w 1417"/>
                <a:gd name="T35" fmla="*/ 253161 h 980"/>
                <a:gd name="T36" fmla="*/ 351366 w 1417"/>
                <a:gd name="T37" fmla="*/ 274693 h 980"/>
                <a:gd name="T38" fmla="*/ 447934 w 1417"/>
                <a:gd name="T39" fmla="*/ 292962 h 980"/>
                <a:gd name="T40" fmla="*/ 461963 w 1417"/>
                <a:gd name="T41" fmla="*/ 298835 h 980"/>
                <a:gd name="T42" fmla="*/ 450544 w 1417"/>
                <a:gd name="T43" fmla="*/ 303728 h 980"/>
                <a:gd name="T44" fmla="*/ 336685 w 1417"/>
                <a:gd name="T45" fmla="*/ 302750 h 980"/>
                <a:gd name="T46" fmla="*/ 317110 w 1417"/>
                <a:gd name="T47" fmla="*/ 307317 h 980"/>
                <a:gd name="T48" fmla="*/ 269152 w 1417"/>
                <a:gd name="T49" fmla="*/ 317430 h 980"/>
                <a:gd name="T50" fmla="*/ 153335 w 1417"/>
                <a:gd name="T51" fmla="*/ 287090 h 980"/>
                <a:gd name="T52" fmla="*/ 44696 w 1417"/>
                <a:gd name="T53" fmla="*/ 169970 h 980"/>
                <a:gd name="T54" fmla="*/ 16312 w 1417"/>
                <a:gd name="T55" fmla="*/ 47957 h 980"/>
                <a:gd name="T56" fmla="*/ 3589 w 1417"/>
                <a:gd name="T57" fmla="*/ 22510 h 980"/>
                <a:gd name="T58" fmla="*/ 1305 w 1417"/>
                <a:gd name="T59" fmla="*/ 4567 h 980"/>
                <a:gd name="T60" fmla="*/ 14681 w 1417"/>
                <a:gd name="T61" fmla="*/ 652 h 980"/>
                <a:gd name="T62" fmla="*/ 131803 w 1417"/>
                <a:gd name="T63" fmla="*/ 47631 h 980"/>
                <a:gd name="T64" fmla="*/ 226414 w 1417"/>
                <a:gd name="T65" fmla="*/ 118751 h 980"/>
                <a:gd name="T66" fmla="*/ 280244 w 1417"/>
                <a:gd name="T67" fmla="*/ 204878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2" name="Freeform 21">
              <a:extLst>
                <a:ext uri="{FF2B5EF4-FFF2-40B4-BE49-F238E27FC236}">
                  <a16:creationId xmlns="" xmlns:a16="http://schemas.microsoft.com/office/drawing/2014/main" id="{52AF9EA3-8B33-2848-B438-F0E958471419}"/>
                </a:ext>
              </a:extLst>
            </p:cNvPr>
            <p:cNvSpPr>
              <a:spLocks noChangeArrowheads="1"/>
            </p:cNvSpPr>
            <p:nvPr/>
          </p:nvSpPr>
          <p:spPr bwMode="auto">
            <a:xfrm>
              <a:off x="846837" y="1429244"/>
              <a:ext cx="631810" cy="708024"/>
            </a:xfrm>
            <a:custGeom>
              <a:avLst/>
              <a:gdLst>
                <a:gd name="connsiteX0" fmla="*/ 485811 w 697044"/>
                <a:gd name="connsiteY0" fmla="*/ 541815 h 780845"/>
                <a:gd name="connsiteX1" fmla="*/ 293032 w 697044"/>
                <a:gd name="connsiteY1" fmla="*/ 568788 h 780845"/>
                <a:gd name="connsiteX2" fmla="*/ 298787 w 697044"/>
                <a:gd name="connsiteY2" fmla="*/ 590366 h 780845"/>
                <a:gd name="connsiteX3" fmla="*/ 295550 w 697044"/>
                <a:gd name="connsiteY3" fmla="*/ 665531 h 780845"/>
                <a:gd name="connsiteX4" fmla="*/ 282242 w 697044"/>
                <a:gd name="connsiteY4" fmla="*/ 702933 h 780845"/>
                <a:gd name="connsiteX5" fmla="*/ 291593 w 697044"/>
                <a:gd name="connsiteY5" fmla="*/ 740695 h 780845"/>
                <a:gd name="connsiteX6" fmla="*/ 302743 w 697044"/>
                <a:gd name="connsiteY6" fmla="*/ 748608 h 780845"/>
                <a:gd name="connsiteX7" fmla="*/ 357411 w 697044"/>
                <a:gd name="connsiteY7" fmla="*/ 760476 h 780845"/>
                <a:gd name="connsiteX8" fmla="*/ 441572 w 697044"/>
                <a:gd name="connsiteY8" fmla="*/ 750406 h 780845"/>
                <a:gd name="connsiteX9" fmla="*/ 519978 w 697044"/>
                <a:gd name="connsiteY9" fmla="*/ 730266 h 780845"/>
                <a:gd name="connsiteX10" fmla="*/ 551629 w 697044"/>
                <a:gd name="connsiteY10" fmla="*/ 696100 h 780845"/>
                <a:gd name="connsiteX11" fmla="*/ 536523 w 697044"/>
                <a:gd name="connsiteY11" fmla="*/ 631005 h 780845"/>
                <a:gd name="connsiteX12" fmla="*/ 485811 w 697044"/>
                <a:gd name="connsiteY12" fmla="*/ 541815 h 780845"/>
                <a:gd name="connsiteX13" fmla="*/ 116480 w 697044"/>
                <a:gd name="connsiteY13" fmla="*/ 394914 h 780845"/>
                <a:gd name="connsiteX14" fmla="*/ 93896 w 697044"/>
                <a:gd name="connsiteY14" fmla="*/ 459643 h 780845"/>
                <a:gd name="connsiteX15" fmla="*/ 116480 w 697044"/>
                <a:gd name="connsiteY15" fmla="*/ 394914 h 780845"/>
                <a:gd name="connsiteX16" fmla="*/ 100520 w 697044"/>
                <a:gd name="connsiteY16" fmla="*/ 340939 h 780845"/>
                <a:gd name="connsiteX17" fmla="*/ 76660 w 697044"/>
                <a:gd name="connsiteY17" fmla="*/ 405666 h 780845"/>
                <a:gd name="connsiteX18" fmla="*/ 100520 w 697044"/>
                <a:gd name="connsiteY18" fmla="*/ 340939 h 780845"/>
                <a:gd name="connsiteX19" fmla="*/ 373498 w 697044"/>
                <a:gd name="connsiteY19" fmla="*/ 252826 h 780845"/>
                <a:gd name="connsiteX20" fmla="*/ 392745 w 697044"/>
                <a:gd name="connsiteY20" fmla="*/ 268759 h 780845"/>
                <a:gd name="connsiteX21" fmla="*/ 388438 w 697044"/>
                <a:gd name="connsiteY21" fmla="*/ 314945 h 780845"/>
                <a:gd name="connsiteX22" fmla="*/ 350034 w 697044"/>
                <a:gd name="connsiteY22" fmla="*/ 328192 h 780845"/>
                <a:gd name="connsiteX23" fmla="*/ 337831 w 697044"/>
                <a:gd name="connsiteY23" fmla="*/ 323179 h 780845"/>
                <a:gd name="connsiteX24" fmla="*/ 318809 w 697044"/>
                <a:gd name="connsiteY24" fmla="*/ 276993 h 780845"/>
                <a:gd name="connsiteX25" fmla="*/ 322757 w 697044"/>
                <a:gd name="connsiteY25" fmla="*/ 275203 h 780845"/>
                <a:gd name="connsiteX26" fmla="*/ 328859 w 697044"/>
                <a:gd name="connsiteY26" fmla="*/ 289524 h 780845"/>
                <a:gd name="connsiteX27" fmla="*/ 349317 w 697044"/>
                <a:gd name="connsiteY27" fmla="*/ 309932 h 780845"/>
                <a:gd name="connsiteX28" fmla="*/ 375517 w 697044"/>
                <a:gd name="connsiteY28" fmla="*/ 299191 h 780845"/>
                <a:gd name="connsiteX29" fmla="*/ 365827 w 697044"/>
                <a:gd name="connsiteY29" fmla="*/ 268043 h 780845"/>
                <a:gd name="connsiteX30" fmla="*/ 347522 w 697044"/>
                <a:gd name="connsiteY30" fmla="*/ 261598 h 780845"/>
                <a:gd name="connsiteX31" fmla="*/ 373498 w 697044"/>
                <a:gd name="connsiteY31" fmla="*/ 252826 h 780845"/>
                <a:gd name="connsiteX32" fmla="*/ 235423 w 697044"/>
                <a:gd name="connsiteY32" fmla="*/ 121564 h 780845"/>
                <a:gd name="connsiteX33" fmla="*/ 283749 w 697044"/>
                <a:gd name="connsiteY33" fmla="*/ 146001 h 780845"/>
                <a:gd name="connsiteX34" fmla="*/ 298896 w 697044"/>
                <a:gd name="connsiteY34" fmla="*/ 210687 h 780845"/>
                <a:gd name="connsiteX35" fmla="*/ 290601 w 697044"/>
                <a:gd name="connsiteY35" fmla="*/ 230453 h 780845"/>
                <a:gd name="connsiteX36" fmla="*/ 183130 w 697044"/>
                <a:gd name="connsiteY36" fmla="*/ 279686 h 780845"/>
                <a:gd name="connsiteX37" fmla="*/ 173393 w 697044"/>
                <a:gd name="connsiteY37" fmla="*/ 278608 h 780845"/>
                <a:gd name="connsiteX38" fmla="*/ 146345 w 697044"/>
                <a:gd name="connsiteY38" fmla="*/ 229734 h 780845"/>
                <a:gd name="connsiteX39" fmla="*/ 153918 w 697044"/>
                <a:gd name="connsiteY39" fmla="*/ 211766 h 780845"/>
                <a:gd name="connsiteX40" fmla="*/ 157164 w 697044"/>
                <a:gd name="connsiteY40" fmla="*/ 209250 h 780845"/>
                <a:gd name="connsiteX41" fmla="*/ 151033 w 697044"/>
                <a:gd name="connsiteY41" fmla="*/ 239078 h 780845"/>
                <a:gd name="connsiteX42" fmla="*/ 171229 w 697044"/>
                <a:gd name="connsiteY42" fmla="*/ 268905 h 780845"/>
                <a:gd name="connsiteX43" fmla="*/ 252734 w 697044"/>
                <a:gd name="connsiteY43" fmla="*/ 254171 h 780845"/>
                <a:gd name="connsiteX44" fmla="*/ 265717 w 697044"/>
                <a:gd name="connsiteY44" fmla="*/ 245187 h 780845"/>
                <a:gd name="connsiteX45" fmla="*/ 276536 w 697044"/>
                <a:gd name="connsiteY45" fmla="*/ 172954 h 780845"/>
                <a:gd name="connsiteX46" fmla="*/ 206211 w 697044"/>
                <a:gd name="connsiteY46" fmla="*/ 153548 h 780845"/>
                <a:gd name="connsiteX47" fmla="*/ 189622 w 697044"/>
                <a:gd name="connsiteY47" fmla="*/ 161813 h 780845"/>
                <a:gd name="connsiteX48" fmla="*/ 235423 w 697044"/>
                <a:gd name="connsiteY48" fmla="*/ 121564 h 780845"/>
                <a:gd name="connsiteX49" fmla="*/ 416850 w 697044"/>
                <a:gd name="connsiteY49" fmla="*/ 109901 h 780845"/>
                <a:gd name="connsiteX50" fmla="*/ 396138 w 697044"/>
                <a:gd name="connsiteY50" fmla="*/ 121315 h 780845"/>
                <a:gd name="connsiteX51" fmla="*/ 376455 w 697044"/>
                <a:gd name="connsiteY51" fmla="*/ 186844 h 780845"/>
                <a:gd name="connsiteX52" fmla="*/ 401506 w 697044"/>
                <a:gd name="connsiteY52" fmla="*/ 214058 h 780845"/>
                <a:gd name="connsiteX53" fmla="*/ 425126 w 697044"/>
                <a:gd name="connsiteY53" fmla="*/ 216923 h 780845"/>
                <a:gd name="connsiteX54" fmla="*/ 458766 w 697044"/>
                <a:gd name="connsiteY54" fmla="*/ 206180 h 780845"/>
                <a:gd name="connsiteX55" fmla="*/ 473081 w 697044"/>
                <a:gd name="connsiteY55" fmla="*/ 189709 h 780845"/>
                <a:gd name="connsiteX56" fmla="*/ 458766 w 697044"/>
                <a:gd name="connsiteY56" fmla="*/ 130267 h 780845"/>
                <a:gd name="connsiteX57" fmla="*/ 442662 w 697044"/>
                <a:gd name="connsiteY57" fmla="*/ 115944 h 780845"/>
                <a:gd name="connsiteX58" fmla="*/ 416850 w 697044"/>
                <a:gd name="connsiteY58" fmla="*/ 109901 h 780845"/>
                <a:gd name="connsiteX59" fmla="*/ 429152 w 697044"/>
                <a:gd name="connsiteY59" fmla="*/ 92937 h 780845"/>
                <a:gd name="connsiteX60" fmla="*/ 465924 w 697044"/>
                <a:gd name="connsiteY60" fmla="*/ 109856 h 780845"/>
                <a:gd name="connsiteX61" fmla="*/ 469502 w 697044"/>
                <a:gd name="connsiteY61" fmla="*/ 114511 h 780845"/>
                <a:gd name="connsiteX62" fmla="*/ 488112 w 697044"/>
                <a:gd name="connsiteY62" fmla="*/ 188634 h 780845"/>
                <a:gd name="connsiteX63" fmla="*/ 469502 w 697044"/>
                <a:gd name="connsiteY63" fmla="*/ 214058 h 780845"/>
                <a:gd name="connsiteX64" fmla="*/ 424052 w 697044"/>
                <a:gd name="connsiteY64" fmla="*/ 226233 h 780845"/>
                <a:gd name="connsiteX65" fmla="*/ 368581 w 697044"/>
                <a:gd name="connsiteY65" fmla="*/ 172879 h 780845"/>
                <a:gd name="connsiteX66" fmla="*/ 393990 w 697044"/>
                <a:gd name="connsiteY66" fmla="*/ 110930 h 780845"/>
                <a:gd name="connsiteX67" fmla="*/ 429152 w 697044"/>
                <a:gd name="connsiteY67" fmla="*/ 92937 h 780845"/>
                <a:gd name="connsiteX68" fmla="*/ 337990 w 697044"/>
                <a:gd name="connsiteY68" fmla="*/ 35801 h 780845"/>
                <a:gd name="connsiteX69" fmla="*/ 294830 w 697044"/>
                <a:gd name="connsiteY69" fmla="*/ 39038 h 780845"/>
                <a:gd name="connsiteX70" fmla="*/ 209591 w 697044"/>
                <a:gd name="connsiteY70" fmla="*/ 62055 h 780845"/>
                <a:gd name="connsiteX71" fmla="*/ 98815 w 697044"/>
                <a:gd name="connsiteY71" fmla="*/ 168868 h 780845"/>
                <a:gd name="connsiteX72" fmla="*/ 69682 w 697044"/>
                <a:gd name="connsiteY72" fmla="*/ 231445 h 780845"/>
                <a:gd name="connsiteX73" fmla="*/ 36593 w 697044"/>
                <a:gd name="connsiteY73" fmla="*/ 328907 h 780845"/>
                <a:gd name="connsiteX74" fmla="*/ 41629 w 697044"/>
                <a:gd name="connsiteY74" fmla="*/ 460176 h 780845"/>
                <a:gd name="connsiteX75" fmla="*/ 71481 w 697044"/>
                <a:gd name="connsiteY75" fmla="*/ 522394 h 780845"/>
                <a:gd name="connsiteX76" fmla="*/ 93420 w 697044"/>
                <a:gd name="connsiteY76" fmla="*/ 536780 h 780845"/>
                <a:gd name="connsiteX77" fmla="*/ 176142 w 697044"/>
                <a:gd name="connsiteY77" fmla="*/ 543253 h 780845"/>
                <a:gd name="connsiteX78" fmla="*/ 258864 w 697044"/>
                <a:gd name="connsiteY78" fmla="*/ 541455 h 780845"/>
                <a:gd name="connsiteX79" fmla="*/ 295550 w 697044"/>
                <a:gd name="connsiteY79" fmla="*/ 533543 h 780845"/>
                <a:gd name="connsiteX80" fmla="*/ 444090 w 697044"/>
                <a:gd name="connsiteY80" fmla="*/ 510886 h 780845"/>
                <a:gd name="connsiteX81" fmla="*/ 512785 w 697044"/>
                <a:gd name="connsiteY81" fmla="*/ 503693 h 780845"/>
                <a:gd name="connsiteX82" fmla="*/ 637947 w 697044"/>
                <a:gd name="connsiteY82" fmla="*/ 433923 h 780845"/>
                <a:gd name="connsiteX83" fmla="*/ 651614 w 697044"/>
                <a:gd name="connsiteY83" fmla="*/ 377819 h 780845"/>
                <a:gd name="connsiteX84" fmla="*/ 639746 w 697044"/>
                <a:gd name="connsiteY84" fmla="*/ 320276 h 780845"/>
                <a:gd name="connsiteX85" fmla="*/ 581480 w 697044"/>
                <a:gd name="connsiteY85" fmla="*/ 180017 h 780845"/>
                <a:gd name="connsiteX86" fmla="*/ 468187 w 697044"/>
                <a:gd name="connsiteY86" fmla="*/ 63493 h 780845"/>
                <a:gd name="connsiteX87" fmla="*/ 337990 w 697044"/>
                <a:gd name="connsiteY87" fmla="*/ 35801 h 780845"/>
                <a:gd name="connsiteX88" fmla="*/ 364964 w 697044"/>
                <a:gd name="connsiteY88" fmla="*/ 197 h 780845"/>
                <a:gd name="connsiteX89" fmla="*/ 488328 w 697044"/>
                <a:gd name="connsiteY89" fmla="*/ 31845 h 780845"/>
                <a:gd name="connsiteX90" fmla="*/ 614929 w 697044"/>
                <a:gd name="connsiteY90" fmla="*/ 154123 h 780845"/>
                <a:gd name="connsiteX91" fmla="*/ 687581 w 697044"/>
                <a:gd name="connsiteY91" fmla="*/ 314162 h 780845"/>
                <a:gd name="connsiteX92" fmla="*/ 696932 w 697044"/>
                <a:gd name="connsiteY92" fmla="*/ 397959 h 780845"/>
                <a:gd name="connsiteX93" fmla="*/ 681826 w 697044"/>
                <a:gd name="connsiteY93" fmla="*/ 458378 h 780845"/>
                <a:gd name="connsiteX94" fmla="*/ 606657 w 697044"/>
                <a:gd name="connsiteY94" fmla="*/ 520596 h 780845"/>
                <a:gd name="connsiteX95" fmla="*/ 523935 w 697044"/>
                <a:gd name="connsiteY95" fmla="*/ 538578 h 780845"/>
                <a:gd name="connsiteX96" fmla="*/ 530049 w 697044"/>
                <a:gd name="connsiteY96" fmla="*/ 561595 h 780845"/>
                <a:gd name="connsiteX97" fmla="*/ 565655 w 697044"/>
                <a:gd name="connsiteY97" fmla="*/ 613743 h 780845"/>
                <a:gd name="connsiteX98" fmla="*/ 578244 w 697044"/>
                <a:gd name="connsiteY98" fmla="*/ 705810 h 780845"/>
                <a:gd name="connsiteX99" fmla="*/ 526812 w 697044"/>
                <a:gd name="connsiteY99" fmla="*/ 752564 h 780845"/>
                <a:gd name="connsiteX100" fmla="*/ 444090 w 697044"/>
                <a:gd name="connsiteY100" fmla="*/ 772703 h 780845"/>
                <a:gd name="connsiteX101" fmla="*/ 404887 w 697044"/>
                <a:gd name="connsiteY101" fmla="*/ 777379 h 780845"/>
                <a:gd name="connsiteX102" fmla="*/ 302383 w 697044"/>
                <a:gd name="connsiteY102" fmla="*/ 778817 h 780845"/>
                <a:gd name="connsiteX103" fmla="*/ 249153 w 697044"/>
                <a:gd name="connsiteY103" fmla="*/ 698977 h 780845"/>
                <a:gd name="connsiteX104" fmla="*/ 263899 w 697044"/>
                <a:gd name="connsiteY104" fmla="*/ 656180 h 780845"/>
                <a:gd name="connsiteX105" fmla="*/ 269654 w 697044"/>
                <a:gd name="connsiteY105" fmla="*/ 577779 h 780845"/>
                <a:gd name="connsiteX106" fmla="*/ 245557 w 697044"/>
                <a:gd name="connsiteY106" fmla="*/ 578138 h 780845"/>
                <a:gd name="connsiteX107" fmla="*/ 133342 w 697044"/>
                <a:gd name="connsiteY107" fmla="*/ 573103 h 780845"/>
                <a:gd name="connsiteX108" fmla="*/ 92341 w 697044"/>
                <a:gd name="connsiteY108" fmla="*/ 568788 h 780845"/>
                <a:gd name="connsiteX109" fmla="*/ 54576 w 697044"/>
                <a:gd name="connsiteY109" fmla="*/ 543613 h 780845"/>
                <a:gd name="connsiteX110" fmla="*/ 27242 w 697044"/>
                <a:gd name="connsiteY110" fmla="*/ 500456 h 780845"/>
                <a:gd name="connsiteX111" fmla="*/ 13575 w 697044"/>
                <a:gd name="connsiteY111" fmla="*/ 312724 h 780845"/>
                <a:gd name="connsiteX112" fmla="*/ 50260 w 697044"/>
                <a:gd name="connsiteY112" fmla="*/ 204112 h 780845"/>
                <a:gd name="connsiteX113" fmla="*/ 116798 w 697044"/>
                <a:gd name="connsiteY113" fmla="*/ 91186 h 780845"/>
                <a:gd name="connsiteX114" fmla="*/ 305980 w 697044"/>
                <a:gd name="connsiteY114" fmla="*/ 3074 h 780845"/>
                <a:gd name="connsiteX115" fmla="*/ 364964 w 697044"/>
                <a:gd name="connsiteY115" fmla="*/ 197 h 7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97044" h="780845">
                  <a:moveTo>
                    <a:pt x="485811" y="541815"/>
                  </a:moveTo>
                  <a:cubicBezTo>
                    <a:pt x="421431" y="545051"/>
                    <a:pt x="360289" y="565910"/>
                    <a:pt x="293032" y="568788"/>
                  </a:cubicBezTo>
                  <a:cubicBezTo>
                    <a:pt x="295550" y="577779"/>
                    <a:pt x="296629" y="584252"/>
                    <a:pt x="298787" y="590366"/>
                  </a:cubicBezTo>
                  <a:cubicBezTo>
                    <a:pt x="307059" y="615900"/>
                    <a:pt x="305260" y="640716"/>
                    <a:pt x="295550" y="665531"/>
                  </a:cubicBezTo>
                  <a:cubicBezTo>
                    <a:pt x="290874" y="678118"/>
                    <a:pt x="286558" y="690346"/>
                    <a:pt x="282242" y="702933"/>
                  </a:cubicBezTo>
                  <a:cubicBezTo>
                    <a:pt x="276488" y="717678"/>
                    <a:pt x="281882" y="729906"/>
                    <a:pt x="291593" y="740695"/>
                  </a:cubicBezTo>
                  <a:cubicBezTo>
                    <a:pt x="294471" y="744292"/>
                    <a:pt x="298787" y="746809"/>
                    <a:pt x="302743" y="748608"/>
                  </a:cubicBezTo>
                  <a:cubicBezTo>
                    <a:pt x="319647" y="757958"/>
                    <a:pt x="337270" y="763712"/>
                    <a:pt x="357411" y="760476"/>
                  </a:cubicBezTo>
                  <a:cubicBezTo>
                    <a:pt x="385465" y="756160"/>
                    <a:pt x="413878" y="755441"/>
                    <a:pt x="441572" y="750406"/>
                  </a:cubicBezTo>
                  <a:cubicBezTo>
                    <a:pt x="468187" y="745371"/>
                    <a:pt x="493723" y="737099"/>
                    <a:pt x="519978" y="730266"/>
                  </a:cubicBezTo>
                  <a:cubicBezTo>
                    <a:pt x="538681" y="725950"/>
                    <a:pt x="548751" y="711924"/>
                    <a:pt x="551629" y="696100"/>
                  </a:cubicBezTo>
                  <a:cubicBezTo>
                    <a:pt x="555585" y="673443"/>
                    <a:pt x="553427" y="651145"/>
                    <a:pt x="536523" y="631005"/>
                  </a:cubicBezTo>
                  <a:cubicBezTo>
                    <a:pt x="514943" y="605111"/>
                    <a:pt x="493004" y="578138"/>
                    <a:pt x="485811" y="541815"/>
                  </a:cubicBezTo>
                  <a:close/>
                  <a:moveTo>
                    <a:pt x="116480" y="394914"/>
                  </a:moveTo>
                  <a:cubicBezTo>
                    <a:pt x="116839" y="421884"/>
                    <a:pt x="106801" y="440584"/>
                    <a:pt x="93896" y="459643"/>
                  </a:cubicBezTo>
                  <a:cubicBezTo>
                    <a:pt x="83859" y="439145"/>
                    <a:pt x="93538" y="410017"/>
                    <a:pt x="116480" y="394914"/>
                  </a:cubicBezTo>
                  <a:close/>
                  <a:moveTo>
                    <a:pt x="100520" y="340939"/>
                  </a:moveTo>
                  <a:cubicBezTo>
                    <a:pt x="104136" y="359381"/>
                    <a:pt x="93652" y="386862"/>
                    <a:pt x="76660" y="405666"/>
                  </a:cubicBezTo>
                  <a:cubicBezTo>
                    <a:pt x="67984" y="391925"/>
                    <a:pt x="80276" y="357211"/>
                    <a:pt x="100520" y="340939"/>
                  </a:cubicBezTo>
                  <a:close/>
                  <a:moveTo>
                    <a:pt x="373498" y="252826"/>
                  </a:moveTo>
                  <a:cubicBezTo>
                    <a:pt x="381260" y="254079"/>
                    <a:pt x="387900" y="259450"/>
                    <a:pt x="392745" y="268759"/>
                  </a:cubicBezTo>
                  <a:cubicBezTo>
                    <a:pt x="401000" y="284512"/>
                    <a:pt x="398488" y="300265"/>
                    <a:pt x="388438" y="314945"/>
                  </a:cubicBezTo>
                  <a:cubicBezTo>
                    <a:pt x="379106" y="328192"/>
                    <a:pt x="365109" y="331056"/>
                    <a:pt x="350034" y="328192"/>
                  </a:cubicBezTo>
                  <a:cubicBezTo>
                    <a:pt x="345728" y="327834"/>
                    <a:pt x="340703" y="326043"/>
                    <a:pt x="337831" y="323179"/>
                  </a:cubicBezTo>
                  <a:cubicBezTo>
                    <a:pt x="324911" y="310290"/>
                    <a:pt x="320245" y="293821"/>
                    <a:pt x="318809" y="276993"/>
                  </a:cubicBezTo>
                  <a:cubicBezTo>
                    <a:pt x="319886" y="276277"/>
                    <a:pt x="321321" y="275561"/>
                    <a:pt x="322757" y="275203"/>
                  </a:cubicBezTo>
                  <a:cubicBezTo>
                    <a:pt x="324911" y="279858"/>
                    <a:pt x="325987" y="285586"/>
                    <a:pt x="328859" y="289524"/>
                  </a:cubicBezTo>
                  <a:cubicBezTo>
                    <a:pt x="334960" y="297043"/>
                    <a:pt x="341421" y="305278"/>
                    <a:pt x="349317" y="309932"/>
                  </a:cubicBezTo>
                  <a:cubicBezTo>
                    <a:pt x="358648" y="314945"/>
                    <a:pt x="371210" y="308500"/>
                    <a:pt x="375517" y="299191"/>
                  </a:cubicBezTo>
                  <a:cubicBezTo>
                    <a:pt x="380542" y="288092"/>
                    <a:pt x="376235" y="274129"/>
                    <a:pt x="365827" y="268043"/>
                  </a:cubicBezTo>
                  <a:cubicBezTo>
                    <a:pt x="360802" y="265536"/>
                    <a:pt x="355059" y="264104"/>
                    <a:pt x="347522" y="261598"/>
                  </a:cubicBezTo>
                  <a:cubicBezTo>
                    <a:pt x="356854" y="254438"/>
                    <a:pt x="365737" y="251573"/>
                    <a:pt x="373498" y="252826"/>
                  </a:cubicBezTo>
                  <a:close/>
                  <a:moveTo>
                    <a:pt x="235423" y="121564"/>
                  </a:moveTo>
                  <a:cubicBezTo>
                    <a:pt x="256701" y="118689"/>
                    <a:pt x="271848" y="128392"/>
                    <a:pt x="283749" y="146001"/>
                  </a:cubicBezTo>
                  <a:cubicBezTo>
                    <a:pt x="296732" y="165766"/>
                    <a:pt x="305748" y="186610"/>
                    <a:pt x="298896" y="210687"/>
                  </a:cubicBezTo>
                  <a:cubicBezTo>
                    <a:pt x="297454" y="217515"/>
                    <a:pt x="294929" y="225422"/>
                    <a:pt x="290601" y="230453"/>
                  </a:cubicBezTo>
                  <a:cubicBezTo>
                    <a:pt x="261750" y="261718"/>
                    <a:pt x="227489" y="281842"/>
                    <a:pt x="183130" y="279686"/>
                  </a:cubicBezTo>
                  <a:cubicBezTo>
                    <a:pt x="179885" y="279686"/>
                    <a:pt x="176639" y="279327"/>
                    <a:pt x="173393" y="278608"/>
                  </a:cubicBezTo>
                  <a:cubicBezTo>
                    <a:pt x="144542" y="272499"/>
                    <a:pt x="136247" y="257765"/>
                    <a:pt x="146345" y="229734"/>
                  </a:cubicBezTo>
                  <a:cubicBezTo>
                    <a:pt x="148509" y="223625"/>
                    <a:pt x="151033" y="217875"/>
                    <a:pt x="153918" y="211766"/>
                  </a:cubicBezTo>
                  <a:cubicBezTo>
                    <a:pt x="154279" y="210687"/>
                    <a:pt x="156082" y="210328"/>
                    <a:pt x="157164" y="209250"/>
                  </a:cubicBezTo>
                  <a:cubicBezTo>
                    <a:pt x="155361" y="219672"/>
                    <a:pt x="152837" y="229375"/>
                    <a:pt x="151033" y="239078"/>
                  </a:cubicBezTo>
                  <a:cubicBezTo>
                    <a:pt x="148148" y="256687"/>
                    <a:pt x="153918" y="264593"/>
                    <a:pt x="171229" y="268905"/>
                  </a:cubicBezTo>
                  <a:cubicBezTo>
                    <a:pt x="200802" y="276093"/>
                    <a:pt x="227489" y="268905"/>
                    <a:pt x="252734" y="254171"/>
                  </a:cubicBezTo>
                  <a:cubicBezTo>
                    <a:pt x="257423" y="251655"/>
                    <a:pt x="261750" y="248421"/>
                    <a:pt x="265717" y="245187"/>
                  </a:cubicBezTo>
                  <a:cubicBezTo>
                    <a:pt x="288438" y="227218"/>
                    <a:pt x="293126" y="196313"/>
                    <a:pt x="276536" y="172954"/>
                  </a:cubicBezTo>
                  <a:cubicBezTo>
                    <a:pt x="257062" y="145642"/>
                    <a:pt x="237227" y="140251"/>
                    <a:pt x="206211" y="153548"/>
                  </a:cubicBezTo>
                  <a:cubicBezTo>
                    <a:pt x="202244" y="155345"/>
                    <a:pt x="198277" y="157501"/>
                    <a:pt x="189622" y="161813"/>
                  </a:cubicBezTo>
                  <a:cubicBezTo>
                    <a:pt x="199359" y="137735"/>
                    <a:pt x="213424" y="124079"/>
                    <a:pt x="235423" y="121564"/>
                  </a:cubicBezTo>
                  <a:close/>
                  <a:moveTo>
                    <a:pt x="416850" y="109901"/>
                  </a:moveTo>
                  <a:cubicBezTo>
                    <a:pt x="408127" y="110751"/>
                    <a:pt x="400253" y="114511"/>
                    <a:pt x="396138" y="121315"/>
                  </a:cubicBezTo>
                  <a:cubicBezTo>
                    <a:pt x="383612" y="141009"/>
                    <a:pt x="373234" y="162136"/>
                    <a:pt x="376455" y="186844"/>
                  </a:cubicBezTo>
                  <a:cubicBezTo>
                    <a:pt x="378244" y="201525"/>
                    <a:pt x="387907" y="210119"/>
                    <a:pt x="401506" y="214058"/>
                  </a:cubicBezTo>
                  <a:cubicBezTo>
                    <a:pt x="407948" y="215849"/>
                    <a:pt x="414389" y="215849"/>
                    <a:pt x="425126" y="216923"/>
                  </a:cubicBezTo>
                  <a:cubicBezTo>
                    <a:pt x="434073" y="214416"/>
                    <a:pt x="446956" y="211910"/>
                    <a:pt x="458766" y="206180"/>
                  </a:cubicBezTo>
                  <a:cubicBezTo>
                    <a:pt x="464850" y="203674"/>
                    <a:pt x="472365" y="196154"/>
                    <a:pt x="473081" y="189709"/>
                  </a:cubicBezTo>
                  <a:cubicBezTo>
                    <a:pt x="475944" y="168582"/>
                    <a:pt x="470218" y="148171"/>
                    <a:pt x="458766" y="130267"/>
                  </a:cubicBezTo>
                  <a:cubicBezTo>
                    <a:pt x="454829" y="124538"/>
                    <a:pt x="448388" y="119882"/>
                    <a:pt x="442662" y="115944"/>
                  </a:cubicBezTo>
                  <a:cubicBezTo>
                    <a:pt x="435146" y="111110"/>
                    <a:pt x="425573" y="109051"/>
                    <a:pt x="416850" y="109901"/>
                  </a:cubicBezTo>
                  <a:close/>
                  <a:moveTo>
                    <a:pt x="429152" y="92937"/>
                  </a:moveTo>
                  <a:cubicBezTo>
                    <a:pt x="442035" y="92847"/>
                    <a:pt x="455187" y="98577"/>
                    <a:pt x="465924" y="109856"/>
                  </a:cubicBezTo>
                  <a:cubicBezTo>
                    <a:pt x="467355" y="111288"/>
                    <a:pt x="468429" y="113079"/>
                    <a:pt x="469502" y="114511"/>
                  </a:cubicBezTo>
                  <a:cubicBezTo>
                    <a:pt x="484891" y="137070"/>
                    <a:pt x="489901" y="161778"/>
                    <a:pt x="488112" y="188634"/>
                  </a:cubicBezTo>
                  <a:cubicBezTo>
                    <a:pt x="487396" y="201167"/>
                    <a:pt x="480596" y="210119"/>
                    <a:pt x="469502" y="214058"/>
                  </a:cubicBezTo>
                  <a:cubicBezTo>
                    <a:pt x="454829" y="219071"/>
                    <a:pt x="439441" y="224801"/>
                    <a:pt x="424052" y="226233"/>
                  </a:cubicBezTo>
                  <a:cubicBezTo>
                    <a:pt x="386475" y="229456"/>
                    <a:pt x="366434" y="208687"/>
                    <a:pt x="368581" y="172879"/>
                  </a:cubicBezTo>
                  <a:cubicBezTo>
                    <a:pt x="367866" y="146739"/>
                    <a:pt x="380033" y="128476"/>
                    <a:pt x="393990" y="110930"/>
                  </a:cubicBezTo>
                  <a:cubicBezTo>
                    <a:pt x="403653" y="98935"/>
                    <a:pt x="416268" y="93026"/>
                    <a:pt x="429152" y="92937"/>
                  </a:cubicBezTo>
                  <a:close/>
                  <a:moveTo>
                    <a:pt x="337990" y="35801"/>
                  </a:moveTo>
                  <a:cubicBezTo>
                    <a:pt x="323603" y="37240"/>
                    <a:pt x="309217" y="37240"/>
                    <a:pt x="294830" y="39038"/>
                  </a:cubicBezTo>
                  <a:cubicBezTo>
                    <a:pt x="265338" y="42634"/>
                    <a:pt x="236205" y="48029"/>
                    <a:pt x="209591" y="62055"/>
                  </a:cubicBezTo>
                  <a:cubicBezTo>
                    <a:pt x="162475" y="87949"/>
                    <a:pt x="123272" y="120676"/>
                    <a:pt x="98815" y="168868"/>
                  </a:cubicBezTo>
                  <a:cubicBezTo>
                    <a:pt x="88744" y="189727"/>
                    <a:pt x="77954" y="209867"/>
                    <a:pt x="69682" y="231445"/>
                  </a:cubicBezTo>
                  <a:cubicBezTo>
                    <a:pt x="57454" y="263453"/>
                    <a:pt x="46304" y="296180"/>
                    <a:pt x="36593" y="328907"/>
                  </a:cubicBezTo>
                  <a:cubicBezTo>
                    <a:pt x="22566" y="373143"/>
                    <a:pt x="22207" y="417379"/>
                    <a:pt x="41629" y="460176"/>
                  </a:cubicBezTo>
                  <a:cubicBezTo>
                    <a:pt x="50980" y="481395"/>
                    <a:pt x="61770" y="501535"/>
                    <a:pt x="71481" y="522394"/>
                  </a:cubicBezTo>
                  <a:cubicBezTo>
                    <a:pt x="76156" y="531745"/>
                    <a:pt x="83349" y="536060"/>
                    <a:pt x="93420" y="536780"/>
                  </a:cubicBezTo>
                  <a:cubicBezTo>
                    <a:pt x="121114" y="538937"/>
                    <a:pt x="148808" y="540376"/>
                    <a:pt x="176142" y="543253"/>
                  </a:cubicBezTo>
                  <a:cubicBezTo>
                    <a:pt x="203836" y="546130"/>
                    <a:pt x="231530" y="546130"/>
                    <a:pt x="258864" y="541455"/>
                  </a:cubicBezTo>
                  <a:cubicBezTo>
                    <a:pt x="271093" y="539297"/>
                    <a:pt x="283321" y="535701"/>
                    <a:pt x="295550" y="533543"/>
                  </a:cubicBezTo>
                  <a:cubicBezTo>
                    <a:pt x="345183" y="525990"/>
                    <a:pt x="394457" y="518078"/>
                    <a:pt x="444090" y="510886"/>
                  </a:cubicBezTo>
                  <a:cubicBezTo>
                    <a:pt x="466748" y="507649"/>
                    <a:pt x="489767" y="504052"/>
                    <a:pt x="512785" y="503693"/>
                  </a:cubicBezTo>
                  <a:cubicBezTo>
                    <a:pt x="567454" y="502973"/>
                    <a:pt x="611332" y="484991"/>
                    <a:pt x="637947" y="433923"/>
                  </a:cubicBezTo>
                  <a:cubicBezTo>
                    <a:pt x="647658" y="416300"/>
                    <a:pt x="648378" y="397599"/>
                    <a:pt x="651614" y="377819"/>
                  </a:cubicBezTo>
                  <a:cubicBezTo>
                    <a:pt x="647658" y="358758"/>
                    <a:pt x="645500" y="338618"/>
                    <a:pt x="639746" y="320276"/>
                  </a:cubicBezTo>
                  <a:cubicBezTo>
                    <a:pt x="623561" y="272084"/>
                    <a:pt x="605578" y="224612"/>
                    <a:pt x="581480" y="180017"/>
                  </a:cubicBezTo>
                  <a:cubicBezTo>
                    <a:pt x="554146" y="130386"/>
                    <a:pt x="522496" y="87230"/>
                    <a:pt x="468187" y="63493"/>
                  </a:cubicBezTo>
                  <a:cubicBezTo>
                    <a:pt x="426466" y="45152"/>
                    <a:pt x="384386" y="31485"/>
                    <a:pt x="337990" y="35801"/>
                  </a:cubicBezTo>
                  <a:close/>
                  <a:moveTo>
                    <a:pt x="364964" y="197"/>
                  </a:moveTo>
                  <a:cubicBezTo>
                    <a:pt x="409203" y="-1961"/>
                    <a:pt x="448765" y="13863"/>
                    <a:pt x="488328" y="31845"/>
                  </a:cubicBezTo>
                  <a:cubicBezTo>
                    <a:pt x="545514" y="57379"/>
                    <a:pt x="585077" y="100177"/>
                    <a:pt x="614929" y="154123"/>
                  </a:cubicBezTo>
                  <a:cubicBezTo>
                    <a:pt x="643702" y="205551"/>
                    <a:pt x="663483" y="260576"/>
                    <a:pt x="687581" y="314162"/>
                  </a:cubicBezTo>
                  <a:cubicBezTo>
                    <a:pt x="699449" y="340776"/>
                    <a:pt x="695853" y="369547"/>
                    <a:pt x="696932" y="397959"/>
                  </a:cubicBezTo>
                  <a:cubicBezTo>
                    <a:pt x="698011" y="419897"/>
                    <a:pt x="691177" y="439317"/>
                    <a:pt x="681826" y="458378"/>
                  </a:cubicBezTo>
                  <a:cubicBezTo>
                    <a:pt x="665641" y="490386"/>
                    <a:pt x="640465" y="509807"/>
                    <a:pt x="606657" y="520596"/>
                  </a:cubicBezTo>
                  <a:cubicBezTo>
                    <a:pt x="579682" y="529587"/>
                    <a:pt x="553067" y="539297"/>
                    <a:pt x="523935" y="538578"/>
                  </a:cubicBezTo>
                  <a:cubicBezTo>
                    <a:pt x="521057" y="548648"/>
                    <a:pt x="526093" y="555121"/>
                    <a:pt x="530049" y="561595"/>
                  </a:cubicBezTo>
                  <a:cubicBezTo>
                    <a:pt x="541918" y="578857"/>
                    <a:pt x="552708" y="597199"/>
                    <a:pt x="565655" y="613743"/>
                  </a:cubicBezTo>
                  <a:cubicBezTo>
                    <a:pt x="587954" y="642514"/>
                    <a:pt x="589393" y="674881"/>
                    <a:pt x="578244" y="705810"/>
                  </a:cubicBezTo>
                  <a:cubicBezTo>
                    <a:pt x="569971" y="728108"/>
                    <a:pt x="554146" y="747529"/>
                    <a:pt x="526812" y="752564"/>
                  </a:cubicBezTo>
                  <a:cubicBezTo>
                    <a:pt x="498758" y="757958"/>
                    <a:pt x="471784" y="766590"/>
                    <a:pt x="444090" y="772703"/>
                  </a:cubicBezTo>
                  <a:cubicBezTo>
                    <a:pt x="431142" y="775221"/>
                    <a:pt x="417835" y="777019"/>
                    <a:pt x="404887" y="777379"/>
                  </a:cubicBezTo>
                  <a:cubicBezTo>
                    <a:pt x="370719" y="778817"/>
                    <a:pt x="337270" y="783493"/>
                    <a:pt x="302383" y="778817"/>
                  </a:cubicBezTo>
                  <a:cubicBezTo>
                    <a:pt x="263899" y="773782"/>
                    <a:pt x="238363" y="729187"/>
                    <a:pt x="249153" y="698977"/>
                  </a:cubicBezTo>
                  <a:cubicBezTo>
                    <a:pt x="254189" y="684592"/>
                    <a:pt x="258505" y="669846"/>
                    <a:pt x="263899" y="656180"/>
                  </a:cubicBezTo>
                  <a:cubicBezTo>
                    <a:pt x="273970" y="630646"/>
                    <a:pt x="272891" y="604752"/>
                    <a:pt x="269654" y="577779"/>
                  </a:cubicBezTo>
                  <a:cubicBezTo>
                    <a:pt x="261022" y="577779"/>
                    <a:pt x="253110" y="576700"/>
                    <a:pt x="245557" y="578138"/>
                  </a:cubicBezTo>
                  <a:cubicBezTo>
                    <a:pt x="207792" y="584971"/>
                    <a:pt x="170747" y="577779"/>
                    <a:pt x="133342" y="573103"/>
                  </a:cubicBezTo>
                  <a:cubicBezTo>
                    <a:pt x="119675" y="571665"/>
                    <a:pt x="106008" y="570586"/>
                    <a:pt x="92341" y="568788"/>
                  </a:cubicBezTo>
                  <a:cubicBezTo>
                    <a:pt x="76156" y="566270"/>
                    <a:pt x="63208" y="559437"/>
                    <a:pt x="54576" y="543613"/>
                  </a:cubicBezTo>
                  <a:cubicBezTo>
                    <a:pt x="47023" y="528508"/>
                    <a:pt x="34435" y="515561"/>
                    <a:pt x="27242" y="500456"/>
                  </a:cubicBezTo>
                  <a:cubicBezTo>
                    <a:pt x="-1531" y="439677"/>
                    <a:pt x="-9803" y="377459"/>
                    <a:pt x="13575" y="312724"/>
                  </a:cubicBezTo>
                  <a:cubicBezTo>
                    <a:pt x="26882" y="276760"/>
                    <a:pt x="37672" y="240436"/>
                    <a:pt x="50260" y="204112"/>
                  </a:cubicBezTo>
                  <a:cubicBezTo>
                    <a:pt x="65007" y="162035"/>
                    <a:pt x="85867" y="123194"/>
                    <a:pt x="116798" y="91186"/>
                  </a:cubicBezTo>
                  <a:cubicBezTo>
                    <a:pt x="168589" y="38678"/>
                    <a:pt x="230811" y="6670"/>
                    <a:pt x="305980" y="3074"/>
                  </a:cubicBezTo>
                  <a:cubicBezTo>
                    <a:pt x="325402" y="2355"/>
                    <a:pt x="345183" y="916"/>
                    <a:pt x="364964" y="197"/>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3" name="Freeform 277">
              <a:extLst>
                <a:ext uri="{FF2B5EF4-FFF2-40B4-BE49-F238E27FC236}">
                  <a16:creationId xmlns="" xmlns:a16="http://schemas.microsoft.com/office/drawing/2014/main" id="{92B003E5-4857-9646-984F-C4A79DC405CB}"/>
                </a:ext>
              </a:extLst>
            </p:cNvPr>
            <p:cNvSpPr>
              <a:spLocks/>
            </p:cNvSpPr>
            <p:nvPr/>
          </p:nvSpPr>
          <p:spPr bwMode="auto">
            <a:xfrm>
              <a:off x="126635" y="4021603"/>
              <a:ext cx="503542" cy="512932"/>
            </a:xfrm>
            <a:custGeom>
              <a:avLst/>
              <a:gdLst/>
              <a:ahLst/>
              <a:cxnLst/>
              <a:rect l="0" t="0"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4" name="Freeform 23">
              <a:extLst>
                <a:ext uri="{FF2B5EF4-FFF2-40B4-BE49-F238E27FC236}">
                  <a16:creationId xmlns="" xmlns:a16="http://schemas.microsoft.com/office/drawing/2014/main" id="{FABC079C-26DA-A741-A0BA-5F0152A3BA3D}"/>
                </a:ext>
              </a:extLst>
            </p:cNvPr>
            <p:cNvSpPr>
              <a:spLocks noChangeArrowheads="1"/>
            </p:cNvSpPr>
            <p:nvPr/>
          </p:nvSpPr>
          <p:spPr bwMode="auto">
            <a:xfrm>
              <a:off x="1494521" y="1213344"/>
              <a:ext cx="403215" cy="411162"/>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5" name="Freeform 24">
              <a:extLst>
                <a:ext uri="{FF2B5EF4-FFF2-40B4-BE49-F238E27FC236}">
                  <a16:creationId xmlns="" xmlns:a16="http://schemas.microsoft.com/office/drawing/2014/main" id="{95B0728C-AB72-E54A-A719-A860C0FCBFD1}"/>
                </a:ext>
              </a:extLst>
            </p:cNvPr>
            <p:cNvSpPr>
              <a:spLocks noChangeArrowheads="1"/>
            </p:cNvSpPr>
            <p:nvPr/>
          </p:nvSpPr>
          <p:spPr bwMode="auto">
            <a:xfrm>
              <a:off x="11632052" y="133846"/>
              <a:ext cx="511163" cy="1830385"/>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6" name="Freeform 281">
              <a:extLst>
                <a:ext uri="{FF2B5EF4-FFF2-40B4-BE49-F238E27FC236}">
                  <a16:creationId xmlns="" xmlns:a16="http://schemas.microsoft.com/office/drawing/2014/main" id="{F5F7A027-4FCE-A746-AFA8-DE7890C69F9F}"/>
                </a:ext>
              </a:extLst>
            </p:cNvPr>
            <p:cNvSpPr>
              <a:spLocks/>
            </p:cNvSpPr>
            <p:nvPr/>
          </p:nvSpPr>
          <p:spPr bwMode="auto">
            <a:xfrm>
              <a:off x="11559238" y="3733571"/>
              <a:ext cx="695729" cy="1829447"/>
            </a:xfrm>
            <a:custGeom>
              <a:avLst/>
              <a:gdLst/>
              <a:ahLst/>
              <a:cxnLst/>
              <a:rect l="0" t="0"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lnTo>
                    <a:pt x="230164" y="1521787"/>
                  </a:ln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7" name="Freeform 26">
              <a:extLst>
                <a:ext uri="{FF2B5EF4-FFF2-40B4-BE49-F238E27FC236}">
                  <a16:creationId xmlns="" xmlns:a16="http://schemas.microsoft.com/office/drawing/2014/main" id="{853241DF-91A4-7848-BC72-E1B203F16D3F}"/>
                </a:ext>
              </a:extLst>
            </p:cNvPr>
            <p:cNvSpPr>
              <a:spLocks noChangeArrowheads="1"/>
            </p:cNvSpPr>
            <p:nvPr/>
          </p:nvSpPr>
          <p:spPr bwMode="auto">
            <a:xfrm>
              <a:off x="11127239" y="5605950"/>
              <a:ext cx="1071536" cy="1212848"/>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8" name="Freeform 27">
              <a:extLst>
                <a:ext uri="{FF2B5EF4-FFF2-40B4-BE49-F238E27FC236}">
                  <a16:creationId xmlns="" xmlns:a16="http://schemas.microsoft.com/office/drawing/2014/main" id="{A09EB73C-46F3-F74C-9BE9-6FF82B521C9E}"/>
                </a:ext>
              </a:extLst>
            </p:cNvPr>
            <p:cNvSpPr>
              <a:spLocks noChangeArrowheads="1"/>
            </p:cNvSpPr>
            <p:nvPr/>
          </p:nvSpPr>
          <p:spPr bwMode="auto">
            <a:xfrm>
              <a:off x="10119200" y="143371"/>
              <a:ext cx="1393791" cy="1214436"/>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9" name="Freeform 266">
              <a:extLst>
                <a:ext uri="{FF2B5EF4-FFF2-40B4-BE49-F238E27FC236}">
                  <a16:creationId xmlns="" xmlns:a16="http://schemas.microsoft.com/office/drawing/2014/main" id="{FEC17996-3164-F041-8131-5121AFE86FAC}"/>
                </a:ext>
              </a:extLst>
            </p:cNvPr>
            <p:cNvSpPr>
              <a:spLocks/>
            </p:cNvSpPr>
            <p:nvPr/>
          </p:nvSpPr>
          <p:spPr bwMode="auto">
            <a:xfrm>
              <a:off x="10767479" y="-23394"/>
              <a:ext cx="757829" cy="948653"/>
            </a:xfrm>
            <a:custGeom>
              <a:avLst/>
              <a:gdLst/>
              <a:ahLst/>
              <a:cxnLst/>
              <a:rect l="0" t="0"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0" name="Freeform 264">
              <a:extLst>
                <a:ext uri="{FF2B5EF4-FFF2-40B4-BE49-F238E27FC236}">
                  <a16:creationId xmlns="" xmlns:a16="http://schemas.microsoft.com/office/drawing/2014/main" id="{5E10E62B-046A-D945-B372-CC365E5499E9}"/>
                </a:ext>
              </a:extLst>
            </p:cNvPr>
            <p:cNvSpPr>
              <a:spLocks/>
            </p:cNvSpPr>
            <p:nvPr/>
          </p:nvSpPr>
          <p:spPr bwMode="auto">
            <a:xfrm>
              <a:off x="10407439" y="5544876"/>
              <a:ext cx="672436" cy="1334247"/>
            </a:xfrm>
            <a:custGeom>
              <a:avLst/>
              <a:gdLst/>
              <a:ahLst/>
              <a:cxnLst/>
              <a:rect l="0" t="0"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1" name="Freeform 267">
              <a:extLst>
                <a:ext uri="{FF2B5EF4-FFF2-40B4-BE49-F238E27FC236}">
                  <a16:creationId xmlns="" xmlns:a16="http://schemas.microsoft.com/office/drawing/2014/main" id="{4D73F472-B69B-EE45-9E97-115254BBC9A4}"/>
                </a:ext>
              </a:extLst>
            </p:cNvPr>
            <p:cNvSpPr>
              <a:spLocks/>
            </p:cNvSpPr>
            <p:nvPr/>
          </p:nvSpPr>
          <p:spPr bwMode="auto">
            <a:xfrm>
              <a:off x="9124514" y="61163"/>
              <a:ext cx="994893" cy="726739"/>
            </a:xfrm>
            <a:custGeom>
              <a:avLst/>
              <a:gdLst/>
              <a:ahLst/>
              <a:cxnLst/>
              <a:rect l="0" t="0" r="r" b="b"/>
              <a:pathLst>
                <a:path w="1096685" h="801095">
                  <a:moveTo>
                    <a:pt x="561219" y="551196"/>
                  </a:moveTo>
                  <a:cubicBezTo>
                    <a:pt x="576301" y="566852"/>
                    <a:pt x="577378" y="587134"/>
                    <a:pt x="565528" y="611686"/>
                  </a:cubicBezTo>
                  <a:cubicBezTo>
                    <a:pt x="556910" y="612753"/>
                    <a:pt x="555115" y="606348"/>
                    <a:pt x="553679" y="599944"/>
                  </a:cubicBezTo>
                  <a:cubicBezTo>
                    <a:pt x="549370" y="583220"/>
                    <a:pt x="547574" y="566852"/>
                    <a:pt x="561219" y="551196"/>
                  </a:cubicBezTo>
                  <a:close/>
                  <a:moveTo>
                    <a:pt x="537761" y="508334"/>
                  </a:moveTo>
                  <a:cubicBezTo>
                    <a:pt x="542451" y="535407"/>
                    <a:pt x="530184" y="557492"/>
                    <a:pt x="525133" y="581003"/>
                  </a:cubicBezTo>
                  <a:cubicBezTo>
                    <a:pt x="511062" y="578865"/>
                    <a:pt x="513588" y="569960"/>
                    <a:pt x="513588" y="562479"/>
                  </a:cubicBezTo>
                  <a:cubicBezTo>
                    <a:pt x="513588" y="537544"/>
                    <a:pt x="521525" y="519377"/>
                    <a:pt x="537761" y="508334"/>
                  </a:cubicBezTo>
                  <a:close/>
                  <a:moveTo>
                    <a:pt x="517750" y="470234"/>
                  </a:moveTo>
                  <a:cubicBezTo>
                    <a:pt x="520232" y="498102"/>
                    <a:pt x="511366" y="518369"/>
                    <a:pt x="500726" y="539722"/>
                  </a:cubicBezTo>
                  <a:cubicBezTo>
                    <a:pt x="487249" y="532484"/>
                    <a:pt x="490796" y="521626"/>
                    <a:pt x="492214" y="512940"/>
                  </a:cubicBezTo>
                  <a:cubicBezTo>
                    <a:pt x="495052" y="497378"/>
                    <a:pt x="497534" y="481092"/>
                    <a:pt x="517750" y="470234"/>
                  </a:cubicBezTo>
                  <a:close/>
                  <a:moveTo>
                    <a:pt x="125090" y="363871"/>
                  </a:moveTo>
                  <a:cubicBezTo>
                    <a:pt x="126528" y="377530"/>
                    <a:pt x="124012" y="389750"/>
                    <a:pt x="116104" y="401612"/>
                  </a:cubicBezTo>
                  <a:cubicBezTo>
                    <a:pt x="107837" y="387594"/>
                    <a:pt x="111072" y="374295"/>
                    <a:pt x="125090" y="363871"/>
                  </a:cubicBezTo>
                  <a:close/>
                  <a:moveTo>
                    <a:pt x="120165" y="303546"/>
                  </a:moveTo>
                  <a:cubicBezTo>
                    <a:pt x="120165" y="316954"/>
                    <a:pt x="113840" y="326738"/>
                    <a:pt x="98584" y="336522"/>
                  </a:cubicBezTo>
                  <a:cubicBezTo>
                    <a:pt x="96724" y="321664"/>
                    <a:pt x="101933" y="312968"/>
                    <a:pt x="120165" y="303546"/>
                  </a:cubicBezTo>
                  <a:close/>
                  <a:moveTo>
                    <a:pt x="652561" y="272508"/>
                  </a:moveTo>
                  <a:cubicBezTo>
                    <a:pt x="639595" y="273949"/>
                    <a:pt x="626629" y="275390"/>
                    <a:pt x="614024" y="277551"/>
                  </a:cubicBezTo>
                  <a:cubicBezTo>
                    <a:pt x="608982" y="277911"/>
                    <a:pt x="603579" y="279712"/>
                    <a:pt x="598897" y="281513"/>
                  </a:cubicBezTo>
                  <a:cubicBezTo>
                    <a:pt x="557839" y="299884"/>
                    <a:pt x="522183" y="325099"/>
                    <a:pt x="491210" y="357878"/>
                  </a:cubicBezTo>
                  <a:cubicBezTo>
                    <a:pt x="454834" y="396421"/>
                    <a:pt x="449792" y="446491"/>
                    <a:pt x="443669" y="495480"/>
                  </a:cubicBezTo>
                  <a:cubicBezTo>
                    <a:pt x="437546" y="546990"/>
                    <a:pt x="461677" y="592017"/>
                    <a:pt x="483646" y="635963"/>
                  </a:cubicBezTo>
                  <a:cubicBezTo>
                    <a:pt x="490850" y="650371"/>
                    <a:pt x="502015" y="664420"/>
                    <a:pt x="515340" y="673425"/>
                  </a:cubicBezTo>
                  <a:cubicBezTo>
                    <a:pt x="534789" y="686032"/>
                    <a:pt x="557479" y="694317"/>
                    <a:pt x="579089" y="704403"/>
                  </a:cubicBezTo>
                  <a:cubicBezTo>
                    <a:pt x="593855" y="711247"/>
                    <a:pt x="608261" y="719532"/>
                    <a:pt x="623388" y="725296"/>
                  </a:cubicBezTo>
                  <a:cubicBezTo>
                    <a:pt x="647158" y="734301"/>
                    <a:pt x="670569" y="744747"/>
                    <a:pt x="694699" y="748349"/>
                  </a:cubicBezTo>
                  <a:cubicBezTo>
                    <a:pt x="728915" y="753392"/>
                    <a:pt x="764570" y="753392"/>
                    <a:pt x="799506" y="754473"/>
                  </a:cubicBezTo>
                  <a:cubicBezTo>
                    <a:pt x="809590" y="754833"/>
                    <a:pt x="820395" y="751951"/>
                    <a:pt x="830479" y="751591"/>
                  </a:cubicBezTo>
                  <a:cubicBezTo>
                    <a:pt x="875499" y="749070"/>
                    <a:pt x="917998" y="741505"/>
                    <a:pt x="955454" y="713769"/>
                  </a:cubicBezTo>
                  <a:cubicBezTo>
                    <a:pt x="1011639" y="671624"/>
                    <a:pt x="1048375" y="619393"/>
                    <a:pt x="1051256" y="546630"/>
                  </a:cubicBezTo>
                  <a:cubicBezTo>
                    <a:pt x="1051256" y="536184"/>
                    <a:pt x="1053057" y="525738"/>
                    <a:pt x="1054498" y="515291"/>
                  </a:cubicBezTo>
                  <a:cubicBezTo>
                    <a:pt x="1059180" y="479630"/>
                    <a:pt x="1059540" y="444330"/>
                    <a:pt x="1049095" y="409029"/>
                  </a:cubicBezTo>
                  <a:cubicBezTo>
                    <a:pt x="1028927" y="344550"/>
                    <a:pt x="980665" y="309970"/>
                    <a:pt x="919799" y="298083"/>
                  </a:cubicBezTo>
                  <a:cubicBezTo>
                    <a:pt x="917277" y="297723"/>
                    <a:pt x="914756" y="298443"/>
                    <a:pt x="913316" y="298443"/>
                  </a:cubicBezTo>
                  <a:cubicBezTo>
                    <a:pt x="917277" y="307809"/>
                    <a:pt x="923760" y="316454"/>
                    <a:pt x="924481" y="325099"/>
                  </a:cubicBezTo>
                  <a:cubicBezTo>
                    <a:pt x="925921" y="344190"/>
                    <a:pt x="924841" y="363642"/>
                    <a:pt x="924120" y="382733"/>
                  </a:cubicBezTo>
                  <a:cubicBezTo>
                    <a:pt x="923760" y="393900"/>
                    <a:pt x="918358" y="403265"/>
                    <a:pt x="908274" y="408668"/>
                  </a:cubicBezTo>
                  <a:cubicBezTo>
                    <a:pt x="894227" y="416233"/>
                    <a:pt x="878741" y="422717"/>
                    <a:pt x="862894" y="418034"/>
                  </a:cubicBezTo>
                  <a:cubicBezTo>
                    <a:pt x="848127" y="413351"/>
                    <a:pt x="834441" y="405427"/>
                    <a:pt x="819314" y="398582"/>
                  </a:cubicBezTo>
                  <a:cubicBezTo>
                    <a:pt x="810310" y="411550"/>
                    <a:pt x="799866" y="424878"/>
                    <a:pt x="778616" y="423437"/>
                  </a:cubicBezTo>
                  <a:cubicBezTo>
                    <a:pt x="756287" y="421996"/>
                    <a:pt x="747643" y="406867"/>
                    <a:pt x="742961" y="389937"/>
                  </a:cubicBezTo>
                  <a:cubicBezTo>
                    <a:pt x="725313" y="390658"/>
                    <a:pt x="709826" y="392459"/>
                    <a:pt x="693979" y="392459"/>
                  </a:cubicBezTo>
                  <a:cubicBezTo>
                    <a:pt x="678853" y="392459"/>
                    <a:pt x="663726" y="388497"/>
                    <a:pt x="658684" y="372287"/>
                  </a:cubicBezTo>
                  <a:cubicBezTo>
                    <a:pt x="653281" y="355717"/>
                    <a:pt x="664806" y="344550"/>
                    <a:pt x="676692" y="335905"/>
                  </a:cubicBezTo>
                  <a:cubicBezTo>
                    <a:pt x="689297" y="326900"/>
                    <a:pt x="702623" y="318615"/>
                    <a:pt x="716669" y="308889"/>
                  </a:cubicBezTo>
                  <a:cubicBezTo>
                    <a:pt x="704424" y="303126"/>
                    <a:pt x="693619" y="299164"/>
                    <a:pt x="683535" y="293400"/>
                  </a:cubicBezTo>
                  <a:cubicBezTo>
                    <a:pt x="672730" y="287277"/>
                    <a:pt x="663006" y="279712"/>
                    <a:pt x="652561" y="272508"/>
                  </a:cubicBezTo>
                  <a:close/>
                  <a:moveTo>
                    <a:pt x="90496" y="252746"/>
                  </a:moveTo>
                  <a:cubicBezTo>
                    <a:pt x="91596" y="280286"/>
                    <a:pt x="83536" y="300216"/>
                    <a:pt x="69248" y="319059"/>
                  </a:cubicBezTo>
                  <a:cubicBezTo>
                    <a:pt x="53862" y="311087"/>
                    <a:pt x="59723" y="299491"/>
                    <a:pt x="61921" y="290432"/>
                  </a:cubicBezTo>
                  <a:cubicBezTo>
                    <a:pt x="65585" y="275575"/>
                    <a:pt x="69615" y="259631"/>
                    <a:pt x="90496" y="252746"/>
                  </a:cubicBezTo>
                  <a:close/>
                  <a:moveTo>
                    <a:pt x="842139" y="217080"/>
                  </a:moveTo>
                  <a:cubicBezTo>
                    <a:pt x="837772" y="214694"/>
                    <a:pt x="831380" y="215594"/>
                    <a:pt x="822916" y="219557"/>
                  </a:cubicBezTo>
                  <a:cubicBezTo>
                    <a:pt x="810310" y="225320"/>
                    <a:pt x="801306" y="235046"/>
                    <a:pt x="795904" y="247653"/>
                  </a:cubicBezTo>
                  <a:cubicBezTo>
                    <a:pt x="789421" y="262422"/>
                    <a:pt x="787620" y="277911"/>
                    <a:pt x="787620" y="294121"/>
                  </a:cubicBezTo>
                  <a:cubicBezTo>
                    <a:pt x="787620" y="306008"/>
                    <a:pt x="786180" y="318255"/>
                    <a:pt x="785459" y="330502"/>
                  </a:cubicBezTo>
                  <a:cubicBezTo>
                    <a:pt x="784019" y="330862"/>
                    <a:pt x="782218" y="331583"/>
                    <a:pt x="780777" y="331943"/>
                  </a:cubicBezTo>
                  <a:cubicBezTo>
                    <a:pt x="777896" y="328701"/>
                    <a:pt x="773214" y="325459"/>
                    <a:pt x="772134" y="321497"/>
                  </a:cubicBezTo>
                  <a:cubicBezTo>
                    <a:pt x="769973" y="312491"/>
                    <a:pt x="768892" y="303126"/>
                    <a:pt x="768532" y="294121"/>
                  </a:cubicBezTo>
                  <a:cubicBezTo>
                    <a:pt x="767452" y="278631"/>
                    <a:pt x="767452" y="277911"/>
                    <a:pt x="752325" y="273949"/>
                  </a:cubicBezTo>
                  <a:cubicBezTo>
                    <a:pt x="740800" y="271067"/>
                    <a:pt x="728915" y="268906"/>
                    <a:pt x="717389" y="267105"/>
                  </a:cubicBezTo>
                  <a:cubicBezTo>
                    <a:pt x="705144" y="266024"/>
                    <a:pt x="692899" y="268545"/>
                    <a:pt x="678492" y="273949"/>
                  </a:cubicBezTo>
                  <a:cubicBezTo>
                    <a:pt x="703343" y="290879"/>
                    <a:pt x="728554" y="295922"/>
                    <a:pt x="754126" y="299524"/>
                  </a:cubicBezTo>
                  <a:cubicBezTo>
                    <a:pt x="757367" y="309970"/>
                    <a:pt x="752685" y="315373"/>
                    <a:pt x="745122" y="319696"/>
                  </a:cubicBezTo>
                  <a:cubicBezTo>
                    <a:pt x="730715" y="327981"/>
                    <a:pt x="716669" y="336266"/>
                    <a:pt x="702623" y="345271"/>
                  </a:cubicBezTo>
                  <a:cubicBezTo>
                    <a:pt x="695420" y="349954"/>
                    <a:pt x="687136" y="354276"/>
                    <a:pt x="684615" y="366524"/>
                  </a:cubicBezTo>
                  <a:cubicBezTo>
                    <a:pt x="705504" y="370486"/>
                    <a:pt x="724593" y="369045"/>
                    <a:pt x="742961" y="361841"/>
                  </a:cubicBezTo>
                  <a:cubicBezTo>
                    <a:pt x="755206" y="357518"/>
                    <a:pt x="763490" y="361480"/>
                    <a:pt x="767091" y="373368"/>
                  </a:cubicBezTo>
                  <a:cubicBezTo>
                    <a:pt x="768532" y="378411"/>
                    <a:pt x="768892" y="384174"/>
                    <a:pt x="770693" y="388857"/>
                  </a:cubicBezTo>
                  <a:cubicBezTo>
                    <a:pt x="773574" y="396421"/>
                    <a:pt x="780057" y="398582"/>
                    <a:pt x="786540" y="394980"/>
                  </a:cubicBezTo>
                  <a:cubicBezTo>
                    <a:pt x="791582" y="391738"/>
                    <a:pt x="796264" y="387776"/>
                    <a:pt x="799506" y="382733"/>
                  </a:cubicBezTo>
                  <a:cubicBezTo>
                    <a:pt x="805268" y="373368"/>
                    <a:pt x="810671" y="363282"/>
                    <a:pt x="814632" y="353196"/>
                  </a:cubicBezTo>
                  <a:cubicBezTo>
                    <a:pt x="817514" y="346352"/>
                    <a:pt x="822556" y="342749"/>
                    <a:pt x="827958" y="344550"/>
                  </a:cubicBezTo>
                  <a:cubicBezTo>
                    <a:pt x="832640" y="345991"/>
                    <a:pt x="836242" y="351755"/>
                    <a:pt x="839483" y="356437"/>
                  </a:cubicBezTo>
                  <a:cubicBezTo>
                    <a:pt x="840924" y="357878"/>
                    <a:pt x="840204" y="361480"/>
                    <a:pt x="840564" y="364002"/>
                  </a:cubicBezTo>
                  <a:cubicBezTo>
                    <a:pt x="843085" y="384534"/>
                    <a:pt x="854610" y="394260"/>
                    <a:pt x="874779" y="393179"/>
                  </a:cubicBezTo>
                  <a:cubicBezTo>
                    <a:pt x="891346" y="392099"/>
                    <a:pt x="898549" y="384534"/>
                    <a:pt x="898909" y="368325"/>
                  </a:cubicBezTo>
                  <a:cubicBezTo>
                    <a:pt x="898909" y="362201"/>
                    <a:pt x="898189" y="356437"/>
                    <a:pt x="898549" y="350314"/>
                  </a:cubicBezTo>
                  <a:cubicBezTo>
                    <a:pt x="898909" y="324379"/>
                    <a:pt x="897109" y="322217"/>
                    <a:pt x="870097" y="317895"/>
                  </a:cubicBezTo>
                  <a:cubicBezTo>
                    <a:pt x="867936" y="320776"/>
                    <a:pt x="865775" y="324018"/>
                    <a:pt x="863254" y="327260"/>
                  </a:cubicBezTo>
                  <a:cubicBezTo>
                    <a:pt x="859652" y="332303"/>
                    <a:pt x="855690" y="335905"/>
                    <a:pt x="848487" y="333384"/>
                  </a:cubicBezTo>
                  <a:cubicBezTo>
                    <a:pt x="840924" y="330862"/>
                    <a:pt x="840924" y="325099"/>
                    <a:pt x="841644" y="318975"/>
                  </a:cubicBezTo>
                  <a:cubicBezTo>
                    <a:pt x="843445" y="308169"/>
                    <a:pt x="845966" y="298083"/>
                    <a:pt x="846686" y="287637"/>
                  </a:cubicBezTo>
                  <a:cubicBezTo>
                    <a:pt x="848127" y="269626"/>
                    <a:pt x="849928" y="251976"/>
                    <a:pt x="849208" y="234325"/>
                  </a:cubicBezTo>
                  <a:cubicBezTo>
                    <a:pt x="848848" y="225140"/>
                    <a:pt x="846506" y="219467"/>
                    <a:pt x="842139" y="217080"/>
                  </a:cubicBezTo>
                  <a:close/>
                  <a:moveTo>
                    <a:pt x="299530" y="65835"/>
                  </a:moveTo>
                  <a:cubicBezTo>
                    <a:pt x="286404" y="69099"/>
                    <a:pt x="274443" y="82760"/>
                    <a:pt x="276875" y="96219"/>
                  </a:cubicBezTo>
                  <a:cubicBezTo>
                    <a:pt x="280119" y="112011"/>
                    <a:pt x="285165" y="127444"/>
                    <a:pt x="290210" y="145749"/>
                  </a:cubicBezTo>
                  <a:cubicBezTo>
                    <a:pt x="271469" y="152209"/>
                    <a:pt x="268946" y="132828"/>
                    <a:pt x="259936" y="125650"/>
                  </a:cubicBezTo>
                  <a:cubicBezTo>
                    <a:pt x="219571" y="136776"/>
                    <a:pt x="219571" y="136776"/>
                    <a:pt x="213804" y="148979"/>
                  </a:cubicBezTo>
                  <a:cubicBezTo>
                    <a:pt x="228221" y="149338"/>
                    <a:pt x="241916" y="150774"/>
                    <a:pt x="255611" y="150415"/>
                  </a:cubicBezTo>
                  <a:cubicBezTo>
                    <a:pt x="263180" y="150056"/>
                    <a:pt x="268946" y="149338"/>
                    <a:pt x="272190" y="156875"/>
                  </a:cubicBezTo>
                  <a:cubicBezTo>
                    <a:pt x="274713" y="163695"/>
                    <a:pt x="273271" y="169078"/>
                    <a:pt x="267144" y="174462"/>
                  </a:cubicBezTo>
                  <a:cubicBezTo>
                    <a:pt x="261378" y="179487"/>
                    <a:pt x="255972" y="185229"/>
                    <a:pt x="250566" y="190972"/>
                  </a:cubicBezTo>
                  <a:cubicBezTo>
                    <a:pt x="244078" y="198150"/>
                    <a:pt x="236150" y="204611"/>
                    <a:pt x="236510" y="215378"/>
                  </a:cubicBezTo>
                  <a:cubicBezTo>
                    <a:pt x="263901" y="224351"/>
                    <a:pt x="286606" y="214660"/>
                    <a:pt x="296698" y="189895"/>
                  </a:cubicBezTo>
                  <a:cubicBezTo>
                    <a:pt x="298500" y="186306"/>
                    <a:pt x="299581" y="182358"/>
                    <a:pt x="301383" y="178769"/>
                  </a:cubicBezTo>
                  <a:cubicBezTo>
                    <a:pt x="305347" y="171950"/>
                    <a:pt x="313276" y="171950"/>
                    <a:pt x="316880" y="179128"/>
                  </a:cubicBezTo>
                  <a:cubicBezTo>
                    <a:pt x="318682" y="182717"/>
                    <a:pt x="318682" y="186665"/>
                    <a:pt x="319764" y="190613"/>
                  </a:cubicBezTo>
                  <a:cubicBezTo>
                    <a:pt x="321926" y="200663"/>
                    <a:pt x="328053" y="202816"/>
                    <a:pt x="336703" y="200663"/>
                  </a:cubicBezTo>
                  <a:cubicBezTo>
                    <a:pt x="338144" y="198509"/>
                    <a:pt x="339225" y="197791"/>
                    <a:pt x="339586" y="196356"/>
                  </a:cubicBezTo>
                  <a:cubicBezTo>
                    <a:pt x="342469" y="183794"/>
                    <a:pt x="345713" y="170873"/>
                    <a:pt x="347515" y="157952"/>
                  </a:cubicBezTo>
                  <a:cubicBezTo>
                    <a:pt x="348596" y="151133"/>
                    <a:pt x="348956" y="145031"/>
                    <a:pt x="356885" y="142878"/>
                  </a:cubicBezTo>
                  <a:cubicBezTo>
                    <a:pt x="365175" y="140365"/>
                    <a:pt x="369139" y="145390"/>
                    <a:pt x="373104" y="150774"/>
                  </a:cubicBezTo>
                  <a:cubicBezTo>
                    <a:pt x="380312" y="160823"/>
                    <a:pt x="390043" y="156875"/>
                    <a:pt x="398692" y="154363"/>
                  </a:cubicBezTo>
                  <a:cubicBezTo>
                    <a:pt x="406982" y="152209"/>
                    <a:pt x="412748" y="145390"/>
                    <a:pt x="413469" y="135699"/>
                  </a:cubicBezTo>
                  <a:cubicBezTo>
                    <a:pt x="414190" y="122779"/>
                    <a:pt x="405900" y="103756"/>
                    <a:pt x="396170" y="99808"/>
                  </a:cubicBezTo>
                  <a:cubicBezTo>
                    <a:pt x="382474" y="94424"/>
                    <a:pt x="370941" y="98372"/>
                    <a:pt x="359769" y="107345"/>
                  </a:cubicBezTo>
                  <a:cubicBezTo>
                    <a:pt x="361571" y="114165"/>
                    <a:pt x="363373" y="119189"/>
                    <a:pt x="365175" y="124573"/>
                  </a:cubicBezTo>
                  <a:cubicBezTo>
                    <a:pt x="357967" y="131034"/>
                    <a:pt x="351119" y="129239"/>
                    <a:pt x="346794" y="123855"/>
                  </a:cubicBezTo>
                  <a:cubicBezTo>
                    <a:pt x="340667" y="116318"/>
                    <a:pt x="335261" y="108063"/>
                    <a:pt x="330936" y="99449"/>
                  </a:cubicBezTo>
                  <a:cubicBezTo>
                    <a:pt x="327693" y="92630"/>
                    <a:pt x="326611" y="84375"/>
                    <a:pt x="323007" y="77197"/>
                  </a:cubicBezTo>
                  <a:cubicBezTo>
                    <a:pt x="320845" y="72890"/>
                    <a:pt x="316880" y="68224"/>
                    <a:pt x="312555" y="66429"/>
                  </a:cubicBezTo>
                  <a:cubicBezTo>
                    <a:pt x="308411" y="64814"/>
                    <a:pt x="303906" y="64747"/>
                    <a:pt x="299530" y="65835"/>
                  </a:cubicBezTo>
                  <a:close/>
                  <a:moveTo>
                    <a:pt x="303906" y="42023"/>
                  </a:moveTo>
                  <a:cubicBezTo>
                    <a:pt x="320484" y="38434"/>
                    <a:pt x="333099" y="47766"/>
                    <a:pt x="341388" y="62481"/>
                  </a:cubicBezTo>
                  <a:cubicBezTo>
                    <a:pt x="344632" y="68583"/>
                    <a:pt x="347154" y="75402"/>
                    <a:pt x="350038" y="81862"/>
                  </a:cubicBezTo>
                  <a:cubicBezTo>
                    <a:pt x="381033" y="64635"/>
                    <a:pt x="401576" y="63917"/>
                    <a:pt x="419956" y="80427"/>
                  </a:cubicBezTo>
                  <a:cubicBezTo>
                    <a:pt x="439058" y="97296"/>
                    <a:pt x="448789" y="133187"/>
                    <a:pt x="437977" y="154722"/>
                  </a:cubicBezTo>
                  <a:cubicBezTo>
                    <a:pt x="422840" y="183435"/>
                    <a:pt x="395449" y="184153"/>
                    <a:pt x="365535" y="179487"/>
                  </a:cubicBezTo>
                  <a:cubicBezTo>
                    <a:pt x="364454" y="187383"/>
                    <a:pt x="363733" y="194202"/>
                    <a:pt x="362652" y="201380"/>
                  </a:cubicBezTo>
                  <a:cubicBezTo>
                    <a:pt x="359769" y="222197"/>
                    <a:pt x="348236" y="230094"/>
                    <a:pt x="328053" y="224351"/>
                  </a:cubicBezTo>
                  <a:cubicBezTo>
                    <a:pt x="321566" y="222556"/>
                    <a:pt x="314718" y="219326"/>
                    <a:pt x="308231" y="216814"/>
                  </a:cubicBezTo>
                  <a:cubicBezTo>
                    <a:pt x="300302" y="222556"/>
                    <a:pt x="293094" y="228299"/>
                    <a:pt x="285165" y="233324"/>
                  </a:cubicBezTo>
                  <a:cubicBezTo>
                    <a:pt x="266424" y="244450"/>
                    <a:pt x="246241" y="244450"/>
                    <a:pt x="226419" y="235477"/>
                  </a:cubicBezTo>
                  <a:cubicBezTo>
                    <a:pt x="210561" y="228299"/>
                    <a:pt x="207678" y="217173"/>
                    <a:pt x="216327" y="202098"/>
                  </a:cubicBezTo>
                  <a:cubicBezTo>
                    <a:pt x="219210" y="197074"/>
                    <a:pt x="222454" y="191690"/>
                    <a:pt x="226058" y="187024"/>
                  </a:cubicBezTo>
                  <a:cubicBezTo>
                    <a:pt x="228941" y="183076"/>
                    <a:pt x="232185" y="179128"/>
                    <a:pt x="237231" y="173385"/>
                  </a:cubicBezTo>
                  <a:cubicBezTo>
                    <a:pt x="228941" y="171591"/>
                    <a:pt x="222094" y="170155"/>
                    <a:pt x="215606" y="168361"/>
                  </a:cubicBezTo>
                  <a:cubicBezTo>
                    <a:pt x="209119" y="166925"/>
                    <a:pt x="202271" y="165489"/>
                    <a:pt x="196865" y="162259"/>
                  </a:cubicBezTo>
                  <a:cubicBezTo>
                    <a:pt x="183891" y="155081"/>
                    <a:pt x="182449" y="141801"/>
                    <a:pt x="192180" y="131034"/>
                  </a:cubicBezTo>
                  <a:cubicBezTo>
                    <a:pt x="200469" y="121702"/>
                    <a:pt x="210561" y="115959"/>
                    <a:pt x="222815" y="114524"/>
                  </a:cubicBezTo>
                  <a:cubicBezTo>
                    <a:pt x="232545" y="113806"/>
                    <a:pt x="242276" y="113447"/>
                    <a:pt x="253089" y="112729"/>
                  </a:cubicBezTo>
                  <a:cubicBezTo>
                    <a:pt x="253089" y="109499"/>
                    <a:pt x="253449" y="106986"/>
                    <a:pt x="252728" y="104833"/>
                  </a:cubicBezTo>
                  <a:cubicBezTo>
                    <a:pt x="245520" y="85093"/>
                    <a:pt x="253809" y="69301"/>
                    <a:pt x="268586" y="57815"/>
                  </a:cubicBezTo>
                  <a:cubicBezTo>
                    <a:pt x="278317" y="49919"/>
                    <a:pt x="291652" y="44536"/>
                    <a:pt x="303906" y="42023"/>
                  </a:cubicBezTo>
                  <a:close/>
                  <a:moveTo>
                    <a:pt x="322971" y="32156"/>
                  </a:moveTo>
                  <a:cubicBezTo>
                    <a:pt x="301856" y="32246"/>
                    <a:pt x="280697" y="33146"/>
                    <a:pt x="259628" y="36568"/>
                  </a:cubicBezTo>
                  <a:cubicBezTo>
                    <a:pt x="235137" y="40891"/>
                    <a:pt x="210286" y="43773"/>
                    <a:pt x="185795" y="48095"/>
                  </a:cubicBezTo>
                  <a:cubicBezTo>
                    <a:pt x="177872" y="49536"/>
                    <a:pt x="170309" y="52058"/>
                    <a:pt x="163105" y="55299"/>
                  </a:cubicBezTo>
                  <a:cubicBezTo>
                    <a:pt x="131051" y="68988"/>
                    <a:pt x="104759" y="91321"/>
                    <a:pt x="80269" y="115455"/>
                  </a:cubicBezTo>
                  <a:cubicBezTo>
                    <a:pt x="69464" y="126622"/>
                    <a:pt x="59740" y="139949"/>
                    <a:pt x="53617" y="153998"/>
                  </a:cubicBezTo>
                  <a:cubicBezTo>
                    <a:pt x="45333" y="174170"/>
                    <a:pt x="38490" y="195062"/>
                    <a:pt x="35249" y="216315"/>
                  </a:cubicBezTo>
                  <a:cubicBezTo>
                    <a:pt x="27325" y="267825"/>
                    <a:pt x="28766" y="318975"/>
                    <a:pt x="45693" y="369045"/>
                  </a:cubicBezTo>
                  <a:cubicBezTo>
                    <a:pt x="68744" y="438926"/>
                    <a:pt x="115564" y="484313"/>
                    <a:pt x="185075" y="506286"/>
                  </a:cubicBezTo>
                  <a:cubicBezTo>
                    <a:pt x="195159" y="509528"/>
                    <a:pt x="205244" y="512410"/>
                    <a:pt x="215328" y="515291"/>
                  </a:cubicBezTo>
                  <a:cubicBezTo>
                    <a:pt x="240900" y="523576"/>
                    <a:pt x="266471" y="533302"/>
                    <a:pt x="294203" y="524297"/>
                  </a:cubicBezTo>
                  <a:cubicBezTo>
                    <a:pt x="297805" y="523216"/>
                    <a:pt x="302127" y="523937"/>
                    <a:pt x="306088" y="523576"/>
                  </a:cubicBezTo>
                  <a:cubicBezTo>
                    <a:pt x="338503" y="518533"/>
                    <a:pt x="371277" y="516732"/>
                    <a:pt x="402611" y="505926"/>
                  </a:cubicBezTo>
                  <a:cubicBezTo>
                    <a:pt x="403331" y="503044"/>
                    <a:pt x="404051" y="501243"/>
                    <a:pt x="404051" y="499442"/>
                  </a:cubicBezTo>
                  <a:cubicBezTo>
                    <a:pt x="405852" y="460539"/>
                    <a:pt x="421339" y="424878"/>
                    <a:pt x="432504" y="388497"/>
                  </a:cubicBezTo>
                  <a:cubicBezTo>
                    <a:pt x="434305" y="381652"/>
                    <a:pt x="438987" y="375529"/>
                    <a:pt x="443309" y="369765"/>
                  </a:cubicBezTo>
                  <a:cubicBezTo>
                    <a:pt x="483286" y="313932"/>
                    <a:pt x="537670" y="276470"/>
                    <a:pt x="600338" y="247293"/>
                  </a:cubicBezTo>
                  <a:cubicBezTo>
                    <a:pt x="608622" y="192901"/>
                    <a:pt x="593855" y="145713"/>
                    <a:pt x="557839" y="106450"/>
                  </a:cubicBezTo>
                  <a:cubicBezTo>
                    <a:pt x="535509" y="81955"/>
                    <a:pt x="507417" y="66106"/>
                    <a:pt x="478604" y="51697"/>
                  </a:cubicBezTo>
                  <a:cubicBezTo>
                    <a:pt x="449431" y="37649"/>
                    <a:pt x="418458" y="32246"/>
                    <a:pt x="386044" y="32606"/>
                  </a:cubicBezTo>
                  <a:cubicBezTo>
                    <a:pt x="365154" y="32786"/>
                    <a:pt x="344085" y="32066"/>
                    <a:pt x="322971" y="32156"/>
                  </a:cubicBezTo>
                  <a:close/>
                  <a:moveTo>
                    <a:pt x="434665" y="1628"/>
                  </a:moveTo>
                  <a:cubicBezTo>
                    <a:pt x="458435" y="4149"/>
                    <a:pt x="482206" y="13155"/>
                    <a:pt x="504176" y="23601"/>
                  </a:cubicBezTo>
                  <a:cubicBezTo>
                    <a:pt x="535149" y="38009"/>
                    <a:pt x="564322" y="55299"/>
                    <a:pt x="588813" y="81235"/>
                  </a:cubicBezTo>
                  <a:cubicBezTo>
                    <a:pt x="628070" y="122659"/>
                    <a:pt x="645358" y="172008"/>
                    <a:pt x="644637" y="228562"/>
                  </a:cubicBezTo>
                  <a:cubicBezTo>
                    <a:pt x="644637" y="232884"/>
                    <a:pt x="643917" y="237567"/>
                    <a:pt x="643557" y="244051"/>
                  </a:cubicBezTo>
                  <a:cubicBezTo>
                    <a:pt x="649680" y="244771"/>
                    <a:pt x="654722" y="245852"/>
                    <a:pt x="659404" y="245132"/>
                  </a:cubicBezTo>
                  <a:cubicBezTo>
                    <a:pt x="694699" y="240449"/>
                    <a:pt x="728915" y="244411"/>
                    <a:pt x="761689" y="259900"/>
                  </a:cubicBezTo>
                  <a:cubicBezTo>
                    <a:pt x="763490" y="260621"/>
                    <a:pt x="765291" y="260621"/>
                    <a:pt x="768532" y="261341"/>
                  </a:cubicBezTo>
                  <a:cubicBezTo>
                    <a:pt x="771773" y="254137"/>
                    <a:pt x="775015" y="247293"/>
                    <a:pt x="777896" y="239728"/>
                  </a:cubicBezTo>
                  <a:cubicBezTo>
                    <a:pt x="785459" y="219917"/>
                    <a:pt x="800586" y="207670"/>
                    <a:pt x="818954" y="199024"/>
                  </a:cubicBezTo>
                  <a:cubicBezTo>
                    <a:pt x="840924" y="189299"/>
                    <a:pt x="859652" y="197584"/>
                    <a:pt x="867936" y="220277"/>
                  </a:cubicBezTo>
                  <a:cubicBezTo>
                    <a:pt x="870097" y="227121"/>
                    <a:pt x="871537" y="234325"/>
                    <a:pt x="873338" y="241530"/>
                  </a:cubicBezTo>
                  <a:cubicBezTo>
                    <a:pt x="874779" y="248374"/>
                    <a:pt x="875859" y="255578"/>
                    <a:pt x="877300" y="264943"/>
                  </a:cubicBezTo>
                  <a:cubicBezTo>
                    <a:pt x="888465" y="266384"/>
                    <a:pt x="900350" y="268185"/>
                    <a:pt x="911875" y="269266"/>
                  </a:cubicBezTo>
                  <a:cubicBezTo>
                    <a:pt x="974183" y="276110"/>
                    <a:pt x="1025325" y="301325"/>
                    <a:pt x="1062781" y="353196"/>
                  </a:cubicBezTo>
                  <a:cubicBezTo>
                    <a:pt x="1084031" y="383093"/>
                    <a:pt x="1095196" y="417314"/>
                    <a:pt x="1096276" y="452975"/>
                  </a:cubicBezTo>
                  <a:cubicBezTo>
                    <a:pt x="1098077" y="507007"/>
                    <a:pt x="1094115" y="561399"/>
                    <a:pt x="1080789" y="614350"/>
                  </a:cubicBezTo>
                  <a:cubicBezTo>
                    <a:pt x="1067464" y="669102"/>
                    <a:pt x="1033969" y="710167"/>
                    <a:pt x="990750" y="745468"/>
                  </a:cubicBezTo>
                  <a:cubicBezTo>
                    <a:pt x="946450" y="781129"/>
                    <a:pt x="895308" y="794817"/>
                    <a:pt x="840564" y="798059"/>
                  </a:cubicBezTo>
                  <a:cubicBezTo>
                    <a:pt x="828678" y="798779"/>
                    <a:pt x="816793" y="800580"/>
                    <a:pt x="804908" y="800940"/>
                  </a:cubicBezTo>
                  <a:cubicBezTo>
                    <a:pt x="748723" y="801661"/>
                    <a:pt x="692539" y="800580"/>
                    <a:pt x="638515" y="781849"/>
                  </a:cubicBezTo>
                  <a:cubicBezTo>
                    <a:pt x="637794" y="781489"/>
                    <a:pt x="637434" y="781489"/>
                    <a:pt x="636714" y="781129"/>
                  </a:cubicBezTo>
                  <a:cubicBezTo>
                    <a:pt x="589173" y="757355"/>
                    <a:pt x="538030" y="740425"/>
                    <a:pt x="493731" y="709807"/>
                  </a:cubicBezTo>
                  <a:cubicBezTo>
                    <a:pt x="471041" y="693957"/>
                    <a:pt x="456635" y="671624"/>
                    <a:pt x="444749" y="648210"/>
                  </a:cubicBezTo>
                  <a:cubicBezTo>
                    <a:pt x="429623" y="616872"/>
                    <a:pt x="417737" y="584092"/>
                    <a:pt x="403691" y="550232"/>
                  </a:cubicBezTo>
                  <a:cubicBezTo>
                    <a:pt x="377040" y="563560"/>
                    <a:pt x="347146" y="563200"/>
                    <a:pt x="317613" y="565721"/>
                  </a:cubicBezTo>
                  <a:cubicBezTo>
                    <a:pt x="313292" y="566082"/>
                    <a:pt x="308249" y="565361"/>
                    <a:pt x="303927" y="566082"/>
                  </a:cubicBezTo>
                  <a:cubicBezTo>
                    <a:pt x="250984" y="574006"/>
                    <a:pt x="200922" y="560678"/>
                    <a:pt x="153381" y="541587"/>
                  </a:cubicBezTo>
                  <a:cubicBezTo>
                    <a:pt x="89633" y="516372"/>
                    <a:pt x="41372" y="471346"/>
                    <a:pt x="17241" y="405787"/>
                  </a:cubicBezTo>
                  <a:cubicBezTo>
                    <a:pt x="4275" y="369765"/>
                    <a:pt x="-3288" y="332303"/>
                    <a:pt x="1394" y="292680"/>
                  </a:cubicBezTo>
                  <a:cubicBezTo>
                    <a:pt x="6436" y="246212"/>
                    <a:pt x="11118" y="199745"/>
                    <a:pt x="27686" y="155078"/>
                  </a:cubicBezTo>
                  <a:cubicBezTo>
                    <a:pt x="35969" y="132385"/>
                    <a:pt x="49295" y="113294"/>
                    <a:pt x="68023" y="97444"/>
                  </a:cubicBezTo>
                  <a:cubicBezTo>
                    <a:pt x="92514" y="76552"/>
                    <a:pt x="115925" y="53859"/>
                    <a:pt x="146898" y="41611"/>
                  </a:cubicBezTo>
                  <a:cubicBezTo>
                    <a:pt x="161305" y="35848"/>
                    <a:pt x="176431" y="29724"/>
                    <a:pt x="191558" y="27203"/>
                  </a:cubicBezTo>
                  <a:cubicBezTo>
                    <a:pt x="239459" y="18197"/>
                    <a:pt x="287720" y="9552"/>
                    <a:pt x="335981" y="3789"/>
                  </a:cubicBezTo>
                  <a:cubicBezTo>
                    <a:pt x="368756" y="-173"/>
                    <a:pt x="402251" y="-1254"/>
                    <a:pt x="434665" y="16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3" name="Freeform 265">
              <a:extLst>
                <a:ext uri="{FF2B5EF4-FFF2-40B4-BE49-F238E27FC236}">
                  <a16:creationId xmlns="" xmlns:a16="http://schemas.microsoft.com/office/drawing/2014/main" id="{9D32D97B-B5BF-344C-9A6B-C26D1177DB17}"/>
                </a:ext>
              </a:extLst>
            </p:cNvPr>
            <p:cNvSpPr>
              <a:spLocks/>
            </p:cNvSpPr>
            <p:nvPr/>
          </p:nvSpPr>
          <p:spPr bwMode="auto">
            <a:xfrm rot="4796256">
              <a:off x="10819211" y="1078561"/>
              <a:ext cx="453347" cy="1216394"/>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4" name="Freeform 193">
              <a:extLst>
                <a:ext uri="{FF2B5EF4-FFF2-40B4-BE49-F238E27FC236}">
                  <a16:creationId xmlns="" xmlns:a16="http://schemas.microsoft.com/office/drawing/2014/main" id="{EAA9C14E-C837-8C4F-AFC0-B772A74304E2}"/>
                </a:ext>
              </a:extLst>
            </p:cNvPr>
            <p:cNvSpPr>
              <a:spLocks noChangeArrowheads="1"/>
            </p:cNvSpPr>
            <p:nvPr/>
          </p:nvSpPr>
          <p:spPr bwMode="auto">
            <a:xfrm>
              <a:off x="8679373" y="-83641"/>
              <a:ext cx="349242" cy="482600"/>
            </a:xfrm>
            <a:custGeom>
              <a:avLst/>
              <a:gdLst>
                <a:gd name="T0" fmla="*/ 516 w 1072"/>
                <a:gd name="T1" fmla="*/ 312 h 1476"/>
                <a:gd name="T2" fmla="*/ 556 w 1072"/>
                <a:gd name="T3" fmla="*/ 328 h 1476"/>
                <a:gd name="T4" fmla="*/ 668 w 1072"/>
                <a:gd name="T5" fmla="*/ 500 h 1476"/>
                <a:gd name="T6" fmla="*/ 752 w 1072"/>
                <a:gd name="T7" fmla="*/ 607 h 1476"/>
                <a:gd name="T8" fmla="*/ 732 w 1072"/>
                <a:gd name="T9" fmla="*/ 319 h 1476"/>
                <a:gd name="T10" fmla="*/ 788 w 1072"/>
                <a:gd name="T11" fmla="*/ 378 h 1476"/>
                <a:gd name="T12" fmla="*/ 839 w 1072"/>
                <a:gd name="T13" fmla="*/ 641 h 1476"/>
                <a:gd name="T14" fmla="*/ 901 w 1072"/>
                <a:gd name="T15" fmla="*/ 866 h 1476"/>
                <a:gd name="T16" fmla="*/ 932 w 1072"/>
                <a:gd name="T17" fmla="*/ 924 h 1476"/>
                <a:gd name="T18" fmla="*/ 959 w 1072"/>
                <a:gd name="T19" fmla="*/ 970 h 1476"/>
                <a:gd name="T20" fmla="*/ 967 w 1072"/>
                <a:gd name="T21" fmla="*/ 927 h 1476"/>
                <a:gd name="T22" fmla="*/ 963 w 1072"/>
                <a:gd name="T23" fmla="*/ 740 h 1476"/>
                <a:gd name="T24" fmla="*/ 906 w 1072"/>
                <a:gd name="T25" fmla="*/ 478 h 1476"/>
                <a:gd name="T26" fmla="*/ 483 w 1072"/>
                <a:gd name="T27" fmla="*/ 177 h 1476"/>
                <a:gd name="T28" fmla="*/ 116 w 1072"/>
                <a:gd name="T29" fmla="*/ 92 h 1476"/>
                <a:gd name="T30" fmla="*/ 76 w 1072"/>
                <a:gd name="T31" fmla="*/ 87 h 1476"/>
                <a:gd name="T32" fmla="*/ 121 w 1072"/>
                <a:gd name="T33" fmla="*/ 317 h 1476"/>
                <a:gd name="T34" fmla="*/ 218 w 1072"/>
                <a:gd name="T35" fmla="*/ 580 h 1476"/>
                <a:gd name="T36" fmla="*/ 323 w 1072"/>
                <a:gd name="T37" fmla="*/ 732 h 1476"/>
                <a:gd name="T38" fmla="*/ 408 w 1072"/>
                <a:gd name="T39" fmla="*/ 810 h 1476"/>
                <a:gd name="T40" fmla="*/ 543 w 1072"/>
                <a:gd name="T41" fmla="*/ 892 h 1476"/>
                <a:gd name="T42" fmla="*/ 713 w 1072"/>
                <a:gd name="T43" fmla="*/ 933 h 1476"/>
                <a:gd name="T44" fmla="*/ 847 w 1072"/>
                <a:gd name="T45" fmla="*/ 964 h 1476"/>
                <a:gd name="T46" fmla="*/ 740 w 1072"/>
                <a:gd name="T47" fmla="*/ 745 h 1476"/>
                <a:gd name="T48" fmla="*/ 705 w 1072"/>
                <a:gd name="T49" fmla="*/ 725 h 1476"/>
                <a:gd name="T50" fmla="*/ 569 w 1072"/>
                <a:gd name="T51" fmla="*/ 715 h 1476"/>
                <a:gd name="T52" fmla="*/ 473 w 1072"/>
                <a:gd name="T53" fmla="*/ 702 h 1476"/>
                <a:gd name="T54" fmla="*/ 675 w 1072"/>
                <a:gd name="T55" fmla="*/ 657 h 1476"/>
                <a:gd name="T56" fmla="*/ 573 w 1072"/>
                <a:gd name="T57" fmla="*/ 531 h 1476"/>
                <a:gd name="T58" fmla="*/ 519 w 1072"/>
                <a:gd name="T59" fmla="*/ 517 h 1476"/>
                <a:gd name="T60" fmla="*/ 391 w 1072"/>
                <a:gd name="T61" fmla="*/ 549 h 1476"/>
                <a:gd name="T62" fmla="*/ 319 w 1072"/>
                <a:gd name="T63" fmla="*/ 543 h 1476"/>
                <a:gd name="T64" fmla="*/ 491 w 1072"/>
                <a:gd name="T65" fmla="*/ 467 h 1476"/>
                <a:gd name="T66" fmla="*/ 418 w 1072"/>
                <a:gd name="T67" fmla="*/ 387 h 1476"/>
                <a:gd name="T68" fmla="*/ 424 w 1072"/>
                <a:gd name="T69" fmla="*/ 380 h 1476"/>
                <a:gd name="T70" fmla="*/ 558 w 1072"/>
                <a:gd name="T71" fmla="*/ 440 h 1476"/>
                <a:gd name="T72" fmla="*/ 892 w 1072"/>
                <a:gd name="T73" fmla="*/ 1090 h 1476"/>
                <a:gd name="T74" fmla="*/ 714 w 1072"/>
                <a:gd name="T75" fmla="*/ 1048 h 1476"/>
                <a:gd name="T76" fmla="*/ 517 w 1072"/>
                <a:gd name="T77" fmla="*/ 1000 h 1476"/>
                <a:gd name="T78" fmla="*/ 331 w 1072"/>
                <a:gd name="T79" fmla="*/ 888 h 1476"/>
                <a:gd name="T80" fmla="*/ 223 w 1072"/>
                <a:gd name="T81" fmla="*/ 779 h 1476"/>
                <a:gd name="T82" fmla="*/ 152 w 1072"/>
                <a:gd name="T83" fmla="*/ 670 h 1476"/>
                <a:gd name="T84" fmla="*/ 31 w 1072"/>
                <a:gd name="T85" fmla="*/ 157 h 1476"/>
                <a:gd name="T86" fmla="*/ 13 w 1072"/>
                <a:gd name="T87" fmla="*/ 77 h 1476"/>
                <a:gd name="T88" fmla="*/ 73 w 1072"/>
                <a:gd name="T89" fmla="*/ 9 h 1476"/>
                <a:gd name="T90" fmla="*/ 178 w 1072"/>
                <a:gd name="T91" fmla="*/ 41 h 1476"/>
                <a:gd name="T92" fmla="*/ 419 w 1072"/>
                <a:gd name="T93" fmla="*/ 91 h 1476"/>
                <a:gd name="T94" fmla="*/ 906 w 1072"/>
                <a:gd name="T95" fmla="*/ 334 h 1476"/>
                <a:gd name="T96" fmla="*/ 1005 w 1072"/>
                <a:gd name="T97" fmla="*/ 546 h 1476"/>
                <a:gd name="T98" fmla="*/ 1037 w 1072"/>
                <a:gd name="T99" fmla="*/ 858 h 1476"/>
                <a:gd name="T100" fmla="*/ 996 w 1072"/>
                <a:gd name="T101" fmla="*/ 1016 h 1476"/>
                <a:gd name="T102" fmla="*/ 995 w 1072"/>
                <a:gd name="T103" fmla="*/ 1078 h 1476"/>
                <a:gd name="T104" fmla="*/ 1070 w 1072"/>
                <a:gd name="T105" fmla="*/ 1393 h 1476"/>
                <a:gd name="T106" fmla="*/ 1066 w 1072"/>
                <a:gd name="T107" fmla="*/ 1453 h 1476"/>
                <a:gd name="T108" fmla="*/ 1045 w 1072"/>
                <a:gd name="T109" fmla="*/ 1474 h 1476"/>
                <a:gd name="T110" fmla="*/ 1020 w 1072"/>
                <a:gd name="T111" fmla="*/ 1458 h 1476"/>
                <a:gd name="T112" fmla="*/ 981 w 1072"/>
                <a:gd name="T113" fmla="*/ 1368 h 1476"/>
                <a:gd name="T114" fmla="*/ 908 w 1072"/>
                <a:gd name="T115" fmla="*/ 1131 h 1476"/>
                <a:gd name="T116" fmla="*/ 892 w 1072"/>
                <a:gd name="T117" fmla="*/ 109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2" h="1476">
                  <a:moveTo>
                    <a:pt x="516" y="312"/>
                  </a:moveTo>
                  <a:lnTo>
                    <a:pt x="516" y="312"/>
                  </a:lnTo>
                  <a:cubicBezTo>
                    <a:pt x="533" y="319"/>
                    <a:pt x="547" y="321"/>
                    <a:pt x="556" y="328"/>
                  </a:cubicBezTo>
                  <a:lnTo>
                    <a:pt x="556" y="328"/>
                  </a:lnTo>
                  <a:cubicBezTo>
                    <a:pt x="612" y="373"/>
                    <a:pt x="650" y="431"/>
                    <a:pt x="668" y="500"/>
                  </a:cubicBezTo>
                  <a:lnTo>
                    <a:pt x="668" y="500"/>
                  </a:lnTo>
                  <a:cubicBezTo>
                    <a:pt x="678" y="540"/>
                    <a:pt x="710" y="587"/>
                    <a:pt x="752" y="607"/>
                  </a:cubicBezTo>
                  <a:lnTo>
                    <a:pt x="752" y="607"/>
                  </a:lnTo>
                  <a:cubicBezTo>
                    <a:pt x="754" y="513"/>
                    <a:pt x="713" y="420"/>
                    <a:pt x="732" y="319"/>
                  </a:cubicBezTo>
                  <a:lnTo>
                    <a:pt x="732" y="319"/>
                  </a:lnTo>
                  <a:cubicBezTo>
                    <a:pt x="766" y="332"/>
                    <a:pt x="778" y="353"/>
                    <a:pt x="788" y="378"/>
                  </a:cubicBezTo>
                  <a:lnTo>
                    <a:pt x="788" y="378"/>
                  </a:lnTo>
                  <a:cubicBezTo>
                    <a:pt x="820" y="463"/>
                    <a:pt x="837" y="552"/>
                    <a:pt x="839" y="641"/>
                  </a:cubicBezTo>
                  <a:lnTo>
                    <a:pt x="839" y="641"/>
                  </a:lnTo>
                  <a:cubicBezTo>
                    <a:pt x="841" y="723"/>
                    <a:pt x="862" y="796"/>
                    <a:pt x="901" y="866"/>
                  </a:cubicBezTo>
                  <a:lnTo>
                    <a:pt x="901" y="866"/>
                  </a:lnTo>
                  <a:cubicBezTo>
                    <a:pt x="910" y="885"/>
                    <a:pt x="921" y="905"/>
                    <a:pt x="932" y="924"/>
                  </a:cubicBezTo>
                  <a:lnTo>
                    <a:pt x="932" y="924"/>
                  </a:lnTo>
                  <a:cubicBezTo>
                    <a:pt x="938" y="936"/>
                    <a:pt x="945" y="947"/>
                    <a:pt x="959" y="970"/>
                  </a:cubicBezTo>
                  <a:lnTo>
                    <a:pt x="959" y="970"/>
                  </a:lnTo>
                  <a:cubicBezTo>
                    <a:pt x="963" y="947"/>
                    <a:pt x="967" y="937"/>
                    <a:pt x="967" y="927"/>
                  </a:cubicBezTo>
                  <a:lnTo>
                    <a:pt x="967" y="927"/>
                  </a:lnTo>
                  <a:cubicBezTo>
                    <a:pt x="966" y="865"/>
                    <a:pt x="969" y="802"/>
                    <a:pt x="963" y="740"/>
                  </a:cubicBezTo>
                  <a:lnTo>
                    <a:pt x="963" y="740"/>
                  </a:lnTo>
                  <a:cubicBezTo>
                    <a:pt x="954" y="651"/>
                    <a:pt x="949" y="558"/>
                    <a:pt x="906" y="478"/>
                  </a:cubicBezTo>
                  <a:lnTo>
                    <a:pt x="906" y="478"/>
                  </a:lnTo>
                  <a:cubicBezTo>
                    <a:pt x="816" y="309"/>
                    <a:pt x="685" y="191"/>
                    <a:pt x="483" y="177"/>
                  </a:cubicBezTo>
                  <a:lnTo>
                    <a:pt x="483" y="177"/>
                  </a:lnTo>
                  <a:cubicBezTo>
                    <a:pt x="357" y="168"/>
                    <a:pt x="232" y="150"/>
                    <a:pt x="116" y="92"/>
                  </a:cubicBezTo>
                  <a:lnTo>
                    <a:pt x="116" y="92"/>
                  </a:lnTo>
                  <a:cubicBezTo>
                    <a:pt x="107" y="86"/>
                    <a:pt x="93" y="89"/>
                    <a:pt x="76" y="87"/>
                  </a:cubicBezTo>
                  <a:lnTo>
                    <a:pt x="76" y="87"/>
                  </a:lnTo>
                  <a:cubicBezTo>
                    <a:pt x="86" y="168"/>
                    <a:pt x="94" y="244"/>
                    <a:pt x="121" y="317"/>
                  </a:cubicBezTo>
                  <a:lnTo>
                    <a:pt x="121" y="317"/>
                  </a:lnTo>
                  <a:cubicBezTo>
                    <a:pt x="152" y="405"/>
                    <a:pt x="186" y="492"/>
                    <a:pt x="218" y="580"/>
                  </a:cubicBezTo>
                  <a:lnTo>
                    <a:pt x="218" y="580"/>
                  </a:lnTo>
                  <a:cubicBezTo>
                    <a:pt x="240" y="640"/>
                    <a:pt x="274" y="691"/>
                    <a:pt x="323" y="732"/>
                  </a:cubicBezTo>
                  <a:lnTo>
                    <a:pt x="323" y="732"/>
                  </a:lnTo>
                  <a:cubicBezTo>
                    <a:pt x="352" y="756"/>
                    <a:pt x="380" y="784"/>
                    <a:pt x="408" y="810"/>
                  </a:cubicBezTo>
                  <a:lnTo>
                    <a:pt x="408" y="810"/>
                  </a:lnTo>
                  <a:cubicBezTo>
                    <a:pt x="447" y="848"/>
                    <a:pt x="491" y="877"/>
                    <a:pt x="543" y="892"/>
                  </a:cubicBezTo>
                  <a:lnTo>
                    <a:pt x="543" y="892"/>
                  </a:lnTo>
                  <a:cubicBezTo>
                    <a:pt x="599" y="908"/>
                    <a:pt x="656" y="920"/>
                    <a:pt x="713" y="933"/>
                  </a:cubicBezTo>
                  <a:lnTo>
                    <a:pt x="713" y="933"/>
                  </a:lnTo>
                  <a:cubicBezTo>
                    <a:pt x="753" y="943"/>
                    <a:pt x="793" y="951"/>
                    <a:pt x="847" y="964"/>
                  </a:cubicBezTo>
                  <a:lnTo>
                    <a:pt x="847" y="964"/>
                  </a:lnTo>
                  <a:cubicBezTo>
                    <a:pt x="808" y="883"/>
                    <a:pt x="775" y="814"/>
                    <a:pt x="740" y="745"/>
                  </a:cubicBezTo>
                  <a:lnTo>
                    <a:pt x="740" y="745"/>
                  </a:lnTo>
                  <a:cubicBezTo>
                    <a:pt x="734" y="735"/>
                    <a:pt x="718" y="726"/>
                    <a:pt x="705" y="725"/>
                  </a:cubicBezTo>
                  <a:lnTo>
                    <a:pt x="705" y="725"/>
                  </a:lnTo>
                  <a:cubicBezTo>
                    <a:pt x="660" y="719"/>
                    <a:pt x="614" y="719"/>
                    <a:pt x="569" y="715"/>
                  </a:cubicBezTo>
                  <a:lnTo>
                    <a:pt x="569" y="715"/>
                  </a:lnTo>
                  <a:cubicBezTo>
                    <a:pt x="537" y="712"/>
                    <a:pt x="505" y="706"/>
                    <a:pt x="473" y="702"/>
                  </a:cubicBezTo>
                  <a:lnTo>
                    <a:pt x="473" y="702"/>
                  </a:lnTo>
                  <a:cubicBezTo>
                    <a:pt x="533" y="656"/>
                    <a:pt x="601" y="658"/>
                    <a:pt x="675" y="657"/>
                  </a:cubicBezTo>
                  <a:lnTo>
                    <a:pt x="675" y="657"/>
                  </a:lnTo>
                  <a:cubicBezTo>
                    <a:pt x="646" y="607"/>
                    <a:pt x="609" y="569"/>
                    <a:pt x="573" y="531"/>
                  </a:cubicBezTo>
                  <a:lnTo>
                    <a:pt x="573" y="531"/>
                  </a:lnTo>
                  <a:cubicBezTo>
                    <a:pt x="556" y="514"/>
                    <a:pt x="540" y="511"/>
                    <a:pt x="519" y="517"/>
                  </a:cubicBezTo>
                  <a:lnTo>
                    <a:pt x="519" y="517"/>
                  </a:lnTo>
                  <a:cubicBezTo>
                    <a:pt x="476" y="529"/>
                    <a:pt x="434" y="540"/>
                    <a:pt x="391" y="549"/>
                  </a:cubicBezTo>
                  <a:lnTo>
                    <a:pt x="391" y="549"/>
                  </a:lnTo>
                  <a:cubicBezTo>
                    <a:pt x="369" y="553"/>
                    <a:pt x="345" y="559"/>
                    <a:pt x="319" y="543"/>
                  </a:cubicBezTo>
                  <a:lnTo>
                    <a:pt x="319" y="543"/>
                  </a:lnTo>
                  <a:cubicBezTo>
                    <a:pt x="372" y="501"/>
                    <a:pt x="434" y="492"/>
                    <a:pt x="491" y="467"/>
                  </a:cubicBezTo>
                  <a:lnTo>
                    <a:pt x="491" y="467"/>
                  </a:lnTo>
                  <a:cubicBezTo>
                    <a:pt x="465" y="439"/>
                    <a:pt x="442" y="413"/>
                    <a:pt x="418" y="387"/>
                  </a:cubicBezTo>
                  <a:lnTo>
                    <a:pt x="418" y="387"/>
                  </a:lnTo>
                  <a:cubicBezTo>
                    <a:pt x="420" y="385"/>
                    <a:pt x="422" y="382"/>
                    <a:pt x="424" y="380"/>
                  </a:cubicBezTo>
                  <a:lnTo>
                    <a:pt x="424" y="380"/>
                  </a:lnTo>
                  <a:cubicBezTo>
                    <a:pt x="468" y="400"/>
                    <a:pt x="511" y="419"/>
                    <a:pt x="558" y="440"/>
                  </a:cubicBezTo>
                  <a:lnTo>
                    <a:pt x="558" y="440"/>
                  </a:lnTo>
                  <a:cubicBezTo>
                    <a:pt x="553" y="393"/>
                    <a:pt x="505" y="368"/>
                    <a:pt x="516" y="312"/>
                  </a:cubicBezTo>
                  <a:close/>
                  <a:moveTo>
                    <a:pt x="892" y="1090"/>
                  </a:moveTo>
                  <a:lnTo>
                    <a:pt x="892" y="1090"/>
                  </a:lnTo>
                  <a:cubicBezTo>
                    <a:pt x="828" y="1075"/>
                    <a:pt x="771" y="1062"/>
                    <a:pt x="714" y="1048"/>
                  </a:cubicBezTo>
                  <a:lnTo>
                    <a:pt x="714" y="1048"/>
                  </a:lnTo>
                  <a:cubicBezTo>
                    <a:pt x="648" y="1033"/>
                    <a:pt x="582" y="1019"/>
                    <a:pt x="517" y="1000"/>
                  </a:cubicBezTo>
                  <a:lnTo>
                    <a:pt x="517" y="1000"/>
                  </a:lnTo>
                  <a:cubicBezTo>
                    <a:pt x="445" y="980"/>
                    <a:pt x="382" y="943"/>
                    <a:pt x="331" y="888"/>
                  </a:cubicBezTo>
                  <a:lnTo>
                    <a:pt x="331" y="888"/>
                  </a:lnTo>
                  <a:cubicBezTo>
                    <a:pt x="296" y="851"/>
                    <a:pt x="255" y="818"/>
                    <a:pt x="223" y="779"/>
                  </a:cubicBezTo>
                  <a:lnTo>
                    <a:pt x="223" y="779"/>
                  </a:lnTo>
                  <a:cubicBezTo>
                    <a:pt x="195" y="746"/>
                    <a:pt x="166" y="709"/>
                    <a:pt x="152" y="670"/>
                  </a:cubicBezTo>
                  <a:lnTo>
                    <a:pt x="152" y="670"/>
                  </a:lnTo>
                  <a:cubicBezTo>
                    <a:pt x="93" y="503"/>
                    <a:pt x="48" y="333"/>
                    <a:pt x="31" y="157"/>
                  </a:cubicBezTo>
                  <a:lnTo>
                    <a:pt x="31" y="157"/>
                  </a:lnTo>
                  <a:cubicBezTo>
                    <a:pt x="29" y="130"/>
                    <a:pt x="21" y="103"/>
                    <a:pt x="13" y="77"/>
                  </a:cubicBezTo>
                  <a:lnTo>
                    <a:pt x="13" y="77"/>
                  </a:lnTo>
                  <a:cubicBezTo>
                    <a:pt x="0" y="30"/>
                    <a:pt x="25" y="0"/>
                    <a:pt x="73" y="9"/>
                  </a:cubicBezTo>
                  <a:lnTo>
                    <a:pt x="73" y="9"/>
                  </a:lnTo>
                  <a:cubicBezTo>
                    <a:pt x="109" y="17"/>
                    <a:pt x="144" y="28"/>
                    <a:pt x="178" y="41"/>
                  </a:cubicBezTo>
                  <a:lnTo>
                    <a:pt x="178" y="41"/>
                  </a:lnTo>
                  <a:cubicBezTo>
                    <a:pt x="256" y="72"/>
                    <a:pt x="335" y="95"/>
                    <a:pt x="419" y="91"/>
                  </a:cubicBezTo>
                  <a:lnTo>
                    <a:pt x="419" y="91"/>
                  </a:lnTo>
                  <a:cubicBezTo>
                    <a:pt x="626" y="83"/>
                    <a:pt x="780" y="181"/>
                    <a:pt x="906" y="334"/>
                  </a:cubicBezTo>
                  <a:lnTo>
                    <a:pt x="906" y="334"/>
                  </a:lnTo>
                  <a:cubicBezTo>
                    <a:pt x="958" y="396"/>
                    <a:pt x="988" y="468"/>
                    <a:pt x="1005" y="546"/>
                  </a:cubicBezTo>
                  <a:lnTo>
                    <a:pt x="1005" y="546"/>
                  </a:lnTo>
                  <a:cubicBezTo>
                    <a:pt x="1027" y="649"/>
                    <a:pt x="1040" y="752"/>
                    <a:pt x="1037" y="858"/>
                  </a:cubicBezTo>
                  <a:lnTo>
                    <a:pt x="1037" y="858"/>
                  </a:lnTo>
                  <a:cubicBezTo>
                    <a:pt x="1036" y="914"/>
                    <a:pt x="1017" y="965"/>
                    <a:pt x="996" y="1016"/>
                  </a:cubicBezTo>
                  <a:lnTo>
                    <a:pt x="996" y="1016"/>
                  </a:lnTo>
                  <a:cubicBezTo>
                    <a:pt x="987" y="1037"/>
                    <a:pt x="987" y="1055"/>
                    <a:pt x="995" y="1078"/>
                  </a:cubicBezTo>
                  <a:lnTo>
                    <a:pt x="995" y="1078"/>
                  </a:lnTo>
                  <a:cubicBezTo>
                    <a:pt x="1030" y="1181"/>
                    <a:pt x="1064" y="1283"/>
                    <a:pt x="1070" y="1393"/>
                  </a:cubicBezTo>
                  <a:lnTo>
                    <a:pt x="1070" y="1393"/>
                  </a:lnTo>
                  <a:cubicBezTo>
                    <a:pt x="1071" y="1413"/>
                    <a:pt x="1070" y="1433"/>
                    <a:pt x="1066" y="1453"/>
                  </a:cubicBezTo>
                  <a:lnTo>
                    <a:pt x="1066" y="1453"/>
                  </a:lnTo>
                  <a:cubicBezTo>
                    <a:pt x="1064" y="1461"/>
                    <a:pt x="1054" y="1473"/>
                    <a:pt x="1045" y="1474"/>
                  </a:cubicBezTo>
                  <a:lnTo>
                    <a:pt x="1045" y="1474"/>
                  </a:lnTo>
                  <a:cubicBezTo>
                    <a:pt x="1038" y="1475"/>
                    <a:pt x="1024" y="1467"/>
                    <a:pt x="1020" y="1458"/>
                  </a:cubicBezTo>
                  <a:lnTo>
                    <a:pt x="1020" y="1458"/>
                  </a:lnTo>
                  <a:cubicBezTo>
                    <a:pt x="1006" y="1429"/>
                    <a:pt x="991" y="1399"/>
                    <a:pt x="981" y="1368"/>
                  </a:cubicBezTo>
                  <a:lnTo>
                    <a:pt x="981" y="1368"/>
                  </a:lnTo>
                  <a:cubicBezTo>
                    <a:pt x="956" y="1289"/>
                    <a:pt x="932" y="1210"/>
                    <a:pt x="908" y="1131"/>
                  </a:cubicBezTo>
                  <a:lnTo>
                    <a:pt x="908" y="1131"/>
                  </a:lnTo>
                  <a:cubicBezTo>
                    <a:pt x="903" y="1114"/>
                    <a:pt x="896" y="1098"/>
                    <a:pt x="892" y="109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5" name="Freeform 196">
              <a:extLst>
                <a:ext uri="{FF2B5EF4-FFF2-40B4-BE49-F238E27FC236}">
                  <a16:creationId xmlns="" xmlns:a16="http://schemas.microsoft.com/office/drawing/2014/main" id="{1CA1879D-6261-4E4B-857B-58A76702FFC8}"/>
                </a:ext>
              </a:extLst>
            </p:cNvPr>
            <p:cNvSpPr>
              <a:spLocks noChangeArrowheads="1"/>
            </p:cNvSpPr>
            <p:nvPr/>
          </p:nvSpPr>
          <p:spPr bwMode="auto">
            <a:xfrm>
              <a:off x="10157299" y="-10617"/>
              <a:ext cx="250819" cy="439737"/>
            </a:xfrm>
            <a:custGeom>
              <a:avLst/>
              <a:gdLst>
                <a:gd name="T0" fmla="*/ 435 w 769"/>
                <a:gd name="T1" fmla="*/ 700 h 1347"/>
                <a:gd name="T2" fmla="*/ 447 w 769"/>
                <a:gd name="T3" fmla="*/ 715 h 1347"/>
                <a:gd name="T4" fmla="*/ 368 w 769"/>
                <a:gd name="T5" fmla="*/ 781 h 1347"/>
                <a:gd name="T6" fmla="*/ 195 w 769"/>
                <a:gd name="T7" fmla="*/ 1014 h 1347"/>
                <a:gd name="T8" fmla="*/ 179 w 769"/>
                <a:gd name="T9" fmla="*/ 1064 h 1347"/>
                <a:gd name="T10" fmla="*/ 329 w 769"/>
                <a:gd name="T11" fmla="*/ 975 h 1347"/>
                <a:gd name="T12" fmla="*/ 441 w 769"/>
                <a:gd name="T13" fmla="*/ 902 h 1347"/>
                <a:gd name="T14" fmla="*/ 521 w 769"/>
                <a:gd name="T15" fmla="*/ 834 h 1347"/>
                <a:gd name="T16" fmla="*/ 667 w 769"/>
                <a:gd name="T17" fmla="*/ 514 h 1347"/>
                <a:gd name="T18" fmla="*/ 664 w 769"/>
                <a:gd name="T19" fmla="*/ 294 h 1347"/>
                <a:gd name="T20" fmla="*/ 624 w 769"/>
                <a:gd name="T21" fmla="*/ 117 h 1347"/>
                <a:gd name="T22" fmla="*/ 554 w 769"/>
                <a:gd name="T23" fmla="*/ 162 h 1347"/>
                <a:gd name="T24" fmla="*/ 323 w 769"/>
                <a:gd name="T25" fmla="*/ 347 h 1347"/>
                <a:gd name="T26" fmla="*/ 145 w 769"/>
                <a:gd name="T27" fmla="*/ 568 h 1347"/>
                <a:gd name="T28" fmla="*/ 141 w 769"/>
                <a:gd name="T29" fmla="*/ 944 h 1347"/>
                <a:gd name="T30" fmla="*/ 220 w 769"/>
                <a:gd name="T31" fmla="*/ 793 h 1347"/>
                <a:gd name="T32" fmla="*/ 226 w 769"/>
                <a:gd name="T33" fmla="*/ 768 h 1347"/>
                <a:gd name="T34" fmla="*/ 275 w 769"/>
                <a:gd name="T35" fmla="*/ 578 h 1347"/>
                <a:gd name="T36" fmla="*/ 322 w 769"/>
                <a:gd name="T37" fmla="*/ 526 h 1347"/>
                <a:gd name="T38" fmla="*/ 327 w 769"/>
                <a:gd name="T39" fmla="*/ 595 h 1347"/>
                <a:gd name="T40" fmla="*/ 379 w 769"/>
                <a:gd name="T41" fmla="*/ 520 h 1347"/>
                <a:gd name="T42" fmla="*/ 451 w 769"/>
                <a:gd name="T43" fmla="*/ 461 h 1347"/>
                <a:gd name="T44" fmla="*/ 309 w 769"/>
                <a:gd name="T45" fmla="*/ 766 h 1347"/>
                <a:gd name="T46" fmla="*/ 150 w 769"/>
                <a:gd name="T47" fmla="*/ 1141 h 1347"/>
                <a:gd name="T48" fmla="*/ 36 w 769"/>
                <a:gd name="T49" fmla="*/ 1346 h 1347"/>
                <a:gd name="T50" fmla="*/ 115 w 769"/>
                <a:gd name="T51" fmla="*/ 1006 h 1347"/>
                <a:gd name="T52" fmla="*/ 51 w 769"/>
                <a:gd name="T53" fmla="*/ 916 h 1347"/>
                <a:gd name="T54" fmla="*/ 29 w 769"/>
                <a:gd name="T55" fmla="*/ 640 h 1347"/>
                <a:gd name="T56" fmla="*/ 256 w 769"/>
                <a:gd name="T57" fmla="*/ 295 h 1347"/>
                <a:gd name="T58" fmla="*/ 509 w 769"/>
                <a:gd name="T59" fmla="*/ 93 h 1347"/>
                <a:gd name="T60" fmla="*/ 578 w 769"/>
                <a:gd name="T61" fmla="*/ 39 h 1347"/>
                <a:gd name="T62" fmla="*/ 702 w 769"/>
                <a:gd name="T63" fmla="*/ 82 h 1347"/>
                <a:gd name="T64" fmla="*/ 748 w 769"/>
                <a:gd name="T65" fmla="*/ 345 h 1347"/>
                <a:gd name="T66" fmla="*/ 756 w 769"/>
                <a:gd name="T67" fmla="*/ 493 h 1347"/>
                <a:gd name="T68" fmla="*/ 710 w 769"/>
                <a:gd name="T69" fmla="*/ 739 h 1347"/>
                <a:gd name="T70" fmla="*/ 573 w 769"/>
                <a:gd name="T71" fmla="*/ 920 h 1347"/>
                <a:gd name="T72" fmla="*/ 294 w 769"/>
                <a:gd name="T73" fmla="*/ 1115 h 1347"/>
                <a:gd name="T74" fmla="*/ 150 w 769"/>
                <a:gd name="T75" fmla="*/ 114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9" h="1347">
                  <a:moveTo>
                    <a:pt x="435" y="700"/>
                  </a:moveTo>
                  <a:lnTo>
                    <a:pt x="435" y="700"/>
                  </a:lnTo>
                  <a:cubicBezTo>
                    <a:pt x="439" y="705"/>
                    <a:pt x="443" y="710"/>
                    <a:pt x="447" y="715"/>
                  </a:cubicBezTo>
                  <a:lnTo>
                    <a:pt x="447" y="715"/>
                  </a:lnTo>
                  <a:cubicBezTo>
                    <a:pt x="420" y="736"/>
                    <a:pt x="396" y="760"/>
                    <a:pt x="368" y="781"/>
                  </a:cubicBezTo>
                  <a:lnTo>
                    <a:pt x="368" y="781"/>
                  </a:lnTo>
                  <a:cubicBezTo>
                    <a:pt x="287" y="841"/>
                    <a:pt x="225" y="915"/>
                    <a:pt x="195" y="1014"/>
                  </a:cubicBezTo>
                  <a:lnTo>
                    <a:pt x="195" y="1014"/>
                  </a:lnTo>
                  <a:cubicBezTo>
                    <a:pt x="191" y="1028"/>
                    <a:pt x="186" y="1043"/>
                    <a:pt x="179" y="1064"/>
                  </a:cubicBezTo>
                  <a:lnTo>
                    <a:pt x="179" y="1064"/>
                  </a:lnTo>
                  <a:cubicBezTo>
                    <a:pt x="235" y="1029"/>
                    <a:pt x="278" y="991"/>
                    <a:pt x="329" y="975"/>
                  </a:cubicBezTo>
                  <a:lnTo>
                    <a:pt x="329" y="975"/>
                  </a:lnTo>
                  <a:cubicBezTo>
                    <a:pt x="376" y="960"/>
                    <a:pt x="408" y="932"/>
                    <a:pt x="441" y="902"/>
                  </a:cubicBezTo>
                  <a:lnTo>
                    <a:pt x="441" y="902"/>
                  </a:lnTo>
                  <a:cubicBezTo>
                    <a:pt x="468" y="879"/>
                    <a:pt x="494" y="856"/>
                    <a:pt x="521" y="834"/>
                  </a:cubicBezTo>
                  <a:lnTo>
                    <a:pt x="521" y="834"/>
                  </a:lnTo>
                  <a:cubicBezTo>
                    <a:pt x="621" y="751"/>
                    <a:pt x="660" y="639"/>
                    <a:pt x="667" y="514"/>
                  </a:cubicBezTo>
                  <a:lnTo>
                    <a:pt x="667" y="514"/>
                  </a:lnTo>
                  <a:cubicBezTo>
                    <a:pt x="670" y="441"/>
                    <a:pt x="664" y="368"/>
                    <a:pt x="664" y="294"/>
                  </a:cubicBezTo>
                  <a:lnTo>
                    <a:pt x="664" y="294"/>
                  </a:lnTo>
                  <a:cubicBezTo>
                    <a:pt x="664" y="234"/>
                    <a:pt x="641" y="182"/>
                    <a:pt x="624" y="117"/>
                  </a:cubicBezTo>
                  <a:lnTo>
                    <a:pt x="624" y="117"/>
                  </a:lnTo>
                  <a:cubicBezTo>
                    <a:pt x="597" y="134"/>
                    <a:pt x="574" y="146"/>
                    <a:pt x="554" y="162"/>
                  </a:cubicBezTo>
                  <a:lnTo>
                    <a:pt x="554" y="162"/>
                  </a:lnTo>
                  <a:cubicBezTo>
                    <a:pt x="476" y="223"/>
                    <a:pt x="399" y="283"/>
                    <a:pt x="323" y="347"/>
                  </a:cubicBezTo>
                  <a:lnTo>
                    <a:pt x="323" y="347"/>
                  </a:lnTo>
                  <a:cubicBezTo>
                    <a:pt x="250" y="409"/>
                    <a:pt x="188" y="481"/>
                    <a:pt x="145" y="568"/>
                  </a:cubicBezTo>
                  <a:lnTo>
                    <a:pt x="145" y="568"/>
                  </a:lnTo>
                  <a:cubicBezTo>
                    <a:pt x="85" y="690"/>
                    <a:pt x="83" y="813"/>
                    <a:pt x="141" y="944"/>
                  </a:cubicBezTo>
                  <a:lnTo>
                    <a:pt x="141" y="944"/>
                  </a:lnTo>
                  <a:cubicBezTo>
                    <a:pt x="169" y="890"/>
                    <a:pt x="195" y="842"/>
                    <a:pt x="220" y="793"/>
                  </a:cubicBezTo>
                  <a:lnTo>
                    <a:pt x="220" y="793"/>
                  </a:lnTo>
                  <a:cubicBezTo>
                    <a:pt x="224" y="786"/>
                    <a:pt x="227" y="776"/>
                    <a:pt x="226" y="768"/>
                  </a:cubicBezTo>
                  <a:lnTo>
                    <a:pt x="226" y="768"/>
                  </a:lnTo>
                  <a:cubicBezTo>
                    <a:pt x="219" y="698"/>
                    <a:pt x="250" y="639"/>
                    <a:pt x="275" y="578"/>
                  </a:cubicBezTo>
                  <a:lnTo>
                    <a:pt x="275" y="578"/>
                  </a:lnTo>
                  <a:cubicBezTo>
                    <a:pt x="284" y="558"/>
                    <a:pt x="293" y="536"/>
                    <a:pt x="322" y="526"/>
                  </a:cubicBezTo>
                  <a:lnTo>
                    <a:pt x="322" y="526"/>
                  </a:lnTo>
                  <a:cubicBezTo>
                    <a:pt x="323" y="547"/>
                    <a:pt x="324" y="565"/>
                    <a:pt x="327" y="595"/>
                  </a:cubicBezTo>
                  <a:lnTo>
                    <a:pt x="327" y="595"/>
                  </a:lnTo>
                  <a:cubicBezTo>
                    <a:pt x="348" y="564"/>
                    <a:pt x="363" y="542"/>
                    <a:pt x="379" y="520"/>
                  </a:cubicBezTo>
                  <a:lnTo>
                    <a:pt x="379" y="520"/>
                  </a:lnTo>
                  <a:cubicBezTo>
                    <a:pt x="395" y="499"/>
                    <a:pt x="410" y="474"/>
                    <a:pt x="451" y="461"/>
                  </a:cubicBezTo>
                  <a:lnTo>
                    <a:pt x="451" y="461"/>
                  </a:lnTo>
                  <a:cubicBezTo>
                    <a:pt x="401" y="568"/>
                    <a:pt x="357" y="663"/>
                    <a:pt x="309" y="766"/>
                  </a:cubicBezTo>
                  <a:lnTo>
                    <a:pt x="309" y="766"/>
                  </a:lnTo>
                  <a:cubicBezTo>
                    <a:pt x="357" y="741"/>
                    <a:pt x="396" y="721"/>
                    <a:pt x="435" y="700"/>
                  </a:cubicBezTo>
                  <a:close/>
                  <a:moveTo>
                    <a:pt x="150" y="1141"/>
                  </a:moveTo>
                  <a:lnTo>
                    <a:pt x="150" y="1141"/>
                  </a:lnTo>
                  <a:cubicBezTo>
                    <a:pt x="110" y="1209"/>
                    <a:pt x="98" y="1286"/>
                    <a:pt x="36" y="1346"/>
                  </a:cubicBezTo>
                  <a:lnTo>
                    <a:pt x="36" y="1346"/>
                  </a:lnTo>
                  <a:cubicBezTo>
                    <a:pt x="31" y="1219"/>
                    <a:pt x="77" y="1113"/>
                    <a:pt x="115" y="1006"/>
                  </a:cubicBezTo>
                  <a:lnTo>
                    <a:pt x="115" y="1006"/>
                  </a:lnTo>
                  <a:cubicBezTo>
                    <a:pt x="93" y="975"/>
                    <a:pt x="69" y="947"/>
                    <a:pt x="51" y="916"/>
                  </a:cubicBezTo>
                  <a:lnTo>
                    <a:pt x="51" y="916"/>
                  </a:lnTo>
                  <a:cubicBezTo>
                    <a:pt x="0" y="828"/>
                    <a:pt x="4" y="734"/>
                    <a:pt x="29" y="640"/>
                  </a:cubicBezTo>
                  <a:lnTo>
                    <a:pt x="29" y="640"/>
                  </a:lnTo>
                  <a:cubicBezTo>
                    <a:pt x="66" y="500"/>
                    <a:pt x="149" y="388"/>
                    <a:pt x="256" y="295"/>
                  </a:cubicBezTo>
                  <a:lnTo>
                    <a:pt x="256" y="295"/>
                  </a:lnTo>
                  <a:cubicBezTo>
                    <a:pt x="337" y="224"/>
                    <a:pt x="424" y="160"/>
                    <a:pt x="509" y="93"/>
                  </a:cubicBezTo>
                  <a:lnTo>
                    <a:pt x="509" y="93"/>
                  </a:lnTo>
                  <a:cubicBezTo>
                    <a:pt x="531" y="74"/>
                    <a:pt x="554" y="56"/>
                    <a:pt x="578" y="39"/>
                  </a:cubicBezTo>
                  <a:lnTo>
                    <a:pt x="578" y="39"/>
                  </a:lnTo>
                  <a:cubicBezTo>
                    <a:pt x="628" y="2"/>
                    <a:pt x="679" y="0"/>
                    <a:pt x="702" y="82"/>
                  </a:cubicBezTo>
                  <a:lnTo>
                    <a:pt x="702" y="82"/>
                  </a:lnTo>
                  <a:cubicBezTo>
                    <a:pt x="727" y="167"/>
                    <a:pt x="752" y="253"/>
                    <a:pt x="748" y="345"/>
                  </a:cubicBezTo>
                  <a:lnTo>
                    <a:pt x="748" y="345"/>
                  </a:lnTo>
                  <a:cubicBezTo>
                    <a:pt x="745" y="395"/>
                    <a:pt x="750" y="445"/>
                    <a:pt x="756" y="493"/>
                  </a:cubicBezTo>
                  <a:lnTo>
                    <a:pt x="756" y="493"/>
                  </a:lnTo>
                  <a:cubicBezTo>
                    <a:pt x="768" y="581"/>
                    <a:pt x="735" y="659"/>
                    <a:pt x="710" y="739"/>
                  </a:cubicBezTo>
                  <a:lnTo>
                    <a:pt x="710" y="739"/>
                  </a:lnTo>
                  <a:cubicBezTo>
                    <a:pt x="685" y="815"/>
                    <a:pt x="635" y="870"/>
                    <a:pt x="573" y="920"/>
                  </a:cubicBezTo>
                  <a:lnTo>
                    <a:pt x="573" y="920"/>
                  </a:lnTo>
                  <a:cubicBezTo>
                    <a:pt x="485" y="992"/>
                    <a:pt x="397" y="1063"/>
                    <a:pt x="294" y="1115"/>
                  </a:cubicBezTo>
                  <a:lnTo>
                    <a:pt x="294" y="1115"/>
                  </a:lnTo>
                  <a:cubicBezTo>
                    <a:pt x="251" y="1137"/>
                    <a:pt x="206" y="1159"/>
                    <a:pt x="150" y="1141"/>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6" name="Freeform 197">
              <a:extLst>
                <a:ext uri="{FF2B5EF4-FFF2-40B4-BE49-F238E27FC236}">
                  <a16:creationId xmlns="" xmlns:a16="http://schemas.microsoft.com/office/drawing/2014/main" id="{29C0B05A-5382-7A43-B519-65C77E864A62}"/>
                </a:ext>
              </a:extLst>
            </p:cNvPr>
            <p:cNvSpPr>
              <a:spLocks noChangeArrowheads="1"/>
            </p:cNvSpPr>
            <p:nvPr/>
          </p:nvSpPr>
          <p:spPr bwMode="auto">
            <a:xfrm>
              <a:off x="11774923" y="6469549"/>
              <a:ext cx="377816" cy="315911"/>
            </a:xfrm>
            <a:custGeom>
              <a:avLst/>
              <a:gdLst>
                <a:gd name="T0" fmla="*/ 636 w 1155"/>
                <a:gd name="T1" fmla="*/ 549 h 965"/>
                <a:gd name="T2" fmla="*/ 640 w 1155"/>
                <a:gd name="T3" fmla="*/ 567 h 965"/>
                <a:gd name="T4" fmla="*/ 541 w 1155"/>
                <a:gd name="T5" fmla="*/ 593 h 965"/>
                <a:gd name="T6" fmla="*/ 285 w 1155"/>
                <a:gd name="T7" fmla="*/ 731 h 965"/>
                <a:gd name="T8" fmla="*/ 249 w 1155"/>
                <a:gd name="T9" fmla="*/ 769 h 965"/>
                <a:gd name="T10" fmla="*/ 422 w 1155"/>
                <a:gd name="T11" fmla="*/ 752 h 965"/>
                <a:gd name="T12" fmla="*/ 555 w 1155"/>
                <a:gd name="T13" fmla="*/ 734 h 965"/>
                <a:gd name="T14" fmla="*/ 656 w 1155"/>
                <a:gd name="T15" fmla="*/ 707 h 965"/>
                <a:gd name="T16" fmla="*/ 924 w 1155"/>
                <a:gd name="T17" fmla="*/ 479 h 965"/>
                <a:gd name="T18" fmla="*/ 1016 w 1155"/>
                <a:gd name="T19" fmla="*/ 280 h 965"/>
                <a:gd name="T20" fmla="*/ 1055 w 1155"/>
                <a:gd name="T21" fmla="*/ 103 h 965"/>
                <a:gd name="T22" fmla="*/ 973 w 1155"/>
                <a:gd name="T23" fmla="*/ 112 h 965"/>
                <a:gd name="T24" fmla="*/ 685 w 1155"/>
                <a:gd name="T25" fmla="*/ 182 h 965"/>
                <a:gd name="T26" fmla="*/ 430 w 1155"/>
                <a:gd name="T27" fmla="*/ 306 h 965"/>
                <a:gd name="T28" fmla="*/ 265 w 1155"/>
                <a:gd name="T29" fmla="*/ 644 h 965"/>
                <a:gd name="T30" fmla="*/ 401 w 1155"/>
                <a:gd name="T31" fmla="*/ 542 h 965"/>
                <a:gd name="T32" fmla="*/ 418 w 1155"/>
                <a:gd name="T33" fmla="*/ 521 h 965"/>
                <a:gd name="T34" fmla="*/ 543 w 1155"/>
                <a:gd name="T35" fmla="*/ 371 h 965"/>
                <a:gd name="T36" fmla="*/ 607 w 1155"/>
                <a:gd name="T37" fmla="*/ 344 h 965"/>
                <a:gd name="T38" fmla="*/ 582 w 1155"/>
                <a:gd name="T39" fmla="*/ 407 h 965"/>
                <a:gd name="T40" fmla="*/ 662 w 1155"/>
                <a:gd name="T41" fmla="*/ 362 h 965"/>
                <a:gd name="T42" fmla="*/ 752 w 1155"/>
                <a:gd name="T43" fmla="*/ 340 h 965"/>
                <a:gd name="T44" fmla="*/ 493 w 1155"/>
                <a:gd name="T45" fmla="*/ 555 h 965"/>
                <a:gd name="T46" fmla="*/ 190 w 1155"/>
                <a:gd name="T47" fmla="*/ 827 h 965"/>
                <a:gd name="T48" fmla="*/ 0 w 1155"/>
                <a:gd name="T49" fmla="*/ 964 h 965"/>
                <a:gd name="T50" fmla="*/ 215 w 1155"/>
                <a:gd name="T51" fmla="*/ 689 h 965"/>
                <a:gd name="T52" fmla="*/ 196 w 1155"/>
                <a:gd name="T53" fmla="*/ 581 h 965"/>
                <a:gd name="T54" fmla="*/ 294 w 1155"/>
                <a:gd name="T55" fmla="*/ 321 h 965"/>
                <a:gd name="T56" fmla="*/ 646 w 1155"/>
                <a:gd name="T57" fmla="*/ 107 h 965"/>
                <a:gd name="T58" fmla="*/ 961 w 1155"/>
                <a:gd name="T59" fmla="*/ 31 h 965"/>
                <a:gd name="T60" fmla="*/ 1047 w 1155"/>
                <a:gd name="T61" fmla="*/ 11 h 965"/>
                <a:gd name="T62" fmla="*/ 1141 w 1155"/>
                <a:gd name="T63" fmla="*/ 103 h 965"/>
                <a:gd name="T64" fmla="*/ 1070 w 1155"/>
                <a:gd name="T65" fmla="*/ 361 h 965"/>
                <a:gd name="T66" fmla="*/ 1015 w 1155"/>
                <a:gd name="T67" fmla="*/ 499 h 965"/>
                <a:gd name="T68" fmla="*/ 868 w 1155"/>
                <a:gd name="T69" fmla="*/ 701 h 965"/>
                <a:gd name="T70" fmla="*/ 667 w 1155"/>
                <a:gd name="T71" fmla="*/ 807 h 965"/>
                <a:gd name="T72" fmla="*/ 331 w 1155"/>
                <a:gd name="T73" fmla="*/ 865 h 965"/>
                <a:gd name="T74" fmla="*/ 190 w 1155"/>
                <a:gd name="T75" fmla="*/ 82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965">
                  <a:moveTo>
                    <a:pt x="636" y="549"/>
                  </a:moveTo>
                  <a:lnTo>
                    <a:pt x="636" y="549"/>
                  </a:lnTo>
                  <a:cubicBezTo>
                    <a:pt x="637" y="555"/>
                    <a:pt x="639" y="561"/>
                    <a:pt x="640" y="567"/>
                  </a:cubicBezTo>
                  <a:lnTo>
                    <a:pt x="640" y="567"/>
                  </a:lnTo>
                  <a:cubicBezTo>
                    <a:pt x="607" y="576"/>
                    <a:pt x="574" y="587"/>
                    <a:pt x="541" y="593"/>
                  </a:cubicBezTo>
                  <a:lnTo>
                    <a:pt x="541" y="593"/>
                  </a:lnTo>
                  <a:cubicBezTo>
                    <a:pt x="441" y="613"/>
                    <a:pt x="354" y="654"/>
                    <a:pt x="285" y="731"/>
                  </a:cubicBezTo>
                  <a:lnTo>
                    <a:pt x="285" y="731"/>
                  </a:lnTo>
                  <a:cubicBezTo>
                    <a:pt x="275" y="742"/>
                    <a:pt x="265" y="752"/>
                    <a:pt x="249" y="769"/>
                  </a:cubicBezTo>
                  <a:lnTo>
                    <a:pt x="249" y="769"/>
                  </a:lnTo>
                  <a:cubicBezTo>
                    <a:pt x="314" y="762"/>
                    <a:pt x="370" y="746"/>
                    <a:pt x="422" y="752"/>
                  </a:cubicBezTo>
                  <a:lnTo>
                    <a:pt x="422" y="752"/>
                  </a:lnTo>
                  <a:cubicBezTo>
                    <a:pt x="471" y="759"/>
                    <a:pt x="512" y="747"/>
                    <a:pt x="555" y="734"/>
                  </a:cubicBezTo>
                  <a:lnTo>
                    <a:pt x="555" y="734"/>
                  </a:lnTo>
                  <a:cubicBezTo>
                    <a:pt x="589" y="725"/>
                    <a:pt x="622" y="716"/>
                    <a:pt x="656" y="707"/>
                  </a:cubicBezTo>
                  <a:lnTo>
                    <a:pt x="656" y="707"/>
                  </a:lnTo>
                  <a:cubicBezTo>
                    <a:pt x="783" y="674"/>
                    <a:pt x="865" y="589"/>
                    <a:pt x="924" y="479"/>
                  </a:cubicBezTo>
                  <a:lnTo>
                    <a:pt x="924" y="479"/>
                  </a:lnTo>
                  <a:cubicBezTo>
                    <a:pt x="959" y="415"/>
                    <a:pt x="985" y="346"/>
                    <a:pt x="1016" y="280"/>
                  </a:cubicBezTo>
                  <a:lnTo>
                    <a:pt x="1016" y="280"/>
                  </a:lnTo>
                  <a:cubicBezTo>
                    <a:pt x="1041" y="226"/>
                    <a:pt x="1043" y="168"/>
                    <a:pt x="1055" y="103"/>
                  </a:cubicBezTo>
                  <a:lnTo>
                    <a:pt x="1055" y="103"/>
                  </a:lnTo>
                  <a:cubicBezTo>
                    <a:pt x="1023" y="107"/>
                    <a:pt x="997" y="107"/>
                    <a:pt x="973" y="112"/>
                  </a:cubicBezTo>
                  <a:lnTo>
                    <a:pt x="973" y="112"/>
                  </a:lnTo>
                  <a:cubicBezTo>
                    <a:pt x="877" y="135"/>
                    <a:pt x="780" y="156"/>
                    <a:pt x="685" y="182"/>
                  </a:cubicBezTo>
                  <a:lnTo>
                    <a:pt x="685" y="182"/>
                  </a:lnTo>
                  <a:cubicBezTo>
                    <a:pt x="592" y="206"/>
                    <a:pt x="505" y="246"/>
                    <a:pt x="430" y="306"/>
                  </a:cubicBezTo>
                  <a:lnTo>
                    <a:pt x="430" y="306"/>
                  </a:lnTo>
                  <a:cubicBezTo>
                    <a:pt x="323" y="391"/>
                    <a:pt x="269" y="501"/>
                    <a:pt x="265" y="644"/>
                  </a:cubicBezTo>
                  <a:lnTo>
                    <a:pt x="265" y="644"/>
                  </a:lnTo>
                  <a:cubicBezTo>
                    <a:pt x="314" y="608"/>
                    <a:pt x="358" y="575"/>
                    <a:pt x="401" y="542"/>
                  </a:cubicBezTo>
                  <a:lnTo>
                    <a:pt x="401" y="542"/>
                  </a:lnTo>
                  <a:cubicBezTo>
                    <a:pt x="408" y="537"/>
                    <a:pt x="415" y="529"/>
                    <a:pt x="418" y="521"/>
                  </a:cubicBezTo>
                  <a:lnTo>
                    <a:pt x="418" y="521"/>
                  </a:lnTo>
                  <a:cubicBezTo>
                    <a:pt x="441" y="455"/>
                    <a:pt x="494" y="414"/>
                    <a:pt x="543" y="371"/>
                  </a:cubicBezTo>
                  <a:lnTo>
                    <a:pt x="543" y="371"/>
                  </a:lnTo>
                  <a:cubicBezTo>
                    <a:pt x="559" y="355"/>
                    <a:pt x="578" y="340"/>
                    <a:pt x="607" y="344"/>
                  </a:cubicBezTo>
                  <a:lnTo>
                    <a:pt x="607" y="344"/>
                  </a:lnTo>
                  <a:cubicBezTo>
                    <a:pt x="600" y="363"/>
                    <a:pt x="593" y="380"/>
                    <a:pt x="582" y="407"/>
                  </a:cubicBezTo>
                  <a:lnTo>
                    <a:pt x="582" y="407"/>
                  </a:lnTo>
                  <a:cubicBezTo>
                    <a:pt x="615" y="389"/>
                    <a:pt x="638" y="375"/>
                    <a:pt x="662" y="362"/>
                  </a:cubicBezTo>
                  <a:lnTo>
                    <a:pt x="662" y="362"/>
                  </a:lnTo>
                  <a:cubicBezTo>
                    <a:pt x="685" y="350"/>
                    <a:pt x="709" y="334"/>
                    <a:pt x="752" y="340"/>
                  </a:cubicBezTo>
                  <a:lnTo>
                    <a:pt x="752" y="340"/>
                  </a:lnTo>
                  <a:cubicBezTo>
                    <a:pt x="661" y="415"/>
                    <a:pt x="581" y="483"/>
                    <a:pt x="493" y="555"/>
                  </a:cubicBezTo>
                  <a:lnTo>
                    <a:pt x="493" y="555"/>
                  </a:lnTo>
                  <a:cubicBezTo>
                    <a:pt x="547" y="553"/>
                    <a:pt x="592" y="551"/>
                    <a:pt x="636" y="549"/>
                  </a:cubicBezTo>
                  <a:close/>
                  <a:moveTo>
                    <a:pt x="190" y="827"/>
                  </a:moveTo>
                  <a:lnTo>
                    <a:pt x="190" y="827"/>
                  </a:lnTo>
                  <a:cubicBezTo>
                    <a:pt x="125" y="870"/>
                    <a:pt x="81" y="936"/>
                    <a:pt x="0" y="964"/>
                  </a:cubicBezTo>
                  <a:lnTo>
                    <a:pt x="0" y="964"/>
                  </a:lnTo>
                  <a:cubicBezTo>
                    <a:pt x="49" y="847"/>
                    <a:pt x="136" y="770"/>
                    <a:pt x="215" y="689"/>
                  </a:cubicBezTo>
                  <a:lnTo>
                    <a:pt x="215" y="689"/>
                  </a:lnTo>
                  <a:cubicBezTo>
                    <a:pt x="209" y="653"/>
                    <a:pt x="199" y="617"/>
                    <a:pt x="196" y="581"/>
                  </a:cubicBezTo>
                  <a:lnTo>
                    <a:pt x="196" y="581"/>
                  </a:lnTo>
                  <a:cubicBezTo>
                    <a:pt x="188" y="479"/>
                    <a:pt x="231" y="396"/>
                    <a:pt x="294" y="321"/>
                  </a:cubicBezTo>
                  <a:lnTo>
                    <a:pt x="294" y="321"/>
                  </a:lnTo>
                  <a:cubicBezTo>
                    <a:pt x="388" y="211"/>
                    <a:pt x="509" y="145"/>
                    <a:pt x="646" y="107"/>
                  </a:cubicBezTo>
                  <a:lnTo>
                    <a:pt x="646" y="107"/>
                  </a:lnTo>
                  <a:cubicBezTo>
                    <a:pt x="750" y="77"/>
                    <a:pt x="856" y="56"/>
                    <a:pt x="961" y="31"/>
                  </a:cubicBezTo>
                  <a:lnTo>
                    <a:pt x="961" y="31"/>
                  </a:lnTo>
                  <a:cubicBezTo>
                    <a:pt x="989" y="24"/>
                    <a:pt x="1018" y="17"/>
                    <a:pt x="1047" y="11"/>
                  </a:cubicBezTo>
                  <a:lnTo>
                    <a:pt x="1047" y="11"/>
                  </a:lnTo>
                  <a:cubicBezTo>
                    <a:pt x="1108" y="0"/>
                    <a:pt x="1154" y="19"/>
                    <a:pt x="1141" y="103"/>
                  </a:cubicBezTo>
                  <a:lnTo>
                    <a:pt x="1141" y="103"/>
                  </a:lnTo>
                  <a:cubicBezTo>
                    <a:pt x="1127" y="191"/>
                    <a:pt x="1113" y="280"/>
                    <a:pt x="1070" y="361"/>
                  </a:cubicBezTo>
                  <a:lnTo>
                    <a:pt x="1070" y="361"/>
                  </a:lnTo>
                  <a:cubicBezTo>
                    <a:pt x="1047" y="405"/>
                    <a:pt x="1029" y="452"/>
                    <a:pt x="1015" y="499"/>
                  </a:cubicBezTo>
                  <a:lnTo>
                    <a:pt x="1015" y="499"/>
                  </a:lnTo>
                  <a:cubicBezTo>
                    <a:pt x="987" y="583"/>
                    <a:pt x="925" y="640"/>
                    <a:pt x="868" y="701"/>
                  </a:cubicBezTo>
                  <a:lnTo>
                    <a:pt x="868" y="701"/>
                  </a:lnTo>
                  <a:cubicBezTo>
                    <a:pt x="813" y="759"/>
                    <a:pt x="744" y="788"/>
                    <a:pt x="667" y="807"/>
                  </a:cubicBezTo>
                  <a:lnTo>
                    <a:pt x="667" y="807"/>
                  </a:lnTo>
                  <a:cubicBezTo>
                    <a:pt x="556" y="835"/>
                    <a:pt x="446" y="861"/>
                    <a:pt x="331" y="865"/>
                  </a:cubicBezTo>
                  <a:lnTo>
                    <a:pt x="331" y="865"/>
                  </a:lnTo>
                  <a:cubicBezTo>
                    <a:pt x="283" y="866"/>
                    <a:pt x="233" y="867"/>
                    <a:pt x="190" y="827"/>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7" name="Freeform 198">
              <a:extLst>
                <a:ext uri="{FF2B5EF4-FFF2-40B4-BE49-F238E27FC236}">
                  <a16:creationId xmlns="" xmlns:a16="http://schemas.microsoft.com/office/drawing/2014/main" id="{47F4006A-A231-7749-8393-A9BB6994D282}"/>
                </a:ext>
              </a:extLst>
            </p:cNvPr>
            <p:cNvSpPr>
              <a:spLocks noChangeArrowheads="1"/>
            </p:cNvSpPr>
            <p:nvPr/>
          </p:nvSpPr>
          <p:spPr bwMode="auto">
            <a:xfrm>
              <a:off x="9687411" y="852983"/>
              <a:ext cx="376229" cy="317499"/>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8" name="Freeform 200">
              <a:extLst>
                <a:ext uri="{FF2B5EF4-FFF2-40B4-BE49-F238E27FC236}">
                  <a16:creationId xmlns="" xmlns:a16="http://schemas.microsoft.com/office/drawing/2014/main" id="{AB61AB88-B588-444D-B37C-BC3D3E08273D}"/>
                </a:ext>
              </a:extLst>
            </p:cNvPr>
            <p:cNvSpPr>
              <a:spLocks noChangeArrowheads="1"/>
            </p:cNvSpPr>
            <p:nvPr/>
          </p:nvSpPr>
          <p:spPr bwMode="auto">
            <a:xfrm>
              <a:off x="12094002" y="4104178"/>
              <a:ext cx="185734" cy="493711"/>
            </a:xfrm>
            <a:custGeom>
              <a:avLst/>
              <a:gdLst>
                <a:gd name="T0" fmla="*/ 386 w 568"/>
                <a:gd name="T1" fmla="*/ 1510 h 1511"/>
                <a:gd name="T2" fmla="*/ 386 w 568"/>
                <a:gd name="T3" fmla="*/ 1510 h 1511"/>
                <a:gd name="T4" fmla="*/ 300 w 568"/>
                <a:gd name="T5" fmla="*/ 1357 h 1511"/>
                <a:gd name="T6" fmla="*/ 300 w 568"/>
                <a:gd name="T7" fmla="*/ 1357 h 1511"/>
                <a:gd name="T8" fmla="*/ 284 w 568"/>
                <a:gd name="T9" fmla="*/ 1171 h 1511"/>
                <a:gd name="T10" fmla="*/ 284 w 568"/>
                <a:gd name="T11" fmla="*/ 1171 h 1511"/>
                <a:gd name="T12" fmla="*/ 259 w 568"/>
                <a:gd name="T13" fmla="*/ 1106 h 1511"/>
                <a:gd name="T14" fmla="*/ 259 w 568"/>
                <a:gd name="T15" fmla="*/ 1106 h 1511"/>
                <a:gd name="T16" fmla="*/ 50 w 568"/>
                <a:gd name="T17" fmla="*/ 689 h 1511"/>
                <a:gd name="T18" fmla="*/ 50 w 568"/>
                <a:gd name="T19" fmla="*/ 689 h 1511"/>
                <a:gd name="T20" fmla="*/ 18 w 568"/>
                <a:gd name="T21" fmla="*/ 505 h 1511"/>
                <a:gd name="T22" fmla="*/ 18 w 568"/>
                <a:gd name="T23" fmla="*/ 505 h 1511"/>
                <a:gd name="T24" fmla="*/ 97 w 568"/>
                <a:gd name="T25" fmla="*/ 157 h 1511"/>
                <a:gd name="T26" fmla="*/ 97 w 568"/>
                <a:gd name="T27" fmla="*/ 157 h 1511"/>
                <a:gd name="T28" fmla="*/ 169 w 568"/>
                <a:gd name="T29" fmla="*/ 34 h 1511"/>
                <a:gd name="T30" fmla="*/ 169 w 568"/>
                <a:gd name="T31" fmla="*/ 34 h 1511"/>
                <a:gd name="T32" fmla="*/ 237 w 568"/>
                <a:gd name="T33" fmla="*/ 32 h 1511"/>
                <a:gd name="T34" fmla="*/ 237 w 568"/>
                <a:gd name="T35" fmla="*/ 32 h 1511"/>
                <a:gd name="T36" fmla="*/ 293 w 568"/>
                <a:gd name="T37" fmla="*/ 97 h 1511"/>
                <a:gd name="T38" fmla="*/ 293 w 568"/>
                <a:gd name="T39" fmla="*/ 97 h 1511"/>
                <a:gd name="T40" fmla="*/ 511 w 568"/>
                <a:gd name="T41" fmla="*/ 448 h 1511"/>
                <a:gd name="T42" fmla="*/ 511 w 568"/>
                <a:gd name="T43" fmla="*/ 448 h 1511"/>
                <a:gd name="T44" fmla="*/ 534 w 568"/>
                <a:gd name="T45" fmla="*/ 859 h 1511"/>
                <a:gd name="T46" fmla="*/ 534 w 568"/>
                <a:gd name="T47" fmla="*/ 859 h 1511"/>
                <a:gd name="T48" fmla="*/ 445 w 568"/>
                <a:gd name="T49" fmla="*/ 1192 h 1511"/>
                <a:gd name="T50" fmla="*/ 445 w 568"/>
                <a:gd name="T51" fmla="*/ 1192 h 1511"/>
                <a:gd name="T52" fmla="*/ 408 w 568"/>
                <a:gd name="T53" fmla="*/ 1257 h 1511"/>
                <a:gd name="T54" fmla="*/ 408 w 568"/>
                <a:gd name="T55" fmla="*/ 1257 h 1511"/>
                <a:gd name="T56" fmla="*/ 382 w 568"/>
                <a:gd name="T57" fmla="*/ 1144 h 1511"/>
                <a:gd name="T58" fmla="*/ 382 w 568"/>
                <a:gd name="T59" fmla="*/ 1144 h 1511"/>
                <a:gd name="T60" fmla="*/ 430 w 568"/>
                <a:gd name="T61" fmla="*/ 908 h 1511"/>
                <a:gd name="T62" fmla="*/ 430 w 568"/>
                <a:gd name="T63" fmla="*/ 908 h 1511"/>
                <a:gd name="T64" fmla="*/ 456 w 568"/>
                <a:gd name="T65" fmla="*/ 576 h 1511"/>
                <a:gd name="T66" fmla="*/ 456 w 568"/>
                <a:gd name="T67" fmla="*/ 576 h 1511"/>
                <a:gd name="T68" fmla="*/ 217 w 568"/>
                <a:gd name="T69" fmla="*/ 112 h 1511"/>
                <a:gd name="T70" fmla="*/ 217 w 568"/>
                <a:gd name="T71" fmla="*/ 112 h 1511"/>
                <a:gd name="T72" fmla="*/ 197 w 568"/>
                <a:gd name="T73" fmla="*/ 135 h 1511"/>
                <a:gd name="T74" fmla="*/ 197 w 568"/>
                <a:gd name="T75" fmla="*/ 135 h 1511"/>
                <a:gd name="T76" fmla="*/ 110 w 568"/>
                <a:gd name="T77" fmla="*/ 608 h 1511"/>
                <a:gd name="T78" fmla="*/ 110 w 568"/>
                <a:gd name="T79" fmla="*/ 608 h 1511"/>
                <a:gd name="T80" fmla="*/ 238 w 568"/>
                <a:gd name="T81" fmla="*/ 975 h 1511"/>
                <a:gd name="T82" fmla="*/ 238 w 568"/>
                <a:gd name="T83" fmla="*/ 975 h 1511"/>
                <a:gd name="T84" fmla="*/ 272 w 568"/>
                <a:gd name="T85" fmla="*/ 1019 h 1511"/>
                <a:gd name="T86" fmla="*/ 272 w 568"/>
                <a:gd name="T87" fmla="*/ 1019 h 1511"/>
                <a:gd name="T88" fmla="*/ 280 w 568"/>
                <a:gd name="T89" fmla="*/ 810 h 1511"/>
                <a:gd name="T90" fmla="*/ 280 w 568"/>
                <a:gd name="T91" fmla="*/ 810 h 1511"/>
                <a:gd name="T92" fmla="*/ 288 w 568"/>
                <a:gd name="T93" fmla="*/ 598 h 1511"/>
                <a:gd name="T94" fmla="*/ 288 w 568"/>
                <a:gd name="T95" fmla="*/ 598 h 1511"/>
                <a:gd name="T96" fmla="*/ 301 w 568"/>
                <a:gd name="T97" fmla="*/ 597 h 1511"/>
                <a:gd name="T98" fmla="*/ 301 w 568"/>
                <a:gd name="T99" fmla="*/ 597 h 1511"/>
                <a:gd name="T100" fmla="*/ 325 w 568"/>
                <a:gd name="T101" fmla="*/ 731 h 1511"/>
                <a:gd name="T102" fmla="*/ 325 w 568"/>
                <a:gd name="T103" fmla="*/ 731 h 1511"/>
                <a:gd name="T104" fmla="*/ 374 w 568"/>
                <a:gd name="T105" fmla="*/ 1250 h 1511"/>
                <a:gd name="T106" fmla="*/ 374 w 568"/>
                <a:gd name="T107" fmla="*/ 1250 h 1511"/>
                <a:gd name="T108" fmla="*/ 399 w 568"/>
                <a:gd name="T109" fmla="*/ 1440 h 1511"/>
                <a:gd name="T110" fmla="*/ 399 w 568"/>
                <a:gd name="T111" fmla="*/ 1440 h 1511"/>
                <a:gd name="T112" fmla="*/ 400 w 568"/>
                <a:gd name="T113" fmla="*/ 1508 h 1511"/>
                <a:gd name="T114" fmla="*/ 400 w 568"/>
                <a:gd name="T115" fmla="*/ 1508 h 1511"/>
                <a:gd name="T116" fmla="*/ 386 w 568"/>
                <a:gd name="T117" fmla="*/ 151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1511">
                  <a:moveTo>
                    <a:pt x="386" y="1510"/>
                  </a:moveTo>
                  <a:lnTo>
                    <a:pt x="386" y="1510"/>
                  </a:lnTo>
                  <a:cubicBezTo>
                    <a:pt x="340" y="1469"/>
                    <a:pt x="309" y="1419"/>
                    <a:pt x="300" y="1357"/>
                  </a:cubicBezTo>
                  <a:lnTo>
                    <a:pt x="300" y="1357"/>
                  </a:lnTo>
                  <a:cubicBezTo>
                    <a:pt x="293" y="1295"/>
                    <a:pt x="287" y="1233"/>
                    <a:pt x="284" y="1171"/>
                  </a:cubicBezTo>
                  <a:lnTo>
                    <a:pt x="284" y="1171"/>
                  </a:lnTo>
                  <a:cubicBezTo>
                    <a:pt x="282" y="1145"/>
                    <a:pt x="276" y="1125"/>
                    <a:pt x="259" y="1106"/>
                  </a:cubicBezTo>
                  <a:lnTo>
                    <a:pt x="259" y="1106"/>
                  </a:lnTo>
                  <a:cubicBezTo>
                    <a:pt x="149" y="987"/>
                    <a:pt x="89" y="844"/>
                    <a:pt x="50" y="689"/>
                  </a:cubicBezTo>
                  <a:lnTo>
                    <a:pt x="50" y="689"/>
                  </a:lnTo>
                  <a:cubicBezTo>
                    <a:pt x="34" y="629"/>
                    <a:pt x="27" y="567"/>
                    <a:pt x="18" y="505"/>
                  </a:cubicBezTo>
                  <a:lnTo>
                    <a:pt x="18" y="505"/>
                  </a:lnTo>
                  <a:cubicBezTo>
                    <a:pt x="0" y="380"/>
                    <a:pt x="38" y="266"/>
                    <a:pt x="97" y="157"/>
                  </a:cubicBezTo>
                  <a:lnTo>
                    <a:pt x="97" y="157"/>
                  </a:lnTo>
                  <a:cubicBezTo>
                    <a:pt x="119" y="115"/>
                    <a:pt x="143" y="75"/>
                    <a:pt x="169" y="34"/>
                  </a:cubicBezTo>
                  <a:lnTo>
                    <a:pt x="169" y="34"/>
                  </a:lnTo>
                  <a:cubicBezTo>
                    <a:pt x="190" y="0"/>
                    <a:pt x="213" y="0"/>
                    <a:pt x="237" y="32"/>
                  </a:cubicBezTo>
                  <a:lnTo>
                    <a:pt x="237" y="32"/>
                  </a:lnTo>
                  <a:cubicBezTo>
                    <a:pt x="254" y="54"/>
                    <a:pt x="272" y="79"/>
                    <a:pt x="293" y="97"/>
                  </a:cubicBezTo>
                  <a:lnTo>
                    <a:pt x="293" y="97"/>
                  </a:lnTo>
                  <a:cubicBezTo>
                    <a:pt x="402" y="192"/>
                    <a:pt x="463" y="316"/>
                    <a:pt x="511" y="448"/>
                  </a:cubicBezTo>
                  <a:lnTo>
                    <a:pt x="511" y="448"/>
                  </a:lnTo>
                  <a:cubicBezTo>
                    <a:pt x="559" y="583"/>
                    <a:pt x="567" y="720"/>
                    <a:pt x="534" y="859"/>
                  </a:cubicBezTo>
                  <a:lnTo>
                    <a:pt x="534" y="859"/>
                  </a:lnTo>
                  <a:cubicBezTo>
                    <a:pt x="508" y="971"/>
                    <a:pt x="476" y="1081"/>
                    <a:pt x="445" y="1192"/>
                  </a:cubicBezTo>
                  <a:lnTo>
                    <a:pt x="445" y="1192"/>
                  </a:lnTo>
                  <a:cubicBezTo>
                    <a:pt x="439" y="1213"/>
                    <a:pt x="423" y="1232"/>
                    <a:pt x="408" y="1257"/>
                  </a:cubicBezTo>
                  <a:lnTo>
                    <a:pt x="408" y="1257"/>
                  </a:lnTo>
                  <a:cubicBezTo>
                    <a:pt x="383" y="1216"/>
                    <a:pt x="375" y="1182"/>
                    <a:pt x="382" y="1144"/>
                  </a:cubicBezTo>
                  <a:lnTo>
                    <a:pt x="382" y="1144"/>
                  </a:lnTo>
                  <a:cubicBezTo>
                    <a:pt x="397" y="1065"/>
                    <a:pt x="411" y="987"/>
                    <a:pt x="430" y="908"/>
                  </a:cubicBezTo>
                  <a:lnTo>
                    <a:pt x="430" y="908"/>
                  </a:lnTo>
                  <a:cubicBezTo>
                    <a:pt x="455" y="798"/>
                    <a:pt x="472" y="689"/>
                    <a:pt x="456" y="576"/>
                  </a:cubicBezTo>
                  <a:lnTo>
                    <a:pt x="456" y="576"/>
                  </a:lnTo>
                  <a:cubicBezTo>
                    <a:pt x="435" y="430"/>
                    <a:pt x="318" y="186"/>
                    <a:pt x="217" y="112"/>
                  </a:cubicBezTo>
                  <a:lnTo>
                    <a:pt x="217" y="112"/>
                  </a:lnTo>
                  <a:cubicBezTo>
                    <a:pt x="211" y="120"/>
                    <a:pt x="203" y="127"/>
                    <a:pt x="197" y="135"/>
                  </a:cubicBezTo>
                  <a:lnTo>
                    <a:pt x="197" y="135"/>
                  </a:lnTo>
                  <a:cubicBezTo>
                    <a:pt x="102" y="281"/>
                    <a:pt x="74" y="437"/>
                    <a:pt x="110" y="608"/>
                  </a:cubicBezTo>
                  <a:lnTo>
                    <a:pt x="110" y="608"/>
                  </a:lnTo>
                  <a:cubicBezTo>
                    <a:pt x="136" y="737"/>
                    <a:pt x="173" y="861"/>
                    <a:pt x="238" y="975"/>
                  </a:cubicBezTo>
                  <a:lnTo>
                    <a:pt x="238" y="975"/>
                  </a:lnTo>
                  <a:cubicBezTo>
                    <a:pt x="247" y="990"/>
                    <a:pt x="257" y="1005"/>
                    <a:pt x="272" y="1019"/>
                  </a:cubicBezTo>
                  <a:lnTo>
                    <a:pt x="272" y="1019"/>
                  </a:lnTo>
                  <a:cubicBezTo>
                    <a:pt x="284" y="950"/>
                    <a:pt x="279" y="880"/>
                    <a:pt x="280" y="810"/>
                  </a:cubicBezTo>
                  <a:lnTo>
                    <a:pt x="280" y="810"/>
                  </a:lnTo>
                  <a:cubicBezTo>
                    <a:pt x="282" y="740"/>
                    <a:pt x="285" y="669"/>
                    <a:pt x="288" y="598"/>
                  </a:cubicBezTo>
                  <a:lnTo>
                    <a:pt x="288" y="598"/>
                  </a:lnTo>
                  <a:cubicBezTo>
                    <a:pt x="292" y="598"/>
                    <a:pt x="297" y="598"/>
                    <a:pt x="301" y="597"/>
                  </a:cubicBezTo>
                  <a:lnTo>
                    <a:pt x="301" y="597"/>
                  </a:lnTo>
                  <a:cubicBezTo>
                    <a:pt x="309" y="642"/>
                    <a:pt x="321" y="686"/>
                    <a:pt x="325" y="731"/>
                  </a:cubicBezTo>
                  <a:lnTo>
                    <a:pt x="325" y="731"/>
                  </a:lnTo>
                  <a:cubicBezTo>
                    <a:pt x="343" y="903"/>
                    <a:pt x="357" y="1076"/>
                    <a:pt x="374" y="1250"/>
                  </a:cubicBezTo>
                  <a:lnTo>
                    <a:pt x="374" y="1250"/>
                  </a:lnTo>
                  <a:cubicBezTo>
                    <a:pt x="380" y="1313"/>
                    <a:pt x="391" y="1377"/>
                    <a:pt x="399" y="1440"/>
                  </a:cubicBezTo>
                  <a:lnTo>
                    <a:pt x="399" y="1440"/>
                  </a:lnTo>
                  <a:cubicBezTo>
                    <a:pt x="402" y="1462"/>
                    <a:pt x="400" y="1485"/>
                    <a:pt x="400" y="1508"/>
                  </a:cubicBezTo>
                  <a:lnTo>
                    <a:pt x="400" y="1508"/>
                  </a:lnTo>
                  <a:cubicBezTo>
                    <a:pt x="395" y="1509"/>
                    <a:pt x="391" y="1510"/>
                    <a:pt x="386" y="1510"/>
                  </a:cubicBezTo>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9" name="Freeform 201">
              <a:extLst>
                <a:ext uri="{FF2B5EF4-FFF2-40B4-BE49-F238E27FC236}">
                  <a16:creationId xmlns="" xmlns:a16="http://schemas.microsoft.com/office/drawing/2014/main" id="{5EF8CD79-E2F9-1443-9544-7031FCA30C88}"/>
                </a:ext>
              </a:extLst>
            </p:cNvPr>
            <p:cNvSpPr>
              <a:spLocks noChangeArrowheads="1"/>
            </p:cNvSpPr>
            <p:nvPr/>
          </p:nvSpPr>
          <p:spPr bwMode="auto">
            <a:xfrm>
              <a:off x="11055803" y="3734290"/>
              <a:ext cx="477826" cy="603249"/>
            </a:xfrm>
            <a:custGeom>
              <a:avLst/>
              <a:gdLst>
                <a:gd name="T0" fmla="*/ 788 w 1463"/>
                <a:gd name="T1" fmla="*/ 616 h 1847"/>
                <a:gd name="T2" fmla="*/ 656 w 1463"/>
                <a:gd name="T3" fmla="*/ 1009 h 1847"/>
                <a:gd name="T4" fmla="*/ 894 w 1463"/>
                <a:gd name="T5" fmla="*/ 869 h 1847"/>
                <a:gd name="T6" fmla="*/ 982 w 1463"/>
                <a:gd name="T7" fmla="*/ 845 h 1847"/>
                <a:gd name="T8" fmla="*/ 1024 w 1463"/>
                <a:gd name="T9" fmla="*/ 885 h 1847"/>
                <a:gd name="T10" fmla="*/ 916 w 1463"/>
                <a:gd name="T11" fmla="*/ 936 h 1847"/>
                <a:gd name="T12" fmla="*/ 629 w 1463"/>
                <a:gd name="T13" fmla="*/ 1157 h 1847"/>
                <a:gd name="T14" fmla="*/ 947 w 1463"/>
                <a:gd name="T15" fmla="*/ 1025 h 1847"/>
                <a:gd name="T16" fmla="*/ 625 w 1463"/>
                <a:gd name="T17" fmla="*/ 1223 h 1847"/>
                <a:gd name="T18" fmla="*/ 467 w 1463"/>
                <a:gd name="T19" fmla="*/ 1333 h 1847"/>
                <a:gd name="T20" fmla="*/ 347 w 1463"/>
                <a:gd name="T21" fmla="*/ 1478 h 1847"/>
                <a:gd name="T22" fmla="*/ 392 w 1463"/>
                <a:gd name="T23" fmla="*/ 1469 h 1847"/>
                <a:gd name="T24" fmla="*/ 612 w 1463"/>
                <a:gd name="T25" fmla="*/ 1391 h 1847"/>
                <a:gd name="T26" fmla="*/ 924 w 1463"/>
                <a:gd name="T27" fmla="*/ 1139 h 1847"/>
                <a:gd name="T28" fmla="*/ 1327 w 1463"/>
                <a:gd name="T29" fmla="*/ 546 h 1847"/>
                <a:gd name="T30" fmla="*/ 1339 w 1463"/>
                <a:gd name="T31" fmla="*/ 150 h 1847"/>
                <a:gd name="T32" fmla="*/ 1062 w 1463"/>
                <a:gd name="T33" fmla="*/ 228 h 1847"/>
                <a:gd name="T34" fmla="*/ 634 w 1463"/>
                <a:gd name="T35" fmla="*/ 516 h 1847"/>
                <a:gd name="T36" fmla="*/ 256 w 1463"/>
                <a:gd name="T37" fmla="*/ 1166 h 1847"/>
                <a:gd name="T38" fmla="*/ 306 w 1463"/>
                <a:gd name="T39" fmla="*/ 1388 h 1847"/>
                <a:gd name="T40" fmla="*/ 327 w 1463"/>
                <a:gd name="T41" fmla="*/ 1245 h 1847"/>
                <a:gd name="T42" fmla="*/ 462 w 1463"/>
                <a:gd name="T43" fmla="*/ 927 h 1847"/>
                <a:gd name="T44" fmla="*/ 527 w 1463"/>
                <a:gd name="T45" fmla="*/ 854 h 1847"/>
                <a:gd name="T46" fmla="*/ 518 w 1463"/>
                <a:gd name="T47" fmla="*/ 940 h 1847"/>
                <a:gd name="T48" fmla="*/ 411 w 1463"/>
                <a:gd name="T49" fmla="*/ 1258 h 1847"/>
                <a:gd name="T50" fmla="*/ 421 w 1463"/>
                <a:gd name="T51" fmla="*/ 1263 h 1847"/>
                <a:gd name="T52" fmla="*/ 572 w 1463"/>
                <a:gd name="T53" fmla="*/ 1059 h 1847"/>
                <a:gd name="T54" fmla="*/ 583 w 1463"/>
                <a:gd name="T55" fmla="*/ 989 h 1847"/>
                <a:gd name="T56" fmla="*/ 773 w 1463"/>
                <a:gd name="T57" fmla="*/ 611 h 1847"/>
                <a:gd name="T58" fmla="*/ 1391 w 1463"/>
                <a:gd name="T59" fmla="*/ 780 h 1847"/>
                <a:gd name="T60" fmla="*/ 1104 w 1463"/>
                <a:gd name="T61" fmla="*/ 1159 h 1847"/>
                <a:gd name="T62" fmla="*/ 449 w 1463"/>
                <a:gd name="T63" fmla="*/ 1541 h 1847"/>
                <a:gd name="T64" fmla="*/ 381 w 1463"/>
                <a:gd name="T65" fmla="*/ 1554 h 1847"/>
                <a:gd name="T66" fmla="*/ 53 w 1463"/>
                <a:gd name="T67" fmla="*/ 1817 h 1847"/>
                <a:gd name="T68" fmla="*/ 19 w 1463"/>
                <a:gd name="T69" fmla="*/ 1834 h 1847"/>
                <a:gd name="T70" fmla="*/ 51 w 1463"/>
                <a:gd name="T71" fmla="*/ 1700 h 1847"/>
                <a:gd name="T72" fmla="*/ 191 w 1463"/>
                <a:gd name="T73" fmla="*/ 1531 h 1847"/>
                <a:gd name="T74" fmla="*/ 224 w 1463"/>
                <a:gd name="T75" fmla="*/ 1354 h 1847"/>
                <a:gd name="T76" fmla="*/ 389 w 1463"/>
                <a:gd name="T77" fmla="*/ 619 h 1847"/>
                <a:gd name="T78" fmla="*/ 1285 w 1463"/>
                <a:gd name="T79" fmla="*/ 37 h 1847"/>
                <a:gd name="T80" fmla="*/ 1335 w 1463"/>
                <a:gd name="T81" fmla="*/ 13 h 1847"/>
                <a:gd name="T82" fmla="*/ 1434 w 1463"/>
                <a:gd name="T83" fmla="*/ 1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3" h="1847">
                  <a:moveTo>
                    <a:pt x="773" y="611"/>
                  </a:moveTo>
                  <a:lnTo>
                    <a:pt x="773" y="611"/>
                  </a:lnTo>
                  <a:cubicBezTo>
                    <a:pt x="778" y="613"/>
                    <a:pt x="783" y="615"/>
                    <a:pt x="788" y="616"/>
                  </a:cubicBezTo>
                  <a:lnTo>
                    <a:pt x="788" y="616"/>
                  </a:lnTo>
                  <a:cubicBezTo>
                    <a:pt x="782" y="756"/>
                    <a:pt x="706" y="871"/>
                    <a:pt x="656" y="1009"/>
                  </a:cubicBezTo>
                  <a:lnTo>
                    <a:pt x="656" y="1009"/>
                  </a:lnTo>
                  <a:cubicBezTo>
                    <a:pt x="744" y="937"/>
                    <a:pt x="819" y="867"/>
                    <a:pt x="918" y="811"/>
                  </a:cubicBezTo>
                  <a:lnTo>
                    <a:pt x="918" y="811"/>
                  </a:lnTo>
                  <a:cubicBezTo>
                    <a:pt x="907" y="835"/>
                    <a:pt x="902" y="849"/>
                    <a:pt x="894" y="869"/>
                  </a:cubicBezTo>
                  <a:lnTo>
                    <a:pt x="894" y="869"/>
                  </a:lnTo>
                  <a:cubicBezTo>
                    <a:pt x="926" y="860"/>
                    <a:pt x="954" y="851"/>
                    <a:pt x="982" y="845"/>
                  </a:cubicBezTo>
                  <a:lnTo>
                    <a:pt x="982" y="845"/>
                  </a:lnTo>
                  <a:cubicBezTo>
                    <a:pt x="1010" y="839"/>
                    <a:pt x="1040" y="825"/>
                    <a:pt x="1076" y="845"/>
                  </a:cubicBezTo>
                  <a:lnTo>
                    <a:pt x="1076" y="845"/>
                  </a:lnTo>
                  <a:cubicBezTo>
                    <a:pt x="1055" y="861"/>
                    <a:pt x="1042" y="876"/>
                    <a:pt x="1024" y="885"/>
                  </a:cubicBezTo>
                  <a:lnTo>
                    <a:pt x="1024" y="885"/>
                  </a:lnTo>
                  <a:cubicBezTo>
                    <a:pt x="989" y="904"/>
                    <a:pt x="954" y="926"/>
                    <a:pt x="916" y="936"/>
                  </a:cubicBezTo>
                  <a:lnTo>
                    <a:pt x="916" y="936"/>
                  </a:lnTo>
                  <a:cubicBezTo>
                    <a:pt x="809" y="966"/>
                    <a:pt x="726" y="1028"/>
                    <a:pt x="659" y="1113"/>
                  </a:cubicBezTo>
                  <a:lnTo>
                    <a:pt x="659" y="1113"/>
                  </a:lnTo>
                  <a:cubicBezTo>
                    <a:pt x="649" y="1126"/>
                    <a:pt x="630" y="1134"/>
                    <a:pt x="629" y="1157"/>
                  </a:cubicBezTo>
                  <a:lnTo>
                    <a:pt x="629" y="1157"/>
                  </a:lnTo>
                  <a:cubicBezTo>
                    <a:pt x="743" y="1126"/>
                    <a:pt x="836" y="1054"/>
                    <a:pt x="947" y="1025"/>
                  </a:cubicBezTo>
                  <a:lnTo>
                    <a:pt x="947" y="1025"/>
                  </a:lnTo>
                  <a:cubicBezTo>
                    <a:pt x="942" y="1040"/>
                    <a:pt x="934" y="1049"/>
                    <a:pt x="925" y="1058"/>
                  </a:cubicBezTo>
                  <a:lnTo>
                    <a:pt x="925" y="1058"/>
                  </a:lnTo>
                  <a:cubicBezTo>
                    <a:pt x="842" y="1144"/>
                    <a:pt x="735" y="1191"/>
                    <a:pt x="625" y="1223"/>
                  </a:cubicBezTo>
                  <a:lnTo>
                    <a:pt x="625" y="1223"/>
                  </a:lnTo>
                  <a:cubicBezTo>
                    <a:pt x="558" y="1244"/>
                    <a:pt x="506" y="1277"/>
                    <a:pt x="467" y="1333"/>
                  </a:cubicBezTo>
                  <a:lnTo>
                    <a:pt x="467" y="1333"/>
                  </a:lnTo>
                  <a:cubicBezTo>
                    <a:pt x="452" y="1351"/>
                    <a:pt x="435" y="1369"/>
                    <a:pt x="420" y="1387"/>
                  </a:cubicBezTo>
                  <a:lnTo>
                    <a:pt x="420" y="1387"/>
                  </a:lnTo>
                  <a:cubicBezTo>
                    <a:pt x="395" y="1417"/>
                    <a:pt x="371" y="1447"/>
                    <a:pt x="347" y="1478"/>
                  </a:cubicBezTo>
                  <a:lnTo>
                    <a:pt x="347" y="1478"/>
                  </a:lnTo>
                  <a:cubicBezTo>
                    <a:pt x="366" y="1479"/>
                    <a:pt x="379" y="1474"/>
                    <a:pt x="392" y="1469"/>
                  </a:cubicBezTo>
                  <a:lnTo>
                    <a:pt x="392" y="1469"/>
                  </a:lnTo>
                  <a:cubicBezTo>
                    <a:pt x="434" y="1455"/>
                    <a:pt x="475" y="1437"/>
                    <a:pt x="518" y="1430"/>
                  </a:cubicBezTo>
                  <a:lnTo>
                    <a:pt x="518" y="1430"/>
                  </a:lnTo>
                  <a:cubicBezTo>
                    <a:pt x="553" y="1424"/>
                    <a:pt x="584" y="1413"/>
                    <a:pt x="612" y="1391"/>
                  </a:cubicBezTo>
                  <a:lnTo>
                    <a:pt x="612" y="1391"/>
                  </a:lnTo>
                  <a:cubicBezTo>
                    <a:pt x="716" y="1307"/>
                    <a:pt x="823" y="1226"/>
                    <a:pt x="924" y="1139"/>
                  </a:cubicBezTo>
                  <a:lnTo>
                    <a:pt x="924" y="1139"/>
                  </a:lnTo>
                  <a:cubicBezTo>
                    <a:pt x="1055" y="1028"/>
                    <a:pt x="1164" y="897"/>
                    <a:pt x="1252" y="750"/>
                  </a:cubicBezTo>
                  <a:lnTo>
                    <a:pt x="1252" y="750"/>
                  </a:lnTo>
                  <a:cubicBezTo>
                    <a:pt x="1290" y="687"/>
                    <a:pt x="1324" y="621"/>
                    <a:pt x="1327" y="546"/>
                  </a:cubicBezTo>
                  <a:lnTo>
                    <a:pt x="1327" y="546"/>
                  </a:lnTo>
                  <a:cubicBezTo>
                    <a:pt x="1333" y="414"/>
                    <a:pt x="1336" y="282"/>
                    <a:pt x="1339" y="150"/>
                  </a:cubicBezTo>
                  <a:lnTo>
                    <a:pt x="1339" y="150"/>
                  </a:lnTo>
                  <a:cubicBezTo>
                    <a:pt x="1340" y="139"/>
                    <a:pt x="1336" y="127"/>
                    <a:pt x="1333" y="112"/>
                  </a:cubicBezTo>
                  <a:lnTo>
                    <a:pt x="1333" y="112"/>
                  </a:lnTo>
                  <a:cubicBezTo>
                    <a:pt x="1236" y="142"/>
                    <a:pt x="1148" y="182"/>
                    <a:pt x="1062" y="228"/>
                  </a:cubicBezTo>
                  <a:lnTo>
                    <a:pt x="1062" y="228"/>
                  </a:lnTo>
                  <a:cubicBezTo>
                    <a:pt x="910" y="309"/>
                    <a:pt x="769" y="409"/>
                    <a:pt x="634" y="516"/>
                  </a:cubicBezTo>
                  <a:lnTo>
                    <a:pt x="634" y="516"/>
                  </a:lnTo>
                  <a:cubicBezTo>
                    <a:pt x="555" y="578"/>
                    <a:pt x="480" y="648"/>
                    <a:pt x="411" y="719"/>
                  </a:cubicBezTo>
                  <a:lnTo>
                    <a:pt x="411" y="719"/>
                  </a:lnTo>
                  <a:cubicBezTo>
                    <a:pt x="289" y="842"/>
                    <a:pt x="242" y="995"/>
                    <a:pt x="256" y="1166"/>
                  </a:cubicBezTo>
                  <a:lnTo>
                    <a:pt x="256" y="1166"/>
                  </a:lnTo>
                  <a:cubicBezTo>
                    <a:pt x="262" y="1242"/>
                    <a:pt x="280" y="1316"/>
                    <a:pt x="306" y="1388"/>
                  </a:cubicBezTo>
                  <a:lnTo>
                    <a:pt x="306" y="1388"/>
                  </a:lnTo>
                  <a:cubicBezTo>
                    <a:pt x="328" y="1380"/>
                    <a:pt x="336" y="1368"/>
                    <a:pt x="327" y="1352"/>
                  </a:cubicBezTo>
                  <a:lnTo>
                    <a:pt x="327" y="1352"/>
                  </a:lnTo>
                  <a:cubicBezTo>
                    <a:pt x="308" y="1316"/>
                    <a:pt x="318" y="1280"/>
                    <a:pt x="327" y="1245"/>
                  </a:cubicBezTo>
                  <a:lnTo>
                    <a:pt x="327" y="1245"/>
                  </a:lnTo>
                  <a:cubicBezTo>
                    <a:pt x="355" y="1132"/>
                    <a:pt x="407" y="1028"/>
                    <a:pt x="462" y="927"/>
                  </a:cubicBezTo>
                  <a:lnTo>
                    <a:pt x="462" y="927"/>
                  </a:lnTo>
                  <a:cubicBezTo>
                    <a:pt x="477" y="899"/>
                    <a:pt x="498" y="875"/>
                    <a:pt x="516" y="849"/>
                  </a:cubicBezTo>
                  <a:lnTo>
                    <a:pt x="516" y="849"/>
                  </a:lnTo>
                  <a:cubicBezTo>
                    <a:pt x="519" y="850"/>
                    <a:pt x="523" y="852"/>
                    <a:pt x="527" y="854"/>
                  </a:cubicBezTo>
                  <a:lnTo>
                    <a:pt x="527" y="854"/>
                  </a:lnTo>
                  <a:cubicBezTo>
                    <a:pt x="524" y="883"/>
                    <a:pt x="526" y="913"/>
                    <a:pt x="518" y="940"/>
                  </a:cubicBezTo>
                  <a:lnTo>
                    <a:pt x="518" y="940"/>
                  </a:lnTo>
                  <a:cubicBezTo>
                    <a:pt x="495" y="1017"/>
                    <a:pt x="468" y="1092"/>
                    <a:pt x="442" y="1169"/>
                  </a:cubicBezTo>
                  <a:lnTo>
                    <a:pt x="442" y="1169"/>
                  </a:lnTo>
                  <a:cubicBezTo>
                    <a:pt x="432" y="1199"/>
                    <a:pt x="421" y="1228"/>
                    <a:pt x="411" y="1258"/>
                  </a:cubicBezTo>
                  <a:lnTo>
                    <a:pt x="411" y="1258"/>
                  </a:lnTo>
                  <a:cubicBezTo>
                    <a:pt x="414" y="1260"/>
                    <a:pt x="418" y="1262"/>
                    <a:pt x="421" y="1263"/>
                  </a:cubicBezTo>
                  <a:lnTo>
                    <a:pt x="421" y="1263"/>
                  </a:lnTo>
                  <a:cubicBezTo>
                    <a:pt x="464" y="1216"/>
                    <a:pt x="506" y="1169"/>
                    <a:pt x="550" y="1122"/>
                  </a:cubicBezTo>
                  <a:lnTo>
                    <a:pt x="550" y="1122"/>
                  </a:lnTo>
                  <a:cubicBezTo>
                    <a:pt x="568" y="1104"/>
                    <a:pt x="576" y="1086"/>
                    <a:pt x="572" y="1059"/>
                  </a:cubicBezTo>
                  <a:lnTo>
                    <a:pt x="572" y="1059"/>
                  </a:lnTo>
                  <a:cubicBezTo>
                    <a:pt x="569" y="1037"/>
                    <a:pt x="574" y="1011"/>
                    <a:pt x="583" y="989"/>
                  </a:cubicBezTo>
                  <a:lnTo>
                    <a:pt x="583" y="989"/>
                  </a:lnTo>
                  <a:cubicBezTo>
                    <a:pt x="617" y="904"/>
                    <a:pt x="650" y="819"/>
                    <a:pt x="690" y="738"/>
                  </a:cubicBezTo>
                  <a:lnTo>
                    <a:pt x="690" y="738"/>
                  </a:lnTo>
                  <a:cubicBezTo>
                    <a:pt x="712" y="693"/>
                    <a:pt x="745" y="653"/>
                    <a:pt x="773" y="611"/>
                  </a:cubicBezTo>
                  <a:close/>
                  <a:moveTo>
                    <a:pt x="1457" y="534"/>
                  </a:moveTo>
                  <a:lnTo>
                    <a:pt x="1457" y="534"/>
                  </a:lnTo>
                  <a:cubicBezTo>
                    <a:pt x="1462" y="624"/>
                    <a:pt x="1434" y="705"/>
                    <a:pt x="1391" y="780"/>
                  </a:cubicBezTo>
                  <a:lnTo>
                    <a:pt x="1391" y="780"/>
                  </a:lnTo>
                  <a:cubicBezTo>
                    <a:pt x="1313" y="919"/>
                    <a:pt x="1221" y="1049"/>
                    <a:pt x="1104" y="1159"/>
                  </a:cubicBezTo>
                  <a:lnTo>
                    <a:pt x="1104" y="1159"/>
                  </a:lnTo>
                  <a:cubicBezTo>
                    <a:pt x="1030" y="1228"/>
                    <a:pt x="951" y="1289"/>
                    <a:pt x="863" y="1340"/>
                  </a:cubicBezTo>
                  <a:lnTo>
                    <a:pt x="863" y="1340"/>
                  </a:lnTo>
                  <a:cubicBezTo>
                    <a:pt x="731" y="1418"/>
                    <a:pt x="592" y="1485"/>
                    <a:pt x="449" y="1541"/>
                  </a:cubicBezTo>
                  <a:lnTo>
                    <a:pt x="449" y="1541"/>
                  </a:lnTo>
                  <a:cubicBezTo>
                    <a:pt x="428" y="1550"/>
                    <a:pt x="402" y="1547"/>
                    <a:pt x="381" y="1554"/>
                  </a:cubicBezTo>
                  <a:lnTo>
                    <a:pt x="381" y="1554"/>
                  </a:lnTo>
                  <a:cubicBezTo>
                    <a:pt x="321" y="1572"/>
                    <a:pt x="255" y="1570"/>
                    <a:pt x="212" y="1628"/>
                  </a:cubicBezTo>
                  <a:lnTo>
                    <a:pt x="212" y="1628"/>
                  </a:lnTo>
                  <a:cubicBezTo>
                    <a:pt x="162" y="1693"/>
                    <a:pt x="106" y="1754"/>
                    <a:pt x="53" y="1817"/>
                  </a:cubicBezTo>
                  <a:lnTo>
                    <a:pt x="53" y="1817"/>
                  </a:lnTo>
                  <a:cubicBezTo>
                    <a:pt x="43" y="1828"/>
                    <a:pt x="35" y="1846"/>
                    <a:pt x="19" y="1834"/>
                  </a:cubicBezTo>
                  <a:lnTo>
                    <a:pt x="19" y="1834"/>
                  </a:lnTo>
                  <a:cubicBezTo>
                    <a:pt x="9" y="1827"/>
                    <a:pt x="0" y="1807"/>
                    <a:pt x="3" y="1798"/>
                  </a:cubicBezTo>
                  <a:lnTo>
                    <a:pt x="3" y="1798"/>
                  </a:lnTo>
                  <a:cubicBezTo>
                    <a:pt x="16" y="1764"/>
                    <a:pt x="29" y="1729"/>
                    <a:pt x="51" y="1700"/>
                  </a:cubicBezTo>
                  <a:lnTo>
                    <a:pt x="51" y="1700"/>
                  </a:lnTo>
                  <a:cubicBezTo>
                    <a:pt x="94" y="1642"/>
                    <a:pt x="144" y="1588"/>
                    <a:pt x="191" y="1531"/>
                  </a:cubicBezTo>
                  <a:lnTo>
                    <a:pt x="191" y="1531"/>
                  </a:lnTo>
                  <a:cubicBezTo>
                    <a:pt x="213" y="1505"/>
                    <a:pt x="248" y="1481"/>
                    <a:pt x="254" y="1451"/>
                  </a:cubicBezTo>
                  <a:lnTo>
                    <a:pt x="254" y="1451"/>
                  </a:lnTo>
                  <a:cubicBezTo>
                    <a:pt x="259" y="1422"/>
                    <a:pt x="235" y="1387"/>
                    <a:pt x="224" y="1354"/>
                  </a:cubicBezTo>
                  <a:lnTo>
                    <a:pt x="224" y="1354"/>
                  </a:lnTo>
                  <a:cubicBezTo>
                    <a:pt x="125" y="1074"/>
                    <a:pt x="183" y="828"/>
                    <a:pt x="389" y="619"/>
                  </a:cubicBezTo>
                  <a:lnTo>
                    <a:pt x="389" y="619"/>
                  </a:lnTo>
                  <a:cubicBezTo>
                    <a:pt x="550" y="454"/>
                    <a:pt x="739" y="324"/>
                    <a:pt x="933" y="203"/>
                  </a:cubicBezTo>
                  <a:lnTo>
                    <a:pt x="933" y="203"/>
                  </a:lnTo>
                  <a:cubicBezTo>
                    <a:pt x="1044" y="134"/>
                    <a:pt x="1162" y="80"/>
                    <a:pt x="1285" y="37"/>
                  </a:cubicBezTo>
                  <a:lnTo>
                    <a:pt x="1285" y="37"/>
                  </a:lnTo>
                  <a:cubicBezTo>
                    <a:pt x="1302" y="31"/>
                    <a:pt x="1318" y="21"/>
                    <a:pt x="1335" y="13"/>
                  </a:cubicBezTo>
                  <a:lnTo>
                    <a:pt x="1335" y="13"/>
                  </a:lnTo>
                  <a:cubicBezTo>
                    <a:pt x="1366" y="0"/>
                    <a:pt x="1399" y="11"/>
                    <a:pt x="1411" y="44"/>
                  </a:cubicBezTo>
                  <a:lnTo>
                    <a:pt x="1411" y="44"/>
                  </a:lnTo>
                  <a:cubicBezTo>
                    <a:pt x="1422" y="74"/>
                    <a:pt x="1431" y="107"/>
                    <a:pt x="1434" y="140"/>
                  </a:cubicBezTo>
                  <a:lnTo>
                    <a:pt x="1434" y="140"/>
                  </a:lnTo>
                  <a:cubicBezTo>
                    <a:pt x="1443" y="271"/>
                    <a:pt x="1449" y="403"/>
                    <a:pt x="1457" y="534"/>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0" name="Freeform 39">
              <a:extLst>
                <a:ext uri="{FF2B5EF4-FFF2-40B4-BE49-F238E27FC236}">
                  <a16:creationId xmlns="" xmlns:a16="http://schemas.microsoft.com/office/drawing/2014/main" id="{471E5F7B-8A80-E742-B864-45AB72F6FD16}"/>
                </a:ext>
              </a:extLst>
            </p:cNvPr>
            <p:cNvSpPr>
              <a:spLocks noChangeArrowheads="1"/>
            </p:cNvSpPr>
            <p:nvPr/>
          </p:nvSpPr>
          <p:spPr bwMode="auto">
            <a:xfrm>
              <a:off x="9758847" y="5966312"/>
              <a:ext cx="752457" cy="842962"/>
            </a:xfrm>
            <a:custGeom>
              <a:avLst/>
              <a:gdLst>
                <a:gd name="connsiteX0" fmla="*/ 430449 w 829379"/>
                <a:gd name="connsiteY0" fmla="*/ 302890 h 929523"/>
                <a:gd name="connsiteX1" fmla="*/ 368536 w 829379"/>
                <a:gd name="connsiteY1" fmla="*/ 392202 h 929523"/>
                <a:gd name="connsiteX2" fmla="*/ 364576 w 829379"/>
                <a:gd name="connsiteY2" fmla="*/ 410569 h 929523"/>
                <a:gd name="connsiteX3" fmla="*/ 357737 w 829379"/>
                <a:gd name="connsiteY3" fmla="*/ 428215 h 929523"/>
                <a:gd name="connsiteX4" fmla="*/ 337579 w 829379"/>
                <a:gd name="connsiteY4" fmla="*/ 467469 h 929523"/>
                <a:gd name="connsiteX5" fmla="*/ 328220 w 829379"/>
                <a:gd name="connsiteY5" fmla="*/ 513925 h 929523"/>
                <a:gd name="connsiteX6" fmla="*/ 331100 w 829379"/>
                <a:gd name="connsiteY6" fmla="*/ 820393 h 929523"/>
                <a:gd name="connsiteX7" fmla="*/ 357737 w 829379"/>
                <a:gd name="connsiteY7" fmla="*/ 888458 h 929523"/>
                <a:gd name="connsiteX8" fmla="*/ 369616 w 829379"/>
                <a:gd name="connsiteY8" fmla="*/ 899982 h 929523"/>
                <a:gd name="connsiteX9" fmla="*/ 435849 w 829379"/>
                <a:gd name="connsiteY9" fmla="*/ 885577 h 929523"/>
                <a:gd name="connsiteX10" fmla="*/ 423250 w 829379"/>
                <a:gd name="connsiteY10" fmla="*/ 848844 h 929523"/>
                <a:gd name="connsiteX11" fmla="*/ 408492 w 829379"/>
                <a:gd name="connsiteY11" fmla="*/ 821114 h 929523"/>
                <a:gd name="connsiteX12" fmla="*/ 394453 w 829379"/>
                <a:gd name="connsiteY12" fmla="*/ 747288 h 929523"/>
                <a:gd name="connsiteX13" fmla="*/ 393013 w 829379"/>
                <a:gd name="connsiteY13" fmla="*/ 534452 h 929523"/>
                <a:gd name="connsiteX14" fmla="*/ 402372 w 829379"/>
                <a:gd name="connsiteY14" fmla="*/ 451983 h 929523"/>
                <a:gd name="connsiteX15" fmla="*/ 464645 w 829379"/>
                <a:gd name="connsiteY15" fmla="*/ 328099 h 929523"/>
                <a:gd name="connsiteX16" fmla="*/ 468605 w 829379"/>
                <a:gd name="connsiteY16" fmla="*/ 322337 h 929523"/>
                <a:gd name="connsiteX17" fmla="*/ 430449 w 829379"/>
                <a:gd name="connsiteY17" fmla="*/ 302890 h 929523"/>
                <a:gd name="connsiteX18" fmla="*/ 312436 w 829379"/>
                <a:gd name="connsiteY18" fmla="*/ 202052 h 929523"/>
                <a:gd name="connsiteX19" fmla="*/ 384107 w 829379"/>
                <a:gd name="connsiteY19" fmla="*/ 207683 h 929523"/>
                <a:gd name="connsiteX20" fmla="*/ 461394 w 829379"/>
                <a:gd name="connsiteY20" fmla="*/ 223302 h 929523"/>
                <a:gd name="connsiteX21" fmla="*/ 498420 w 829379"/>
                <a:gd name="connsiteY21" fmla="*/ 228751 h 929523"/>
                <a:gd name="connsiteX22" fmla="*/ 522145 w 829379"/>
                <a:gd name="connsiteY22" fmla="*/ 230567 h 929523"/>
                <a:gd name="connsiteX23" fmla="*/ 594041 w 829379"/>
                <a:gd name="connsiteY23" fmla="*/ 284690 h 929523"/>
                <a:gd name="connsiteX24" fmla="*/ 575707 w 829379"/>
                <a:gd name="connsiteY24" fmla="*/ 269434 h 929523"/>
                <a:gd name="connsiteX25" fmla="*/ 507766 w 829379"/>
                <a:gd name="connsiteY25" fmla="*/ 237468 h 929523"/>
                <a:gd name="connsiteX26" fmla="*/ 453845 w 829379"/>
                <a:gd name="connsiteY26" fmla="*/ 226208 h 929523"/>
                <a:gd name="connsiteX27" fmla="*/ 241754 w 829379"/>
                <a:gd name="connsiteY27" fmla="*/ 223665 h 929523"/>
                <a:gd name="connsiteX28" fmla="*/ 118094 w 829379"/>
                <a:gd name="connsiteY28" fmla="*/ 258900 h 929523"/>
                <a:gd name="connsiteX29" fmla="*/ 83225 w 829379"/>
                <a:gd name="connsiteY29" fmla="*/ 257447 h 929523"/>
                <a:gd name="connsiteX30" fmla="*/ 98323 w 829379"/>
                <a:gd name="connsiteY30" fmla="*/ 250545 h 929523"/>
                <a:gd name="connsiteX31" fmla="*/ 241035 w 829379"/>
                <a:gd name="connsiteY31" fmla="*/ 210589 h 929523"/>
                <a:gd name="connsiteX32" fmla="*/ 312436 w 829379"/>
                <a:gd name="connsiteY32" fmla="*/ 202052 h 929523"/>
                <a:gd name="connsiteX33" fmla="*/ 383176 w 829379"/>
                <a:gd name="connsiteY33" fmla="*/ 36166 h 929523"/>
                <a:gd name="connsiteX34" fmla="*/ 236430 w 829379"/>
                <a:gd name="connsiteY34" fmla="*/ 67007 h 929523"/>
                <a:gd name="connsiteX35" fmla="*/ 133842 w 829379"/>
                <a:gd name="connsiteY35" fmla="*/ 119586 h 929523"/>
                <a:gd name="connsiteX36" fmla="*/ 121963 w 829379"/>
                <a:gd name="connsiteY36" fmla="*/ 126428 h 929523"/>
                <a:gd name="connsiteX37" fmla="*/ 44211 w 829379"/>
                <a:gd name="connsiteY37" fmla="*/ 240228 h 929523"/>
                <a:gd name="connsiteX38" fmla="*/ 39532 w 829379"/>
                <a:gd name="connsiteY38" fmla="*/ 251392 h 929523"/>
                <a:gd name="connsiteX39" fmla="*/ 49251 w 829379"/>
                <a:gd name="connsiteY39" fmla="*/ 290286 h 929523"/>
                <a:gd name="connsiteX40" fmla="*/ 164438 w 829379"/>
                <a:gd name="connsiteY40" fmla="*/ 345025 h 929523"/>
                <a:gd name="connsiteX41" fmla="*/ 262708 w 829379"/>
                <a:gd name="connsiteY41" fmla="*/ 368434 h 929523"/>
                <a:gd name="connsiteX42" fmla="*/ 280706 w 829379"/>
                <a:gd name="connsiteY42" fmla="*/ 375636 h 929523"/>
                <a:gd name="connsiteX43" fmla="*/ 337219 w 829379"/>
                <a:gd name="connsiteY43" fmla="*/ 395443 h 929523"/>
                <a:gd name="connsiteX44" fmla="*/ 386534 w 829379"/>
                <a:gd name="connsiteY44" fmla="*/ 318736 h 929523"/>
                <a:gd name="connsiteX45" fmla="*/ 334700 w 829379"/>
                <a:gd name="connsiteY45" fmla="*/ 340344 h 929523"/>
                <a:gd name="connsiteX46" fmla="*/ 306263 w 829379"/>
                <a:gd name="connsiteY46" fmla="*/ 349707 h 929523"/>
                <a:gd name="connsiteX47" fmla="*/ 321021 w 829379"/>
                <a:gd name="connsiteY47" fmla="*/ 314775 h 929523"/>
                <a:gd name="connsiteX48" fmla="*/ 281426 w 829379"/>
                <a:gd name="connsiteY48" fmla="*/ 324498 h 929523"/>
                <a:gd name="connsiteX49" fmla="*/ 299784 w 829379"/>
                <a:gd name="connsiteY49" fmla="*/ 298209 h 929523"/>
                <a:gd name="connsiteX50" fmla="*/ 242190 w 829379"/>
                <a:gd name="connsiteY50" fmla="*/ 312974 h 929523"/>
                <a:gd name="connsiteX51" fmla="*/ 349458 w 829379"/>
                <a:gd name="connsiteY51" fmla="*/ 253913 h 929523"/>
                <a:gd name="connsiteX52" fmla="*/ 504241 w 829379"/>
                <a:gd name="connsiteY52" fmla="*/ 300370 h 929523"/>
                <a:gd name="connsiteX53" fmla="*/ 551396 w 829379"/>
                <a:gd name="connsiteY53" fmla="*/ 352948 h 929523"/>
                <a:gd name="connsiteX54" fmla="*/ 557155 w 829379"/>
                <a:gd name="connsiteY54" fmla="*/ 376717 h 929523"/>
                <a:gd name="connsiteX55" fmla="*/ 511080 w 829379"/>
                <a:gd name="connsiteY55" fmla="*/ 357270 h 929523"/>
                <a:gd name="connsiteX56" fmla="*/ 527999 w 829379"/>
                <a:gd name="connsiteY56" fmla="*/ 391842 h 929523"/>
                <a:gd name="connsiteX57" fmla="*/ 495602 w 829379"/>
                <a:gd name="connsiteY57" fmla="*/ 393643 h 929523"/>
                <a:gd name="connsiteX58" fmla="*/ 465005 w 829379"/>
                <a:gd name="connsiteY58" fmla="*/ 367353 h 929523"/>
                <a:gd name="connsiteX59" fmla="*/ 444128 w 829379"/>
                <a:gd name="connsiteY59" fmla="*/ 417771 h 929523"/>
                <a:gd name="connsiteX60" fmla="*/ 484443 w 829379"/>
                <a:gd name="connsiteY60" fmla="*/ 421732 h 929523"/>
                <a:gd name="connsiteX61" fmla="*/ 568674 w 829379"/>
                <a:gd name="connsiteY61" fmla="*/ 432176 h 929523"/>
                <a:gd name="connsiteX62" fmla="*/ 584152 w 829379"/>
                <a:gd name="connsiteY62" fmla="*/ 431456 h 929523"/>
                <a:gd name="connsiteX63" fmla="*/ 668383 w 829379"/>
                <a:gd name="connsiteY63" fmla="*/ 418131 h 929523"/>
                <a:gd name="connsiteX64" fmla="*/ 740375 w 829379"/>
                <a:gd name="connsiteY64" fmla="*/ 398684 h 929523"/>
                <a:gd name="connsiteX65" fmla="*/ 778891 w 829379"/>
                <a:gd name="connsiteY65" fmla="*/ 374916 h 929523"/>
                <a:gd name="connsiteX66" fmla="*/ 712658 w 829379"/>
                <a:gd name="connsiteY66" fmla="*/ 234826 h 929523"/>
                <a:gd name="connsiteX67" fmla="*/ 689261 w 829379"/>
                <a:gd name="connsiteY67" fmla="*/ 191971 h 929523"/>
                <a:gd name="connsiteX68" fmla="*/ 619788 w 829379"/>
                <a:gd name="connsiteY68" fmla="*/ 127869 h 929523"/>
                <a:gd name="connsiteX69" fmla="*/ 536998 w 829379"/>
                <a:gd name="connsiteY69" fmla="*/ 77091 h 929523"/>
                <a:gd name="connsiteX70" fmla="*/ 471125 w 829379"/>
                <a:gd name="connsiteY70" fmla="*/ 52602 h 929523"/>
                <a:gd name="connsiteX71" fmla="*/ 434409 w 829379"/>
                <a:gd name="connsiteY71" fmla="*/ 45039 h 929523"/>
                <a:gd name="connsiteX72" fmla="*/ 383176 w 829379"/>
                <a:gd name="connsiteY72" fmla="*/ 36166 h 929523"/>
                <a:gd name="connsiteX73" fmla="*/ 391933 w 829379"/>
                <a:gd name="connsiteY73" fmla="*/ 23 h 929523"/>
                <a:gd name="connsiteX74" fmla="*/ 511440 w 829379"/>
                <a:gd name="connsiteY74" fmla="*/ 14068 h 929523"/>
                <a:gd name="connsiteX75" fmla="*/ 549956 w 829379"/>
                <a:gd name="connsiteY75" fmla="*/ 29554 h 929523"/>
                <a:gd name="connsiteX76" fmla="*/ 613669 w 829379"/>
                <a:gd name="connsiteY76" fmla="*/ 65206 h 929523"/>
                <a:gd name="connsiteX77" fmla="*/ 711938 w 829379"/>
                <a:gd name="connsiteY77" fmla="*/ 141193 h 929523"/>
                <a:gd name="connsiteX78" fmla="*/ 766292 w 829379"/>
                <a:gd name="connsiteY78" fmla="*/ 231585 h 929523"/>
                <a:gd name="connsiteX79" fmla="*/ 793649 w 829379"/>
                <a:gd name="connsiteY79" fmla="*/ 290286 h 929523"/>
                <a:gd name="connsiteX80" fmla="*/ 826406 w 829379"/>
                <a:gd name="connsiteY80" fmla="*/ 352948 h 929523"/>
                <a:gd name="connsiteX81" fmla="*/ 828926 w 829379"/>
                <a:gd name="connsiteY81" fmla="*/ 358350 h 929523"/>
                <a:gd name="connsiteX82" fmla="*/ 805168 w 829379"/>
                <a:gd name="connsiteY82" fmla="*/ 408768 h 929523"/>
                <a:gd name="connsiteX83" fmla="*/ 785370 w 829379"/>
                <a:gd name="connsiteY83" fmla="*/ 422093 h 929523"/>
                <a:gd name="connsiteX84" fmla="*/ 746855 w 829379"/>
                <a:gd name="connsiteY84" fmla="*/ 444421 h 929523"/>
                <a:gd name="connsiteX85" fmla="*/ 709779 w 829379"/>
                <a:gd name="connsiteY85" fmla="*/ 458105 h 929523"/>
                <a:gd name="connsiteX86" fmla="*/ 690701 w 829379"/>
                <a:gd name="connsiteY86" fmla="*/ 463867 h 929523"/>
                <a:gd name="connsiteX87" fmla="*/ 569394 w 829379"/>
                <a:gd name="connsiteY87" fmla="*/ 478633 h 929523"/>
                <a:gd name="connsiteX88" fmla="*/ 526559 w 829379"/>
                <a:gd name="connsiteY88" fmla="*/ 471070 h 929523"/>
                <a:gd name="connsiteX89" fmla="*/ 495602 w 829379"/>
                <a:gd name="connsiteY89" fmla="*/ 466028 h 929523"/>
                <a:gd name="connsiteX90" fmla="*/ 472925 w 829379"/>
                <a:gd name="connsiteY90" fmla="*/ 459906 h 929523"/>
                <a:gd name="connsiteX91" fmla="*/ 431889 w 829379"/>
                <a:gd name="connsiteY91" fmla="*/ 447302 h 929523"/>
                <a:gd name="connsiteX92" fmla="*/ 427210 w 829379"/>
                <a:gd name="connsiteY92" fmla="*/ 466748 h 929523"/>
                <a:gd name="connsiteX93" fmla="*/ 417131 w 829379"/>
                <a:gd name="connsiteY93" fmla="*/ 575147 h 929523"/>
                <a:gd name="connsiteX94" fmla="*/ 431169 w 829379"/>
                <a:gd name="connsiteY94" fmla="*/ 792304 h 929523"/>
                <a:gd name="connsiteX95" fmla="*/ 444488 w 829379"/>
                <a:gd name="connsiteY95" fmla="*/ 848123 h 929523"/>
                <a:gd name="connsiteX96" fmla="*/ 446287 w 829379"/>
                <a:gd name="connsiteY96" fmla="*/ 855686 h 929523"/>
                <a:gd name="connsiteX97" fmla="*/ 412811 w 829379"/>
                <a:gd name="connsiteY97" fmla="*/ 919429 h 929523"/>
                <a:gd name="connsiteX98" fmla="*/ 374295 w 829379"/>
                <a:gd name="connsiteY98" fmla="*/ 928432 h 929523"/>
                <a:gd name="connsiteX99" fmla="*/ 331460 w 829379"/>
                <a:gd name="connsiteY99" fmla="*/ 908265 h 929523"/>
                <a:gd name="connsiteX100" fmla="*/ 306623 w 829379"/>
                <a:gd name="connsiteY100" fmla="*/ 852445 h 929523"/>
                <a:gd name="connsiteX101" fmla="*/ 284665 w 829379"/>
                <a:gd name="connsiteY101" fmla="*/ 664818 h 929523"/>
                <a:gd name="connsiteX102" fmla="*/ 309502 w 829379"/>
                <a:gd name="connsiteY102" fmla="*/ 510684 h 929523"/>
                <a:gd name="connsiteX103" fmla="*/ 310582 w 829379"/>
                <a:gd name="connsiteY103" fmla="*/ 504922 h 929523"/>
                <a:gd name="connsiteX104" fmla="*/ 320301 w 829379"/>
                <a:gd name="connsiteY104" fmla="*/ 430376 h 929523"/>
                <a:gd name="connsiteX105" fmla="*/ 263068 w 829379"/>
                <a:gd name="connsiteY105" fmla="*/ 402646 h 929523"/>
                <a:gd name="connsiteX106" fmla="*/ 253349 w 829379"/>
                <a:gd name="connsiteY106" fmla="*/ 401205 h 929523"/>
                <a:gd name="connsiteX107" fmla="*/ 26573 w 829379"/>
                <a:gd name="connsiteY107" fmla="*/ 317656 h 929523"/>
                <a:gd name="connsiteX108" fmla="*/ 5696 w 829379"/>
                <a:gd name="connsiteY108" fmla="*/ 256434 h 929523"/>
                <a:gd name="connsiteX109" fmla="*/ 69409 w 829379"/>
                <a:gd name="connsiteY109" fmla="*/ 140833 h 929523"/>
                <a:gd name="connsiteX110" fmla="*/ 140681 w 829379"/>
                <a:gd name="connsiteY110" fmla="*/ 86454 h 929523"/>
                <a:gd name="connsiteX111" fmla="*/ 221312 w 829379"/>
                <a:gd name="connsiteY111" fmla="*/ 43959 h 929523"/>
                <a:gd name="connsiteX112" fmla="*/ 391933 w 829379"/>
                <a:gd name="connsiteY112" fmla="*/ 23 h 92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829379" h="929523">
                  <a:moveTo>
                    <a:pt x="430449" y="302890"/>
                  </a:moveTo>
                  <a:cubicBezTo>
                    <a:pt x="409571" y="332421"/>
                    <a:pt x="388694" y="361951"/>
                    <a:pt x="368536" y="392202"/>
                  </a:cubicBezTo>
                  <a:cubicBezTo>
                    <a:pt x="365656" y="397244"/>
                    <a:pt x="366016" y="404446"/>
                    <a:pt x="364576" y="410569"/>
                  </a:cubicBezTo>
                  <a:cubicBezTo>
                    <a:pt x="362777" y="416691"/>
                    <a:pt x="362057" y="424974"/>
                    <a:pt x="357737" y="428215"/>
                  </a:cubicBezTo>
                  <a:cubicBezTo>
                    <a:pt x="344419" y="438298"/>
                    <a:pt x="340819" y="452703"/>
                    <a:pt x="337579" y="467469"/>
                  </a:cubicBezTo>
                  <a:cubicBezTo>
                    <a:pt x="333980" y="482954"/>
                    <a:pt x="331100" y="498800"/>
                    <a:pt x="328220" y="513925"/>
                  </a:cubicBezTo>
                  <a:cubicBezTo>
                    <a:pt x="308423" y="616561"/>
                    <a:pt x="304103" y="718477"/>
                    <a:pt x="331100" y="820393"/>
                  </a:cubicBezTo>
                  <a:cubicBezTo>
                    <a:pt x="337219" y="843802"/>
                    <a:pt x="348018" y="865770"/>
                    <a:pt x="357737" y="888458"/>
                  </a:cubicBezTo>
                  <a:cubicBezTo>
                    <a:pt x="359897" y="893139"/>
                    <a:pt x="364936" y="899622"/>
                    <a:pt x="369616" y="899982"/>
                  </a:cubicBezTo>
                  <a:cubicBezTo>
                    <a:pt x="393013" y="902142"/>
                    <a:pt x="417131" y="904663"/>
                    <a:pt x="435849" y="885577"/>
                  </a:cubicBezTo>
                  <a:cubicBezTo>
                    <a:pt x="435849" y="871171"/>
                    <a:pt x="431889" y="859647"/>
                    <a:pt x="423250" y="848844"/>
                  </a:cubicBezTo>
                  <a:cubicBezTo>
                    <a:pt x="416771" y="840561"/>
                    <a:pt x="411011" y="830837"/>
                    <a:pt x="408492" y="821114"/>
                  </a:cubicBezTo>
                  <a:cubicBezTo>
                    <a:pt x="402732" y="796985"/>
                    <a:pt x="396613" y="772136"/>
                    <a:pt x="394453" y="747288"/>
                  </a:cubicBezTo>
                  <a:cubicBezTo>
                    <a:pt x="387614" y="676703"/>
                    <a:pt x="380055" y="605758"/>
                    <a:pt x="393013" y="534452"/>
                  </a:cubicBezTo>
                  <a:cubicBezTo>
                    <a:pt x="397693" y="507083"/>
                    <a:pt x="395173" y="478272"/>
                    <a:pt x="402372" y="451983"/>
                  </a:cubicBezTo>
                  <a:cubicBezTo>
                    <a:pt x="414611" y="406967"/>
                    <a:pt x="428649" y="361951"/>
                    <a:pt x="464645" y="328099"/>
                  </a:cubicBezTo>
                  <a:cubicBezTo>
                    <a:pt x="465725" y="327019"/>
                    <a:pt x="466805" y="324858"/>
                    <a:pt x="468605" y="322337"/>
                  </a:cubicBezTo>
                  <a:cubicBezTo>
                    <a:pt x="456366" y="315855"/>
                    <a:pt x="443768" y="309373"/>
                    <a:pt x="430449" y="302890"/>
                  </a:cubicBezTo>
                  <a:close/>
                  <a:moveTo>
                    <a:pt x="312436" y="202052"/>
                  </a:moveTo>
                  <a:cubicBezTo>
                    <a:pt x="336296" y="201780"/>
                    <a:pt x="360202" y="203869"/>
                    <a:pt x="384107" y="207683"/>
                  </a:cubicBezTo>
                  <a:cubicBezTo>
                    <a:pt x="409989" y="212042"/>
                    <a:pt x="435512" y="218580"/>
                    <a:pt x="461394" y="223302"/>
                  </a:cubicBezTo>
                  <a:cubicBezTo>
                    <a:pt x="473616" y="225845"/>
                    <a:pt x="485838" y="227298"/>
                    <a:pt x="498420" y="228751"/>
                  </a:cubicBezTo>
                  <a:cubicBezTo>
                    <a:pt x="506328" y="229477"/>
                    <a:pt x="513877" y="229477"/>
                    <a:pt x="522145" y="230567"/>
                  </a:cubicBezTo>
                  <a:cubicBezTo>
                    <a:pt x="557734" y="234563"/>
                    <a:pt x="575348" y="247276"/>
                    <a:pt x="594041" y="284690"/>
                  </a:cubicBezTo>
                  <a:cubicBezTo>
                    <a:pt x="586492" y="278515"/>
                    <a:pt x="580740" y="274519"/>
                    <a:pt x="575707" y="269434"/>
                  </a:cubicBezTo>
                  <a:cubicBezTo>
                    <a:pt x="557374" y="249819"/>
                    <a:pt x="535087" y="240011"/>
                    <a:pt x="507766" y="237468"/>
                  </a:cubicBezTo>
                  <a:cubicBezTo>
                    <a:pt x="489793" y="235652"/>
                    <a:pt x="471819" y="230567"/>
                    <a:pt x="453845" y="226208"/>
                  </a:cubicBezTo>
                  <a:cubicBezTo>
                    <a:pt x="383388" y="209136"/>
                    <a:pt x="312930" y="201508"/>
                    <a:pt x="241754" y="223665"/>
                  </a:cubicBezTo>
                  <a:cubicBezTo>
                    <a:pt x="200774" y="236379"/>
                    <a:pt x="159434" y="247276"/>
                    <a:pt x="118094" y="258900"/>
                  </a:cubicBezTo>
                  <a:cubicBezTo>
                    <a:pt x="106591" y="262169"/>
                    <a:pt x="95447" y="262532"/>
                    <a:pt x="83225" y="257447"/>
                  </a:cubicBezTo>
                  <a:cubicBezTo>
                    <a:pt x="88258" y="254904"/>
                    <a:pt x="92931" y="251635"/>
                    <a:pt x="98323" y="250545"/>
                  </a:cubicBezTo>
                  <a:cubicBezTo>
                    <a:pt x="145774" y="236742"/>
                    <a:pt x="193225" y="222212"/>
                    <a:pt x="241035" y="210589"/>
                  </a:cubicBezTo>
                  <a:cubicBezTo>
                    <a:pt x="264761" y="204958"/>
                    <a:pt x="288576" y="202325"/>
                    <a:pt x="312436" y="202052"/>
                  </a:cubicBezTo>
                  <a:close/>
                  <a:moveTo>
                    <a:pt x="383176" y="36166"/>
                  </a:moveTo>
                  <a:cubicBezTo>
                    <a:pt x="332540" y="32367"/>
                    <a:pt x="283675" y="43509"/>
                    <a:pt x="236430" y="67007"/>
                  </a:cubicBezTo>
                  <a:cubicBezTo>
                    <a:pt x="201874" y="84293"/>
                    <a:pt x="168038" y="101939"/>
                    <a:pt x="133842" y="119586"/>
                  </a:cubicBezTo>
                  <a:cubicBezTo>
                    <a:pt x="129882" y="121746"/>
                    <a:pt x="125203" y="123187"/>
                    <a:pt x="121963" y="126428"/>
                  </a:cubicBezTo>
                  <a:cubicBezTo>
                    <a:pt x="88847" y="159200"/>
                    <a:pt x="54650" y="191611"/>
                    <a:pt x="44211" y="240228"/>
                  </a:cubicBezTo>
                  <a:cubicBezTo>
                    <a:pt x="43492" y="244190"/>
                    <a:pt x="41332" y="247431"/>
                    <a:pt x="39532" y="251392"/>
                  </a:cubicBezTo>
                  <a:cubicBezTo>
                    <a:pt x="31253" y="270479"/>
                    <a:pt x="32693" y="278042"/>
                    <a:pt x="49251" y="290286"/>
                  </a:cubicBezTo>
                  <a:cubicBezTo>
                    <a:pt x="83807" y="315855"/>
                    <a:pt x="121963" y="334942"/>
                    <a:pt x="164438" y="345025"/>
                  </a:cubicBezTo>
                  <a:cubicBezTo>
                    <a:pt x="197195" y="352948"/>
                    <a:pt x="229951" y="360151"/>
                    <a:pt x="262708" y="368434"/>
                  </a:cubicBezTo>
                  <a:cubicBezTo>
                    <a:pt x="268467" y="369874"/>
                    <a:pt x="274586" y="373115"/>
                    <a:pt x="280706" y="375636"/>
                  </a:cubicBezTo>
                  <a:cubicBezTo>
                    <a:pt x="299784" y="382118"/>
                    <a:pt x="318501" y="388961"/>
                    <a:pt x="337219" y="395443"/>
                  </a:cubicBezTo>
                  <a:cubicBezTo>
                    <a:pt x="354138" y="369154"/>
                    <a:pt x="369976" y="345025"/>
                    <a:pt x="386534" y="318736"/>
                  </a:cubicBezTo>
                  <a:cubicBezTo>
                    <a:pt x="364936" y="319816"/>
                    <a:pt x="349098" y="328460"/>
                    <a:pt x="334700" y="340344"/>
                  </a:cubicBezTo>
                  <a:cubicBezTo>
                    <a:pt x="327500" y="346826"/>
                    <a:pt x="319941" y="354029"/>
                    <a:pt x="306263" y="349707"/>
                  </a:cubicBezTo>
                  <a:cubicBezTo>
                    <a:pt x="311302" y="337823"/>
                    <a:pt x="315622" y="327019"/>
                    <a:pt x="321021" y="314775"/>
                  </a:cubicBezTo>
                  <a:cubicBezTo>
                    <a:pt x="307703" y="318016"/>
                    <a:pt x="296544" y="320537"/>
                    <a:pt x="281426" y="324498"/>
                  </a:cubicBezTo>
                  <a:cubicBezTo>
                    <a:pt x="288625" y="314054"/>
                    <a:pt x="293304" y="307932"/>
                    <a:pt x="299784" y="298209"/>
                  </a:cubicBezTo>
                  <a:cubicBezTo>
                    <a:pt x="277826" y="303971"/>
                    <a:pt x="259828" y="308653"/>
                    <a:pt x="242190" y="312974"/>
                  </a:cubicBezTo>
                  <a:cubicBezTo>
                    <a:pt x="272067" y="280923"/>
                    <a:pt x="307703" y="261116"/>
                    <a:pt x="349458" y="253913"/>
                  </a:cubicBezTo>
                  <a:cubicBezTo>
                    <a:pt x="408492" y="243830"/>
                    <a:pt x="458886" y="267238"/>
                    <a:pt x="504241" y="300370"/>
                  </a:cubicBezTo>
                  <a:cubicBezTo>
                    <a:pt x="522599" y="314054"/>
                    <a:pt x="536638" y="334582"/>
                    <a:pt x="551396" y="352948"/>
                  </a:cubicBezTo>
                  <a:cubicBezTo>
                    <a:pt x="556435" y="359070"/>
                    <a:pt x="560755" y="366993"/>
                    <a:pt x="557155" y="376717"/>
                  </a:cubicBezTo>
                  <a:cubicBezTo>
                    <a:pt x="539877" y="374916"/>
                    <a:pt x="528358" y="361951"/>
                    <a:pt x="511080" y="357270"/>
                  </a:cubicBezTo>
                  <a:cubicBezTo>
                    <a:pt x="516120" y="368074"/>
                    <a:pt x="521519" y="378517"/>
                    <a:pt x="527999" y="391842"/>
                  </a:cubicBezTo>
                  <a:cubicBezTo>
                    <a:pt x="516480" y="392922"/>
                    <a:pt x="504241" y="397244"/>
                    <a:pt x="495602" y="393643"/>
                  </a:cubicBezTo>
                  <a:cubicBezTo>
                    <a:pt x="484443" y="388601"/>
                    <a:pt x="476164" y="377437"/>
                    <a:pt x="465005" y="367353"/>
                  </a:cubicBezTo>
                  <a:cubicBezTo>
                    <a:pt x="456726" y="382479"/>
                    <a:pt x="448447" y="398324"/>
                    <a:pt x="444128" y="417771"/>
                  </a:cubicBezTo>
                  <a:cubicBezTo>
                    <a:pt x="458526" y="419212"/>
                    <a:pt x="471485" y="420292"/>
                    <a:pt x="484443" y="421732"/>
                  </a:cubicBezTo>
                  <a:cubicBezTo>
                    <a:pt x="512520" y="425334"/>
                    <a:pt x="540597" y="428935"/>
                    <a:pt x="568674" y="432176"/>
                  </a:cubicBezTo>
                  <a:cubicBezTo>
                    <a:pt x="573714" y="432536"/>
                    <a:pt x="579113" y="432176"/>
                    <a:pt x="584152" y="431456"/>
                  </a:cubicBezTo>
                  <a:cubicBezTo>
                    <a:pt x="612589" y="427495"/>
                    <a:pt x="640666" y="424253"/>
                    <a:pt x="668383" y="418131"/>
                  </a:cubicBezTo>
                  <a:cubicBezTo>
                    <a:pt x="692500" y="413089"/>
                    <a:pt x="716258" y="404806"/>
                    <a:pt x="740375" y="398684"/>
                  </a:cubicBezTo>
                  <a:cubicBezTo>
                    <a:pt x="756573" y="394723"/>
                    <a:pt x="768092" y="384999"/>
                    <a:pt x="778891" y="374916"/>
                  </a:cubicBezTo>
                  <a:cubicBezTo>
                    <a:pt x="756214" y="327379"/>
                    <a:pt x="728137" y="284164"/>
                    <a:pt x="712658" y="234826"/>
                  </a:cubicBezTo>
                  <a:cubicBezTo>
                    <a:pt x="708339" y="219701"/>
                    <a:pt x="700060" y="203855"/>
                    <a:pt x="689261" y="191971"/>
                  </a:cubicBezTo>
                  <a:cubicBezTo>
                    <a:pt x="668023" y="168923"/>
                    <a:pt x="644986" y="146595"/>
                    <a:pt x="619788" y="127869"/>
                  </a:cubicBezTo>
                  <a:cubicBezTo>
                    <a:pt x="593871" y="108422"/>
                    <a:pt x="564355" y="94737"/>
                    <a:pt x="536998" y="77091"/>
                  </a:cubicBezTo>
                  <a:cubicBezTo>
                    <a:pt x="516840" y="64126"/>
                    <a:pt x="494522" y="56923"/>
                    <a:pt x="471125" y="52602"/>
                  </a:cubicBezTo>
                  <a:cubicBezTo>
                    <a:pt x="458886" y="50081"/>
                    <a:pt x="446287" y="48280"/>
                    <a:pt x="434409" y="45039"/>
                  </a:cubicBezTo>
                  <a:cubicBezTo>
                    <a:pt x="417131" y="40358"/>
                    <a:pt x="400055" y="37432"/>
                    <a:pt x="383176" y="36166"/>
                  </a:cubicBezTo>
                  <a:close/>
                  <a:moveTo>
                    <a:pt x="391933" y="23"/>
                  </a:moveTo>
                  <a:cubicBezTo>
                    <a:pt x="431889" y="23"/>
                    <a:pt x="471845" y="7946"/>
                    <a:pt x="511440" y="14068"/>
                  </a:cubicBezTo>
                  <a:cubicBezTo>
                    <a:pt x="524759" y="16229"/>
                    <a:pt x="537717" y="23432"/>
                    <a:pt x="549956" y="29554"/>
                  </a:cubicBezTo>
                  <a:cubicBezTo>
                    <a:pt x="571554" y="40718"/>
                    <a:pt x="592071" y="54042"/>
                    <a:pt x="613669" y="65206"/>
                  </a:cubicBezTo>
                  <a:cubicBezTo>
                    <a:pt x="651105" y="84653"/>
                    <a:pt x="681702" y="112383"/>
                    <a:pt x="711938" y="141193"/>
                  </a:cubicBezTo>
                  <a:cubicBezTo>
                    <a:pt x="738215" y="166762"/>
                    <a:pt x="754774" y="197013"/>
                    <a:pt x="766292" y="231585"/>
                  </a:cubicBezTo>
                  <a:cubicBezTo>
                    <a:pt x="773492" y="251752"/>
                    <a:pt x="784290" y="270839"/>
                    <a:pt x="793649" y="290286"/>
                  </a:cubicBezTo>
                  <a:cubicBezTo>
                    <a:pt x="804448" y="311173"/>
                    <a:pt x="815607" y="332061"/>
                    <a:pt x="826406" y="352948"/>
                  </a:cubicBezTo>
                  <a:cubicBezTo>
                    <a:pt x="827486" y="354749"/>
                    <a:pt x="828566" y="356549"/>
                    <a:pt x="828926" y="358350"/>
                  </a:cubicBezTo>
                  <a:cubicBezTo>
                    <a:pt x="832165" y="372035"/>
                    <a:pt x="817407" y="401925"/>
                    <a:pt x="805168" y="408768"/>
                  </a:cubicBezTo>
                  <a:cubicBezTo>
                    <a:pt x="797969" y="412369"/>
                    <a:pt x="790770" y="416331"/>
                    <a:pt x="785370" y="422093"/>
                  </a:cubicBezTo>
                  <a:cubicBezTo>
                    <a:pt x="774572" y="433257"/>
                    <a:pt x="761973" y="440099"/>
                    <a:pt x="746855" y="444421"/>
                  </a:cubicBezTo>
                  <a:cubicBezTo>
                    <a:pt x="734256" y="448022"/>
                    <a:pt x="722377" y="453784"/>
                    <a:pt x="709779" y="458105"/>
                  </a:cubicBezTo>
                  <a:cubicBezTo>
                    <a:pt x="703659" y="460266"/>
                    <a:pt x="697540" y="462787"/>
                    <a:pt x="690701" y="463867"/>
                  </a:cubicBezTo>
                  <a:cubicBezTo>
                    <a:pt x="650385" y="468909"/>
                    <a:pt x="609710" y="475031"/>
                    <a:pt x="569394" y="478633"/>
                  </a:cubicBezTo>
                  <a:cubicBezTo>
                    <a:pt x="555356" y="479713"/>
                    <a:pt x="540957" y="473591"/>
                    <a:pt x="526559" y="471070"/>
                  </a:cubicBezTo>
                  <a:cubicBezTo>
                    <a:pt x="516120" y="469629"/>
                    <a:pt x="505681" y="468189"/>
                    <a:pt x="495602" y="466028"/>
                  </a:cubicBezTo>
                  <a:cubicBezTo>
                    <a:pt x="487683" y="464588"/>
                    <a:pt x="478324" y="464588"/>
                    <a:pt x="472925" y="459906"/>
                  </a:cubicBezTo>
                  <a:cubicBezTo>
                    <a:pt x="461046" y="450183"/>
                    <a:pt x="447367" y="450903"/>
                    <a:pt x="431889" y="447302"/>
                  </a:cubicBezTo>
                  <a:cubicBezTo>
                    <a:pt x="430089" y="455584"/>
                    <a:pt x="427929" y="460986"/>
                    <a:pt x="427210" y="466748"/>
                  </a:cubicBezTo>
                  <a:cubicBezTo>
                    <a:pt x="423610" y="502761"/>
                    <a:pt x="418930" y="539134"/>
                    <a:pt x="417131" y="575147"/>
                  </a:cubicBezTo>
                  <a:cubicBezTo>
                    <a:pt x="413891" y="647892"/>
                    <a:pt x="417851" y="720638"/>
                    <a:pt x="431169" y="792304"/>
                  </a:cubicBezTo>
                  <a:cubicBezTo>
                    <a:pt x="434769" y="811030"/>
                    <a:pt x="439808" y="829397"/>
                    <a:pt x="444488" y="848123"/>
                  </a:cubicBezTo>
                  <a:cubicBezTo>
                    <a:pt x="444848" y="850644"/>
                    <a:pt x="445568" y="853165"/>
                    <a:pt x="446287" y="855686"/>
                  </a:cubicBezTo>
                  <a:cubicBezTo>
                    <a:pt x="455286" y="890258"/>
                    <a:pt x="446287" y="907904"/>
                    <a:pt x="412811" y="919429"/>
                  </a:cubicBezTo>
                  <a:cubicBezTo>
                    <a:pt x="400213" y="923750"/>
                    <a:pt x="387254" y="925911"/>
                    <a:pt x="374295" y="928432"/>
                  </a:cubicBezTo>
                  <a:cubicBezTo>
                    <a:pt x="355217" y="932393"/>
                    <a:pt x="340099" y="925551"/>
                    <a:pt x="331460" y="908265"/>
                  </a:cubicBezTo>
                  <a:cubicBezTo>
                    <a:pt x="322101" y="890258"/>
                    <a:pt x="312382" y="871532"/>
                    <a:pt x="306623" y="852445"/>
                  </a:cubicBezTo>
                  <a:cubicBezTo>
                    <a:pt x="288985" y="791223"/>
                    <a:pt x="278186" y="728921"/>
                    <a:pt x="284665" y="664818"/>
                  </a:cubicBezTo>
                  <a:cubicBezTo>
                    <a:pt x="289345" y="612960"/>
                    <a:pt x="292584" y="560742"/>
                    <a:pt x="309502" y="510684"/>
                  </a:cubicBezTo>
                  <a:cubicBezTo>
                    <a:pt x="310222" y="508883"/>
                    <a:pt x="310222" y="506723"/>
                    <a:pt x="310582" y="504922"/>
                  </a:cubicBezTo>
                  <a:cubicBezTo>
                    <a:pt x="313822" y="480073"/>
                    <a:pt x="317062" y="455584"/>
                    <a:pt x="320301" y="430376"/>
                  </a:cubicBezTo>
                  <a:cubicBezTo>
                    <a:pt x="301943" y="421372"/>
                    <a:pt x="282505" y="411649"/>
                    <a:pt x="263068" y="402646"/>
                  </a:cubicBezTo>
                  <a:cubicBezTo>
                    <a:pt x="259828" y="401205"/>
                    <a:pt x="256228" y="401205"/>
                    <a:pt x="253349" y="401205"/>
                  </a:cubicBezTo>
                  <a:cubicBezTo>
                    <a:pt x="169118" y="396524"/>
                    <a:pt x="93886" y="367353"/>
                    <a:pt x="26573" y="317656"/>
                  </a:cubicBezTo>
                  <a:cubicBezTo>
                    <a:pt x="2816" y="300370"/>
                    <a:pt x="-7263" y="277321"/>
                    <a:pt x="5696" y="256434"/>
                  </a:cubicBezTo>
                  <a:cubicBezTo>
                    <a:pt x="28733" y="218621"/>
                    <a:pt x="39172" y="174685"/>
                    <a:pt x="69409" y="140833"/>
                  </a:cubicBezTo>
                  <a:cubicBezTo>
                    <a:pt x="89926" y="117785"/>
                    <a:pt x="111524" y="98698"/>
                    <a:pt x="140681" y="86454"/>
                  </a:cubicBezTo>
                  <a:cubicBezTo>
                    <a:pt x="168398" y="74570"/>
                    <a:pt x="194315" y="58004"/>
                    <a:pt x="221312" y="43959"/>
                  </a:cubicBezTo>
                  <a:cubicBezTo>
                    <a:pt x="274946" y="16229"/>
                    <a:pt x="331820" y="-697"/>
                    <a:pt x="391933" y="23"/>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1" name="Freeform 204">
              <a:extLst>
                <a:ext uri="{FF2B5EF4-FFF2-40B4-BE49-F238E27FC236}">
                  <a16:creationId xmlns="" xmlns:a16="http://schemas.microsoft.com/office/drawing/2014/main" id="{1679BB18-A662-9642-8862-1547861B3F90}"/>
                </a:ext>
              </a:extLst>
            </p:cNvPr>
            <p:cNvSpPr>
              <a:spLocks noChangeArrowheads="1"/>
            </p:cNvSpPr>
            <p:nvPr/>
          </p:nvSpPr>
          <p:spPr bwMode="auto">
            <a:xfrm>
              <a:off x="11343134" y="1934068"/>
              <a:ext cx="396865" cy="422274"/>
            </a:xfrm>
            <a:custGeom>
              <a:avLst/>
              <a:gdLst>
                <a:gd name="T0" fmla="*/ 609 w 1214"/>
                <a:gd name="T1" fmla="*/ 716 h 1298"/>
                <a:gd name="T2" fmla="*/ 650 w 1214"/>
                <a:gd name="T3" fmla="*/ 933 h 1298"/>
                <a:gd name="T4" fmla="*/ 658 w 1214"/>
                <a:gd name="T5" fmla="*/ 975 h 1298"/>
                <a:gd name="T6" fmla="*/ 643 w 1214"/>
                <a:gd name="T7" fmla="*/ 1075 h 1298"/>
                <a:gd name="T8" fmla="*/ 599 w 1214"/>
                <a:gd name="T9" fmla="*/ 1138 h 1298"/>
                <a:gd name="T10" fmla="*/ 588 w 1214"/>
                <a:gd name="T11" fmla="*/ 1211 h 1298"/>
                <a:gd name="T12" fmla="*/ 642 w 1214"/>
                <a:gd name="T13" fmla="*/ 1216 h 1298"/>
                <a:gd name="T14" fmla="*/ 696 w 1214"/>
                <a:gd name="T15" fmla="*/ 1226 h 1298"/>
                <a:gd name="T16" fmla="*/ 813 w 1214"/>
                <a:gd name="T17" fmla="*/ 1183 h 1298"/>
                <a:gd name="T18" fmla="*/ 839 w 1214"/>
                <a:gd name="T19" fmla="*/ 1101 h 1298"/>
                <a:gd name="T20" fmla="*/ 848 w 1214"/>
                <a:gd name="T21" fmla="*/ 931 h 1298"/>
                <a:gd name="T22" fmla="*/ 760 w 1214"/>
                <a:gd name="T23" fmla="*/ 685 h 1298"/>
                <a:gd name="T24" fmla="*/ 356 w 1214"/>
                <a:gd name="T25" fmla="*/ 648 h 1298"/>
                <a:gd name="T26" fmla="*/ 357 w 1214"/>
                <a:gd name="T27" fmla="*/ 657 h 1298"/>
                <a:gd name="T28" fmla="*/ 551 w 1214"/>
                <a:gd name="T29" fmla="*/ 627 h 1298"/>
                <a:gd name="T30" fmla="*/ 658 w 1214"/>
                <a:gd name="T31" fmla="*/ 602 h 1298"/>
                <a:gd name="T32" fmla="*/ 975 w 1214"/>
                <a:gd name="T33" fmla="*/ 513 h 1298"/>
                <a:gd name="T34" fmla="*/ 1059 w 1214"/>
                <a:gd name="T35" fmla="*/ 465 h 1298"/>
                <a:gd name="T36" fmla="*/ 1082 w 1214"/>
                <a:gd name="T37" fmla="*/ 371 h 1298"/>
                <a:gd name="T38" fmla="*/ 935 w 1214"/>
                <a:gd name="T39" fmla="*/ 195 h 1298"/>
                <a:gd name="T40" fmla="*/ 656 w 1214"/>
                <a:gd name="T41" fmla="*/ 92 h 1298"/>
                <a:gd name="T42" fmla="*/ 358 w 1214"/>
                <a:gd name="T43" fmla="*/ 174 h 1298"/>
                <a:gd name="T44" fmla="*/ 222 w 1214"/>
                <a:gd name="T45" fmla="*/ 285 h 1298"/>
                <a:gd name="T46" fmla="*/ 97 w 1214"/>
                <a:gd name="T47" fmla="*/ 600 h 1298"/>
                <a:gd name="T48" fmla="*/ 121 w 1214"/>
                <a:gd name="T49" fmla="*/ 638 h 1298"/>
                <a:gd name="T50" fmla="*/ 231 w 1214"/>
                <a:gd name="T51" fmla="*/ 662 h 1298"/>
                <a:gd name="T52" fmla="*/ 356 w 1214"/>
                <a:gd name="T53" fmla="*/ 648 h 1298"/>
                <a:gd name="T54" fmla="*/ 555 w 1214"/>
                <a:gd name="T55" fmla="*/ 738 h 1298"/>
                <a:gd name="T56" fmla="*/ 170 w 1214"/>
                <a:gd name="T57" fmla="*/ 744 h 1298"/>
                <a:gd name="T58" fmla="*/ 32 w 1214"/>
                <a:gd name="T59" fmla="*/ 683 h 1298"/>
                <a:gd name="T60" fmla="*/ 28 w 1214"/>
                <a:gd name="T61" fmla="*/ 564 h 1298"/>
                <a:gd name="T62" fmla="*/ 51 w 1214"/>
                <a:gd name="T63" fmla="*/ 504 h 1298"/>
                <a:gd name="T64" fmla="*/ 161 w 1214"/>
                <a:gd name="T65" fmla="*/ 275 h 1298"/>
                <a:gd name="T66" fmla="*/ 400 w 1214"/>
                <a:gd name="T67" fmla="*/ 66 h 1298"/>
                <a:gd name="T68" fmla="*/ 663 w 1214"/>
                <a:gd name="T69" fmla="*/ 10 h 1298"/>
                <a:gd name="T70" fmla="*/ 820 w 1214"/>
                <a:gd name="T71" fmla="*/ 39 h 1298"/>
                <a:gd name="T72" fmla="*/ 999 w 1214"/>
                <a:gd name="T73" fmla="*/ 134 h 1298"/>
                <a:gd name="T74" fmla="*/ 1184 w 1214"/>
                <a:gd name="T75" fmla="*/ 362 h 1298"/>
                <a:gd name="T76" fmla="*/ 1164 w 1214"/>
                <a:gd name="T77" fmla="*/ 506 h 1298"/>
                <a:gd name="T78" fmla="*/ 974 w 1214"/>
                <a:gd name="T79" fmla="*/ 621 h 1298"/>
                <a:gd name="T80" fmla="*/ 860 w 1214"/>
                <a:gd name="T81" fmla="*/ 659 h 1298"/>
                <a:gd name="T82" fmla="*/ 904 w 1214"/>
                <a:gd name="T83" fmla="*/ 773 h 1298"/>
                <a:gd name="T84" fmla="*/ 909 w 1214"/>
                <a:gd name="T85" fmla="*/ 938 h 1298"/>
                <a:gd name="T86" fmla="*/ 885 w 1214"/>
                <a:gd name="T87" fmla="*/ 1072 h 1298"/>
                <a:gd name="T88" fmla="*/ 833 w 1214"/>
                <a:gd name="T89" fmla="*/ 1199 h 1298"/>
                <a:gd name="T90" fmla="*/ 786 w 1214"/>
                <a:gd name="T91" fmla="*/ 1246 h 1298"/>
                <a:gd name="T92" fmla="*/ 732 w 1214"/>
                <a:gd name="T93" fmla="*/ 1269 h 1298"/>
                <a:gd name="T94" fmla="*/ 608 w 1214"/>
                <a:gd name="T95" fmla="*/ 1285 h 1298"/>
                <a:gd name="T96" fmla="*/ 488 w 1214"/>
                <a:gd name="T97" fmla="*/ 1168 h 1298"/>
                <a:gd name="T98" fmla="*/ 529 w 1214"/>
                <a:gd name="T99" fmla="*/ 1081 h 1298"/>
                <a:gd name="T100" fmla="*/ 577 w 1214"/>
                <a:gd name="T101" fmla="*/ 945 h 1298"/>
                <a:gd name="T102" fmla="*/ 573 w 1214"/>
                <a:gd name="T103" fmla="*/ 824 h 1298"/>
                <a:gd name="T104" fmla="*/ 356 w 1214"/>
                <a:gd name="T105" fmla="*/ 64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4" h="1298">
                  <a:moveTo>
                    <a:pt x="609" y="716"/>
                  </a:moveTo>
                  <a:lnTo>
                    <a:pt x="609" y="716"/>
                  </a:lnTo>
                  <a:cubicBezTo>
                    <a:pt x="624" y="793"/>
                    <a:pt x="637" y="863"/>
                    <a:pt x="650" y="933"/>
                  </a:cubicBezTo>
                  <a:lnTo>
                    <a:pt x="650" y="933"/>
                  </a:lnTo>
                  <a:cubicBezTo>
                    <a:pt x="653" y="946"/>
                    <a:pt x="653" y="962"/>
                    <a:pt x="658" y="975"/>
                  </a:cubicBezTo>
                  <a:lnTo>
                    <a:pt x="658" y="975"/>
                  </a:lnTo>
                  <a:cubicBezTo>
                    <a:pt x="671" y="1012"/>
                    <a:pt x="663" y="1044"/>
                    <a:pt x="643" y="1075"/>
                  </a:cubicBezTo>
                  <a:lnTo>
                    <a:pt x="643" y="1075"/>
                  </a:lnTo>
                  <a:cubicBezTo>
                    <a:pt x="629" y="1096"/>
                    <a:pt x="615" y="1117"/>
                    <a:pt x="599" y="1138"/>
                  </a:cubicBezTo>
                  <a:lnTo>
                    <a:pt x="599" y="1138"/>
                  </a:lnTo>
                  <a:cubicBezTo>
                    <a:pt x="583" y="1160"/>
                    <a:pt x="574" y="1182"/>
                    <a:pt x="588" y="1211"/>
                  </a:cubicBezTo>
                  <a:lnTo>
                    <a:pt x="588" y="1211"/>
                  </a:lnTo>
                  <a:cubicBezTo>
                    <a:pt x="607" y="1213"/>
                    <a:pt x="625" y="1213"/>
                    <a:pt x="642" y="1216"/>
                  </a:cubicBezTo>
                  <a:lnTo>
                    <a:pt x="642" y="1216"/>
                  </a:lnTo>
                  <a:cubicBezTo>
                    <a:pt x="660" y="1218"/>
                    <a:pt x="679" y="1221"/>
                    <a:pt x="696" y="1226"/>
                  </a:cubicBezTo>
                  <a:lnTo>
                    <a:pt x="696" y="1226"/>
                  </a:lnTo>
                  <a:cubicBezTo>
                    <a:pt x="757" y="1243"/>
                    <a:pt x="780" y="1237"/>
                    <a:pt x="813" y="1183"/>
                  </a:cubicBezTo>
                  <a:lnTo>
                    <a:pt x="813" y="1183"/>
                  </a:lnTo>
                  <a:cubicBezTo>
                    <a:pt x="827" y="1159"/>
                    <a:pt x="836" y="1129"/>
                    <a:pt x="839" y="1101"/>
                  </a:cubicBezTo>
                  <a:lnTo>
                    <a:pt x="839" y="1101"/>
                  </a:lnTo>
                  <a:cubicBezTo>
                    <a:pt x="845" y="1045"/>
                    <a:pt x="844" y="988"/>
                    <a:pt x="848" y="931"/>
                  </a:cubicBezTo>
                  <a:lnTo>
                    <a:pt x="848" y="931"/>
                  </a:lnTo>
                  <a:cubicBezTo>
                    <a:pt x="855" y="836"/>
                    <a:pt x="817" y="758"/>
                    <a:pt x="760" y="685"/>
                  </a:cubicBezTo>
                  <a:lnTo>
                    <a:pt x="760" y="685"/>
                  </a:lnTo>
                  <a:cubicBezTo>
                    <a:pt x="706" y="696"/>
                    <a:pt x="654" y="707"/>
                    <a:pt x="609" y="716"/>
                  </a:cubicBezTo>
                  <a:close/>
                  <a:moveTo>
                    <a:pt x="356" y="648"/>
                  </a:moveTo>
                  <a:lnTo>
                    <a:pt x="356" y="648"/>
                  </a:lnTo>
                  <a:cubicBezTo>
                    <a:pt x="356" y="651"/>
                    <a:pt x="356" y="653"/>
                    <a:pt x="357" y="657"/>
                  </a:cubicBezTo>
                  <a:lnTo>
                    <a:pt x="357" y="657"/>
                  </a:lnTo>
                  <a:cubicBezTo>
                    <a:pt x="421" y="647"/>
                    <a:pt x="487" y="638"/>
                    <a:pt x="551" y="627"/>
                  </a:cubicBezTo>
                  <a:lnTo>
                    <a:pt x="551" y="627"/>
                  </a:lnTo>
                  <a:cubicBezTo>
                    <a:pt x="587" y="620"/>
                    <a:pt x="622" y="608"/>
                    <a:pt x="658" y="602"/>
                  </a:cubicBezTo>
                  <a:lnTo>
                    <a:pt x="658" y="602"/>
                  </a:lnTo>
                  <a:cubicBezTo>
                    <a:pt x="767" y="586"/>
                    <a:pt x="872" y="552"/>
                    <a:pt x="975" y="513"/>
                  </a:cubicBezTo>
                  <a:lnTo>
                    <a:pt x="975" y="513"/>
                  </a:lnTo>
                  <a:cubicBezTo>
                    <a:pt x="1005" y="502"/>
                    <a:pt x="1033" y="484"/>
                    <a:pt x="1059" y="465"/>
                  </a:cubicBezTo>
                  <a:lnTo>
                    <a:pt x="1059" y="465"/>
                  </a:lnTo>
                  <a:cubicBezTo>
                    <a:pt x="1102" y="432"/>
                    <a:pt x="1105" y="419"/>
                    <a:pt x="1082" y="371"/>
                  </a:cubicBezTo>
                  <a:lnTo>
                    <a:pt x="1082" y="371"/>
                  </a:lnTo>
                  <a:cubicBezTo>
                    <a:pt x="1047" y="301"/>
                    <a:pt x="994" y="246"/>
                    <a:pt x="935" y="195"/>
                  </a:cubicBezTo>
                  <a:lnTo>
                    <a:pt x="935" y="195"/>
                  </a:lnTo>
                  <a:cubicBezTo>
                    <a:pt x="854" y="127"/>
                    <a:pt x="756" y="107"/>
                    <a:pt x="656" y="92"/>
                  </a:cubicBezTo>
                  <a:lnTo>
                    <a:pt x="656" y="92"/>
                  </a:lnTo>
                  <a:cubicBezTo>
                    <a:pt x="545" y="75"/>
                    <a:pt x="445" y="101"/>
                    <a:pt x="358" y="174"/>
                  </a:cubicBezTo>
                  <a:lnTo>
                    <a:pt x="358" y="174"/>
                  </a:lnTo>
                  <a:cubicBezTo>
                    <a:pt x="313" y="212"/>
                    <a:pt x="266" y="246"/>
                    <a:pt x="222" y="285"/>
                  </a:cubicBezTo>
                  <a:lnTo>
                    <a:pt x="222" y="285"/>
                  </a:lnTo>
                  <a:cubicBezTo>
                    <a:pt x="127" y="368"/>
                    <a:pt x="84" y="474"/>
                    <a:pt x="97" y="600"/>
                  </a:cubicBezTo>
                  <a:lnTo>
                    <a:pt x="97" y="600"/>
                  </a:lnTo>
                  <a:cubicBezTo>
                    <a:pt x="98" y="614"/>
                    <a:pt x="110" y="629"/>
                    <a:pt x="121" y="638"/>
                  </a:cubicBezTo>
                  <a:lnTo>
                    <a:pt x="121" y="638"/>
                  </a:lnTo>
                  <a:cubicBezTo>
                    <a:pt x="153" y="663"/>
                    <a:pt x="191" y="668"/>
                    <a:pt x="231" y="662"/>
                  </a:cubicBezTo>
                  <a:lnTo>
                    <a:pt x="231" y="662"/>
                  </a:lnTo>
                  <a:cubicBezTo>
                    <a:pt x="272" y="656"/>
                    <a:pt x="314" y="652"/>
                    <a:pt x="356" y="648"/>
                  </a:cubicBezTo>
                  <a:lnTo>
                    <a:pt x="555" y="738"/>
                  </a:lnTo>
                  <a:lnTo>
                    <a:pt x="555" y="738"/>
                  </a:lnTo>
                  <a:cubicBezTo>
                    <a:pt x="422" y="740"/>
                    <a:pt x="296" y="743"/>
                    <a:pt x="170" y="744"/>
                  </a:cubicBezTo>
                  <a:lnTo>
                    <a:pt x="170" y="744"/>
                  </a:lnTo>
                  <a:cubicBezTo>
                    <a:pt x="115" y="744"/>
                    <a:pt x="69" y="716"/>
                    <a:pt x="32" y="683"/>
                  </a:cubicBezTo>
                  <a:lnTo>
                    <a:pt x="32" y="683"/>
                  </a:lnTo>
                  <a:cubicBezTo>
                    <a:pt x="0" y="652"/>
                    <a:pt x="9" y="605"/>
                    <a:pt x="28" y="564"/>
                  </a:cubicBezTo>
                  <a:lnTo>
                    <a:pt x="28" y="564"/>
                  </a:lnTo>
                  <a:cubicBezTo>
                    <a:pt x="37" y="545"/>
                    <a:pt x="49" y="524"/>
                    <a:pt x="51" y="504"/>
                  </a:cubicBezTo>
                  <a:lnTo>
                    <a:pt x="51" y="504"/>
                  </a:lnTo>
                  <a:cubicBezTo>
                    <a:pt x="59" y="413"/>
                    <a:pt x="102" y="339"/>
                    <a:pt x="161" y="275"/>
                  </a:cubicBezTo>
                  <a:lnTo>
                    <a:pt x="161" y="275"/>
                  </a:lnTo>
                  <a:cubicBezTo>
                    <a:pt x="233" y="197"/>
                    <a:pt x="308" y="123"/>
                    <a:pt x="400" y="66"/>
                  </a:cubicBezTo>
                  <a:lnTo>
                    <a:pt x="400" y="66"/>
                  </a:lnTo>
                  <a:cubicBezTo>
                    <a:pt x="482" y="16"/>
                    <a:pt x="570" y="0"/>
                    <a:pt x="663" y="10"/>
                  </a:cubicBezTo>
                  <a:lnTo>
                    <a:pt x="663" y="10"/>
                  </a:lnTo>
                  <a:cubicBezTo>
                    <a:pt x="716" y="16"/>
                    <a:pt x="769" y="27"/>
                    <a:pt x="820" y="39"/>
                  </a:cubicBezTo>
                  <a:lnTo>
                    <a:pt x="820" y="39"/>
                  </a:lnTo>
                  <a:cubicBezTo>
                    <a:pt x="888" y="55"/>
                    <a:pt x="948" y="90"/>
                    <a:pt x="999" y="134"/>
                  </a:cubicBezTo>
                  <a:lnTo>
                    <a:pt x="999" y="134"/>
                  </a:lnTo>
                  <a:cubicBezTo>
                    <a:pt x="1073" y="198"/>
                    <a:pt x="1143" y="269"/>
                    <a:pt x="1184" y="362"/>
                  </a:cubicBezTo>
                  <a:lnTo>
                    <a:pt x="1184" y="362"/>
                  </a:lnTo>
                  <a:cubicBezTo>
                    <a:pt x="1213" y="425"/>
                    <a:pt x="1211" y="455"/>
                    <a:pt x="1164" y="506"/>
                  </a:cubicBezTo>
                  <a:lnTo>
                    <a:pt x="1164" y="506"/>
                  </a:lnTo>
                  <a:cubicBezTo>
                    <a:pt x="1112" y="561"/>
                    <a:pt x="1047" y="598"/>
                    <a:pt x="974" y="621"/>
                  </a:cubicBezTo>
                  <a:lnTo>
                    <a:pt x="974" y="621"/>
                  </a:lnTo>
                  <a:cubicBezTo>
                    <a:pt x="937" y="633"/>
                    <a:pt x="901" y="645"/>
                    <a:pt x="860" y="659"/>
                  </a:cubicBezTo>
                  <a:lnTo>
                    <a:pt x="860" y="659"/>
                  </a:lnTo>
                  <a:cubicBezTo>
                    <a:pt x="875" y="699"/>
                    <a:pt x="888" y="737"/>
                    <a:pt x="904" y="773"/>
                  </a:cubicBezTo>
                  <a:lnTo>
                    <a:pt x="904" y="773"/>
                  </a:lnTo>
                  <a:cubicBezTo>
                    <a:pt x="927" y="827"/>
                    <a:pt x="931" y="880"/>
                    <a:pt x="909" y="938"/>
                  </a:cubicBezTo>
                  <a:lnTo>
                    <a:pt x="909" y="938"/>
                  </a:lnTo>
                  <a:cubicBezTo>
                    <a:pt x="893" y="980"/>
                    <a:pt x="887" y="1027"/>
                    <a:pt x="885" y="1072"/>
                  </a:cubicBezTo>
                  <a:lnTo>
                    <a:pt x="885" y="1072"/>
                  </a:lnTo>
                  <a:cubicBezTo>
                    <a:pt x="884" y="1124"/>
                    <a:pt x="871" y="1165"/>
                    <a:pt x="833" y="1199"/>
                  </a:cubicBezTo>
                  <a:lnTo>
                    <a:pt x="833" y="1199"/>
                  </a:lnTo>
                  <a:cubicBezTo>
                    <a:pt x="817" y="1214"/>
                    <a:pt x="804" y="1233"/>
                    <a:pt x="786" y="1246"/>
                  </a:cubicBezTo>
                  <a:lnTo>
                    <a:pt x="786" y="1246"/>
                  </a:lnTo>
                  <a:cubicBezTo>
                    <a:pt x="770" y="1257"/>
                    <a:pt x="751" y="1266"/>
                    <a:pt x="732" y="1269"/>
                  </a:cubicBezTo>
                  <a:lnTo>
                    <a:pt x="732" y="1269"/>
                  </a:lnTo>
                  <a:cubicBezTo>
                    <a:pt x="691" y="1277"/>
                    <a:pt x="649" y="1278"/>
                    <a:pt x="608" y="1285"/>
                  </a:cubicBezTo>
                  <a:lnTo>
                    <a:pt x="608" y="1285"/>
                  </a:lnTo>
                  <a:cubicBezTo>
                    <a:pt x="523" y="1297"/>
                    <a:pt x="474" y="1252"/>
                    <a:pt x="488" y="1168"/>
                  </a:cubicBezTo>
                  <a:lnTo>
                    <a:pt x="488" y="1168"/>
                  </a:lnTo>
                  <a:cubicBezTo>
                    <a:pt x="494" y="1137"/>
                    <a:pt x="511" y="1106"/>
                    <a:pt x="529" y="1081"/>
                  </a:cubicBezTo>
                  <a:lnTo>
                    <a:pt x="529" y="1081"/>
                  </a:lnTo>
                  <a:cubicBezTo>
                    <a:pt x="561" y="1040"/>
                    <a:pt x="580" y="998"/>
                    <a:pt x="577" y="945"/>
                  </a:cubicBezTo>
                  <a:lnTo>
                    <a:pt x="577" y="945"/>
                  </a:lnTo>
                  <a:cubicBezTo>
                    <a:pt x="574" y="904"/>
                    <a:pt x="577" y="864"/>
                    <a:pt x="573" y="824"/>
                  </a:cubicBezTo>
                  <a:lnTo>
                    <a:pt x="573" y="824"/>
                  </a:lnTo>
                  <a:cubicBezTo>
                    <a:pt x="570" y="795"/>
                    <a:pt x="560" y="767"/>
                    <a:pt x="555" y="738"/>
                  </a:cubicBezTo>
                  <a:lnTo>
                    <a:pt x="356" y="648"/>
                  </a:ln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2" name="Freeform 261">
              <a:extLst>
                <a:ext uri="{FF2B5EF4-FFF2-40B4-BE49-F238E27FC236}">
                  <a16:creationId xmlns="" xmlns:a16="http://schemas.microsoft.com/office/drawing/2014/main" id="{E2307024-3549-B741-B894-68206F024CE2}"/>
                </a:ext>
              </a:extLst>
            </p:cNvPr>
            <p:cNvSpPr>
              <a:spLocks/>
            </p:cNvSpPr>
            <p:nvPr/>
          </p:nvSpPr>
          <p:spPr bwMode="auto">
            <a:xfrm>
              <a:off x="11833987" y="2005379"/>
              <a:ext cx="401033" cy="406144"/>
            </a:xfrm>
            <a:custGeom>
              <a:avLst/>
              <a:gdLst/>
              <a:ahLst/>
              <a:cxnLst/>
              <a:rect l="0" t="0"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3" name="Freeform 42">
              <a:extLst>
                <a:ext uri="{FF2B5EF4-FFF2-40B4-BE49-F238E27FC236}">
                  <a16:creationId xmlns="" xmlns:a16="http://schemas.microsoft.com/office/drawing/2014/main" id="{6D9475D1-C759-7941-B579-798A4DDE9F26}"/>
                </a:ext>
              </a:extLst>
            </p:cNvPr>
            <p:cNvSpPr>
              <a:spLocks noChangeArrowheads="1"/>
            </p:cNvSpPr>
            <p:nvPr/>
          </p:nvSpPr>
          <p:spPr bwMode="auto">
            <a:xfrm>
              <a:off x="9471516" y="6318736"/>
              <a:ext cx="393690" cy="511174"/>
            </a:xfrm>
            <a:custGeom>
              <a:avLst/>
              <a:gdLst>
                <a:gd name="connsiteX0" fmla="*/ 288884 w 433465"/>
                <a:gd name="connsiteY0" fmla="*/ 388365 h 564196"/>
                <a:gd name="connsiteX1" fmla="*/ 276428 w 433465"/>
                <a:gd name="connsiteY1" fmla="*/ 426099 h 564196"/>
                <a:gd name="connsiteX2" fmla="*/ 288884 w 433465"/>
                <a:gd name="connsiteY2" fmla="*/ 388365 h 564196"/>
                <a:gd name="connsiteX3" fmla="*/ 219347 w 433465"/>
                <a:gd name="connsiteY3" fmla="*/ 388365 h 564196"/>
                <a:gd name="connsiteX4" fmla="*/ 220075 w 433465"/>
                <a:gd name="connsiteY4" fmla="*/ 421340 h 564196"/>
                <a:gd name="connsiteX5" fmla="*/ 219347 w 433465"/>
                <a:gd name="connsiteY5" fmla="*/ 388365 h 564196"/>
                <a:gd name="connsiteX6" fmla="*/ 217803 w 433465"/>
                <a:gd name="connsiteY6" fmla="*/ 312165 h 564196"/>
                <a:gd name="connsiteX7" fmla="*/ 240917 w 433465"/>
                <a:gd name="connsiteY7" fmla="*/ 348319 h 564196"/>
                <a:gd name="connsiteX8" fmla="*/ 217803 w 433465"/>
                <a:gd name="connsiteY8" fmla="*/ 312165 h 564196"/>
                <a:gd name="connsiteX9" fmla="*/ 178069 w 433465"/>
                <a:gd name="connsiteY9" fmla="*/ 308990 h 564196"/>
                <a:gd name="connsiteX10" fmla="*/ 167557 w 433465"/>
                <a:gd name="connsiteY10" fmla="*/ 357843 h 564196"/>
                <a:gd name="connsiteX11" fmla="*/ 178069 w 433465"/>
                <a:gd name="connsiteY11" fmla="*/ 308990 h 564196"/>
                <a:gd name="connsiteX12" fmla="*/ 294444 w 433465"/>
                <a:gd name="connsiteY12" fmla="*/ 297877 h 564196"/>
                <a:gd name="connsiteX13" fmla="*/ 306973 w 433465"/>
                <a:gd name="connsiteY13" fmla="*/ 305153 h 564196"/>
                <a:gd name="connsiteX14" fmla="*/ 317712 w 433465"/>
                <a:gd name="connsiteY14" fmla="*/ 331711 h 564196"/>
                <a:gd name="connsiteX15" fmla="*/ 312343 w 433465"/>
                <a:gd name="connsiteY15" fmla="*/ 345535 h 564196"/>
                <a:gd name="connsiteX16" fmla="*/ 299098 w 433465"/>
                <a:gd name="connsiteY16" fmla="*/ 348446 h 564196"/>
                <a:gd name="connsiteX17" fmla="*/ 285853 w 433465"/>
                <a:gd name="connsiteY17" fmla="*/ 307336 h 564196"/>
                <a:gd name="connsiteX18" fmla="*/ 294444 w 433465"/>
                <a:gd name="connsiteY18" fmla="*/ 297877 h 564196"/>
                <a:gd name="connsiteX19" fmla="*/ 139055 w 433465"/>
                <a:gd name="connsiteY19" fmla="*/ 233506 h 564196"/>
                <a:gd name="connsiteX20" fmla="*/ 179601 w 433465"/>
                <a:gd name="connsiteY20" fmla="*/ 242458 h 564196"/>
                <a:gd name="connsiteX21" fmla="*/ 141900 w 433465"/>
                <a:gd name="connsiteY21" fmla="*/ 271105 h 564196"/>
                <a:gd name="connsiteX22" fmla="*/ 123761 w 433465"/>
                <a:gd name="connsiteY22" fmla="*/ 260720 h 564196"/>
                <a:gd name="connsiteX23" fmla="*/ 139055 w 433465"/>
                <a:gd name="connsiteY23" fmla="*/ 233506 h 564196"/>
                <a:gd name="connsiteX24" fmla="*/ 227259 w 433465"/>
                <a:gd name="connsiteY24" fmla="*/ 212347 h 564196"/>
                <a:gd name="connsiteX25" fmla="*/ 238306 w 433465"/>
                <a:gd name="connsiteY25" fmla="*/ 226245 h 564196"/>
                <a:gd name="connsiteX26" fmla="*/ 233674 w 433465"/>
                <a:gd name="connsiteY26" fmla="*/ 276138 h 564196"/>
                <a:gd name="connsiteX27" fmla="*/ 211221 w 433465"/>
                <a:gd name="connsiteY27" fmla="*/ 264734 h 564196"/>
                <a:gd name="connsiteX28" fmla="*/ 212647 w 433465"/>
                <a:gd name="connsiteY28" fmla="*/ 224463 h 564196"/>
                <a:gd name="connsiteX29" fmla="*/ 227259 w 433465"/>
                <a:gd name="connsiteY29" fmla="*/ 212347 h 564196"/>
                <a:gd name="connsiteX30" fmla="*/ 297017 w 433465"/>
                <a:gd name="connsiteY30" fmla="*/ 209342 h 564196"/>
                <a:gd name="connsiteX31" fmla="*/ 312953 w 433465"/>
                <a:gd name="connsiteY31" fmla="*/ 233823 h 564196"/>
                <a:gd name="connsiteX32" fmla="*/ 281435 w 433465"/>
                <a:gd name="connsiteY32" fmla="*/ 254284 h 564196"/>
                <a:gd name="connsiteX33" fmla="*/ 267270 w 433465"/>
                <a:gd name="connsiteY33" fmla="*/ 232727 h 564196"/>
                <a:gd name="connsiteX34" fmla="*/ 297017 w 433465"/>
                <a:gd name="connsiteY34" fmla="*/ 209342 h 564196"/>
                <a:gd name="connsiteX35" fmla="*/ 358685 w 433465"/>
                <a:gd name="connsiteY35" fmla="*/ 154921 h 564196"/>
                <a:gd name="connsiteX36" fmla="*/ 239215 w 433465"/>
                <a:gd name="connsiteY36" fmla="*/ 165355 h 564196"/>
                <a:gd name="connsiteX37" fmla="*/ 148532 w 433465"/>
                <a:gd name="connsiteY37" fmla="*/ 184424 h 564196"/>
                <a:gd name="connsiteX38" fmla="*/ 75842 w 433465"/>
                <a:gd name="connsiteY38" fmla="*/ 204212 h 564196"/>
                <a:gd name="connsiteX39" fmla="*/ 56410 w 433465"/>
                <a:gd name="connsiteY39" fmla="*/ 216445 h 564196"/>
                <a:gd name="connsiteX40" fmla="*/ 45975 w 433465"/>
                <a:gd name="connsiteY40" fmla="*/ 265018 h 564196"/>
                <a:gd name="connsiteX41" fmla="*/ 82679 w 433465"/>
                <a:gd name="connsiteY41" fmla="*/ 336257 h 564196"/>
                <a:gd name="connsiteX42" fmla="*/ 112187 w 433465"/>
                <a:gd name="connsiteY42" fmla="*/ 385189 h 564196"/>
                <a:gd name="connsiteX43" fmla="*/ 141335 w 433465"/>
                <a:gd name="connsiteY43" fmla="*/ 436640 h 564196"/>
                <a:gd name="connsiteX44" fmla="*/ 180559 w 433465"/>
                <a:gd name="connsiteY44" fmla="*/ 490968 h 564196"/>
                <a:gd name="connsiteX45" fmla="*/ 208627 w 433465"/>
                <a:gd name="connsiteY45" fmla="*/ 510757 h 564196"/>
                <a:gd name="connsiteX46" fmla="*/ 242093 w 433465"/>
                <a:gd name="connsiteY46" fmla="*/ 531625 h 564196"/>
                <a:gd name="connsiteX47" fmla="*/ 312624 w 433465"/>
                <a:gd name="connsiteY47" fmla="*/ 490249 h 564196"/>
                <a:gd name="connsiteX48" fmla="*/ 320901 w 433465"/>
                <a:gd name="connsiteY48" fmla="*/ 479095 h 564196"/>
                <a:gd name="connsiteX49" fmla="*/ 396109 w 433465"/>
                <a:gd name="connsiteY49" fmla="*/ 288764 h 564196"/>
                <a:gd name="connsiteX50" fmla="*/ 401147 w 433465"/>
                <a:gd name="connsiteY50" fmla="*/ 255303 h 564196"/>
                <a:gd name="connsiteX51" fmla="*/ 392151 w 433465"/>
                <a:gd name="connsiteY51" fmla="*/ 172551 h 564196"/>
                <a:gd name="connsiteX52" fmla="*/ 372359 w 433465"/>
                <a:gd name="connsiteY52" fmla="*/ 156720 h 564196"/>
                <a:gd name="connsiteX53" fmla="*/ 358685 w 433465"/>
                <a:gd name="connsiteY53" fmla="*/ 154921 h 564196"/>
                <a:gd name="connsiteX54" fmla="*/ 174441 w 433465"/>
                <a:gd name="connsiteY54" fmla="*/ 98433 h 564196"/>
                <a:gd name="connsiteX55" fmla="*/ 178759 w 433465"/>
                <a:gd name="connsiteY55" fmla="*/ 112825 h 564196"/>
                <a:gd name="connsiteX56" fmla="*/ 174441 w 433465"/>
                <a:gd name="connsiteY56" fmla="*/ 98433 h 564196"/>
                <a:gd name="connsiteX57" fmla="*/ 215464 w 433465"/>
                <a:gd name="connsiteY57" fmla="*/ 26834 h 564196"/>
                <a:gd name="connsiteX58" fmla="*/ 199631 w 433465"/>
                <a:gd name="connsiteY58" fmla="*/ 53099 h 564196"/>
                <a:gd name="connsiteX59" fmla="*/ 199990 w 433465"/>
                <a:gd name="connsiteY59" fmla="*/ 90518 h 564196"/>
                <a:gd name="connsiteX60" fmla="*/ 168683 w 433465"/>
                <a:gd name="connsiteY60" fmla="*/ 125777 h 564196"/>
                <a:gd name="connsiteX61" fmla="*/ 130179 w 433465"/>
                <a:gd name="connsiteY61" fmla="*/ 125777 h 564196"/>
                <a:gd name="connsiteX62" fmla="*/ 129460 w 433465"/>
                <a:gd name="connsiteY62" fmla="*/ 131174 h 564196"/>
                <a:gd name="connsiteX63" fmla="*/ 147092 w 433465"/>
                <a:gd name="connsiteY63" fmla="*/ 135132 h 564196"/>
                <a:gd name="connsiteX64" fmla="*/ 176600 w 433465"/>
                <a:gd name="connsiteY64" fmla="*/ 138730 h 564196"/>
                <a:gd name="connsiteX65" fmla="*/ 231298 w 433465"/>
                <a:gd name="connsiteY65" fmla="*/ 140169 h 564196"/>
                <a:gd name="connsiteX66" fmla="*/ 253609 w 433465"/>
                <a:gd name="connsiteY66" fmla="*/ 119301 h 564196"/>
                <a:gd name="connsiteX67" fmla="*/ 246771 w 433465"/>
                <a:gd name="connsiteY67" fmla="*/ 80443 h 564196"/>
                <a:gd name="connsiteX68" fmla="*/ 240654 w 433465"/>
                <a:gd name="connsiteY68" fmla="*/ 86200 h 564196"/>
                <a:gd name="connsiteX69" fmla="*/ 229139 w 433465"/>
                <a:gd name="connsiteY69" fmla="*/ 90158 h 564196"/>
                <a:gd name="connsiteX70" fmla="*/ 221942 w 433465"/>
                <a:gd name="connsiteY70" fmla="*/ 77925 h 564196"/>
                <a:gd name="connsiteX71" fmla="*/ 224101 w 433465"/>
                <a:gd name="connsiteY71" fmla="*/ 58136 h 564196"/>
                <a:gd name="connsiteX72" fmla="*/ 215464 w 433465"/>
                <a:gd name="connsiteY72" fmla="*/ 26834 h 564196"/>
                <a:gd name="connsiteX73" fmla="*/ 219198 w 433465"/>
                <a:gd name="connsiteY73" fmla="*/ 210 h 564196"/>
                <a:gd name="connsiteX74" fmla="*/ 235616 w 433465"/>
                <a:gd name="connsiteY74" fmla="*/ 11363 h 564196"/>
                <a:gd name="connsiteX75" fmla="*/ 242813 w 433465"/>
                <a:gd name="connsiteY75" fmla="*/ 25755 h 564196"/>
                <a:gd name="connsiteX76" fmla="*/ 261165 w 433465"/>
                <a:gd name="connsiteY76" fmla="*/ 53819 h 564196"/>
                <a:gd name="connsiteX77" fmla="*/ 271241 w 433465"/>
                <a:gd name="connsiteY77" fmla="*/ 74687 h 564196"/>
                <a:gd name="connsiteX78" fmla="*/ 279158 w 433465"/>
                <a:gd name="connsiteY78" fmla="*/ 133333 h 564196"/>
                <a:gd name="connsiteX79" fmla="*/ 290313 w 433465"/>
                <a:gd name="connsiteY79" fmla="*/ 130815 h 564196"/>
                <a:gd name="connsiteX80" fmla="*/ 389632 w 433465"/>
                <a:gd name="connsiteY80" fmla="*/ 126137 h 564196"/>
                <a:gd name="connsiteX81" fmla="*/ 417340 w 433465"/>
                <a:gd name="connsiteY81" fmla="*/ 148804 h 564196"/>
                <a:gd name="connsiteX82" fmla="*/ 431015 w 433465"/>
                <a:gd name="connsiteY82" fmla="*/ 256742 h 564196"/>
                <a:gd name="connsiteX83" fmla="*/ 425617 w 433465"/>
                <a:gd name="connsiteY83" fmla="*/ 295960 h 564196"/>
                <a:gd name="connsiteX84" fmla="*/ 356526 w 433465"/>
                <a:gd name="connsiteY84" fmla="*/ 476577 h 564196"/>
                <a:gd name="connsiteX85" fmla="*/ 279518 w 433465"/>
                <a:gd name="connsiteY85" fmla="*/ 539181 h 564196"/>
                <a:gd name="connsiteX86" fmla="*/ 251809 w 433465"/>
                <a:gd name="connsiteY86" fmla="*/ 557890 h 564196"/>
                <a:gd name="connsiteX87" fmla="*/ 229859 w 433465"/>
                <a:gd name="connsiteY87" fmla="*/ 562927 h 564196"/>
                <a:gd name="connsiteX88" fmla="*/ 211866 w 433465"/>
                <a:gd name="connsiteY88" fmla="*/ 555731 h 564196"/>
                <a:gd name="connsiteX89" fmla="*/ 140975 w 433465"/>
                <a:gd name="connsiteY89" fmla="*/ 493847 h 564196"/>
                <a:gd name="connsiteX90" fmla="*/ 116505 w 433465"/>
                <a:gd name="connsiteY90" fmla="*/ 462545 h 564196"/>
                <a:gd name="connsiteX91" fmla="*/ 92755 w 433465"/>
                <a:gd name="connsiteY91" fmla="*/ 426565 h 564196"/>
                <a:gd name="connsiteX92" fmla="*/ 41656 w 433465"/>
                <a:gd name="connsiteY92" fmla="*/ 339855 h 564196"/>
                <a:gd name="connsiteX93" fmla="*/ 16467 w 433465"/>
                <a:gd name="connsiteY93" fmla="*/ 290923 h 564196"/>
                <a:gd name="connsiteX94" fmla="*/ 4232 w 433465"/>
                <a:gd name="connsiteY94" fmla="*/ 257462 h 564196"/>
                <a:gd name="connsiteX95" fmla="*/ 11789 w 433465"/>
                <a:gd name="connsiteY95" fmla="*/ 212128 h 564196"/>
                <a:gd name="connsiteX96" fmla="*/ 15747 w 433465"/>
                <a:gd name="connsiteY96" fmla="*/ 207810 h 564196"/>
                <a:gd name="connsiteX97" fmla="*/ 82679 w 433465"/>
                <a:gd name="connsiteY97" fmla="*/ 163556 h 564196"/>
                <a:gd name="connsiteX98" fmla="*/ 126581 w 433465"/>
                <a:gd name="connsiteY98" fmla="*/ 152402 h 564196"/>
                <a:gd name="connsiteX99" fmla="*/ 109308 w 433465"/>
                <a:gd name="connsiteY99" fmla="*/ 136931 h 564196"/>
                <a:gd name="connsiteX100" fmla="*/ 105710 w 433465"/>
                <a:gd name="connsiteY100" fmla="*/ 121460 h 564196"/>
                <a:gd name="connsiteX101" fmla="*/ 119384 w 433465"/>
                <a:gd name="connsiteY101" fmla="*/ 112105 h 564196"/>
                <a:gd name="connsiteX102" fmla="*/ 153930 w 433465"/>
                <a:gd name="connsiteY102" fmla="*/ 111745 h 564196"/>
                <a:gd name="connsiteX103" fmla="*/ 174081 w 433465"/>
                <a:gd name="connsiteY103" fmla="*/ 81523 h 564196"/>
                <a:gd name="connsiteX104" fmla="*/ 174081 w 433465"/>
                <a:gd name="connsiteY104" fmla="*/ 57057 h 564196"/>
                <a:gd name="connsiteX105" fmla="*/ 200350 w 433465"/>
                <a:gd name="connsiteY105" fmla="*/ 6326 h 564196"/>
                <a:gd name="connsiteX106" fmla="*/ 219198 w 433465"/>
                <a:gd name="connsiteY106" fmla="*/ 210 h 56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4" name="Freeform 43">
              <a:extLst>
                <a:ext uri="{FF2B5EF4-FFF2-40B4-BE49-F238E27FC236}">
                  <a16:creationId xmlns="" xmlns:a16="http://schemas.microsoft.com/office/drawing/2014/main" id="{913148C7-EDA7-7C4F-BCB6-55D7B1C131C9}"/>
                </a:ext>
              </a:extLst>
            </p:cNvPr>
            <p:cNvSpPr>
              <a:spLocks noChangeArrowheads="1"/>
            </p:cNvSpPr>
            <p:nvPr/>
          </p:nvSpPr>
          <p:spPr bwMode="auto">
            <a:xfrm>
              <a:off x="11416157" y="2402380"/>
              <a:ext cx="944539" cy="1258885"/>
            </a:xfrm>
            <a:custGeom>
              <a:avLst/>
              <a:gdLst>
                <a:gd name="connsiteX0" fmla="*/ 388468 w 1041847"/>
                <a:gd name="connsiteY0" fmla="*/ 1275474 h 1387189"/>
                <a:gd name="connsiteX1" fmla="*/ 409819 w 1041847"/>
                <a:gd name="connsiteY1" fmla="*/ 1308450 h 1387189"/>
                <a:gd name="connsiteX2" fmla="*/ 388468 w 1041847"/>
                <a:gd name="connsiteY2" fmla="*/ 1275474 h 1387189"/>
                <a:gd name="connsiteX3" fmla="*/ 358121 w 1041847"/>
                <a:gd name="connsiteY3" fmla="*/ 1250074 h 1387189"/>
                <a:gd name="connsiteX4" fmla="*/ 358859 w 1041847"/>
                <a:gd name="connsiteY4" fmla="*/ 1292574 h 1387189"/>
                <a:gd name="connsiteX5" fmla="*/ 358121 w 1041847"/>
                <a:gd name="connsiteY5" fmla="*/ 1250074 h 1387189"/>
                <a:gd name="connsiteX6" fmla="*/ 323380 w 1041847"/>
                <a:gd name="connsiteY6" fmla="*/ 1246899 h 1387189"/>
                <a:gd name="connsiteX7" fmla="*/ 332452 w 1041847"/>
                <a:gd name="connsiteY7" fmla="*/ 1284646 h 1387189"/>
                <a:gd name="connsiteX8" fmla="*/ 328460 w 1041847"/>
                <a:gd name="connsiteY8" fmla="*/ 1284646 h 1387189"/>
                <a:gd name="connsiteX9" fmla="*/ 323380 w 1041847"/>
                <a:gd name="connsiteY9" fmla="*/ 1246899 h 1387189"/>
                <a:gd name="connsiteX10" fmla="*/ 229164 w 1041847"/>
                <a:gd name="connsiteY10" fmla="*/ 1125800 h 1387189"/>
                <a:gd name="connsiteX11" fmla="*/ 255790 w 1041847"/>
                <a:gd name="connsiteY11" fmla="*/ 1246016 h 1387189"/>
                <a:gd name="connsiteX12" fmla="*/ 302924 w 1041847"/>
                <a:gd name="connsiteY12" fmla="*/ 1300365 h 1387189"/>
                <a:gd name="connsiteX13" fmla="*/ 389638 w 1041847"/>
                <a:gd name="connsiteY13" fmla="*/ 1338157 h 1387189"/>
                <a:gd name="connsiteX14" fmla="*/ 415903 w 1041847"/>
                <a:gd name="connsiteY14" fmla="*/ 1346076 h 1387189"/>
                <a:gd name="connsiteX15" fmla="*/ 479949 w 1041847"/>
                <a:gd name="connsiteY15" fmla="*/ 1356154 h 1387189"/>
                <a:gd name="connsiteX16" fmla="*/ 519527 w 1041847"/>
                <a:gd name="connsiteY16" fmla="*/ 1357593 h 1387189"/>
                <a:gd name="connsiteX17" fmla="*/ 594367 w 1041847"/>
                <a:gd name="connsiteY17" fmla="*/ 1357233 h 1387189"/>
                <a:gd name="connsiteX18" fmla="*/ 600124 w 1041847"/>
                <a:gd name="connsiteY18" fmla="*/ 1355794 h 1387189"/>
                <a:gd name="connsiteX19" fmla="*/ 678921 w 1041847"/>
                <a:gd name="connsiteY19" fmla="*/ 1292087 h 1387189"/>
                <a:gd name="connsiteX20" fmla="*/ 704107 w 1041847"/>
                <a:gd name="connsiteY20" fmla="*/ 1199945 h 1387189"/>
                <a:gd name="connsiteX21" fmla="*/ 660931 w 1041847"/>
                <a:gd name="connsiteY21" fmla="*/ 1168272 h 1387189"/>
                <a:gd name="connsiteX22" fmla="*/ 622432 w 1041847"/>
                <a:gd name="connsiteY22" fmla="*/ 1177270 h 1387189"/>
                <a:gd name="connsiteX23" fmla="*/ 466276 w 1041847"/>
                <a:gd name="connsiteY23" fmla="*/ 1174390 h 1387189"/>
                <a:gd name="connsiteX24" fmla="*/ 415184 w 1041847"/>
                <a:gd name="connsiteY24" fmla="*/ 1169351 h 1387189"/>
                <a:gd name="connsiteX25" fmla="*/ 301485 w 1041847"/>
                <a:gd name="connsiteY25" fmla="*/ 1147036 h 1387189"/>
                <a:gd name="connsiteX26" fmla="*/ 229164 w 1041847"/>
                <a:gd name="connsiteY26" fmla="*/ 1125800 h 1387189"/>
                <a:gd name="connsiteX27" fmla="*/ 211938 w 1041847"/>
                <a:gd name="connsiteY27" fmla="*/ 1063668 h 1387189"/>
                <a:gd name="connsiteX28" fmla="*/ 235281 w 1041847"/>
                <a:gd name="connsiteY28" fmla="*/ 1070732 h 1387189"/>
                <a:gd name="connsiteX29" fmla="*/ 242477 w 1041847"/>
                <a:gd name="connsiteY29" fmla="*/ 1073971 h 1387189"/>
                <a:gd name="connsiteX30" fmla="*/ 357255 w 1041847"/>
                <a:gd name="connsiteY30" fmla="*/ 1130839 h 1387189"/>
                <a:gd name="connsiteX31" fmla="*/ 389638 w 1041847"/>
                <a:gd name="connsiteY31" fmla="*/ 1138758 h 1387189"/>
                <a:gd name="connsiteX32" fmla="*/ 499738 w 1041847"/>
                <a:gd name="connsiteY32" fmla="*/ 1153515 h 1387189"/>
                <a:gd name="connsiteX33" fmla="*/ 601923 w 1041847"/>
                <a:gd name="connsiteY33" fmla="*/ 1158554 h 1387189"/>
                <a:gd name="connsiteX34" fmla="*/ 683958 w 1041847"/>
                <a:gd name="connsiteY34" fmla="*/ 1147756 h 1387189"/>
                <a:gd name="connsiteX35" fmla="*/ 729294 w 1041847"/>
                <a:gd name="connsiteY35" fmla="*/ 1173311 h 1387189"/>
                <a:gd name="connsiteX36" fmla="*/ 734331 w 1041847"/>
                <a:gd name="connsiteY36" fmla="*/ 1195626 h 1387189"/>
                <a:gd name="connsiteX37" fmla="*/ 714902 w 1041847"/>
                <a:gd name="connsiteY37" fmla="*/ 1292087 h 1387189"/>
                <a:gd name="connsiteX38" fmla="*/ 702668 w 1041847"/>
                <a:gd name="connsiteY38" fmla="*/ 1314402 h 1387189"/>
                <a:gd name="connsiteX39" fmla="*/ 618114 w 1041847"/>
                <a:gd name="connsiteY39" fmla="*/ 1378829 h 1387189"/>
                <a:gd name="connsiteX40" fmla="*/ 587531 w 1041847"/>
                <a:gd name="connsiteY40" fmla="*/ 1384228 h 1387189"/>
                <a:gd name="connsiteX41" fmla="*/ 478869 w 1041847"/>
                <a:gd name="connsiteY41" fmla="*/ 1387107 h 1387189"/>
                <a:gd name="connsiteX42" fmla="*/ 397193 w 1041847"/>
                <a:gd name="connsiteY42" fmla="*/ 1374510 h 1387189"/>
                <a:gd name="connsiteX43" fmla="*/ 376685 w 1041847"/>
                <a:gd name="connsiteY43" fmla="*/ 1368751 h 1387189"/>
                <a:gd name="connsiteX44" fmla="*/ 279897 w 1041847"/>
                <a:gd name="connsiteY44" fmla="*/ 1324480 h 1387189"/>
                <a:gd name="connsiteX45" fmla="*/ 209735 w 1041847"/>
                <a:gd name="connsiteY45" fmla="*/ 1211103 h 1387189"/>
                <a:gd name="connsiteX46" fmla="*/ 200740 w 1041847"/>
                <a:gd name="connsiteY46" fmla="*/ 1146316 h 1387189"/>
                <a:gd name="connsiteX47" fmla="*/ 187787 w 1041847"/>
                <a:gd name="connsiteY47" fmla="*/ 1099886 h 1387189"/>
                <a:gd name="connsiteX48" fmla="*/ 185987 w 1041847"/>
                <a:gd name="connsiteY48" fmla="*/ 1086928 h 1387189"/>
                <a:gd name="connsiteX49" fmla="*/ 187787 w 1041847"/>
                <a:gd name="connsiteY49" fmla="*/ 1064973 h 1387189"/>
                <a:gd name="connsiteX50" fmla="*/ 211938 w 1041847"/>
                <a:gd name="connsiteY50" fmla="*/ 1063668 h 1387189"/>
                <a:gd name="connsiteX51" fmla="*/ 727917 w 1041847"/>
                <a:gd name="connsiteY51" fmla="*/ 969087 h 1387189"/>
                <a:gd name="connsiteX52" fmla="*/ 731023 w 1041847"/>
                <a:gd name="connsiteY52" fmla="*/ 985457 h 1387189"/>
                <a:gd name="connsiteX53" fmla="*/ 725846 w 1041847"/>
                <a:gd name="connsiteY53" fmla="*/ 986185 h 1387189"/>
                <a:gd name="connsiteX54" fmla="*/ 723430 w 1041847"/>
                <a:gd name="connsiteY54" fmla="*/ 970178 h 1387189"/>
                <a:gd name="connsiteX55" fmla="*/ 727917 w 1041847"/>
                <a:gd name="connsiteY55" fmla="*/ 969087 h 1387189"/>
                <a:gd name="connsiteX56" fmla="*/ 762908 w 1041847"/>
                <a:gd name="connsiteY56" fmla="*/ 965912 h 1387189"/>
                <a:gd name="connsiteX57" fmla="*/ 779367 w 1041847"/>
                <a:gd name="connsiteY57" fmla="*/ 1008417 h 1387189"/>
                <a:gd name="connsiteX58" fmla="*/ 762908 w 1041847"/>
                <a:gd name="connsiteY58" fmla="*/ 965912 h 1387189"/>
                <a:gd name="connsiteX59" fmla="*/ 856415 w 1041847"/>
                <a:gd name="connsiteY59" fmla="*/ 892887 h 1387189"/>
                <a:gd name="connsiteX60" fmla="*/ 805980 w 1041847"/>
                <a:gd name="connsiteY60" fmla="*/ 899946 h 1387189"/>
                <a:gd name="connsiteX61" fmla="*/ 985920 w 1041847"/>
                <a:gd name="connsiteY61" fmla="*/ 754434 h 1387189"/>
                <a:gd name="connsiteX62" fmla="*/ 923986 w 1041847"/>
                <a:gd name="connsiteY62" fmla="*/ 799761 h 1387189"/>
                <a:gd name="connsiteX63" fmla="*/ 895180 w 1041847"/>
                <a:gd name="connsiteY63" fmla="*/ 816669 h 1387189"/>
                <a:gd name="connsiteX64" fmla="*/ 850530 w 1041847"/>
                <a:gd name="connsiteY64" fmla="*/ 831778 h 1387189"/>
                <a:gd name="connsiteX65" fmla="*/ 781395 w 1041847"/>
                <a:gd name="connsiteY65" fmla="*/ 853003 h 1387189"/>
                <a:gd name="connsiteX66" fmla="*/ 837927 w 1041847"/>
                <a:gd name="connsiteY66" fmla="*/ 855881 h 1387189"/>
                <a:gd name="connsiteX67" fmla="*/ 820643 w 1041847"/>
                <a:gd name="connsiteY67" fmla="*/ 869551 h 1387189"/>
                <a:gd name="connsiteX68" fmla="*/ 770232 w 1041847"/>
                <a:gd name="connsiteY68" fmla="*/ 866673 h 1387189"/>
                <a:gd name="connsiteX69" fmla="*/ 743946 w 1041847"/>
                <a:gd name="connsiteY69" fmla="*/ 860558 h 1387189"/>
                <a:gd name="connsiteX70" fmla="*/ 645645 w 1041847"/>
                <a:gd name="connsiteY70" fmla="*/ 867752 h 1387189"/>
                <a:gd name="connsiteX71" fmla="*/ 628001 w 1041847"/>
                <a:gd name="connsiteY71" fmla="*/ 868112 h 1387189"/>
                <a:gd name="connsiteX72" fmla="*/ 624040 w 1041847"/>
                <a:gd name="connsiteY72" fmla="*/ 882502 h 1387189"/>
                <a:gd name="connsiteX73" fmla="*/ 623680 w 1041847"/>
                <a:gd name="connsiteY73" fmla="*/ 927470 h 1387189"/>
                <a:gd name="connsiteX74" fmla="*/ 639523 w 1041847"/>
                <a:gd name="connsiteY74" fmla="*/ 963804 h 1387189"/>
                <a:gd name="connsiteX75" fmla="*/ 705418 w 1041847"/>
                <a:gd name="connsiteY75" fmla="*/ 1026039 h 1387189"/>
                <a:gd name="connsiteX76" fmla="*/ 753669 w 1041847"/>
                <a:gd name="connsiteY76" fmla="*/ 1045465 h 1387189"/>
                <a:gd name="connsiteX77" fmla="*/ 818843 w 1041847"/>
                <a:gd name="connsiteY77" fmla="*/ 1046184 h 1387189"/>
                <a:gd name="connsiteX78" fmla="*/ 910303 w 1041847"/>
                <a:gd name="connsiteY78" fmla="*/ 1013088 h 1387189"/>
                <a:gd name="connsiteX79" fmla="*/ 1003204 w 1041847"/>
                <a:gd name="connsiteY79" fmla="*/ 874947 h 1387189"/>
                <a:gd name="connsiteX80" fmla="*/ 1006084 w 1041847"/>
                <a:gd name="connsiteY80" fmla="*/ 865594 h 1387189"/>
                <a:gd name="connsiteX81" fmla="*/ 1011486 w 1041847"/>
                <a:gd name="connsiteY81" fmla="*/ 812712 h 1387189"/>
                <a:gd name="connsiteX82" fmla="*/ 1008965 w 1041847"/>
                <a:gd name="connsiteY82" fmla="*/ 799761 h 1387189"/>
                <a:gd name="connsiteX83" fmla="*/ 998163 w 1041847"/>
                <a:gd name="connsiteY83" fmla="*/ 770622 h 1387189"/>
                <a:gd name="connsiteX84" fmla="*/ 985920 w 1041847"/>
                <a:gd name="connsiteY84" fmla="*/ 754434 h 1387189"/>
                <a:gd name="connsiteX85" fmla="*/ 228118 w 1041847"/>
                <a:gd name="connsiteY85" fmla="*/ 661112 h 1387189"/>
                <a:gd name="connsiteX86" fmla="*/ 257934 w 1041847"/>
                <a:gd name="connsiteY86" fmla="*/ 835529 h 1387189"/>
                <a:gd name="connsiteX87" fmla="*/ 236740 w 1041847"/>
                <a:gd name="connsiteY87" fmla="*/ 824404 h 1387189"/>
                <a:gd name="connsiteX88" fmla="*/ 213391 w 1041847"/>
                <a:gd name="connsiteY88" fmla="*/ 766624 h 1387189"/>
                <a:gd name="connsiteX89" fmla="*/ 223808 w 1041847"/>
                <a:gd name="connsiteY89" fmla="*/ 669725 h 1387189"/>
                <a:gd name="connsiteX90" fmla="*/ 228118 w 1041847"/>
                <a:gd name="connsiteY90" fmla="*/ 661112 h 1387189"/>
                <a:gd name="connsiteX91" fmla="*/ 544043 w 1041847"/>
                <a:gd name="connsiteY91" fmla="*/ 540462 h 1387189"/>
                <a:gd name="connsiteX92" fmla="*/ 579269 w 1041847"/>
                <a:gd name="connsiteY92" fmla="*/ 622651 h 1387189"/>
                <a:gd name="connsiteX93" fmla="*/ 544043 w 1041847"/>
                <a:gd name="connsiteY93" fmla="*/ 540462 h 1387189"/>
                <a:gd name="connsiteX94" fmla="*/ 382426 w 1041847"/>
                <a:gd name="connsiteY94" fmla="*/ 26316 h 1387189"/>
                <a:gd name="connsiteX95" fmla="*/ 359021 w 1041847"/>
                <a:gd name="connsiteY95" fmla="*/ 42145 h 1387189"/>
                <a:gd name="connsiteX96" fmla="*/ 343898 w 1041847"/>
                <a:gd name="connsiteY96" fmla="*/ 53657 h 1387189"/>
                <a:gd name="connsiteX97" fmla="*/ 327334 w 1041847"/>
                <a:gd name="connsiteY97" fmla="*/ 46822 h 1387189"/>
                <a:gd name="connsiteX98" fmla="*/ 298527 w 1041847"/>
                <a:gd name="connsiteY98" fmla="*/ 60132 h 1387189"/>
                <a:gd name="connsiteX99" fmla="*/ 295647 w 1041847"/>
                <a:gd name="connsiteY99" fmla="*/ 89631 h 1387189"/>
                <a:gd name="connsiteX100" fmla="*/ 277283 w 1041847"/>
                <a:gd name="connsiteY100" fmla="*/ 100423 h 1387189"/>
                <a:gd name="connsiteX101" fmla="*/ 269721 w 1041847"/>
                <a:gd name="connsiteY101" fmla="*/ 98624 h 1387189"/>
                <a:gd name="connsiteX102" fmla="*/ 290966 w 1041847"/>
                <a:gd name="connsiteY102" fmla="*/ 204389 h 1387189"/>
                <a:gd name="connsiteX103" fmla="*/ 302488 w 1041847"/>
                <a:gd name="connsiteY103" fmla="*/ 296482 h 1387189"/>
                <a:gd name="connsiteX104" fmla="*/ 301408 w 1041847"/>
                <a:gd name="connsiteY104" fmla="*/ 401167 h 1387189"/>
                <a:gd name="connsiteX105" fmla="*/ 279443 w 1041847"/>
                <a:gd name="connsiteY105" fmla="*/ 483908 h 1387189"/>
                <a:gd name="connsiteX106" fmla="*/ 211388 w 1041847"/>
                <a:gd name="connsiteY106" fmla="*/ 573843 h 1387189"/>
                <a:gd name="connsiteX107" fmla="*/ 187983 w 1041847"/>
                <a:gd name="connsiteY107" fmla="*/ 596147 h 1387189"/>
                <a:gd name="connsiteX108" fmla="*/ 183302 w 1041847"/>
                <a:gd name="connsiteY108" fmla="*/ 592910 h 1387189"/>
                <a:gd name="connsiteX109" fmla="*/ 226872 w 1041847"/>
                <a:gd name="connsiteY109" fmla="*/ 498298 h 1387189"/>
                <a:gd name="connsiteX110" fmla="*/ 210668 w 1041847"/>
                <a:gd name="connsiteY110" fmla="*/ 504413 h 1387189"/>
                <a:gd name="connsiteX111" fmla="*/ 118848 w 1041847"/>
                <a:gd name="connsiteY111" fmla="*/ 544344 h 1387189"/>
                <a:gd name="connsiteX112" fmla="*/ 109126 w 1041847"/>
                <a:gd name="connsiteY112" fmla="*/ 550100 h 1387189"/>
                <a:gd name="connsiteX113" fmla="*/ 75998 w 1041847"/>
                <a:gd name="connsiteY113" fmla="*/ 586794 h 1387189"/>
                <a:gd name="connsiteX114" fmla="*/ 59795 w 1041847"/>
                <a:gd name="connsiteY114" fmla="*/ 642914 h 1387189"/>
                <a:gd name="connsiteX115" fmla="*/ 57994 w 1041847"/>
                <a:gd name="connsiteY115" fmla="*/ 686083 h 1387189"/>
                <a:gd name="connsiteX116" fmla="*/ 55474 w 1041847"/>
                <a:gd name="connsiteY116" fmla="*/ 854082 h 1387189"/>
                <a:gd name="connsiteX117" fmla="*/ 89681 w 1041847"/>
                <a:gd name="connsiteY117" fmla="*/ 896172 h 1387189"/>
                <a:gd name="connsiteX118" fmla="*/ 155576 w 1041847"/>
                <a:gd name="connsiteY118" fmla="*/ 930348 h 1387189"/>
                <a:gd name="connsiteX119" fmla="*/ 168179 w 1041847"/>
                <a:gd name="connsiteY119" fmla="*/ 936103 h 1387189"/>
                <a:gd name="connsiteX120" fmla="*/ 148014 w 1041847"/>
                <a:gd name="connsiteY120" fmla="*/ 896172 h 1387189"/>
                <a:gd name="connsiteX121" fmla="*/ 137932 w 1041847"/>
                <a:gd name="connsiteY121" fmla="*/ 868832 h 1387189"/>
                <a:gd name="connsiteX122" fmla="*/ 127130 w 1041847"/>
                <a:gd name="connsiteY122" fmla="*/ 829260 h 1387189"/>
                <a:gd name="connsiteX123" fmla="*/ 131450 w 1041847"/>
                <a:gd name="connsiteY123" fmla="*/ 724575 h 1387189"/>
                <a:gd name="connsiteX124" fmla="*/ 162417 w 1041847"/>
                <a:gd name="connsiteY124" fmla="*/ 637518 h 1387189"/>
                <a:gd name="connsiteX125" fmla="*/ 197705 w 1041847"/>
                <a:gd name="connsiteY125" fmla="*/ 612336 h 1387189"/>
                <a:gd name="connsiteX126" fmla="*/ 191944 w 1041847"/>
                <a:gd name="connsiteY126" fmla="*/ 620970 h 1387189"/>
                <a:gd name="connsiteX127" fmla="*/ 161697 w 1041847"/>
                <a:gd name="connsiteY127" fmla="*/ 723496 h 1387189"/>
                <a:gd name="connsiteX128" fmla="*/ 169619 w 1041847"/>
                <a:gd name="connsiteY128" fmla="*/ 818108 h 1387189"/>
                <a:gd name="connsiteX129" fmla="*/ 182942 w 1041847"/>
                <a:gd name="connsiteY129" fmla="*/ 860558 h 1387189"/>
                <a:gd name="connsiteX130" fmla="*/ 187983 w 1041847"/>
                <a:gd name="connsiteY130" fmla="*/ 874947 h 1387189"/>
                <a:gd name="connsiteX131" fmla="*/ 204547 w 1041847"/>
                <a:gd name="connsiteY131" fmla="*/ 907684 h 1387189"/>
                <a:gd name="connsiteX132" fmla="*/ 212108 w 1041847"/>
                <a:gd name="connsiteY132" fmla="*/ 916677 h 1387189"/>
                <a:gd name="connsiteX133" fmla="*/ 251717 w 1041847"/>
                <a:gd name="connsiteY133" fmla="*/ 950853 h 1387189"/>
                <a:gd name="connsiteX134" fmla="*/ 301768 w 1041847"/>
                <a:gd name="connsiteY134" fmla="*/ 974596 h 1387189"/>
                <a:gd name="connsiteX135" fmla="*/ 363342 w 1041847"/>
                <a:gd name="connsiteY135" fmla="*/ 980352 h 1387189"/>
                <a:gd name="connsiteX136" fmla="*/ 405831 w 1041847"/>
                <a:gd name="connsiteY136" fmla="*/ 969919 h 1387189"/>
                <a:gd name="connsiteX137" fmla="*/ 479288 w 1041847"/>
                <a:gd name="connsiteY137" fmla="*/ 954450 h 1387189"/>
                <a:gd name="connsiteX138" fmla="*/ 495131 w 1041847"/>
                <a:gd name="connsiteY138" fmla="*/ 946896 h 1387189"/>
                <a:gd name="connsiteX139" fmla="*/ 521417 w 1041847"/>
                <a:gd name="connsiteY139" fmla="*/ 928909 h 1387189"/>
                <a:gd name="connsiteX140" fmla="*/ 539781 w 1041847"/>
                <a:gd name="connsiteY140" fmla="*/ 906605 h 1387189"/>
                <a:gd name="connsiteX141" fmla="*/ 556345 w 1041847"/>
                <a:gd name="connsiteY141" fmla="*/ 851924 h 1387189"/>
                <a:gd name="connsiteX142" fmla="*/ 557270 w 1041847"/>
                <a:gd name="connsiteY142" fmla="*/ 844790 h 1387189"/>
                <a:gd name="connsiteX143" fmla="*/ 566382 w 1041847"/>
                <a:gd name="connsiteY143" fmla="*/ 774489 h 1387189"/>
                <a:gd name="connsiteX144" fmla="*/ 569668 w 1041847"/>
                <a:gd name="connsiteY144" fmla="*/ 696515 h 1387189"/>
                <a:gd name="connsiteX145" fmla="*/ 571468 w 1041847"/>
                <a:gd name="connsiteY145" fmla="*/ 678168 h 1387189"/>
                <a:gd name="connsiteX146" fmla="*/ 576149 w 1041847"/>
                <a:gd name="connsiteY146" fmla="*/ 677809 h 1387189"/>
                <a:gd name="connsiteX147" fmla="*/ 585511 w 1041847"/>
                <a:gd name="connsiteY147" fmla="*/ 739325 h 1387189"/>
                <a:gd name="connsiteX148" fmla="*/ 593433 w 1041847"/>
                <a:gd name="connsiteY148" fmla="*/ 841851 h 1387189"/>
                <a:gd name="connsiteX149" fmla="*/ 590912 w 1041847"/>
                <a:gd name="connsiteY149" fmla="*/ 875307 h 1387189"/>
                <a:gd name="connsiteX150" fmla="*/ 584056 w 1041847"/>
                <a:gd name="connsiteY150" fmla="*/ 914299 h 1387189"/>
                <a:gd name="connsiteX151" fmla="*/ 581550 w 1041847"/>
                <a:gd name="connsiteY151" fmla="*/ 928549 h 1387189"/>
                <a:gd name="connsiteX152" fmla="*/ 588550 w 1041847"/>
                <a:gd name="connsiteY152" fmla="*/ 925959 h 1387189"/>
                <a:gd name="connsiteX153" fmla="*/ 600995 w 1041847"/>
                <a:gd name="connsiteY153" fmla="*/ 921354 h 1387189"/>
                <a:gd name="connsiteX154" fmla="*/ 612157 w 1041847"/>
                <a:gd name="connsiteY154" fmla="*/ 878545 h 1387189"/>
                <a:gd name="connsiteX155" fmla="*/ 611797 w 1041847"/>
                <a:gd name="connsiteY155" fmla="*/ 858399 h 1387189"/>
                <a:gd name="connsiteX156" fmla="*/ 617198 w 1041847"/>
                <a:gd name="connsiteY156" fmla="*/ 844009 h 1387189"/>
                <a:gd name="connsiteX157" fmla="*/ 635922 w 1041847"/>
                <a:gd name="connsiteY157" fmla="*/ 838613 h 1387189"/>
                <a:gd name="connsiteX158" fmla="*/ 665809 w 1041847"/>
                <a:gd name="connsiteY158" fmla="*/ 832857 h 1387189"/>
                <a:gd name="connsiteX159" fmla="*/ 661128 w 1041847"/>
                <a:gd name="connsiteY159" fmla="*/ 788969 h 1387189"/>
                <a:gd name="connsiteX160" fmla="*/ 664729 w 1041847"/>
                <a:gd name="connsiteY160" fmla="*/ 745440 h 1387189"/>
                <a:gd name="connsiteX161" fmla="*/ 683093 w 1041847"/>
                <a:gd name="connsiteY161" fmla="*/ 677089 h 1387189"/>
                <a:gd name="connsiteX162" fmla="*/ 684533 w 1041847"/>
                <a:gd name="connsiteY162" fmla="*/ 570606 h 1387189"/>
                <a:gd name="connsiteX163" fmla="*/ 639883 w 1041847"/>
                <a:gd name="connsiteY163" fmla="*/ 511968 h 1387189"/>
                <a:gd name="connsiteX164" fmla="*/ 575429 w 1041847"/>
                <a:gd name="connsiteY164" fmla="*/ 469158 h 1387189"/>
                <a:gd name="connsiteX165" fmla="*/ 504493 w 1041847"/>
                <a:gd name="connsiteY165" fmla="*/ 457647 h 1387189"/>
                <a:gd name="connsiteX166" fmla="*/ 513495 w 1041847"/>
                <a:gd name="connsiteY166" fmla="*/ 465201 h 1387189"/>
                <a:gd name="connsiteX167" fmla="*/ 587312 w 1041847"/>
                <a:gd name="connsiteY167" fmla="*/ 526357 h 1387189"/>
                <a:gd name="connsiteX168" fmla="*/ 594873 w 1041847"/>
                <a:gd name="connsiteY168" fmla="*/ 554777 h 1387189"/>
                <a:gd name="connsiteX169" fmla="*/ 568588 w 1041847"/>
                <a:gd name="connsiteY169" fmla="*/ 540028 h 1387189"/>
                <a:gd name="connsiteX170" fmla="*/ 459843 w 1041847"/>
                <a:gd name="connsiteY170" fmla="*/ 484627 h 1387189"/>
                <a:gd name="connsiteX171" fmla="*/ 450841 w 1041847"/>
                <a:gd name="connsiteY171" fmla="*/ 479951 h 1387189"/>
                <a:gd name="connsiteX172" fmla="*/ 403311 w 1041847"/>
                <a:gd name="connsiteY172" fmla="*/ 423111 h 1387189"/>
                <a:gd name="connsiteX173" fmla="*/ 383146 w 1041847"/>
                <a:gd name="connsiteY173" fmla="*/ 341090 h 1387189"/>
                <a:gd name="connsiteX174" fmla="*/ 371264 w 1041847"/>
                <a:gd name="connsiteY174" fmla="*/ 214821 h 1387189"/>
                <a:gd name="connsiteX175" fmla="*/ 380626 w 1041847"/>
                <a:gd name="connsiteY175" fmla="*/ 43944 h 1387189"/>
                <a:gd name="connsiteX176" fmla="*/ 382426 w 1041847"/>
                <a:gd name="connsiteY176" fmla="*/ 26316 h 1387189"/>
                <a:gd name="connsiteX177" fmla="*/ 396289 w 1041847"/>
                <a:gd name="connsiteY177" fmla="*/ 235 h 1387189"/>
                <a:gd name="connsiteX178" fmla="*/ 404391 w 1041847"/>
                <a:gd name="connsiteY178" fmla="*/ 6890 h 1387189"/>
                <a:gd name="connsiteX179" fmla="*/ 408712 w 1041847"/>
                <a:gd name="connsiteY179" fmla="*/ 29914 h 1387189"/>
                <a:gd name="connsiteX180" fmla="*/ 402231 w 1041847"/>
                <a:gd name="connsiteY180" fmla="*/ 112654 h 1387189"/>
                <a:gd name="connsiteX181" fmla="*/ 407272 w 1041847"/>
                <a:gd name="connsiteY181" fmla="*/ 191078 h 1387189"/>
                <a:gd name="connsiteX182" fmla="*/ 417354 w 1041847"/>
                <a:gd name="connsiteY182" fmla="*/ 271300 h 1387189"/>
                <a:gd name="connsiteX183" fmla="*/ 426356 w 1041847"/>
                <a:gd name="connsiteY183" fmla="*/ 369870 h 1387189"/>
                <a:gd name="connsiteX184" fmla="*/ 438959 w 1041847"/>
                <a:gd name="connsiteY184" fmla="*/ 417356 h 1387189"/>
                <a:gd name="connsiteX185" fmla="*/ 451922 w 1041847"/>
                <a:gd name="connsiteY185" fmla="*/ 427069 h 1387189"/>
                <a:gd name="connsiteX186" fmla="*/ 546263 w 1041847"/>
                <a:gd name="connsiteY186" fmla="*/ 433184 h 1387189"/>
                <a:gd name="connsiteX187" fmla="*/ 587312 w 1041847"/>
                <a:gd name="connsiteY187" fmla="*/ 447214 h 1387189"/>
                <a:gd name="connsiteX188" fmla="*/ 669410 w 1041847"/>
                <a:gd name="connsiteY188" fmla="*/ 498298 h 1387189"/>
                <a:gd name="connsiteX189" fmla="*/ 715860 w 1041847"/>
                <a:gd name="connsiteY189" fmla="*/ 546143 h 1387189"/>
                <a:gd name="connsiteX190" fmla="*/ 732424 w 1041847"/>
                <a:gd name="connsiteY190" fmla="*/ 577441 h 1387189"/>
                <a:gd name="connsiteX191" fmla="*/ 738905 w 1041847"/>
                <a:gd name="connsiteY191" fmla="*/ 668455 h 1387189"/>
                <a:gd name="connsiteX192" fmla="*/ 709019 w 1041847"/>
                <a:gd name="connsiteY192" fmla="*/ 788969 h 1387189"/>
                <a:gd name="connsiteX193" fmla="*/ 700377 w 1041847"/>
                <a:gd name="connsiteY193" fmla="*/ 828900 h 1387189"/>
                <a:gd name="connsiteX194" fmla="*/ 720541 w 1041847"/>
                <a:gd name="connsiteY194" fmla="*/ 826382 h 1387189"/>
                <a:gd name="connsiteX195" fmla="*/ 837927 w 1041847"/>
                <a:gd name="connsiteY195" fmla="*/ 797243 h 1387189"/>
                <a:gd name="connsiteX196" fmla="*/ 892299 w 1041847"/>
                <a:gd name="connsiteY196" fmla="*/ 787170 h 1387189"/>
                <a:gd name="connsiteX197" fmla="*/ 917145 w 1041847"/>
                <a:gd name="connsiteY197" fmla="*/ 772781 h 1387189"/>
                <a:gd name="connsiteX198" fmla="*/ 963595 w 1041847"/>
                <a:gd name="connsiteY198" fmla="*/ 736447 h 1387189"/>
                <a:gd name="connsiteX199" fmla="*/ 1001403 w 1041847"/>
                <a:gd name="connsiteY199" fmla="*/ 706948 h 1387189"/>
                <a:gd name="connsiteX200" fmla="*/ 1015807 w 1041847"/>
                <a:gd name="connsiteY200" fmla="*/ 728892 h 1387189"/>
                <a:gd name="connsiteX201" fmla="*/ 1032370 w 1041847"/>
                <a:gd name="connsiteY201" fmla="*/ 772781 h 1387189"/>
                <a:gd name="connsiteX202" fmla="*/ 1040652 w 1041847"/>
                <a:gd name="connsiteY202" fmla="*/ 804798 h 1387189"/>
                <a:gd name="connsiteX203" fmla="*/ 1028049 w 1041847"/>
                <a:gd name="connsiteY203" fmla="*/ 912360 h 1387189"/>
                <a:gd name="connsiteX204" fmla="*/ 1020848 w 1041847"/>
                <a:gd name="connsiteY204" fmla="*/ 930707 h 1387189"/>
                <a:gd name="connsiteX205" fmla="*/ 927947 w 1041847"/>
                <a:gd name="connsiteY205" fmla="*/ 1043306 h 1387189"/>
                <a:gd name="connsiteX206" fmla="*/ 834686 w 1041847"/>
                <a:gd name="connsiteY206" fmla="*/ 1077482 h 1387189"/>
                <a:gd name="connsiteX207" fmla="*/ 737825 w 1041847"/>
                <a:gd name="connsiteY207" fmla="*/ 1072446 h 1387189"/>
                <a:gd name="connsiteX208" fmla="*/ 698936 w 1041847"/>
                <a:gd name="connsiteY208" fmla="*/ 1054458 h 1387189"/>
                <a:gd name="connsiteX209" fmla="*/ 626920 w 1041847"/>
                <a:gd name="connsiteY209" fmla="*/ 987546 h 1387189"/>
                <a:gd name="connsiteX210" fmla="*/ 597034 w 1041847"/>
                <a:gd name="connsiteY210" fmla="*/ 947975 h 1387189"/>
                <a:gd name="connsiteX211" fmla="*/ 544462 w 1041847"/>
                <a:gd name="connsiteY211" fmla="*/ 971718 h 1387189"/>
                <a:gd name="connsiteX212" fmla="*/ 523217 w 1041847"/>
                <a:gd name="connsiteY212" fmla="*/ 985028 h 1387189"/>
                <a:gd name="connsiteX213" fmla="*/ 480008 w 1041847"/>
                <a:gd name="connsiteY213" fmla="*/ 1002656 h 1387189"/>
                <a:gd name="connsiteX214" fmla="*/ 391068 w 1041847"/>
                <a:gd name="connsiteY214" fmla="*/ 1021002 h 1387189"/>
                <a:gd name="connsiteX215" fmla="*/ 297807 w 1041847"/>
                <a:gd name="connsiteY215" fmla="*/ 1020283 h 1387189"/>
                <a:gd name="connsiteX216" fmla="*/ 213549 w 1041847"/>
                <a:gd name="connsiteY216" fmla="*/ 981431 h 1387189"/>
                <a:gd name="connsiteX217" fmla="*/ 187623 w 1041847"/>
                <a:gd name="connsiteY217" fmla="*/ 962005 h 1387189"/>
                <a:gd name="connsiteX218" fmla="*/ 139012 w 1041847"/>
                <a:gd name="connsiteY218" fmla="*/ 957328 h 1387189"/>
                <a:gd name="connsiteX219" fmla="*/ 106245 w 1041847"/>
                <a:gd name="connsiteY219" fmla="*/ 946896 h 1387189"/>
                <a:gd name="connsiteX220" fmla="*/ 18025 w 1041847"/>
                <a:gd name="connsiteY220" fmla="*/ 901208 h 1387189"/>
                <a:gd name="connsiteX221" fmla="*/ 4702 w 1041847"/>
                <a:gd name="connsiteY221" fmla="*/ 868832 h 1387189"/>
                <a:gd name="connsiteX222" fmla="*/ 19106 w 1041847"/>
                <a:gd name="connsiteY222" fmla="*/ 638957 h 1387189"/>
                <a:gd name="connsiteX223" fmla="*/ 61235 w 1041847"/>
                <a:gd name="connsiteY223" fmla="*/ 561252 h 1387189"/>
                <a:gd name="connsiteX224" fmla="*/ 83560 w 1041847"/>
                <a:gd name="connsiteY224" fmla="*/ 533912 h 1387189"/>
                <a:gd name="connsiteX225" fmla="*/ 121368 w 1041847"/>
                <a:gd name="connsiteY225" fmla="*/ 504413 h 1387189"/>
                <a:gd name="connsiteX226" fmla="*/ 214269 w 1041847"/>
                <a:gd name="connsiteY226" fmla="*/ 455488 h 1387189"/>
                <a:gd name="connsiteX227" fmla="*/ 254238 w 1041847"/>
                <a:gd name="connsiteY227" fmla="*/ 407643 h 1387189"/>
                <a:gd name="connsiteX228" fmla="*/ 256398 w 1041847"/>
                <a:gd name="connsiteY228" fmla="*/ 384259 h 1387189"/>
                <a:gd name="connsiteX229" fmla="*/ 263240 w 1041847"/>
                <a:gd name="connsiteY229" fmla="*/ 273819 h 1387189"/>
                <a:gd name="connsiteX230" fmla="*/ 258919 w 1041847"/>
                <a:gd name="connsiteY230" fmla="*/ 198992 h 1387189"/>
                <a:gd name="connsiteX231" fmla="*/ 258559 w 1041847"/>
                <a:gd name="connsiteY231" fmla="*/ 196834 h 1387189"/>
                <a:gd name="connsiteX232" fmla="*/ 237674 w 1041847"/>
                <a:gd name="connsiteY232" fmla="*/ 76680 h 1387189"/>
                <a:gd name="connsiteX233" fmla="*/ 235514 w 1041847"/>
                <a:gd name="connsiteY233" fmla="*/ 44663 h 1387189"/>
                <a:gd name="connsiteX234" fmla="*/ 252077 w 1041847"/>
                <a:gd name="connsiteY234" fmla="*/ 49340 h 1387189"/>
                <a:gd name="connsiteX235" fmla="*/ 266480 w 1041847"/>
                <a:gd name="connsiteY235" fmla="*/ 70565 h 1387189"/>
                <a:gd name="connsiteX236" fmla="*/ 281964 w 1041847"/>
                <a:gd name="connsiteY236" fmla="*/ 87472 h 1387189"/>
                <a:gd name="connsiteX237" fmla="*/ 288085 w 1041847"/>
                <a:gd name="connsiteY237" fmla="*/ 21640 h 1387189"/>
                <a:gd name="connsiteX238" fmla="*/ 292046 w 1041847"/>
                <a:gd name="connsiteY238" fmla="*/ 19841 h 1387189"/>
                <a:gd name="connsiteX239" fmla="*/ 309690 w 1041847"/>
                <a:gd name="connsiteY239" fmla="*/ 40346 h 1387189"/>
                <a:gd name="connsiteX240" fmla="*/ 318692 w 1041847"/>
                <a:gd name="connsiteY240" fmla="*/ 27036 h 1387189"/>
                <a:gd name="connsiteX241" fmla="*/ 348939 w 1041847"/>
                <a:gd name="connsiteY241" fmla="*/ 26316 h 1387189"/>
                <a:gd name="connsiteX242" fmla="*/ 388188 w 1041847"/>
                <a:gd name="connsiteY242" fmla="*/ 3293 h 1387189"/>
                <a:gd name="connsiteX243" fmla="*/ 396289 w 1041847"/>
                <a:gd name="connsiteY243" fmla="*/ 235 h 13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5" name="Freeform 44">
              <a:extLst>
                <a:ext uri="{FF2B5EF4-FFF2-40B4-BE49-F238E27FC236}">
                  <a16:creationId xmlns="" xmlns:a16="http://schemas.microsoft.com/office/drawing/2014/main" id="{37A93B28-F8E7-E64A-9A1D-32155BF5D41A}"/>
                </a:ext>
              </a:extLst>
            </p:cNvPr>
            <p:cNvSpPr>
              <a:spLocks noChangeArrowheads="1"/>
            </p:cNvSpPr>
            <p:nvPr/>
          </p:nvSpPr>
          <p:spPr bwMode="auto">
            <a:xfrm rot="19930507">
              <a:off x="10636713" y="4404214"/>
              <a:ext cx="1038200" cy="1303336"/>
            </a:xfrm>
            <a:custGeom>
              <a:avLst/>
              <a:gdLst>
                <a:gd name="connsiteX0" fmla="*/ 199403 w 1145928"/>
                <a:gd name="connsiteY0" fmla="*/ 1220416 h 1436458"/>
                <a:gd name="connsiteX1" fmla="*/ 205699 w 1145928"/>
                <a:gd name="connsiteY1" fmla="*/ 1256161 h 1436458"/>
                <a:gd name="connsiteX2" fmla="*/ 204300 w 1145928"/>
                <a:gd name="connsiteY2" fmla="*/ 1293336 h 1436458"/>
                <a:gd name="connsiteX3" fmla="*/ 204300 w 1145928"/>
                <a:gd name="connsiteY3" fmla="*/ 1327651 h 1436458"/>
                <a:gd name="connsiteX4" fmla="*/ 199053 w 1145928"/>
                <a:gd name="connsiteY4" fmla="*/ 1328009 h 1436458"/>
                <a:gd name="connsiteX5" fmla="*/ 199403 w 1145928"/>
                <a:gd name="connsiteY5" fmla="*/ 1220416 h 1436458"/>
                <a:gd name="connsiteX6" fmla="*/ 781757 w 1145928"/>
                <a:gd name="connsiteY6" fmla="*/ 1100860 h 1436458"/>
                <a:gd name="connsiteX7" fmla="*/ 817164 w 1145928"/>
                <a:gd name="connsiteY7" fmla="*/ 1130752 h 1436458"/>
                <a:gd name="connsiteX8" fmla="*/ 818247 w 1145928"/>
                <a:gd name="connsiteY8" fmla="*/ 1134762 h 1436458"/>
                <a:gd name="connsiteX9" fmla="*/ 802712 w 1145928"/>
                <a:gd name="connsiteY9" fmla="*/ 1145698 h 1436458"/>
                <a:gd name="connsiteX10" fmla="*/ 769111 w 1145928"/>
                <a:gd name="connsiteY10" fmla="*/ 1119451 h 1436458"/>
                <a:gd name="connsiteX11" fmla="*/ 768389 w 1145928"/>
                <a:gd name="connsiteY11" fmla="*/ 1105234 h 1436458"/>
                <a:gd name="connsiteX12" fmla="*/ 781757 w 1145928"/>
                <a:gd name="connsiteY12" fmla="*/ 1100860 h 1436458"/>
                <a:gd name="connsiteX13" fmla="*/ 330440 w 1145928"/>
                <a:gd name="connsiteY13" fmla="*/ 1100548 h 1436458"/>
                <a:gd name="connsiteX14" fmla="*/ 302340 w 1145928"/>
                <a:gd name="connsiteY14" fmla="*/ 1121787 h 1436458"/>
                <a:gd name="connsiteX15" fmla="*/ 274961 w 1145928"/>
                <a:gd name="connsiteY15" fmla="*/ 1158144 h 1436458"/>
                <a:gd name="connsiteX16" fmla="*/ 258390 w 1145928"/>
                <a:gd name="connsiteY16" fmla="*/ 1238057 h 1436458"/>
                <a:gd name="connsiteX17" fmla="*/ 283607 w 1145928"/>
                <a:gd name="connsiteY17" fmla="*/ 1278373 h 1436458"/>
                <a:gd name="connsiteX18" fmla="*/ 322515 w 1145928"/>
                <a:gd name="connsiteY18" fmla="*/ 1297092 h 1436458"/>
                <a:gd name="connsiteX19" fmla="*/ 354217 w 1145928"/>
                <a:gd name="connsiteY19" fmla="*/ 1290252 h 1436458"/>
                <a:gd name="connsiteX20" fmla="*/ 390602 w 1145928"/>
                <a:gd name="connsiteY20" fmla="*/ 1245616 h 1436458"/>
                <a:gd name="connsiteX21" fmla="*/ 388080 w 1145928"/>
                <a:gd name="connsiteY21" fmla="*/ 1174342 h 1436458"/>
                <a:gd name="connsiteX22" fmla="*/ 330440 w 1145928"/>
                <a:gd name="connsiteY22" fmla="*/ 1100548 h 1436458"/>
                <a:gd name="connsiteX23" fmla="*/ 789995 w 1145928"/>
                <a:gd name="connsiteY23" fmla="*/ 1044538 h 1436458"/>
                <a:gd name="connsiteX24" fmla="*/ 797662 w 1145928"/>
                <a:gd name="connsiteY24" fmla="*/ 1053263 h 1436458"/>
                <a:gd name="connsiteX25" fmla="*/ 803620 w 1145928"/>
                <a:gd name="connsiteY25" fmla="*/ 1086008 h 1436458"/>
                <a:gd name="connsiteX26" fmla="*/ 796610 w 1145928"/>
                <a:gd name="connsiteY26" fmla="*/ 1094644 h 1436458"/>
                <a:gd name="connsiteX27" fmla="*/ 777334 w 1145928"/>
                <a:gd name="connsiteY27" fmla="*/ 1048226 h 1436458"/>
                <a:gd name="connsiteX28" fmla="*/ 789995 w 1145928"/>
                <a:gd name="connsiteY28" fmla="*/ 1044538 h 1436458"/>
                <a:gd name="connsiteX29" fmla="*/ 334043 w 1145928"/>
                <a:gd name="connsiteY29" fmla="*/ 1003357 h 1436458"/>
                <a:gd name="connsiteX30" fmla="*/ 261272 w 1145928"/>
                <a:gd name="connsiteY30" fmla="*/ 1132226 h 1436458"/>
                <a:gd name="connsiteX31" fmla="*/ 276402 w 1145928"/>
                <a:gd name="connsiteY31" fmla="*/ 1112787 h 1436458"/>
                <a:gd name="connsiteX32" fmla="*/ 329720 w 1145928"/>
                <a:gd name="connsiteY32" fmla="*/ 1081830 h 1436458"/>
                <a:gd name="connsiteX33" fmla="*/ 334043 w 1145928"/>
                <a:gd name="connsiteY33" fmla="*/ 1078230 h 1436458"/>
                <a:gd name="connsiteX34" fmla="*/ 780335 w 1145928"/>
                <a:gd name="connsiteY34" fmla="*/ 993440 h 1436458"/>
                <a:gd name="connsiteX35" fmla="*/ 826189 w 1145928"/>
                <a:gd name="connsiteY35" fmla="*/ 1019004 h 1436458"/>
                <a:gd name="connsiteX36" fmla="*/ 811901 w 1145928"/>
                <a:gd name="connsiteY36" fmla="*/ 1031398 h 1436458"/>
                <a:gd name="connsiteX37" fmla="*/ 755109 w 1145928"/>
                <a:gd name="connsiteY37" fmla="*/ 1014629 h 1436458"/>
                <a:gd name="connsiteX38" fmla="*/ 780335 w 1145928"/>
                <a:gd name="connsiteY38" fmla="*/ 993440 h 1436458"/>
                <a:gd name="connsiteX39" fmla="*/ 788328 w 1145928"/>
                <a:gd name="connsiteY39" fmla="*/ 940024 h 1436458"/>
                <a:gd name="connsiteX40" fmla="*/ 815169 w 1145928"/>
                <a:gd name="connsiteY40" fmla="*/ 946545 h 1436458"/>
                <a:gd name="connsiteX41" fmla="*/ 819478 w 1145928"/>
                <a:gd name="connsiteY41" fmla="*/ 954351 h 1436458"/>
                <a:gd name="connsiteX42" fmla="*/ 814451 w 1145928"/>
                <a:gd name="connsiteY42" fmla="*/ 961448 h 1436458"/>
                <a:gd name="connsiteX43" fmla="*/ 759871 w 1145928"/>
                <a:gd name="connsiteY43" fmla="*/ 950803 h 1436458"/>
                <a:gd name="connsiteX44" fmla="*/ 788328 w 1145928"/>
                <a:gd name="connsiteY44" fmla="*/ 940024 h 1436458"/>
                <a:gd name="connsiteX45" fmla="*/ 449323 w 1145928"/>
                <a:gd name="connsiteY45" fmla="*/ 924164 h 1436458"/>
                <a:gd name="connsiteX46" fmla="*/ 435994 w 1145928"/>
                <a:gd name="connsiteY46" fmla="*/ 926683 h 1436458"/>
                <a:gd name="connsiteX47" fmla="*/ 414379 w 1145928"/>
                <a:gd name="connsiteY47" fmla="*/ 944322 h 1436458"/>
                <a:gd name="connsiteX48" fmla="*/ 372229 w 1145928"/>
                <a:gd name="connsiteY48" fmla="*/ 1092269 h 1436458"/>
                <a:gd name="connsiteX49" fmla="*/ 456888 w 1145928"/>
                <a:gd name="connsiteY49" fmla="*/ 1128986 h 1436458"/>
                <a:gd name="connsiteX50" fmla="*/ 492193 w 1145928"/>
                <a:gd name="connsiteY50" fmla="*/ 1111708 h 1436458"/>
                <a:gd name="connsiteX51" fmla="*/ 523175 w 1145928"/>
                <a:gd name="connsiteY51" fmla="*/ 1076791 h 1436458"/>
                <a:gd name="connsiteX52" fmla="*/ 532181 w 1145928"/>
                <a:gd name="connsiteY52" fmla="*/ 1014516 h 1436458"/>
                <a:gd name="connsiteX53" fmla="*/ 526057 w 1145928"/>
                <a:gd name="connsiteY53" fmla="*/ 998317 h 1436458"/>
                <a:gd name="connsiteX54" fmla="*/ 499398 w 1145928"/>
                <a:gd name="connsiteY54" fmla="*/ 956921 h 1436458"/>
                <a:gd name="connsiteX55" fmla="*/ 463373 w 1145928"/>
                <a:gd name="connsiteY55" fmla="*/ 941802 h 1436458"/>
                <a:gd name="connsiteX56" fmla="*/ 435273 w 1145928"/>
                <a:gd name="connsiteY56" fmla="*/ 946122 h 1436458"/>
                <a:gd name="connsiteX57" fmla="*/ 449323 w 1145928"/>
                <a:gd name="connsiteY57" fmla="*/ 924164 h 1436458"/>
                <a:gd name="connsiteX58" fmla="*/ 472379 w 1145928"/>
                <a:gd name="connsiteY58" fmla="*/ 750659 h 1436458"/>
                <a:gd name="connsiteX59" fmla="*/ 434193 w 1145928"/>
                <a:gd name="connsiteY59" fmla="*/ 823012 h 1436458"/>
                <a:gd name="connsiteX60" fmla="*/ 444280 w 1145928"/>
                <a:gd name="connsiteY60" fmla="*/ 878808 h 1436458"/>
                <a:gd name="connsiteX61" fmla="*/ 502280 w 1145928"/>
                <a:gd name="connsiteY61" fmla="*/ 906525 h 1436458"/>
                <a:gd name="connsiteX62" fmla="*/ 549833 w 1145928"/>
                <a:gd name="connsiteY62" fmla="*/ 880607 h 1436458"/>
                <a:gd name="connsiteX63" fmla="*/ 472379 w 1145928"/>
                <a:gd name="connsiteY63" fmla="*/ 750659 h 1436458"/>
                <a:gd name="connsiteX64" fmla="*/ 219544 w 1145928"/>
                <a:gd name="connsiteY64" fmla="*/ 694987 h 1436458"/>
                <a:gd name="connsiteX65" fmla="*/ 207638 w 1145928"/>
                <a:gd name="connsiteY65" fmla="*/ 702596 h 1436458"/>
                <a:gd name="connsiteX66" fmla="*/ 173723 w 1145928"/>
                <a:gd name="connsiteY66" fmla="*/ 720964 h 1436458"/>
                <a:gd name="connsiteX67" fmla="*/ 113109 w 1145928"/>
                <a:gd name="connsiteY67" fmla="*/ 741494 h 1436458"/>
                <a:gd name="connsiteX68" fmla="*/ 104089 w 1145928"/>
                <a:gd name="connsiteY68" fmla="*/ 745096 h 1436458"/>
                <a:gd name="connsiteX69" fmla="*/ 96152 w 1145928"/>
                <a:gd name="connsiteY69" fmla="*/ 749778 h 1436458"/>
                <a:gd name="connsiteX70" fmla="*/ 74865 w 1145928"/>
                <a:gd name="connsiteY70" fmla="*/ 803443 h 1436458"/>
                <a:gd name="connsiteX71" fmla="*/ 83884 w 1145928"/>
                <a:gd name="connsiteY71" fmla="*/ 833337 h 1436458"/>
                <a:gd name="connsiteX72" fmla="*/ 163620 w 1145928"/>
                <a:gd name="connsiteY72" fmla="*/ 863591 h 1436458"/>
                <a:gd name="connsiteX73" fmla="*/ 183464 w 1145928"/>
                <a:gd name="connsiteY73" fmla="*/ 854587 h 1436458"/>
                <a:gd name="connsiteX74" fmla="*/ 260675 w 1145928"/>
                <a:gd name="connsiteY74" fmla="*/ 787235 h 1436458"/>
                <a:gd name="connsiteX75" fmla="*/ 267891 w 1145928"/>
                <a:gd name="connsiteY75" fmla="*/ 763464 h 1436458"/>
                <a:gd name="connsiteX76" fmla="*/ 233615 w 1145928"/>
                <a:gd name="connsiteY76" fmla="*/ 698994 h 1436458"/>
                <a:gd name="connsiteX77" fmla="*/ 219544 w 1145928"/>
                <a:gd name="connsiteY77" fmla="*/ 694987 h 1436458"/>
                <a:gd name="connsiteX78" fmla="*/ 537621 w 1145928"/>
                <a:gd name="connsiteY78" fmla="*/ 690191 h 1436458"/>
                <a:gd name="connsiteX79" fmla="*/ 619813 w 1145928"/>
                <a:gd name="connsiteY79" fmla="*/ 881918 h 1436458"/>
                <a:gd name="connsiteX80" fmla="*/ 537621 w 1145928"/>
                <a:gd name="connsiteY80" fmla="*/ 690191 h 1436458"/>
                <a:gd name="connsiteX81" fmla="*/ 428429 w 1145928"/>
                <a:gd name="connsiteY81" fmla="*/ 684064 h 1436458"/>
                <a:gd name="connsiteX82" fmla="*/ 416540 w 1145928"/>
                <a:gd name="connsiteY82" fmla="*/ 755338 h 1436458"/>
                <a:gd name="connsiteX83" fmla="*/ 326117 w 1145928"/>
                <a:gd name="connsiteY83" fmla="*/ 961600 h 1436458"/>
                <a:gd name="connsiteX84" fmla="*/ 279645 w 1145928"/>
                <a:gd name="connsiteY84" fmla="*/ 1025675 h 1436458"/>
                <a:gd name="connsiteX85" fmla="*/ 197507 w 1145928"/>
                <a:gd name="connsiteY85" fmla="*/ 1183341 h 1436458"/>
                <a:gd name="connsiteX86" fmla="*/ 164004 w 1145928"/>
                <a:gd name="connsiteY86" fmla="*/ 1332728 h 1436458"/>
                <a:gd name="connsiteX87" fmla="*/ 197147 w 1145928"/>
                <a:gd name="connsiteY87" fmla="*/ 1392123 h 1436458"/>
                <a:gd name="connsiteX88" fmla="*/ 288651 w 1145928"/>
                <a:gd name="connsiteY88" fmla="*/ 1403282 h 1436458"/>
                <a:gd name="connsiteX89" fmla="*/ 400689 w 1145928"/>
                <a:gd name="connsiteY89" fmla="*/ 1346767 h 1436458"/>
                <a:gd name="connsiteX90" fmla="*/ 486069 w 1145928"/>
                <a:gd name="connsiteY90" fmla="*/ 1261815 h 1436458"/>
                <a:gd name="connsiteX91" fmla="*/ 513448 w 1145928"/>
                <a:gd name="connsiteY91" fmla="*/ 1216099 h 1436458"/>
                <a:gd name="connsiteX92" fmla="*/ 537585 w 1145928"/>
                <a:gd name="connsiteY92" fmla="*/ 1162463 h 1436458"/>
                <a:gd name="connsiteX93" fmla="*/ 541548 w 1145928"/>
                <a:gd name="connsiteY93" fmla="*/ 1158503 h 1436458"/>
                <a:gd name="connsiteX94" fmla="*/ 553076 w 1145928"/>
                <a:gd name="connsiteY94" fmla="*/ 1139785 h 1436458"/>
                <a:gd name="connsiteX95" fmla="*/ 568567 w 1145928"/>
                <a:gd name="connsiteY95" fmla="*/ 1026395 h 1436458"/>
                <a:gd name="connsiteX96" fmla="*/ 568206 w 1145928"/>
                <a:gd name="connsiteY96" fmla="*/ 945402 h 1436458"/>
                <a:gd name="connsiteX97" fmla="*/ 550554 w 1145928"/>
                <a:gd name="connsiteY97" fmla="*/ 890687 h 1436458"/>
                <a:gd name="connsiteX98" fmla="*/ 517411 w 1145928"/>
                <a:gd name="connsiteY98" fmla="*/ 930283 h 1436458"/>
                <a:gd name="connsiteX99" fmla="*/ 516690 w 1145928"/>
                <a:gd name="connsiteY99" fmla="*/ 946122 h 1436458"/>
                <a:gd name="connsiteX100" fmla="*/ 541187 w 1145928"/>
                <a:gd name="connsiteY100" fmla="*/ 990758 h 1436458"/>
                <a:gd name="connsiteX101" fmla="*/ 545510 w 1145928"/>
                <a:gd name="connsiteY101" fmla="*/ 990038 h 1436458"/>
                <a:gd name="connsiteX102" fmla="*/ 551635 w 1145928"/>
                <a:gd name="connsiteY102" fmla="*/ 918764 h 1436458"/>
                <a:gd name="connsiteX103" fmla="*/ 553076 w 1145928"/>
                <a:gd name="connsiteY103" fmla="*/ 1067071 h 1436458"/>
                <a:gd name="connsiteX104" fmla="*/ 493274 w 1145928"/>
                <a:gd name="connsiteY104" fmla="*/ 1201700 h 1436458"/>
                <a:gd name="connsiteX105" fmla="*/ 524616 w 1145928"/>
                <a:gd name="connsiteY105" fmla="*/ 1112427 h 1436458"/>
                <a:gd name="connsiteX106" fmla="*/ 483187 w 1145928"/>
                <a:gd name="connsiteY106" fmla="*/ 1139785 h 1436458"/>
                <a:gd name="connsiteX107" fmla="*/ 469497 w 1145928"/>
                <a:gd name="connsiteY107" fmla="*/ 1161743 h 1436458"/>
                <a:gd name="connsiteX108" fmla="*/ 452926 w 1145928"/>
                <a:gd name="connsiteY108" fmla="*/ 1233017 h 1436458"/>
                <a:gd name="connsiteX109" fmla="*/ 443199 w 1145928"/>
                <a:gd name="connsiteY109" fmla="*/ 1255335 h 1436458"/>
                <a:gd name="connsiteX110" fmla="*/ 438876 w 1145928"/>
                <a:gd name="connsiteY110" fmla="*/ 1253535 h 1436458"/>
                <a:gd name="connsiteX111" fmla="*/ 459050 w 1145928"/>
                <a:gd name="connsiteY111" fmla="*/ 1158144 h 1436458"/>
                <a:gd name="connsiteX112" fmla="*/ 408254 w 1145928"/>
                <a:gd name="connsiteY112" fmla="*/ 1167503 h 1436458"/>
                <a:gd name="connsiteX113" fmla="*/ 413298 w 1145928"/>
                <a:gd name="connsiteY113" fmla="*/ 1218978 h 1436458"/>
                <a:gd name="connsiteX114" fmla="*/ 411857 w 1145928"/>
                <a:gd name="connsiteY114" fmla="*/ 1240216 h 1436458"/>
                <a:gd name="connsiteX115" fmla="*/ 363223 w 1145928"/>
                <a:gd name="connsiteY115" fmla="*/ 1316530 h 1436458"/>
                <a:gd name="connsiteX116" fmla="*/ 323235 w 1145928"/>
                <a:gd name="connsiteY116" fmla="*/ 1326249 h 1436458"/>
                <a:gd name="connsiteX117" fmla="*/ 272800 w 1145928"/>
                <a:gd name="connsiteY117" fmla="*/ 1303931 h 1436458"/>
                <a:gd name="connsiteX118" fmla="*/ 231011 w 1145928"/>
                <a:gd name="connsiteY118" fmla="*/ 1234097 h 1436458"/>
                <a:gd name="connsiteX119" fmla="*/ 234253 w 1145928"/>
                <a:gd name="connsiteY119" fmla="*/ 1192701 h 1436458"/>
                <a:gd name="connsiteX120" fmla="*/ 237135 w 1145928"/>
                <a:gd name="connsiteY120" fmla="*/ 1175422 h 1436458"/>
                <a:gd name="connsiteX121" fmla="*/ 227048 w 1145928"/>
                <a:gd name="connsiteY121" fmla="*/ 1173622 h 1436458"/>
                <a:gd name="connsiteX122" fmla="*/ 239657 w 1145928"/>
                <a:gd name="connsiteY122" fmla="*/ 1140145 h 1436458"/>
                <a:gd name="connsiteX123" fmla="*/ 266675 w 1145928"/>
                <a:gd name="connsiteY123" fmla="*/ 1087590 h 1436458"/>
                <a:gd name="connsiteX124" fmla="*/ 353496 w 1145928"/>
                <a:gd name="connsiteY124" fmla="*/ 950441 h 1436458"/>
                <a:gd name="connsiteX125" fmla="*/ 384118 w 1145928"/>
                <a:gd name="connsiteY125" fmla="*/ 923804 h 1436458"/>
                <a:gd name="connsiteX126" fmla="*/ 427708 w 1145928"/>
                <a:gd name="connsiteY126" fmla="*/ 897526 h 1436458"/>
                <a:gd name="connsiteX127" fmla="*/ 463733 w 1145928"/>
                <a:gd name="connsiteY127" fmla="*/ 736980 h 1436458"/>
                <a:gd name="connsiteX128" fmla="*/ 428429 w 1145928"/>
                <a:gd name="connsiteY128" fmla="*/ 684064 h 1436458"/>
                <a:gd name="connsiteX129" fmla="*/ 213140 w 1145928"/>
                <a:gd name="connsiteY129" fmla="*/ 662617 h 1436458"/>
                <a:gd name="connsiteX130" fmla="*/ 244800 w 1145928"/>
                <a:gd name="connsiteY130" fmla="*/ 669820 h 1436458"/>
                <a:gd name="connsiteX131" fmla="*/ 276550 w 1145928"/>
                <a:gd name="connsiteY131" fmla="*/ 693231 h 1436458"/>
                <a:gd name="connsiteX132" fmla="*/ 283405 w 1145928"/>
                <a:gd name="connsiteY132" fmla="*/ 702235 h 1436458"/>
                <a:gd name="connsiteX133" fmla="*/ 300723 w 1145928"/>
                <a:gd name="connsiteY133" fmla="*/ 763824 h 1436458"/>
                <a:gd name="connsiteX134" fmla="*/ 292425 w 1145928"/>
                <a:gd name="connsiteY134" fmla="*/ 790477 h 1436458"/>
                <a:gd name="connsiteX135" fmla="*/ 194649 w 1145928"/>
                <a:gd name="connsiteY135" fmla="*/ 885561 h 1436458"/>
                <a:gd name="connsiteX136" fmla="*/ 163620 w 1145928"/>
                <a:gd name="connsiteY136" fmla="*/ 899608 h 1436458"/>
                <a:gd name="connsiteX137" fmla="*/ 119242 w 1145928"/>
                <a:gd name="connsiteY137" fmla="*/ 899608 h 1436458"/>
                <a:gd name="connsiteX138" fmla="*/ 89657 w 1145928"/>
                <a:gd name="connsiteY138" fmla="*/ 883761 h 1436458"/>
                <a:gd name="connsiteX139" fmla="*/ 57907 w 1145928"/>
                <a:gd name="connsiteY139" fmla="*/ 811367 h 1436458"/>
                <a:gd name="connsiteX140" fmla="*/ 75586 w 1145928"/>
                <a:gd name="connsiteY140" fmla="*/ 761663 h 1436458"/>
                <a:gd name="connsiteX141" fmla="*/ 105532 w 1145928"/>
                <a:gd name="connsiteY141" fmla="*/ 715202 h 1436458"/>
                <a:gd name="connsiteX142" fmla="*/ 140529 w 1145928"/>
                <a:gd name="connsiteY142" fmla="*/ 694312 h 1436458"/>
                <a:gd name="connsiteX143" fmla="*/ 167589 w 1145928"/>
                <a:gd name="connsiteY143" fmla="*/ 688909 h 1436458"/>
                <a:gd name="connsiteX144" fmla="*/ 184186 w 1145928"/>
                <a:gd name="connsiteY144" fmla="*/ 679185 h 1436458"/>
                <a:gd name="connsiteX145" fmla="*/ 213140 w 1145928"/>
                <a:gd name="connsiteY145" fmla="*/ 662617 h 1436458"/>
                <a:gd name="connsiteX146" fmla="*/ 130945 w 1145928"/>
                <a:gd name="connsiteY146" fmla="*/ 569212 h 1436458"/>
                <a:gd name="connsiteX147" fmla="*/ 102363 w 1145928"/>
                <a:gd name="connsiteY147" fmla="*/ 582203 h 1436458"/>
                <a:gd name="connsiteX148" fmla="*/ 102723 w 1145928"/>
                <a:gd name="connsiteY148" fmla="*/ 607736 h 1436458"/>
                <a:gd name="connsiteX149" fmla="*/ 108485 w 1145928"/>
                <a:gd name="connsiteY149" fmla="*/ 617086 h 1436458"/>
                <a:gd name="connsiteX150" fmla="*/ 153856 w 1145928"/>
                <a:gd name="connsiteY150" fmla="*/ 620682 h 1436458"/>
                <a:gd name="connsiteX151" fmla="*/ 164299 w 1145928"/>
                <a:gd name="connsiteY151" fmla="*/ 603780 h 1436458"/>
                <a:gd name="connsiteX152" fmla="*/ 158177 w 1145928"/>
                <a:gd name="connsiteY152" fmla="*/ 572134 h 1436458"/>
                <a:gd name="connsiteX153" fmla="*/ 130945 w 1145928"/>
                <a:gd name="connsiteY153" fmla="*/ 569212 h 1436458"/>
                <a:gd name="connsiteX154" fmla="*/ 882460 w 1145928"/>
                <a:gd name="connsiteY154" fmla="*/ 439421 h 1436458"/>
                <a:gd name="connsiteX155" fmla="*/ 852830 w 1145928"/>
                <a:gd name="connsiteY155" fmla="*/ 448206 h 1436458"/>
                <a:gd name="connsiteX156" fmla="*/ 819019 w 1145928"/>
                <a:gd name="connsiteY156" fmla="*/ 518127 h 1436458"/>
                <a:gd name="connsiteX157" fmla="*/ 842399 w 1145928"/>
                <a:gd name="connsiteY157" fmla="*/ 602104 h 1436458"/>
                <a:gd name="connsiteX158" fmla="*/ 893475 w 1145928"/>
                <a:gd name="connsiteY158" fmla="*/ 638506 h 1436458"/>
                <a:gd name="connsiteX159" fmla="*/ 946350 w 1145928"/>
                <a:gd name="connsiteY159" fmla="*/ 623008 h 1436458"/>
                <a:gd name="connsiteX160" fmla="*/ 951026 w 1145928"/>
                <a:gd name="connsiteY160" fmla="*/ 569306 h 1436458"/>
                <a:gd name="connsiteX161" fmla="*/ 929444 w 1145928"/>
                <a:gd name="connsiteY161" fmla="*/ 552006 h 1436458"/>
                <a:gd name="connsiteX162" fmla="*/ 921171 w 1145928"/>
                <a:gd name="connsiteY162" fmla="*/ 508035 h 1436458"/>
                <a:gd name="connsiteX163" fmla="*/ 933760 w 1145928"/>
                <a:gd name="connsiteY163" fmla="*/ 483166 h 1436458"/>
                <a:gd name="connsiteX164" fmla="*/ 913978 w 1145928"/>
                <a:gd name="connsiteY164" fmla="*/ 440637 h 1436458"/>
                <a:gd name="connsiteX165" fmla="*/ 882460 w 1145928"/>
                <a:gd name="connsiteY165" fmla="*/ 439421 h 1436458"/>
                <a:gd name="connsiteX166" fmla="*/ 907098 w 1145928"/>
                <a:gd name="connsiteY166" fmla="*/ 417030 h 1436458"/>
                <a:gd name="connsiteX167" fmla="*/ 928365 w 1145928"/>
                <a:gd name="connsiteY167" fmla="*/ 424058 h 1436458"/>
                <a:gd name="connsiteX168" fmla="*/ 950666 w 1145928"/>
                <a:gd name="connsiteY168" fmla="*/ 490735 h 1436458"/>
                <a:gd name="connsiteX169" fmla="*/ 939156 w 1145928"/>
                <a:gd name="connsiteY169" fmla="*/ 513441 h 1436458"/>
                <a:gd name="connsiteX170" fmla="*/ 944192 w 1145928"/>
                <a:gd name="connsiteY170" fmla="*/ 537950 h 1436458"/>
                <a:gd name="connsiteX171" fmla="*/ 963974 w 1145928"/>
                <a:gd name="connsiteY171" fmla="*/ 550925 h 1436458"/>
                <a:gd name="connsiteX172" fmla="*/ 993829 w 1145928"/>
                <a:gd name="connsiteY172" fmla="*/ 596337 h 1436458"/>
                <a:gd name="connsiteX173" fmla="*/ 993829 w 1145928"/>
                <a:gd name="connsiteY173" fmla="*/ 605708 h 1436458"/>
                <a:gd name="connsiteX174" fmla="*/ 969370 w 1145928"/>
                <a:gd name="connsiteY174" fmla="*/ 651481 h 1436458"/>
                <a:gd name="connsiteX175" fmla="*/ 921171 w 1145928"/>
                <a:gd name="connsiteY175" fmla="*/ 673827 h 1436458"/>
                <a:gd name="connsiteX176" fmla="*/ 812905 w 1145928"/>
                <a:gd name="connsiteY176" fmla="*/ 627694 h 1436458"/>
                <a:gd name="connsiteX177" fmla="*/ 788805 w 1145928"/>
                <a:gd name="connsiteY177" fmla="*/ 510558 h 1436458"/>
                <a:gd name="connsiteX178" fmla="*/ 811826 w 1145928"/>
                <a:gd name="connsiteY178" fmla="*/ 450729 h 1436458"/>
                <a:gd name="connsiteX179" fmla="*/ 830529 w 1145928"/>
                <a:gd name="connsiteY179" fmla="*/ 430185 h 1436458"/>
                <a:gd name="connsiteX180" fmla="*/ 864700 w 1145928"/>
                <a:gd name="connsiteY180" fmla="*/ 419012 h 1436458"/>
                <a:gd name="connsiteX181" fmla="*/ 884483 w 1145928"/>
                <a:gd name="connsiteY181" fmla="*/ 417570 h 1436458"/>
                <a:gd name="connsiteX182" fmla="*/ 907098 w 1145928"/>
                <a:gd name="connsiteY182" fmla="*/ 417030 h 1436458"/>
                <a:gd name="connsiteX183" fmla="*/ 485709 w 1145928"/>
                <a:gd name="connsiteY183" fmla="*/ 401489 h 1436458"/>
                <a:gd name="connsiteX184" fmla="*/ 434913 w 1145928"/>
                <a:gd name="connsiteY184" fmla="*/ 413728 h 1436458"/>
                <a:gd name="connsiteX185" fmla="*/ 415820 w 1145928"/>
                <a:gd name="connsiteY185" fmla="*/ 453324 h 1436458"/>
                <a:gd name="connsiteX186" fmla="*/ 429509 w 1145928"/>
                <a:gd name="connsiteY186" fmla="*/ 426327 h 1436458"/>
                <a:gd name="connsiteX187" fmla="*/ 432031 w 1145928"/>
                <a:gd name="connsiteY187" fmla="*/ 427406 h 1436458"/>
                <a:gd name="connsiteX188" fmla="*/ 428068 w 1145928"/>
                <a:gd name="connsiteY188" fmla="*/ 455484 h 1436458"/>
                <a:gd name="connsiteX189" fmla="*/ 442118 w 1145928"/>
                <a:gd name="connsiteY189" fmla="*/ 464843 h 1436458"/>
                <a:gd name="connsiteX190" fmla="*/ 429509 w 1145928"/>
                <a:gd name="connsiteY190" fmla="*/ 482842 h 1436458"/>
                <a:gd name="connsiteX191" fmla="*/ 424826 w 1145928"/>
                <a:gd name="connsiteY191" fmla="*/ 580393 h 1436458"/>
                <a:gd name="connsiteX192" fmla="*/ 486069 w 1145928"/>
                <a:gd name="connsiteY192" fmla="*/ 705302 h 1436458"/>
                <a:gd name="connsiteX193" fmla="*/ 584057 w 1145928"/>
                <a:gd name="connsiteY193" fmla="*/ 846410 h 1436458"/>
                <a:gd name="connsiteX194" fmla="*/ 620803 w 1145928"/>
                <a:gd name="connsiteY194" fmla="*/ 968440 h 1436458"/>
                <a:gd name="connsiteX195" fmla="*/ 604952 w 1145928"/>
                <a:gd name="connsiteY195" fmla="*/ 1109188 h 1436458"/>
                <a:gd name="connsiteX196" fmla="*/ 577573 w 1145928"/>
                <a:gd name="connsiteY196" fmla="*/ 1272974 h 1436458"/>
                <a:gd name="connsiteX197" fmla="*/ 598107 w 1145928"/>
                <a:gd name="connsiteY197" fmla="*/ 1353607 h 1436458"/>
                <a:gd name="connsiteX198" fmla="*/ 639896 w 1145928"/>
                <a:gd name="connsiteY198" fmla="*/ 1393563 h 1436458"/>
                <a:gd name="connsiteX199" fmla="*/ 703301 w 1145928"/>
                <a:gd name="connsiteY199" fmla="*/ 1408682 h 1436458"/>
                <a:gd name="connsiteX200" fmla="*/ 729959 w 1145928"/>
                <a:gd name="connsiteY200" fmla="*/ 1405082 h 1436458"/>
                <a:gd name="connsiteX201" fmla="*/ 780395 w 1145928"/>
                <a:gd name="connsiteY201" fmla="*/ 1364406 h 1436458"/>
                <a:gd name="connsiteX202" fmla="*/ 831190 w 1145928"/>
                <a:gd name="connsiteY202" fmla="*/ 1257855 h 1436458"/>
                <a:gd name="connsiteX203" fmla="*/ 855327 w 1145928"/>
                <a:gd name="connsiteY203" fmla="*/ 1058072 h 1436458"/>
                <a:gd name="connsiteX204" fmla="*/ 844520 w 1145928"/>
                <a:gd name="connsiteY204" fmla="*/ 951881 h 1436458"/>
                <a:gd name="connsiteX205" fmla="*/ 791202 w 1145928"/>
                <a:gd name="connsiteY205" fmla="*/ 801054 h 1436458"/>
                <a:gd name="connsiteX206" fmla="*/ 722394 w 1145928"/>
                <a:gd name="connsiteY206" fmla="*/ 688384 h 1436458"/>
                <a:gd name="connsiteX207" fmla="*/ 701500 w 1145928"/>
                <a:gd name="connsiteY207" fmla="*/ 659586 h 1436458"/>
                <a:gd name="connsiteX208" fmla="*/ 598107 w 1145928"/>
                <a:gd name="connsiteY208" fmla="*/ 554475 h 1436458"/>
                <a:gd name="connsiteX209" fmla="*/ 491833 w 1145928"/>
                <a:gd name="connsiteY209" fmla="*/ 490761 h 1436458"/>
                <a:gd name="connsiteX210" fmla="*/ 481386 w 1145928"/>
                <a:gd name="connsiteY210" fmla="*/ 463763 h 1436458"/>
                <a:gd name="connsiteX211" fmla="*/ 509125 w 1145928"/>
                <a:gd name="connsiteY211" fmla="*/ 430286 h 1436458"/>
                <a:gd name="connsiteX212" fmla="*/ 519572 w 1145928"/>
                <a:gd name="connsiteY212" fmla="*/ 422727 h 1436458"/>
                <a:gd name="connsiteX213" fmla="*/ 485709 w 1145928"/>
                <a:gd name="connsiteY213" fmla="*/ 401489 h 1436458"/>
                <a:gd name="connsiteX214" fmla="*/ 498137 w 1145928"/>
                <a:gd name="connsiteY214" fmla="*/ 380340 h 1436458"/>
                <a:gd name="connsiteX215" fmla="*/ 540107 w 1145928"/>
                <a:gd name="connsiteY215" fmla="*/ 404728 h 1436458"/>
                <a:gd name="connsiteX216" fmla="*/ 535784 w 1145928"/>
                <a:gd name="connsiteY216" fmla="*/ 455484 h 1436458"/>
                <a:gd name="connsiteX217" fmla="*/ 533262 w 1145928"/>
                <a:gd name="connsiteY217" fmla="*/ 459084 h 1436458"/>
                <a:gd name="connsiteX218" fmla="*/ 584778 w 1145928"/>
                <a:gd name="connsiteY218" fmla="*/ 486441 h 1436458"/>
                <a:gd name="connsiteX219" fmla="*/ 720953 w 1145928"/>
                <a:gd name="connsiteY219" fmla="*/ 602351 h 1436458"/>
                <a:gd name="connsiteX220" fmla="*/ 803451 w 1145928"/>
                <a:gd name="connsiteY220" fmla="*/ 720781 h 1436458"/>
                <a:gd name="connsiteX221" fmla="*/ 889551 w 1145928"/>
                <a:gd name="connsiteY221" fmla="*/ 968440 h 1436458"/>
                <a:gd name="connsiteX222" fmla="*/ 893154 w 1145928"/>
                <a:gd name="connsiteY222" fmla="*/ 1075351 h 1436458"/>
                <a:gd name="connsiteX223" fmla="*/ 848122 w 1145928"/>
                <a:gd name="connsiteY223" fmla="*/ 1300691 h 1436458"/>
                <a:gd name="connsiteX224" fmla="*/ 798768 w 1145928"/>
                <a:gd name="connsiteY224" fmla="*/ 1384204 h 1436458"/>
                <a:gd name="connsiteX225" fmla="*/ 737885 w 1145928"/>
                <a:gd name="connsiteY225" fmla="*/ 1430640 h 1436458"/>
                <a:gd name="connsiteX226" fmla="*/ 669797 w 1145928"/>
                <a:gd name="connsiteY226" fmla="*/ 1432080 h 1436458"/>
                <a:gd name="connsiteX227" fmla="*/ 654307 w 1145928"/>
                <a:gd name="connsiteY227" fmla="*/ 1428840 h 1436458"/>
                <a:gd name="connsiteX228" fmla="*/ 570008 w 1145928"/>
                <a:gd name="connsiteY228" fmla="*/ 1366206 h 1436458"/>
                <a:gd name="connsiteX229" fmla="*/ 546231 w 1145928"/>
                <a:gd name="connsiteY229" fmla="*/ 1277653 h 1436458"/>
                <a:gd name="connsiteX230" fmla="*/ 544430 w 1145928"/>
                <a:gd name="connsiteY230" fmla="*/ 1251016 h 1436458"/>
                <a:gd name="connsiteX231" fmla="*/ 534703 w 1145928"/>
                <a:gd name="connsiteY231" fmla="*/ 1262894 h 1436458"/>
                <a:gd name="connsiteX232" fmla="*/ 434913 w 1145928"/>
                <a:gd name="connsiteY232" fmla="*/ 1364046 h 1436458"/>
                <a:gd name="connsiteX233" fmla="*/ 404652 w 1145928"/>
                <a:gd name="connsiteY233" fmla="*/ 1386004 h 1436458"/>
                <a:gd name="connsiteX234" fmla="*/ 348453 w 1145928"/>
                <a:gd name="connsiteY234" fmla="*/ 1414801 h 1436458"/>
                <a:gd name="connsiteX235" fmla="*/ 301620 w 1145928"/>
                <a:gd name="connsiteY235" fmla="*/ 1430640 h 1436458"/>
                <a:gd name="connsiteX236" fmla="*/ 268477 w 1145928"/>
                <a:gd name="connsiteY236" fmla="*/ 1433160 h 1436458"/>
                <a:gd name="connsiteX237" fmla="*/ 203992 w 1145928"/>
                <a:gd name="connsiteY237" fmla="*/ 1423801 h 1436458"/>
                <a:gd name="connsiteX238" fmla="*/ 175892 w 1145928"/>
                <a:gd name="connsiteY238" fmla="*/ 1411202 h 1436458"/>
                <a:gd name="connsiteX239" fmla="*/ 133743 w 1145928"/>
                <a:gd name="connsiteY239" fmla="*/ 1317250 h 1436458"/>
                <a:gd name="connsiteX240" fmla="*/ 185619 w 1145928"/>
                <a:gd name="connsiteY240" fmla="*/ 1114587 h 1436458"/>
                <a:gd name="connsiteX241" fmla="*/ 290092 w 1145928"/>
                <a:gd name="connsiteY241" fmla="*/ 940722 h 1436458"/>
                <a:gd name="connsiteX242" fmla="*/ 360701 w 1145928"/>
                <a:gd name="connsiteY242" fmla="*/ 819773 h 1436458"/>
                <a:gd name="connsiteX243" fmla="*/ 397447 w 1145928"/>
                <a:gd name="connsiteY243" fmla="*/ 608471 h 1436458"/>
                <a:gd name="connsiteX244" fmla="*/ 393844 w 1145928"/>
                <a:gd name="connsiteY244" fmla="*/ 569234 h 1436458"/>
                <a:gd name="connsiteX245" fmla="*/ 405733 w 1145928"/>
                <a:gd name="connsiteY245" fmla="*/ 481042 h 1436458"/>
                <a:gd name="connsiteX246" fmla="*/ 394925 w 1145928"/>
                <a:gd name="connsiteY246" fmla="*/ 447205 h 1436458"/>
                <a:gd name="connsiteX247" fmla="*/ 449683 w 1145928"/>
                <a:gd name="connsiteY247" fmla="*/ 384570 h 1436458"/>
                <a:gd name="connsiteX248" fmla="*/ 498137 w 1145928"/>
                <a:gd name="connsiteY248" fmla="*/ 380340 h 1436458"/>
                <a:gd name="connsiteX249" fmla="*/ 1045742 w 1145928"/>
                <a:gd name="connsiteY249" fmla="*/ 285160 h 1436458"/>
                <a:gd name="connsiteX250" fmla="*/ 1061284 w 1145928"/>
                <a:gd name="connsiteY250" fmla="*/ 295301 h 1436458"/>
                <a:gd name="connsiteX251" fmla="*/ 1067084 w 1145928"/>
                <a:gd name="connsiteY251" fmla="*/ 334227 h 1436458"/>
                <a:gd name="connsiteX252" fmla="*/ 1057659 w 1145928"/>
                <a:gd name="connsiteY252" fmla="*/ 320403 h 1436458"/>
                <a:gd name="connsiteX253" fmla="*/ 1025397 w 1145928"/>
                <a:gd name="connsiteY253" fmla="*/ 304396 h 1436458"/>
                <a:gd name="connsiteX254" fmla="*/ 984434 w 1145928"/>
                <a:gd name="connsiteY254" fmla="*/ 309125 h 1436458"/>
                <a:gd name="connsiteX255" fmla="*/ 983709 w 1145928"/>
                <a:gd name="connsiteY255" fmla="*/ 304032 h 1436458"/>
                <a:gd name="connsiteX256" fmla="*/ 1027209 w 1145928"/>
                <a:gd name="connsiteY256" fmla="*/ 286206 h 1436458"/>
                <a:gd name="connsiteX257" fmla="*/ 1045742 w 1145928"/>
                <a:gd name="connsiteY257" fmla="*/ 285160 h 1436458"/>
                <a:gd name="connsiteX258" fmla="*/ 284847 w 1145928"/>
                <a:gd name="connsiteY258" fmla="*/ 255216 h 1436458"/>
                <a:gd name="connsiteX259" fmla="*/ 244286 w 1145928"/>
                <a:gd name="connsiteY259" fmla="*/ 282237 h 1436458"/>
                <a:gd name="connsiteX260" fmla="*/ 204811 w 1145928"/>
                <a:gd name="connsiteY260" fmla="*/ 315023 h 1436458"/>
                <a:gd name="connsiteX261" fmla="*/ 173667 w 1145928"/>
                <a:gd name="connsiteY261" fmla="*/ 356456 h 1436458"/>
                <a:gd name="connsiteX262" fmla="*/ 284847 w 1145928"/>
                <a:gd name="connsiteY262" fmla="*/ 255216 h 1436458"/>
                <a:gd name="connsiteX263" fmla="*/ 991391 w 1145928"/>
                <a:gd name="connsiteY263" fmla="*/ 241102 h 1436458"/>
                <a:gd name="connsiteX264" fmla="*/ 978793 w 1145928"/>
                <a:gd name="connsiteY264" fmla="*/ 250445 h 1436458"/>
                <a:gd name="connsiteX265" fmla="*/ 944240 w 1145928"/>
                <a:gd name="connsiteY265" fmla="*/ 291411 h 1436458"/>
                <a:gd name="connsiteX266" fmla="*/ 967276 w 1145928"/>
                <a:gd name="connsiteY266" fmla="*/ 328424 h 1436458"/>
                <a:gd name="connsiteX267" fmla="*/ 996430 w 1145928"/>
                <a:gd name="connsiteY267" fmla="*/ 330580 h 1436458"/>
                <a:gd name="connsiteX268" fmla="*/ 1033863 w 1145928"/>
                <a:gd name="connsiteY268" fmla="*/ 361124 h 1436458"/>
                <a:gd name="connsiteX269" fmla="*/ 1042501 w 1145928"/>
                <a:gd name="connsiteY269" fmla="*/ 393825 h 1436458"/>
                <a:gd name="connsiteX270" fmla="*/ 1049700 w 1145928"/>
                <a:gd name="connsiteY270" fmla="*/ 425088 h 1436458"/>
                <a:gd name="connsiteX271" fmla="*/ 1097571 w 1145928"/>
                <a:gd name="connsiteY271" fmla="*/ 420417 h 1436458"/>
                <a:gd name="connsiteX272" fmla="*/ 1117007 w 1145928"/>
                <a:gd name="connsiteY272" fmla="*/ 402449 h 1436458"/>
                <a:gd name="connsiteX273" fmla="*/ 1129964 w 1145928"/>
                <a:gd name="connsiteY273" fmla="*/ 351422 h 1436458"/>
                <a:gd name="connsiteX274" fmla="*/ 1126365 w 1145928"/>
                <a:gd name="connsiteY274" fmla="*/ 320877 h 1436458"/>
                <a:gd name="connsiteX275" fmla="*/ 1111248 w 1145928"/>
                <a:gd name="connsiteY275" fmla="*/ 280271 h 1436458"/>
                <a:gd name="connsiteX276" fmla="*/ 1093971 w 1145928"/>
                <a:gd name="connsiteY276" fmla="*/ 259788 h 1436458"/>
                <a:gd name="connsiteX277" fmla="*/ 1029184 w 1145928"/>
                <a:gd name="connsiteY277" fmla="*/ 249726 h 1436458"/>
                <a:gd name="connsiteX278" fmla="*/ 1013347 w 1145928"/>
                <a:gd name="connsiteY278" fmla="*/ 251523 h 1436458"/>
                <a:gd name="connsiteX279" fmla="*/ 991391 w 1145928"/>
                <a:gd name="connsiteY279" fmla="*/ 241102 h 1436458"/>
                <a:gd name="connsiteX280" fmla="*/ 1067337 w 1145928"/>
                <a:gd name="connsiteY280" fmla="*/ 215678 h 1436458"/>
                <a:gd name="connsiteX281" fmla="*/ 1091452 w 1145928"/>
                <a:gd name="connsiteY281" fmla="*/ 226728 h 1436458"/>
                <a:gd name="connsiteX282" fmla="*/ 1099730 w 1145928"/>
                <a:gd name="connsiteY282" fmla="*/ 231759 h 1436458"/>
                <a:gd name="connsiteX283" fmla="*/ 1132484 w 1145928"/>
                <a:gd name="connsiteY283" fmla="*/ 275599 h 1436458"/>
                <a:gd name="connsiteX284" fmla="*/ 1136083 w 1145928"/>
                <a:gd name="connsiteY284" fmla="*/ 291051 h 1436458"/>
                <a:gd name="connsiteX285" fmla="*/ 1134283 w 1145928"/>
                <a:gd name="connsiteY285" fmla="*/ 404605 h 1436458"/>
                <a:gd name="connsiteX286" fmla="*/ 1041062 w 1145928"/>
                <a:gd name="connsiteY286" fmla="*/ 453836 h 1436458"/>
                <a:gd name="connsiteX287" fmla="*/ 1021625 w 1145928"/>
                <a:gd name="connsiteY287" fmla="*/ 433353 h 1436458"/>
                <a:gd name="connsiteX288" fmla="*/ 1011907 w 1145928"/>
                <a:gd name="connsiteY288" fmla="*/ 389513 h 1436458"/>
                <a:gd name="connsiteX289" fmla="*/ 979153 w 1145928"/>
                <a:gd name="connsiteY289" fmla="*/ 355734 h 1436458"/>
                <a:gd name="connsiteX290" fmla="*/ 952518 w 1145928"/>
                <a:gd name="connsiteY290" fmla="*/ 348906 h 1436458"/>
                <a:gd name="connsiteX291" fmla="*/ 924444 w 1145928"/>
                <a:gd name="connsiteY291" fmla="*/ 297160 h 1436458"/>
                <a:gd name="connsiteX292" fmla="*/ 983472 w 1145928"/>
                <a:gd name="connsiteY292" fmla="*/ 226009 h 1436458"/>
                <a:gd name="connsiteX293" fmla="*/ 1008308 w 1145928"/>
                <a:gd name="connsiteY293" fmla="*/ 220619 h 1436458"/>
                <a:gd name="connsiteX294" fmla="*/ 1008668 w 1145928"/>
                <a:gd name="connsiteY294" fmla="*/ 224572 h 1436458"/>
                <a:gd name="connsiteX295" fmla="*/ 1041062 w 1145928"/>
                <a:gd name="connsiteY295" fmla="*/ 218104 h 1436458"/>
                <a:gd name="connsiteX296" fmla="*/ 1067337 w 1145928"/>
                <a:gd name="connsiteY296" fmla="*/ 215678 h 1436458"/>
                <a:gd name="connsiteX297" fmla="*/ 351979 w 1145928"/>
                <a:gd name="connsiteY297" fmla="*/ 191390 h 1436458"/>
                <a:gd name="connsiteX298" fmla="*/ 373749 w 1145928"/>
                <a:gd name="connsiteY298" fmla="*/ 196616 h 1436458"/>
                <a:gd name="connsiteX299" fmla="*/ 212184 w 1145928"/>
                <a:gd name="connsiteY299" fmla="*/ 256444 h 1436458"/>
                <a:gd name="connsiteX300" fmla="*/ 240251 w 1145928"/>
                <a:gd name="connsiteY300" fmla="*/ 234459 h 1436458"/>
                <a:gd name="connsiteX301" fmla="*/ 331289 w 1145928"/>
                <a:gd name="connsiteY301" fmla="*/ 193733 h 1436458"/>
                <a:gd name="connsiteX302" fmla="*/ 351979 w 1145928"/>
                <a:gd name="connsiteY302" fmla="*/ 191390 h 1436458"/>
                <a:gd name="connsiteX303" fmla="*/ 488741 w 1145928"/>
                <a:gd name="connsiteY303" fmla="*/ 36310 h 1436458"/>
                <a:gd name="connsiteX304" fmla="*/ 391877 w 1145928"/>
                <a:gd name="connsiteY304" fmla="*/ 40625 h 1436458"/>
                <a:gd name="connsiteX305" fmla="*/ 272686 w 1145928"/>
                <a:gd name="connsiteY305" fmla="*/ 76586 h 1436458"/>
                <a:gd name="connsiteX306" fmla="*/ 86519 w 1145928"/>
                <a:gd name="connsiteY306" fmla="*/ 214318 h 1436458"/>
                <a:gd name="connsiteX307" fmla="*/ 40067 w 1145928"/>
                <a:gd name="connsiteY307" fmla="*/ 324360 h 1436458"/>
                <a:gd name="connsiteX308" fmla="*/ 37907 w 1145928"/>
                <a:gd name="connsiteY308" fmla="*/ 438717 h 1436458"/>
                <a:gd name="connsiteX309" fmla="*/ 71035 w 1145928"/>
                <a:gd name="connsiteY309" fmla="*/ 551636 h 1436458"/>
                <a:gd name="connsiteX310" fmla="*/ 77157 w 1145928"/>
                <a:gd name="connsiteY310" fmla="*/ 560626 h 1436458"/>
                <a:gd name="connsiteX311" fmla="*/ 105244 w 1145928"/>
                <a:gd name="connsiteY311" fmla="*/ 545523 h 1436458"/>
                <a:gd name="connsiteX312" fmla="*/ 140533 w 1145928"/>
                <a:gd name="connsiteY312" fmla="*/ 536173 h 1436458"/>
                <a:gd name="connsiteX313" fmla="*/ 179063 w 1145928"/>
                <a:gd name="connsiteY313" fmla="*/ 519271 h 1436458"/>
                <a:gd name="connsiteX314" fmla="*/ 208590 w 1145928"/>
                <a:gd name="connsiteY314" fmla="*/ 447708 h 1436458"/>
                <a:gd name="connsiteX315" fmla="*/ 292851 w 1145928"/>
                <a:gd name="connsiteY315" fmla="*/ 304222 h 1436458"/>
                <a:gd name="connsiteX316" fmla="*/ 405200 w 1145928"/>
                <a:gd name="connsiteY316" fmla="*/ 262506 h 1436458"/>
                <a:gd name="connsiteX317" fmla="*/ 516468 w 1145928"/>
                <a:gd name="connsiteY317" fmla="*/ 297029 h 1436458"/>
                <a:gd name="connsiteX318" fmla="*/ 584526 w 1145928"/>
                <a:gd name="connsiteY318" fmla="*/ 344139 h 1436458"/>
                <a:gd name="connsiteX319" fmla="*/ 595688 w 1145928"/>
                <a:gd name="connsiteY319" fmla="*/ 348454 h 1436458"/>
                <a:gd name="connsiteX320" fmla="*/ 667347 w 1145928"/>
                <a:gd name="connsiteY320" fmla="*/ 376504 h 1436458"/>
                <a:gd name="connsiteX321" fmla="*/ 750528 w 1145928"/>
                <a:gd name="connsiteY321" fmla="*/ 384416 h 1436458"/>
                <a:gd name="connsiteX322" fmla="*/ 800941 w 1145928"/>
                <a:gd name="connsiteY322" fmla="*/ 352410 h 1436458"/>
                <a:gd name="connsiteX323" fmla="*/ 811743 w 1145928"/>
                <a:gd name="connsiteY323" fmla="*/ 340902 h 1436458"/>
                <a:gd name="connsiteX324" fmla="*/ 827587 w 1145928"/>
                <a:gd name="connsiteY324" fmla="*/ 307818 h 1436458"/>
                <a:gd name="connsiteX325" fmla="*/ 839110 w 1145928"/>
                <a:gd name="connsiteY325" fmla="*/ 237693 h 1436458"/>
                <a:gd name="connsiteX326" fmla="*/ 829028 w 1145928"/>
                <a:gd name="connsiteY326" fmla="*/ 171165 h 1436458"/>
                <a:gd name="connsiteX327" fmla="*/ 738285 w 1145928"/>
                <a:gd name="connsiteY327" fmla="*/ 87734 h 1436458"/>
                <a:gd name="connsiteX328" fmla="*/ 675269 w 1145928"/>
                <a:gd name="connsiteY328" fmla="*/ 64359 h 1436458"/>
                <a:gd name="connsiteX329" fmla="*/ 632058 w 1145928"/>
                <a:gd name="connsiteY329" fmla="*/ 51054 h 1436458"/>
                <a:gd name="connsiteX330" fmla="*/ 488741 w 1145928"/>
                <a:gd name="connsiteY330" fmla="*/ 36310 h 1436458"/>
                <a:gd name="connsiteX331" fmla="*/ 516468 w 1145928"/>
                <a:gd name="connsiteY331" fmla="*/ 708 h 1436458"/>
                <a:gd name="connsiteX332" fmla="*/ 678149 w 1145928"/>
                <a:gd name="connsiteY332" fmla="*/ 26240 h 1436458"/>
                <a:gd name="connsiteX333" fmla="*/ 779695 w 1145928"/>
                <a:gd name="connsiteY333" fmla="*/ 65438 h 1436458"/>
                <a:gd name="connsiteX334" fmla="*/ 841271 w 1145928"/>
                <a:gd name="connsiteY334" fmla="*/ 118661 h 1436458"/>
                <a:gd name="connsiteX335" fmla="*/ 867918 w 1145928"/>
                <a:gd name="connsiteY335" fmla="*/ 167209 h 1436458"/>
                <a:gd name="connsiteX336" fmla="*/ 876920 w 1145928"/>
                <a:gd name="connsiteY336" fmla="*/ 224747 h 1436458"/>
                <a:gd name="connsiteX337" fmla="*/ 861436 w 1145928"/>
                <a:gd name="connsiteY337" fmla="*/ 318606 h 1436458"/>
                <a:gd name="connsiteX338" fmla="*/ 842711 w 1145928"/>
                <a:gd name="connsiteY338" fmla="*/ 357085 h 1436458"/>
                <a:gd name="connsiteX339" fmla="*/ 641420 w 1145928"/>
                <a:gd name="connsiteY339" fmla="*/ 393766 h 1436458"/>
                <a:gd name="connsiteX340" fmla="*/ 599289 w 1145928"/>
                <a:gd name="connsiteY340" fmla="*/ 376864 h 1436458"/>
                <a:gd name="connsiteX341" fmla="*/ 550317 w 1145928"/>
                <a:gd name="connsiteY341" fmla="*/ 352410 h 1436458"/>
                <a:gd name="connsiteX342" fmla="*/ 491622 w 1145928"/>
                <a:gd name="connsiteY342" fmla="*/ 305301 h 1436458"/>
                <a:gd name="connsiteX343" fmla="*/ 390436 w 1145928"/>
                <a:gd name="connsiteY343" fmla="*/ 290916 h 1436458"/>
                <a:gd name="connsiteX344" fmla="*/ 263684 w 1145928"/>
                <a:gd name="connsiteY344" fmla="*/ 414264 h 1436458"/>
                <a:gd name="connsiteX345" fmla="*/ 251441 w 1145928"/>
                <a:gd name="connsiteY345" fmla="*/ 457777 h 1436458"/>
                <a:gd name="connsiteX346" fmla="*/ 215072 w 1145928"/>
                <a:gd name="connsiteY346" fmla="*/ 514596 h 1436458"/>
                <a:gd name="connsiteX347" fmla="*/ 176902 w 1145928"/>
                <a:gd name="connsiteY347" fmla="*/ 545163 h 1436458"/>
                <a:gd name="connsiteX348" fmla="*/ 174381 w 1145928"/>
                <a:gd name="connsiteY348" fmla="*/ 606657 h 1436458"/>
                <a:gd name="connsiteX349" fmla="*/ 168260 w 1145928"/>
                <a:gd name="connsiteY349" fmla="*/ 616366 h 1436458"/>
                <a:gd name="connsiteX350" fmla="*/ 84359 w 1145928"/>
                <a:gd name="connsiteY350" fmla="*/ 639382 h 1436458"/>
                <a:gd name="connsiteX351" fmla="*/ 70675 w 1145928"/>
                <a:gd name="connsiteY351" fmla="*/ 614209 h 1436458"/>
                <a:gd name="connsiteX352" fmla="*/ 70675 w 1145928"/>
                <a:gd name="connsiteY352" fmla="*/ 590474 h 1436458"/>
                <a:gd name="connsiteX353" fmla="*/ 29625 w 1145928"/>
                <a:gd name="connsiteY353" fmla="*/ 545163 h 1436458"/>
                <a:gd name="connsiteX354" fmla="*/ 8019 w 1145928"/>
                <a:gd name="connsiteY354" fmla="*/ 480073 h 1436458"/>
                <a:gd name="connsiteX355" fmla="*/ 10900 w 1145928"/>
                <a:gd name="connsiteY355" fmla="*/ 293433 h 1436458"/>
                <a:gd name="connsiteX356" fmla="*/ 109565 w 1145928"/>
                <a:gd name="connsiteY356" fmla="*/ 134124 h 1436458"/>
                <a:gd name="connsiteX357" fmla="*/ 290691 w 1145928"/>
                <a:gd name="connsiteY357" fmla="*/ 31635 h 1436458"/>
                <a:gd name="connsiteX358" fmla="*/ 419604 w 1145928"/>
                <a:gd name="connsiteY358" fmla="*/ 1787 h 1436458"/>
                <a:gd name="connsiteX359" fmla="*/ 516468 w 1145928"/>
                <a:gd name="connsiteY359" fmla="*/ 708 h 143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grpSp>
    </p:spTree>
    <p:extLst>
      <p:ext uri="{BB962C8B-B14F-4D97-AF65-F5344CB8AC3E}">
        <p14:creationId xmlns:p14="http://schemas.microsoft.com/office/powerpoint/2010/main" val="33886922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grpSp>
        <p:nvGrpSpPr>
          <p:cNvPr id="48" name="Group 47">
            <a:extLst>
              <a:ext uri="{FF2B5EF4-FFF2-40B4-BE49-F238E27FC236}">
                <a16:creationId xmlns="" xmlns:a16="http://schemas.microsoft.com/office/drawing/2014/main" id="{115430A6-7853-C549-901D-E028E511E6D6}"/>
              </a:ext>
            </a:extLst>
          </p:cNvPr>
          <p:cNvGrpSpPr/>
          <p:nvPr userDrawn="1"/>
        </p:nvGrpSpPr>
        <p:grpSpPr>
          <a:xfrm>
            <a:off x="-419400" y="-636814"/>
            <a:ext cx="13246292" cy="7874681"/>
            <a:chOff x="-535311" y="-636814"/>
            <a:chExt cx="13246292" cy="7874681"/>
          </a:xfrm>
        </p:grpSpPr>
        <p:sp>
          <p:nvSpPr>
            <p:cNvPr id="7" name="Freeform 6">
              <a:extLst>
                <a:ext uri="{FF2B5EF4-FFF2-40B4-BE49-F238E27FC236}">
                  <a16:creationId xmlns="" xmlns:a16="http://schemas.microsoft.com/office/drawing/2014/main" id="{F33E6425-426E-774C-8378-71ED3CA941CF}"/>
                </a:ext>
              </a:extLst>
            </p:cNvPr>
            <p:cNvSpPr>
              <a:spLocks noChangeArrowheads="1"/>
            </p:cNvSpPr>
            <p:nvPr/>
          </p:nvSpPr>
          <p:spPr bwMode="auto">
            <a:xfrm>
              <a:off x="1363856" y="-273661"/>
              <a:ext cx="741943" cy="1178074"/>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55662F4B-44E1-6D40-B5C4-F93FE909EFA3}"/>
                </a:ext>
              </a:extLst>
            </p:cNvPr>
            <p:cNvSpPr>
              <a:spLocks noChangeArrowheads="1"/>
            </p:cNvSpPr>
            <p:nvPr/>
          </p:nvSpPr>
          <p:spPr bwMode="auto">
            <a:xfrm rot="1061796">
              <a:off x="340426" y="5371714"/>
              <a:ext cx="1129422" cy="1384845"/>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9" name="Freeform 275">
              <a:extLst>
                <a:ext uri="{FF2B5EF4-FFF2-40B4-BE49-F238E27FC236}">
                  <a16:creationId xmlns="" xmlns:a16="http://schemas.microsoft.com/office/drawing/2014/main" id="{F2D5EF4A-00EC-8A4C-A4A8-ADE9DB7BB58C}"/>
                </a:ext>
              </a:extLst>
            </p:cNvPr>
            <p:cNvSpPr>
              <a:spLocks/>
            </p:cNvSpPr>
            <p:nvPr/>
          </p:nvSpPr>
          <p:spPr bwMode="auto">
            <a:xfrm>
              <a:off x="-290870" y="-145819"/>
              <a:ext cx="1559783" cy="1368440"/>
            </a:xfrm>
            <a:custGeom>
              <a:avLst/>
              <a:gdLst/>
              <a:ahLst/>
              <a:cxnLst/>
              <a:rect l="0" t="0"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0" name="Freeform 9">
              <a:extLst>
                <a:ext uri="{FF2B5EF4-FFF2-40B4-BE49-F238E27FC236}">
                  <a16:creationId xmlns="" xmlns:a16="http://schemas.microsoft.com/office/drawing/2014/main" id="{5615ABDE-D1ED-724B-A3E4-5DEBD15B4CC7}"/>
                </a:ext>
              </a:extLst>
            </p:cNvPr>
            <p:cNvSpPr>
              <a:spLocks noChangeArrowheads="1"/>
            </p:cNvSpPr>
            <p:nvPr/>
          </p:nvSpPr>
          <p:spPr bwMode="auto">
            <a:xfrm>
              <a:off x="418617" y="6688794"/>
              <a:ext cx="1291017" cy="540384"/>
            </a:xfrm>
            <a:custGeom>
              <a:avLst/>
              <a:gdLst>
                <a:gd name="connsiteX0" fmla="*/ 83344 w 1299676"/>
                <a:gd name="connsiteY0" fmla="*/ 457739 h 544942"/>
                <a:gd name="connsiteX1" fmla="*/ 61836 w 1299676"/>
                <a:gd name="connsiteY1" fmla="*/ 464697 h 544942"/>
                <a:gd name="connsiteX2" fmla="*/ 22404 w 1299676"/>
                <a:gd name="connsiteY2" fmla="*/ 506627 h 544942"/>
                <a:gd name="connsiteX3" fmla="*/ 99117 w 1299676"/>
                <a:gd name="connsiteY3" fmla="*/ 513133 h 544942"/>
                <a:gd name="connsiteX4" fmla="*/ 117399 w 1299676"/>
                <a:gd name="connsiteY4" fmla="*/ 495422 h 544942"/>
                <a:gd name="connsiteX5" fmla="*/ 105928 w 1299676"/>
                <a:gd name="connsiteY5" fmla="*/ 458914 h 544942"/>
                <a:gd name="connsiteX6" fmla="*/ 83344 w 1299676"/>
                <a:gd name="connsiteY6" fmla="*/ 457739 h 544942"/>
                <a:gd name="connsiteX7" fmla="*/ 253293 w 1299676"/>
                <a:gd name="connsiteY7" fmla="*/ 442116 h 544942"/>
                <a:gd name="connsiteX8" fmla="*/ 267967 w 1299676"/>
                <a:gd name="connsiteY8" fmla="*/ 446464 h 544942"/>
                <a:gd name="connsiteX9" fmla="*/ 292663 w 1299676"/>
                <a:gd name="connsiteY9" fmla="*/ 471462 h 544942"/>
                <a:gd name="connsiteX10" fmla="*/ 267609 w 1299676"/>
                <a:gd name="connsiteY10" fmla="*/ 526168 h 544942"/>
                <a:gd name="connsiteX11" fmla="*/ 217144 w 1299676"/>
                <a:gd name="connsiteY11" fmla="*/ 493199 h 544942"/>
                <a:gd name="connsiteX12" fmla="*/ 253293 w 1299676"/>
                <a:gd name="connsiteY12" fmla="*/ 459506 h 544942"/>
                <a:gd name="connsiteX13" fmla="*/ 109456 w 1299676"/>
                <a:gd name="connsiteY13" fmla="*/ 432945 h 544942"/>
                <a:gd name="connsiteX14" fmla="*/ 123493 w 1299676"/>
                <a:gd name="connsiteY14" fmla="*/ 433973 h 544942"/>
                <a:gd name="connsiteX15" fmla="*/ 156113 w 1299676"/>
                <a:gd name="connsiteY15" fmla="*/ 470481 h 544942"/>
                <a:gd name="connsiteX16" fmla="*/ 138190 w 1299676"/>
                <a:gd name="connsiteY16" fmla="*/ 521808 h 544942"/>
                <a:gd name="connsiteX17" fmla="*/ 62194 w 1299676"/>
                <a:gd name="connsiteY17" fmla="*/ 544942 h 544942"/>
                <a:gd name="connsiteX18" fmla="*/ 18461 w 1299676"/>
                <a:gd name="connsiteY18" fmla="*/ 530122 h 544942"/>
                <a:gd name="connsiteX19" fmla="*/ 9858 w 1299676"/>
                <a:gd name="connsiteY19" fmla="*/ 484939 h 544942"/>
                <a:gd name="connsiteX20" fmla="*/ 49648 w 1299676"/>
                <a:gd name="connsiteY20" fmla="*/ 446624 h 544942"/>
                <a:gd name="connsiteX21" fmla="*/ 67213 w 1299676"/>
                <a:gd name="connsiteY21" fmla="*/ 439756 h 544942"/>
                <a:gd name="connsiteX22" fmla="*/ 109456 w 1299676"/>
                <a:gd name="connsiteY22" fmla="*/ 432945 h 544942"/>
                <a:gd name="connsiteX23" fmla="*/ 417499 w 1299676"/>
                <a:gd name="connsiteY23" fmla="*/ 415922 h 544942"/>
                <a:gd name="connsiteX24" fmla="*/ 400844 w 1299676"/>
                <a:gd name="connsiteY24" fmla="*/ 446516 h 544942"/>
                <a:gd name="connsiteX25" fmla="*/ 408080 w 1299676"/>
                <a:gd name="connsiteY25" fmla="*/ 427356 h 544942"/>
                <a:gd name="connsiteX26" fmla="*/ 418795 w 1299676"/>
                <a:gd name="connsiteY26" fmla="*/ 413541 h 544942"/>
                <a:gd name="connsiteX27" fmla="*/ 419162 w 1299676"/>
                <a:gd name="connsiteY27" fmla="*/ 413904 h 544942"/>
                <a:gd name="connsiteX28" fmla="*/ 419122 w 1299676"/>
                <a:gd name="connsiteY28" fmla="*/ 413953 h 544942"/>
                <a:gd name="connsiteX29" fmla="*/ 417499 w 1299676"/>
                <a:gd name="connsiteY29" fmla="*/ 415922 h 544942"/>
                <a:gd name="connsiteX30" fmla="*/ 418585 w 1299676"/>
                <a:gd name="connsiteY30" fmla="*/ 413927 h 544942"/>
                <a:gd name="connsiteX31" fmla="*/ 418220 w 1299676"/>
                <a:gd name="connsiteY31" fmla="*/ 412901 h 544942"/>
                <a:gd name="connsiteX32" fmla="*/ 417962 w 1299676"/>
                <a:gd name="connsiteY32" fmla="*/ 413897 h 544942"/>
                <a:gd name="connsiteX33" fmla="*/ 417874 w 1299676"/>
                <a:gd name="connsiteY33" fmla="*/ 414235 h 544942"/>
                <a:gd name="connsiteX34" fmla="*/ 417514 w 1299676"/>
                <a:gd name="connsiteY34" fmla="*/ 413875 h 544942"/>
                <a:gd name="connsiteX35" fmla="*/ 844002 w 1299676"/>
                <a:gd name="connsiteY35" fmla="*/ 317816 h 544942"/>
                <a:gd name="connsiteX36" fmla="*/ 822058 w 1299676"/>
                <a:gd name="connsiteY36" fmla="*/ 320613 h 544942"/>
                <a:gd name="connsiteX37" fmla="*/ 783188 w 1299676"/>
                <a:gd name="connsiteY37" fmla="*/ 396591 h 544942"/>
                <a:gd name="connsiteX38" fmla="*/ 795425 w 1299676"/>
                <a:gd name="connsiteY38" fmla="*/ 327454 h 544942"/>
                <a:gd name="connsiteX39" fmla="*/ 678092 w 1299676"/>
                <a:gd name="connsiteY39" fmla="*/ 345098 h 544942"/>
                <a:gd name="connsiteX40" fmla="*/ 662616 w 1299676"/>
                <a:gd name="connsiteY40" fmla="*/ 401722 h 544942"/>
                <a:gd name="connsiteX41" fmla="*/ 650282 w 1299676"/>
                <a:gd name="connsiteY41" fmla="*/ 425063 h 544942"/>
                <a:gd name="connsiteX42" fmla="*/ 635263 w 1299676"/>
                <a:gd name="connsiteY42" fmla="*/ 453485 h 544942"/>
                <a:gd name="connsiteX43" fmla="*/ 695368 w 1299676"/>
                <a:gd name="connsiteY43" fmla="*/ 457806 h 544942"/>
                <a:gd name="connsiteX44" fmla="*/ 784267 w 1299676"/>
                <a:gd name="connsiteY44" fmla="*/ 453485 h 544942"/>
                <a:gd name="connsiteX45" fmla="*/ 791825 w 1299676"/>
                <a:gd name="connsiteY45" fmla="*/ 454565 h 544942"/>
                <a:gd name="connsiteX46" fmla="*/ 871727 w 1299676"/>
                <a:gd name="connsiteY46" fmla="*/ 443402 h 544942"/>
                <a:gd name="connsiteX47" fmla="*/ 878786 w 1299676"/>
                <a:gd name="connsiteY47" fmla="*/ 436046 h 544942"/>
                <a:gd name="connsiteX48" fmla="*/ 889002 w 1299676"/>
                <a:gd name="connsiteY48" fmla="*/ 425398 h 544942"/>
                <a:gd name="connsiteX49" fmla="*/ 902319 w 1299676"/>
                <a:gd name="connsiteY49" fmla="*/ 361662 h 544942"/>
                <a:gd name="connsiteX50" fmla="*/ 908078 w 1299676"/>
                <a:gd name="connsiteY50" fmla="*/ 329615 h 544942"/>
                <a:gd name="connsiteX51" fmla="*/ 844002 w 1299676"/>
                <a:gd name="connsiteY51" fmla="*/ 317816 h 544942"/>
                <a:gd name="connsiteX52" fmla="*/ 167206 w 1299676"/>
                <a:gd name="connsiteY52" fmla="*/ 308516 h 544942"/>
                <a:gd name="connsiteX53" fmla="*/ 214223 w 1299676"/>
                <a:gd name="connsiteY53" fmla="*/ 326815 h 544942"/>
                <a:gd name="connsiteX54" fmla="*/ 199867 w 1299676"/>
                <a:gd name="connsiteY54" fmla="*/ 386738 h 544942"/>
                <a:gd name="connsiteX55" fmla="*/ 124495 w 1299676"/>
                <a:gd name="connsiteY55" fmla="*/ 395709 h 544942"/>
                <a:gd name="connsiteX56" fmla="*/ 112651 w 1299676"/>
                <a:gd name="connsiteY56" fmla="*/ 357674 h 544942"/>
                <a:gd name="connsiteX57" fmla="*/ 126290 w 1299676"/>
                <a:gd name="connsiteY57" fmla="*/ 341168 h 544942"/>
                <a:gd name="connsiteX58" fmla="*/ 118753 w 1299676"/>
                <a:gd name="connsiteY58" fmla="*/ 372385 h 544942"/>
                <a:gd name="connsiteX59" fmla="*/ 181562 w 1299676"/>
                <a:gd name="connsiteY59" fmla="*/ 365927 h 544942"/>
                <a:gd name="connsiteX60" fmla="*/ 184793 w 1299676"/>
                <a:gd name="connsiteY60" fmla="*/ 343680 h 544942"/>
                <a:gd name="connsiteX61" fmla="*/ 164693 w 1299676"/>
                <a:gd name="connsiteY61" fmla="*/ 335068 h 544942"/>
                <a:gd name="connsiteX62" fmla="*/ 134904 w 1299676"/>
                <a:gd name="connsiteY62" fmla="*/ 341527 h 544942"/>
                <a:gd name="connsiteX63" fmla="*/ 167206 w 1299676"/>
                <a:gd name="connsiteY63" fmla="*/ 308516 h 544942"/>
                <a:gd name="connsiteX64" fmla="*/ 647500 w 1299676"/>
                <a:gd name="connsiteY64" fmla="*/ 263359 h 544942"/>
                <a:gd name="connsiteX65" fmla="*/ 622666 w 1299676"/>
                <a:gd name="connsiteY65" fmla="*/ 283524 h 544942"/>
                <a:gd name="connsiteX66" fmla="*/ 583075 w 1299676"/>
                <a:gd name="connsiteY66" fmla="*/ 285684 h 544942"/>
                <a:gd name="connsiteX67" fmla="*/ 566879 w 1299676"/>
                <a:gd name="connsiteY67" fmla="*/ 275602 h 544942"/>
                <a:gd name="connsiteX68" fmla="*/ 572278 w 1299676"/>
                <a:gd name="connsiteY68" fmla="*/ 324213 h 544942"/>
                <a:gd name="connsiteX69" fmla="*/ 647500 w 1299676"/>
                <a:gd name="connsiteY69" fmla="*/ 320613 h 544942"/>
                <a:gd name="connsiteX70" fmla="*/ 793625 w 1299676"/>
                <a:gd name="connsiteY70" fmla="*/ 243194 h 544942"/>
                <a:gd name="connsiteX71" fmla="*/ 679892 w 1299676"/>
                <a:gd name="connsiteY71" fmla="*/ 256877 h 544942"/>
                <a:gd name="connsiteX72" fmla="*/ 679892 w 1299676"/>
                <a:gd name="connsiteY72" fmla="*/ 313051 h 544942"/>
                <a:gd name="connsiteX73" fmla="*/ 681332 w 1299676"/>
                <a:gd name="connsiteY73" fmla="*/ 325294 h 544942"/>
                <a:gd name="connsiteX74" fmla="*/ 799384 w 1299676"/>
                <a:gd name="connsiteY74" fmla="*/ 305489 h 544942"/>
                <a:gd name="connsiteX75" fmla="*/ 793625 w 1299676"/>
                <a:gd name="connsiteY75" fmla="*/ 243194 h 544942"/>
                <a:gd name="connsiteX76" fmla="*/ 296583 w 1299676"/>
                <a:gd name="connsiteY76" fmla="*/ 215108 h 544942"/>
                <a:gd name="connsiteX77" fmla="*/ 298382 w 1299676"/>
                <a:gd name="connsiteY77" fmla="*/ 318092 h 544942"/>
                <a:gd name="connsiteX78" fmla="*/ 308460 w 1299676"/>
                <a:gd name="connsiteY78" fmla="*/ 358422 h 544942"/>
                <a:gd name="connsiteX79" fmla="*/ 341572 w 1299676"/>
                <a:gd name="connsiteY79" fmla="*/ 377866 h 544942"/>
                <a:gd name="connsiteX80" fmla="*/ 348410 w 1299676"/>
                <a:gd name="connsiteY80" fmla="*/ 329255 h 544942"/>
                <a:gd name="connsiteX81" fmla="*/ 349130 w 1299676"/>
                <a:gd name="connsiteY81" fmla="*/ 283884 h 544942"/>
                <a:gd name="connsiteX82" fmla="*/ 296583 w 1299676"/>
                <a:gd name="connsiteY82" fmla="*/ 215108 h 544942"/>
                <a:gd name="connsiteX83" fmla="*/ 877125 w 1299676"/>
                <a:gd name="connsiteY83" fmla="*/ 212227 h 544942"/>
                <a:gd name="connsiteX84" fmla="*/ 876415 w 1299676"/>
                <a:gd name="connsiteY84" fmla="*/ 212381 h 544942"/>
                <a:gd name="connsiteX85" fmla="*/ 860569 w 1299676"/>
                <a:gd name="connsiteY85" fmla="*/ 215828 h 544942"/>
                <a:gd name="connsiteX86" fmla="*/ 822778 w 1299676"/>
                <a:gd name="connsiteY86" fmla="*/ 243194 h 544942"/>
                <a:gd name="connsiteX87" fmla="*/ 826017 w 1299676"/>
                <a:gd name="connsiteY87" fmla="*/ 298647 h 544942"/>
                <a:gd name="connsiteX88" fmla="*/ 910237 w 1299676"/>
                <a:gd name="connsiteY88" fmla="*/ 303689 h 544942"/>
                <a:gd name="connsiteX89" fmla="*/ 914916 w 1299676"/>
                <a:gd name="connsiteY89" fmla="*/ 219068 h 544942"/>
                <a:gd name="connsiteX90" fmla="*/ 877851 w 1299676"/>
                <a:gd name="connsiteY90" fmla="*/ 212358 h 544942"/>
                <a:gd name="connsiteX91" fmla="*/ 1111430 w 1299676"/>
                <a:gd name="connsiteY91" fmla="*/ 208626 h 544942"/>
                <a:gd name="connsiteX92" fmla="*/ 1035848 w 1299676"/>
                <a:gd name="connsiteY92" fmla="*/ 212227 h 544942"/>
                <a:gd name="connsiteX93" fmla="*/ 1025770 w 1299676"/>
                <a:gd name="connsiteY93" fmla="*/ 278123 h 544942"/>
                <a:gd name="connsiteX94" fmla="*/ 1058882 w 1299676"/>
                <a:gd name="connsiteY94" fmla="*/ 283164 h 544942"/>
                <a:gd name="connsiteX95" fmla="*/ 1088035 w 1299676"/>
                <a:gd name="connsiteY95" fmla="*/ 279563 h 544942"/>
                <a:gd name="connsiteX96" fmla="*/ 1099552 w 1299676"/>
                <a:gd name="connsiteY96" fmla="*/ 267680 h 544942"/>
                <a:gd name="connsiteX97" fmla="*/ 1111430 w 1299676"/>
                <a:gd name="connsiteY97" fmla="*/ 208626 h 544942"/>
                <a:gd name="connsiteX98" fmla="*/ 1003095 w 1299676"/>
                <a:gd name="connsiteY98" fmla="*/ 196023 h 544942"/>
                <a:gd name="connsiteX99" fmla="*/ 966367 w 1299676"/>
                <a:gd name="connsiteY99" fmla="*/ 210944 h 544942"/>
                <a:gd name="connsiteX100" fmla="*/ 943709 w 1299676"/>
                <a:gd name="connsiteY100" fmla="*/ 220149 h 544942"/>
                <a:gd name="connsiteX101" fmla="*/ 940470 w 1299676"/>
                <a:gd name="connsiteY101" fmla="*/ 292526 h 544942"/>
                <a:gd name="connsiteX102" fmla="*/ 996257 w 1299676"/>
                <a:gd name="connsiteY102" fmla="*/ 278843 h 544942"/>
                <a:gd name="connsiteX103" fmla="*/ 1001910 w 1299676"/>
                <a:gd name="connsiteY103" fmla="*/ 210376 h 544942"/>
                <a:gd name="connsiteX104" fmla="*/ 619067 w 1299676"/>
                <a:gd name="connsiteY104" fmla="*/ 142730 h 544942"/>
                <a:gd name="connsiteX105" fmla="*/ 535926 w 1299676"/>
                <a:gd name="connsiteY105" fmla="*/ 178379 h 544942"/>
                <a:gd name="connsiteX106" fmla="*/ 556081 w 1299676"/>
                <a:gd name="connsiteY106" fmla="*/ 233112 h 544942"/>
                <a:gd name="connsiteX107" fmla="*/ 560400 w 1299676"/>
                <a:gd name="connsiteY107" fmla="*/ 239593 h 544942"/>
                <a:gd name="connsiteX108" fmla="*/ 605390 w 1299676"/>
                <a:gd name="connsiteY108" fmla="*/ 264439 h 544942"/>
                <a:gd name="connsiteX109" fmla="*/ 624465 w 1299676"/>
                <a:gd name="connsiteY109" fmla="*/ 246795 h 544942"/>
                <a:gd name="connsiteX110" fmla="*/ 644620 w 1299676"/>
                <a:gd name="connsiteY110" fmla="*/ 228791 h 544942"/>
                <a:gd name="connsiteX111" fmla="*/ 619067 w 1299676"/>
                <a:gd name="connsiteY111" fmla="*/ 142730 h 544942"/>
                <a:gd name="connsiteX112" fmla="*/ 760873 w 1299676"/>
                <a:gd name="connsiteY112" fmla="*/ 137329 h 544942"/>
                <a:gd name="connsiteX113" fmla="*/ 710485 w 1299676"/>
                <a:gd name="connsiteY113" fmla="*/ 145971 h 544942"/>
                <a:gd name="connsiteX114" fmla="*/ 659737 w 1299676"/>
                <a:gd name="connsiteY114" fmla="*/ 146331 h 544942"/>
                <a:gd name="connsiteX115" fmla="*/ 675573 w 1299676"/>
                <a:gd name="connsiteY115" fmla="*/ 214747 h 544942"/>
                <a:gd name="connsiteX116" fmla="*/ 697168 w 1299676"/>
                <a:gd name="connsiteY116" fmla="*/ 233112 h 544942"/>
                <a:gd name="connsiteX117" fmla="*/ 791106 w 1299676"/>
                <a:gd name="connsiteY117" fmla="*/ 214387 h 544942"/>
                <a:gd name="connsiteX118" fmla="*/ 760873 w 1299676"/>
                <a:gd name="connsiteY118" fmla="*/ 137329 h 544942"/>
                <a:gd name="connsiteX119" fmla="*/ 784987 w 1299676"/>
                <a:gd name="connsiteY119" fmla="*/ 133728 h 544942"/>
                <a:gd name="connsiteX120" fmla="*/ 818459 w 1299676"/>
                <a:gd name="connsiteY120" fmla="*/ 213307 h 544942"/>
                <a:gd name="connsiteX121" fmla="*/ 835015 w 1299676"/>
                <a:gd name="connsiteY121" fmla="*/ 198904 h 544942"/>
                <a:gd name="connsiteX122" fmla="*/ 871727 w 1299676"/>
                <a:gd name="connsiteY122" fmla="*/ 182700 h 544942"/>
                <a:gd name="connsiteX123" fmla="*/ 898360 w 1299676"/>
                <a:gd name="connsiteY123" fmla="*/ 187021 h 544942"/>
                <a:gd name="connsiteX124" fmla="*/ 916356 w 1299676"/>
                <a:gd name="connsiteY124" fmla="*/ 189541 h 544942"/>
                <a:gd name="connsiteX125" fmla="*/ 907718 w 1299676"/>
                <a:gd name="connsiteY125" fmla="*/ 133728 h 544942"/>
                <a:gd name="connsiteX126" fmla="*/ 995897 w 1299676"/>
                <a:gd name="connsiteY126" fmla="*/ 121485 h 544942"/>
                <a:gd name="connsiteX127" fmla="*/ 935791 w 1299676"/>
                <a:gd name="connsiteY127" fmla="*/ 129767 h 544942"/>
                <a:gd name="connsiteX128" fmla="*/ 944069 w 1299676"/>
                <a:gd name="connsiteY128" fmla="*/ 188821 h 544942"/>
                <a:gd name="connsiteX129" fmla="*/ 1003455 w 1299676"/>
                <a:gd name="connsiteY129" fmla="*/ 166496 h 544942"/>
                <a:gd name="connsiteX130" fmla="*/ 995897 w 1299676"/>
                <a:gd name="connsiteY130" fmla="*/ 121485 h 544942"/>
                <a:gd name="connsiteX131" fmla="*/ 1023610 w 1299676"/>
                <a:gd name="connsiteY131" fmla="*/ 108522 h 544942"/>
                <a:gd name="connsiteX132" fmla="*/ 1034408 w 1299676"/>
                <a:gd name="connsiteY132" fmla="*/ 171177 h 544942"/>
                <a:gd name="connsiteX133" fmla="*/ 1057082 w 1299676"/>
                <a:gd name="connsiteY133" fmla="*/ 185941 h 544942"/>
                <a:gd name="connsiteX134" fmla="*/ 1108550 w 1299676"/>
                <a:gd name="connsiteY134" fmla="*/ 179099 h 544942"/>
                <a:gd name="connsiteX135" fmla="*/ 1097033 w 1299676"/>
                <a:gd name="connsiteY135" fmla="*/ 124006 h 544942"/>
                <a:gd name="connsiteX136" fmla="*/ 1023610 w 1299676"/>
                <a:gd name="connsiteY136" fmla="*/ 108522 h 544942"/>
                <a:gd name="connsiteX137" fmla="*/ 425432 w 1299676"/>
                <a:gd name="connsiteY137" fmla="*/ 101681 h 544942"/>
                <a:gd name="connsiteX138" fmla="*/ 385841 w 1299676"/>
                <a:gd name="connsiteY138" fmla="*/ 104561 h 544942"/>
                <a:gd name="connsiteX139" fmla="*/ 368566 w 1299676"/>
                <a:gd name="connsiteY139" fmla="*/ 111403 h 544942"/>
                <a:gd name="connsiteX140" fmla="*/ 421833 w 1299676"/>
                <a:gd name="connsiteY140" fmla="*/ 232392 h 544942"/>
                <a:gd name="connsiteX141" fmla="*/ 433914 w 1299676"/>
                <a:gd name="connsiteY141" fmla="*/ 318777 h 544942"/>
                <a:gd name="connsiteX142" fmla="*/ 433711 w 1299676"/>
                <a:gd name="connsiteY142" fmla="*/ 320253 h 544942"/>
                <a:gd name="connsiteX143" fmla="*/ 434070 w 1299676"/>
                <a:gd name="connsiteY143" fmla="*/ 320089 h 544942"/>
                <a:gd name="connsiteX144" fmla="*/ 434070 w 1299676"/>
                <a:gd name="connsiteY144" fmla="*/ 372825 h 544942"/>
                <a:gd name="connsiteX145" fmla="*/ 430921 w 1299676"/>
                <a:gd name="connsiteY145" fmla="*/ 395375 h 544942"/>
                <a:gd name="connsiteX146" fmla="*/ 418220 w 1299676"/>
                <a:gd name="connsiteY146" fmla="*/ 412901 h 544942"/>
                <a:gd name="connsiteX147" fmla="*/ 430246 w 1299676"/>
                <a:gd name="connsiteY147" fmla="*/ 366523 h 544942"/>
                <a:gd name="connsiteX148" fmla="*/ 425073 w 1299676"/>
                <a:gd name="connsiteY148" fmla="*/ 317732 h 544942"/>
                <a:gd name="connsiteX149" fmla="*/ 384042 w 1299676"/>
                <a:gd name="connsiteY149" fmla="*/ 185580 h 544942"/>
                <a:gd name="connsiteX150" fmla="*/ 338333 w 1299676"/>
                <a:gd name="connsiteY150" fmla="*/ 125086 h 544942"/>
                <a:gd name="connsiteX151" fmla="*/ 319257 w 1299676"/>
                <a:gd name="connsiteY151" fmla="*/ 145971 h 544942"/>
                <a:gd name="connsiteX152" fmla="*/ 307380 w 1299676"/>
                <a:gd name="connsiteY152" fmla="*/ 179099 h 544942"/>
                <a:gd name="connsiteX153" fmla="*/ 298742 w 1299676"/>
                <a:gd name="connsiteY153" fmla="*/ 206465 h 544942"/>
                <a:gd name="connsiteX154" fmla="*/ 337613 w 1299676"/>
                <a:gd name="connsiteY154" fmla="*/ 214387 h 544942"/>
                <a:gd name="connsiteX155" fmla="*/ 368925 w 1299676"/>
                <a:gd name="connsiteY155" fmla="*/ 242114 h 544942"/>
                <a:gd name="connsiteX156" fmla="*/ 357768 w 1299676"/>
                <a:gd name="connsiteY156" fmla="*/ 210066 h 544942"/>
                <a:gd name="connsiteX157" fmla="*/ 378643 w 1299676"/>
                <a:gd name="connsiteY157" fmla="*/ 233112 h 544942"/>
                <a:gd name="connsiteX158" fmla="*/ 389441 w 1299676"/>
                <a:gd name="connsiteY158" fmla="*/ 355541 h 544942"/>
                <a:gd name="connsiteX159" fmla="*/ 381522 w 1299676"/>
                <a:gd name="connsiteY159" fmla="*/ 367064 h 544942"/>
                <a:gd name="connsiteX160" fmla="*/ 371445 w 1299676"/>
                <a:gd name="connsiteY160" fmla="*/ 342218 h 544942"/>
                <a:gd name="connsiteX161" fmla="*/ 340492 w 1299676"/>
                <a:gd name="connsiteY161" fmla="*/ 402352 h 544942"/>
                <a:gd name="connsiteX162" fmla="*/ 381522 w 1299676"/>
                <a:gd name="connsiteY162" fmla="*/ 449524 h 544942"/>
                <a:gd name="connsiteX163" fmla="*/ 406717 w 1299676"/>
                <a:gd name="connsiteY163" fmla="*/ 462847 h 544942"/>
                <a:gd name="connsiteX164" fmla="*/ 439829 w 1299676"/>
                <a:gd name="connsiteY164" fmla="*/ 468248 h 544942"/>
                <a:gd name="connsiteX165" fmla="*/ 533407 w 1299676"/>
                <a:gd name="connsiteY165" fmla="*/ 466448 h 544942"/>
                <a:gd name="connsiteX166" fmla="*/ 580196 w 1299676"/>
                <a:gd name="connsiteY166" fmla="*/ 458526 h 544942"/>
                <a:gd name="connsiteX167" fmla="*/ 631304 w 1299676"/>
                <a:gd name="connsiteY167" fmla="*/ 453845 h 544942"/>
                <a:gd name="connsiteX168" fmla="*/ 635190 w 1299676"/>
                <a:gd name="connsiteY168" fmla="*/ 424338 h 544942"/>
                <a:gd name="connsiteX169" fmla="*/ 645340 w 1299676"/>
                <a:gd name="connsiteY169" fmla="*/ 347259 h 544942"/>
                <a:gd name="connsiteX170" fmla="*/ 605030 w 1299676"/>
                <a:gd name="connsiteY170" fmla="*/ 352300 h 544942"/>
                <a:gd name="connsiteX171" fmla="*/ 554282 w 1299676"/>
                <a:gd name="connsiteY171" fmla="*/ 391189 h 544942"/>
                <a:gd name="connsiteX172" fmla="*/ 534760 w 1299676"/>
                <a:gd name="connsiteY172" fmla="*/ 419511 h 544942"/>
                <a:gd name="connsiteX173" fmla="*/ 532687 w 1299676"/>
                <a:gd name="connsiteY173" fmla="*/ 422517 h 544942"/>
                <a:gd name="connsiteX174" fmla="*/ 532996 w 1299676"/>
                <a:gd name="connsiteY174" fmla="*/ 419426 h 544942"/>
                <a:gd name="connsiteX175" fmla="*/ 535926 w 1299676"/>
                <a:gd name="connsiteY175" fmla="*/ 390109 h 544942"/>
                <a:gd name="connsiteX176" fmla="*/ 510732 w 1299676"/>
                <a:gd name="connsiteY176" fmla="*/ 404873 h 544942"/>
                <a:gd name="connsiteX177" fmla="*/ 500655 w 1299676"/>
                <a:gd name="connsiteY177" fmla="*/ 405593 h 544942"/>
                <a:gd name="connsiteX178" fmla="*/ 495976 w 1299676"/>
                <a:gd name="connsiteY178" fmla="*/ 393710 h 544942"/>
                <a:gd name="connsiteX179" fmla="*/ 508213 w 1299676"/>
                <a:gd name="connsiteY179" fmla="*/ 371745 h 544942"/>
                <a:gd name="connsiteX180" fmla="*/ 531607 w 1299676"/>
                <a:gd name="connsiteY180" fmla="*/ 350500 h 544942"/>
                <a:gd name="connsiteX181" fmla="*/ 543125 w 1299676"/>
                <a:gd name="connsiteY181" fmla="*/ 335016 h 544942"/>
                <a:gd name="connsiteX182" fmla="*/ 537726 w 1299676"/>
                <a:gd name="connsiteY182" fmla="*/ 268760 h 544942"/>
                <a:gd name="connsiteX183" fmla="*/ 524409 w 1299676"/>
                <a:gd name="connsiteY183" fmla="*/ 269841 h 544942"/>
                <a:gd name="connsiteX184" fmla="*/ 457465 w 1299676"/>
                <a:gd name="connsiteY184" fmla="*/ 309450 h 544942"/>
                <a:gd name="connsiteX185" fmla="*/ 434070 w 1299676"/>
                <a:gd name="connsiteY185" fmla="*/ 320089 h 544942"/>
                <a:gd name="connsiteX186" fmla="*/ 434070 w 1299676"/>
                <a:gd name="connsiteY186" fmla="*/ 319892 h 544942"/>
                <a:gd name="connsiteX187" fmla="*/ 433914 w 1299676"/>
                <a:gd name="connsiteY187" fmla="*/ 318777 h 544942"/>
                <a:gd name="connsiteX188" fmla="*/ 436590 w 1299676"/>
                <a:gd name="connsiteY188" fmla="*/ 299368 h 544942"/>
                <a:gd name="connsiteX189" fmla="*/ 510012 w 1299676"/>
                <a:gd name="connsiteY189" fmla="*/ 241394 h 544942"/>
                <a:gd name="connsiteX190" fmla="*/ 531247 w 1299676"/>
                <a:gd name="connsiteY190" fmla="*/ 236353 h 544942"/>
                <a:gd name="connsiteX191" fmla="*/ 506773 w 1299676"/>
                <a:gd name="connsiteY191" fmla="*/ 176938 h 544942"/>
                <a:gd name="connsiteX192" fmla="*/ 489497 w 1299676"/>
                <a:gd name="connsiteY192" fmla="*/ 167216 h 544942"/>
                <a:gd name="connsiteX193" fmla="*/ 447747 w 1299676"/>
                <a:gd name="connsiteY193" fmla="*/ 186661 h 544942"/>
                <a:gd name="connsiteX194" fmla="*/ 428672 w 1299676"/>
                <a:gd name="connsiteY194" fmla="*/ 198904 h 544942"/>
                <a:gd name="connsiteX195" fmla="*/ 488058 w 1299676"/>
                <a:gd name="connsiteY195" fmla="*/ 143811 h 544942"/>
                <a:gd name="connsiteX196" fmla="*/ 425432 w 1299676"/>
                <a:gd name="connsiteY196" fmla="*/ 101681 h 544942"/>
                <a:gd name="connsiteX197" fmla="*/ 567509 w 1299676"/>
                <a:gd name="connsiteY197" fmla="*/ 66077 h 544942"/>
                <a:gd name="connsiteX198" fmla="*/ 553562 w 1299676"/>
                <a:gd name="connsiteY198" fmla="*/ 68193 h 544942"/>
                <a:gd name="connsiteX199" fmla="*/ 480859 w 1299676"/>
                <a:gd name="connsiteY199" fmla="*/ 100960 h 544942"/>
                <a:gd name="connsiteX200" fmla="*/ 517931 w 1299676"/>
                <a:gd name="connsiteY200" fmla="*/ 148852 h 544942"/>
                <a:gd name="connsiteX201" fmla="*/ 541325 w 1299676"/>
                <a:gd name="connsiteY201" fmla="*/ 160014 h 544942"/>
                <a:gd name="connsiteX202" fmla="*/ 564000 w 1299676"/>
                <a:gd name="connsiteY202" fmla="*/ 154253 h 544942"/>
                <a:gd name="connsiteX203" fmla="*/ 612948 w 1299676"/>
                <a:gd name="connsiteY203" fmla="*/ 124726 h 544942"/>
                <a:gd name="connsiteX204" fmla="*/ 578756 w 1299676"/>
                <a:gd name="connsiteY204" fmla="*/ 72874 h 544942"/>
                <a:gd name="connsiteX205" fmla="*/ 567509 w 1299676"/>
                <a:gd name="connsiteY205" fmla="*/ 66077 h 544942"/>
                <a:gd name="connsiteX206" fmla="*/ 658207 w 1299676"/>
                <a:gd name="connsiteY206" fmla="*/ 53429 h 544942"/>
                <a:gd name="connsiteX207" fmla="*/ 607189 w 1299676"/>
                <a:gd name="connsiteY207" fmla="*/ 60631 h 544942"/>
                <a:gd name="connsiteX208" fmla="*/ 615107 w 1299676"/>
                <a:gd name="connsiteY208" fmla="*/ 73594 h 544942"/>
                <a:gd name="connsiteX209" fmla="*/ 639222 w 1299676"/>
                <a:gd name="connsiteY209" fmla="*/ 109962 h 544942"/>
                <a:gd name="connsiteX210" fmla="*/ 666935 w 1299676"/>
                <a:gd name="connsiteY210" fmla="*/ 128327 h 544942"/>
                <a:gd name="connsiteX211" fmla="*/ 745756 w 1299676"/>
                <a:gd name="connsiteY211" fmla="*/ 111403 h 544942"/>
                <a:gd name="connsiteX212" fmla="*/ 721282 w 1299676"/>
                <a:gd name="connsiteY212" fmla="*/ 73234 h 544942"/>
                <a:gd name="connsiteX213" fmla="*/ 707605 w 1299676"/>
                <a:gd name="connsiteY213" fmla="*/ 62431 h 544942"/>
                <a:gd name="connsiteX214" fmla="*/ 658207 w 1299676"/>
                <a:gd name="connsiteY214" fmla="*/ 53429 h 544942"/>
                <a:gd name="connsiteX215" fmla="*/ 945869 w 1299676"/>
                <a:gd name="connsiteY215" fmla="*/ 42266 h 544942"/>
                <a:gd name="connsiteX216" fmla="*/ 892602 w 1299676"/>
                <a:gd name="connsiteY216" fmla="*/ 49108 h 544942"/>
                <a:gd name="connsiteX217" fmla="*/ 916716 w 1299676"/>
                <a:gd name="connsiteY217" fmla="*/ 84036 h 544942"/>
                <a:gd name="connsiteX218" fmla="*/ 927513 w 1299676"/>
                <a:gd name="connsiteY218" fmla="*/ 91238 h 544942"/>
                <a:gd name="connsiteX219" fmla="*/ 980781 w 1299676"/>
                <a:gd name="connsiteY219" fmla="*/ 86917 h 544942"/>
                <a:gd name="connsiteX220" fmla="*/ 954507 w 1299676"/>
                <a:gd name="connsiteY220" fmla="*/ 44787 h 544942"/>
                <a:gd name="connsiteX221" fmla="*/ 945869 w 1299676"/>
                <a:gd name="connsiteY221" fmla="*/ 42266 h 544942"/>
                <a:gd name="connsiteX222" fmla="*/ 832136 w 1299676"/>
                <a:gd name="connsiteY222" fmla="*/ 41546 h 544942"/>
                <a:gd name="connsiteX223" fmla="*/ 810901 w 1299676"/>
                <a:gd name="connsiteY223" fmla="*/ 44067 h 544942"/>
                <a:gd name="connsiteX224" fmla="*/ 736039 w 1299676"/>
                <a:gd name="connsiteY224" fmla="*/ 64592 h 544942"/>
                <a:gd name="connsiteX225" fmla="*/ 760873 w 1299676"/>
                <a:gd name="connsiteY225" fmla="*/ 97720 h 544942"/>
                <a:gd name="connsiteX226" fmla="*/ 779228 w 1299676"/>
                <a:gd name="connsiteY226" fmla="*/ 104921 h 544942"/>
                <a:gd name="connsiteX227" fmla="*/ 824578 w 1299676"/>
                <a:gd name="connsiteY227" fmla="*/ 102041 h 544942"/>
                <a:gd name="connsiteX228" fmla="*/ 894401 w 1299676"/>
                <a:gd name="connsiteY228" fmla="*/ 92678 h 544942"/>
                <a:gd name="connsiteX229" fmla="*/ 874606 w 1299676"/>
                <a:gd name="connsiteY229" fmla="*/ 62431 h 544942"/>
                <a:gd name="connsiteX230" fmla="*/ 832136 w 1299676"/>
                <a:gd name="connsiteY230" fmla="*/ 41546 h 544942"/>
                <a:gd name="connsiteX231" fmla="*/ 1121147 w 1299676"/>
                <a:gd name="connsiteY231" fmla="*/ 37945 h 544942"/>
                <a:gd name="connsiteX232" fmla="*/ 1058162 w 1299676"/>
                <a:gd name="connsiteY232" fmla="*/ 42266 h 544942"/>
                <a:gd name="connsiteX233" fmla="*/ 1120427 w 1299676"/>
                <a:gd name="connsiteY233" fmla="*/ 98440 h 544942"/>
                <a:gd name="connsiteX234" fmla="*/ 1220844 w 1299676"/>
                <a:gd name="connsiteY234" fmla="*/ 105641 h 544942"/>
                <a:gd name="connsiteX235" fmla="*/ 1203568 w 1299676"/>
                <a:gd name="connsiteY235" fmla="*/ 118965 h 544942"/>
                <a:gd name="connsiteX236" fmla="*/ 1154979 w 1299676"/>
                <a:gd name="connsiteY236" fmla="*/ 113563 h 544942"/>
                <a:gd name="connsiteX237" fmla="*/ 1129065 w 1299676"/>
                <a:gd name="connsiteY237" fmla="*/ 118244 h 544942"/>
                <a:gd name="connsiteX238" fmla="*/ 1142742 w 1299676"/>
                <a:gd name="connsiteY238" fmla="*/ 183060 h 544942"/>
                <a:gd name="connsiteX239" fmla="*/ 1162897 w 1299676"/>
                <a:gd name="connsiteY239" fmla="*/ 209706 h 544942"/>
                <a:gd name="connsiteX240" fmla="*/ 1141662 w 1299676"/>
                <a:gd name="connsiteY240" fmla="*/ 209706 h 544942"/>
                <a:gd name="connsiteX241" fmla="*/ 1132665 w 1299676"/>
                <a:gd name="connsiteY241" fmla="*/ 264079 h 544942"/>
                <a:gd name="connsiteX242" fmla="*/ 1206807 w 1299676"/>
                <a:gd name="connsiteY242" fmla="*/ 257958 h 544942"/>
                <a:gd name="connsiteX243" fmla="*/ 1186652 w 1299676"/>
                <a:gd name="connsiteY243" fmla="*/ 272721 h 544942"/>
                <a:gd name="connsiteX244" fmla="*/ 1142742 w 1299676"/>
                <a:gd name="connsiteY244" fmla="*/ 284244 h 544942"/>
                <a:gd name="connsiteX245" fmla="*/ 1114669 w 1299676"/>
                <a:gd name="connsiteY245" fmla="*/ 309090 h 544942"/>
                <a:gd name="connsiteX246" fmla="*/ 1099912 w 1299676"/>
                <a:gd name="connsiteY246" fmla="*/ 336816 h 544942"/>
                <a:gd name="connsiteX247" fmla="*/ 1087675 w 1299676"/>
                <a:gd name="connsiteY247" fmla="*/ 350140 h 544942"/>
                <a:gd name="connsiteX248" fmla="*/ 1085156 w 1299676"/>
                <a:gd name="connsiteY248" fmla="*/ 347619 h 544942"/>
                <a:gd name="connsiteX249" fmla="*/ 1090914 w 1299676"/>
                <a:gd name="connsiteY249" fmla="*/ 306929 h 544942"/>
                <a:gd name="connsiteX250" fmla="*/ 1016412 w 1299676"/>
                <a:gd name="connsiteY250" fmla="*/ 306929 h 544942"/>
                <a:gd name="connsiteX251" fmla="*/ 982220 w 1299676"/>
                <a:gd name="connsiteY251" fmla="*/ 374986 h 544942"/>
                <a:gd name="connsiteX252" fmla="*/ 988699 w 1299676"/>
                <a:gd name="connsiteY252" fmla="*/ 308730 h 544942"/>
                <a:gd name="connsiteX253" fmla="*/ 937951 w 1299676"/>
                <a:gd name="connsiteY253" fmla="*/ 322773 h 544942"/>
                <a:gd name="connsiteX254" fmla="*/ 904479 w 1299676"/>
                <a:gd name="connsiteY254" fmla="*/ 437281 h 544942"/>
                <a:gd name="connsiteX255" fmla="*/ 977181 w 1299676"/>
                <a:gd name="connsiteY255" fmla="*/ 421797 h 544942"/>
                <a:gd name="connsiteX256" fmla="*/ 1082636 w 1299676"/>
                <a:gd name="connsiteY256" fmla="*/ 410634 h 544942"/>
                <a:gd name="connsiteX257" fmla="*/ 1115029 w 1299676"/>
                <a:gd name="connsiteY257" fmla="*/ 405953 h 544942"/>
                <a:gd name="connsiteX258" fmla="*/ 1187012 w 1299676"/>
                <a:gd name="connsiteY258" fmla="*/ 369224 h 544942"/>
                <a:gd name="connsiteX259" fmla="*/ 1190251 w 1299676"/>
                <a:gd name="connsiteY259" fmla="*/ 366704 h 544942"/>
                <a:gd name="connsiteX260" fmla="*/ 1239559 w 1299676"/>
                <a:gd name="connsiteY260" fmla="*/ 293246 h 544942"/>
                <a:gd name="connsiteX261" fmla="*/ 1249637 w 1299676"/>
                <a:gd name="connsiteY261" fmla="*/ 265520 h 544942"/>
                <a:gd name="connsiteX262" fmla="*/ 1257195 w 1299676"/>
                <a:gd name="connsiteY262" fmla="*/ 213307 h 544942"/>
                <a:gd name="connsiteX263" fmla="*/ 1248917 w 1299676"/>
                <a:gd name="connsiteY263" fmla="*/ 138409 h 544942"/>
                <a:gd name="connsiteX264" fmla="*/ 1224443 w 1299676"/>
                <a:gd name="connsiteY264" fmla="*/ 87277 h 544942"/>
                <a:gd name="connsiteX265" fmla="*/ 1202488 w 1299676"/>
                <a:gd name="connsiteY265" fmla="*/ 61711 h 544942"/>
                <a:gd name="connsiteX266" fmla="*/ 1183772 w 1299676"/>
                <a:gd name="connsiteY266" fmla="*/ 53429 h 544942"/>
                <a:gd name="connsiteX267" fmla="*/ 1126906 w 1299676"/>
                <a:gd name="connsiteY267" fmla="*/ 39026 h 544942"/>
                <a:gd name="connsiteX268" fmla="*/ 1121147 w 1299676"/>
                <a:gd name="connsiteY268" fmla="*/ 37945 h 544942"/>
                <a:gd name="connsiteX269" fmla="*/ 980781 w 1299676"/>
                <a:gd name="connsiteY269" fmla="*/ 36505 h 544942"/>
                <a:gd name="connsiteX270" fmla="*/ 979701 w 1299676"/>
                <a:gd name="connsiteY270" fmla="*/ 40826 h 544942"/>
                <a:gd name="connsiteX271" fmla="*/ 1000576 w 1299676"/>
                <a:gd name="connsiteY271" fmla="*/ 67112 h 544942"/>
                <a:gd name="connsiteX272" fmla="*/ 1014613 w 1299676"/>
                <a:gd name="connsiteY272" fmla="*/ 75754 h 544942"/>
                <a:gd name="connsiteX273" fmla="*/ 1060682 w 1299676"/>
                <a:gd name="connsiteY273" fmla="*/ 94479 h 544942"/>
                <a:gd name="connsiteX274" fmla="*/ 1087675 w 1299676"/>
                <a:gd name="connsiteY274" fmla="*/ 103121 h 544942"/>
                <a:gd name="connsiteX275" fmla="*/ 1043406 w 1299676"/>
                <a:gd name="connsiteY275" fmla="*/ 46588 h 544942"/>
                <a:gd name="connsiteX276" fmla="*/ 1036567 w 1299676"/>
                <a:gd name="connsiteY276" fmla="*/ 42266 h 544942"/>
                <a:gd name="connsiteX277" fmla="*/ 980781 w 1299676"/>
                <a:gd name="connsiteY277" fmla="*/ 36505 h 544942"/>
                <a:gd name="connsiteX278" fmla="*/ 827457 w 1299676"/>
                <a:gd name="connsiteY278" fmla="*/ 857 h 544942"/>
                <a:gd name="connsiteX279" fmla="*/ 849052 w 1299676"/>
                <a:gd name="connsiteY279" fmla="*/ 4458 h 544942"/>
                <a:gd name="connsiteX280" fmla="*/ 917076 w 1299676"/>
                <a:gd name="connsiteY280" fmla="*/ 8779 h 544942"/>
                <a:gd name="connsiteX281" fmla="*/ 1007774 w 1299676"/>
                <a:gd name="connsiteY281" fmla="*/ 5178 h 544942"/>
                <a:gd name="connsiteX282" fmla="*/ 1075078 w 1299676"/>
                <a:gd name="connsiteY282" fmla="*/ 6618 h 544942"/>
                <a:gd name="connsiteX283" fmla="*/ 1165777 w 1299676"/>
                <a:gd name="connsiteY283" fmla="*/ 5178 h 544942"/>
                <a:gd name="connsiteX284" fmla="*/ 1223003 w 1299676"/>
                <a:gd name="connsiteY284" fmla="*/ 28943 h 544942"/>
                <a:gd name="connsiteX285" fmla="*/ 1264033 w 1299676"/>
                <a:gd name="connsiteY285" fmla="*/ 73954 h 544942"/>
                <a:gd name="connsiteX286" fmla="*/ 1285988 w 1299676"/>
                <a:gd name="connsiteY286" fmla="*/ 122205 h 544942"/>
                <a:gd name="connsiteX287" fmla="*/ 1298945 w 1299676"/>
                <a:gd name="connsiteY287" fmla="*/ 220149 h 544942"/>
                <a:gd name="connsiteX288" fmla="*/ 1283109 w 1299676"/>
                <a:gd name="connsiteY288" fmla="*/ 288565 h 544942"/>
                <a:gd name="connsiteX289" fmla="*/ 1269792 w 1299676"/>
                <a:gd name="connsiteY289" fmla="*/ 318812 h 544942"/>
                <a:gd name="connsiteX290" fmla="*/ 1248917 w 1299676"/>
                <a:gd name="connsiteY290" fmla="*/ 356981 h 544942"/>
                <a:gd name="connsiteX291" fmla="*/ 1227322 w 1299676"/>
                <a:gd name="connsiteY291" fmla="*/ 385068 h 544942"/>
                <a:gd name="connsiteX292" fmla="*/ 1192770 w 1299676"/>
                <a:gd name="connsiteY292" fmla="*/ 410994 h 544942"/>
                <a:gd name="connsiteX293" fmla="*/ 1151020 w 1299676"/>
                <a:gd name="connsiteY293" fmla="*/ 433320 h 544942"/>
                <a:gd name="connsiteX294" fmla="*/ 1071479 w 1299676"/>
                <a:gd name="connsiteY294" fmla="*/ 449524 h 544942"/>
                <a:gd name="connsiteX295" fmla="*/ 1018572 w 1299676"/>
                <a:gd name="connsiteY295" fmla="*/ 453845 h 544942"/>
                <a:gd name="connsiteX296" fmla="*/ 836095 w 1299676"/>
                <a:gd name="connsiteY296" fmla="*/ 498135 h 544942"/>
                <a:gd name="connsiteX297" fmla="*/ 779228 w 1299676"/>
                <a:gd name="connsiteY297" fmla="*/ 499216 h 544942"/>
                <a:gd name="connsiteX298" fmla="*/ 713004 w 1299676"/>
                <a:gd name="connsiteY298" fmla="*/ 503177 h 544942"/>
                <a:gd name="connsiteX299" fmla="*/ 641021 w 1299676"/>
                <a:gd name="connsiteY299" fmla="*/ 504257 h 544942"/>
                <a:gd name="connsiteX300" fmla="*/ 517571 w 1299676"/>
                <a:gd name="connsiteY300" fmla="*/ 500656 h 544942"/>
                <a:gd name="connsiteX301" fmla="*/ 466463 w 1299676"/>
                <a:gd name="connsiteY301" fmla="*/ 500296 h 544942"/>
                <a:gd name="connsiteX302" fmla="*/ 394839 w 1299676"/>
                <a:gd name="connsiteY302" fmla="*/ 486973 h 544942"/>
                <a:gd name="connsiteX303" fmla="*/ 358848 w 1299676"/>
                <a:gd name="connsiteY303" fmla="*/ 467528 h 544942"/>
                <a:gd name="connsiteX304" fmla="*/ 326096 w 1299676"/>
                <a:gd name="connsiteY304" fmla="*/ 433320 h 544942"/>
                <a:gd name="connsiteX305" fmla="*/ 309900 w 1299676"/>
                <a:gd name="connsiteY305" fmla="*/ 410634 h 544942"/>
                <a:gd name="connsiteX306" fmla="*/ 294423 w 1299676"/>
                <a:gd name="connsiteY306" fmla="*/ 386508 h 544942"/>
                <a:gd name="connsiteX307" fmla="*/ 280746 w 1299676"/>
                <a:gd name="connsiteY307" fmla="*/ 355901 h 544942"/>
                <a:gd name="connsiteX308" fmla="*/ 270669 w 1299676"/>
                <a:gd name="connsiteY308" fmla="*/ 289645 h 544942"/>
                <a:gd name="connsiteX309" fmla="*/ 272468 w 1299676"/>
                <a:gd name="connsiteY309" fmla="*/ 288925 h 544942"/>
                <a:gd name="connsiteX310" fmla="*/ 275348 w 1299676"/>
                <a:gd name="connsiteY310" fmla="*/ 259758 h 544942"/>
                <a:gd name="connsiteX311" fmla="*/ 274268 w 1299676"/>
                <a:gd name="connsiteY311" fmla="*/ 216908 h 544942"/>
                <a:gd name="connsiteX312" fmla="*/ 278587 w 1299676"/>
                <a:gd name="connsiteY312" fmla="*/ 170097 h 544942"/>
                <a:gd name="connsiteX313" fmla="*/ 287585 w 1299676"/>
                <a:gd name="connsiteY313" fmla="*/ 135889 h 544942"/>
                <a:gd name="connsiteX314" fmla="*/ 330055 w 1299676"/>
                <a:gd name="connsiteY314" fmla="*/ 90158 h 544942"/>
                <a:gd name="connsiteX315" fmla="*/ 437310 w 1299676"/>
                <a:gd name="connsiteY315" fmla="*/ 66752 h 544942"/>
                <a:gd name="connsiteX316" fmla="*/ 480140 w 1299676"/>
                <a:gd name="connsiteY316" fmla="*/ 53429 h 544942"/>
                <a:gd name="connsiteX317" fmla="*/ 530887 w 1299676"/>
                <a:gd name="connsiteY317" fmla="*/ 26423 h 544942"/>
                <a:gd name="connsiteX318" fmla="*/ 570478 w 1299676"/>
                <a:gd name="connsiteY318" fmla="*/ 15260 h 544942"/>
                <a:gd name="connsiteX319" fmla="*/ 655058 w 1299676"/>
                <a:gd name="connsiteY319" fmla="*/ 5178 h 544942"/>
                <a:gd name="connsiteX320" fmla="*/ 699687 w 1299676"/>
                <a:gd name="connsiteY320" fmla="*/ 9859 h 544942"/>
                <a:gd name="connsiteX321" fmla="*/ 749715 w 1299676"/>
                <a:gd name="connsiteY321" fmla="*/ 11299 h 544942"/>
                <a:gd name="connsiteX322" fmla="*/ 827457 w 1299676"/>
                <a:gd name="connsiteY322" fmla="*/ 857 h 5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close/>
                  <a:moveTo>
                    <a:pt x="418795" y="413541"/>
                  </a:moveTo>
                  <a:lnTo>
                    <a:pt x="419162" y="413904"/>
                  </a:lnTo>
                  <a:lnTo>
                    <a:pt x="419122" y="413953"/>
                  </a:lnTo>
                  <a:lnTo>
                    <a:pt x="417499" y="415922"/>
                  </a:lnTo>
                  <a:lnTo>
                    <a:pt x="418585" y="413927"/>
                  </a:lnTo>
                  <a:close/>
                  <a:moveTo>
                    <a:pt x="418220" y="412901"/>
                  </a:moveTo>
                  <a:lnTo>
                    <a:pt x="417962" y="413897"/>
                  </a:lnTo>
                  <a:lnTo>
                    <a:pt x="417874" y="414235"/>
                  </a:lnTo>
                  <a:lnTo>
                    <a:pt x="417514" y="413875"/>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6A6A0575-698B-6748-8503-828DBC3E101B}"/>
                </a:ext>
              </a:extLst>
            </p:cNvPr>
            <p:cNvSpPr>
              <a:spLocks noChangeArrowheads="1"/>
            </p:cNvSpPr>
            <p:nvPr/>
          </p:nvSpPr>
          <p:spPr bwMode="auto">
            <a:xfrm rot="19721628">
              <a:off x="1716583" y="5905148"/>
              <a:ext cx="905276" cy="1306655"/>
            </a:xfrm>
            <a:custGeom>
              <a:avLst/>
              <a:gdLst>
                <a:gd name="connsiteX0" fmla="*/ 193350 w 911693"/>
                <a:gd name="connsiteY0" fmla="*/ 894884 h 1315854"/>
                <a:gd name="connsiteX1" fmla="*/ 228637 w 911693"/>
                <a:gd name="connsiteY1" fmla="*/ 953626 h 1315854"/>
                <a:gd name="connsiteX2" fmla="*/ 268605 w 911693"/>
                <a:gd name="connsiteY2" fmla="*/ 999395 h 1315854"/>
                <a:gd name="connsiteX3" fmla="*/ 434598 w 911693"/>
                <a:gd name="connsiteY3" fmla="*/ 1116879 h 1315854"/>
                <a:gd name="connsiteX4" fmla="*/ 476726 w 911693"/>
                <a:gd name="connsiteY4" fmla="*/ 1142466 h 1315854"/>
                <a:gd name="connsiteX5" fmla="*/ 418395 w 911693"/>
                <a:gd name="connsiteY5" fmla="*/ 1131294 h 1315854"/>
                <a:gd name="connsiteX6" fmla="*/ 324416 w 911693"/>
                <a:gd name="connsiteY6" fmla="*/ 1066065 h 1315854"/>
                <a:gd name="connsiteX7" fmla="*/ 268965 w 911693"/>
                <a:gd name="connsiteY7" fmla="*/ 1012368 h 1315854"/>
                <a:gd name="connsiteX8" fmla="*/ 258163 w 911693"/>
                <a:gd name="connsiteY8" fmla="*/ 1005161 h 1315854"/>
                <a:gd name="connsiteX9" fmla="*/ 297771 w 911693"/>
                <a:gd name="connsiteY9" fmla="*/ 1065344 h 1315854"/>
                <a:gd name="connsiteX10" fmla="*/ 351061 w 911693"/>
                <a:gd name="connsiteY10" fmla="*/ 1117960 h 1315854"/>
                <a:gd name="connsiteX11" fmla="*/ 288409 w 911693"/>
                <a:gd name="connsiteY11" fmla="*/ 1090571 h 1315854"/>
                <a:gd name="connsiteX12" fmla="*/ 241960 w 911693"/>
                <a:gd name="connsiteY12" fmla="*/ 1029667 h 1315854"/>
                <a:gd name="connsiteX13" fmla="*/ 196231 w 911693"/>
                <a:gd name="connsiteY13" fmla="*/ 920111 h 1315854"/>
                <a:gd name="connsiteX14" fmla="*/ 189749 w 911693"/>
                <a:gd name="connsiteY14" fmla="*/ 896326 h 1315854"/>
                <a:gd name="connsiteX15" fmla="*/ 193350 w 911693"/>
                <a:gd name="connsiteY15" fmla="*/ 894884 h 1315854"/>
                <a:gd name="connsiteX16" fmla="*/ 391473 w 911693"/>
                <a:gd name="connsiteY16" fmla="*/ 559301 h 1315854"/>
                <a:gd name="connsiteX17" fmla="*/ 412352 w 911693"/>
                <a:gd name="connsiteY17" fmla="*/ 653954 h 1315854"/>
                <a:gd name="connsiteX18" fmla="*/ 422071 w 911693"/>
                <a:gd name="connsiteY18" fmla="*/ 682026 h 1315854"/>
                <a:gd name="connsiteX19" fmla="*/ 523584 w 911693"/>
                <a:gd name="connsiteY19" fmla="*/ 809789 h 1315854"/>
                <a:gd name="connsiteX20" fmla="*/ 584420 w 911693"/>
                <a:gd name="connsiteY20" fmla="*/ 865573 h 1315854"/>
                <a:gd name="connsiteX21" fmla="*/ 662534 w 911693"/>
                <a:gd name="connsiteY21" fmla="*/ 909481 h 1315854"/>
                <a:gd name="connsiteX22" fmla="*/ 733449 w 911693"/>
                <a:gd name="connsiteY22" fmla="*/ 933594 h 1315854"/>
                <a:gd name="connsiteX23" fmla="*/ 746768 w 911693"/>
                <a:gd name="connsiteY23" fmla="*/ 938273 h 1315854"/>
                <a:gd name="connsiteX24" fmla="*/ 800044 w 911693"/>
                <a:gd name="connsiteY24" fmla="*/ 892206 h 1315854"/>
                <a:gd name="connsiteX25" fmla="*/ 852961 w 911693"/>
                <a:gd name="connsiteY25" fmla="*/ 865214 h 1315854"/>
                <a:gd name="connsiteX26" fmla="*/ 883558 w 911693"/>
                <a:gd name="connsiteY26" fmla="*/ 825625 h 1315854"/>
                <a:gd name="connsiteX27" fmla="*/ 862320 w 911693"/>
                <a:gd name="connsiteY27" fmla="*/ 827424 h 1315854"/>
                <a:gd name="connsiteX28" fmla="*/ 749288 w 911693"/>
                <a:gd name="connsiteY28" fmla="*/ 816987 h 1315854"/>
                <a:gd name="connsiteX29" fmla="*/ 667934 w 911693"/>
                <a:gd name="connsiteY29" fmla="*/ 792874 h 1315854"/>
                <a:gd name="connsiteX30" fmla="*/ 585860 w 911693"/>
                <a:gd name="connsiteY30" fmla="*/ 759044 h 1315854"/>
                <a:gd name="connsiteX31" fmla="*/ 532223 w 911693"/>
                <a:gd name="connsiteY31" fmla="*/ 722335 h 1315854"/>
                <a:gd name="connsiteX32" fmla="*/ 446549 w 911693"/>
                <a:gd name="connsiteY32" fmla="*/ 635600 h 1315854"/>
                <a:gd name="connsiteX33" fmla="*/ 391473 w 911693"/>
                <a:gd name="connsiteY33" fmla="*/ 559301 h 1315854"/>
                <a:gd name="connsiteX34" fmla="*/ 200504 w 911693"/>
                <a:gd name="connsiteY34" fmla="*/ 309097 h 1315854"/>
                <a:gd name="connsiteX35" fmla="*/ 178382 w 911693"/>
                <a:gd name="connsiteY35" fmla="*/ 384614 h 1315854"/>
                <a:gd name="connsiteX36" fmla="*/ 146624 w 911693"/>
                <a:gd name="connsiteY36" fmla="*/ 568373 h 1315854"/>
                <a:gd name="connsiteX37" fmla="*/ 152334 w 911693"/>
                <a:gd name="connsiteY37" fmla="*/ 757885 h 1315854"/>
                <a:gd name="connsiteX38" fmla="*/ 159113 w 911693"/>
                <a:gd name="connsiteY38" fmla="*/ 792767 h 1315854"/>
                <a:gd name="connsiteX39" fmla="*/ 158756 w 911693"/>
                <a:gd name="connsiteY39" fmla="*/ 810388 h 1315854"/>
                <a:gd name="connsiteX40" fmla="*/ 146624 w 911693"/>
                <a:gd name="connsiteY40" fmla="*/ 799959 h 1315854"/>
                <a:gd name="connsiteX41" fmla="*/ 130924 w 911693"/>
                <a:gd name="connsiteY41" fmla="*/ 752131 h 1315854"/>
                <a:gd name="connsiteX42" fmla="*/ 138061 w 911693"/>
                <a:gd name="connsiteY42" fmla="*/ 486023 h 1315854"/>
                <a:gd name="connsiteX43" fmla="*/ 200504 w 911693"/>
                <a:gd name="connsiteY43" fmla="*/ 309097 h 1315854"/>
                <a:gd name="connsiteX44" fmla="*/ 375994 w 911693"/>
                <a:gd name="connsiteY44" fmla="*/ 257708 h 1315854"/>
                <a:gd name="connsiteX45" fmla="*/ 351876 w 911693"/>
                <a:gd name="connsiteY45" fmla="*/ 313492 h 1315854"/>
                <a:gd name="connsiteX46" fmla="*/ 335317 w 911693"/>
                <a:gd name="connsiteY46" fmla="*/ 444854 h 1315854"/>
                <a:gd name="connsiteX47" fmla="*/ 342517 w 911693"/>
                <a:gd name="connsiteY47" fmla="*/ 573337 h 1315854"/>
                <a:gd name="connsiteX48" fmla="*/ 349356 w 911693"/>
                <a:gd name="connsiteY48" fmla="*/ 643877 h 1315854"/>
                <a:gd name="connsiteX49" fmla="*/ 380674 w 911693"/>
                <a:gd name="connsiteY49" fmla="*/ 772720 h 1315854"/>
                <a:gd name="connsiteX50" fmla="*/ 401553 w 911693"/>
                <a:gd name="connsiteY50" fmla="*/ 828144 h 1315854"/>
                <a:gd name="connsiteX51" fmla="*/ 466348 w 911693"/>
                <a:gd name="connsiteY51" fmla="*/ 931794 h 1315854"/>
                <a:gd name="connsiteX52" fmla="*/ 588739 w 911693"/>
                <a:gd name="connsiteY52" fmla="*/ 1041923 h 1315854"/>
                <a:gd name="connsiteX53" fmla="*/ 722290 w 911693"/>
                <a:gd name="connsiteY53" fmla="*/ 1088709 h 1315854"/>
                <a:gd name="connsiteX54" fmla="*/ 773766 w 911693"/>
                <a:gd name="connsiteY54" fmla="*/ 1050200 h 1315854"/>
                <a:gd name="connsiteX55" fmla="*/ 811924 w 911693"/>
                <a:gd name="connsiteY55" fmla="*/ 975342 h 1315854"/>
                <a:gd name="connsiteX56" fmla="*/ 778446 w 911693"/>
                <a:gd name="connsiteY56" fmla="*/ 971023 h 1315854"/>
                <a:gd name="connsiteX57" fmla="*/ 721210 w 911693"/>
                <a:gd name="connsiteY57" fmla="*/ 958427 h 1315854"/>
                <a:gd name="connsiteX58" fmla="*/ 646695 w 911693"/>
                <a:gd name="connsiteY58" fmla="*/ 939352 h 1315854"/>
                <a:gd name="connsiteX59" fmla="*/ 568941 w 911693"/>
                <a:gd name="connsiteY59" fmla="*/ 902643 h 1315854"/>
                <a:gd name="connsiteX60" fmla="*/ 511705 w 911693"/>
                <a:gd name="connsiteY60" fmla="*/ 850818 h 1315854"/>
                <a:gd name="connsiteX61" fmla="*/ 419191 w 911693"/>
                <a:gd name="connsiteY61" fmla="*/ 751126 h 1315854"/>
                <a:gd name="connsiteX62" fmla="*/ 372035 w 911693"/>
                <a:gd name="connsiteY62" fmla="*/ 630921 h 1315854"/>
                <a:gd name="connsiteX63" fmla="*/ 368795 w 911693"/>
                <a:gd name="connsiteY63" fmla="*/ 605368 h 1315854"/>
                <a:gd name="connsiteX64" fmla="*/ 358356 w 911693"/>
                <a:gd name="connsiteY64" fmla="*/ 509276 h 1315854"/>
                <a:gd name="connsiteX65" fmla="*/ 354396 w 911693"/>
                <a:gd name="connsiteY65" fmla="*/ 440536 h 1315854"/>
                <a:gd name="connsiteX66" fmla="*/ 354756 w 911693"/>
                <a:gd name="connsiteY66" fmla="*/ 432618 h 1315854"/>
                <a:gd name="connsiteX67" fmla="*/ 359436 w 911693"/>
                <a:gd name="connsiteY67" fmla="*/ 395908 h 1315854"/>
                <a:gd name="connsiteX68" fmla="*/ 369875 w 911693"/>
                <a:gd name="connsiteY68" fmla="*/ 307373 h 1315854"/>
                <a:gd name="connsiteX69" fmla="*/ 375994 w 911693"/>
                <a:gd name="connsiteY69" fmla="*/ 257708 h 1315854"/>
                <a:gd name="connsiteX70" fmla="*/ 370640 w 911693"/>
                <a:gd name="connsiteY70" fmla="*/ 25215 h 1315854"/>
                <a:gd name="connsiteX71" fmla="*/ 359076 w 911693"/>
                <a:gd name="connsiteY71" fmla="*/ 35292 h 1315854"/>
                <a:gd name="connsiteX72" fmla="*/ 346117 w 911693"/>
                <a:gd name="connsiteY72" fmla="*/ 57605 h 1315854"/>
                <a:gd name="connsiteX73" fmla="*/ 310839 w 911693"/>
                <a:gd name="connsiteY73" fmla="*/ 138942 h 1315854"/>
                <a:gd name="connsiteX74" fmla="*/ 272322 w 911693"/>
                <a:gd name="connsiteY74" fmla="*/ 185009 h 1315854"/>
                <a:gd name="connsiteX75" fmla="*/ 229125 w 911693"/>
                <a:gd name="connsiteY75" fmla="*/ 209122 h 1315854"/>
                <a:gd name="connsiteX76" fmla="*/ 101333 w 911693"/>
                <a:gd name="connsiteY76" fmla="*/ 348402 h 1315854"/>
                <a:gd name="connsiteX77" fmla="*/ 46257 w 911693"/>
                <a:gd name="connsiteY77" fmla="*/ 513235 h 1315854"/>
                <a:gd name="connsiteX78" fmla="*/ 34738 w 911693"/>
                <a:gd name="connsiteY78" fmla="*/ 633080 h 1315854"/>
                <a:gd name="connsiteX79" fmla="*/ 54177 w 911693"/>
                <a:gd name="connsiteY79" fmla="*/ 892206 h 1315854"/>
                <a:gd name="connsiteX80" fmla="*/ 91614 w 911693"/>
                <a:gd name="connsiteY80" fmla="*/ 976422 h 1315854"/>
                <a:gd name="connsiteX81" fmla="*/ 141651 w 911693"/>
                <a:gd name="connsiteY81" fmla="*/ 1050200 h 1315854"/>
                <a:gd name="connsiteX82" fmla="*/ 202487 w 911693"/>
                <a:gd name="connsiteY82" fmla="*/ 1122540 h 1315854"/>
                <a:gd name="connsiteX83" fmla="*/ 251443 w 911693"/>
                <a:gd name="connsiteY83" fmla="*/ 1166087 h 1315854"/>
                <a:gd name="connsiteX84" fmla="*/ 337117 w 911693"/>
                <a:gd name="connsiteY84" fmla="*/ 1225830 h 1315854"/>
                <a:gd name="connsiteX85" fmla="*/ 368795 w 911693"/>
                <a:gd name="connsiteY85" fmla="*/ 1242025 h 1315854"/>
                <a:gd name="connsiteX86" fmla="*/ 439350 w 911693"/>
                <a:gd name="connsiteY86" fmla="*/ 1265778 h 1315854"/>
                <a:gd name="connsiteX87" fmla="*/ 500546 w 911693"/>
                <a:gd name="connsiteY87" fmla="*/ 1271897 h 1315854"/>
                <a:gd name="connsiteX88" fmla="*/ 565701 w 911693"/>
                <a:gd name="connsiteY88" fmla="*/ 1272616 h 1315854"/>
                <a:gd name="connsiteX89" fmla="*/ 620777 w 911693"/>
                <a:gd name="connsiteY89" fmla="*/ 1268298 h 1315854"/>
                <a:gd name="connsiteX90" fmla="*/ 701411 w 911693"/>
                <a:gd name="connsiteY90" fmla="*/ 1242025 h 1315854"/>
                <a:gd name="connsiteX91" fmla="*/ 707531 w 911693"/>
                <a:gd name="connsiteY91" fmla="*/ 1236987 h 1315854"/>
                <a:gd name="connsiteX92" fmla="*/ 734169 w 911693"/>
                <a:gd name="connsiteY92" fmla="*/ 1208915 h 1315854"/>
                <a:gd name="connsiteX93" fmla="*/ 734169 w 911693"/>
                <a:gd name="connsiteY93" fmla="*/ 1168606 h 1315854"/>
                <a:gd name="connsiteX94" fmla="*/ 716890 w 911693"/>
                <a:gd name="connsiteY94" fmla="*/ 1181563 h 1315854"/>
                <a:gd name="connsiteX95" fmla="*/ 738489 w 911693"/>
                <a:gd name="connsiteY95" fmla="*/ 1122180 h 1315854"/>
                <a:gd name="connsiteX96" fmla="*/ 708971 w 911693"/>
                <a:gd name="connsiteY96" fmla="*/ 1108144 h 1315854"/>
                <a:gd name="connsiteX97" fmla="*/ 617177 w 911693"/>
                <a:gd name="connsiteY97" fmla="*/ 1093748 h 1315854"/>
                <a:gd name="connsiteX98" fmla="*/ 468868 w 911693"/>
                <a:gd name="connsiteY98" fmla="*/ 1000175 h 1315854"/>
                <a:gd name="connsiteX99" fmla="*/ 394353 w 911693"/>
                <a:gd name="connsiteY99" fmla="*/ 902643 h 1315854"/>
                <a:gd name="connsiteX100" fmla="*/ 340357 w 911693"/>
                <a:gd name="connsiteY100" fmla="*/ 784237 h 1315854"/>
                <a:gd name="connsiteX101" fmla="*/ 305799 w 911693"/>
                <a:gd name="connsiteY101" fmla="*/ 561821 h 1315854"/>
                <a:gd name="connsiteX102" fmla="*/ 307959 w 911693"/>
                <a:gd name="connsiteY102" fmla="*/ 451333 h 1315854"/>
                <a:gd name="connsiteX103" fmla="*/ 321278 w 911693"/>
                <a:gd name="connsiteY103" fmla="*/ 363158 h 1315854"/>
                <a:gd name="connsiteX104" fmla="*/ 328118 w 911693"/>
                <a:gd name="connsiteY104" fmla="*/ 302695 h 1315854"/>
                <a:gd name="connsiteX105" fmla="*/ 336037 w 911693"/>
                <a:gd name="connsiteY105" fmla="*/ 256628 h 1315854"/>
                <a:gd name="connsiteX106" fmla="*/ 434670 w 911693"/>
                <a:gd name="connsiteY106" fmla="*/ 57245 h 1315854"/>
                <a:gd name="connsiteX107" fmla="*/ 385714 w 911693"/>
                <a:gd name="connsiteY107" fmla="*/ 29173 h 1315854"/>
                <a:gd name="connsiteX108" fmla="*/ 370640 w 911693"/>
                <a:gd name="connsiteY108" fmla="*/ 25215 h 1315854"/>
                <a:gd name="connsiteX109" fmla="*/ 366815 w 911693"/>
                <a:gd name="connsiteY109" fmla="*/ 292 h 1315854"/>
                <a:gd name="connsiteX110" fmla="*/ 405152 w 911693"/>
                <a:gd name="connsiteY110" fmla="*/ 13338 h 1315854"/>
                <a:gd name="connsiteX111" fmla="*/ 453749 w 911693"/>
                <a:gd name="connsiteY111" fmla="*/ 44289 h 1315854"/>
                <a:gd name="connsiteX112" fmla="*/ 462028 w 911693"/>
                <a:gd name="connsiteY112" fmla="*/ 69122 h 1315854"/>
                <a:gd name="connsiteX113" fmla="*/ 451589 w 911693"/>
                <a:gd name="connsiteY113" fmla="*/ 90716 h 1315854"/>
                <a:gd name="connsiteX114" fmla="*/ 394353 w 911693"/>
                <a:gd name="connsiteY114" fmla="*/ 237554 h 1315854"/>
                <a:gd name="connsiteX115" fmla="*/ 391473 w 911693"/>
                <a:gd name="connsiteY115" fmla="*/ 247271 h 1315854"/>
                <a:gd name="connsiteX116" fmla="*/ 375634 w 911693"/>
                <a:gd name="connsiteY116" fmla="*/ 386551 h 1315854"/>
                <a:gd name="connsiteX117" fmla="*/ 378514 w 911693"/>
                <a:gd name="connsiteY117" fmla="*/ 465728 h 1315854"/>
                <a:gd name="connsiteX118" fmla="*/ 387874 w 911693"/>
                <a:gd name="connsiteY118" fmla="*/ 491281 h 1315854"/>
                <a:gd name="connsiteX119" fmla="*/ 449429 w 911693"/>
                <a:gd name="connsiteY119" fmla="*/ 589893 h 1315854"/>
                <a:gd name="connsiteX120" fmla="*/ 485067 w 911693"/>
                <a:gd name="connsiteY120" fmla="*/ 632720 h 1315854"/>
                <a:gd name="connsiteX121" fmla="*/ 563901 w 911693"/>
                <a:gd name="connsiteY121" fmla="*/ 697502 h 1315854"/>
                <a:gd name="connsiteX122" fmla="*/ 581900 w 911693"/>
                <a:gd name="connsiteY122" fmla="*/ 709738 h 1315854"/>
                <a:gd name="connsiteX123" fmla="*/ 701411 w 911693"/>
                <a:gd name="connsiteY123" fmla="*/ 759404 h 1315854"/>
                <a:gd name="connsiteX124" fmla="*/ 759727 w 911693"/>
                <a:gd name="connsiteY124" fmla="*/ 777759 h 1315854"/>
                <a:gd name="connsiteX125" fmla="*/ 853321 w 911693"/>
                <a:gd name="connsiteY125" fmla="*/ 793954 h 1315854"/>
                <a:gd name="connsiteX126" fmla="*/ 886438 w 911693"/>
                <a:gd name="connsiteY126" fmla="*/ 797193 h 1315854"/>
                <a:gd name="connsiteX127" fmla="*/ 897237 w 911693"/>
                <a:gd name="connsiteY127" fmla="*/ 801512 h 1315854"/>
                <a:gd name="connsiteX128" fmla="*/ 910197 w 911693"/>
                <a:gd name="connsiteY128" fmla="*/ 850098 h 1315854"/>
                <a:gd name="connsiteX129" fmla="*/ 853321 w 911693"/>
                <a:gd name="connsiteY129" fmla="*/ 912720 h 1315854"/>
                <a:gd name="connsiteX130" fmla="*/ 810844 w 911693"/>
                <a:gd name="connsiteY130" fmla="*/ 933954 h 1315854"/>
                <a:gd name="connsiteX131" fmla="*/ 797525 w 911693"/>
                <a:gd name="connsiteY131" fmla="*/ 942951 h 1315854"/>
                <a:gd name="connsiteX132" fmla="*/ 835682 w 911693"/>
                <a:gd name="connsiteY132" fmla="*/ 950149 h 1315854"/>
                <a:gd name="connsiteX133" fmla="*/ 850801 w 911693"/>
                <a:gd name="connsiteY133" fmla="*/ 972463 h 1315854"/>
                <a:gd name="connsiteX134" fmla="*/ 839642 w 911693"/>
                <a:gd name="connsiteY134" fmla="*/ 1034725 h 1315854"/>
                <a:gd name="connsiteX135" fmla="*/ 820203 w 911693"/>
                <a:gd name="connsiteY135" fmla="*/ 1060637 h 1315854"/>
                <a:gd name="connsiteX136" fmla="*/ 778446 w 911693"/>
                <a:gd name="connsiteY136" fmla="*/ 1087989 h 1315854"/>
                <a:gd name="connsiteX137" fmla="*/ 795725 w 911693"/>
                <a:gd name="connsiteY137" fmla="*/ 1104545 h 1315854"/>
                <a:gd name="connsiteX138" fmla="*/ 793565 w 911693"/>
                <a:gd name="connsiteY138" fmla="*/ 1126858 h 1315854"/>
                <a:gd name="connsiteX139" fmla="*/ 786725 w 911693"/>
                <a:gd name="connsiteY139" fmla="*/ 1157809 h 1315854"/>
                <a:gd name="connsiteX140" fmla="*/ 756487 w 911693"/>
                <a:gd name="connsiteY140" fmla="*/ 1230508 h 1315854"/>
                <a:gd name="connsiteX141" fmla="*/ 635176 w 911693"/>
                <a:gd name="connsiteY141" fmla="*/ 1303567 h 1315854"/>
                <a:gd name="connsiteX142" fmla="*/ 481827 w 911693"/>
                <a:gd name="connsiteY142" fmla="*/ 1311485 h 1315854"/>
                <a:gd name="connsiteX143" fmla="*/ 472108 w 911693"/>
                <a:gd name="connsiteY143" fmla="*/ 1310765 h 1315854"/>
                <a:gd name="connsiteX144" fmla="*/ 327038 w 911693"/>
                <a:gd name="connsiteY144" fmla="*/ 1269017 h 1315854"/>
                <a:gd name="connsiteX145" fmla="*/ 177289 w 911693"/>
                <a:gd name="connsiteY145" fmla="*/ 1156730 h 1315854"/>
                <a:gd name="connsiteX146" fmla="*/ 81535 w 911693"/>
                <a:gd name="connsiteY146" fmla="*/ 1031486 h 1315854"/>
                <a:gd name="connsiteX147" fmla="*/ 77215 w 911693"/>
                <a:gd name="connsiteY147" fmla="*/ 1024648 h 1315854"/>
                <a:gd name="connsiteX148" fmla="*/ 1260 w 911693"/>
                <a:gd name="connsiteY148" fmla="*/ 775959 h 1315854"/>
                <a:gd name="connsiteX149" fmla="*/ 8100 w 911693"/>
                <a:gd name="connsiteY149" fmla="*/ 562181 h 1315854"/>
                <a:gd name="connsiteX150" fmla="*/ 55977 w 911693"/>
                <a:gd name="connsiteY150" fmla="*/ 374675 h 1315854"/>
                <a:gd name="connsiteX151" fmla="*/ 158570 w 911693"/>
                <a:gd name="connsiteY151" fmla="*/ 212001 h 1315854"/>
                <a:gd name="connsiteX152" fmla="*/ 247844 w 911693"/>
                <a:gd name="connsiteY152" fmla="*/ 140381 h 1315854"/>
                <a:gd name="connsiteX153" fmla="*/ 270162 w 911693"/>
                <a:gd name="connsiteY153" fmla="*/ 116628 h 1315854"/>
                <a:gd name="connsiteX154" fmla="*/ 333877 w 911693"/>
                <a:gd name="connsiteY154" fmla="*/ 23415 h 1315854"/>
                <a:gd name="connsiteX155" fmla="*/ 366815 w 911693"/>
                <a:gd name="connsiteY155" fmla="*/ 292 h 13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1693" h="1315854">
                  <a:moveTo>
                    <a:pt x="193350" y="894884"/>
                  </a:moveTo>
                  <a:cubicBezTo>
                    <a:pt x="205232" y="914345"/>
                    <a:pt x="218195" y="933085"/>
                    <a:pt x="228637" y="953626"/>
                  </a:cubicBezTo>
                  <a:cubicBezTo>
                    <a:pt x="237999" y="972726"/>
                    <a:pt x="251682" y="987502"/>
                    <a:pt x="268605" y="999395"/>
                  </a:cubicBezTo>
                  <a:cubicBezTo>
                    <a:pt x="323336" y="1039037"/>
                    <a:pt x="378787" y="1077958"/>
                    <a:pt x="434598" y="1116879"/>
                  </a:cubicBezTo>
                  <a:cubicBezTo>
                    <a:pt x="447200" y="1126249"/>
                    <a:pt x="461243" y="1133456"/>
                    <a:pt x="476726" y="1142466"/>
                  </a:cubicBezTo>
                  <a:cubicBezTo>
                    <a:pt x="459803" y="1145349"/>
                    <a:pt x="441439" y="1141745"/>
                    <a:pt x="418395" y="1131294"/>
                  </a:cubicBezTo>
                  <a:cubicBezTo>
                    <a:pt x="382748" y="1115798"/>
                    <a:pt x="352502" y="1091652"/>
                    <a:pt x="324416" y="1066065"/>
                  </a:cubicBezTo>
                  <a:cubicBezTo>
                    <a:pt x="305332" y="1048767"/>
                    <a:pt x="287329" y="1030387"/>
                    <a:pt x="268965" y="1012368"/>
                  </a:cubicBezTo>
                  <a:cubicBezTo>
                    <a:pt x="266084" y="1009485"/>
                    <a:pt x="262484" y="1006963"/>
                    <a:pt x="258163" y="1005161"/>
                  </a:cubicBezTo>
                  <a:cubicBezTo>
                    <a:pt x="267525" y="1027865"/>
                    <a:pt x="280847" y="1047325"/>
                    <a:pt x="297771" y="1065344"/>
                  </a:cubicBezTo>
                  <a:cubicBezTo>
                    <a:pt x="313974" y="1082643"/>
                    <a:pt x="335218" y="1095616"/>
                    <a:pt x="351061" y="1117960"/>
                  </a:cubicBezTo>
                  <a:cubicBezTo>
                    <a:pt x="323336" y="1117960"/>
                    <a:pt x="305332" y="1104986"/>
                    <a:pt x="288409" y="1090571"/>
                  </a:cubicBezTo>
                  <a:cubicBezTo>
                    <a:pt x="268605" y="1073633"/>
                    <a:pt x="252402" y="1053452"/>
                    <a:pt x="241960" y="1029667"/>
                  </a:cubicBezTo>
                  <a:cubicBezTo>
                    <a:pt x="225396" y="993629"/>
                    <a:pt x="210993" y="956870"/>
                    <a:pt x="196231" y="920111"/>
                  </a:cubicBezTo>
                  <a:cubicBezTo>
                    <a:pt x="192990" y="912543"/>
                    <a:pt x="191910" y="904254"/>
                    <a:pt x="189749" y="896326"/>
                  </a:cubicBezTo>
                  <a:cubicBezTo>
                    <a:pt x="190829" y="895605"/>
                    <a:pt x="192270" y="895245"/>
                    <a:pt x="193350" y="894884"/>
                  </a:cubicBezTo>
                  <a:close/>
                  <a:moveTo>
                    <a:pt x="391473" y="559301"/>
                  </a:moveTo>
                  <a:cubicBezTo>
                    <a:pt x="399033" y="593492"/>
                    <a:pt x="405512" y="623723"/>
                    <a:pt x="412352" y="653954"/>
                  </a:cubicBezTo>
                  <a:cubicBezTo>
                    <a:pt x="414512" y="663671"/>
                    <a:pt x="417392" y="673389"/>
                    <a:pt x="422071" y="682026"/>
                  </a:cubicBezTo>
                  <a:cubicBezTo>
                    <a:pt x="447989" y="730612"/>
                    <a:pt x="481467" y="773800"/>
                    <a:pt x="523584" y="809789"/>
                  </a:cubicBezTo>
                  <a:cubicBezTo>
                    <a:pt x="544103" y="827784"/>
                    <a:pt x="564981" y="846139"/>
                    <a:pt x="584420" y="865573"/>
                  </a:cubicBezTo>
                  <a:cubicBezTo>
                    <a:pt x="606738" y="888247"/>
                    <a:pt x="632296" y="901923"/>
                    <a:pt x="662534" y="909481"/>
                  </a:cubicBezTo>
                  <a:cubicBezTo>
                    <a:pt x="686652" y="915239"/>
                    <a:pt x="710051" y="925316"/>
                    <a:pt x="733449" y="933594"/>
                  </a:cubicBezTo>
                  <a:cubicBezTo>
                    <a:pt x="737769" y="935033"/>
                    <a:pt x="741729" y="936473"/>
                    <a:pt x="746768" y="938273"/>
                  </a:cubicBezTo>
                  <a:cubicBezTo>
                    <a:pt x="759367" y="916319"/>
                    <a:pt x="778446" y="902643"/>
                    <a:pt x="800044" y="892206"/>
                  </a:cubicBezTo>
                  <a:cubicBezTo>
                    <a:pt x="817683" y="883208"/>
                    <a:pt x="835682" y="874571"/>
                    <a:pt x="852961" y="865214"/>
                  </a:cubicBezTo>
                  <a:cubicBezTo>
                    <a:pt x="868440" y="856936"/>
                    <a:pt x="880319" y="845419"/>
                    <a:pt x="883558" y="825625"/>
                  </a:cubicBezTo>
                  <a:cubicBezTo>
                    <a:pt x="874919" y="826345"/>
                    <a:pt x="868800" y="826705"/>
                    <a:pt x="862320" y="827424"/>
                  </a:cubicBezTo>
                  <a:cubicBezTo>
                    <a:pt x="823803" y="833183"/>
                    <a:pt x="786365" y="829944"/>
                    <a:pt x="749288" y="816987"/>
                  </a:cubicBezTo>
                  <a:cubicBezTo>
                    <a:pt x="722650" y="807990"/>
                    <a:pt x="694932" y="800432"/>
                    <a:pt x="667934" y="792874"/>
                  </a:cubicBezTo>
                  <a:cubicBezTo>
                    <a:pt x="639136" y="784957"/>
                    <a:pt x="611058" y="775959"/>
                    <a:pt x="585860" y="759044"/>
                  </a:cubicBezTo>
                  <a:cubicBezTo>
                    <a:pt x="567861" y="746808"/>
                    <a:pt x="550222" y="734211"/>
                    <a:pt x="532223" y="722335"/>
                  </a:cubicBezTo>
                  <a:cubicBezTo>
                    <a:pt x="497306" y="699661"/>
                    <a:pt x="469948" y="669430"/>
                    <a:pt x="446549" y="635600"/>
                  </a:cubicBezTo>
                  <a:cubicBezTo>
                    <a:pt x="429271" y="611127"/>
                    <a:pt x="411272" y="586654"/>
                    <a:pt x="391473" y="559301"/>
                  </a:cubicBezTo>
                  <a:close/>
                  <a:moveTo>
                    <a:pt x="200504" y="309097"/>
                  </a:moveTo>
                  <a:cubicBezTo>
                    <a:pt x="193011" y="334270"/>
                    <a:pt x="186588" y="359802"/>
                    <a:pt x="178382" y="384614"/>
                  </a:cubicBezTo>
                  <a:cubicBezTo>
                    <a:pt x="158756" y="444309"/>
                    <a:pt x="146268" y="505802"/>
                    <a:pt x="146624" y="568373"/>
                  </a:cubicBezTo>
                  <a:cubicBezTo>
                    <a:pt x="146981" y="631664"/>
                    <a:pt x="149836" y="694954"/>
                    <a:pt x="152334" y="757885"/>
                  </a:cubicBezTo>
                  <a:cubicBezTo>
                    <a:pt x="152690" y="769393"/>
                    <a:pt x="156615" y="781260"/>
                    <a:pt x="159113" y="792767"/>
                  </a:cubicBezTo>
                  <a:cubicBezTo>
                    <a:pt x="160184" y="797801"/>
                    <a:pt x="160897" y="802836"/>
                    <a:pt x="158756" y="810388"/>
                  </a:cubicBezTo>
                  <a:cubicBezTo>
                    <a:pt x="154475" y="807151"/>
                    <a:pt x="149836" y="804274"/>
                    <a:pt x="146624" y="799959"/>
                  </a:cubicBezTo>
                  <a:cubicBezTo>
                    <a:pt x="135920" y="786294"/>
                    <a:pt x="130924" y="769033"/>
                    <a:pt x="130924" y="752131"/>
                  </a:cubicBezTo>
                  <a:cubicBezTo>
                    <a:pt x="129497" y="663309"/>
                    <a:pt x="123074" y="574127"/>
                    <a:pt x="138061" y="486023"/>
                  </a:cubicBezTo>
                  <a:cubicBezTo>
                    <a:pt x="148765" y="424171"/>
                    <a:pt x="171245" y="365915"/>
                    <a:pt x="200504" y="309097"/>
                  </a:cubicBezTo>
                  <a:close/>
                  <a:moveTo>
                    <a:pt x="375994" y="257708"/>
                  </a:moveTo>
                  <a:cubicBezTo>
                    <a:pt x="359436" y="276422"/>
                    <a:pt x="355476" y="294777"/>
                    <a:pt x="351876" y="313492"/>
                  </a:cubicBezTo>
                  <a:cubicBezTo>
                    <a:pt x="343597" y="357040"/>
                    <a:pt x="334957" y="400587"/>
                    <a:pt x="335317" y="444854"/>
                  </a:cubicBezTo>
                  <a:cubicBezTo>
                    <a:pt x="336037" y="487682"/>
                    <a:pt x="339997" y="530510"/>
                    <a:pt x="342517" y="573337"/>
                  </a:cubicBezTo>
                  <a:cubicBezTo>
                    <a:pt x="344317" y="596731"/>
                    <a:pt x="344677" y="620844"/>
                    <a:pt x="349356" y="643877"/>
                  </a:cubicBezTo>
                  <a:cubicBezTo>
                    <a:pt x="358356" y="687065"/>
                    <a:pt x="369155" y="729892"/>
                    <a:pt x="380674" y="772720"/>
                  </a:cubicBezTo>
                  <a:cubicBezTo>
                    <a:pt x="385714" y="791795"/>
                    <a:pt x="393633" y="809789"/>
                    <a:pt x="401553" y="828144"/>
                  </a:cubicBezTo>
                  <a:cubicBezTo>
                    <a:pt x="417392" y="865933"/>
                    <a:pt x="442230" y="898684"/>
                    <a:pt x="466348" y="931794"/>
                  </a:cubicBezTo>
                  <a:cubicBezTo>
                    <a:pt x="499826" y="976422"/>
                    <a:pt x="537983" y="1016010"/>
                    <a:pt x="588739" y="1041923"/>
                  </a:cubicBezTo>
                  <a:cubicBezTo>
                    <a:pt x="631936" y="1063876"/>
                    <a:pt x="676573" y="1080792"/>
                    <a:pt x="722290" y="1088709"/>
                  </a:cubicBezTo>
                  <a:cubicBezTo>
                    <a:pt x="741369" y="1073953"/>
                    <a:pt x="756127" y="1059918"/>
                    <a:pt x="773766" y="1050200"/>
                  </a:cubicBezTo>
                  <a:cubicBezTo>
                    <a:pt x="804004" y="1034005"/>
                    <a:pt x="809404" y="1007373"/>
                    <a:pt x="811924" y="975342"/>
                  </a:cubicBezTo>
                  <a:cubicBezTo>
                    <a:pt x="800404" y="973542"/>
                    <a:pt x="789245" y="971023"/>
                    <a:pt x="778446" y="971023"/>
                  </a:cubicBezTo>
                  <a:cubicBezTo>
                    <a:pt x="758647" y="970303"/>
                    <a:pt x="739929" y="964545"/>
                    <a:pt x="721210" y="958427"/>
                  </a:cubicBezTo>
                  <a:cubicBezTo>
                    <a:pt x="696732" y="950509"/>
                    <a:pt x="671533" y="944031"/>
                    <a:pt x="646695" y="939352"/>
                  </a:cubicBezTo>
                  <a:cubicBezTo>
                    <a:pt x="617177" y="933594"/>
                    <a:pt x="591259" y="922797"/>
                    <a:pt x="568941" y="902643"/>
                  </a:cubicBezTo>
                  <a:cubicBezTo>
                    <a:pt x="550222" y="885008"/>
                    <a:pt x="532223" y="866293"/>
                    <a:pt x="511705" y="850818"/>
                  </a:cubicBezTo>
                  <a:cubicBezTo>
                    <a:pt x="474987" y="823106"/>
                    <a:pt x="445110" y="789275"/>
                    <a:pt x="419191" y="751126"/>
                  </a:cubicBezTo>
                  <a:cubicBezTo>
                    <a:pt x="393993" y="714777"/>
                    <a:pt x="377074" y="675548"/>
                    <a:pt x="372035" y="630921"/>
                  </a:cubicBezTo>
                  <a:cubicBezTo>
                    <a:pt x="371315" y="622283"/>
                    <a:pt x="369875" y="614006"/>
                    <a:pt x="368795" y="605368"/>
                  </a:cubicBezTo>
                  <a:cubicBezTo>
                    <a:pt x="365195" y="573337"/>
                    <a:pt x="356556" y="542026"/>
                    <a:pt x="358356" y="509276"/>
                  </a:cubicBezTo>
                  <a:cubicBezTo>
                    <a:pt x="359796" y="486242"/>
                    <a:pt x="361595" y="462849"/>
                    <a:pt x="354396" y="440536"/>
                  </a:cubicBezTo>
                  <a:cubicBezTo>
                    <a:pt x="354036" y="438016"/>
                    <a:pt x="354396" y="435137"/>
                    <a:pt x="354756" y="432618"/>
                  </a:cubicBezTo>
                  <a:cubicBezTo>
                    <a:pt x="356196" y="420381"/>
                    <a:pt x="357996" y="408145"/>
                    <a:pt x="359436" y="395908"/>
                  </a:cubicBezTo>
                  <a:cubicBezTo>
                    <a:pt x="362675" y="366397"/>
                    <a:pt x="366275" y="336885"/>
                    <a:pt x="369875" y="307373"/>
                  </a:cubicBezTo>
                  <a:cubicBezTo>
                    <a:pt x="371675" y="292258"/>
                    <a:pt x="373835" y="277142"/>
                    <a:pt x="375994" y="257708"/>
                  </a:cubicBezTo>
                  <a:close/>
                  <a:moveTo>
                    <a:pt x="370640" y="25215"/>
                  </a:moveTo>
                  <a:cubicBezTo>
                    <a:pt x="366455" y="26114"/>
                    <a:pt x="362856" y="29354"/>
                    <a:pt x="359076" y="35292"/>
                  </a:cubicBezTo>
                  <a:cubicBezTo>
                    <a:pt x="354396" y="42490"/>
                    <a:pt x="349716" y="49688"/>
                    <a:pt x="346117" y="57605"/>
                  </a:cubicBezTo>
                  <a:cubicBezTo>
                    <a:pt x="334237" y="84597"/>
                    <a:pt x="321638" y="111590"/>
                    <a:pt x="310839" y="138942"/>
                  </a:cubicBezTo>
                  <a:cubicBezTo>
                    <a:pt x="302920" y="159096"/>
                    <a:pt x="291040" y="174572"/>
                    <a:pt x="272322" y="185009"/>
                  </a:cubicBezTo>
                  <a:cubicBezTo>
                    <a:pt x="257923" y="192926"/>
                    <a:pt x="243164" y="200484"/>
                    <a:pt x="229125" y="209122"/>
                  </a:cubicBezTo>
                  <a:cubicBezTo>
                    <a:pt x="173689" y="243672"/>
                    <a:pt x="129412" y="288659"/>
                    <a:pt x="101333" y="348402"/>
                  </a:cubicBezTo>
                  <a:cubicBezTo>
                    <a:pt x="76495" y="401307"/>
                    <a:pt x="55977" y="455291"/>
                    <a:pt x="46257" y="513235"/>
                  </a:cubicBezTo>
                  <a:cubicBezTo>
                    <a:pt x="39778" y="552823"/>
                    <a:pt x="36538" y="593132"/>
                    <a:pt x="34738" y="633080"/>
                  </a:cubicBezTo>
                  <a:cubicBezTo>
                    <a:pt x="30418" y="720175"/>
                    <a:pt x="30058" y="807270"/>
                    <a:pt x="54177" y="892206"/>
                  </a:cubicBezTo>
                  <a:cubicBezTo>
                    <a:pt x="62456" y="922437"/>
                    <a:pt x="72175" y="951229"/>
                    <a:pt x="91614" y="976422"/>
                  </a:cubicBezTo>
                  <a:cubicBezTo>
                    <a:pt x="109973" y="999815"/>
                    <a:pt x="125812" y="1025367"/>
                    <a:pt x="141651" y="1050200"/>
                  </a:cubicBezTo>
                  <a:cubicBezTo>
                    <a:pt x="158930" y="1077193"/>
                    <a:pt x="178368" y="1101666"/>
                    <a:pt x="202487" y="1122540"/>
                  </a:cubicBezTo>
                  <a:cubicBezTo>
                    <a:pt x="219046" y="1136935"/>
                    <a:pt x="235604" y="1150971"/>
                    <a:pt x="251443" y="1166087"/>
                  </a:cubicBezTo>
                  <a:cubicBezTo>
                    <a:pt x="277001" y="1190200"/>
                    <a:pt x="304719" y="1211434"/>
                    <a:pt x="337117" y="1225830"/>
                  </a:cubicBezTo>
                  <a:cubicBezTo>
                    <a:pt x="347916" y="1230868"/>
                    <a:pt x="357996" y="1236987"/>
                    <a:pt x="368795" y="1242025"/>
                  </a:cubicBezTo>
                  <a:cubicBezTo>
                    <a:pt x="391473" y="1253182"/>
                    <a:pt x="413792" y="1263619"/>
                    <a:pt x="439350" y="1265778"/>
                  </a:cubicBezTo>
                  <a:cubicBezTo>
                    <a:pt x="459868" y="1267578"/>
                    <a:pt x="480027" y="1270817"/>
                    <a:pt x="500546" y="1271897"/>
                  </a:cubicBezTo>
                  <a:cubicBezTo>
                    <a:pt x="522144" y="1273336"/>
                    <a:pt x="544103" y="1273336"/>
                    <a:pt x="565701" y="1272616"/>
                  </a:cubicBezTo>
                  <a:cubicBezTo>
                    <a:pt x="584060" y="1271897"/>
                    <a:pt x="602418" y="1269377"/>
                    <a:pt x="620777" y="1268298"/>
                  </a:cubicBezTo>
                  <a:cubicBezTo>
                    <a:pt x="649935" y="1266138"/>
                    <a:pt x="674773" y="1251382"/>
                    <a:pt x="701411" y="1242025"/>
                  </a:cubicBezTo>
                  <a:cubicBezTo>
                    <a:pt x="703931" y="1241305"/>
                    <a:pt x="705731" y="1238786"/>
                    <a:pt x="707531" y="1236987"/>
                  </a:cubicBezTo>
                  <a:cubicBezTo>
                    <a:pt x="716530" y="1227629"/>
                    <a:pt x="725530" y="1217912"/>
                    <a:pt x="734169" y="1208915"/>
                  </a:cubicBezTo>
                  <a:lnTo>
                    <a:pt x="734169" y="1168606"/>
                  </a:lnTo>
                  <a:cubicBezTo>
                    <a:pt x="728409" y="1172565"/>
                    <a:pt x="723730" y="1176164"/>
                    <a:pt x="716890" y="1181563"/>
                  </a:cubicBezTo>
                  <a:cubicBezTo>
                    <a:pt x="719410" y="1158529"/>
                    <a:pt x="725170" y="1140174"/>
                    <a:pt x="738489" y="1122180"/>
                  </a:cubicBezTo>
                  <a:cubicBezTo>
                    <a:pt x="725890" y="1120380"/>
                    <a:pt x="722290" y="1106704"/>
                    <a:pt x="708971" y="1108144"/>
                  </a:cubicBezTo>
                  <a:cubicBezTo>
                    <a:pt x="676933" y="1111383"/>
                    <a:pt x="647415" y="1102745"/>
                    <a:pt x="617177" y="1093748"/>
                  </a:cubicBezTo>
                  <a:cubicBezTo>
                    <a:pt x="558861" y="1076473"/>
                    <a:pt x="508105" y="1046961"/>
                    <a:pt x="468868" y="1000175"/>
                  </a:cubicBezTo>
                  <a:cubicBezTo>
                    <a:pt x="442230" y="968864"/>
                    <a:pt x="417392" y="936113"/>
                    <a:pt x="394353" y="902643"/>
                  </a:cubicBezTo>
                  <a:cubicBezTo>
                    <a:pt x="369875" y="866293"/>
                    <a:pt x="351516" y="826705"/>
                    <a:pt x="340357" y="784237"/>
                  </a:cubicBezTo>
                  <a:cubicBezTo>
                    <a:pt x="320198" y="711178"/>
                    <a:pt x="304000" y="638119"/>
                    <a:pt x="305799" y="561821"/>
                  </a:cubicBezTo>
                  <a:cubicBezTo>
                    <a:pt x="306879" y="525111"/>
                    <a:pt x="305439" y="488042"/>
                    <a:pt x="307959" y="451333"/>
                  </a:cubicBezTo>
                  <a:cubicBezTo>
                    <a:pt x="310119" y="421821"/>
                    <a:pt x="316959" y="392669"/>
                    <a:pt x="321278" y="363158"/>
                  </a:cubicBezTo>
                  <a:cubicBezTo>
                    <a:pt x="324158" y="343004"/>
                    <a:pt x="328478" y="322849"/>
                    <a:pt x="328118" y="302695"/>
                  </a:cubicBezTo>
                  <a:cubicBezTo>
                    <a:pt x="327758" y="286140"/>
                    <a:pt x="328838" y="271024"/>
                    <a:pt x="336037" y="256628"/>
                  </a:cubicBezTo>
                  <a:cubicBezTo>
                    <a:pt x="369155" y="189687"/>
                    <a:pt x="402273" y="122747"/>
                    <a:pt x="434670" y="57245"/>
                  </a:cubicBezTo>
                  <a:cubicBezTo>
                    <a:pt x="418471" y="47888"/>
                    <a:pt x="402273" y="38891"/>
                    <a:pt x="385714" y="29173"/>
                  </a:cubicBezTo>
                  <a:cubicBezTo>
                    <a:pt x="379594" y="25754"/>
                    <a:pt x="374825" y="24315"/>
                    <a:pt x="370640" y="25215"/>
                  </a:cubicBezTo>
                  <a:close/>
                  <a:moveTo>
                    <a:pt x="366815" y="292"/>
                  </a:moveTo>
                  <a:cubicBezTo>
                    <a:pt x="378604" y="-1238"/>
                    <a:pt x="391293" y="3261"/>
                    <a:pt x="405152" y="13338"/>
                  </a:cubicBezTo>
                  <a:cubicBezTo>
                    <a:pt x="420631" y="24495"/>
                    <a:pt x="437550" y="34212"/>
                    <a:pt x="453749" y="44289"/>
                  </a:cubicBezTo>
                  <a:cubicBezTo>
                    <a:pt x="467428" y="52567"/>
                    <a:pt x="468148" y="54006"/>
                    <a:pt x="462028" y="69122"/>
                  </a:cubicBezTo>
                  <a:cubicBezTo>
                    <a:pt x="458789" y="76320"/>
                    <a:pt x="455549" y="83518"/>
                    <a:pt x="451589" y="90716"/>
                  </a:cubicBezTo>
                  <a:cubicBezTo>
                    <a:pt x="426391" y="137142"/>
                    <a:pt x="409832" y="187168"/>
                    <a:pt x="394353" y="237554"/>
                  </a:cubicBezTo>
                  <a:cubicBezTo>
                    <a:pt x="393273" y="240793"/>
                    <a:pt x="391833" y="243672"/>
                    <a:pt x="391473" y="247271"/>
                  </a:cubicBezTo>
                  <a:cubicBezTo>
                    <a:pt x="386074" y="293697"/>
                    <a:pt x="379234" y="340124"/>
                    <a:pt x="375634" y="386551"/>
                  </a:cubicBezTo>
                  <a:cubicBezTo>
                    <a:pt x="373835" y="412824"/>
                    <a:pt x="376714" y="439456"/>
                    <a:pt x="378514" y="465728"/>
                  </a:cubicBezTo>
                  <a:cubicBezTo>
                    <a:pt x="379234" y="474366"/>
                    <a:pt x="384274" y="483003"/>
                    <a:pt x="387874" y="491281"/>
                  </a:cubicBezTo>
                  <a:cubicBezTo>
                    <a:pt x="402633" y="527631"/>
                    <a:pt x="423871" y="560381"/>
                    <a:pt x="449429" y="589893"/>
                  </a:cubicBezTo>
                  <a:cubicBezTo>
                    <a:pt x="461668" y="603929"/>
                    <a:pt x="473548" y="617965"/>
                    <a:pt x="485067" y="632720"/>
                  </a:cubicBezTo>
                  <a:cubicBezTo>
                    <a:pt x="506665" y="660072"/>
                    <a:pt x="533303" y="680587"/>
                    <a:pt x="563901" y="697502"/>
                  </a:cubicBezTo>
                  <a:cubicBezTo>
                    <a:pt x="570021" y="701101"/>
                    <a:pt x="576140" y="705419"/>
                    <a:pt x="581900" y="709738"/>
                  </a:cubicBezTo>
                  <a:cubicBezTo>
                    <a:pt x="616817" y="737450"/>
                    <a:pt x="658934" y="748607"/>
                    <a:pt x="701411" y="759404"/>
                  </a:cubicBezTo>
                  <a:cubicBezTo>
                    <a:pt x="720850" y="764802"/>
                    <a:pt x="740649" y="770561"/>
                    <a:pt x="759727" y="777759"/>
                  </a:cubicBezTo>
                  <a:cubicBezTo>
                    <a:pt x="789965" y="788556"/>
                    <a:pt x="822003" y="789275"/>
                    <a:pt x="853321" y="793954"/>
                  </a:cubicBezTo>
                  <a:cubicBezTo>
                    <a:pt x="864120" y="795394"/>
                    <a:pt x="875639" y="795753"/>
                    <a:pt x="886438" y="797193"/>
                  </a:cubicBezTo>
                  <a:cubicBezTo>
                    <a:pt x="890398" y="797913"/>
                    <a:pt x="894358" y="799352"/>
                    <a:pt x="897237" y="801512"/>
                  </a:cubicBezTo>
                  <a:cubicBezTo>
                    <a:pt x="908037" y="810149"/>
                    <a:pt x="914876" y="837142"/>
                    <a:pt x="910197" y="850098"/>
                  </a:cubicBezTo>
                  <a:cubicBezTo>
                    <a:pt x="900117" y="878890"/>
                    <a:pt x="881399" y="900123"/>
                    <a:pt x="853321" y="912720"/>
                  </a:cubicBezTo>
                  <a:cubicBezTo>
                    <a:pt x="839282" y="919198"/>
                    <a:pt x="824883" y="926756"/>
                    <a:pt x="810844" y="933954"/>
                  </a:cubicBezTo>
                  <a:cubicBezTo>
                    <a:pt x="806884" y="936113"/>
                    <a:pt x="803644" y="938992"/>
                    <a:pt x="797525" y="942951"/>
                  </a:cubicBezTo>
                  <a:cubicBezTo>
                    <a:pt x="812284" y="945830"/>
                    <a:pt x="824163" y="947630"/>
                    <a:pt x="835682" y="950149"/>
                  </a:cubicBezTo>
                  <a:cubicBezTo>
                    <a:pt x="846481" y="952668"/>
                    <a:pt x="852241" y="960226"/>
                    <a:pt x="850801" y="972463"/>
                  </a:cubicBezTo>
                  <a:cubicBezTo>
                    <a:pt x="848281" y="993337"/>
                    <a:pt x="845761" y="1014571"/>
                    <a:pt x="839642" y="1034725"/>
                  </a:cubicBezTo>
                  <a:cubicBezTo>
                    <a:pt x="837122" y="1044442"/>
                    <a:pt x="828482" y="1053799"/>
                    <a:pt x="820203" y="1060637"/>
                  </a:cubicBezTo>
                  <a:cubicBezTo>
                    <a:pt x="806884" y="1071434"/>
                    <a:pt x="792125" y="1079712"/>
                    <a:pt x="778446" y="1087989"/>
                  </a:cubicBezTo>
                  <a:cubicBezTo>
                    <a:pt x="784565" y="1093748"/>
                    <a:pt x="791045" y="1098786"/>
                    <a:pt x="795725" y="1104545"/>
                  </a:cubicBezTo>
                  <a:cubicBezTo>
                    <a:pt x="801124" y="1112103"/>
                    <a:pt x="796445" y="1119300"/>
                    <a:pt x="793565" y="1126858"/>
                  </a:cubicBezTo>
                  <a:cubicBezTo>
                    <a:pt x="789965" y="1136575"/>
                    <a:pt x="786365" y="1147372"/>
                    <a:pt x="786725" y="1157809"/>
                  </a:cubicBezTo>
                  <a:cubicBezTo>
                    <a:pt x="788525" y="1187321"/>
                    <a:pt x="773766" y="1209275"/>
                    <a:pt x="756487" y="1230508"/>
                  </a:cubicBezTo>
                  <a:cubicBezTo>
                    <a:pt x="724450" y="1268658"/>
                    <a:pt x="684133" y="1295290"/>
                    <a:pt x="635176" y="1303567"/>
                  </a:cubicBezTo>
                  <a:cubicBezTo>
                    <a:pt x="584780" y="1312205"/>
                    <a:pt x="533663" y="1321562"/>
                    <a:pt x="481827" y="1311485"/>
                  </a:cubicBezTo>
                  <a:cubicBezTo>
                    <a:pt x="478587" y="1310765"/>
                    <a:pt x="475347" y="1310765"/>
                    <a:pt x="472108" y="1310765"/>
                  </a:cubicBezTo>
                  <a:cubicBezTo>
                    <a:pt x="419551" y="1310765"/>
                    <a:pt x="373475" y="1290971"/>
                    <a:pt x="327038" y="1269017"/>
                  </a:cubicBezTo>
                  <a:cubicBezTo>
                    <a:pt x="268722" y="1241665"/>
                    <a:pt x="224805" y="1197398"/>
                    <a:pt x="177289" y="1156730"/>
                  </a:cubicBezTo>
                  <a:cubicBezTo>
                    <a:pt x="136251" y="1121820"/>
                    <a:pt x="108533" y="1077193"/>
                    <a:pt x="81535" y="1031486"/>
                  </a:cubicBezTo>
                  <a:cubicBezTo>
                    <a:pt x="80095" y="1029326"/>
                    <a:pt x="78655" y="1026807"/>
                    <a:pt x="77215" y="1024648"/>
                  </a:cubicBezTo>
                  <a:cubicBezTo>
                    <a:pt x="18899" y="951949"/>
                    <a:pt x="5940" y="865214"/>
                    <a:pt x="1260" y="775959"/>
                  </a:cubicBezTo>
                  <a:cubicBezTo>
                    <a:pt x="-2339" y="704340"/>
                    <a:pt x="2340" y="633440"/>
                    <a:pt x="8100" y="562181"/>
                  </a:cubicBezTo>
                  <a:cubicBezTo>
                    <a:pt x="13140" y="496679"/>
                    <a:pt x="32578" y="435137"/>
                    <a:pt x="55977" y="374675"/>
                  </a:cubicBezTo>
                  <a:cubicBezTo>
                    <a:pt x="79375" y="313852"/>
                    <a:pt x="113573" y="259147"/>
                    <a:pt x="158570" y="212001"/>
                  </a:cubicBezTo>
                  <a:cubicBezTo>
                    <a:pt x="184848" y="184289"/>
                    <a:pt x="212206" y="157297"/>
                    <a:pt x="247844" y="140381"/>
                  </a:cubicBezTo>
                  <a:cubicBezTo>
                    <a:pt x="257203" y="136063"/>
                    <a:pt x="264042" y="125266"/>
                    <a:pt x="270162" y="116628"/>
                  </a:cubicBezTo>
                  <a:cubicBezTo>
                    <a:pt x="291760" y="85677"/>
                    <a:pt x="311919" y="54006"/>
                    <a:pt x="333877" y="23415"/>
                  </a:cubicBezTo>
                  <a:cubicBezTo>
                    <a:pt x="344137" y="9379"/>
                    <a:pt x="355026" y="1821"/>
                    <a:pt x="366815" y="2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2" name="Freeform 11">
              <a:extLst>
                <a:ext uri="{FF2B5EF4-FFF2-40B4-BE49-F238E27FC236}">
                  <a16:creationId xmlns="" xmlns:a16="http://schemas.microsoft.com/office/drawing/2014/main" id="{BEB52A4E-9BBA-0042-B4D5-C7DAF70C9DD6}"/>
                </a:ext>
              </a:extLst>
            </p:cNvPr>
            <p:cNvSpPr>
              <a:spLocks noChangeArrowheads="1"/>
            </p:cNvSpPr>
            <p:nvPr/>
          </p:nvSpPr>
          <p:spPr bwMode="auto">
            <a:xfrm rot="20638361">
              <a:off x="-535311" y="2708014"/>
              <a:ext cx="860099" cy="1205875"/>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3" name="Freeform 12">
              <a:extLst>
                <a:ext uri="{FF2B5EF4-FFF2-40B4-BE49-F238E27FC236}">
                  <a16:creationId xmlns="" xmlns:a16="http://schemas.microsoft.com/office/drawing/2014/main" id="{708C0898-A063-644D-92FE-184EDE9550F6}"/>
                </a:ext>
              </a:extLst>
            </p:cNvPr>
            <p:cNvSpPr>
              <a:spLocks noChangeArrowheads="1"/>
            </p:cNvSpPr>
            <p:nvPr/>
          </p:nvSpPr>
          <p:spPr bwMode="auto">
            <a:xfrm>
              <a:off x="-370241" y="4662784"/>
              <a:ext cx="809709" cy="985203"/>
            </a:xfrm>
            <a:custGeom>
              <a:avLst/>
              <a:gdLst>
                <a:gd name="connsiteX0" fmla="*/ 152209 w 815639"/>
                <a:gd name="connsiteY0" fmla="*/ 845876 h 993894"/>
                <a:gd name="connsiteX1" fmla="*/ 165603 w 815639"/>
                <a:gd name="connsiteY1" fmla="*/ 883610 h 993894"/>
                <a:gd name="connsiteX2" fmla="*/ 152209 w 815639"/>
                <a:gd name="connsiteY2" fmla="*/ 845876 h 993894"/>
                <a:gd name="connsiteX3" fmla="*/ 131978 w 815639"/>
                <a:gd name="connsiteY3" fmla="*/ 798251 h 993894"/>
                <a:gd name="connsiteX4" fmla="*/ 126071 w 815639"/>
                <a:gd name="connsiteY4" fmla="*/ 864570 h 993894"/>
                <a:gd name="connsiteX5" fmla="*/ 116841 w 815639"/>
                <a:gd name="connsiteY5" fmla="*/ 822496 h 993894"/>
                <a:gd name="connsiteX6" fmla="*/ 131978 w 815639"/>
                <a:gd name="connsiteY6" fmla="*/ 798251 h 993894"/>
                <a:gd name="connsiteX7" fmla="*/ 110653 w 815639"/>
                <a:gd name="connsiteY7" fmla="*/ 753801 h 993894"/>
                <a:gd name="connsiteX8" fmla="*/ 114615 w 815639"/>
                <a:gd name="connsiteY8" fmla="*/ 772157 h 993894"/>
                <a:gd name="connsiteX9" fmla="*/ 112094 w 815639"/>
                <a:gd name="connsiteY9" fmla="*/ 789433 h 993894"/>
                <a:gd name="connsiteX10" fmla="*/ 98407 w 815639"/>
                <a:gd name="connsiteY10" fmla="*/ 842341 h 993894"/>
                <a:gd name="connsiteX11" fmla="*/ 110653 w 815639"/>
                <a:gd name="connsiteY11" fmla="*/ 753801 h 993894"/>
                <a:gd name="connsiteX12" fmla="*/ 308029 w 815639"/>
                <a:gd name="connsiteY12" fmla="*/ 578096 h 993894"/>
                <a:gd name="connsiteX13" fmla="*/ 289932 w 815639"/>
                <a:gd name="connsiteY13" fmla="*/ 589303 h 993894"/>
                <a:gd name="connsiteX14" fmla="*/ 234471 w 815639"/>
                <a:gd name="connsiteY14" fmla="*/ 626030 h 993894"/>
                <a:gd name="connsiteX15" fmla="*/ 234471 w 815639"/>
                <a:gd name="connsiteY15" fmla="*/ 652675 h 993894"/>
                <a:gd name="connsiteX16" fmla="*/ 239513 w 815639"/>
                <a:gd name="connsiteY16" fmla="*/ 655916 h 993894"/>
                <a:gd name="connsiteX17" fmla="*/ 244915 w 815639"/>
                <a:gd name="connsiteY17" fmla="*/ 680400 h 993894"/>
                <a:gd name="connsiteX18" fmla="*/ 209621 w 815639"/>
                <a:gd name="connsiteY18" fmla="*/ 704165 h 993894"/>
                <a:gd name="connsiteX19" fmla="*/ 176489 w 815639"/>
                <a:gd name="connsiteY19" fmla="*/ 682201 h 993894"/>
                <a:gd name="connsiteX20" fmla="*/ 175769 w 815639"/>
                <a:gd name="connsiteY20" fmla="*/ 654475 h 993894"/>
                <a:gd name="connsiteX21" fmla="*/ 175769 w 815639"/>
                <a:gd name="connsiteY21" fmla="*/ 607306 h 993894"/>
                <a:gd name="connsiteX22" fmla="*/ 101580 w 815639"/>
                <a:gd name="connsiteY22" fmla="*/ 628551 h 993894"/>
                <a:gd name="connsiteX23" fmla="*/ 74210 w 815639"/>
                <a:gd name="connsiteY23" fmla="*/ 651235 h 993894"/>
                <a:gd name="connsiteX24" fmla="*/ 29553 w 815639"/>
                <a:gd name="connsiteY24" fmla="*/ 736211 h 993894"/>
                <a:gd name="connsiteX25" fmla="*/ 27032 w 815639"/>
                <a:gd name="connsiteY25" fmla="*/ 785181 h 993894"/>
                <a:gd name="connsiteX26" fmla="*/ 45039 w 815639"/>
                <a:gd name="connsiteY26" fmla="*/ 847833 h 993894"/>
                <a:gd name="connsiteX27" fmla="*/ 144797 w 815639"/>
                <a:gd name="connsiteY27" fmla="*/ 947212 h 993894"/>
                <a:gd name="connsiteX28" fmla="*/ 231590 w 815639"/>
                <a:gd name="connsiteY28" fmla="*/ 945772 h 993894"/>
                <a:gd name="connsiteX29" fmla="*/ 284890 w 815639"/>
                <a:gd name="connsiteY29" fmla="*/ 929929 h 993894"/>
                <a:gd name="connsiteX30" fmla="*/ 322344 w 815639"/>
                <a:gd name="connsiteY30" fmla="*/ 913366 h 993894"/>
                <a:gd name="connsiteX31" fmla="*/ 394012 w 815639"/>
                <a:gd name="connsiteY31" fmla="*/ 805344 h 993894"/>
                <a:gd name="connsiteX32" fmla="*/ 390770 w 815639"/>
                <a:gd name="connsiteY32" fmla="*/ 660597 h 993894"/>
                <a:gd name="connsiteX33" fmla="*/ 328827 w 815639"/>
                <a:gd name="connsiteY33" fmla="*/ 582822 h 993894"/>
                <a:gd name="connsiteX34" fmla="*/ 308029 w 815639"/>
                <a:gd name="connsiteY34" fmla="*/ 578096 h 993894"/>
                <a:gd name="connsiteX35" fmla="*/ 624094 w 815639"/>
                <a:gd name="connsiteY35" fmla="*/ 352153 h 993894"/>
                <a:gd name="connsiteX36" fmla="*/ 591727 w 815639"/>
                <a:gd name="connsiteY36" fmla="*/ 374342 h 993894"/>
                <a:gd name="connsiteX37" fmla="*/ 561835 w 815639"/>
                <a:gd name="connsiteY37" fmla="*/ 424031 h 993894"/>
                <a:gd name="connsiteX38" fmla="*/ 581283 w 815639"/>
                <a:gd name="connsiteY38" fmla="*/ 437354 h 993894"/>
                <a:gd name="connsiteX39" fmla="*/ 602531 w 815639"/>
                <a:gd name="connsiteY39" fmla="*/ 441315 h 993894"/>
                <a:gd name="connsiteX40" fmla="*/ 593527 w 815639"/>
                <a:gd name="connsiteY40" fmla="*/ 478762 h 993894"/>
                <a:gd name="connsiteX41" fmla="*/ 558864 w 815639"/>
                <a:gd name="connsiteY41" fmla="*/ 508242 h 993894"/>
                <a:gd name="connsiteX42" fmla="*/ 539183 w 815639"/>
                <a:gd name="connsiteY42" fmla="*/ 509794 h 993894"/>
                <a:gd name="connsiteX43" fmla="*/ 517178 w 815639"/>
                <a:gd name="connsiteY43" fmla="*/ 511528 h 993894"/>
                <a:gd name="connsiteX44" fmla="*/ 503493 w 815639"/>
                <a:gd name="connsiteY44" fmla="*/ 504687 h 993894"/>
                <a:gd name="connsiteX45" fmla="*/ 536266 w 815639"/>
                <a:gd name="connsiteY45" fmla="*/ 488844 h 993894"/>
                <a:gd name="connsiteX46" fmla="*/ 561115 w 815639"/>
                <a:gd name="connsiteY46" fmla="*/ 462559 h 993894"/>
                <a:gd name="connsiteX47" fmla="*/ 559675 w 815639"/>
                <a:gd name="connsiteY47" fmla="*/ 460758 h 993894"/>
                <a:gd name="connsiteX48" fmla="*/ 500612 w 815639"/>
                <a:gd name="connsiteY48" fmla="*/ 465799 h 993894"/>
                <a:gd name="connsiteX49" fmla="*/ 440109 w 815639"/>
                <a:gd name="connsiteY49" fmla="*/ 522330 h 993894"/>
                <a:gd name="connsiteX50" fmla="*/ 421022 w 815639"/>
                <a:gd name="connsiteY50" fmla="*/ 614148 h 993894"/>
                <a:gd name="connsiteX51" fmla="*/ 441910 w 815639"/>
                <a:gd name="connsiteY51" fmla="*/ 682201 h 993894"/>
                <a:gd name="connsiteX52" fmla="*/ 451772 w 815639"/>
                <a:gd name="connsiteY52" fmla="*/ 698048 h 993894"/>
                <a:gd name="connsiteX53" fmla="*/ 451994 w 815639"/>
                <a:gd name="connsiteY53" fmla="*/ 698404 h 993894"/>
                <a:gd name="connsiteX54" fmla="*/ 489448 w 815639"/>
                <a:gd name="connsiteY54" fmla="*/ 724329 h 993894"/>
                <a:gd name="connsiteX55" fmla="*/ 528343 w 815639"/>
                <a:gd name="connsiteY55" fmla="*/ 743413 h 993894"/>
                <a:gd name="connsiteX56" fmla="*/ 554272 w 815639"/>
                <a:gd name="connsiteY56" fmla="*/ 752054 h 993894"/>
                <a:gd name="connsiteX57" fmla="*/ 611174 w 815639"/>
                <a:gd name="connsiteY57" fmla="*/ 757095 h 993894"/>
                <a:gd name="connsiteX58" fmla="*/ 651870 w 815639"/>
                <a:gd name="connsiteY58" fmla="*/ 752054 h 993894"/>
                <a:gd name="connsiteX59" fmla="*/ 674198 w 815639"/>
                <a:gd name="connsiteY59" fmla="*/ 743773 h 993894"/>
                <a:gd name="connsiteX60" fmla="*/ 746586 w 815639"/>
                <a:gd name="connsiteY60" fmla="*/ 680040 h 993894"/>
                <a:gd name="connsiteX61" fmla="*/ 767113 w 815639"/>
                <a:gd name="connsiteY61" fmla="*/ 501806 h 993894"/>
                <a:gd name="connsiteX62" fmla="*/ 663754 w 815639"/>
                <a:gd name="connsiteY62" fmla="*/ 357779 h 993894"/>
                <a:gd name="connsiteX63" fmla="*/ 624094 w 815639"/>
                <a:gd name="connsiteY63" fmla="*/ 352153 h 993894"/>
                <a:gd name="connsiteX64" fmla="*/ 193775 w 815639"/>
                <a:gd name="connsiteY64" fmla="*/ 340495 h 993894"/>
                <a:gd name="connsiteX65" fmla="*/ 192695 w 815639"/>
                <a:gd name="connsiteY65" fmla="*/ 439874 h 993894"/>
                <a:gd name="connsiteX66" fmla="*/ 191975 w 815639"/>
                <a:gd name="connsiteY66" fmla="*/ 611627 h 993894"/>
                <a:gd name="connsiteX67" fmla="*/ 204940 w 815639"/>
                <a:gd name="connsiteY67" fmla="*/ 674639 h 993894"/>
                <a:gd name="connsiteX68" fmla="*/ 209982 w 815639"/>
                <a:gd name="connsiteY68" fmla="*/ 664917 h 993894"/>
                <a:gd name="connsiteX69" fmla="*/ 206020 w 815639"/>
                <a:gd name="connsiteY69" fmla="*/ 588223 h 993894"/>
                <a:gd name="connsiteX70" fmla="*/ 204580 w 815639"/>
                <a:gd name="connsiteY70" fmla="*/ 481282 h 993894"/>
                <a:gd name="connsiteX71" fmla="*/ 208541 w 815639"/>
                <a:gd name="connsiteY71" fmla="*/ 448156 h 993894"/>
                <a:gd name="connsiteX72" fmla="*/ 198817 w 815639"/>
                <a:gd name="connsiteY72" fmla="*/ 359939 h 993894"/>
                <a:gd name="connsiteX73" fmla="*/ 193775 w 815639"/>
                <a:gd name="connsiteY73" fmla="*/ 340495 h 993894"/>
                <a:gd name="connsiteX74" fmla="*/ 194496 w 815639"/>
                <a:gd name="connsiteY74" fmla="*/ 240396 h 993894"/>
                <a:gd name="connsiteX75" fmla="*/ 200978 w 815639"/>
                <a:gd name="connsiteY75" fmla="*/ 262000 h 993894"/>
                <a:gd name="connsiteX76" fmla="*/ 219705 w 815639"/>
                <a:gd name="connsiteY76" fmla="*/ 395946 h 993894"/>
                <a:gd name="connsiteX77" fmla="*/ 225107 w 815639"/>
                <a:gd name="connsiteY77" fmla="*/ 515129 h 993894"/>
                <a:gd name="connsiteX78" fmla="*/ 226548 w 815639"/>
                <a:gd name="connsiteY78" fmla="*/ 524851 h 993894"/>
                <a:gd name="connsiteX79" fmla="*/ 233751 w 815639"/>
                <a:gd name="connsiteY79" fmla="*/ 593624 h 993894"/>
                <a:gd name="connsiteX80" fmla="*/ 266523 w 815639"/>
                <a:gd name="connsiteY80" fmla="*/ 559417 h 993894"/>
                <a:gd name="connsiteX81" fmla="*/ 342872 w 815639"/>
                <a:gd name="connsiteY81" fmla="*/ 547175 h 993894"/>
                <a:gd name="connsiteX82" fmla="*/ 373124 w 815639"/>
                <a:gd name="connsiteY82" fmla="*/ 565899 h 993894"/>
                <a:gd name="connsiteX83" fmla="*/ 387169 w 815639"/>
                <a:gd name="connsiteY83" fmla="*/ 575980 h 993894"/>
                <a:gd name="connsiteX84" fmla="*/ 488728 w 815639"/>
                <a:gd name="connsiteY84" fmla="*/ 435193 h 993894"/>
                <a:gd name="connsiteX85" fmla="*/ 424983 w 815639"/>
                <a:gd name="connsiteY85" fmla="*/ 409268 h 993894"/>
                <a:gd name="connsiteX86" fmla="*/ 338550 w 815639"/>
                <a:gd name="connsiteY86" fmla="*/ 365700 h 993894"/>
                <a:gd name="connsiteX87" fmla="*/ 318743 w 815639"/>
                <a:gd name="connsiteY87" fmla="*/ 358859 h 993894"/>
                <a:gd name="connsiteX88" fmla="*/ 293893 w 815639"/>
                <a:gd name="connsiteY88" fmla="*/ 347697 h 993894"/>
                <a:gd name="connsiteX89" fmla="*/ 205660 w 815639"/>
                <a:gd name="connsiteY89" fmla="*/ 251918 h 993894"/>
                <a:gd name="connsiteX90" fmla="*/ 194496 w 815639"/>
                <a:gd name="connsiteY90" fmla="*/ 240396 h 993894"/>
                <a:gd name="connsiteX91" fmla="*/ 122108 w 815639"/>
                <a:gd name="connsiteY91" fmla="*/ 121933 h 993894"/>
                <a:gd name="connsiteX92" fmla="*/ 121028 w 815639"/>
                <a:gd name="connsiteY92" fmla="*/ 125174 h 993894"/>
                <a:gd name="connsiteX93" fmla="*/ 122468 w 815639"/>
                <a:gd name="connsiteY93" fmla="*/ 130935 h 993894"/>
                <a:gd name="connsiteX94" fmla="*/ 150919 w 815639"/>
                <a:gd name="connsiteY94" fmla="*/ 209790 h 993894"/>
                <a:gd name="connsiteX95" fmla="*/ 182971 w 815639"/>
                <a:gd name="connsiteY95" fmla="*/ 291526 h 993894"/>
                <a:gd name="connsiteX96" fmla="*/ 160283 w 815639"/>
                <a:gd name="connsiteY96" fmla="*/ 178104 h 993894"/>
                <a:gd name="connsiteX97" fmla="*/ 191975 w 815639"/>
                <a:gd name="connsiteY97" fmla="*/ 192147 h 993894"/>
                <a:gd name="connsiteX98" fmla="*/ 295694 w 815639"/>
                <a:gd name="connsiteY98" fmla="*/ 308449 h 993894"/>
                <a:gd name="connsiteX99" fmla="*/ 321264 w 815639"/>
                <a:gd name="connsiteY99" fmla="*/ 330053 h 993894"/>
                <a:gd name="connsiteX100" fmla="*/ 360519 w 815639"/>
                <a:gd name="connsiteY100" fmla="*/ 352738 h 993894"/>
                <a:gd name="connsiteX101" fmla="*/ 372043 w 815639"/>
                <a:gd name="connsiteY101" fmla="*/ 358139 h 993894"/>
                <a:gd name="connsiteX102" fmla="*/ 373844 w 815639"/>
                <a:gd name="connsiteY102" fmla="*/ 355258 h 993894"/>
                <a:gd name="connsiteX103" fmla="*/ 357278 w 815639"/>
                <a:gd name="connsiteY103" fmla="*/ 342656 h 993894"/>
                <a:gd name="connsiteX104" fmla="*/ 193415 w 815639"/>
                <a:gd name="connsiteY104" fmla="*/ 180265 h 993894"/>
                <a:gd name="connsiteX105" fmla="*/ 122108 w 815639"/>
                <a:gd name="connsiteY105" fmla="*/ 121933 h 993894"/>
                <a:gd name="connsiteX106" fmla="*/ 83934 w 815639"/>
                <a:gd name="connsiteY106" fmla="*/ 27235 h 993894"/>
                <a:gd name="connsiteX107" fmla="*/ 72769 w 815639"/>
                <a:gd name="connsiteY107" fmla="*/ 64682 h 993894"/>
                <a:gd name="connsiteX108" fmla="*/ 103021 w 815639"/>
                <a:gd name="connsiteY108" fmla="*/ 106810 h 993894"/>
                <a:gd name="connsiteX109" fmla="*/ 112744 w 815639"/>
                <a:gd name="connsiteY109" fmla="*/ 113292 h 993894"/>
                <a:gd name="connsiteX110" fmla="*/ 116706 w 815639"/>
                <a:gd name="connsiteY110" fmla="*/ 110411 h 993894"/>
                <a:gd name="connsiteX111" fmla="*/ 83934 w 815639"/>
                <a:gd name="connsiteY111" fmla="*/ 27235 h 993894"/>
                <a:gd name="connsiteX112" fmla="*/ 83168 w 815639"/>
                <a:gd name="connsiteY112" fmla="*/ 5 h 993894"/>
                <a:gd name="connsiteX113" fmla="*/ 111304 w 815639"/>
                <a:gd name="connsiteY113" fmla="*/ 18594 h 993894"/>
                <a:gd name="connsiteX114" fmla="*/ 127870 w 815639"/>
                <a:gd name="connsiteY114" fmla="*/ 45239 h 993894"/>
                <a:gd name="connsiteX115" fmla="*/ 162083 w 815639"/>
                <a:gd name="connsiteY115" fmla="*/ 105010 h 993894"/>
                <a:gd name="connsiteX116" fmla="*/ 241313 w 815639"/>
                <a:gd name="connsiteY116" fmla="*/ 202229 h 993894"/>
                <a:gd name="connsiteX117" fmla="*/ 375645 w 815639"/>
                <a:gd name="connsiteY117" fmla="*/ 318531 h 993894"/>
                <a:gd name="connsiteX118" fmla="*/ 459917 w 815639"/>
                <a:gd name="connsiteY118" fmla="*/ 373982 h 993894"/>
                <a:gd name="connsiteX119" fmla="*/ 533024 w 815639"/>
                <a:gd name="connsiteY119" fmla="*/ 408548 h 993894"/>
                <a:gd name="connsiteX120" fmla="*/ 554993 w 815639"/>
                <a:gd name="connsiteY120" fmla="*/ 374702 h 993894"/>
                <a:gd name="connsiteX121" fmla="*/ 626660 w 815639"/>
                <a:gd name="connsiteY121" fmla="*/ 317091 h 993894"/>
                <a:gd name="connsiteX122" fmla="*/ 679600 w 815639"/>
                <a:gd name="connsiteY122" fmla="*/ 325372 h 993894"/>
                <a:gd name="connsiteX123" fmla="*/ 781879 w 815639"/>
                <a:gd name="connsiteY123" fmla="*/ 432673 h 993894"/>
                <a:gd name="connsiteX124" fmla="*/ 786921 w 815639"/>
                <a:gd name="connsiteY124" fmla="*/ 686162 h 993894"/>
                <a:gd name="connsiteX125" fmla="*/ 687163 w 815639"/>
                <a:gd name="connsiteY125" fmla="*/ 776539 h 993894"/>
                <a:gd name="connsiteX126" fmla="*/ 650789 w 815639"/>
                <a:gd name="connsiteY126" fmla="*/ 787341 h 993894"/>
                <a:gd name="connsiteX127" fmla="*/ 617657 w 815639"/>
                <a:gd name="connsiteY127" fmla="*/ 789141 h 993894"/>
                <a:gd name="connsiteX128" fmla="*/ 558594 w 815639"/>
                <a:gd name="connsiteY128" fmla="*/ 782660 h 993894"/>
                <a:gd name="connsiteX129" fmla="*/ 531584 w 815639"/>
                <a:gd name="connsiteY129" fmla="*/ 777259 h 993894"/>
                <a:gd name="connsiteX130" fmla="*/ 448752 w 815639"/>
                <a:gd name="connsiteY130" fmla="*/ 724329 h 993894"/>
                <a:gd name="connsiteX131" fmla="*/ 441910 w 815639"/>
                <a:gd name="connsiteY131" fmla="*/ 719288 h 993894"/>
                <a:gd name="connsiteX132" fmla="*/ 437588 w 815639"/>
                <a:gd name="connsiteY132" fmla="*/ 780500 h 993894"/>
                <a:gd name="connsiteX133" fmla="*/ 368082 w 815639"/>
                <a:gd name="connsiteY133" fmla="*/ 928128 h 993894"/>
                <a:gd name="connsiteX134" fmla="*/ 298575 w 815639"/>
                <a:gd name="connsiteY134" fmla="*/ 968456 h 993894"/>
                <a:gd name="connsiteX135" fmla="*/ 224387 w 815639"/>
                <a:gd name="connsiteY135" fmla="*/ 989340 h 993894"/>
                <a:gd name="connsiteX136" fmla="*/ 191254 w 815639"/>
                <a:gd name="connsiteY136" fmla="*/ 993661 h 993894"/>
                <a:gd name="connsiteX137" fmla="*/ 94738 w 815639"/>
                <a:gd name="connsiteY137" fmla="*/ 966656 h 993894"/>
                <a:gd name="connsiteX138" fmla="*/ 70608 w 815639"/>
                <a:gd name="connsiteY138" fmla="*/ 946492 h 993894"/>
                <a:gd name="connsiteX139" fmla="*/ 12266 w 815639"/>
                <a:gd name="connsiteY139" fmla="*/ 838111 h 993894"/>
                <a:gd name="connsiteX140" fmla="*/ 1102 w 815639"/>
                <a:gd name="connsiteY140" fmla="*/ 779780 h 993894"/>
                <a:gd name="connsiteX141" fmla="*/ 11546 w 815639"/>
                <a:gd name="connsiteY141" fmla="*/ 710286 h 993894"/>
                <a:gd name="connsiteX142" fmla="*/ 41798 w 815639"/>
                <a:gd name="connsiteY142" fmla="*/ 652675 h 993894"/>
                <a:gd name="connsiteX143" fmla="*/ 136513 w 815639"/>
                <a:gd name="connsiteY143" fmla="*/ 597225 h 993894"/>
                <a:gd name="connsiteX144" fmla="*/ 175769 w 815639"/>
                <a:gd name="connsiteY144" fmla="*/ 595424 h 993894"/>
                <a:gd name="connsiteX145" fmla="*/ 176849 w 815639"/>
                <a:gd name="connsiteY145" fmla="*/ 552936 h 993894"/>
                <a:gd name="connsiteX146" fmla="*/ 169286 w 815639"/>
                <a:gd name="connsiteY146" fmla="*/ 416830 h 993894"/>
                <a:gd name="connsiteX147" fmla="*/ 167846 w 815639"/>
                <a:gd name="connsiteY147" fmla="*/ 373262 h 993894"/>
                <a:gd name="connsiteX148" fmla="*/ 145877 w 815639"/>
                <a:gd name="connsiteY148" fmla="*/ 279284 h 993894"/>
                <a:gd name="connsiteX149" fmla="*/ 118867 w 815639"/>
                <a:gd name="connsiteY149" fmla="*/ 197188 h 993894"/>
                <a:gd name="connsiteX150" fmla="*/ 100140 w 815639"/>
                <a:gd name="connsiteY150" fmla="*/ 162981 h 993894"/>
                <a:gd name="connsiteX151" fmla="*/ 77451 w 815639"/>
                <a:gd name="connsiteY151" fmla="*/ 126974 h 993894"/>
                <a:gd name="connsiteX152" fmla="*/ 48640 w 815639"/>
                <a:gd name="connsiteY152" fmla="*/ 68643 h 993894"/>
                <a:gd name="connsiteX153" fmla="*/ 55843 w 815639"/>
                <a:gd name="connsiteY153" fmla="*/ 20034 h 993894"/>
                <a:gd name="connsiteX154" fmla="*/ 83168 w 815639"/>
                <a:gd name="connsiteY154" fmla="*/ 5 h 99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15639" h="993894">
                  <a:moveTo>
                    <a:pt x="152209" y="845876"/>
                  </a:moveTo>
                  <a:cubicBezTo>
                    <a:pt x="170068" y="850272"/>
                    <a:pt x="175649" y="866392"/>
                    <a:pt x="165603" y="883610"/>
                  </a:cubicBezTo>
                  <a:cubicBezTo>
                    <a:pt x="154814" y="872986"/>
                    <a:pt x="155558" y="859065"/>
                    <a:pt x="152209" y="845876"/>
                  </a:cubicBezTo>
                  <a:close/>
                  <a:moveTo>
                    <a:pt x="131978" y="798251"/>
                  </a:moveTo>
                  <a:cubicBezTo>
                    <a:pt x="142315" y="820713"/>
                    <a:pt x="133085" y="840680"/>
                    <a:pt x="126071" y="864570"/>
                  </a:cubicBezTo>
                  <a:cubicBezTo>
                    <a:pt x="110934" y="849595"/>
                    <a:pt x="114995" y="835332"/>
                    <a:pt x="116841" y="822496"/>
                  </a:cubicBezTo>
                  <a:cubicBezTo>
                    <a:pt x="118318" y="813939"/>
                    <a:pt x="117579" y="802173"/>
                    <a:pt x="131978" y="798251"/>
                  </a:cubicBezTo>
                  <a:close/>
                  <a:moveTo>
                    <a:pt x="110653" y="753801"/>
                  </a:moveTo>
                  <a:cubicBezTo>
                    <a:pt x="112094" y="760639"/>
                    <a:pt x="114615" y="766398"/>
                    <a:pt x="114615" y="772157"/>
                  </a:cubicBezTo>
                  <a:cubicBezTo>
                    <a:pt x="115336" y="777915"/>
                    <a:pt x="113535" y="784034"/>
                    <a:pt x="112094" y="789433"/>
                  </a:cubicBezTo>
                  <a:cubicBezTo>
                    <a:pt x="107772" y="806709"/>
                    <a:pt x="103450" y="823625"/>
                    <a:pt x="98407" y="842341"/>
                  </a:cubicBezTo>
                  <a:cubicBezTo>
                    <a:pt x="72834" y="822905"/>
                    <a:pt x="79677" y="775396"/>
                    <a:pt x="110653" y="753801"/>
                  </a:cubicBezTo>
                  <a:close/>
                  <a:moveTo>
                    <a:pt x="308029" y="578096"/>
                  </a:moveTo>
                  <a:cubicBezTo>
                    <a:pt x="301997" y="579041"/>
                    <a:pt x="296414" y="582641"/>
                    <a:pt x="289932" y="589303"/>
                  </a:cubicBezTo>
                  <a:cubicBezTo>
                    <a:pt x="274086" y="605506"/>
                    <a:pt x="257159" y="619549"/>
                    <a:pt x="234471" y="626030"/>
                  </a:cubicBezTo>
                  <a:lnTo>
                    <a:pt x="234471" y="652675"/>
                  </a:lnTo>
                  <a:cubicBezTo>
                    <a:pt x="236272" y="653755"/>
                    <a:pt x="237712" y="654836"/>
                    <a:pt x="239513" y="655916"/>
                  </a:cubicBezTo>
                  <a:cubicBezTo>
                    <a:pt x="252838" y="664197"/>
                    <a:pt x="254278" y="669238"/>
                    <a:pt x="244915" y="680400"/>
                  </a:cubicBezTo>
                  <a:cubicBezTo>
                    <a:pt x="235551" y="691563"/>
                    <a:pt x="225107" y="701645"/>
                    <a:pt x="209621" y="704165"/>
                  </a:cubicBezTo>
                  <a:cubicBezTo>
                    <a:pt x="193415" y="707406"/>
                    <a:pt x="179010" y="698404"/>
                    <a:pt x="176489" y="682201"/>
                  </a:cubicBezTo>
                  <a:cubicBezTo>
                    <a:pt x="175408" y="672839"/>
                    <a:pt x="175769" y="663837"/>
                    <a:pt x="175769" y="654475"/>
                  </a:cubicBezTo>
                  <a:cubicBezTo>
                    <a:pt x="175769" y="639353"/>
                    <a:pt x="175769" y="624230"/>
                    <a:pt x="175769" y="607306"/>
                  </a:cubicBezTo>
                  <a:cubicBezTo>
                    <a:pt x="148398" y="612707"/>
                    <a:pt x="123549" y="616308"/>
                    <a:pt x="101580" y="628551"/>
                  </a:cubicBezTo>
                  <a:cubicBezTo>
                    <a:pt x="91496" y="634312"/>
                    <a:pt x="82133" y="642233"/>
                    <a:pt x="74210" y="651235"/>
                  </a:cubicBezTo>
                  <a:cubicBezTo>
                    <a:pt x="52241" y="675720"/>
                    <a:pt x="38916" y="705245"/>
                    <a:pt x="29553" y="736211"/>
                  </a:cubicBezTo>
                  <a:cubicBezTo>
                    <a:pt x="24871" y="751334"/>
                    <a:pt x="24511" y="769338"/>
                    <a:pt x="27032" y="785181"/>
                  </a:cubicBezTo>
                  <a:cubicBezTo>
                    <a:pt x="30273" y="806425"/>
                    <a:pt x="36395" y="828029"/>
                    <a:pt x="45039" y="847833"/>
                  </a:cubicBezTo>
                  <a:cubicBezTo>
                    <a:pt x="64846" y="893562"/>
                    <a:pt x="92937" y="932449"/>
                    <a:pt x="144797" y="947212"/>
                  </a:cubicBezTo>
                  <a:cubicBezTo>
                    <a:pt x="173968" y="955494"/>
                    <a:pt x="202419" y="958014"/>
                    <a:pt x="231590" y="945772"/>
                  </a:cubicBezTo>
                  <a:cubicBezTo>
                    <a:pt x="248516" y="938570"/>
                    <a:pt x="267243" y="935690"/>
                    <a:pt x="284890" y="929929"/>
                  </a:cubicBezTo>
                  <a:cubicBezTo>
                    <a:pt x="297495" y="925608"/>
                    <a:pt x="310820" y="920567"/>
                    <a:pt x="322344" y="913366"/>
                  </a:cubicBezTo>
                  <a:cubicBezTo>
                    <a:pt x="361239" y="887441"/>
                    <a:pt x="381047" y="848193"/>
                    <a:pt x="394012" y="805344"/>
                  </a:cubicBezTo>
                  <a:cubicBezTo>
                    <a:pt x="408057" y="756735"/>
                    <a:pt x="403015" y="708486"/>
                    <a:pt x="390770" y="660597"/>
                  </a:cubicBezTo>
                  <a:cubicBezTo>
                    <a:pt x="381767" y="625310"/>
                    <a:pt x="361599" y="599025"/>
                    <a:pt x="328827" y="582822"/>
                  </a:cubicBezTo>
                  <a:cubicBezTo>
                    <a:pt x="320544" y="578861"/>
                    <a:pt x="314061" y="577151"/>
                    <a:pt x="308029" y="578096"/>
                  </a:cubicBezTo>
                  <a:close/>
                  <a:moveTo>
                    <a:pt x="624094" y="352153"/>
                  </a:moveTo>
                  <a:cubicBezTo>
                    <a:pt x="610904" y="354988"/>
                    <a:pt x="598929" y="362460"/>
                    <a:pt x="591727" y="374342"/>
                  </a:cubicBezTo>
                  <a:cubicBezTo>
                    <a:pt x="581643" y="390545"/>
                    <a:pt x="572279" y="407108"/>
                    <a:pt x="561835" y="424031"/>
                  </a:cubicBezTo>
                  <a:cubicBezTo>
                    <a:pt x="567598" y="427992"/>
                    <a:pt x="574800" y="432673"/>
                    <a:pt x="581283" y="437354"/>
                  </a:cubicBezTo>
                  <a:cubicBezTo>
                    <a:pt x="595328" y="430513"/>
                    <a:pt x="603611" y="431953"/>
                    <a:pt x="602531" y="441315"/>
                  </a:cubicBezTo>
                  <a:cubicBezTo>
                    <a:pt x="601450" y="453917"/>
                    <a:pt x="599650" y="467600"/>
                    <a:pt x="593527" y="478762"/>
                  </a:cubicBezTo>
                  <a:cubicBezTo>
                    <a:pt x="585244" y="494605"/>
                    <a:pt x="572639" y="503607"/>
                    <a:pt x="558864" y="508242"/>
                  </a:cubicBezTo>
                  <a:lnTo>
                    <a:pt x="539183" y="509794"/>
                  </a:lnTo>
                  <a:lnTo>
                    <a:pt x="517178" y="511528"/>
                  </a:lnTo>
                  <a:cubicBezTo>
                    <a:pt x="513937" y="511168"/>
                    <a:pt x="510696" y="508287"/>
                    <a:pt x="503493" y="504687"/>
                  </a:cubicBezTo>
                  <a:cubicBezTo>
                    <a:pt x="516458" y="498206"/>
                    <a:pt x="525822" y="492084"/>
                    <a:pt x="536266" y="488844"/>
                  </a:cubicBezTo>
                  <a:cubicBezTo>
                    <a:pt x="549951" y="484523"/>
                    <a:pt x="558594" y="476961"/>
                    <a:pt x="561115" y="462559"/>
                  </a:cubicBezTo>
                  <a:cubicBezTo>
                    <a:pt x="560395" y="461478"/>
                    <a:pt x="560035" y="460758"/>
                    <a:pt x="559675" y="460758"/>
                  </a:cubicBezTo>
                  <a:cubicBezTo>
                    <a:pt x="538426" y="446716"/>
                    <a:pt x="521500" y="447076"/>
                    <a:pt x="500612" y="465799"/>
                  </a:cubicBezTo>
                  <a:cubicBezTo>
                    <a:pt x="480084" y="484163"/>
                    <a:pt x="459196" y="501806"/>
                    <a:pt x="440109" y="522330"/>
                  </a:cubicBezTo>
                  <a:cubicBezTo>
                    <a:pt x="414539" y="549335"/>
                    <a:pt x="412379" y="580661"/>
                    <a:pt x="421022" y="614148"/>
                  </a:cubicBezTo>
                  <a:cubicBezTo>
                    <a:pt x="426784" y="637192"/>
                    <a:pt x="434347" y="659877"/>
                    <a:pt x="441910" y="682201"/>
                  </a:cubicBezTo>
                  <a:lnTo>
                    <a:pt x="451772" y="698048"/>
                  </a:lnTo>
                  <a:lnTo>
                    <a:pt x="451994" y="698404"/>
                  </a:lnTo>
                  <a:cubicBezTo>
                    <a:pt x="463878" y="707766"/>
                    <a:pt x="476483" y="716407"/>
                    <a:pt x="489448" y="724329"/>
                  </a:cubicBezTo>
                  <a:cubicBezTo>
                    <a:pt x="501692" y="731530"/>
                    <a:pt x="515018" y="737651"/>
                    <a:pt x="528343" y="743413"/>
                  </a:cubicBezTo>
                  <a:cubicBezTo>
                    <a:pt x="536626" y="747013"/>
                    <a:pt x="545269" y="750974"/>
                    <a:pt x="554272" y="752054"/>
                  </a:cubicBezTo>
                  <a:cubicBezTo>
                    <a:pt x="573000" y="754575"/>
                    <a:pt x="592447" y="754575"/>
                    <a:pt x="611174" y="757095"/>
                  </a:cubicBezTo>
                  <a:cubicBezTo>
                    <a:pt x="625580" y="758896"/>
                    <a:pt x="638905" y="757455"/>
                    <a:pt x="651870" y="752054"/>
                  </a:cubicBezTo>
                  <a:cubicBezTo>
                    <a:pt x="659432" y="749174"/>
                    <a:pt x="666635" y="746293"/>
                    <a:pt x="674198" y="743773"/>
                  </a:cubicBezTo>
                  <a:cubicBezTo>
                    <a:pt x="707691" y="732971"/>
                    <a:pt x="730740" y="708846"/>
                    <a:pt x="746586" y="680040"/>
                  </a:cubicBezTo>
                  <a:cubicBezTo>
                    <a:pt x="777557" y="624230"/>
                    <a:pt x="785480" y="563018"/>
                    <a:pt x="767113" y="501806"/>
                  </a:cubicBezTo>
                  <a:cubicBezTo>
                    <a:pt x="749467" y="442755"/>
                    <a:pt x="720296" y="390185"/>
                    <a:pt x="663754" y="357779"/>
                  </a:cubicBezTo>
                  <a:cubicBezTo>
                    <a:pt x="651689" y="351118"/>
                    <a:pt x="637284" y="349317"/>
                    <a:pt x="624094" y="352153"/>
                  </a:cubicBezTo>
                  <a:close/>
                  <a:moveTo>
                    <a:pt x="193775" y="340495"/>
                  </a:moveTo>
                  <a:cubicBezTo>
                    <a:pt x="191975" y="374342"/>
                    <a:pt x="190174" y="407108"/>
                    <a:pt x="192695" y="439874"/>
                  </a:cubicBezTo>
                  <a:cubicBezTo>
                    <a:pt x="197377" y="497125"/>
                    <a:pt x="198817" y="554376"/>
                    <a:pt x="191975" y="611627"/>
                  </a:cubicBezTo>
                  <a:cubicBezTo>
                    <a:pt x="189094" y="632511"/>
                    <a:pt x="198457" y="651235"/>
                    <a:pt x="204940" y="674639"/>
                  </a:cubicBezTo>
                  <a:cubicBezTo>
                    <a:pt x="208541" y="668158"/>
                    <a:pt x="209982" y="666718"/>
                    <a:pt x="209982" y="664917"/>
                  </a:cubicBezTo>
                  <a:cubicBezTo>
                    <a:pt x="208541" y="639353"/>
                    <a:pt x="206380" y="613788"/>
                    <a:pt x="206020" y="588223"/>
                  </a:cubicBezTo>
                  <a:cubicBezTo>
                    <a:pt x="204940" y="552576"/>
                    <a:pt x="204580" y="516929"/>
                    <a:pt x="204580" y="481282"/>
                  </a:cubicBezTo>
                  <a:cubicBezTo>
                    <a:pt x="204940" y="470480"/>
                    <a:pt x="209621" y="459318"/>
                    <a:pt x="208541" y="448156"/>
                  </a:cubicBezTo>
                  <a:cubicBezTo>
                    <a:pt x="206380" y="418990"/>
                    <a:pt x="202419" y="389465"/>
                    <a:pt x="198817" y="359939"/>
                  </a:cubicBezTo>
                  <a:cubicBezTo>
                    <a:pt x="197737" y="353458"/>
                    <a:pt x="195576" y="346977"/>
                    <a:pt x="193775" y="340495"/>
                  </a:cubicBezTo>
                  <a:close/>
                  <a:moveTo>
                    <a:pt x="194496" y="240396"/>
                  </a:moveTo>
                  <a:cubicBezTo>
                    <a:pt x="197737" y="250838"/>
                    <a:pt x="198817" y="256239"/>
                    <a:pt x="200978" y="262000"/>
                  </a:cubicBezTo>
                  <a:cubicBezTo>
                    <a:pt x="217184" y="305209"/>
                    <a:pt x="223307" y="349857"/>
                    <a:pt x="219705" y="395946"/>
                  </a:cubicBezTo>
                  <a:cubicBezTo>
                    <a:pt x="216464" y="435554"/>
                    <a:pt x="210702" y="475881"/>
                    <a:pt x="225107" y="515129"/>
                  </a:cubicBezTo>
                  <a:cubicBezTo>
                    <a:pt x="226188" y="518369"/>
                    <a:pt x="226188" y="521970"/>
                    <a:pt x="226548" y="524851"/>
                  </a:cubicBezTo>
                  <a:cubicBezTo>
                    <a:pt x="228349" y="545735"/>
                    <a:pt x="230870" y="566979"/>
                    <a:pt x="233751" y="593624"/>
                  </a:cubicBezTo>
                  <a:cubicBezTo>
                    <a:pt x="246716" y="580301"/>
                    <a:pt x="256079" y="569499"/>
                    <a:pt x="266523" y="559417"/>
                  </a:cubicBezTo>
                  <a:cubicBezTo>
                    <a:pt x="288852" y="537813"/>
                    <a:pt x="315142" y="533492"/>
                    <a:pt x="342872" y="547175"/>
                  </a:cubicBezTo>
                  <a:cubicBezTo>
                    <a:pt x="353676" y="552216"/>
                    <a:pt x="363040" y="559417"/>
                    <a:pt x="373124" y="565899"/>
                  </a:cubicBezTo>
                  <a:cubicBezTo>
                    <a:pt x="377085" y="568779"/>
                    <a:pt x="381047" y="571660"/>
                    <a:pt x="387169" y="575980"/>
                  </a:cubicBezTo>
                  <a:cubicBezTo>
                    <a:pt x="390770" y="506127"/>
                    <a:pt x="435067" y="467600"/>
                    <a:pt x="488728" y="435193"/>
                  </a:cubicBezTo>
                  <a:cubicBezTo>
                    <a:pt x="466399" y="426192"/>
                    <a:pt x="445511" y="418270"/>
                    <a:pt x="424983" y="409268"/>
                  </a:cubicBezTo>
                  <a:cubicBezTo>
                    <a:pt x="395452" y="395946"/>
                    <a:pt x="364480" y="386584"/>
                    <a:pt x="338550" y="365700"/>
                  </a:cubicBezTo>
                  <a:cubicBezTo>
                    <a:pt x="333509" y="361379"/>
                    <a:pt x="325586" y="359939"/>
                    <a:pt x="318743" y="358859"/>
                  </a:cubicBezTo>
                  <a:cubicBezTo>
                    <a:pt x="309019" y="357779"/>
                    <a:pt x="301456" y="354178"/>
                    <a:pt x="293893" y="347697"/>
                  </a:cubicBezTo>
                  <a:cubicBezTo>
                    <a:pt x="261121" y="319251"/>
                    <a:pt x="231590" y="287565"/>
                    <a:pt x="205660" y="251918"/>
                  </a:cubicBezTo>
                  <a:cubicBezTo>
                    <a:pt x="203499" y="249038"/>
                    <a:pt x="200618" y="246517"/>
                    <a:pt x="194496" y="240396"/>
                  </a:cubicBezTo>
                  <a:close/>
                  <a:moveTo>
                    <a:pt x="122108" y="121933"/>
                  </a:moveTo>
                  <a:cubicBezTo>
                    <a:pt x="121388" y="124094"/>
                    <a:pt x="120667" y="124814"/>
                    <a:pt x="121028" y="125174"/>
                  </a:cubicBezTo>
                  <a:cubicBezTo>
                    <a:pt x="121388" y="127334"/>
                    <a:pt x="121388" y="129495"/>
                    <a:pt x="122468" y="130935"/>
                  </a:cubicBezTo>
                  <a:cubicBezTo>
                    <a:pt x="141555" y="153619"/>
                    <a:pt x="146957" y="181345"/>
                    <a:pt x="150919" y="209790"/>
                  </a:cubicBezTo>
                  <a:cubicBezTo>
                    <a:pt x="155241" y="239316"/>
                    <a:pt x="168206" y="265601"/>
                    <a:pt x="182971" y="291526"/>
                  </a:cubicBezTo>
                  <a:cubicBezTo>
                    <a:pt x="175408" y="253719"/>
                    <a:pt x="167846" y="215551"/>
                    <a:pt x="160283" y="178104"/>
                  </a:cubicBezTo>
                  <a:cubicBezTo>
                    <a:pt x="177209" y="171263"/>
                    <a:pt x="184772" y="181705"/>
                    <a:pt x="191975" y="192147"/>
                  </a:cubicBezTo>
                  <a:cubicBezTo>
                    <a:pt x="221506" y="235355"/>
                    <a:pt x="258240" y="272442"/>
                    <a:pt x="295694" y="308449"/>
                  </a:cubicBezTo>
                  <a:cubicBezTo>
                    <a:pt x="303617" y="316371"/>
                    <a:pt x="311900" y="323932"/>
                    <a:pt x="321264" y="330053"/>
                  </a:cubicBezTo>
                  <a:cubicBezTo>
                    <a:pt x="333869" y="338695"/>
                    <a:pt x="347554" y="345536"/>
                    <a:pt x="360519" y="352738"/>
                  </a:cubicBezTo>
                  <a:cubicBezTo>
                    <a:pt x="364480" y="354898"/>
                    <a:pt x="368082" y="356338"/>
                    <a:pt x="372043" y="358139"/>
                  </a:cubicBezTo>
                  <a:lnTo>
                    <a:pt x="373844" y="355258"/>
                  </a:lnTo>
                  <a:cubicBezTo>
                    <a:pt x="368442" y="350937"/>
                    <a:pt x="363040" y="346616"/>
                    <a:pt x="357278" y="342656"/>
                  </a:cubicBezTo>
                  <a:cubicBezTo>
                    <a:pt x="292093" y="299087"/>
                    <a:pt x="238793" y="243637"/>
                    <a:pt x="193415" y="180265"/>
                  </a:cubicBezTo>
                  <a:cubicBezTo>
                    <a:pt x="173968" y="153259"/>
                    <a:pt x="146957" y="140297"/>
                    <a:pt x="122108" y="121933"/>
                  </a:cubicBezTo>
                  <a:close/>
                  <a:moveTo>
                    <a:pt x="83934" y="27235"/>
                  </a:moveTo>
                  <a:cubicBezTo>
                    <a:pt x="62325" y="40918"/>
                    <a:pt x="60525" y="45959"/>
                    <a:pt x="72769" y="64682"/>
                  </a:cubicBezTo>
                  <a:cubicBezTo>
                    <a:pt x="82133" y="79085"/>
                    <a:pt x="92577" y="92768"/>
                    <a:pt x="103021" y="106810"/>
                  </a:cubicBezTo>
                  <a:cubicBezTo>
                    <a:pt x="105182" y="109691"/>
                    <a:pt x="109503" y="111131"/>
                    <a:pt x="112744" y="113292"/>
                  </a:cubicBezTo>
                  <a:cubicBezTo>
                    <a:pt x="113825" y="112572"/>
                    <a:pt x="115265" y="111131"/>
                    <a:pt x="116706" y="110411"/>
                  </a:cubicBezTo>
                  <a:cubicBezTo>
                    <a:pt x="95458" y="86647"/>
                    <a:pt x="102661" y="52440"/>
                    <a:pt x="83934" y="27235"/>
                  </a:cubicBezTo>
                  <a:close/>
                  <a:moveTo>
                    <a:pt x="83168" y="5"/>
                  </a:moveTo>
                  <a:cubicBezTo>
                    <a:pt x="90686" y="-220"/>
                    <a:pt x="98339" y="5991"/>
                    <a:pt x="111304" y="18594"/>
                  </a:cubicBezTo>
                  <a:cubicBezTo>
                    <a:pt x="118507" y="25795"/>
                    <a:pt x="124629" y="35517"/>
                    <a:pt x="127870" y="45239"/>
                  </a:cubicBezTo>
                  <a:cubicBezTo>
                    <a:pt x="135793" y="67203"/>
                    <a:pt x="148398" y="86287"/>
                    <a:pt x="162083" y="105010"/>
                  </a:cubicBezTo>
                  <a:cubicBezTo>
                    <a:pt x="186573" y="139217"/>
                    <a:pt x="212863" y="171623"/>
                    <a:pt x="241313" y="202229"/>
                  </a:cubicBezTo>
                  <a:cubicBezTo>
                    <a:pt x="282009" y="245797"/>
                    <a:pt x="324505" y="287205"/>
                    <a:pt x="375645" y="318531"/>
                  </a:cubicBezTo>
                  <a:cubicBezTo>
                    <a:pt x="404455" y="336174"/>
                    <a:pt x="431106" y="357058"/>
                    <a:pt x="459917" y="373982"/>
                  </a:cubicBezTo>
                  <a:cubicBezTo>
                    <a:pt x="482605" y="386944"/>
                    <a:pt x="507455" y="396306"/>
                    <a:pt x="533024" y="408548"/>
                  </a:cubicBezTo>
                  <a:cubicBezTo>
                    <a:pt x="540947" y="396306"/>
                    <a:pt x="550311" y="386224"/>
                    <a:pt x="554993" y="374702"/>
                  </a:cubicBezTo>
                  <a:cubicBezTo>
                    <a:pt x="569038" y="342296"/>
                    <a:pt x="596048" y="327533"/>
                    <a:pt x="626660" y="317091"/>
                  </a:cubicBezTo>
                  <a:cubicBezTo>
                    <a:pt x="646107" y="310249"/>
                    <a:pt x="663034" y="317091"/>
                    <a:pt x="679600" y="325372"/>
                  </a:cubicBezTo>
                  <a:cubicBezTo>
                    <a:pt x="726778" y="349137"/>
                    <a:pt x="758110" y="387304"/>
                    <a:pt x="781879" y="432673"/>
                  </a:cubicBezTo>
                  <a:cubicBezTo>
                    <a:pt x="825456" y="516209"/>
                    <a:pt x="826536" y="601545"/>
                    <a:pt x="786921" y="686162"/>
                  </a:cubicBezTo>
                  <a:cubicBezTo>
                    <a:pt x="766753" y="729370"/>
                    <a:pt x="733981" y="761416"/>
                    <a:pt x="687163" y="776539"/>
                  </a:cubicBezTo>
                  <a:cubicBezTo>
                    <a:pt x="674918" y="780500"/>
                    <a:pt x="663034" y="785181"/>
                    <a:pt x="650789" y="787341"/>
                  </a:cubicBezTo>
                  <a:cubicBezTo>
                    <a:pt x="639985" y="789501"/>
                    <a:pt x="628821" y="789861"/>
                    <a:pt x="617657" y="789141"/>
                  </a:cubicBezTo>
                  <a:cubicBezTo>
                    <a:pt x="597849" y="788061"/>
                    <a:pt x="578041" y="785181"/>
                    <a:pt x="558594" y="782660"/>
                  </a:cubicBezTo>
                  <a:cubicBezTo>
                    <a:pt x="549231" y="781580"/>
                    <a:pt x="539507" y="781580"/>
                    <a:pt x="531584" y="777259"/>
                  </a:cubicBezTo>
                  <a:cubicBezTo>
                    <a:pt x="502773" y="761416"/>
                    <a:pt x="472161" y="748454"/>
                    <a:pt x="448752" y="724329"/>
                  </a:cubicBezTo>
                  <a:cubicBezTo>
                    <a:pt x="447312" y="722889"/>
                    <a:pt x="445871" y="721808"/>
                    <a:pt x="441910" y="719288"/>
                  </a:cubicBezTo>
                  <a:cubicBezTo>
                    <a:pt x="440469" y="741252"/>
                    <a:pt x="440109" y="760696"/>
                    <a:pt x="437588" y="780500"/>
                  </a:cubicBezTo>
                  <a:cubicBezTo>
                    <a:pt x="431466" y="837391"/>
                    <a:pt x="407337" y="886720"/>
                    <a:pt x="368082" y="928128"/>
                  </a:cubicBezTo>
                  <a:cubicBezTo>
                    <a:pt x="348994" y="947932"/>
                    <a:pt x="325225" y="960895"/>
                    <a:pt x="298575" y="968456"/>
                  </a:cubicBezTo>
                  <a:cubicBezTo>
                    <a:pt x="273726" y="975297"/>
                    <a:pt x="249236" y="982859"/>
                    <a:pt x="224387" y="989340"/>
                  </a:cubicBezTo>
                  <a:cubicBezTo>
                    <a:pt x="213583" y="991861"/>
                    <a:pt x="202059" y="994741"/>
                    <a:pt x="191254" y="993661"/>
                  </a:cubicBezTo>
                  <a:cubicBezTo>
                    <a:pt x="157402" y="991140"/>
                    <a:pt x="124629" y="984659"/>
                    <a:pt x="94738" y="966656"/>
                  </a:cubicBezTo>
                  <a:cubicBezTo>
                    <a:pt x="85734" y="961255"/>
                    <a:pt x="77451" y="954413"/>
                    <a:pt x="70608" y="946492"/>
                  </a:cubicBezTo>
                  <a:cubicBezTo>
                    <a:pt x="42878" y="914806"/>
                    <a:pt x="20910" y="879879"/>
                    <a:pt x="12266" y="838111"/>
                  </a:cubicBezTo>
                  <a:cubicBezTo>
                    <a:pt x="7945" y="818667"/>
                    <a:pt x="2903" y="799223"/>
                    <a:pt x="1102" y="779780"/>
                  </a:cubicBezTo>
                  <a:cubicBezTo>
                    <a:pt x="-1779" y="756015"/>
                    <a:pt x="742" y="732250"/>
                    <a:pt x="11546" y="710286"/>
                  </a:cubicBezTo>
                  <a:cubicBezTo>
                    <a:pt x="21630" y="690842"/>
                    <a:pt x="30633" y="671039"/>
                    <a:pt x="41798" y="652675"/>
                  </a:cubicBezTo>
                  <a:cubicBezTo>
                    <a:pt x="63406" y="617388"/>
                    <a:pt x="94738" y="597945"/>
                    <a:pt x="136513" y="597225"/>
                  </a:cubicBezTo>
                  <a:cubicBezTo>
                    <a:pt x="149118" y="596864"/>
                    <a:pt x="161363" y="596144"/>
                    <a:pt x="175769" y="595424"/>
                  </a:cubicBezTo>
                  <a:cubicBezTo>
                    <a:pt x="176129" y="580301"/>
                    <a:pt x="177569" y="566619"/>
                    <a:pt x="176849" y="552936"/>
                  </a:cubicBezTo>
                  <a:cubicBezTo>
                    <a:pt x="174688" y="507567"/>
                    <a:pt x="171807" y="462199"/>
                    <a:pt x="169286" y="416830"/>
                  </a:cubicBezTo>
                  <a:cubicBezTo>
                    <a:pt x="168566" y="402067"/>
                    <a:pt x="167846" y="387664"/>
                    <a:pt x="167846" y="373262"/>
                  </a:cubicBezTo>
                  <a:cubicBezTo>
                    <a:pt x="167485" y="340135"/>
                    <a:pt x="161003" y="308809"/>
                    <a:pt x="145877" y="279284"/>
                  </a:cubicBezTo>
                  <a:cubicBezTo>
                    <a:pt x="132552" y="253359"/>
                    <a:pt x="124269" y="225633"/>
                    <a:pt x="118867" y="197188"/>
                  </a:cubicBezTo>
                  <a:cubicBezTo>
                    <a:pt x="116346" y="183505"/>
                    <a:pt x="109863" y="173063"/>
                    <a:pt x="100140" y="162981"/>
                  </a:cubicBezTo>
                  <a:cubicBezTo>
                    <a:pt x="90776" y="152899"/>
                    <a:pt x="83934" y="139577"/>
                    <a:pt x="77451" y="126974"/>
                  </a:cubicBezTo>
                  <a:cubicBezTo>
                    <a:pt x="67367" y="107891"/>
                    <a:pt x="58364" y="88447"/>
                    <a:pt x="48640" y="68643"/>
                  </a:cubicBezTo>
                  <a:cubicBezTo>
                    <a:pt x="36395" y="43438"/>
                    <a:pt x="36756" y="40198"/>
                    <a:pt x="55843" y="20034"/>
                  </a:cubicBezTo>
                  <a:cubicBezTo>
                    <a:pt x="68268" y="6891"/>
                    <a:pt x="75650" y="230"/>
                    <a:pt x="83168" y="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4" name="Freeform 13">
              <a:extLst>
                <a:ext uri="{FF2B5EF4-FFF2-40B4-BE49-F238E27FC236}">
                  <a16:creationId xmlns="" xmlns:a16="http://schemas.microsoft.com/office/drawing/2014/main" id="{F472BAEC-1C1E-7B46-AA91-E42989FC414A}"/>
                </a:ext>
              </a:extLst>
            </p:cNvPr>
            <p:cNvSpPr>
              <a:spLocks noChangeArrowheads="1"/>
            </p:cNvSpPr>
            <p:nvPr/>
          </p:nvSpPr>
          <p:spPr bwMode="auto">
            <a:xfrm>
              <a:off x="-500560" y="1272779"/>
              <a:ext cx="858361" cy="875737"/>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5" name="Freeform 14">
              <a:extLst>
                <a:ext uri="{FF2B5EF4-FFF2-40B4-BE49-F238E27FC236}">
                  <a16:creationId xmlns="" xmlns:a16="http://schemas.microsoft.com/office/drawing/2014/main" id="{31ADCF45-41EB-F946-B835-0E86277643B1}"/>
                </a:ext>
              </a:extLst>
            </p:cNvPr>
            <p:cNvSpPr>
              <a:spLocks noChangeArrowheads="1"/>
            </p:cNvSpPr>
            <p:nvPr/>
          </p:nvSpPr>
          <p:spPr bwMode="auto">
            <a:xfrm>
              <a:off x="-370241" y="6365605"/>
              <a:ext cx="834035" cy="867049"/>
            </a:xfrm>
            <a:custGeom>
              <a:avLst/>
              <a:gdLst>
                <a:gd name="connsiteX0" fmla="*/ 289448 w 839230"/>
                <a:gd name="connsiteY0" fmla="*/ 695378 h 873511"/>
                <a:gd name="connsiteX1" fmla="*/ 313033 w 839230"/>
                <a:gd name="connsiteY1" fmla="*/ 715670 h 873511"/>
                <a:gd name="connsiteX2" fmla="*/ 297431 w 839230"/>
                <a:gd name="connsiteY2" fmla="*/ 727266 h 873511"/>
                <a:gd name="connsiteX3" fmla="*/ 276022 w 839230"/>
                <a:gd name="connsiteY3" fmla="*/ 708423 h 873511"/>
                <a:gd name="connsiteX4" fmla="*/ 289448 w 839230"/>
                <a:gd name="connsiteY4" fmla="*/ 695378 h 873511"/>
                <a:gd name="connsiteX5" fmla="*/ 263625 w 839230"/>
                <a:gd name="connsiteY5" fmla="*/ 629565 h 873511"/>
                <a:gd name="connsiteX6" fmla="*/ 264340 w 839230"/>
                <a:gd name="connsiteY6" fmla="*/ 649960 h 873511"/>
                <a:gd name="connsiteX7" fmla="*/ 255039 w 839230"/>
                <a:gd name="connsiteY7" fmla="*/ 684194 h 873511"/>
                <a:gd name="connsiteX8" fmla="*/ 247168 w 839230"/>
                <a:gd name="connsiteY8" fmla="*/ 691114 h 873511"/>
                <a:gd name="connsiteX9" fmla="*/ 241087 w 839230"/>
                <a:gd name="connsiteY9" fmla="*/ 682738 h 873511"/>
                <a:gd name="connsiteX10" fmla="*/ 263625 w 839230"/>
                <a:gd name="connsiteY10" fmla="*/ 629565 h 873511"/>
                <a:gd name="connsiteX11" fmla="*/ 162997 w 839230"/>
                <a:gd name="connsiteY11" fmla="*/ 532728 h 873511"/>
                <a:gd name="connsiteX12" fmla="*/ 159155 w 839230"/>
                <a:gd name="connsiteY12" fmla="*/ 586339 h 873511"/>
                <a:gd name="connsiteX13" fmla="*/ 162997 w 839230"/>
                <a:gd name="connsiteY13" fmla="*/ 532728 h 873511"/>
                <a:gd name="connsiteX14" fmla="*/ 146849 w 839230"/>
                <a:gd name="connsiteY14" fmla="*/ 481928 h 873511"/>
                <a:gd name="connsiteX15" fmla="*/ 131657 w 839230"/>
                <a:gd name="connsiteY15" fmla="*/ 546656 h 873511"/>
                <a:gd name="connsiteX16" fmla="*/ 146849 w 839230"/>
                <a:gd name="connsiteY16" fmla="*/ 481928 h 873511"/>
                <a:gd name="connsiteX17" fmla="*/ 124844 w 839230"/>
                <a:gd name="connsiteY17" fmla="*/ 408903 h 873511"/>
                <a:gd name="connsiteX18" fmla="*/ 122679 w 839230"/>
                <a:gd name="connsiteY18" fmla="*/ 446889 h 873511"/>
                <a:gd name="connsiteX19" fmla="*/ 114381 w 839230"/>
                <a:gd name="connsiteY19" fmla="*/ 481620 h 873511"/>
                <a:gd name="connsiteX20" fmla="*/ 102836 w 839230"/>
                <a:gd name="connsiteY20" fmla="*/ 514541 h 873511"/>
                <a:gd name="connsiteX21" fmla="*/ 97063 w 839230"/>
                <a:gd name="connsiteY21" fmla="*/ 514903 h 873511"/>
                <a:gd name="connsiteX22" fmla="*/ 93095 w 839230"/>
                <a:gd name="connsiteY22" fmla="*/ 503326 h 873511"/>
                <a:gd name="connsiteX23" fmla="*/ 97063 w 839230"/>
                <a:gd name="connsiteY23" fmla="*/ 483790 h 873511"/>
                <a:gd name="connsiteX24" fmla="*/ 115464 w 839230"/>
                <a:gd name="connsiteY24" fmla="*/ 427353 h 873511"/>
                <a:gd name="connsiteX25" fmla="*/ 124844 w 839230"/>
                <a:gd name="connsiteY25" fmla="*/ 408903 h 873511"/>
                <a:gd name="connsiteX26" fmla="*/ 616553 w 839230"/>
                <a:gd name="connsiteY26" fmla="*/ 123025 h 873511"/>
                <a:gd name="connsiteX27" fmla="*/ 593699 w 839230"/>
                <a:gd name="connsiteY27" fmla="*/ 127302 h 873511"/>
                <a:gd name="connsiteX28" fmla="*/ 539354 w 839230"/>
                <a:gd name="connsiteY28" fmla="*/ 144588 h 873511"/>
                <a:gd name="connsiteX29" fmla="*/ 460894 w 839230"/>
                <a:gd name="connsiteY29" fmla="*/ 163674 h 873511"/>
                <a:gd name="connsiteX30" fmla="*/ 460894 w 839230"/>
                <a:gd name="connsiteY30" fmla="*/ 228135 h 873511"/>
                <a:gd name="connsiteX31" fmla="*/ 496885 w 839230"/>
                <a:gd name="connsiteY31" fmla="*/ 221293 h 873511"/>
                <a:gd name="connsiteX32" fmla="*/ 535755 w 839230"/>
                <a:gd name="connsiteY32" fmla="*/ 225614 h 873511"/>
                <a:gd name="connsiteX33" fmla="*/ 518839 w 839230"/>
                <a:gd name="connsiteY33" fmla="*/ 242180 h 873511"/>
                <a:gd name="connsiteX34" fmla="*/ 387114 w 839230"/>
                <a:gd name="connsiteY34" fmla="*/ 274230 h 873511"/>
                <a:gd name="connsiteX35" fmla="*/ 321251 w 839230"/>
                <a:gd name="connsiteY35" fmla="*/ 206528 h 873511"/>
                <a:gd name="connsiteX36" fmla="*/ 363360 w 839230"/>
                <a:gd name="connsiteY36" fmla="*/ 228855 h 873511"/>
                <a:gd name="connsiteX37" fmla="*/ 410507 w 839230"/>
                <a:gd name="connsiteY37" fmla="*/ 236778 h 873511"/>
                <a:gd name="connsiteX38" fmla="*/ 393232 w 839230"/>
                <a:gd name="connsiteY38" fmla="*/ 194284 h 873511"/>
                <a:gd name="connsiteX39" fmla="*/ 392512 w 839230"/>
                <a:gd name="connsiteY39" fmla="*/ 149629 h 873511"/>
                <a:gd name="connsiteX40" fmla="*/ 350403 w 839230"/>
                <a:gd name="connsiteY40" fmla="*/ 138105 h 873511"/>
                <a:gd name="connsiteX41" fmla="*/ 274463 w 839230"/>
                <a:gd name="connsiteY41" fmla="*/ 131983 h 873511"/>
                <a:gd name="connsiteX42" fmla="*/ 134459 w 839230"/>
                <a:gd name="connsiteY42" fmla="*/ 183840 h 873511"/>
                <a:gd name="connsiteX43" fmla="*/ 47362 w 839230"/>
                <a:gd name="connsiteY43" fmla="*/ 294757 h 873511"/>
                <a:gd name="connsiteX44" fmla="*/ 40524 w 839230"/>
                <a:gd name="connsiteY44" fmla="*/ 323566 h 873511"/>
                <a:gd name="connsiteX45" fmla="*/ 31886 w 839230"/>
                <a:gd name="connsiteY45" fmla="*/ 444926 h 873511"/>
                <a:gd name="connsiteX46" fmla="*/ 42683 w 839230"/>
                <a:gd name="connsiteY46" fmla="*/ 503265 h 873511"/>
                <a:gd name="connsiteX47" fmla="*/ 70756 w 839230"/>
                <a:gd name="connsiteY47" fmla="*/ 576730 h 873511"/>
                <a:gd name="connsiteX48" fmla="*/ 144177 w 839230"/>
                <a:gd name="connsiteY48" fmla="*/ 677563 h 873511"/>
                <a:gd name="connsiteX49" fmla="*/ 272304 w 839230"/>
                <a:gd name="connsiteY49" fmla="*/ 806125 h 873511"/>
                <a:gd name="connsiteX50" fmla="*/ 357961 w 839230"/>
                <a:gd name="connsiteY50" fmla="*/ 814408 h 873511"/>
                <a:gd name="connsiteX51" fmla="*/ 413027 w 839230"/>
                <a:gd name="connsiteY51" fmla="*/ 787759 h 873511"/>
                <a:gd name="connsiteX52" fmla="*/ 472771 w 839230"/>
                <a:gd name="connsiteY52" fmla="*/ 804325 h 873511"/>
                <a:gd name="connsiteX53" fmla="*/ 488967 w 839230"/>
                <a:gd name="connsiteY53" fmla="*/ 818009 h 873511"/>
                <a:gd name="connsiteX54" fmla="*/ 562388 w 839230"/>
                <a:gd name="connsiteY54" fmla="*/ 825572 h 873511"/>
                <a:gd name="connsiteX55" fmla="*/ 648045 w 839230"/>
                <a:gd name="connsiteY55" fmla="*/ 789560 h 873511"/>
                <a:gd name="connsiteX56" fmla="*/ 698072 w 839230"/>
                <a:gd name="connsiteY56" fmla="*/ 749227 h 873511"/>
                <a:gd name="connsiteX57" fmla="*/ 777611 w 839230"/>
                <a:gd name="connsiteY57" fmla="*/ 610941 h 873511"/>
                <a:gd name="connsiteX58" fmla="*/ 782650 w 839230"/>
                <a:gd name="connsiteY58" fmla="*/ 591855 h 873511"/>
                <a:gd name="connsiteX59" fmla="*/ 797046 w 839230"/>
                <a:gd name="connsiteY59" fmla="*/ 453929 h 873511"/>
                <a:gd name="connsiteX60" fmla="*/ 775452 w 839230"/>
                <a:gd name="connsiteY60" fmla="*/ 260186 h 873511"/>
                <a:gd name="connsiteX61" fmla="*/ 741980 w 839230"/>
                <a:gd name="connsiteY61" fmla="*/ 195724 h 873511"/>
                <a:gd name="connsiteX62" fmla="*/ 638328 w 839230"/>
                <a:gd name="connsiteY62" fmla="*/ 127662 h 873511"/>
                <a:gd name="connsiteX63" fmla="*/ 616553 w 839230"/>
                <a:gd name="connsiteY63" fmla="*/ 123025 h 873511"/>
                <a:gd name="connsiteX64" fmla="*/ 467193 w 839230"/>
                <a:gd name="connsiteY64" fmla="*/ 0 h 873511"/>
                <a:gd name="connsiteX65" fmla="*/ 489925 w 839230"/>
                <a:gd name="connsiteY65" fmla="*/ 2998 h 873511"/>
                <a:gd name="connsiteX66" fmla="*/ 489451 w 839230"/>
                <a:gd name="connsiteY66" fmla="*/ 4151 h 873511"/>
                <a:gd name="connsiteX67" fmla="*/ 459455 w 839230"/>
                <a:gd name="connsiteY67" fmla="*/ 38353 h 873511"/>
                <a:gd name="connsiteX68" fmla="*/ 424904 w 839230"/>
                <a:gd name="connsiteY68" fmla="*/ 166555 h 873511"/>
                <a:gd name="connsiteX69" fmla="*/ 433541 w 839230"/>
                <a:gd name="connsiteY69" fmla="*/ 212650 h 873511"/>
                <a:gd name="connsiteX70" fmla="*/ 436061 w 839230"/>
                <a:gd name="connsiteY70" fmla="*/ 209049 h 873511"/>
                <a:gd name="connsiteX71" fmla="*/ 469172 w 839230"/>
                <a:gd name="connsiteY71" fmla="*/ 53478 h 873511"/>
                <a:gd name="connsiteX72" fmla="*/ 489451 w 839230"/>
                <a:gd name="connsiteY72" fmla="*/ 4151 h 873511"/>
                <a:gd name="connsiteX73" fmla="*/ 490406 w 839230"/>
                <a:gd name="connsiteY73" fmla="*/ 3061 h 873511"/>
                <a:gd name="connsiteX74" fmla="*/ 489925 w 839230"/>
                <a:gd name="connsiteY74" fmla="*/ 2998 h 873511"/>
                <a:gd name="connsiteX75" fmla="*/ 490047 w 839230"/>
                <a:gd name="connsiteY75" fmla="*/ 2701 h 873511"/>
                <a:gd name="connsiteX76" fmla="*/ 497605 w 839230"/>
                <a:gd name="connsiteY76" fmla="*/ 3781 h 873511"/>
                <a:gd name="connsiteX77" fmla="*/ 465213 w 839230"/>
                <a:gd name="connsiteY77" fmla="*/ 138826 h 873511"/>
                <a:gd name="connsiteX78" fmla="*/ 481049 w 839230"/>
                <a:gd name="connsiteY78" fmla="*/ 134144 h 873511"/>
                <a:gd name="connsiteX79" fmla="*/ 505523 w 839230"/>
                <a:gd name="connsiteY79" fmla="*/ 126222 h 873511"/>
                <a:gd name="connsiteX80" fmla="*/ 589381 w 839230"/>
                <a:gd name="connsiteY80" fmla="*/ 94531 h 873511"/>
                <a:gd name="connsiteX81" fmla="*/ 650205 w 839230"/>
                <a:gd name="connsiteY81" fmla="*/ 89129 h 873511"/>
                <a:gd name="connsiteX82" fmla="*/ 781930 w 839230"/>
                <a:gd name="connsiteY82" fmla="*/ 177358 h 873511"/>
                <a:gd name="connsiteX83" fmla="*/ 827278 w 839230"/>
                <a:gd name="connsiteY83" fmla="*/ 290075 h 873511"/>
                <a:gd name="connsiteX84" fmla="*/ 836276 w 839230"/>
                <a:gd name="connsiteY84" fmla="*/ 503265 h 873511"/>
                <a:gd name="connsiteX85" fmla="*/ 821880 w 839230"/>
                <a:gd name="connsiteY85" fmla="*/ 601218 h 873511"/>
                <a:gd name="connsiteX86" fmla="*/ 819720 w 839230"/>
                <a:gd name="connsiteY86" fmla="*/ 608781 h 873511"/>
                <a:gd name="connsiteX87" fmla="*/ 720746 w 839230"/>
                <a:gd name="connsiteY87" fmla="*/ 776956 h 873511"/>
                <a:gd name="connsiteX88" fmla="*/ 661362 w 839230"/>
                <a:gd name="connsiteY88" fmla="*/ 821971 h 873511"/>
                <a:gd name="connsiteX89" fmla="*/ 569586 w 839230"/>
                <a:gd name="connsiteY89" fmla="*/ 859063 h 873511"/>
                <a:gd name="connsiteX90" fmla="*/ 464493 w 839230"/>
                <a:gd name="connsiteY90" fmla="*/ 843578 h 873511"/>
                <a:gd name="connsiteX91" fmla="*/ 436061 w 839230"/>
                <a:gd name="connsiteY91" fmla="*/ 820530 h 873511"/>
                <a:gd name="connsiteX92" fmla="*/ 417706 w 839230"/>
                <a:gd name="connsiteY92" fmla="*/ 832054 h 873511"/>
                <a:gd name="connsiteX93" fmla="*/ 363720 w 839230"/>
                <a:gd name="connsiteY93" fmla="*/ 864825 h 873511"/>
                <a:gd name="connsiteX94" fmla="*/ 308294 w 839230"/>
                <a:gd name="connsiteY94" fmla="*/ 870947 h 873511"/>
                <a:gd name="connsiteX95" fmla="*/ 202122 w 839230"/>
                <a:gd name="connsiteY95" fmla="*/ 808646 h 873511"/>
                <a:gd name="connsiteX96" fmla="*/ 69316 w 839230"/>
                <a:gd name="connsiteY96" fmla="*/ 654155 h 873511"/>
                <a:gd name="connsiteX97" fmla="*/ 6333 w 839230"/>
                <a:gd name="connsiteY97" fmla="*/ 479498 h 873511"/>
                <a:gd name="connsiteX98" fmla="*/ 2374 w 839230"/>
                <a:gd name="connsiteY98" fmla="*/ 379025 h 873511"/>
                <a:gd name="connsiteX99" fmla="*/ 27927 w 839230"/>
                <a:gd name="connsiteY99" fmla="*/ 263427 h 873511"/>
                <a:gd name="connsiteX100" fmla="*/ 84433 w 839230"/>
                <a:gd name="connsiteY100" fmla="*/ 186001 h 873511"/>
                <a:gd name="connsiteX101" fmla="*/ 228035 w 839230"/>
                <a:gd name="connsiteY101" fmla="*/ 113257 h 873511"/>
                <a:gd name="connsiteX102" fmla="*/ 329889 w 839230"/>
                <a:gd name="connsiteY102" fmla="*/ 106775 h 873511"/>
                <a:gd name="connsiteX103" fmla="*/ 394312 w 839230"/>
                <a:gd name="connsiteY103" fmla="*/ 128022 h 873511"/>
                <a:gd name="connsiteX104" fmla="*/ 408348 w 839230"/>
                <a:gd name="connsiteY104" fmla="*/ 77245 h 873511"/>
                <a:gd name="connsiteX105" fmla="*/ 447218 w 839230"/>
                <a:gd name="connsiteY105" fmla="*/ 12064 h 873511"/>
                <a:gd name="connsiteX106" fmla="*/ 467193 w 839230"/>
                <a:gd name="connsiteY106" fmla="*/ 0 h 87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39230" h="873511">
                  <a:moveTo>
                    <a:pt x="289448" y="695378"/>
                  </a:moveTo>
                  <a:cubicBezTo>
                    <a:pt x="301422" y="696465"/>
                    <a:pt x="313033" y="706611"/>
                    <a:pt x="313033" y="715670"/>
                  </a:cubicBezTo>
                  <a:cubicBezTo>
                    <a:pt x="312671" y="723642"/>
                    <a:pt x="307228" y="727628"/>
                    <a:pt x="297431" y="727266"/>
                  </a:cubicBezTo>
                  <a:cubicBezTo>
                    <a:pt x="286182" y="726903"/>
                    <a:pt x="275296" y="717844"/>
                    <a:pt x="276022" y="708423"/>
                  </a:cubicBezTo>
                  <a:cubicBezTo>
                    <a:pt x="276385" y="699726"/>
                    <a:pt x="281465" y="694653"/>
                    <a:pt x="289448" y="695378"/>
                  </a:cubicBezTo>
                  <a:close/>
                  <a:moveTo>
                    <a:pt x="263625" y="629565"/>
                  </a:moveTo>
                  <a:cubicBezTo>
                    <a:pt x="263983" y="636485"/>
                    <a:pt x="265414" y="643405"/>
                    <a:pt x="264340" y="649960"/>
                  </a:cubicBezTo>
                  <a:cubicBezTo>
                    <a:pt x="262194" y="661614"/>
                    <a:pt x="258974" y="672904"/>
                    <a:pt x="255039" y="684194"/>
                  </a:cubicBezTo>
                  <a:cubicBezTo>
                    <a:pt x="254323" y="687108"/>
                    <a:pt x="250030" y="688565"/>
                    <a:pt x="247168" y="691114"/>
                  </a:cubicBezTo>
                  <a:cubicBezTo>
                    <a:pt x="245022" y="688201"/>
                    <a:pt x="241087" y="685651"/>
                    <a:pt x="241087" y="682738"/>
                  </a:cubicBezTo>
                  <a:cubicBezTo>
                    <a:pt x="240371" y="662343"/>
                    <a:pt x="247168" y="644497"/>
                    <a:pt x="263625" y="629565"/>
                  </a:cubicBezTo>
                  <a:close/>
                  <a:moveTo>
                    <a:pt x="162997" y="532728"/>
                  </a:moveTo>
                  <a:cubicBezTo>
                    <a:pt x="168585" y="553516"/>
                    <a:pt x="167886" y="570292"/>
                    <a:pt x="159155" y="586339"/>
                  </a:cubicBezTo>
                  <a:cubicBezTo>
                    <a:pt x="151471" y="569198"/>
                    <a:pt x="155662" y="552787"/>
                    <a:pt x="162997" y="532728"/>
                  </a:cubicBezTo>
                  <a:close/>
                  <a:moveTo>
                    <a:pt x="146849" y="481928"/>
                  </a:moveTo>
                  <a:cubicBezTo>
                    <a:pt x="147934" y="498110"/>
                    <a:pt x="140700" y="528316"/>
                    <a:pt x="131657" y="546656"/>
                  </a:cubicBezTo>
                  <a:cubicBezTo>
                    <a:pt x="119721" y="531192"/>
                    <a:pt x="126955" y="502425"/>
                    <a:pt x="146849" y="481928"/>
                  </a:cubicBezTo>
                  <a:close/>
                  <a:moveTo>
                    <a:pt x="124844" y="408903"/>
                  </a:moveTo>
                  <a:cubicBezTo>
                    <a:pt x="132060" y="425544"/>
                    <a:pt x="124123" y="435674"/>
                    <a:pt x="122679" y="446889"/>
                  </a:cubicBezTo>
                  <a:cubicBezTo>
                    <a:pt x="120875" y="458466"/>
                    <a:pt x="117989" y="470405"/>
                    <a:pt x="114381" y="481620"/>
                  </a:cubicBezTo>
                  <a:cubicBezTo>
                    <a:pt x="111134" y="492835"/>
                    <a:pt x="106805" y="503688"/>
                    <a:pt x="102836" y="514541"/>
                  </a:cubicBezTo>
                  <a:cubicBezTo>
                    <a:pt x="100671" y="514541"/>
                    <a:pt x="98867" y="514541"/>
                    <a:pt x="97063" y="514903"/>
                  </a:cubicBezTo>
                  <a:cubicBezTo>
                    <a:pt x="95259" y="510923"/>
                    <a:pt x="92734" y="506944"/>
                    <a:pt x="93095" y="503326"/>
                  </a:cubicBezTo>
                  <a:cubicBezTo>
                    <a:pt x="93455" y="496452"/>
                    <a:pt x="94898" y="489940"/>
                    <a:pt x="97063" y="483790"/>
                  </a:cubicBezTo>
                  <a:cubicBezTo>
                    <a:pt x="102836" y="464978"/>
                    <a:pt x="109330" y="446166"/>
                    <a:pt x="115464" y="427353"/>
                  </a:cubicBezTo>
                  <a:cubicBezTo>
                    <a:pt x="117268" y="422288"/>
                    <a:pt x="120515" y="417585"/>
                    <a:pt x="124844" y="408903"/>
                  </a:cubicBezTo>
                  <a:close/>
                  <a:moveTo>
                    <a:pt x="616553" y="123025"/>
                  </a:moveTo>
                  <a:cubicBezTo>
                    <a:pt x="609085" y="122980"/>
                    <a:pt x="601437" y="124421"/>
                    <a:pt x="593699" y="127302"/>
                  </a:cubicBezTo>
                  <a:cubicBezTo>
                    <a:pt x="576064" y="134144"/>
                    <a:pt x="557709" y="139906"/>
                    <a:pt x="539354" y="144588"/>
                  </a:cubicBezTo>
                  <a:cubicBezTo>
                    <a:pt x="513800" y="151430"/>
                    <a:pt x="488247" y="156832"/>
                    <a:pt x="460894" y="163674"/>
                  </a:cubicBezTo>
                  <a:lnTo>
                    <a:pt x="460894" y="228135"/>
                  </a:lnTo>
                  <a:cubicBezTo>
                    <a:pt x="473851" y="225614"/>
                    <a:pt x="485368" y="223093"/>
                    <a:pt x="496885" y="221293"/>
                  </a:cubicBezTo>
                  <a:cubicBezTo>
                    <a:pt x="509122" y="219852"/>
                    <a:pt x="521358" y="216611"/>
                    <a:pt x="535755" y="225614"/>
                  </a:cubicBezTo>
                  <a:cubicBezTo>
                    <a:pt x="529636" y="231736"/>
                    <a:pt x="524957" y="238218"/>
                    <a:pt x="518839" y="242180"/>
                  </a:cubicBezTo>
                  <a:cubicBezTo>
                    <a:pt x="478890" y="268468"/>
                    <a:pt x="434981" y="279992"/>
                    <a:pt x="387114" y="274230"/>
                  </a:cubicBezTo>
                  <a:cubicBezTo>
                    <a:pt x="356162" y="270989"/>
                    <a:pt x="324130" y="238578"/>
                    <a:pt x="321251" y="206528"/>
                  </a:cubicBezTo>
                  <a:cubicBezTo>
                    <a:pt x="335647" y="214090"/>
                    <a:pt x="349683" y="221293"/>
                    <a:pt x="363360" y="228855"/>
                  </a:cubicBezTo>
                  <a:cubicBezTo>
                    <a:pt x="377756" y="237138"/>
                    <a:pt x="392872" y="242180"/>
                    <a:pt x="410507" y="236778"/>
                  </a:cubicBezTo>
                  <a:cubicBezTo>
                    <a:pt x="404389" y="222013"/>
                    <a:pt x="396111" y="208689"/>
                    <a:pt x="393232" y="194284"/>
                  </a:cubicBezTo>
                  <a:cubicBezTo>
                    <a:pt x="390353" y="179879"/>
                    <a:pt x="392512" y="164754"/>
                    <a:pt x="392512" y="149629"/>
                  </a:cubicBezTo>
                  <a:cubicBezTo>
                    <a:pt x="377036" y="145668"/>
                    <a:pt x="363720" y="142787"/>
                    <a:pt x="350403" y="138105"/>
                  </a:cubicBezTo>
                  <a:cubicBezTo>
                    <a:pt x="325570" y="129463"/>
                    <a:pt x="299657" y="128022"/>
                    <a:pt x="274463" y="131983"/>
                  </a:cubicBezTo>
                  <a:cubicBezTo>
                    <a:pt x="224436" y="139546"/>
                    <a:pt x="176929" y="156111"/>
                    <a:pt x="134459" y="183840"/>
                  </a:cubicBezTo>
                  <a:cubicBezTo>
                    <a:pt x="93070" y="210849"/>
                    <a:pt x="58879" y="244340"/>
                    <a:pt x="47362" y="294757"/>
                  </a:cubicBezTo>
                  <a:cubicBezTo>
                    <a:pt x="45203" y="304480"/>
                    <a:pt x="42683" y="313843"/>
                    <a:pt x="40524" y="323566"/>
                  </a:cubicBezTo>
                  <a:cubicBezTo>
                    <a:pt x="32246" y="363540"/>
                    <a:pt x="22889" y="403513"/>
                    <a:pt x="31886" y="444926"/>
                  </a:cubicBezTo>
                  <a:cubicBezTo>
                    <a:pt x="36205" y="464373"/>
                    <a:pt x="39084" y="484179"/>
                    <a:pt x="42683" y="503265"/>
                  </a:cubicBezTo>
                  <a:cubicBezTo>
                    <a:pt x="48082" y="529554"/>
                    <a:pt x="55280" y="554763"/>
                    <a:pt x="70756" y="576730"/>
                  </a:cubicBezTo>
                  <a:cubicBezTo>
                    <a:pt x="94870" y="610581"/>
                    <a:pt x="118983" y="644792"/>
                    <a:pt x="144177" y="677563"/>
                  </a:cubicBezTo>
                  <a:cubicBezTo>
                    <a:pt x="181608" y="725819"/>
                    <a:pt x="222277" y="770834"/>
                    <a:pt x="272304" y="806125"/>
                  </a:cubicBezTo>
                  <a:cubicBezTo>
                    <a:pt x="296777" y="823771"/>
                    <a:pt x="326290" y="835655"/>
                    <a:pt x="357961" y="814408"/>
                  </a:cubicBezTo>
                  <a:cubicBezTo>
                    <a:pt x="374877" y="803605"/>
                    <a:pt x="393952" y="794962"/>
                    <a:pt x="413027" y="787759"/>
                  </a:cubicBezTo>
                  <a:cubicBezTo>
                    <a:pt x="435701" y="779837"/>
                    <a:pt x="459815" y="782718"/>
                    <a:pt x="472771" y="804325"/>
                  </a:cubicBezTo>
                  <a:cubicBezTo>
                    <a:pt x="476370" y="810087"/>
                    <a:pt x="482489" y="815488"/>
                    <a:pt x="488967" y="818009"/>
                  </a:cubicBezTo>
                  <a:cubicBezTo>
                    <a:pt x="512721" y="826652"/>
                    <a:pt x="536834" y="831334"/>
                    <a:pt x="562388" y="825572"/>
                  </a:cubicBezTo>
                  <a:cubicBezTo>
                    <a:pt x="593339" y="818730"/>
                    <a:pt x="619972" y="803244"/>
                    <a:pt x="648045" y="789560"/>
                  </a:cubicBezTo>
                  <a:cubicBezTo>
                    <a:pt x="667840" y="780197"/>
                    <a:pt x="683316" y="765072"/>
                    <a:pt x="698072" y="749227"/>
                  </a:cubicBezTo>
                  <a:cubicBezTo>
                    <a:pt x="735142" y="708893"/>
                    <a:pt x="756737" y="660277"/>
                    <a:pt x="777611" y="610941"/>
                  </a:cubicBezTo>
                  <a:cubicBezTo>
                    <a:pt x="780130" y="604819"/>
                    <a:pt x="782290" y="598337"/>
                    <a:pt x="782650" y="591855"/>
                  </a:cubicBezTo>
                  <a:cubicBezTo>
                    <a:pt x="788768" y="546120"/>
                    <a:pt x="797406" y="500745"/>
                    <a:pt x="797046" y="453929"/>
                  </a:cubicBezTo>
                  <a:cubicBezTo>
                    <a:pt x="796686" y="388388"/>
                    <a:pt x="793807" y="323206"/>
                    <a:pt x="775452" y="260186"/>
                  </a:cubicBezTo>
                  <a:cubicBezTo>
                    <a:pt x="768973" y="236778"/>
                    <a:pt x="759976" y="213010"/>
                    <a:pt x="741980" y="195724"/>
                  </a:cubicBezTo>
                  <a:cubicBezTo>
                    <a:pt x="711388" y="166915"/>
                    <a:pt x="676478" y="144588"/>
                    <a:pt x="638328" y="127662"/>
                  </a:cubicBezTo>
                  <a:cubicBezTo>
                    <a:pt x="631309" y="124601"/>
                    <a:pt x="624021" y="123070"/>
                    <a:pt x="616553" y="123025"/>
                  </a:cubicBezTo>
                  <a:close/>
                  <a:moveTo>
                    <a:pt x="467193" y="0"/>
                  </a:moveTo>
                  <a:lnTo>
                    <a:pt x="489925" y="2998"/>
                  </a:lnTo>
                  <a:lnTo>
                    <a:pt x="489451" y="4151"/>
                  </a:lnTo>
                  <a:lnTo>
                    <a:pt x="459455" y="38353"/>
                  </a:lnTo>
                  <a:cubicBezTo>
                    <a:pt x="434981" y="77245"/>
                    <a:pt x="426703" y="121180"/>
                    <a:pt x="424904" y="166555"/>
                  </a:cubicBezTo>
                  <a:cubicBezTo>
                    <a:pt x="424544" y="182400"/>
                    <a:pt x="424904" y="197885"/>
                    <a:pt x="433541" y="212650"/>
                  </a:cubicBezTo>
                  <a:cubicBezTo>
                    <a:pt x="434621" y="210849"/>
                    <a:pt x="436061" y="209769"/>
                    <a:pt x="436061" y="209049"/>
                  </a:cubicBezTo>
                  <a:cubicBezTo>
                    <a:pt x="434981" y="154311"/>
                    <a:pt x="449377" y="103534"/>
                    <a:pt x="469172" y="53478"/>
                  </a:cubicBezTo>
                  <a:lnTo>
                    <a:pt x="489451" y="4151"/>
                  </a:lnTo>
                  <a:lnTo>
                    <a:pt x="490406" y="3061"/>
                  </a:lnTo>
                  <a:lnTo>
                    <a:pt x="489925" y="2998"/>
                  </a:lnTo>
                  <a:lnTo>
                    <a:pt x="490047" y="2701"/>
                  </a:lnTo>
                  <a:cubicBezTo>
                    <a:pt x="491846" y="2701"/>
                    <a:pt x="494006" y="3061"/>
                    <a:pt x="497605" y="3781"/>
                  </a:cubicBezTo>
                  <a:cubicBezTo>
                    <a:pt x="486088" y="48076"/>
                    <a:pt x="468812" y="90930"/>
                    <a:pt x="465213" y="138826"/>
                  </a:cubicBezTo>
                  <a:cubicBezTo>
                    <a:pt x="471691" y="137025"/>
                    <a:pt x="476370" y="135945"/>
                    <a:pt x="481049" y="134144"/>
                  </a:cubicBezTo>
                  <a:cubicBezTo>
                    <a:pt x="489327" y="131623"/>
                    <a:pt x="497245" y="127662"/>
                    <a:pt x="505523" y="126222"/>
                  </a:cubicBezTo>
                  <a:cubicBezTo>
                    <a:pt x="535395" y="120820"/>
                    <a:pt x="563467" y="112537"/>
                    <a:pt x="589381" y="94531"/>
                  </a:cubicBezTo>
                  <a:cubicBezTo>
                    <a:pt x="607016" y="81567"/>
                    <a:pt x="630050" y="81567"/>
                    <a:pt x="650205" y="89129"/>
                  </a:cubicBezTo>
                  <a:cubicBezTo>
                    <a:pt x="701311" y="107495"/>
                    <a:pt x="747019" y="134864"/>
                    <a:pt x="781930" y="177358"/>
                  </a:cubicBezTo>
                  <a:cubicBezTo>
                    <a:pt x="808923" y="209409"/>
                    <a:pt x="819720" y="249382"/>
                    <a:pt x="827278" y="290075"/>
                  </a:cubicBezTo>
                  <a:cubicBezTo>
                    <a:pt x="840235" y="360298"/>
                    <a:pt x="841674" y="431962"/>
                    <a:pt x="836276" y="503265"/>
                  </a:cubicBezTo>
                  <a:cubicBezTo>
                    <a:pt x="833756" y="536037"/>
                    <a:pt x="826918" y="568447"/>
                    <a:pt x="821880" y="601218"/>
                  </a:cubicBezTo>
                  <a:cubicBezTo>
                    <a:pt x="821160" y="603739"/>
                    <a:pt x="820440" y="606260"/>
                    <a:pt x="819720" y="608781"/>
                  </a:cubicBezTo>
                  <a:cubicBezTo>
                    <a:pt x="792367" y="668200"/>
                    <a:pt x="766454" y="728340"/>
                    <a:pt x="720746" y="776956"/>
                  </a:cubicBezTo>
                  <a:cubicBezTo>
                    <a:pt x="703471" y="795322"/>
                    <a:pt x="684396" y="811167"/>
                    <a:pt x="661362" y="821971"/>
                  </a:cubicBezTo>
                  <a:cubicBezTo>
                    <a:pt x="631489" y="836375"/>
                    <a:pt x="603057" y="853661"/>
                    <a:pt x="569586" y="859063"/>
                  </a:cubicBezTo>
                  <a:cubicBezTo>
                    <a:pt x="533235" y="865185"/>
                    <a:pt x="497605" y="863024"/>
                    <a:pt x="464493" y="843578"/>
                  </a:cubicBezTo>
                  <a:cubicBezTo>
                    <a:pt x="454416" y="838176"/>
                    <a:pt x="446138" y="829173"/>
                    <a:pt x="436061" y="820530"/>
                  </a:cubicBezTo>
                  <a:cubicBezTo>
                    <a:pt x="429942" y="824491"/>
                    <a:pt x="423824" y="828453"/>
                    <a:pt x="417706" y="832054"/>
                  </a:cubicBezTo>
                  <a:cubicBezTo>
                    <a:pt x="399710" y="843218"/>
                    <a:pt x="381715" y="854381"/>
                    <a:pt x="363720" y="864825"/>
                  </a:cubicBezTo>
                  <a:cubicBezTo>
                    <a:pt x="346444" y="875268"/>
                    <a:pt x="327729" y="874908"/>
                    <a:pt x="308294" y="870947"/>
                  </a:cubicBezTo>
                  <a:cubicBezTo>
                    <a:pt x="265466" y="861944"/>
                    <a:pt x="232354" y="837816"/>
                    <a:pt x="202122" y="808646"/>
                  </a:cubicBezTo>
                  <a:cubicBezTo>
                    <a:pt x="152455" y="761831"/>
                    <a:pt x="108186" y="710334"/>
                    <a:pt x="69316" y="654155"/>
                  </a:cubicBezTo>
                  <a:cubicBezTo>
                    <a:pt x="32966" y="601938"/>
                    <a:pt x="9572" y="544679"/>
                    <a:pt x="6333" y="479498"/>
                  </a:cubicBezTo>
                  <a:cubicBezTo>
                    <a:pt x="4533" y="446367"/>
                    <a:pt x="-4104" y="412516"/>
                    <a:pt x="2374" y="379025"/>
                  </a:cubicBezTo>
                  <a:cubicBezTo>
                    <a:pt x="9212" y="340132"/>
                    <a:pt x="17130" y="301239"/>
                    <a:pt x="27927" y="263427"/>
                  </a:cubicBezTo>
                  <a:cubicBezTo>
                    <a:pt x="37285" y="231736"/>
                    <a:pt x="59959" y="207608"/>
                    <a:pt x="84433" y="186001"/>
                  </a:cubicBezTo>
                  <a:cubicBezTo>
                    <a:pt x="126182" y="149629"/>
                    <a:pt x="175129" y="128022"/>
                    <a:pt x="228035" y="113257"/>
                  </a:cubicBezTo>
                  <a:cubicBezTo>
                    <a:pt x="261866" y="103894"/>
                    <a:pt x="295698" y="98853"/>
                    <a:pt x="329889" y="106775"/>
                  </a:cubicBezTo>
                  <a:cubicBezTo>
                    <a:pt x="351483" y="111457"/>
                    <a:pt x="371998" y="120460"/>
                    <a:pt x="394312" y="128022"/>
                  </a:cubicBezTo>
                  <a:cubicBezTo>
                    <a:pt x="398631" y="112177"/>
                    <a:pt x="402949" y="94531"/>
                    <a:pt x="408348" y="77245"/>
                  </a:cubicBezTo>
                  <a:cubicBezTo>
                    <a:pt x="416266" y="52757"/>
                    <a:pt x="426343" y="28629"/>
                    <a:pt x="447218" y="12064"/>
                  </a:cubicBezTo>
                  <a:cubicBezTo>
                    <a:pt x="453516" y="7023"/>
                    <a:pt x="460085" y="2251"/>
                    <a:pt x="467193" y="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6" name="Freeform 279">
              <a:extLst>
                <a:ext uri="{FF2B5EF4-FFF2-40B4-BE49-F238E27FC236}">
                  <a16:creationId xmlns="" xmlns:a16="http://schemas.microsoft.com/office/drawing/2014/main" id="{DA86F7F1-4943-3047-9996-1B2D9F47B7CE}"/>
                </a:ext>
              </a:extLst>
            </p:cNvPr>
            <p:cNvSpPr>
              <a:spLocks/>
            </p:cNvSpPr>
            <p:nvPr/>
          </p:nvSpPr>
          <p:spPr bwMode="auto">
            <a:xfrm>
              <a:off x="2704180" y="6747854"/>
              <a:ext cx="1199547" cy="484165"/>
            </a:xfrm>
            <a:custGeom>
              <a:avLst/>
              <a:gdLst/>
              <a:ahLst/>
              <a:cxnLst/>
              <a:rect l="0" t="0"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7" name="Freeform 268">
              <a:extLst>
                <a:ext uri="{FF2B5EF4-FFF2-40B4-BE49-F238E27FC236}">
                  <a16:creationId xmlns="" xmlns:a16="http://schemas.microsoft.com/office/drawing/2014/main" id="{6DDAEFF2-622E-CB42-8F85-0D2ADF95E431}"/>
                </a:ext>
              </a:extLst>
            </p:cNvPr>
            <p:cNvSpPr>
              <a:spLocks/>
            </p:cNvSpPr>
            <p:nvPr/>
          </p:nvSpPr>
          <p:spPr bwMode="auto">
            <a:xfrm>
              <a:off x="2073643" y="-273477"/>
              <a:ext cx="680054" cy="701391"/>
            </a:xfrm>
            <a:custGeom>
              <a:avLst/>
              <a:gdLst/>
              <a:ahLst/>
              <a:cxnLst/>
              <a:rect l="0" t="0" r="r" b="b"/>
              <a:pathLst>
                <a:path w="684872" h="706375">
                  <a:moveTo>
                    <a:pt x="211209" y="483725"/>
                  </a:moveTo>
                  <a:cubicBezTo>
                    <a:pt x="222074" y="494060"/>
                    <a:pt x="227682" y="516511"/>
                    <a:pt x="223476" y="528272"/>
                  </a:cubicBezTo>
                  <a:cubicBezTo>
                    <a:pt x="221023" y="534330"/>
                    <a:pt x="214013" y="535756"/>
                    <a:pt x="209807" y="531123"/>
                  </a:cubicBezTo>
                  <a:cubicBezTo>
                    <a:pt x="201045" y="520788"/>
                    <a:pt x="201396" y="497267"/>
                    <a:pt x="211209" y="483725"/>
                  </a:cubicBezTo>
                  <a:close/>
                  <a:moveTo>
                    <a:pt x="190498" y="430106"/>
                  </a:moveTo>
                  <a:cubicBezTo>
                    <a:pt x="195920" y="443292"/>
                    <a:pt x="186883" y="453627"/>
                    <a:pt x="182906" y="464675"/>
                  </a:cubicBezTo>
                  <a:cubicBezTo>
                    <a:pt x="178930" y="476079"/>
                    <a:pt x="174230" y="487127"/>
                    <a:pt x="169531" y="499244"/>
                  </a:cubicBezTo>
                  <a:cubicBezTo>
                    <a:pt x="162300" y="497462"/>
                    <a:pt x="159770" y="492473"/>
                    <a:pt x="160493" y="486058"/>
                  </a:cubicBezTo>
                  <a:cubicBezTo>
                    <a:pt x="163385" y="465031"/>
                    <a:pt x="170615" y="445787"/>
                    <a:pt x="186160" y="430463"/>
                  </a:cubicBezTo>
                  <a:cubicBezTo>
                    <a:pt x="186521" y="429750"/>
                    <a:pt x="188329" y="430106"/>
                    <a:pt x="190498" y="430106"/>
                  </a:cubicBezTo>
                  <a:close/>
                  <a:moveTo>
                    <a:pt x="138148" y="385300"/>
                  </a:moveTo>
                  <a:cubicBezTo>
                    <a:pt x="148295" y="402323"/>
                    <a:pt x="141772" y="438180"/>
                    <a:pt x="125828" y="459550"/>
                  </a:cubicBezTo>
                  <a:cubicBezTo>
                    <a:pt x="115320" y="455566"/>
                    <a:pt x="115320" y="447235"/>
                    <a:pt x="116045" y="438542"/>
                  </a:cubicBezTo>
                  <a:cubicBezTo>
                    <a:pt x="117856" y="418622"/>
                    <a:pt x="122929" y="400512"/>
                    <a:pt x="138148" y="385300"/>
                  </a:cubicBezTo>
                  <a:close/>
                  <a:moveTo>
                    <a:pt x="472603" y="128109"/>
                  </a:moveTo>
                  <a:cubicBezTo>
                    <a:pt x="467566" y="146488"/>
                    <a:pt x="465408" y="164866"/>
                    <a:pt x="458212" y="180001"/>
                  </a:cubicBezTo>
                  <a:cubicBezTo>
                    <a:pt x="448858" y="199461"/>
                    <a:pt x="428351" y="199100"/>
                    <a:pt x="410362" y="198380"/>
                  </a:cubicBezTo>
                  <a:cubicBezTo>
                    <a:pt x="407843" y="204866"/>
                    <a:pt x="405685" y="209551"/>
                    <a:pt x="403526" y="214236"/>
                  </a:cubicBezTo>
                  <a:cubicBezTo>
                    <a:pt x="392733" y="235857"/>
                    <a:pt x="375103" y="238380"/>
                    <a:pt x="357474" y="221803"/>
                  </a:cubicBezTo>
                  <a:cubicBezTo>
                    <a:pt x="351718" y="216038"/>
                    <a:pt x="345961" y="210272"/>
                    <a:pt x="338766" y="202704"/>
                  </a:cubicBezTo>
                  <a:cubicBezTo>
                    <a:pt x="336607" y="212074"/>
                    <a:pt x="334808" y="218200"/>
                    <a:pt x="333729" y="224686"/>
                  </a:cubicBezTo>
                  <a:cubicBezTo>
                    <a:pt x="328332" y="246668"/>
                    <a:pt x="320777" y="255317"/>
                    <a:pt x="304587" y="257479"/>
                  </a:cubicBezTo>
                  <a:cubicBezTo>
                    <a:pt x="288397" y="259641"/>
                    <a:pt x="275085" y="250272"/>
                    <a:pt x="266810" y="231893"/>
                  </a:cubicBezTo>
                  <a:cubicBezTo>
                    <a:pt x="264292" y="226488"/>
                    <a:pt x="262133" y="221083"/>
                    <a:pt x="259974" y="216038"/>
                  </a:cubicBezTo>
                  <a:cubicBezTo>
                    <a:pt x="234430" y="221443"/>
                    <a:pt x="219679" y="220362"/>
                    <a:pt x="203130" y="215317"/>
                  </a:cubicBezTo>
                  <a:cubicBezTo>
                    <a:pt x="179024" y="207749"/>
                    <a:pt x="173987" y="185407"/>
                    <a:pt x="191976" y="167749"/>
                  </a:cubicBezTo>
                  <a:cubicBezTo>
                    <a:pt x="198092" y="161262"/>
                    <a:pt x="204569" y="154776"/>
                    <a:pt x="211764" y="147208"/>
                  </a:cubicBezTo>
                  <a:cubicBezTo>
                    <a:pt x="200611" y="143244"/>
                    <a:pt x="190177" y="139280"/>
                    <a:pt x="179384" y="135677"/>
                  </a:cubicBezTo>
                  <a:cubicBezTo>
                    <a:pt x="176865" y="134956"/>
                    <a:pt x="172908" y="135316"/>
                    <a:pt x="170389" y="136397"/>
                  </a:cubicBezTo>
                  <a:cubicBezTo>
                    <a:pt x="156718" y="143244"/>
                    <a:pt x="142687" y="149731"/>
                    <a:pt x="130094" y="157659"/>
                  </a:cubicBezTo>
                  <a:cubicBezTo>
                    <a:pt x="101672" y="176037"/>
                    <a:pt x="80085" y="200542"/>
                    <a:pt x="67493" y="232254"/>
                  </a:cubicBezTo>
                  <a:cubicBezTo>
                    <a:pt x="57059" y="257840"/>
                    <a:pt x="41589" y="282344"/>
                    <a:pt x="36552" y="309011"/>
                  </a:cubicBezTo>
                  <a:cubicBezTo>
                    <a:pt x="26478" y="361984"/>
                    <a:pt x="26478" y="415318"/>
                    <a:pt x="49504" y="466129"/>
                  </a:cubicBezTo>
                  <a:cubicBezTo>
                    <a:pt x="53102" y="474057"/>
                    <a:pt x="55620" y="482345"/>
                    <a:pt x="58858" y="490274"/>
                  </a:cubicBezTo>
                  <a:cubicBezTo>
                    <a:pt x="90159" y="572436"/>
                    <a:pt x="144845" y="628292"/>
                    <a:pt x="232991" y="646671"/>
                  </a:cubicBezTo>
                  <a:cubicBezTo>
                    <a:pt x="257816" y="652076"/>
                    <a:pt x="283720" y="657121"/>
                    <a:pt x="309264" y="656401"/>
                  </a:cubicBezTo>
                  <a:cubicBezTo>
                    <a:pt x="336607" y="655680"/>
                    <a:pt x="363950" y="648473"/>
                    <a:pt x="390934" y="644509"/>
                  </a:cubicBezTo>
                  <a:cubicBezTo>
                    <a:pt x="427271" y="639103"/>
                    <a:pt x="457493" y="619283"/>
                    <a:pt x="488793" y="602346"/>
                  </a:cubicBezTo>
                  <a:cubicBezTo>
                    <a:pt x="527290" y="581085"/>
                    <a:pt x="554633" y="546130"/>
                    <a:pt x="585214" y="515499"/>
                  </a:cubicBezTo>
                  <a:cubicBezTo>
                    <a:pt x="586653" y="514057"/>
                    <a:pt x="587373" y="512256"/>
                    <a:pt x="588452" y="510454"/>
                  </a:cubicBezTo>
                  <a:cubicBezTo>
                    <a:pt x="612197" y="465048"/>
                    <a:pt x="632705" y="418922"/>
                    <a:pt x="636302" y="367029"/>
                  </a:cubicBezTo>
                  <a:cubicBezTo>
                    <a:pt x="639181" y="330272"/>
                    <a:pt x="642778" y="293515"/>
                    <a:pt x="623710" y="258921"/>
                  </a:cubicBezTo>
                  <a:cubicBezTo>
                    <a:pt x="620112" y="252434"/>
                    <a:pt x="617954" y="245587"/>
                    <a:pt x="615795" y="238380"/>
                  </a:cubicBezTo>
                  <a:cubicBezTo>
                    <a:pt x="610758" y="222884"/>
                    <a:pt x="601044" y="210992"/>
                    <a:pt x="588092" y="201263"/>
                  </a:cubicBezTo>
                  <a:cubicBezTo>
                    <a:pt x="565066" y="183605"/>
                    <a:pt x="541321" y="166668"/>
                    <a:pt x="520094" y="147208"/>
                  </a:cubicBezTo>
                  <a:cubicBezTo>
                    <a:pt x="505343" y="133514"/>
                    <a:pt x="488434" y="130271"/>
                    <a:pt x="472603" y="128109"/>
                  </a:cubicBezTo>
                  <a:close/>
                  <a:moveTo>
                    <a:pt x="349559" y="16757"/>
                  </a:moveTo>
                  <a:cubicBezTo>
                    <a:pt x="343083" y="19280"/>
                    <a:pt x="335888" y="20721"/>
                    <a:pt x="330131" y="23964"/>
                  </a:cubicBezTo>
                  <a:cubicBezTo>
                    <a:pt x="290915" y="48109"/>
                    <a:pt x="284439" y="70451"/>
                    <a:pt x="304587" y="111532"/>
                  </a:cubicBezTo>
                  <a:cubicBezTo>
                    <a:pt x="308904" y="121262"/>
                    <a:pt x="313581" y="130632"/>
                    <a:pt x="309624" y="144686"/>
                  </a:cubicBezTo>
                  <a:cubicBezTo>
                    <a:pt x="303148" y="138560"/>
                    <a:pt x="295952" y="134596"/>
                    <a:pt x="293434" y="128830"/>
                  </a:cubicBezTo>
                  <a:cubicBezTo>
                    <a:pt x="284080" y="106487"/>
                    <a:pt x="266091" y="102884"/>
                    <a:pt x="245224" y="104325"/>
                  </a:cubicBezTo>
                  <a:cubicBezTo>
                    <a:pt x="241266" y="104685"/>
                    <a:pt x="237308" y="103244"/>
                    <a:pt x="233351" y="103604"/>
                  </a:cubicBezTo>
                  <a:cubicBezTo>
                    <a:pt x="216441" y="105767"/>
                    <a:pt x="198092" y="102163"/>
                    <a:pt x="179384" y="112974"/>
                  </a:cubicBezTo>
                  <a:cubicBezTo>
                    <a:pt x="186220" y="116217"/>
                    <a:pt x="190537" y="119100"/>
                    <a:pt x="195574" y="120181"/>
                  </a:cubicBezTo>
                  <a:cubicBezTo>
                    <a:pt x="214283" y="124145"/>
                    <a:pt x="232991" y="127749"/>
                    <a:pt x="251700" y="130632"/>
                  </a:cubicBezTo>
                  <a:cubicBezTo>
                    <a:pt x="258535" y="131713"/>
                    <a:pt x="263932" y="134596"/>
                    <a:pt x="264292" y="140361"/>
                  </a:cubicBezTo>
                  <a:cubicBezTo>
                    <a:pt x="264292" y="145767"/>
                    <a:pt x="260334" y="150812"/>
                    <a:pt x="257096" y="155497"/>
                  </a:cubicBezTo>
                  <a:cubicBezTo>
                    <a:pt x="256017" y="157298"/>
                    <a:pt x="252059" y="156938"/>
                    <a:pt x="249901" y="158380"/>
                  </a:cubicBezTo>
                  <a:cubicBezTo>
                    <a:pt x="235869" y="166668"/>
                    <a:pt x="220399" y="172794"/>
                    <a:pt x="211045" y="189010"/>
                  </a:cubicBezTo>
                  <a:cubicBezTo>
                    <a:pt x="230113" y="199100"/>
                    <a:pt x="246663" y="196938"/>
                    <a:pt x="262853" y="184686"/>
                  </a:cubicBezTo>
                  <a:cubicBezTo>
                    <a:pt x="266810" y="182163"/>
                    <a:pt x="273286" y="178560"/>
                    <a:pt x="276164" y="179641"/>
                  </a:cubicBezTo>
                  <a:cubicBezTo>
                    <a:pt x="279402" y="181443"/>
                    <a:pt x="281201" y="188290"/>
                    <a:pt x="282281" y="192974"/>
                  </a:cubicBezTo>
                  <a:cubicBezTo>
                    <a:pt x="284080" y="201263"/>
                    <a:pt x="284080" y="209911"/>
                    <a:pt x="285878" y="218200"/>
                  </a:cubicBezTo>
                  <a:cubicBezTo>
                    <a:pt x="288397" y="226128"/>
                    <a:pt x="294513" y="232254"/>
                    <a:pt x="303148" y="232254"/>
                  </a:cubicBezTo>
                  <a:cubicBezTo>
                    <a:pt x="311063" y="232254"/>
                    <a:pt x="315740" y="227209"/>
                    <a:pt x="320057" y="220362"/>
                  </a:cubicBezTo>
                  <a:cubicBezTo>
                    <a:pt x="328332" y="206668"/>
                    <a:pt x="327973" y="191893"/>
                    <a:pt x="325454" y="176037"/>
                  </a:cubicBezTo>
                  <a:cubicBezTo>
                    <a:pt x="350998" y="167028"/>
                    <a:pt x="359273" y="196578"/>
                    <a:pt x="380140" y="199461"/>
                  </a:cubicBezTo>
                  <a:cubicBezTo>
                    <a:pt x="383019" y="192614"/>
                    <a:pt x="386976" y="185767"/>
                    <a:pt x="389135" y="178199"/>
                  </a:cubicBezTo>
                  <a:cubicBezTo>
                    <a:pt x="390574" y="173154"/>
                    <a:pt x="388775" y="167389"/>
                    <a:pt x="390214" y="162343"/>
                  </a:cubicBezTo>
                  <a:cubicBezTo>
                    <a:pt x="391653" y="158019"/>
                    <a:pt x="394891" y="151893"/>
                    <a:pt x="398489" y="150812"/>
                  </a:cubicBezTo>
                  <a:cubicBezTo>
                    <a:pt x="402087" y="149731"/>
                    <a:pt x="407843" y="153334"/>
                    <a:pt x="411441" y="156578"/>
                  </a:cubicBezTo>
                  <a:cubicBezTo>
                    <a:pt x="415039" y="160181"/>
                    <a:pt x="417197" y="165226"/>
                    <a:pt x="421515" y="171713"/>
                  </a:cubicBezTo>
                  <a:cubicBezTo>
                    <a:pt x="426911" y="166668"/>
                    <a:pt x="434107" y="163064"/>
                    <a:pt x="435546" y="158380"/>
                  </a:cubicBezTo>
                  <a:cubicBezTo>
                    <a:pt x="439504" y="141082"/>
                    <a:pt x="443102" y="123424"/>
                    <a:pt x="430149" y="105406"/>
                  </a:cubicBezTo>
                  <a:cubicBezTo>
                    <a:pt x="415039" y="108649"/>
                    <a:pt x="400288" y="111893"/>
                    <a:pt x="385537" y="115136"/>
                  </a:cubicBezTo>
                  <a:cubicBezTo>
                    <a:pt x="379421" y="147208"/>
                    <a:pt x="377262" y="149010"/>
                    <a:pt x="354956" y="143244"/>
                  </a:cubicBezTo>
                  <a:cubicBezTo>
                    <a:pt x="339845" y="102523"/>
                    <a:pt x="345602" y="61442"/>
                    <a:pt x="353877" y="20361"/>
                  </a:cubicBezTo>
                  <a:cubicBezTo>
                    <a:pt x="352437" y="18919"/>
                    <a:pt x="350998" y="17838"/>
                    <a:pt x="349559" y="16757"/>
                  </a:cubicBezTo>
                  <a:close/>
                  <a:moveTo>
                    <a:pt x="360443" y="2253"/>
                  </a:moveTo>
                  <a:cubicBezTo>
                    <a:pt x="366199" y="5676"/>
                    <a:pt x="369887" y="12973"/>
                    <a:pt x="371865" y="23964"/>
                  </a:cubicBezTo>
                  <a:cubicBezTo>
                    <a:pt x="374384" y="38379"/>
                    <a:pt x="375823" y="52793"/>
                    <a:pt x="378341" y="67208"/>
                  </a:cubicBezTo>
                  <a:cubicBezTo>
                    <a:pt x="379061" y="72974"/>
                    <a:pt x="380140" y="78379"/>
                    <a:pt x="381579" y="84866"/>
                  </a:cubicBezTo>
                  <a:cubicBezTo>
                    <a:pt x="392733" y="81622"/>
                    <a:pt x="401727" y="78379"/>
                    <a:pt x="411441" y="76577"/>
                  </a:cubicBezTo>
                  <a:cubicBezTo>
                    <a:pt x="425832" y="73334"/>
                    <a:pt x="440223" y="72974"/>
                    <a:pt x="453175" y="81983"/>
                  </a:cubicBezTo>
                  <a:cubicBezTo>
                    <a:pt x="456413" y="84505"/>
                    <a:pt x="461810" y="85947"/>
                    <a:pt x="465768" y="85586"/>
                  </a:cubicBezTo>
                  <a:cubicBezTo>
                    <a:pt x="502105" y="83064"/>
                    <a:pt x="532326" y="93875"/>
                    <a:pt x="558950" y="120181"/>
                  </a:cubicBezTo>
                  <a:cubicBezTo>
                    <a:pt x="577299" y="138560"/>
                    <a:pt x="599965" y="152974"/>
                    <a:pt x="620832" y="168830"/>
                  </a:cubicBezTo>
                  <a:cubicBezTo>
                    <a:pt x="639540" y="183245"/>
                    <a:pt x="651053" y="201983"/>
                    <a:pt x="658968" y="223605"/>
                  </a:cubicBezTo>
                  <a:cubicBezTo>
                    <a:pt x="663286" y="235497"/>
                    <a:pt x="667243" y="247029"/>
                    <a:pt x="672640" y="258560"/>
                  </a:cubicBezTo>
                  <a:cubicBezTo>
                    <a:pt x="681994" y="277659"/>
                    <a:pt x="684872" y="297479"/>
                    <a:pt x="684872" y="318020"/>
                  </a:cubicBezTo>
                  <a:cubicBezTo>
                    <a:pt x="684153" y="385048"/>
                    <a:pt x="672640" y="449552"/>
                    <a:pt x="645297" y="511175"/>
                  </a:cubicBezTo>
                  <a:cubicBezTo>
                    <a:pt x="636302" y="531355"/>
                    <a:pt x="624789" y="549733"/>
                    <a:pt x="609319" y="565229"/>
                  </a:cubicBezTo>
                  <a:cubicBezTo>
                    <a:pt x="590970" y="583968"/>
                    <a:pt x="572622" y="603067"/>
                    <a:pt x="552834" y="620725"/>
                  </a:cubicBezTo>
                  <a:cubicBezTo>
                    <a:pt x="540601" y="631536"/>
                    <a:pt x="526570" y="640545"/>
                    <a:pt x="512539" y="648833"/>
                  </a:cubicBezTo>
                  <a:cubicBezTo>
                    <a:pt x="495269" y="658563"/>
                    <a:pt x="477280" y="667212"/>
                    <a:pt x="459651" y="675860"/>
                  </a:cubicBezTo>
                  <a:cubicBezTo>
                    <a:pt x="434467" y="688113"/>
                    <a:pt x="407843" y="696401"/>
                    <a:pt x="379781" y="697842"/>
                  </a:cubicBezTo>
                  <a:cubicBezTo>
                    <a:pt x="373305" y="698203"/>
                    <a:pt x="366829" y="698923"/>
                    <a:pt x="360353" y="700365"/>
                  </a:cubicBezTo>
                  <a:cubicBezTo>
                    <a:pt x="294513" y="715140"/>
                    <a:pt x="231912" y="701086"/>
                    <a:pt x="171109" y="675500"/>
                  </a:cubicBezTo>
                  <a:cubicBezTo>
                    <a:pt x="118222" y="653157"/>
                    <a:pt x="81164" y="614238"/>
                    <a:pt x="53102" y="565589"/>
                  </a:cubicBezTo>
                  <a:cubicBezTo>
                    <a:pt x="27917" y="521625"/>
                    <a:pt x="10288" y="473697"/>
                    <a:pt x="4172" y="423967"/>
                  </a:cubicBezTo>
                  <a:cubicBezTo>
                    <a:pt x="-3383" y="363065"/>
                    <a:pt x="-3743" y="301083"/>
                    <a:pt x="29716" y="244867"/>
                  </a:cubicBezTo>
                  <a:cubicBezTo>
                    <a:pt x="36192" y="234056"/>
                    <a:pt x="40869" y="222164"/>
                    <a:pt x="46626" y="210992"/>
                  </a:cubicBezTo>
                  <a:cubicBezTo>
                    <a:pt x="68932" y="167389"/>
                    <a:pt x="100952" y="135316"/>
                    <a:pt x="149522" y="121983"/>
                  </a:cubicBezTo>
                  <a:cubicBezTo>
                    <a:pt x="151321" y="121623"/>
                    <a:pt x="153120" y="120902"/>
                    <a:pt x="154919" y="120181"/>
                  </a:cubicBezTo>
                  <a:cubicBezTo>
                    <a:pt x="155639" y="119821"/>
                    <a:pt x="155998" y="119100"/>
                    <a:pt x="156358" y="118379"/>
                  </a:cubicBezTo>
                  <a:cubicBezTo>
                    <a:pt x="159596" y="93875"/>
                    <a:pt x="162474" y="90992"/>
                    <a:pt x="186939" y="85947"/>
                  </a:cubicBezTo>
                  <a:cubicBezTo>
                    <a:pt x="210685" y="80902"/>
                    <a:pt x="234070" y="80541"/>
                    <a:pt x="257816" y="84145"/>
                  </a:cubicBezTo>
                  <a:cubicBezTo>
                    <a:pt x="261054" y="84866"/>
                    <a:pt x="264292" y="84145"/>
                    <a:pt x="267890" y="84145"/>
                  </a:cubicBezTo>
                  <a:cubicBezTo>
                    <a:pt x="269688" y="38739"/>
                    <a:pt x="300629" y="18559"/>
                    <a:pt x="336607" y="3784"/>
                  </a:cubicBezTo>
                  <a:cubicBezTo>
                    <a:pt x="346861" y="-720"/>
                    <a:pt x="354686" y="-1171"/>
                    <a:pt x="360443" y="225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8" name="Freeform 189">
              <a:extLst>
                <a:ext uri="{FF2B5EF4-FFF2-40B4-BE49-F238E27FC236}">
                  <a16:creationId xmlns="" xmlns:a16="http://schemas.microsoft.com/office/drawing/2014/main" id="{CF0CBFD2-0FB4-3F47-AC66-3B892F7DA62D}"/>
                </a:ext>
              </a:extLst>
            </p:cNvPr>
            <p:cNvSpPr>
              <a:spLocks/>
            </p:cNvSpPr>
            <p:nvPr/>
          </p:nvSpPr>
          <p:spPr bwMode="auto">
            <a:xfrm rot="615572">
              <a:off x="-220363" y="5633536"/>
              <a:ext cx="364133" cy="824404"/>
            </a:xfrm>
            <a:custGeom>
              <a:avLst/>
              <a:gdLst>
                <a:gd name="T0" fmla="*/ 233754 w 1019"/>
                <a:gd name="T1" fmla="*/ 50627 h 2306"/>
                <a:gd name="T2" fmla="*/ 215472 w 1019"/>
                <a:gd name="T3" fmla="*/ 89496 h 2306"/>
                <a:gd name="T4" fmla="*/ 59091 w 1019"/>
                <a:gd name="T5" fmla="*/ 381499 h 2306"/>
                <a:gd name="T6" fmla="*/ 50603 w 1019"/>
                <a:gd name="T7" fmla="*/ 446825 h 2306"/>
                <a:gd name="T8" fmla="*/ 71824 w 1019"/>
                <a:gd name="T9" fmla="*/ 573556 h 2306"/>
                <a:gd name="T10" fmla="*/ 86842 w 1019"/>
                <a:gd name="T11" fmla="*/ 535014 h 2306"/>
                <a:gd name="T12" fmla="*/ 87495 w 1019"/>
                <a:gd name="T13" fmla="*/ 397177 h 2306"/>
                <a:gd name="T14" fmla="*/ 92065 w 1019"/>
                <a:gd name="T15" fmla="*/ 379540 h 2306"/>
                <a:gd name="T16" fmla="*/ 121121 w 1019"/>
                <a:gd name="T17" fmla="*/ 478181 h 2306"/>
                <a:gd name="T18" fmla="*/ 121121 w 1019"/>
                <a:gd name="T19" fmla="*/ 453357 h 2306"/>
                <a:gd name="T20" fmla="*/ 122753 w 1019"/>
                <a:gd name="T21" fmla="*/ 300169 h 2306"/>
                <a:gd name="T22" fmla="*/ 127324 w 1019"/>
                <a:gd name="T23" fmla="*/ 288411 h 2306"/>
                <a:gd name="T24" fmla="*/ 151809 w 1019"/>
                <a:gd name="T25" fmla="*/ 390318 h 2306"/>
                <a:gd name="T26" fmla="*/ 155074 w 1019"/>
                <a:gd name="T27" fmla="*/ 338385 h 2306"/>
                <a:gd name="T28" fmla="*/ 152136 w 1019"/>
                <a:gd name="T29" fmla="*/ 251502 h 2306"/>
                <a:gd name="T30" fmla="*/ 158012 w 1019"/>
                <a:gd name="T31" fmla="*/ 249869 h 2306"/>
                <a:gd name="T32" fmla="*/ 184783 w 1019"/>
                <a:gd name="T33" fmla="*/ 295923 h 2306"/>
                <a:gd name="T34" fmla="*/ 225919 w 1019"/>
                <a:gd name="T35" fmla="*/ 208388 h 2306"/>
                <a:gd name="T36" fmla="*/ 260198 w 1019"/>
                <a:gd name="T37" fmla="*/ 254115 h 2306"/>
                <a:gd name="T38" fmla="*/ 251710 w 1019"/>
                <a:gd name="T39" fmla="*/ 272080 h 2306"/>
                <a:gd name="T40" fmla="*/ 171398 w 1019"/>
                <a:gd name="T41" fmla="*/ 421021 h 2306"/>
                <a:gd name="T42" fmla="*/ 200780 w 1019"/>
                <a:gd name="T43" fmla="*/ 385092 h 2306"/>
                <a:gd name="T44" fmla="*/ 220042 w 1019"/>
                <a:gd name="T45" fmla="*/ 388032 h 2306"/>
                <a:gd name="T46" fmla="*/ 169439 w 1019"/>
                <a:gd name="T47" fmla="*/ 448458 h 2306"/>
                <a:gd name="T48" fmla="*/ 105124 w 1019"/>
                <a:gd name="T49" fmla="*/ 580088 h 2306"/>
                <a:gd name="T50" fmla="*/ 102186 w 1019"/>
                <a:gd name="T51" fmla="*/ 592827 h 2306"/>
                <a:gd name="T52" fmla="*/ 167154 w 1019"/>
                <a:gd name="T53" fmla="*/ 552652 h 2306"/>
                <a:gd name="T54" fmla="*/ 197189 w 1019"/>
                <a:gd name="T55" fmla="*/ 511170 h 2306"/>
                <a:gd name="T56" fmla="*/ 241916 w 1019"/>
                <a:gd name="T57" fmla="*/ 399464 h 2306"/>
                <a:gd name="T58" fmla="*/ 285010 w 1019"/>
                <a:gd name="T59" fmla="*/ 253135 h 2306"/>
                <a:gd name="T60" fmla="*/ 268360 w 1019"/>
                <a:gd name="T61" fmla="*/ 89169 h 2306"/>
                <a:gd name="T62" fmla="*/ 0 w 1019"/>
                <a:gd name="T63" fmla="*/ 752873 h 2306"/>
                <a:gd name="T64" fmla="*/ 17956 w 1019"/>
                <a:gd name="T65" fmla="*/ 691468 h 2306"/>
                <a:gd name="T66" fmla="*/ 52562 w 1019"/>
                <a:gd name="T67" fmla="*/ 596419 h 2306"/>
                <a:gd name="T68" fmla="*/ 24812 w 1019"/>
                <a:gd name="T69" fmla="*/ 526848 h 2306"/>
                <a:gd name="T70" fmla="*/ 128304 w 1019"/>
                <a:gd name="T71" fmla="*/ 190423 h 2306"/>
                <a:gd name="T72" fmla="*/ 206983 w 1019"/>
                <a:gd name="T73" fmla="*/ 55526 h 2306"/>
                <a:gd name="T74" fmla="*/ 234407 w 1019"/>
                <a:gd name="T75" fmla="*/ 1307 h 2306"/>
                <a:gd name="T76" fmla="*/ 252363 w 1019"/>
                <a:gd name="T77" fmla="*/ 11105 h 2306"/>
                <a:gd name="T78" fmla="*/ 290560 w 1019"/>
                <a:gd name="T79" fmla="*/ 62386 h 2306"/>
                <a:gd name="T80" fmla="*/ 320596 w 1019"/>
                <a:gd name="T81" fmla="*/ 146655 h 2306"/>
                <a:gd name="T82" fmla="*/ 270645 w 1019"/>
                <a:gd name="T83" fmla="*/ 420041 h 2306"/>
                <a:gd name="T84" fmla="*/ 265095 w 1019"/>
                <a:gd name="T85" fmla="*/ 445518 h 2306"/>
                <a:gd name="T86" fmla="*/ 194251 w 1019"/>
                <a:gd name="T87" fmla="*/ 561144 h 2306"/>
                <a:gd name="T88" fmla="*/ 138098 w 1019"/>
                <a:gd name="T89" fmla="*/ 600012 h 2306"/>
                <a:gd name="T90" fmla="*/ 80639 w 1019"/>
                <a:gd name="T91" fmla="*/ 627449 h 2306"/>
                <a:gd name="T92" fmla="*/ 28077 w 1019"/>
                <a:gd name="T93" fmla="*/ 723477 h 2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9" h="2306">
                  <a:moveTo>
                    <a:pt x="740" y="112"/>
                  </a:moveTo>
                  <a:lnTo>
                    <a:pt x="740" y="112"/>
                  </a:lnTo>
                  <a:cubicBezTo>
                    <a:pt x="730" y="129"/>
                    <a:pt x="723" y="142"/>
                    <a:pt x="716" y="155"/>
                  </a:cubicBezTo>
                  <a:cubicBezTo>
                    <a:pt x="697" y="195"/>
                    <a:pt x="683" y="236"/>
                    <a:pt x="660" y="274"/>
                  </a:cubicBezTo>
                  <a:cubicBezTo>
                    <a:pt x="576" y="419"/>
                    <a:pt x="489" y="564"/>
                    <a:pt x="402" y="709"/>
                  </a:cubicBezTo>
                  <a:cubicBezTo>
                    <a:pt x="313" y="855"/>
                    <a:pt x="227" y="1002"/>
                    <a:pt x="181" y="1168"/>
                  </a:cubicBezTo>
                  <a:cubicBezTo>
                    <a:pt x="162" y="1233"/>
                    <a:pt x="142" y="1298"/>
                    <a:pt x="155" y="1368"/>
                  </a:cubicBezTo>
                  <a:cubicBezTo>
                    <a:pt x="164" y="1415"/>
                    <a:pt x="166" y="1462"/>
                    <a:pt x="175" y="1509"/>
                  </a:cubicBezTo>
                  <a:cubicBezTo>
                    <a:pt x="189" y="1592"/>
                    <a:pt x="205" y="1673"/>
                    <a:pt x="220" y="1756"/>
                  </a:cubicBezTo>
                  <a:cubicBezTo>
                    <a:pt x="253" y="1720"/>
                    <a:pt x="282" y="1688"/>
                    <a:pt x="266" y="1638"/>
                  </a:cubicBezTo>
                  <a:cubicBezTo>
                    <a:pt x="258" y="1616"/>
                    <a:pt x="258" y="1591"/>
                    <a:pt x="259" y="1567"/>
                  </a:cubicBezTo>
                  <a:cubicBezTo>
                    <a:pt x="262" y="1450"/>
                    <a:pt x="265" y="1333"/>
                    <a:pt x="268" y="1216"/>
                  </a:cubicBezTo>
                  <a:cubicBezTo>
                    <a:pt x="269" y="1202"/>
                    <a:pt x="275" y="1189"/>
                    <a:pt x="282" y="1162"/>
                  </a:cubicBezTo>
                  <a:cubicBezTo>
                    <a:pt x="350" y="1274"/>
                    <a:pt x="332" y="1390"/>
                    <a:pt x="344" y="1512"/>
                  </a:cubicBezTo>
                  <a:cubicBezTo>
                    <a:pt x="357" y="1488"/>
                    <a:pt x="364" y="1476"/>
                    <a:pt x="371" y="1464"/>
                  </a:cubicBezTo>
                  <a:cubicBezTo>
                    <a:pt x="384" y="1438"/>
                    <a:pt x="389" y="1417"/>
                    <a:pt x="371" y="1388"/>
                  </a:cubicBezTo>
                  <a:cubicBezTo>
                    <a:pt x="357" y="1366"/>
                    <a:pt x="353" y="1335"/>
                    <a:pt x="354" y="1309"/>
                  </a:cubicBezTo>
                  <a:cubicBezTo>
                    <a:pt x="359" y="1179"/>
                    <a:pt x="367" y="1049"/>
                    <a:pt x="376" y="919"/>
                  </a:cubicBezTo>
                  <a:cubicBezTo>
                    <a:pt x="377" y="907"/>
                    <a:pt x="386" y="895"/>
                    <a:pt x="390" y="883"/>
                  </a:cubicBezTo>
                  <a:cubicBezTo>
                    <a:pt x="428" y="1027"/>
                    <a:pt x="422" y="1168"/>
                    <a:pt x="424" y="1311"/>
                  </a:cubicBezTo>
                  <a:cubicBezTo>
                    <a:pt x="442" y="1273"/>
                    <a:pt x="463" y="1238"/>
                    <a:pt x="465" y="1195"/>
                  </a:cubicBezTo>
                  <a:cubicBezTo>
                    <a:pt x="468" y="1142"/>
                    <a:pt x="469" y="1089"/>
                    <a:pt x="475" y="1036"/>
                  </a:cubicBezTo>
                  <a:cubicBezTo>
                    <a:pt x="482" y="978"/>
                    <a:pt x="488" y="920"/>
                    <a:pt x="477" y="861"/>
                  </a:cubicBezTo>
                  <a:cubicBezTo>
                    <a:pt x="470" y="831"/>
                    <a:pt x="469" y="801"/>
                    <a:pt x="466" y="770"/>
                  </a:cubicBezTo>
                  <a:cubicBezTo>
                    <a:pt x="474" y="768"/>
                    <a:pt x="479" y="764"/>
                    <a:pt x="484" y="765"/>
                  </a:cubicBezTo>
                  <a:cubicBezTo>
                    <a:pt x="492" y="767"/>
                    <a:pt x="504" y="770"/>
                    <a:pt x="507" y="776"/>
                  </a:cubicBezTo>
                  <a:cubicBezTo>
                    <a:pt x="528" y="818"/>
                    <a:pt x="547" y="861"/>
                    <a:pt x="566" y="906"/>
                  </a:cubicBezTo>
                  <a:cubicBezTo>
                    <a:pt x="608" y="821"/>
                    <a:pt x="628" y="726"/>
                    <a:pt x="692" y="638"/>
                  </a:cubicBezTo>
                  <a:cubicBezTo>
                    <a:pt x="699" y="728"/>
                    <a:pt x="664" y="798"/>
                    <a:pt x="653" y="876"/>
                  </a:cubicBezTo>
                  <a:cubicBezTo>
                    <a:pt x="699" y="840"/>
                    <a:pt x="723" y="783"/>
                    <a:pt x="797" y="778"/>
                  </a:cubicBezTo>
                  <a:cubicBezTo>
                    <a:pt x="785" y="802"/>
                    <a:pt x="781" y="819"/>
                    <a:pt x="771" y="833"/>
                  </a:cubicBezTo>
                  <a:cubicBezTo>
                    <a:pt x="712" y="926"/>
                    <a:pt x="654" y="1019"/>
                    <a:pt x="592" y="1109"/>
                  </a:cubicBezTo>
                  <a:cubicBezTo>
                    <a:pt x="553" y="1164"/>
                    <a:pt x="538" y="1225"/>
                    <a:pt x="525" y="1289"/>
                  </a:cubicBezTo>
                  <a:cubicBezTo>
                    <a:pt x="557" y="1253"/>
                    <a:pt x="585" y="1215"/>
                    <a:pt x="615" y="1179"/>
                  </a:cubicBezTo>
                  <a:cubicBezTo>
                    <a:pt x="645" y="1143"/>
                    <a:pt x="670" y="1103"/>
                    <a:pt x="717" y="1080"/>
                  </a:cubicBezTo>
                  <a:cubicBezTo>
                    <a:pt x="720" y="1124"/>
                    <a:pt x="715" y="1138"/>
                    <a:pt x="674" y="1188"/>
                  </a:cubicBezTo>
                  <a:cubicBezTo>
                    <a:pt x="623" y="1250"/>
                    <a:pt x="570" y="1310"/>
                    <a:pt x="519" y="1373"/>
                  </a:cubicBezTo>
                  <a:cubicBezTo>
                    <a:pt x="499" y="1396"/>
                    <a:pt x="479" y="1421"/>
                    <a:pt x="467" y="1449"/>
                  </a:cubicBezTo>
                  <a:cubicBezTo>
                    <a:pt x="417" y="1557"/>
                    <a:pt x="369" y="1666"/>
                    <a:pt x="322" y="1776"/>
                  </a:cubicBezTo>
                  <a:cubicBezTo>
                    <a:pt x="318" y="1784"/>
                    <a:pt x="317" y="1795"/>
                    <a:pt x="313" y="1815"/>
                  </a:cubicBezTo>
                  <a:cubicBezTo>
                    <a:pt x="345" y="1798"/>
                    <a:pt x="368" y="1789"/>
                    <a:pt x="389" y="1776"/>
                  </a:cubicBezTo>
                  <a:cubicBezTo>
                    <a:pt x="431" y="1748"/>
                    <a:pt x="470" y="1719"/>
                    <a:pt x="512" y="1692"/>
                  </a:cubicBezTo>
                  <a:cubicBezTo>
                    <a:pt x="558" y="1660"/>
                    <a:pt x="601" y="1628"/>
                    <a:pt x="604" y="1565"/>
                  </a:cubicBezTo>
                  <a:cubicBezTo>
                    <a:pt x="605" y="1556"/>
                    <a:pt x="611" y="1548"/>
                    <a:pt x="614" y="1539"/>
                  </a:cubicBezTo>
                  <a:cubicBezTo>
                    <a:pt x="657" y="1434"/>
                    <a:pt x="705" y="1330"/>
                    <a:pt x="741" y="1223"/>
                  </a:cubicBezTo>
                  <a:cubicBezTo>
                    <a:pt x="790" y="1076"/>
                    <a:pt x="834" y="926"/>
                    <a:pt x="873" y="775"/>
                  </a:cubicBezTo>
                  <a:cubicBezTo>
                    <a:pt x="900" y="674"/>
                    <a:pt x="899" y="569"/>
                    <a:pt x="871" y="465"/>
                  </a:cubicBezTo>
                  <a:cubicBezTo>
                    <a:pt x="854" y="401"/>
                    <a:pt x="836" y="338"/>
                    <a:pt x="822" y="273"/>
                  </a:cubicBezTo>
                  <a:cubicBezTo>
                    <a:pt x="809" y="214"/>
                    <a:pt x="782" y="163"/>
                    <a:pt x="740" y="112"/>
                  </a:cubicBezTo>
                  <a:close/>
                  <a:moveTo>
                    <a:pt x="0" y="2305"/>
                  </a:moveTo>
                  <a:lnTo>
                    <a:pt x="0" y="2305"/>
                  </a:lnTo>
                  <a:cubicBezTo>
                    <a:pt x="6" y="2234"/>
                    <a:pt x="29" y="2175"/>
                    <a:pt x="55" y="2117"/>
                  </a:cubicBezTo>
                  <a:cubicBezTo>
                    <a:pt x="89" y="2044"/>
                    <a:pt x="125" y="1972"/>
                    <a:pt x="162" y="1901"/>
                  </a:cubicBezTo>
                  <a:cubicBezTo>
                    <a:pt x="177" y="1873"/>
                    <a:pt x="179" y="1852"/>
                    <a:pt x="161" y="1826"/>
                  </a:cubicBezTo>
                  <a:cubicBezTo>
                    <a:pt x="118" y="1761"/>
                    <a:pt x="82" y="1692"/>
                    <a:pt x="76" y="1613"/>
                  </a:cubicBezTo>
                  <a:cubicBezTo>
                    <a:pt x="61" y="1432"/>
                    <a:pt x="67" y="1252"/>
                    <a:pt x="131" y="1078"/>
                  </a:cubicBezTo>
                  <a:cubicBezTo>
                    <a:pt x="196" y="900"/>
                    <a:pt x="296" y="742"/>
                    <a:pt x="393" y="583"/>
                  </a:cubicBezTo>
                  <a:cubicBezTo>
                    <a:pt x="475" y="446"/>
                    <a:pt x="555" y="309"/>
                    <a:pt x="634" y="170"/>
                  </a:cubicBezTo>
                  <a:cubicBezTo>
                    <a:pt x="654" y="135"/>
                    <a:pt x="665" y="93"/>
                    <a:pt x="680" y="54"/>
                  </a:cubicBezTo>
                  <a:cubicBezTo>
                    <a:pt x="687" y="33"/>
                    <a:pt x="691" y="9"/>
                    <a:pt x="718" y="4"/>
                  </a:cubicBezTo>
                  <a:cubicBezTo>
                    <a:pt x="742" y="0"/>
                    <a:pt x="758" y="16"/>
                    <a:pt x="773" y="34"/>
                  </a:cubicBezTo>
                  <a:cubicBezTo>
                    <a:pt x="799" y="64"/>
                    <a:pt x="828" y="92"/>
                    <a:pt x="852" y="124"/>
                  </a:cubicBezTo>
                  <a:cubicBezTo>
                    <a:pt x="868" y="144"/>
                    <a:pt x="882" y="167"/>
                    <a:pt x="890" y="191"/>
                  </a:cubicBezTo>
                  <a:cubicBezTo>
                    <a:pt x="922" y="277"/>
                    <a:pt x="952" y="363"/>
                    <a:pt x="982" y="449"/>
                  </a:cubicBezTo>
                  <a:cubicBezTo>
                    <a:pt x="1018" y="559"/>
                    <a:pt x="1017" y="670"/>
                    <a:pt x="996" y="781"/>
                  </a:cubicBezTo>
                  <a:cubicBezTo>
                    <a:pt x="961" y="956"/>
                    <a:pt x="899" y="1122"/>
                    <a:pt x="829" y="1286"/>
                  </a:cubicBezTo>
                  <a:cubicBezTo>
                    <a:pt x="818" y="1310"/>
                    <a:pt x="814" y="1337"/>
                    <a:pt x="812" y="1364"/>
                  </a:cubicBezTo>
                  <a:cubicBezTo>
                    <a:pt x="810" y="1414"/>
                    <a:pt x="797" y="1461"/>
                    <a:pt x="774" y="1506"/>
                  </a:cubicBezTo>
                  <a:cubicBezTo>
                    <a:pt x="733" y="1592"/>
                    <a:pt x="671" y="1662"/>
                    <a:pt x="595" y="1718"/>
                  </a:cubicBezTo>
                  <a:cubicBezTo>
                    <a:pt x="539" y="1758"/>
                    <a:pt x="483" y="1801"/>
                    <a:pt x="423" y="1837"/>
                  </a:cubicBezTo>
                  <a:cubicBezTo>
                    <a:pt x="386" y="1858"/>
                    <a:pt x="343" y="1871"/>
                    <a:pt x="300" y="1881"/>
                  </a:cubicBezTo>
                  <a:cubicBezTo>
                    <a:pt x="275" y="1888"/>
                    <a:pt x="259" y="1898"/>
                    <a:pt x="247" y="1921"/>
                  </a:cubicBezTo>
                  <a:cubicBezTo>
                    <a:pt x="194" y="2020"/>
                    <a:pt x="141" y="2117"/>
                    <a:pt x="86" y="2215"/>
                  </a:cubicBezTo>
                  <a:cubicBezTo>
                    <a:pt x="67" y="2251"/>
                    <a:pt x="42" y="2281"/>
                    <a:pt x="0" y="23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19" name="Freeform 190">
              <a:extLst>
                <a:ext uri="{FF2B5EF4-FFF2-40B4-BE49-F238E27FC236}">
                  <a16:creationId xmlns="" xmlns:a16="http://schemas.microsoft.com/office/drawing/2014/main" id="{B766BA6F-E712-514B-AAB2-14C59D9FB98C}"/>
                </a:ext>
              </a:extLst>
            </p:cNvPr>
            <p:cNvSpPr>
              <a:spLocks/>
            </p:cNvSpPr>
            <p:nvPr/>
          </p:nvSpPr>
          <p:spPr bwMode="auto">
            <a:xfrm>
              <a:off x="-481845" y="2139825"/>
              <a:ext cx="392506" cy="641552"/>
            </a:xfrm>
            <a:custGeom>
              <a:avLst/>
              <a:gdLst>
                <a:gd name="T0" fmla="*/ 154804 w 1098"/>
                <a:gd name="T1" fmla="*/ 301556 h 1796"/>
                <a:gd name="T2" fmla="*/ 123125 w 1098"/>
                <a:gd name="T3" fmla="*/ 335497 h 1796"/>
                <a:gd name="T4" fmla="*/ 205752 w 1098"/>
                <a:gd name="T5" fmla="*/ 278711 h 1796"/>
                <a:gd name="T6" fmla="*/ 178972 w 1098"/>
                <a:gd name="T7" fmla="*/ 313305 h 1796"/>
                <a:gd name="T8" fmla="*/ 88833 w 1098"/>
                <a:gd name="T9" fmla="*/ 398484 h 1796"/>
                <a:gd name="T10" fmla="*/ 80341 w 1098"/>
                <a:gd name="T11" fmla="*/ 431447 h 1796"/>
                <a:gd name="T12" fmla="*/ 200200 w 1098"/>
                <a:gd name="T13" fmla="*/ 347572 h 1796"/>
                <a:gd name="T14" fmla="*/ 266825 w 1098"/>
                <a:gd name="T15" fmla="*/ 262066 h 1796"/>
                <a:gd name="T16" fmla="*/ 313854 w 1098"/>
                <a:gd name="T17" fmla="*/ 106067 h 1796"/>
                <a:gd name="T18" fmla="*/ 321692 w 1098"/>
                <a:gd name="T19" fmla="*/ 48628 h 1796"/>
                <a:gd name="T20" fmla="*/ 222735 w 1098"/>
                <a:gd name="T21" fmla="*/ 78979 h 1796"/>
                <a:gd name="T22" fmla="*/ 127697 w 1098"/>
                <a:gd name="T23" fmla="*/ 128585 h 1796"/>
                <a:gd name="T24" fmla="*/ 53888 w 1098"/>
                <a:gd name="T25" fmla="*/ 346267 h 1796"/>
                <a:gd name="T26" fmla="*/ 63359 w 1098"/>
                <a:gd name="T27" fmla="*/ 379229 h 1796"/>
                <a:gd name="T28" fmla="*/ 88833 w 1098"/>
                <a:gd name="T29" fmla="*/ 333865 h 1796"/>
                <a:gd name="T30" fmla="*/ 88833 w 1098"/>
                <a:gd name="T31" fmla="*/ 323422 h 1796"/>
                <a:gd name="T32" fmla="*/ 87200 w 1098"/>
                <a:gd name="T33" fmla="*/ 279037 h 1796"/>
                <a:gd name="T34" fmla="*/ 106142 w 1098"/>
                <a:gd name="T35" fmla="*/ 168401 h 1796"/>
                <a:gd name="T36" fmla="*/ 109735 w 1098"/>
                <a:gd name="T37" fmla="*/ 168728 h 1796"/>
                <a:gd name="T38" fmla="*/ 104509 w 1098"/>
                <a:gd name="T39" fmla="*/ 310041 h 1796"/>
                <a:gd name="T40" fmla="*/ 129003 w 1098"/>
                <a:gd name="T41" fmla="*/ 265983 h 1796"/>
                <a:gd name="T42" fmla="*/ 154151 w 1098"/>
                <a:gd name="T43" fmla="*/ 171339 h 1796"/>
                <a:gd name="T44" fmla="*/ 162316 w 1098"/>
                <a:gd name="T45" fmla="*/ 156326 h 1796"/>
                <a:gd name="T46" fmla="*/ 163622 w 1098"/>
                <a:gd name="T47" fmla="*/ 220945 h 1796"/>
                <a:gd name="T48" fmla="*/ 192689 w 1098"/>
                <a:gd name="T49" fmla="*/ 197121 h 1796"/>
                <a:gd name="T50" fmla="*/ 195301 w 1098"/>
                <a:gd name="T51" fmla="*/ 199732 h 1796"/>
                <a:gd name="T52" fmla="*/ 152191 w 1098"/>
                <a:gd name="T53" fmla="*/ 281322 h 1796"/>
                <a:gd name="T54" fmla="*/ 163296 w 1098"/>
                <a:gd name="T55" fmla="*/ 274468 h 1796"/>
                <a:gd name="T56" fmla="*/ 225674 w 1098"/>
                <a:gd name="T57" fmla="*/ 228778 h 1796"/>
                <a:gd name="T58" fmla="*/ 242984 w 1098"/>
                <a:gd name="T59" fmla="*/ 226820 h 1796"/>
                <a:gd name="T60" fmla="*/ 181585 w 1098"/>
                <a:gd name="T61" fmla="*/ 284259 h 1796"/>
                <a:gd name="T62" fmla="*/ 205752 w 1098"/>
                <a:gd name="T63" fmla="*/ 278711 h 1796"/>
                <a:gd name="T64" fmla="*/ 3266 w 1098"/>
                <a:gd name="T65" fmla="*/ 585815 h 1796"/>
                <a:gd name="T66" fmla="*/ 10451 w 1098"/>
                <a:gd name="T67" fmla="*/ 521848 h 1796"/>
                <a:gd name="T68" fmla="*/ 43763 w 1098"/>
                <a:gd name="T69" fmla="*/ 423288 h 1796"/>
                <a:gd name="T70" fmla="*/ 41804 w 1098"/>
                <a:gd name="T71" fmla="*/ 404359 h 1796"/>
                <a:gd name="T72" fmla="*/ 15350 w 1098"/>
                <a:gd name="T73" fmla="*/ 306125 h 1796"/>
                <a:gd name="T74" fmla="*/ 36578 w 1098"/>
                <a:gd name="T75" fmla="*/ 197121 h 1796"/>
                <a:gd name="T76" fmla="*/ 186810 w 1098"/>
                <a:gd name="T77" fmla="*/ 62987 h 1796"/>
                <a:gd name="T78" fmla="*/ 287727 w 1098"/>
                <a:gd name="T79" fmla="*/ 31330 h 1796"/>
                <a:gd name="T80" fmla="*/ 330510 w 1098"/>
                <a:gd name="T81" fmla="*/ 7180 h 1796"/>
                <a:gd name="T82" fmla="*/ 348473 w 1098"/>
                <a:gd name="T83" fmla="*/ 3590 h 1796"/>
                <a:gd name="T84" fmla="*/ 356964 w 1098"/>
                <a:gd name="T85" fmla="*/ 15992 h 1796"/>
                <a:gd name="T86" fmla="*/ 357617 w 1098"/>
                <a:gd name="T87" fmla="*/ 40795 h 1796"/>
                <a:gd name="T88" fmla="*/ 305036 w 1098"/>
                <a:gd name="T89" fmla="*/ 274142 h 1796"/>
                <a:gd name="T90" fmla="*/ 203466 w 1098"/>
                <a:gd name="T91" fmla="*/ 397179 h 1796"/>
                <a:gd name="T92" fmla="*/ 103203 w 1098"/>
                <a:gd name="T93" fmla="*/ 463104 h 1796"/>
                <a:gd name="T94" fmla="*/ 45070 w 1098"/>
                <a:gd name="T95" fmla="*/ 518258 h 1796"/>
                <a:gd name="T96" fmla="*/ 17963 w 1098"/>
                <a:gd name="T97" fmla="*/ 572760 h 17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8" h="1796">
                  <a:moveTo>
                    <a:pt x="474" y="924"/>
                  </a:moveTo>
                  <a:lnTo>
                    <a:pt x="474" y="924"/>
                  </a:lnTo>
                  <a:cubicBezTo>
                    <a:pt x="393" y="966"/>
                    <a:pt x="393" y="966"/>
                    <a:pt x="377" y="1028"/>
                  </a:cubicBezTo>
                  <a:cubicBezTo>
                    <a:pt x="412" y="991"/>
                    <a:pt x="444" y="956"/>
                    <a:pt x="474" y="924"/>
                  </a:cubicBezTo>
                  <a:close/>
                  <a:moveTo>
                    <a:pt x="630" y="854"/>
                  </a:moveTo>
                  <a:lnTo>
                    <a:pt x="630" y="854"/>
                  </a:lnTo>
                  <a:cubicBezTo>
                    <a:pt x="615" y="905"/>
                    <a:pt x="579" y="930"/>
                    <a:pt x="548" y="960"/>
                  </a:cubicBezTo>
                  <a:cubicBezTo>
                    <a:pt x="456" y="1046"/>
                    <a:pt x="362" y="1132"/>
                    <a:pt x="272" y="1221"/>
                  </a:cubicBezTo>
                  <a:cubicBezTo>
                    <a:pt x="248" y="1245"/>
                    <a:pt x="225" y="1277"/>
                    <a:pt x="246" y="1322"/>
                  </a:cubicBezTo>
                  <a:cubicBezTo>
                    <a:pt x="373" y="1238"/>
                    <a:pt x="501" y="1163"/>
                    <a:pt x="613" y="1065"/>
                  </a:cubicBezTo>
                  <a:cubicBezTo>
                    <a:pt x="697" y="991"/>
                    <a:pt x="771" y="907"/>
                    <a:pt x="817" y="803"/>
                  </a:cubicBezTo>
                  <a:cubicBezTo>
                    <a:pt x="885" y="649"/>
                    <a:pt x="935" y="490"/>
                    <a:pt x="961" y="325"/>
                  </a:cubicBezTo>
                  <a:cubicBezTo>
                    <a:pt x="970" y="267"/>
                    <a:pt x="977" y="209"/>
                    <a:pt x="985" y="149"/>
                  </a:cubicBezTo>
                  <a:cubicBezTo>
                    <a:pt x="881" y="181"/>
                    <a:pt x="780" y="208"/>
                    <a:pt x="682" y="242"/>
                  </a:cubicBezTo>
                  <a:cubicBezTo>
                    <a:pt x="578" y="277"/>
                    <a:pt x="477" y="323"/>
                    <a:pt x="391" y="394"/>
                  </a:cubicBezTo>
                  <a:cubicBezTo>
                    <a:pt x="183" y="570"/>
                    <a:pt x="77" y="783"/>
                    <a:pt x="165" y="1061"/>
                  </a:cubicBezTo>
                  <a:cubicBezTo>
                    <a:pt x="174" y="1090"/>
                    <a:pt x="181" y="1119"/>
                    <a:pt x="194" y="1162"/>
                  </a:cubicBezTo>
                  <a:cubicBezTo>
                    <a:pt x="225" y="1107"/>
                    <a:pt x="249" y="1066"/>
                    <a:pt x="272" y="1023"/>
                  </a:cubicBezTo>
                  <a:cubicBezTo>
                    <a:pt x="276" y="1015"/>
                    <a:pt x="272" y="1002"/>
                    <a:pt x="272" y="991"/>
                  </a:cubicBezTo>
                  <a:cubicBezTo>
                    <a:pt x="270" y="946"/>
                    <a:pt x="261" y="900"/>
                    <a:pt x="267" y="855"/>
                  </a:cubicBezTo>
                  <a:cubicBezTo>
                    <a:pt x="283" y="741"/>
                    <a:pt x="305" y="629"/>
                    <a:pt x="325" y="516"/>
                  </a:cubicBezTo>
                  <a:cubicBezTo>
                    <a:pt x="329" y="516"/>
                    <a:pt x="332" y="516"/>
                    <a:pt x="336" y="517"/>
                  </a:cubicBezTo>
                  <a:cubicBezTo>
                    <a:pt x="331" y="657"/>
                    <a:pt x="326" y="796"/>
                    <a:pt x="320" y="950"/>
                  </a:cubicBezTo>
                  <a:cubicBezTo>
                    <a:pt x="351" y="900"/>
                    <a:pt x="391" y="869"/>
                    <a:pt x="395" y="815"/>
                  </a:cubicBezTo>
                  <a:cubicBezTo>
                    <a:pt x="400" y="713"/>
                    <a:pt x="434" y="618"/>
                    <a:pt x="472" y="525"/>
                  </a:cubicBezTo>
                  <a:cubicBezTo>
                    <a:pt x="477" y="512"/>
                    <a:pt x="485" y="501"/>
                    <a:pt x="497" y="479"/>
                  </a:cubicBezTo>
                  <a:cubicBezTo>
                    <a:pt x="526" y="549"/>
                    <a:pt x="500" y="610"/>
                    <a:pt x="501" y="677"/>
                  </a:cubicBezTo>
                  <a:cubicBezTo>
                    <a:pt x="534" y="650"/>
                    <a:pt x="562" y="628"/>
                    <a:pt x="590" y="604"/>
                  </a:cubicBezTo>
                  <a:cubicBezTo>
                    <a:pt x="593" y="607"/>
                    <a:pt x="595" y="610"/>
                    <a:pt x="598" y="612"/>
                  </a:cubicBezTo>
                  <a:cubicBezTo>
                    <a:pt x="558" y="697"/>
                    <a:pt x="498" y="772"/>
                    <a:pt x="466" y="862"/>
                  </a:cubicBezTo>
                  <a:cubicBezTo>
                    <a:pt x="480" y="857"/>
                    <a:pt x="490" y="849"/>
                    <a:pt x="500" y="841"/>
                  </a:cubicBezTo>
                  <a:cubicBezTo>
                    <a:pt x="563" y="794"/>
                    <a:pt x="626" y="748"/>
                    <a:pt x="691" y="701"/>
                  </a:cubicBezTo>
                  <a:cubicBezTo>
                    <a:pt x="704" y="691"/>
                    <a:pt x="720" y="678"/>
                    <a:pt x="744" y="695"/>
                  </a:cubicBezTo>
                  <a:cubicBezTo>
                    <a:pt x="704" y="774"/>
                    <a:pt x="622" y="809"/>
                    <a:pt x="556" y="871"/>
                  </a:cubicBezTo>
                  <a:cubicBezTo>
                    <a:pt x="585" y="864"/>
                    <a:pt x="605" y="860"/>
                    <a:pt x="630" y="854"/>
                  </a:cubicBezTo>
                  <a:close/>
                  <a:moveTo>
                    <a:pt x="10" y="1795"/>
                  </a:moveTo>
                  <a:lnTo>
                    <a:pt x="10" y="1795"/>
                  </a:lnTo>
                  <a:cubicBezTo>
                    <a:pt x="0" y="1725"/>
                    <a:pt x="10" y="1662"/>
                    <a:pt x="32" y="1599"/>
                  </a:cubicBezTo>
                  <a:cubicBezTo>
                    <a:pt x="67" y="1499"/>
                    <a:pt x="102" y="1398"/>
                    <a:pt x="134" y="1297"/>
                  </a:cubicBezTo>
                  <a:cubicBezTo>
                    <a:pt x="140" y="1280"/>
                    <a:pt x="134" y="1258"/>
                    <a:pt x="128" y="1239"/>
                  </a:cubicBezTo>
                  <a:cubicBezTo>
                    <a:pt x="102" y="1138"/>
                    <a:pt x="67" y="1039"/>
                    <a:pt x="47" y="938"/>
                  </a:cubicBezTo>
                  <a:cubicBezTo>
                    <a:pt x="23" y="820"/>
                    <a:pt x="62" y="710"/>
                    <a:pt x="112" y="604"/>
                  </a:cubicBezTo>
                  <a:cubicBezTo>
                    <a:pt x="207" y="402"/>
                    <a:pt x="370" y="274"/>
                    <a:pt x="572" y="193"/>
                  </a:cubicBezTo>
                  <a:cubicBezTo>
                    <a:pt x="672" y="153"/>
                    <a:pt x="778" y="129"/>
                    <a:pt x="881" y="96"/>
                  </a:cubicBezTo>
                  <a:cubicBezTo>
                    <a:pt x="930" y="80"/>
                    <a:pt x="978" y="64"/>
                    <a:pt x="1012" y="22"/>
                  </a:cubicBezTo>
                  <a:cubicBezTo>
                    <a:pt x="1027" y="5"/>
                    <a:pt x="1049" y="0"/>
                    <a:pt x="1067" y="11"/>
                  </a:cubicBezTo>
                  <a:cubicBezTo>
                    <a:pt x="1079" y="19"/>
                    <a:pt x="1090" y="35"/>
                    <a:pt x="1093" y="49"/>
                  </a:cubicBezTo>
                  <a:cubicBezTo>
                    <a:pt x="1097" y="74"/>
                    <a:pt x="1096" y="100"/>
                    <a:pt x="1095" y="125"/>
                  </a:cubicBezTo>
                  <a:cubicBezTo>
                    <a:pt x="1084" y="373"/>
                    <a:pt x="1034" y="612"/>
                    <a:pt x="934" y="840"/>
                  </a:cubicBezTo>
                  <a:cubicBezTo>
                    <a:pt x="867" y="996"/>
                    <a:pt x="759" y="1119"/>
                    <a:pt x="623" y="1217"/>
                  </a:cubicBezTo>
                  <a:cubicBezTo>
                    <a:pt x="524" y="1288"/>
                    <a:pt x="420" y="1353"/>
                    <a:pt x="316" y="1419"/>
                  </a:cubicBezTo>
                  <a:cubicBezTo>
                    <a:pt x="245" y="1464"/>
                    <a:pt x="184" y="1520"/>
                    <a:pt x="138" y="1588"/>
                  </a:cubicBezTo>
                  <a:cubicBezTo>
                    <a:pt x="103" y="1639"/>
                    <a:pt x="83" y="1699"/>
                    <a:pt x="55" y="1755"/>
                  </a:cubicBezTo>
                  <a:cubicBezTo>
                    <a:pt x="47" y="1772"/>
                    <a:pt x="44" y="1795"/>
                    <a:pt x="10" y="179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0" name="Freeform 191">
              <a:extLst>
                <a:ext uri="{FF2B5EF4-FFF2-40B4-BE49-F238E27FC236}">
                  <a16:creationId xmlns="" xmlns:a16="http://schemas.microsoft.com/office/drawing/2014/main" id="{83DBB284-A6C5-A347-88B1-8CE8D7E345E7}"/>
                </a:ext>
              </a:extLst>
            </p:cNvPr>
            <p:cNvSpPr>
              <a:spLocks noChangeArrowheads="1"/>
            </p:cNvSpPr>
            <p:nvPr/>
          </p:nvSpPr>
          <p:spPr bwMode="auto">
            <a:xfrm>
              <a:off x="2861644" y="-636814"/>
              <a:ext cx="349251" cy="726307"/>
            </a:xfrm>
            <a:custGeom>
              <a:avLst/>
              <a:gdLst>
                <a:gd name="T0" fmla="*/ 249 w 978"/>
                <a:gd name="T1" fmla="*/ 1100 h 2033"/>
                <a:gd name="T2" fmla="*/ 289 w 978"/>
                <a:gd name="T3" fmla="*/ 980 h 2033"/>
                <a:gd name="T4" fmla="*/ 287 w 978"/>
                <a:gd name="T5" fmla="*/ 865 h 2033"/>
                <a:gd name="T6" fmla="*/ 281 w 978"/>
                <a:gd name="T7" fmla="*/ 813 h 2033"/>
                <a:gd name="T8" fmla="*/ 249 w 978"/>
                <a:gd name="T9" fmla="*/ 1100 h 2033"/>
                <a:gd name="T10" fmla="*/ 229 w 978"/>
                <a:gd name="T11" fmla="*/ 1373 h 2033"/>
                <a:gd name="T12" fmla="*/ 396 w 978"/>
                <a:gd name="T13" fmla="*/ 1252 h 2033"/>
                <a:gd name="T14" fmla="*/ 760 w 978"/>
                <a:gd name="T15" fmla="*/ 767 h 2033"/>
                <a:gd name="T16" fmla="*/ 864 w 978"/>
                <a:gd name="T17" fmla="*/ 455 h 2033"/>
                <a:gd name="T18" fmla="*/ 828 w 978"/>
                <a:gd name="T19" fmla="*/ 115 h 2033"/>
                <a:gd name="T20" fmla="*/ 665 w 978"/>
                <a:gd name="T21" fmla="*/ 186 h 2033"/>
                <a:gd name="T22" fmla="*/ 304 w 978"/>
                <a:gd name="T23" fmla="*/ 482 h 2033"/>
                <a:gd name="T24" fmla="*/ 170 w 978"/>
                <a:gd name="T25" fmla="*/ 662 h 2033"/>
                <a:gd name="T26" fmla="*/ 134 w 978"/>
                <a:gd name="T27" fmla="*/ 1378 h 2033"/>
                <a:gd name="T28" fmla="*/ 177 w 978"/>
                <a:gd name="T29" fmla="*/ 1231 h 2033"/>
                <a:gd name="T30" fmla="*/ 224 w 978"/>
                <a:gd name="T31" fmla="*/ 800 h 2033"/>
                <a:gd name="T32" fmla="*/ 258 w 978"/>
                <a:gd name="T33" fmla="*/ 684 h 2033"/>
                <a:gd name="T34" fmla="*/ 279 w 978"/>
                <a:gd name="T35" fmla="*/ 660 h 2033"/>
                <a:gd name="T36" fmla="*/ 304 w 978"/>
                <a:gd name="T37" fmla="*/ 687 h 2033"/>
                <a:gd name="T38" fmla="*/ 338 w 978"/>
                <a:gd name="T39" fmla="*/ 604 h 2033"/>
                <a:gd name="T40" fmla="*/ 368 w 978"/>
                <a:gd name="T41" fmla="*/ 672 h 2033"/>
                <a:gd name="T42" fmla="*/ 348 w 978"/>
                <a:gd name="T43" fmla="*/ 858 h 2033"/>
                <a:gd name="T44" fmla="*/ 355 w 978"/>
                <a:gd name="T45" fmla="*/ 924 h 2033"/>
                <a:gd name="T46" fmla="*/ 393 w 978"/>
                <a:gd name="T47" fmla="*/ 863 h 2033"/>
                <a:gd name="T48" fmla="*/ 446 w 978"/>
                <a:gd name="T49" fmla="*/ 733 h 2033"/>
                <a:gd name="T50" fmla="*/ 545 w 978"/>
                <a:gd name="T51" fmla="*/ 472 h 2033"/>
                <a:gd name="T52" fmla="*/ 490 w 978"/>
                <a:gd name="T53" fmla="*/ 713 h 2033"/>
                <a:gd name="T54" fmla="*/ 548 w 978"/>
                <a:gd name="T55" fmla="*/ 660 h 2033"/>
                <a:gd name="T56" fmla="*/ 427 w 978"/>
                <a:gd name="T57" fmla="*/ 913 h 2033"/>
                <a:gd name="T58" fmla="*/ 651 w 978"/>
                <a:gd name="T59" fmla="*/ 705 h 2033"/>
                <a:gd name="T60" fmla="*/ 655 w 978"/>
                <a:gd name="T61" fmla="*/ 720 h 2033"/>
                <a:gd name="T62" fmla="*/ 643 w 978"/>
                <a:gd name="T63" fmla="*/ 744 h 2033"/>
                <a:gd name="T64" fmla="*/ 485 w 978"/>
                <a:gd name="T65" fmla="*/ 926 h 2033"/>
                <a:gd name="T66" fmla="*/ 423 w 978"/>
                <a:gd name="T67" fmla="*/ 962 h 2033"/>
                <a:gd name="T68" fmla="*/ 365 w 978"/>
                <a:gd name="T69" fmla="*/ 1057 h 2033"/>
                <a:gd name="T70" fmla="*/ 544 w 978"/>
                <a:gd name="T71" fmla="*/ 929 h 2033"/>
                <a:gd name="T72" fmla="*/ 528 w 978"/>
                <a:gd name="T73" fmla="*/ 970 h 2033"/>
                <a:gd name="T74" fmla="*/ 445 w 978"/>
                <a:gd name="T75" fmla="*/ 1057 h 2033"/>
                <a:gd name="T76" fmla="*/ 310 w 978"/>
                <a:gd name="T77" fmla="*/ 1178 h 2033"/>
                <a:gd name="T78" fmla="*/ 75 w 978"/>
                <a:gd name="T79" fmla="*/ 2030 h 2033"/>
                <a:gd name="T80" fmla="*/ 41 w 978"/>
                <a:gd name="T81" fmla="*/ 1866 h 2033"/>
                <a:gd name="T82" fmla="*/ 113 w 978"/>
                <a:gd name="T83" fmla="*/ 1446 h 2033"/>
                <a:gd name="T84" fmla="*/ 107 w 978"/>
                <a:gd name="T85" fmla="*/ 1385 h 2033"/>
                <a:gd name="T86" fmla="*/ 20 w 978"/>
                <a:gd name="T87" fmla="*/ 1139 h 2033"/>
                <a:gd name="T88" fmla="*/ 109 w 978"/>
                <a:gd name="T89" fmla="*/ 608 h 2033"/>
                <a:gd name="T90" fmla="*/ 254 w 978"/>
                <a:gd name="T91" fmla="*/ 416 h 2033"/>
                <a:gd name="T92" fmla="*/ 606 w 978"/>
                <a:gd name="T93" fmla="*/ 126 h 2033"/>
                <a:gd name="T94" fmla="*/ 752 w 978"/>
                <a:gd name="T95" fmla="*/ 52 h 2033"/>
                <a:gd name="T96" fmla="*/ 820 w 978"/>
                <a:gd name="T97" fmla="*/ 18 h 2033"/>
                <a:gd name="T98" fmla="*/ 897 w 978"/>
                <a:gd name="T99" fmla="*/ 40 h 2033"/>
                <a:gd name="T100" fmla="*/ 902 w 978"/>
                <a:gd name="T101" fmla="*/ 55 h 2033"/>
                <a:gd name="T102" fmla="*/ 962 w 978"/>
                <a:gd name="T103" fmla="*/ 357 h 2033"/>
                <a:gd name="T104" fmla="*/ 925 w 978"/>
                <a:gd name="T105" fmla="*/ 616 h 2033"/>
                <a:gd name="T106" fmla="*/ 702 w 978"/>
                <a:gd name="T107" fmla="*/ 1074 h 2033"/>
                <a:gd name="T108" fmla="*/ 443 w 978"/>
                <a:gd name="T109" fmla="*/ 1333 h 2033"/>
                <a:gd name="T110" fmla="*/ 265 w 978"/>
                <a:gd name="T111" fmla="*/ 1462 h 2033"/>
                <a:gd name="T112" fmla="*/ 217 w 978"/>
                <a:gd name="T113" fmla="*/ 1513 h 2033"/>
                <a:gd name="T114" fmla="*/ 137 w 978"/>
                <a:gd name="T115" fmla="*/ 1710 h 2033"/>
                <a:gd name="T116" fmla="*/ 107 w 978"/>
                <a:gd name="T117" fmla="*/ 1978 h 2033"/>
                <a:gd name="T118" fmla="*/ 89 w 978"/>
                <a:gd name="T119" fmla="*/ 2032 h 2033"/>
                <a:gd name="T120" fmla="*/ 75 w 978"/>
                <a:gd name="T121" fmla="*/ 203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8" h="2033">
                  <a:moveTo>
                    <a:pt x="249" y="1100"/>
                  </a:moveTo>
                  <a:lnTo>
                    <a:pt x="249" y="1100"/>
                  </a:lnTo>
                  <a:cubicBezTo>
                    <a:pt x="288" y="1066"/>
                    <a:pt x="299" y="1027"/>
                    <a:pt x="289" y="980"/>
                  </a:cubicBezTo>
                  <a:lnTo>
                    <a:pt x="289" y="980"/>
                  </a:lnTo>
                  <a:cubicBezTo>
                    <a:pt x="282" y="944"/>
                    <a:pt x="287" y="904"/>
                    <a:pt x="287" y="865"/>
                  </a:cubicBezTo>
                  <a:lnTo>
                    <a:pt x="287" y="865"/>
                  </a:lnTo>
                  <a:cubicBezTo>
                    <a:pt x="287" y="848"/>
                    <a:pt x="289" y="830"/>
                    <a:pt x="291" y="813"/>
                  </a:cubicBezTo>
                  <a:lnTo>
                    <a:pt x="281" y="813"/>
                  </a:lnTo>
                  <a:lnTo>
                    <a:pt x="281" y="813"/>
                  </a:lnTo>
                  <a:cubicBezTo>
                    <a:pt x="270" y="908"/>
                    <a:pt x="259" y="1004"/>
                    <a:pt x="249" y="1100"/>
                  </a:cubicBezTo>
                  <a:close/>
                  <a:moveTo>
                    <a:pt x="229" y="1373"/>
                  </a:moveTo>
                  <a:lnTo>
                    <a:pt x="229" y="1373"/>
                  </a:lnTo>
                  <a:cubicBezTo>
                    <a:pt x="285" y="1332"/>
                    <a:pt x="345" y="1299"/>
                    <a:pt x="396" y="1252"/>
                  </a:cubicBezTo>
                  <a:lnTo>
                    <a:pt x="396" y="1252"/>
                  </a:lnTo>
                  <a:cubicBezTo>
                    <a:pt x="548" y="1112"/>
                    <a:pt x="674" y="956"/>
                    <a:pt x="760" y="767"/>
                  </a:cubicBezTo>
                  <a:lnTo>
                    <a:pt x="760" y="767"/>
                  </a:lnTo>
                  <a:cubicBezTo>
                    <a:pt x="806" y="666"/>
                    <a:pt x="843" y="563"/>
                    <a:pt x="864" y="455"/>
                  </a:cubicBezTo>
                  <a:lnTo>
                    <a:pt x="864" y="455"/>
                  </a:lnTo>
                  <a:cubicBezTo>
                    <a:pt x="886" y="340"/>
                    <a:pt x="851" y="230"/>
                    <a:pt x="828" y="115"/>
                  </a:cubicBezTo>
                  <a:lnTo>
                    <a:pt x="828" y="115"/>
                  </a:lnTo>
                  <a:cubicBezTo>
                    <a:pt x="768" y="131"/>
                    <a:pt x="712" y="149"/>
                    <a:pt x="665" y="186"/>
                  </a:cubicBezTo>
                  <a:lnTo>
                    <a:pt x="665" y="186"/>
                  </a:lnTo>
                  <a:cubicBezTo>
                    <a:pt x="544" y="283"/>
                    <a:pt x="423" y="382"/>
                    <a:pt x="304" y="482"/>
                  </a:cubicBezTo>
                  <a:lnTo>
                    <a:pt x="304" y="482"/>
                  </a:lnTo>
                  <a:cubicBezTo>
                    <a:pt x="246" y="531"/>
                    <a:pt x="198" y="591"/>
                    <a:pt x="170" y="662"/>
                  </a:cubicBezTo>
                  <a:lnTo>
                    <a:pt x="170" y="662"/>
                  </a:lnTo>
                  <a:cubicBezTo>
                    <a:pt x="78" y="892"/>
                    <a:pt x="59" y="1126"/>
                    <a:pt x="134" y="1378"/>
                  </a:cubicBezTo>
                  <a:lnTo>
                    <a:pt x="134" y="1378"/>
                  </a:lnTo>
                  <a:cubicBezTo>
                    <a:pt x="154" y="1323"/>
                    <a:pt x="180" y="1285"/>
                    <a:pt x="177" y="1231"/>
                  </a:cubicBezTo>
                  <a:lnTo>
                    <a:pt x="177" y="1231"/>
                  </a:lnTo>
                  <a:cubicBezTo>
                    <a:pt x="169" y="1085"/>
                    <a:pt x="196" y="942"/>
                    <a:pt x="224" y="800"/>
                  </a:cubicBezTo>
                  <a:lnTo>
                    <a:pt x="224" y="800"/>
                  </a:lnTo>
                  <a:cubicBezTo>
                    <a:pt x="231" y="760"/>
                    <a:pt x="245" y="722"/>
                    <a:pt x="258" y="684"/>
                  </a:cubicBezTo>
                  <a:lnTo>
                    <a:pt x="258" y="684"/>
                  </a:lnTo>
                  <a:cubicBezTo>
                    <a:pt x="261" y="676"/>
                    <a:pt x="271" y="669"/>
                    <a:pt x="279" y="660"/>
                  </a:cubicBezTo>
                  <a:lnTo>
                    <a:pt x="279" y="660"/>
                  </a:lnTo>
                  <a:cubicBezTo>
                    <a:pt x="289" y="671"/>
                    <a:pt x="297" y="679"/>
                    <a:pt x="304" y="687"/>
                  </a:cubicBezTo>
                  <a:lnTo>
                    <a:pt x="304" y="687"/>
                  </a:lnTo>
                  <a:cubicBezTo>
                    <a:pt x="316" y="658"/>
                    <a:pt x="327" y="632"/>
                    <a:pt x="338" y="604"/>
                  </a:cubicBezTo>
                  <a:lnTo>
                    <a:pt x="338" y="604"/>
                  </a:lnTo>
                  <a:cubicBezTo>
                    <a:pt x="378" y="620"/>
                    <a:pt x="370" y="649"/>
                    <a:pt x="368" y="672"/>
                  </a:cubicBezTo>
                  <a:lnTo>
                    <a:pt x="368" y="672"/>
                  </a:lnTo>
                  <a:cubicBezTo>
                    <a:pt x="363" y="734"/>
                    <a:pt x="354" y="796"/>
                    <a:pt x="348" y="858"/>
                  </a:cubicBezTo>
                  <a:lnTo>
                    <a:pt x="348" y="858"/>
                  </a:lnTo>
                  <a:cubicBezTo>
                    <a:pt x="346" y="878"/>
                    <a:pt x="339" y="899"/>
                    <a:pt x="355" y="924"/>
                  </a:cubicBezTo>
                  <a:lnTo>
                    <a:pt x="355" y="924"/>
                  </a:lnTo>
                  <a:cubicBezTo>
                    <a:pt x="369" y="900"/>
                    <a:pt x="379" y="880"/>
                    <a:pt x="393" y="863"/>
                  </a:cubicBezTo>
                  <a:lnTo>
                    <a:pt x="393" y="863"/>
                  </a:lnTo>
                  <a:cubicBezTo>
                    <a:pt x="425" y="825"/>
                    <a:pt x="437" y="781"/>
                    <a:pt x="446" y="733"/>
                  </a:cubicBezTo>
                  <a:lnTo>
                    <a:pt x="446" y="733"/>
                  </a:lnTo>
                  <a:cubicBezTo>
                    <a:pt x="463" y="641"/>
                    <a:pt x="499" y="555"/>
                    <a:pt x="545" y="472"/>
                  </a:cubicBezTo>
                  <a:lnTo>
                    <a:pt x="545" y="472"/>
                  </a:lnTo>
                  <a:cubicBezTo>
                    <a:pt x="527" y="549"/>
                    <a:pt x="510" y="626"/>
                    <a:pt x="490" y="713"/>
                  </a:cubicBezTo>
                  <a:lnTo>
                    <a:pt x="490" y="713"/>
                  </a:lnTo>
                  <a:cubicBezTo>
                    <a:pt x="514" y="691"/>
                    <a:pt x="531" y="675"/>
                    <a:pt x="548" y="660"/>
                  </a:cubicBezTo>
                  <a:lnTo>
                    <a:pt x="548" y="660"/>
                  </a:lnTo>
                  <a:cubicBezTo>
                    <a:pt x="513" y="749"/>
                    <a:pt x="457" y="824"/>
                    <a:pt x="427" y="913"/>
                  </a:cubicBezTo>
                  <a:lnTo>
                    <a:pt x="427" y="913"/>
                  </a:lnTo>
                  <a:cubicBezTo>
                    <a:pt x="506" y="849"/>
                    <a:pt x="564" y="763"/>
                    <a:pt x="651" y="705"/>
                  </a:cubicBezTo>
                  <a:lnTo>
                    <a:pt x="651" y="705"/>
                  </a:lnTo>
                  <a:cubicBezTo>
                    <a:pt x="653" y="713"/>
                    <a:pt x="656" y="717"/>
                    <a:pt x="655" y="720"/>
                  </a:cubicBezTo>
                  <a:lnTo>
                    <a:pt x="655" y="720"/>
                  </a:lnTo>
                  <a:cubicBezTo>
                    <a:pt x="652" y="729"/>
                    <a:pt x="648" y="737"/>
                    <a:pt x="643" y="744"/>
                  </a:cubicBezTo>
                  <a:lnTo>
                    <a:pt x="643" y="744"/>
                  </a:lnTo>
                  <a:cubicBezTo>
                    <a:pt x="600" y="813"/>
                    <a:pt x="547" y="874"/>
                    <a:pt x="485" y="926"/>
                  </a:cubicBezTo>
                  <a:lnTo>
                    <a:pt x="485" y="926"/>
                  </a:lnTo>
                  <a:cubicBezTo>
                    <a:pt x="466" y="941"/>
                    <a:pt x="445" y="953"/>
                    <a:pt x="423" y="962"/>
                  </a:cubicBezTo>
                  <a:lnTo>
                    <a:pt x="423" y="962"/>
                  </a:lnTo>
                  <a:cubicBezTo>
                    <a:pt x="382" y="980"/>
                    <a:pt x="365" y="1004"/>
                    <a:pt x="365" y="1057"/>
                  </a:cubicBezTo>
                  <a:lnTo>
                    <a:pt x="365" y="1057"/>
                  </a:lnTo>
                  <a:cubicBezTo>
                    <a:pt x="425" y="1013"/>
                    <a:pt x="475" y="958"/>
                    <a:pt x="544" y="929"/>
                  </a:cubicBezTo>
                  <a:lnTo>
                    <a:pt x="544" y="929"/>
                  </a:lnTo>
                  <a:cubicBezTo>
                    <a:pt x="541" y="946"/>
                    <a:pt x="537" y="960"/>
                    <a:pt x="528" y="970"/>
                  </a:cubicBezTo>
                  <a:lnTo>
                    <a:pt x="528" y="970"/>
                  </a:lnTo>
                  <a:cubicBezTo>
                    <a:pt x="501" y="1000"/>
                    <a:pt x="475" y="1030"/>
                    <a:pt x="445" y="1057"/>
                  </a:cubicBezTo>
                  <a:lnTo>
                    <a:pt x="445" y="1057"/>
                  </a:lnTo>
                  <a:cubicBezTo>
                    <a:pt x="400" y="1098"/>
                    <a:pt x="346" y="1130"/>
                    <a:pt x="310" y="1178"/>
                  </a:cubicBezTo>
                  <a:lnTo>
                    <a:pt x="310" y="1178"/>
                  </a:lnTo>
                  <a:cubicBezTo>
                    <a:pt x="268" y="1234"/>
                    <a:pt x="251" y="1305"/>
                    <a:pt x="229" y="1373"/>
                  </a:cubicBezTo>
                  <a:close/>
                  <a:moveTo>
                    <a:pt x="75" y="2030"/>
                  </a:moveTo>
                  <a:lnTo>
                    <a:pt x="75" y="2030"/>
                  </a:lnTo>
                  <a:cubicBezTo>
                    <a:pt x="43" y="1980"/>
                    <a:pt x="43" y="1922"/>
                    <a:pt x="41" y="1866"/>
                  </a:cubicBezTo>
                  <a:lnTo>
                    <a:pt x="41" y="1866"/>
                  </a:lnTo>
                  <a:cubicBezTo>
                    <a:pt x="35" y="1721"/>
                    <a:pt x="69" y="1582"/>
                    <a:pt x="113" y="1446"/>
                  </a:cubicBezTo>
                  <a:lnTo>
                    <a:pt x="113" y="1446"/>
                  </a:lnTo>
                  <a:cubicBezTo>
                    <a:pt x="121" y="1422"/>
                    <a:pt x="122" y="1404"/>
                    <a:pt x="107" y="1385"/>
                  </a:cubicBezTo>
                  <a:lnTo>
                    <a:pt x="107" y="1385"/>
                  </a:lnTo>
                  <a:cubicBezTo>
                    <a:pt x="52" y="1312"/>
                    <a:pt x="29" y="1227"/>
                    <a:pt x="20" y="1139"/>
                  </a:cubicBezTo>
                  <a:lnTo>
                    <a:pt x="20" y="1139"/>
                  </a:lnTo>
                  <a:cubicBezTo>
                    <a:pt x="0" y="954"/>
                    <a:pt x="37" y="777"/>
                    <a:pt x="109" y="608"/>
                  </a:cubicBezTo>
                  <a:lnTo>
                    <a:pt x="109" y="608"/>
                  </a:lnTo>
                  <a:cubicBezTo>
                    <a:pt x="142" y="533"/>
                    <a:pt x="192" y="469"/>
                    <a:pt x="254" y="416"/>
                  </a:cubicBezTo>
                  <a:lnTo>
                    <a:pt x="254" y="416"/>
                  </a:lnTo>
                  <a:cubicBezTo>
                    <a:pt x="369" y="317"/>
                    <a:pt x="486" y="219"/>
                    <a:pt x="606" y="126"/>
                  </a:cubicBezTo>
                  <a:lnTo>
                    <a:pt x="606" y="126"/>
                  </a:lnTo>
                  <a:cubicBezTo>
                    <a:pt x="648" y="94"/>
                    <a:pt x="703" y="76"/>
                    <a:pt x="752" y="52"/>
                  </a:cubicBezTo>
                  <a:lnTo>
                    <a:pt x="752" y="52"/>
                  </a:lnTo>
                  <a:cubicBezTo>
                    <a:pt x="775" y="40"/>
                    <a:pt x="798" y="31"/>
                    <a:pt x="820" y="18"/>
                  </a:cubicBezTo>
                  <a:lnTo>
                    <a:pt x="820" y="18"/>
                  </a:lnTo>
                  <a:cubicBezTo>
                    <a:pt x="851" y="0"/>
                    <a:pt x="881" y="7"/>
                    <a:pt x="897" y="40"/>
                  </a:cubicBezTo>
                  <a:lnTo>
                    <a:pt x="897" y="40"/>
                  </a:lnTo>
                  <a:cubicBezTo>
                    <a:pt x="899" y="45"/>
                    <a:pt x="901" y="50"/>
                    <a:pt x="902" y="55"/>
                  </a:cubicBezTo>
                  <a:lnTo>
                    <a:pt x="902" y="55"/>
                  </a:lnTo>
                  <a:cubicBezTo>
                    <a:pt x="922" y="156"/>
                    <a:pt x="944" y="256"/>
                    <a:pt x="962" y="357"/>
                  </a:cubicBezTo>
                  <a:lnTo>
                    <a:pt x="962" y="357"/>
                  </a:lnTo>
                  <a:cubicBezTo>
                    <a:pt x="977" y="447"/>
                    <a:pt x="948" y="532"/>
                    <a:pt x="925" y="616"/>
                  </a:cubicBezTo>
                  <a:lnTo>
                    <a:pt x="925" y="616"/>
                  </a:lnTo>
                  <a:cubicBezTo>
                    <a:pt x="879" y="782"/>
                    <a:pt x="802" y="934"/>
                    <a:pt x="702" y="1074"/>
                  </a:cubicBezTo>
                  <a:lnTo>
                    <a:pt x="702" y="1074"/>
                  </a:lnTo>
                  <a:cubicBezTo>
                    <a:pt x="631" y="1175"/>
                    <a:pt x="541" y="1258"/>
                    <a:pt x="443" y="1333"/>
                  </a:cubicBezTo>
                  <a:lnTo>
                    <a:pt x="443" y="1333"/>
                  </a:lnTo>
                  <a:cubicBezTo>
                    <a:pt x="386" y="1379"/>
                    <a:pt x="324" y="1418"/>
                    <a:pt x="265" y="1462"/>
                  </a:cubicBezTo>
                  <a:lnTo>
                    <a:pt x="265" y="1462"/>
                  </a:lnTo>
                  <a:cubicBezTo>
                    <a:pt x="247" y="1476"/>
                    <a:pt x="234" y="1497"/>
                    <a:pt x="217" y="1513"/>
                  </a:cubicBezTo>
                  <a:lnTo>
                    <a:pt x="217" y="1513"/>
                  </a:lnTo>
                  <a:cubicBezTo>
                    <a:pt x="158" y="1566"/>
                    <a:pt x="144" y="1636"/>
                    <a:pt x="137" y="1710"/>
                  </a:cubicBezTo>
                  <a:lnTo>
                    <a:pt x="137" y="1710"/>
                  </a:lnTo>
                  <a:cubicBezTo>
                    <a:pt x="128" y="1799"/>
                    <a:pt x="118" y="1889"/>
                    <a:pt x="107" y="1978"/>
                  </a:cubicBezTo>
                  <a:lnTo>
                    <a:pt x="107" y="1978"/>
                  </a:lnTo>
                  <a:cubicBezTo>
                    <a:pt x="104" y="1996"/>
                    <a:pt x="96" y="2014"/>
                    <a:pt x="89" y="2032"/>
                  </a:cubicBezTo>
                  <a:lnTo>
                    <a:pt x="89" y="2032"/>
                  </a:lnTo>
                  <a:cubicBezTo>
                    <a:pt x="84" y="2031"/>
                    <a:pt x="80" y="2030"/>
                    <a:pt x="75" y="203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1" name="Freeform 192">
              <a:extLst>
                <a:ext uri="{FF2B5EF4-FFF2-40B4-BE49-F238E27FC236}">
                  <a16:creationId xmlns="" xmlns:a16="http://schemas.microsoft.com/office/drawing/2014/main" id="{6A7FDC87-8AEC-A04C-B790-784B21324B21}"/>
                </a:ext>
              </a:extLst>
            </p:cNvPr>
            <p:cNvSpPr>
              <a:spLocks noChangeArrowheads="1"/>
            </p:cNvSpPr>
            <p:nvPr/>
          </p:nvSpPr>
          <p:spPr bwMode="auto">
            <a:xfrm>
              <a:off x="-486659" y="-273661"/>
              <a:ext cx="410067" cy="665491"/>
            </a:xfrm>
            <a:custGeom>
              <a:avLst/>
              <a:gdLst>
                <a:gd name="T0" fmla="*/ 359 w 1147"/>
                <a:gd name="T1" fmla="*/ 958 h 1863"/>
                <a:gd name="T2" fmla="*/ 410 w 1147"/>
                <a:gd name="T3" fmla="*/ 700 h 1863"/>
                <a:gd name="T4" fmla="*/ 440 w 1147"/>
                <a:gd name="T5" fmla="*/ 666 h 1863"/>
                <a:gd name="T6" fmla="*/ 421 w 1147"/>
                <a:gd name="T7" fmla="*/ 905 h 1863"/>
                <a:gd name="T8" fmla="*/ 534 w 1147"/>
                <a:gd name="T9" fmla="*/ 732 h 1863"/>
                <a:gd name="T10" fmla="*/ 601 w 1147"/>
                <a:gd name="T11" fmla="*/ 517 h 1863"/>
                <a:gd name="T12" fmla="*/ 633 w 1147"/>
                <a:gd name="T13" fmla="*/ 494 h 1863"/>
                <a:gd name="T14" fmla="*/ 628 w 1147"/>
                <a:gd name="T15" fmla="*/ 544 h 1863"/>
                <a:gd name="T16" fmla="*/ 587 w 1147"/>
                <a:gd name="T17" fmla="*/ 767 h 1863"/>
                <a:gd name="T18" fmla="*/ 695 w 1147"/>
                <a:gd name="T19" fmla="*/ 707 h 1863"/>
                <a:gd name="T20" fmla="*/ 572 w 1147"/>
                <a:gd name="T21" fmla="*/ 859 h 1863"/>
                <a:gd name="T22" fmla="*/ 715 w 1147"/>
                <a:gd name="T23" fmla="*/ 824 h 1863"/>
                <a:gd name="T24" fmla="*/ 507 w 1147"/>
                <a:gd name="T25" fmla="*/ 953 h 1863"/>
                <a:gd name="T26" fmla="*/ 424 w 1147"/>
                <a:gd name="T27" fmla="*/ 1040 h 1863"/>
                <a:gd name="T28" fmla="*/ 711 w 1147"/>
                <a:gd name="T29" fmla="*/ 973 h 1863"/>
                <a:gd name="T30" fmla="*/ 621 w 1147"/>
                <a:gd name="T31" fmla="*/ 1014 h 1863"/>
                <a:gd name="T32" fmla="*/ 319 w 1147"/>
                <a:gd name="T33" fmla="*/ 1212 h 1863"/>
                <a:gd name="T34" fmla="*/ 234 w 1147"/>
                <a:gd name="T35" fmla="*/ 1417 h 1863"/>
                <a:gd name="T36" fmla="*/ 591 w 1147"/>
                <a:gd name="T37" fmla="*/ 1266 h 1863"/>
                <a:gd name="T38" fmla="*/ 636 w 1147"/>
                <a:gd name="T39" fmla="*/ 1236 h 1863"/>
                <a:gd name="T40" fmla="*/ 1040 w 1147"/>
                <a:gd name="T41" fmla="*/ 655 h 1863"/>
                <a:gd name="T42" fmla="*/ 1023 w 1147"/>
                <a:gd name="T43" fmla="*/ 86 h 1863"/>
                <a:gd name="T44" fmla="*/ 691 w 1147"/>
                <a:gd name="T45" fmla="*/ 307 h 1863"/>
                <a:gd name="T46" fmla="*/ 529 w 1147"/>
                <a:gd name="T47" fmla="*/ 411 h 1863"/>
                <a:gd name="T48" fmla="*/ 105 w 1147"/>
                <a:gd name="T49" fmla="*/ 1222 h 1863"/>
                <a:gd name="T50" fmla="*/ 142 w 1147"/>
                <a:gd name="T51" fmla="*/ 1368 h 1863"/>
                <a:gd name="T52" fmla="*/ 248 w 1147"/>
                <a:gd name="T53" fmla="*/ 1101 h 1863"/>
                <a:gd name="T54" fmla="*/ 276 w 1147"/>
                <a:gd name="T55" fmla="*/ 810 h 1863"/>
                <a:gd name="T56" fmla="*/ 310 w 1147"/>
                <a:gd name="T57" fmla="*/ 1038 h 1863"/>
                <a:gd name="T58" fmla="*/ 1065 w 1147"/>
                <a:gd name="T59" fmla="*/ 23 h 1863"/>
                <a:gd name="T60" fmla="*/ 1100 w 1147"/>
                <a:gd name="T61" fmla="*/ 166 h 1863"/>
                <a:gd name="T62" fmla="*/ 1125 w 1147"/>
                <a:gd name="T63" fmla="*/ 712 h 1863"/>
                <a:gd name="T64" fmla="*/ 926 w 1147"/>
                <a:gd name="T65" fmla="*/ 1104 h 1863"/>
                <a:gd name="T66" fmla="*/ 622 w 1147"/>
                <a:gd name="T67" fmla="*/ 1363 h 1863"/>
                <a:gd name="T68" fmla="*/ 392 w 1147"/>
                <a:gd name="T69" fmla="*/ 1478 h 1863"/>
                <a:gd name="T70" fmla="*/ 197 w 1147"/>
                <a:gd name="T71" fmla="*/ 1511 h 1863"/>
                <a:gd name="T72" fmla="*/ 103 w 1147"/>
                <a:gd name="T73" fmla="*/ 1862 h 1863"/>
                <a:gd name="T74" fmla="*/ 82 w 1147"/>
                <a:gd name="T75" fmla="*/ 1636 h 1863"/>
                <a:gd name="T76" fmla="*/ 112 w 1147"/>
                <a:gd name="T77" fmla="*/ 1490 h 1863"/>
                <a:gd name="T78" fmla="*/ 21 w 1147"/>
                <a:gd name="T79" fmla="*/ 1250 h 1863"/>
                <a:gd name="T80" fmla="*/ 8 w 1147"/>
                <a:gd name="T81" fmla="*/ 1032 h 1863"/>
                <a:gd name="T82" fmla="*/ 552 w 1147"/>
                <a:gd name="T83" fmla="*/ 307 h 1863"/>
                <a:gd name="T84" fmla="*/ 989 w 1147"/>
                <a:gd name="T85" fmla="*/ 36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7" h="1863">
                  <a:moveTo>
                    <a:pt x="310" y="1038"/>
                  </a:moveTo>
                  <a:lnTo>
                    <a:pt x="310" y="1038"/>
                  </a:lnTo>
                  <a:cubicBezTo>
                    <a:pt x="334" y="1007"/>
                    <a:pt x="353" y="991"/>
                    <a:pt x="359" y="958"/>
                  </a:cubicBezTo>
                  <a:lnTo>
                    <a:pt x="359" y="958"/>
                  </a:lnTo>
                  <a:cubicBezTo>
                    <a:pt x="372" y="872"/>
                    <a:pt x="392" y="786"/>
                    <a:pt x="410" y="700"/>
                  </a:cubicBezTo>
                  <a:lnTo>
                    <a:pt x="410" y="700"/>
                  </a:lnTo>
                  <a:cubicBezTo>
                    <a:pt x="412" y="687"/>
                    <a:pt x="421" y="676"/>
                    <a:pt x="427" y="664"/>
                  </a:cubicBezTo>
                  <a:lnTo>
                    <a:pt x="427" y="664"/>
                  </a:lnTo>
                  <a:cubicBezTo>
                    <a:pt x="431" y="665"/>
                    <a:pt x="436" y="666"/>
                    <a:pt x="440" y="666"/>
                  </a:cubicBezTo>
                  <a:lnTo>
                    <a:pt x="440" y="666"/>
                  </a:lnTo>
                  <a:cubicBezTo>
                    <a:pt x="445" y="744"/>
                    <a:pt x="426" y="819"/>
                    <a:pt x="421" y="905"/>
                  </a:cubicBezTo>
                  <a:lnTo>
                    <a:pt x="421" y="905"/>
                  </a:lnTo>
                  <a:cubicBezTo>
                    <a:pt x="474" y="852"/>
                    <a:pt x="549" y="826"/>
                    <a:pt x="533" y="738"/>
                  </a:cubicBezTo>
                  <a:lnTo>
                    <a:pt x="533" y="738"/>
                  </a:lnTo>
                  <a:cubicBezTo>
                    <a:pt x="533" y="736"/>
                    <a:pt x="534" y="734"/>
                    <a:pt x="534" y="732"/>
                  </a:cubicBezTo>
                  <a:lnTo>
                    <a:pt x="534" y="732"/>
                  </a:lnTo>
                  <a:cubicBezTo>
                    <a:pt x="556" y="660"/>
                    <a:pt x="578" y="588"/>
                    <a:pt x="601" y="517"/>
                  </a:cubicBezTo>
                  <a:lnTo>
                    <a:pt x="601" y="517"/>
                  </a:lnTo>
                  <a:cubicBezTo>
                    <a:pt x="604" y="507"/>
                    <a:pt x="614" y="499"/>
                    <a:pt x="622" y="490"/>
                  </a:cubicBezTo>
                  <a:lnTo>
                    <a:pt x="622" y="490"/>
                  </a:lnTo>
                  <a:cubicBezTo>
                    <a:pt x="625" y="492"/>
                    <a:pt x="630" y="493"/>
                    <a:pt x="633" y="494"/>
                  </a:cubicBezTo>
                  <a:lnTo>
                    <a:pt x="633" y="494"/>
                  </a:lnTo>
                  <a:cubicBezTo>
                    <a:pt x="631" y="511"/>
                    <a:pt x="632" y="528"/>
                    <a:pt x="628" y="544"/>
                  </a:cubicBezTo>
                  <a:lnTo>
                    <a:pt x="628" y="544"/>
                  </a:lnTo>
                  <a:cubicBezTo>
                    <a:pt x="615" y="605"/>
                    <a:pt x="601" y="666"/>
                    <a:pt x="587" y="727"/>
                  </a:cubicBezTo>
                  <a:lnTo>
                    <a:pt x="587" y="727"/>
                  </a:lnTo>
                  <a:cubicBezTo>
                    <a:pt x="585" y="738"/>
                    <a:pt x="587" y="749"/>
                    <a:pt x="587" y="767"/>
                  </a:cubicBezTo>
                  <a:lnTo>
                    <a:pt x="587" y="767"/>
                  </a:lnTo>
                  <a:cubicBezTo>
                    <a:pt x="627" y="745"/>
                    <a:pt x="661" y="726"/>
                    <a:pt x="695" y="707"/>
                  </a:cubicBezTo>
                  <a:lnTo>
                    <a:pt x="695" y="707"/>
                  </a:lnTo>
                  <a:cubicBezTo>
                    <a:pt x="698" y="711"/>
                    <a:pt x="700" y="714"/>
                    <a:pt x="702" y="717"/>
                  </a:cubicBezTo>
                  <a:lnTo>
                    <a:pt x="702" y="717"/>
                  </a:lnTo>
                  <a:cubicBezTo>
                    <a:pt x="660" y="762"/>
                    <a:pt x="618" y="807"/>
                    <a:pt x="572" y="859"/>
                  </a:cubicBezTo>
                  <a:lnTo>
                    <a:pt x="572" y="859"/>
                  </a:lnTo>
                  <a:cubicBezTo>
                    <a:pt x="627" y="852"/>
                    <a:pt x="661" y="806"/>
                    <a:pt x="715" y="824"/>
                  </a:cubicBezTo>
                  <a:lnTo>
                    <a:pt x="715" y="824"/>
                  </a:lnTo>
                  <a:cubicBezTo>
                    <a:pt x="703" y="860"/>
                    <a:pt x="676" y="879"/>
                    <a:pt x="649" y="891"/>
                  </a:cubicBezTo>
                  <a:lnTo>
                    <a:pt x="649" y="891"/>
                  </a:lnTo>
                  <a:cubicBezTo>
                    <a:pt x="603" y="915"/>
                    <a:pt x="556" y="936"/>
                    <a:pt x="507" y="953"/>
                  </a:cubicBezTo>
                  <a:lnTo>
                    <a:pt x="507" y="953"/>
                  </a:lnTo>
                  <a:cubicBezTo>
                    <a:pt x="466" y="967"/>
                    <a:pt x="448" y="998"/>
                    <a:pt x="424" y="1040"/>
                  </a:cubicBezTo>
                  <a:lnTo>
                    <a:pt x="424" y="1040"/>
                  </a:lnTo>
                  <a:cubicBezTo>
                    <a:pt x="479" y="1020"/>
                    <a:pt x="523" y="1001"/>
                    <a:pt x="568" y="987"/>
                  </a:cubicBezTo>
                  <a:lnTo>
                    <a:pt x="568" y="987"/>
                  </a:lnTo>
                  <a:cubicBezTo>
                    <a:pt x="627" y="968"/>
                    <a:pt x="673" y="964"/>
                    <a:pt x="711" y="973"/>
                  </a:cubicBezTo>
                  <a:lnTo>
                    <a:pt x="711" y="973"/>
                  </a:lnTo>
                  <a:cubicBezTo>
                    <a:pt x="676" y="988"/>
                    <a:pt x="650" y="1003"/>
                    <a:pt x="621" y="1014"/>
                  </a:cubicBezTo>
                  <a:lnTo>
                    <a:pt x="621" y="1014"/>
                  </a:lnTo>
                  <a:cubicBezTo>
                    <a:pt x="577" y="1031"/>
                    <a:pt x="530" y="1044"/>
                    <a:pt x="486" y="1061"/>
                  </a:cubicBezTo>
                  <a:lnTo>
                    <a:pt x="486" y="1061"/>
                  </a:lnTo>
                  <a:cubicBezTo>
                    <a:pt x="373" y="1103"/>
                    <a:pt x="372" y="1103"/>
                    <a:pt x="319" y="1212"/>
                  </a:cubicBezTo>
                  <a:lnTo>
                    <a:pt x="319" y="1212"/>
                  </a:lnTo>
                  <a:cubicBezTo>
                    <a:pt x="288" y="1274"/>
                    <a:pt x="254" y="1337"/>
                    <a:pt x="234" y="1417"/>
                  </a:cubicBezTo>
                  <a:lnTo>
                    <a:pt x="234" y="1417"/>
                  </a:lnTo>
                  <a:cubicBezTo>
                    <a:pt x="280" y="1406"/>
                    <a:pt x="321" y="1403"/>
                    <a:pt x="357" y="1386"/>
                  </a:cubicBezTo>
                  <a:lnTo>
                    <a:pt x="357" y="1386"/>
                  </a:lnTo>
                  <a:cubicBezTo>
                    <a:pt x="435" y="1349"/>
                    <a:pt x="507" y="1295"/>
                    <a:pt x="591" y="1266"/>
                  </a:cubicBezTo>
                  <a:lnTo>
                    <a:pt x="591" y="1266"/>
                  </a:lnTo>
                  <a:cubicBezTo>
                    <a:pt x="607" y="1261"/>
                    <a:pt x="623" y="1248"/>
                    <a:pt x="636" y="1236"/>
                  </a:cubicBezTo>
                  <a:lnTo>
                    <a:pt x="636" y="1236"/>
                  </a:lnTo>
                  <a:cubicBezTo>
                    <a:pt x="713" y="1167"/>
                    <a:pt x="793" y="1102"/>
                    <a:pt x="862" y="1027"/>
                  </a:cubicBezTo>
                  <a:lnTo>
                    <a:pt x="862" y="1027"/>
                  </a:lnTo>
                  <a:cubicBezTo>
                    <a:pt x="956" y="922"/>
                    <a:pt x="1021" y="799"/>
                    <a:pt x="1040" y="655"/>
                  </a:cubicBezTo>
                  <a:lnTo>
                    <a:pt x="1040" y="655"/>
                  </a:lnTo>
                  <a:cubicBezTo>
                    <a:pt x="1066" y="467"/>
                    <a:pt x="1044" y="280"/>
                    <a:pt x="1023" y="86"/>
                  </a:cubicBezTo>
                  <a:lnTo>
                    <a:pt x="1023" y="86"/>
                  </a:lnTo>
                  <a:cubicBezTo>
                    <a:pt x="977" y="121"/>
                    <a:pt x="937" y="156"/>
                    <a:pt x="893" y="185"/>
                  </a:cubicBezTo>
                  <a:lnTo>
                    <a:pt x="893" y="185"/>
                  </a:lnTo>
                  <a:cubicBezTo>
                    <a:pt x="827" y="228"/>
                    <a:pt x="758" y="266"/>
                    <a:pt x="691" y="307"/>
                  </a:cubicBezTo>
                  <a:lnTo>
                    <a:pt x="691" y="307"/>
                  </a:lnTo>
                  <a:cubicBezTo>
                    <a:pt x="636" y="341"/>
                    <a:pt x="584" y="379"/>
                    <a:pt x="529" y="411"/>
                  </a:cubicBezTo>
                  <a:lnTo>
                    <a:pt x="529" y="411"/>
                  </a:lnTo>
                  <a:cubicBezTo>
                    <a:pt x="378" y="497"/>
                    <a:pt x="263" y="616"/>
                    <a:pt x="184" y="771"/>
                  </a:cubicBezTo>
                  <a:lnTo>
                    <a:pt x="184" y="771"/>
                  </a:lnTo>
                  <a:cubicBezTo>
                    <a:pt x="110" y="913"/>
                    <a:pt x="71" y="1061"/>
                    <a:pt x="105" y="1222"/>
                  </a:cubicBezTo>
                  <a:lnTo>
                    <a:pt x="105" y="1222"/>
                  </a:lnTo>
                  <a:cubicBezTo>
                    <a:pt x="115" y="1269"/>
                    <a:pt x="129" y="1314"/>
                    <a:pt x="142" y="1368"/>
                  </a:cubicBezTo>
                  <a:lnTo>
                    <a:pt x="142" y="1368"/>
                  </a:lnTo>
                  <a:cubicBezTo>
                    <a:pt x="177" y="1292"/>
                    <a:pt x="209" y="1226"/>
                    <a:pt x="238" y="1159"/>
                  </a:cubicBezTo>
                  <a:lnTo>
                    <a:pt x="238" y="1159"/>
                  </a:lnTo>
                  <a:cubicBezTo>
                    <a:pt x="246" y="1141"/>
                    <a:pt x="247" y="1120"/>
                    <a:pt x="248" y="1101"/>
                  </a:cubicBezTo>
                  <a:lnTo>
                    <a:pt x="248" y="1101"/>
                  </a:lnTo>
                  <a:cubicBezTo>
                    <a:pt x="258" y="1004"/>
                    <a:pt x="266" y="907"/>
                    <a:pt x="276" y="810"/>
                  </a:cubicBezTo>
                  <a:lnTo>
                    <a:pt x="276" y="810"/>
                  </a:lnTo>
                  <a:cubicBezTo>
                    <a:pt x="277" y="794"/>
                    <a:pt x="281" y="777"/>
                    <a:pt x="309" y="776"/>
                  </a:cubicBezTo>
                  <a:lnTo>
                    <a:pt x="309" y="776"/>
                  </a:lnTo>
                  <a:cubicBezTo>
                    <a:pt x="337" y="859"/>
                    <a:pt x="306" y="943"/>
                    <a:pt x="310" y="1038"/>
                  </a:cubicBezTo>
                  <a:close/>
                  <a:moveTo>
                    <a:pt x="1049" y="0"/>
                  </a:moveTo>
                  <a:lnTo>
                    <a:pt x="1049" y="0"/>
                  </a:lnTo>
                  <a:cubicBezTo>
                    <a:pt x="1057" y="11"/>
                    <a:pt x="1063" y="16"/>
                    <a:pt x="1065" y="23"/>
                  </a:cubicBezTo>
                  <a:lnTo>
                    <a:pt x="1065" y="23"/>
                  </a:lnTo>
                  <a:cubicBezTo>
                    <a:pt x="1078" y="70"/>
                    <a:pt x="1093" y="117"/>
                    <a:pt x="1100" y="166"/>
                  </a:cubicBezTo>
                  <a:lnTo>
                    <a:pt x="1100" y="166"/>
                  </a:lnTo>
                  <a:cubicBezTo>
                    <a:pt x="1113" y="252"/>
                    <a:pt x="1124" y="339"/>
                    <a:pt x="1129" y="427"/>
                  </a:cubicBezTo>
                  <a:lnTo>
                    <a:pt x="1129" y="427"/>
                  </a:lnTo>
                  <a:cubicBezTo>
                    <a:pt x="1133" y="522"/>
                    <a:pt x="1146" y="617"/>
                    <a:pt x="1125" y="712"/>
                  </a:cubicBezTo>
                  <a:lnTo>
                    <a:pt x="1125" y="712"/>
                  </a:lnTo>
                  <a:cubicBezTo>
                    <a:pt x="1092" y="860"/>
                    <a:pt x="1030" y="994"/>
                    <a:pt x="926" y="1104"/>
                  </a:cubicBezTo>
                  <a:lnTo>
                    <a:pt x="926" y="1104"/>
                  </a:lnTo>
                  <a:cubicBezTo>
                    <a:pt x="850" y="1185"/>
                    <a:pt x="773" y="1267"/>
                    <a:pt x="678" y="1329"/>
                  </a:cubicBezTo>
                  <a:lnTo>
                    <a:pt x="678" y="1329"/>
                  </a:lnTo>
                  <a:cubicBezTo>
                    <a:pt x="660" y="1341"/>
                    <a:pt x="642" y="1357"/>
                    <a:pt x="622" y="1363"/>
                  </a:cubicBezTo>
                  <a:lnTo>
                    <a:pt x="622" y="1363"/>
                  </a:lnTo>
                  <a:cubicBezTo>
                    <a:pt x="538" y="1387"/>
                    <a:pt x="468" y="1438"/>
                    <a:pt x="392" y="1478"/>
                  </a:cubicBezTo>
                  <a:lnTo>
                    <a:pt x="392" y="1478"/>
                  </a:lnTo>
                  <a:cubicBezTo>
                    <a:pt x="370" y="1490"/>
                    <a:pt x="344" y="1495"/>
                    <a:pt x="319" y="1499"/>
                  </a:cubicBezTo>
                  <a:lnTo>
                    <a:pt x="319" y="1499"/>
                  </a:lnTo>
                  <a:cubicBezTo>
                    <a:pt x="279" y="1505"/>
                    <a:pt x="238" y="1507"/>
                    <a:pt x="197" y="1511"/>
                  </a:cubicBezTo>
                  <a:lnTo>
                    <a:pt x="197" y="1511"/>
                  </a:lnTo>
                  <a:cubicBezTo>
                    <a:pt x="144" y="1621"/>
                    <a:pt x="135" y="1743"/>
                    <a:pt x="103" y="1862"/>
                  </a:cubicBezTo>
                  <a:lnTo>
                    <a:pt x="103" y="1862"/>
                  </a:lnTo>
                  <a:cubicBezTo>
                    <a:pt x="78" y="1852"/>
                    <a:pt x="76" y="1837"/>
                    <a:pt x="73" y="1821"/>
                  </a:cubicBezTo>
                  <a:lnTo>
                    <a:pt x="73" y="1821"/>
                  </a:lnTo>
                  <a:cubicBezTo>
                    <a:pt x="60" y="1758"/>
                    <a:pt x="72" y="1697"/>
                    <a:pt x="82" y="1636"/>
                  </a:cubicBezTo>
                  <a:lnTo>
                    <a:pt x="82" y="1636"/>
                  </a:lnTo>
                  <a:cubicBezTo>
                    <a:pt x="90" y="1587"/>
                    <a:pt x="100" y="1538"/>
                    <a:pt x="112" y="1490"/>
                  </a:cubicBezTo>
                  <a:lnTo>
                    <a:pt x="112" y="1490"/>
                  </a:lnTo>
                  <a:cubicBezTo>
                    <a:pt x="116" y="1471"/>
                    <a:pt x="116" y="1456"/>
                    <a:pt x="102" y="1440"/>
                  </a:cubicBezTo>
                  <a:lnTo>
                    <a:pt x="102" y="1440"/>
                  </a:lnTo>
                  <a:cubicBezTo>
                    <a:pt x="57" y="1385"/>
                    <a:pt x="30" y="1320"/>
                    <a:pt x="21" y="1250"/>
                  </a:cubicBezTo>
                  <a:lnTo>
                    <a:pt x="21" y="1250"/>
                  </a:lnTo>
                  <a:cubicBezTo>
                    <a:pt x="12" y="1178"/>
                    <a:pt x="0" y="1103"/>
                    <a:pt x="8" y="1032"/>
                  </a:cubicBezTo>
                  <a:lnTo>
                    <a:pt x="8" y="1032"/>
                  </a:lnTo>
                  <a:cubicBezTo>
                    <a:pt x="17" y="957"/>
                    <a:pt x="42" y="882"/>
                    <a:pt x="70" y="811"/>
                  </a:cubicBezTo>
                  <a:lnTo>
                    <a:pt x="70" y="811"/>
                  </a:lnTo>
                  <a:cubicBezTo>
                    <a:pt x="164" y="580"/>
                    <a:pt x="322" y="408"/>
                    <a:pt x="552" y="307"/>
                  </a:cubicBezTo>
                  <a:lnTo>
                    <a:pt x="552" y="307"/>
                  </a:lnTo>
                  <a:cubicBezTo>
                    <a:pt x="711" y="237"/>
                    <a:pt x="855" y="145"/>
                    <a:pt x="989" y="36"/>
                  </a:cubicBezTo>
                  <a:lnTo>
                    <a:pt x="989" y="36"/>
                  </a:lnTo>
                  <a:cubicBezTo>
                    <a:pt x="1007" y="22"/>
                    <a:pt x="1028" y="12"/>
                    <a:pt x="1049" y="0"/>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2" name="Freeform 194">
              <a:extLst>
                <a:ext uri="{FF2B5EF4-FFF2-40B4-BE49-F238E27FC236}">
                  <a16:creationId xmlns="" xmlns:a16="http://schemas.microsoft.com/office/drawing/2014/main" id="{269CD627-5672-924D-B550-D7FF7298A895}"/>
                </a:ext>
              </a:extLst>
            </p:cNvPr>
            <p:cNvSpPr>
              <a:spLocks noChangeArrowheads="1"/>
            </p:cNvSpPr>
            <p:nvPr/>
          </p:nvSpPr>
          <p:spPr bwMode="auto">
            <a:xfrm>
              <a:off x="969427" y="-311887"/>
              <a:ext cx="434393" cy="470882"/>
            </a:xfrm>
            <a:custGeom>
              <a:avLst/>
              <a:gdLst>
                <a:gd name="T0" fmla="*/ 735 w 1213"/>
                <a:gd name="T1" fmla="*/ 263 h 1319"/>
                <a:gd name="T2" fmla="*/ 774 w 1213"/>
                <a:gd name="T3" fmla="*/ 472 h 1319"/>
                <a:gd name="T4" fmla="*/ 1068 w 1213"/>
                <a:gd name="T5" fmla="*/ 784 h 1319"/>
                <a:gd name="T6" fmla="*/ 905 w 1213"/>
                <a:gd name="T7" fmla="*/ 406 h 1319"/>
                <a:gd name="T8" fmla="*/ 785 w 1213"/>
                <a:gd name="T9" fmla="*/ 287 h 1319"/>
                <a:gd name="T10" fmla="*/ 130 w 1213"/>
                <a:gd name="T11" fmla="*/ 140 h 1319"/>
                <a:gd name="T12" fmla="*/ 198 w 1213"/>
                <a:gd name="T13" fmla="*/ 370 h 1319"/>
                <a:gd name="T14" fmla="*/ 282 w 1213"/>
                <a:gd name="T15" fmla="*/ 486 h 1319"/>
                <a:gd name="T16" fmla="*/ 744 w 1213"/>
                <a:gd name="T17" fmla="*/ 815 h 1319"/>
                <a:gd name="T18" fmla="*/ 967 w 1213"/>
                <a:gd name="T19" fmla="*/ 891 h 1319"/>
                <a:gd name="T20" fmla="*/ 1000 w 1213"/>
                <a:gd name="T21" fmla="*/ 900 h 1319"/>
                <a:gd name="T22" fmla="*/ 1008 w 1213"/>
                <a:gd name="T23" fmla="*/ 890 h 1319"/>
                <a:gd name="T24" fmla="*/ 827 w 1213"/>
                <a:gd name="T25" fmla="*/ 628 h 1319"/>
                <a:gd name="T26" fmla="*/ 775 w 1213"/>
                <a:gd name="T27" fmla="*/ 610 h 1319"/>
                <a:gd name="T28" fmla="*/ 595 w 1213"/>
                <a:gd name="T29" fmla="*/ 633 h 1319"/>
                <a:gd name="T30" fmla="*/ 522 w 1213"/>
                <a:gd name="T31" fmla="*/ 620 h 1319"/>
                <a:gd name="T32" fmla="*/ 728 w 1213"/>
                <a:gd name="T33" fmla="*/ 544 h 1319"/>
                <a:gd name="T34" fmla="*/ 638 w 1213"/>
                <a:gd name="T35" fmla="*/ 510 h 1319"/>
                <a:gd name="T36" fmla="*/ 556 w 1213"/>
                <a:gd name="T37" fmla="*/ 523 h 1319"/>
                <a:gd name="T38" fmla="*/ 486 w 1213"/>
                <a:gd name="T39" fmla="*/ 500 h 1319"/>
                <a:gd name="T40" fmla="*/ 603 w 1213"/>
                <a:gd name="T41" fmla="*/ 454 h 1319"/>
                <a:gd name="T42" fmla="*/ 464 w 1213"/>
                <a:gd name="T43" fmla="*/ 348 h 1319"/>
                <a:gd name="T44" fmla="*/ 719 w 1213"/>
                <a:gd name="T45" fmla="*/ 440 h 1319"/>
                <a:gd name="T46" fmla="*/ 693 w 1213"/>
                <a:gd name="T47" fmla="*/ 247 h 1319"/>
                <a:gd name="T48" fmla="*/ 130 w 1213"/>
                <a:gd name="T49" fmla="*/ 140 h 1319"/>
                <a:gd name="T50" fmla="*/ 1159 w 1213"/>
                <a:gd name="T51" fmla="*/ 1318 h 1319"/>
                <a:gd name="T52" fmla="*/ 1128 w 1213"/>
                <a:gd name="T53" fmla="*/ 1255 h 1319"/>
                <a:gd name="T54" fmla="*/ 1079 w 1213"/>
                <a:gd name="T55" fmla="*/ 1086 h 1319"/>
                <a:gd name="T56" fmla="*/ 1036 w 1213"/>
                <a:gd name="T57" fmla="*/ 948 h 1319"/>
                <a:gd name="T58" fmla="*/ 984 w 1213"/>
                <a:gd name="T59" fmla="*/ 956 h 1319"/>
                <a:gd name="T60" fmla="*/ 724 w 1213"/>
                <a:gd name="T61" fmla="*/ 938 h 1319"/>
                <a:gd name="T62" fmla="*/ 216 w 1213"/>
                <a:gd name="T63" fmla="*/ 549 h 1319"/>
                <a:gd name="T64" fmla="*/ 158 w 1213"/>
                <a:gd name="T65" fmla="*/ 456 h 1319"/>
                <a:gd name="T66" fmla="*/ 67 w 1213"/>
                <a:gd name="T67" fmla="*/ 204 h 1319"/>
                <a:gd name="T68" fmla="*/ 15 w 1213"/>
                <a:gd name="T69" fmla="*/ 68 h 1319"/>
                <a:gd name="T70" fmla="*/ 15 w 1213"/>
                <a:gd name="T71" fmla="*/ 18 h 1319"/>
                <a:gd name="T72" fmla="*/ 65 w 1213"/>
                <a:gd name="T73" fmla="*/ 10 h 1319"/>
                <a:gd name="T74" fmla="*/ 470 w 1213"/>
                <a:gd name="T75" fmla="*/ 124 h 1319"/>
                <a:gd name="T76" fmla="*/ 688 w 1213"/>
                <a:gd name="T77" fmla="*/ 151 h 1319"/>
                <a:gd name="T78" fmla="*/ 915 w 1213"/>
                <a:gd name="T79" fmla="*/ 293 h 1319"/>
                <a:gd name="T80" fmla="*/ 1019 w 1213"/>
                <a:gd name="T81" fmla="*/ 448 h 1319"/>
                <a:gd name="T82" fmla="*/ 1125 w 1213"/>
                <a:gd name="T83" fmla="*/ 796 h 1319"/>
                <a:gd name="T84" fmla="*/ 1156 w 1213"/>
                <a:gd name="T85" fmla="*/ 957 h 1319"/>
                <a:gd name="T86" fmla="*/ 1199 w 1213"/>
                <a:gd name="T87" fmla="*/ 1242 h 1319"/>
                <a:gd name="T88" fmla="*/ 1177 w 1213"/>
                <a:gd name="T89" fmla="*/ 1317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3" h="1319">
                  <a:moveTo>
                    <a:pt x="735" y="263"/>
                  </a:moveTo>
                  <a:lnTo>
                    <a:pt x="735" y="263"/>
                  </a:lnTo>
                  <a:cubicBezTo>
                    <a:pt x="749" y="336"/>
                    <a:pt x="761" y="402"/>
                    <a:pt x="774" y="472"/>
                  </a:cubicBezTo>
                  <a:lnTo>
                    <a:pt x="774" y="472"/>
                  </a:lnTo>
                  <a:cubicBezTo>
                    <a:pt x="896" y="545"/>
                    <a:pt x="967" y="675"/>
                    <a:pt x="1068" y="784"/>
                  </a:cubicBezTo>
                  <a:lnTo>
                    <a:pt x="1068" y="784"/>
                  </a:lnTo>
                  <a:cubicBezTo>
                    <a:pt x="1052" y="636"/>
                    <a:pt x="987" y="517"/>
                    <a:pt x="905" y="406"/>
                  </a:cubicBezTo>
                  <a:lnTo>
                    <a:pt x="905" y="406"/>
                  </a:lnTo>
                  <a:cubicBezTo>
                    <a:pt x="871" y="360"/>
                    <a:pt x="834" y="317"/>
                    <a:pt x="785" y="287"/>
                  </a:cubicBezTo>
                  <a:lnTo>
                    <a:pt x="785" y="287"/>
                  </a:lnTo>
                  <a:cubicBezTo>
                    <a:pt x="770" y="278"/>
                    <a:pt x="754" y="272"/>
                    <a:pt x="735" y="263"/>
                  </a:cubicBezTo>
                  <a:close/>
                  <a:moveTo>
                    <a:pt x="130" y="140"/>
                  </a:moveTo>
                  <a:lnTo>
                    <a:pt x="130" y="140"/>
                  </a:lnTo>
                  <a:cubicBezTo>
                    <a:pt x="130" y="223"/>
                    <a:pt x="153" y="302"/>
                    <a:pt x="198" y="370"/>
                  </a:cubicBezTo>
                  <a:lnTo>
                    <a:pt x="198" y="370"/>
                  </a:lnTo>
                  <a:cubicBezTo>
                    <a:pt x="225" y="409"/>
                    <a:pt x="253" y="447"/>
                    <a:pt x="282" y="486"/>
                  </a:cubicBezTo>
                  <a:lnTo>
                    <a:pt x="282" y="486"/>
                  </a:lnTo>
                  <a:cubicBezTo>
                    <a:pt x="400" y="645"/>
                    <a:pt x="553" y="755"/>
                    <a:pt x="744" y="815"/>
                  </a:cubicBezTo>
                  <a:lnTo>
                    <a:pt x="744" y="815"/>
                  </a:lnTo>
                  <a:cubicBezTo>
                    <a:pt x="818" y="838"/>
                    <a:pt x="892" y="866"/>
                    <a:pt x="967" y="891"/>
                  </a:cubicBezTo>
                  <a:lnTo>
                    <a:pt x="967" y="891"/>
                  </a:lnTo>
                  <a:cubicBezTo>
                    <a:pt x="977" y="895"/>
                    <a:pt x="989" y="897"/>
                    <a:pt x="1000" y="900"/>
                  </a:cubicBezTo>
                  <a:lnTo>
                    <a:pt x="1000" y="900"/>
                  </a:lnTo>
                  <a:cubicBezTo>
                    <a:pt x="1002" y="897"/>
                    <a:pt x="1005" y="894"/>
                    <a:pt x="1008" y="890"/>
                  </a:cubicBezTo>
                  <a:lnTo>
                    <a:pt x="1008" y="890"/>
                  </a:lnTo>
                  <a:cubicBezTo>
                    <a:pt x="947" y="803"/>
                    <a:pt x="887" y="716"/>
                    <a:pt x="827" y="628"/>
                  </a:cubicBezTo>
                  <a:lnTo>
                    <a:pt x="827" y="628"/>
                  </a:lnTo>
                  <a:cubicBezTo>
                    <a:pt x="815" y="610"/>
                    <a:pt x="797" y="606"/>
                    <a:pt x="775" y="610"/>
                  </a:cubicBezTo>
                  <a:lnTo>
                    <a:pt x="775" y="610"/>
                  </a:lnTo>
                  <a:cubicBezTo>
                    <a:pt x="715" y="619"/>
                    <a:pt x="655" y="626"/>
                    <a:pt x="595" y="633"/>
                  </a:cubicBezTo>
                  <a:lnTo>
                    <a:pt x="595" y="633"/>
                  </a:lnTo>
                  <a:cubicBezTo>
                    <a:pt x="573" y="635"/>
                    <a:pt x="548" y="644"/>
                    <a:pt x="522" y="620"/>
                  </a:cubicBezTo>
                  <a:lnTo>
                    <a:pt x="522" y="620"/>
                  </a:lnTo>
                  <a:cubicBezTo>
                    <a:pt x="580" y="561"/>
                    <a:pt x="654" y="553"/>
                    <a:pt x="728" y="544"/>
                  </a:cubicBezTo>
                  <a:lnTo>
                    <a:pt x="728" y="544"/>
                  </a:lnTo>
                  <a:cubicBezTo>
                    <a:pt x="686" y="502"/>
                    <a:pt x="682" y="501"/>
                    <a:pt x="638" y="510"/>
                  </a:cubicBezTo>
                  <a:lnTo>
                    <a:pt x="638" y="510"/>
                  </a:lnTo>
                  <a:cubicBezTo>
                    <a:pt x="611" y="516"/>
                    <a:pt x="584" y="522"/>
                    <a:pt x="556" y="523"/>
                  </a:cubicBezTo>
                  <a:lnTo>
                    <a:pt x="556" y="523"/>
                  </a:lnTo>
                  <a:cubicBezTo>
                    <a:pt x="531" y="524"/>
                    <a:pt x="504" y="525"/>
                    <a:pt x="486" y="500"/>
                  </a:cubicBezTo>
                  <a:lnTo>
                    <a:pt x="486" y="500"/>
                  </a:lnTo>
                  <a:cubicBezTo>
                    <a:pt x="514" y="459"/>
                    <a:pt x="567" y="483"/>
                    <a:pt x="603" y="454"/>
                  </a:cubicBezTo>
                  <a:lnTo>
                    <a:pt x="603" y="454"/>
                  </a:lnTo>
                  <a:cubicBezTo>
                    <a:pt x="558" y="420"/>
                    <a:pt x="517" y="388"/>
                    <a:pt x="464" y="348"/>
                  </a:cubicBezTo>
                  <a:lnTo>
                    <a:pt x="464" y="348"/>
                  </a:lnTo>
                  <a:cubicBezTo>
                    <a:pt x="564" y="368"/>
                    <a:pt x="638" y="421"/>
                    <a:pt x="719" y="440"/>
                  </a:cubicBezTo>
                  <a:lnTo>
                    <a:pt x="719" y="440"/>
                  </a:lnTo>
                  <a:cubicBezTo>
                    <a:pt x="710" y="374"/>
                    <a:pt x="702" y="315"/>
                    <a:pt x="693" y="247"/>
                  </a:cubicBezTo>
                  <a:lnTo>
                    <a:pt x="693" y="247"/>
                  </a:lnTo>
                  <a:cubicBezTo>
                    <a:pt x="508" y="223"/>
                    <a:pt x="312" y="222"/>
                    <a:pt x="130" y="140"/>
                  </a:cubicBezTo>
                  <a:close/>
                  <a:moveTo>
                    <a:pt x="1159" y="1318"/>
                  </a:moveTo>
                  <a:lnTo>
                    <a:pt x="1159" y="1318"/>
                  </a:lnTo>
                  <a:cubicBezTo>
                    <a:pt x="1149" y="1297"/>
                    <a:pt x="1135" y="1277"/>
                    <a:pt x="1128" y="1255"/>
                  </a:cubicBezTo>
                  <a:lnTo>
                    <a:pt x="1128" y="1255"/>
                  </a:lnTo>
                  <a:cubicBezTo>
                    <a:pt x="1110" y="1200"/>
                    <a:pt x="1096" y="1143"/>
                    <a:pt x="1079" y="1086"/>
                  </a:cubicBezTo>
                  <a:lnTo>
                    <a:pt x="1079" y="1086"/>
                  </a:lnTo>
                  <a:cubicBezTo>
                    <a:pt x="1065" y="1041"/>
                    <a:pt x="1051" y="996"/>
                    <a:pt x="1036" y="948"/>
                  </a:cubicBezTo>
                  <a:lnTo>
                    <a:pt x="1036" y="948"/>
                  </a:lnTo>
                  <a:cubicBezTo>
                    <a:pt x="1015" y="951"/>
                    <a:pt x="999" y="953"/>
                    <a:pt x="984" y="956"/>
                  </a:cubicBezTo>
                  <a:lnTo>
                    <a:pt x="984" y="956"/>
                  </a:lnTo>
                  <a:cubicBezTo>
                    <a:pt x="896" y="973"/>
                    <a:pt x="809" y="964"/>
                    <a:pt x="724" y="938"/>
                  </a:cubicBezTo>
                  <a:lnTo>
                    <a:pt x="724" y="938"/>
                  </a:lnTo>
                  <a:cubicBezTo>
                    <a:pt x="505" y="872"/>
                    <a:pt x="336" y="743"/>
                    <a:pt x="216" y="549"/>
                  </a:cubicBezTo>
                  <a:lnTo>
                    <a:pt x="216" y="549"/>
                  </a:lnTo>
                  <a:cubicBezTo>
                    <a:pt x="196" y="518"/>
                    <a:pt x="177" y="487"/>
                    <a:pt x="158" y="456"/>
                  </a:cubicBezTo>
                  <a:lnTo>
                    <a:pt x="158" y="456"/>
                  </a:lnTo>
                  <a:cubicBezTo>
                    <a:pt x="110" y="378"/>
                    <a:pt x="81" y="293"/>
                    <a:pt x="67" y="204"/>
                  </a:cubicBezTo>
                  <a:lnTo>
                    <a:pt x="67" y="204"/>
                  </a:lnTo>
                  <a:cubicBezTo>
                    <a:pt x="59" y="156"/>
                    <a:pt x="53" y="106"/>
                    <a:pt x="15" y="68"/>
                  </a:cubicBezTo>
                  <a:lnTo>
                    <a:pt x="15" y="68"/>
                  </a:lnTo>
                  <a:cubicBezTo>
                    <a:pt x="1" y="54"/>
                    <a:pt x="0" y="34"/>
                    <a:pt x="15" y="18"/>
                  </a:cubicBezTo>
                  <a:lnTo>
                    <a:pt x="15" y="18"/>
                  </a:lnTo>
                  <a:cubicBezTo>
                    <a:pt x="29" y="0"/>
                    <a:pt x="46" y="1"/>
                    <a:pt x="65" y="10"/>
                  </a:cubicBezTo>
                  <a:lnTo>
                    <a:pt x="65" y="10"/>
                  </a:lnTo>
                  <a:cubicBezTo>
                    <a:pt x="194" y="70"/>
                    <a:pt x="329" y="106"/>
                    <a:pt x="470" y="124"/>
                  </a:cubicBezTo>
                  <a:lnTo>
                    <a:pt x="470" y="124"/>
                  </a:lnTo>
                  <a:cubicBezTo>
                    <a:pt x="543" y="134"/>
                    <a:pt x="616" y="140"/>
                    <a:pt x="688" y="151"/>
                  </a:cubicBezTo>
                  <a:lnTo>
                    <a:pt x="688" y="151"/>
                  </a:lnTo>
                  <a:cubicBezTo>
                    <a:pt x="784" y="166"/>
                    <a:pt x="859" y="215"/>
                    <a:pt x="915" y="293"/>
                  </a:cubicBezTo>
                  <a:lnTo>
                    <a:pt x="915" y="293"/>
                  </a:lnTo>
                  <a:cubicBezTo>
                    <a:pt x="951" y="344"/>
                    <a:pt x="986" y="396"/>
                    <a:pt x="1019" y="448"/>
                  </a:cubicBezTo>
                  <a:lnTo>
                    <a:pt x="1019" y="448"/>
                  </a:lnTo>
                  <a:cubicBezTo>
                    <a:pt x="1088" y="554"/>
                    <a:pt x="1118" y="672"/>
                    <a:pt x="1125" y="796"/>
                  </a:cubicBezTo>
                  <a:lnTo>
                    <a:pt x="1125" y="796"/>
                  </a:lnTo>
                  <a:cubicBezTo>
                    <a:pt x="1129" y="851"/>
                    <a:pt x="1133" y="904"/>
                    <a:pt x="1156" y="957"/>
                  </a:cubicBezTo>
                  <a:lnTo>
                    <a:pt x="1156" y="957"/>
                  </a:lnTo>
                  <a:cubicBezTo>
                    <a:pt x="1195" y="1047"/>
                    <a:pt x="1212" y="1143"/>
                    <a:pt x="1199" y="1242"/>
                  </a:cubicBezTo>
                  <a:lnTo>
                    <a:pt x="1199" y="1242"/>
                  </a:lnTo>
                  <a:cubicBezTo>
                    <a:pt x="1195" y="1267"/>
                    <a:pt x="1184" y="1292"/>
                    <a:pt x="1177" y="1317"/>
                  </a:cubicBezTo>
                  <a:lnTo>
                    <a:pt x="1177" y="1317"/>
                  </a:lnTo>
                  <a:cubicBezTo>
                    <a:pt x="1171" y="1317"/>
                    <a:pt x="1165" y="1318"/>
                    <a:pt x="1159" y="1318"/>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3" name="Freeform 195">
              <a:extLst>
                <a:ext uri="{FF2B5EF4-FFF2-40B4-BE49-F238E27FC236}">
                  <a16:creationId xmlns="" xmlns:a16="http://schemas.microsoft.com/office/drawing/2014/main" id="{3290013D-79F1-AA41-8698-04CC0C1400C2}"/>
                </a:ext>
              </a:extLst>
            </p:cNvPr>
            <p:cNvSpPr>
              <a:spLocks noChangeArrowheads="1"/>
            </p:cNvSpPr>
            <p:nvPr/>
          </p:nvSpPr>
          <p:spPr bwMode="auto">
            <a:xfrm>
              <a:off x="-514460" y="5686214"/>
              <a:ext cx="279750" cy="681129"/>
            </a:xfrm>
            <a:custGeom>
              <a:avLst/>
              <a:gdLst>
                <a:gd name="T0" fmla="*/ 204 w 779"/>
                <a:gd name="T1" fmla="*/ 1261 h 1904"/>
                <a:gd name="T2" fmla="*/ 260 w 779"/>
                <a:gd name="T3" fmla="*/ 1137 h 1904"/>
                <a:gd name="T4" fmla="*/ 381 w 779"/>
                <a:gd name="T5" fmla="*/ 884 h 1904"/>
                <a:gd name="T6" fmla="*/ 489 w 779"/>
                <a:gd name="T7" fmla="*/ 699 h 1904"/>
                <a:gd name="T8" fmla="*/ 602 w 779"/>
                <a:gd name="T9" fmla="*/ 480 h 1904"/>
                <a:gd name="T10" fmla="*/ 652 w 779"/>
                <a:gd name="T11" fmla="*/ 289 h 1904"/>
                <a:gd name="T12" fmla="*/ 682 w 779"/>
                <a:gd name="T13" fmla="*/ 126 h 1904"/>
                <a:gd name="T14" fmla="*/ 629 w 779"/>
                <a:gd name="T15" fmla="*/ 153 h 1904"/>
                <a:gd name="T16" fmla="*/ 381 w 779"/>
                <a:gd name="T17" fmla="*/ 325 h 1904"/>
                <a:gd name="T18" fmla="*/ 88 w 779"/>
                <a:gd name="T19" fmla="*/ 1043 h 1904"/>
                <a:gd name="T20" fmla="*/ 132 w 779"/>
                <a:gd name="T21" fmla="*/ 1177 h 1904"/>
                <a:gd name="T22" fmla="*/ 154 w 779"/>
                <a:gd name="T23" fmla="*/ 994 h 1904"/>
                <a:gd name="T24" fmla="*/ 162 w 779"/>
                <a:gd name="T25" fmla="*/ 936 h 1904"/>
                <a:gd name="T26" fmla="*/ 184 w 779"/>
                <a:gd name="T27" fmla="*/ 868 h 1904"/>
                <a:gd name="T28" fmla="*/ 319 w 779"/>
                <a:gd name="T29" fmla="*/ 534 h 1904"/>
                <a:gd name="T30" fmla="*/ 359 w 779"/>
                <a:gd name="T31" fmla="*/ 480 h 1904"/>
                <a:gd name="T32" fmla="*/ 368 w 779"/>
                <a:gd name="T33" fmla="*/ 485 h 1904"/>
                <a:gd name="T34" fmla="*/ 338 w 779"/>
                <a:gd name="T35" fmla="*/ 589 h 1904"/>
                <a:gd name="T36" fmla="*/ 490 w 779"/>
                <a:gd name="T37" fmla="*/ 497 h 1904"/>
                <a:gd name="T38" fmla="*/ 442 w 779"/>
                <a:gd name="T39" fmla="*/ 567 h 1904"/>
                <a:gd name="T40" fmla="*/ 330 w 779"/>
                <a:gd name="T41" fmla="*/ 664 h 1904"/>
                <a:gd name="T42" fmla="*/ 298 w 779"/>
                <a:gd name="T43" fmla="*/ 699 h 1904"/>
                <a:gd name="T44" fmla="*/ 264 w 779"/>
                <a:gd name="T45" fmla="*/ 818 h 1904"/>
                <a:gd name="T46" fmla="*/ 426 w 779"/>
                <a:gd name="T47" fmla="*/ 728 h 1904"/>
                <a:gd name="T48" fmla="*/ 386 w 779"/>
                <a:gd name="T49" fmla="*/ 786 h 1904"/>
                <a:gd name="T50" fmla="*/ 298 w 779"/>
                <a:gd name="T51" fmla="*/ 877 h 1904"/>
                <a:gd name="T52" fmla="*/ 220 w 779"/>
                <a:gd name="T53" fmla="*/ 1016 h 1904"/>
                <a:gd name="T54" fmla="*/ 204 w 779"/>
                <a:gd name="T55" fmla="*/ 1261 h 1904"/>
                <a:gd name="T56" fmla="*/ 209 w 779"/>
                <a:gd name="T57" fmla="*/ 1903 h 1904"/>
                <a:gd name="T58" fmla="*/ 157 w 779"/>
                <a:gd name="T59" fmla="*/ 1551 h 1904"/>
                <a:gd name="T60" fmla="*/ 164 w 779"/>
                <a:gd name="T61" fmla="*/ 1502 h 1904"/>
                <a:gd name="T62" fmla="*/ 147 w 779"/>
                <a:gd name="T63" fmla="*/ 1402 h 1904"/>
                <a:gd name="T64" fmla="*/ 31 w 779"/>
                <a:gd name="T65" fmla="*/ 1088 h 1904"/>
                <a:gd name="T66" fmla="*/ 22 w 779"/>
                <a:gd name="T67" fmla="*/ 783 h 1904"/>
                <a:gd name="T68" fmla="*/ 138 w 779"/>
                <a:gd name="T69" fmla="*/ 470 h 1904"/>
                <a:gd name="T70" fmla="*/ 394 w 779"/>
                <a:gd name="T71" fmla="*/ 210 h 1904"/>
                <a:gd name="T72" fmla="*/ 645 w 779"/>
                <a:gd name="T73" fmla="*/ 41 h 1904"/>
                <a:gd name="T74" fmla="*/ 654 w 779"/>
                <a:gd name="T75" fmla="*/ 36 h 1904"/>
                <a:gd name="T76" fmla="*/ 746 w 779"/>
                <a:gd name="T77" fmla="*/ 21 h 1904"/>
                <a:gd name="T78" fmla="*/ 771 w 779"/>
                <a:gd name="T79" fmla="*/ 106 h 1904"/>
                <a:gd name="T80" fmla="*/ 645 w 779"/>
                <a:gd name="T81" fmla="*/ 650 h 1904"/>
                <a:gd name="T82" fmla="*/ 592 w 779"/>
                <a:gd name="T83" fmla="*/ 746 h 1904"/>
                <a:gd name="T84" fmla="*/ 465 w 779"/>
                <a:gd name="T85" fmla="*/ 983 h 1904"/>
                <a:gd name="T86" fmla="*/ 329 w 779"/>
                <a:gd name="T87" fmla="*/ 1271 h 1904"/>
                <a:gd name="T88" fmla="*/ 224 w 779"/>
                <a:gd name="T89" fmla="*/ 1746 h 1904"/>
                <a:gd name="T90" fmla="*/ 224 w 779"/>
                <a:gd name="T91"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9" h="1904">
                  <a:moveTo>
                    <a:pt x="204" y="1261"/>
                  </a:moveTo>
                  <a:lnTo>
                    <a:pt x="204" y="1261"/>
                  </a:lnTo>
                  <a:cubicBezTo>
                    <a:pt x="223" y="1220"/>
                    <a:pt x="240" y="1178"/>
                    <a:pt x="260" y="1137"/>
                  </a:cubicBezTo>
                  <a:lnTo>
                    <a:pt x="260" y="1137"/>
                  </a:lnTo>
                  <a:cubicBezTo>
                    <a:pt x="300" y="1052"/>
                    <a:pt x="338" y="967"/>
                    <a:pt x="381" y="884"/>
                  </a:cubicBezTo>
                  <a:lnTo>
                    <a:pt x="381" y="884"/>
                  </a:lnTo>
                  <a:cubicBezTo>
                    <a:pt x="413" y="821"/>
                    <a:pt x="449" y="758"/>
                    <a:pt x="489" y="699"/>
                  </a:cubicBezTo>
                  <a:lnTo>
                    <a:pt x="489" y="699"/>
                  </a:lnTo>
                  <a:cubicBezTo>
                    <a:pt x="535" y="630"/>
                    <a:pt x="578" y="560"/>
                    <a:pt x="602" y="480"/>
                  </a:cubicBezTo>
                  <a:lnTo>
                    <a:pt x="602" y="480"/>
                  </a:lnTo>
                  <a:cubicBezTo>
                    <a:pt x="621" y="417"/>
                    <a:pt x="637" y="353"/>
                    <a:pt x="652" y="289"/>
                  </a:cubicBezTo>
                  <a:lnTo>
                    <a:pt x="652" y="289"/>
                  </a:lnTo>
                  <a:cubicBezTo>
                    <a:pt x="663" y="238"/>
                    <a:pt x="671" y="186"/>
                    <a:pt x="682" y="126"/>
                  </a:cubicBezTo>
                  <a:lnTo>
                    <a:pt x="682" y="126"/>
                  </a:lnTo>
                  <a:cubicBezTo>
                    <a:pt x="658" y="138"/>
                    <a:pt x="642" y="144"/>
                    <a:pt x="629" y="153"/>
                  </a:cubicBezTo>
                  <a:lnTo>
                    <a:pt x="629" y="153"/>
                  </a:lnTo>
                  <a:cubicBezTo>
                    <a:pt x="546" y="210"/>
                    <a:pt x="460" y="263"/>
                    <a:pt x="381" y="325"/>
                  </a:cubicBezTo>
                  <a:lnTo>
                    <a:pt x="381" y="325"/>
                  </a:lnTo>
                  <a:cubicBezTo>
                    <a:pt x="146" y="508"/>
                    <a:pt x="60" y="753"/>
                    <a:pt x="88" y="1043"/>
                  </a:cubicBezTo>
                  <a:lnTo>
                    <a:pt x="88" y="1043"/>
                  </a:lnTo>
                  <a:cubicBezTo>
                    <a:pt x="93" y="1089"/>
                    <a:pt x="109" y="1133"/>
                    <a:pt x="119" y="1178"/>
                  </a:cubicBezTo>
                  <a:lnTo>
                    <a:pt x="132" y="1177"/>
                  </a:lnTo>
                  <a:lnTo>
                    <a:pt x="132" y="1177"/>
                  </a:lnTo>
                  <a:cubicBezTo>
                    <a:pt x="139" y="1115"/>
                    <a:pt x="146" y="1055"/>
                    <a:pt x="154" y="994"/>
                  </a:cubicBezTo>
                  <a:lnTo>
                    <a:pt x="154" y="994"/>
                  </a:lnTo>
                  <a:cubicBezTo>
                    <a:pt x="156" y="975"/>
                    <a:pt x="158" y="955"/>
                    <a:pt x="162" y="936"/>
                  </a:cubicBezTo>
                  <a:lnTo>
                    <a:pt x="162" y="936"/>
                  </a:lnTo>
                  <a:cubicBezTo>
                    <a:pt x="168" y="913"/>
                    <a:pt x="178" y="891"/>
                    <a:pt x="184" y="868"/>
                  </a:cubicBezTo>
                  <a:lnTo>
                    <a:pt x="184" y="868"/>
                  </a:lnTo>
                  <a:cubicBezTo>
                    <a:pt x="214" y="750"/>
                    <a:pt x="254" y="637"/>
                    <a:pt x="319" y="534"/>
                  </a:cubicBezTo>
                  <a:lnTo>
                    <a:pt x="319" y="534"/>
                  </a:lnTo>
                  <a:cubicBezTo>
                    <a:pt x="331" y="515"/>
                    <a:pt x="345" y="498"/>
                    <a:pt x="359" y="480"/>
                  </a:cubicBezTo>
                  <a:lnTo>
                    <a:pt x="359" y="480"/>
                  </a:lnTo>
                  <a:cubicBezTo>
                    <a:pt x="361" y="482"/>
                    <a:pt x="364" y="484"/>
                    <a:pt x="368" y="485"/>
                  </a:cubicBezTo>
                  <a:lnTo>
                    <a:pt x="368" y="485"/>
                  </a:lnTo>
                  <a:cubicBezTo>
                    <a:pt x="359" y="518"/>
                    <a:pt x="349" y="550"/>
                    <a:pt x="338" y="589"/>
                  </a:cubicBezTo>
                  <a:lnTo>
                    <a:pt x="338" y="589"/>
                  </a:lnTo>
                  <a:cubicBezTo>
                    <a:pt x="389" y="557"/>
                    <a:pt x="419" y="509"/>
                    <a:pt x="490" y="497"/>
                  </a:cubicBezTo>
                  <a:lnTo>
                    <a:pt x="490" y="497"/>
                  </a:lnTo>
                  <a:cubicBezTo>
                    <a:pt x="469" y="528"/>
                    <a:pt x="459" y="551"/>
                    <a:pt x="442" y="567"/>
                  </a:cubicBezTo>
                  <a:lnTo>
                    <a:pt x="442" y="567"/>
                  </a:lnTo>
                  <a:cubicBezTo>
                    <a:pt x="406" y="601"/>
                    <a:pt x="367" y="632"/>
                    <a:pt x="330" y="664"/>
                  </a:cubicBezTo>
                  <a:lnTo>
                    <a:pt x="330" y="664"/>
                  </a:lnTo>
                  <a:cubicBezTo>
                    <a:pt x="318" y="675"/>
                    <a:pt x="303" y="685"/>
                    <a:pt x="298" y="699"/>
                  </a:cubicBezTo>
                  <a:lnTo>
                    <a:pt x="298" y="699"/>
                  </a:lnTo>
                  <a:cubicBezTo>
                    <a:pt x="285" y="734"/>
                    <a:pt x="277" y="772"/>
                    <a:pt x="264" y="818"/>
                  </a:cubicBezTo>
                  <a:lnTo>
                    <a:pt x="264" y="818"/>
                  </a:lnTo>
                  <a:cubicBezTo>
                    <a:pt x="318" y="782"/>
                    <a:pt x="356" y="740"/>
                    <a:pt x="426" y="728"/>
                  </a:cubicBezTo>
                  <a:lnTo>
                    <a:pt x="426" y="728"/>
                  </a:lnTo>
                  <a:cubicBezTo>
                    <a:pt x="408" y="754"/>
                    <a:pt x="399" y="771"/>
                    <a:pt x="386" y="786"/>
                  </a:cubicBezTo>
                  <a:lnTo>
                    <a:pt x="386" y="786"/>
                  </a:lnTo>
                  <a:cubicBezTo>
                    <a:pt x="358" y="817"/>
                    <a:pt x="330" y="850"/>
                    <a:pt x="298" y="877"/>
                  </a:cubicBezTo>
                  <a:lnTo>
                    <a:pt x="298" y="877"/>
                  </a:lnTo>
                  <a:cubicBezTo>
                    <a:pt x="254" y="914"/>
                    <a:pt x="229" y="958"/>
                    <a:pt x="220" y="1016"/>
                  </a:cubicBezTo>
                  <a:lnTo>
                    <a:pt x="220" y="1016"/>
                  </a:lnTo>
                  <a:cubicBezTo>
                    <a:pt x="209" y="1097"/>
                    <a:pt x="195" y="1178"/>
                    <a:pt x="204" y="1261"/>
                  </a:cubicBezTo>
                  <a:close/>
                  <a:moveTo>
                    <a:pt x="209" y="1903"/>
                  </a:moveTo>
                  <a:lnTo>
                    <a:pt x="209" y="1903"/>
                  </a:lnTo>
                  <a:cubicBezTo>
                    <a:pt x="158" y="1791"/>
                    <a:pt x="143" y="1674"/>
                    <a:pt x="157" y="1551"/>
                  </a:cubicBezTo>
                  <a:lnTo>
                    <a:pt x="157" y="1551"/>
                  </a:lnTo>
                  <a:cubicBezTo>
                    <a:pt x="159" y="1534"/>
                    <a:pt x="159" y="1518"/>
                    <a:pt x="164" y="1502"/>
                  </a:cubicBezTo>
                  <a:lnTo>
                    <a:pt x="164" y="1502"/>
                  </a:lnTo>
                  <a:cubicBezTo>
                    <a:pt x="173" y="1466"/>
                    <a:pt x="161" y="1436"/>
                    <a:pt x="147" y="1402"/>
                  </a:cubicBezTo>
                  <a:lnTo>
                    <a:pt x="147" y="1402"/>
                  </a:lnTo>
                  <a:cubicBezTo>
                    <a:pt x="105" y="1299"/>
                    <a:pt x="63" y="1195"/>
                    <a:pt x="31" y="1088"/>
                  </a:cubicBezTo>
                  <a:lnTo>
                    <a:pt x="31" y="1088"/>
                  </a:lnTo>
                  <a:cubicBezTo>
                    <a:pt x="0" y="989"/>
                    <a:pt x="3" y="884"/>
                    <a:pt x="22" y="783"/>
                  </a:cubicBezTo>
                  <a:lnTo>
                    <a:pt x="22" y="783"/>
                  </a:lnTo>
                  <a:cubicBezTo>
                    <a:pt x="43" y="672"/>
                    <a:pt x="81" y="568"/>
                    <a:pt x="138" y="470"/>
                  </a:cubicBezTo>
                  <a:lnTo>
                    <a:pt x="138" y="470"/>
                  </a:lnTo>
                  <a:cubicBezTo>
                    <a:pt x="200" y="360"/>
                    <a:pt x="293" y="280"/>
                    <a:pt x="394" y="210"/>
                  </a:cubicBezTo>
                  <a:lnTo>
                    <a:pt x="394" y="210"/>
                  </a:lnTo>
                  <a:cubicBezTo>
                    <a:pt x="477" y="152"/>
                    <a:pt x="561" y="98"/>
                    <a:pt x="645" y="41"/>
                  </a:cubicBezTo>
                  <a:lnTo>
                    <a:pt x="645" y="41"/>
                  </a:lnTo>
                  <a:cubicBezTo>
                    <a:pt x="648" y="39"/>
                    <a:pt x="651" y="37"/>
                    <a:pt x="654" y="36"/>
                  </a:cubicBezTo>
                  <a:lnTo>
                    <a:pt x="654" y="36"/>
                  </a:lnTo>
                  <a:cubicBezTo>
                    <a:pt x="683" y="22"/>
                    <a:pt x="713" y="0"/>
                    <a:pt x="746" y="21"/>
                  </a:cubicBezTo>
                  <a:lnTo>
                    <a:pt x="746" y="21"/>
                  </a:lnTo>
                  <a:cubicBezTo>
                    <a:pt x="778" y="41"/>
                    <a:pt x="774" y="76"/>
                    <a:pt x="771" y="106"/>
                  </a:cubicBezTo>
                  <a:lnTo>
                    <a:pt x="771" y="106"/>
                  </a:lnTo>
                  <a:cubicBezTo>
                    <a:pt x="748" y="291"/>
                    <a:pt x="725" y="477"/>
                    <a:pt x="645" y="650"/>
                  </a:cubicBezTo>
                  <a:lnTo>
                    <a:pt x="645" y="650"/>
                  </a:lnTo>
                  <a:cubicBezTo>
                    <a:pt x="629" y="683"/>
                    <a:pt x="610" y="714"/>
                    <a:pt x="592" y="746"/>
                  </a:cubicBezTo>
                  <a:lnTo>
                    <a:pt x="592" y="746"/>
                  </a:lnTo>
                  <a:cubicBezTo>
                    <a:pt x="550" y="825"/>
                    <a:pt x="506" y="903"/>
                    <a:pt x="465" y="983"/>
                  </a:cubicBezTo>
                  <a:lnTo>
                    <a:pt x="465" y="983"/>
                  </a:lnTo>
                  <a:cubicBezTo>
                    <a:pt x="418" y="1078"/>
                    <a:pt x="371" y="1174"/>
                    <a:pt x="329" y="1271"/>
                  </a:cubicBezTo>
                  <a:lnTo>
                    <a:pt x="329" y="1271"/>
                  </a:lnTo>
                  <a:cubicBezTo>
                    <a:pt x="262" y="1422"/>
                    <a:pt x="229" y="1581"/>
                    <a:pt x="224" y="1746"/>
                  </a:cubicBezTo>
                  <a:lnTo>
                    <a:pt x="224" y="1746"/>
                  </a:lnTo>
                  <a:cubicBezTo>
                    <a:pt x="222" y="1798"/>
                    <a:pt x="224" y="1851"/>
                    <a:pt x="224" y="1903"/>
                  </a:cubicBezTo>
                  <a:lnTo>
                    <a:pt x="224" y="1903"/>
                  </a:lnTo>
                  <a:cubicBezTo>
                    <a:pt x="219" y="1903"/>
                    <a:pt x="214" y="1903"/>
                    <a:pt x="209" y="1903"/>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4" name="Freeform 199">
              <a:extLst>
                <a:ext uri="{FF2B5EF4-FFF2-40B4-BE49-F238E27FC236}">
                  <a16:creationId xmlns="" xmlns:a16="http://schemas.microsoft.com/office/drawing/2014/main" id="{F6EF11B0-C581-3D4D-AFF5-E3872DDE1193}"/>
                </a:ext>
              </a:extLst>
            </p:cNvPr>
            <p:cNvSpPr>
              <a:spLocks/>
            </p:cNvSpPr>
            <p:nvPr/>
          </p:nvSpPr>
          <p:spPr bwMode="auto">
            <a:xfrm rot="8028576">
              <a:off x="967514" y="6366949"/>
              <a:ext cx="505992" cy="349946"/>
            </a:xfrm>
            <a:custGeom>
              <a:avLst/>
              <a:gdLst>
                <a:gd name="T0" fmla="*/ 284159 w 1417"/>
                <a:gd name="T1" fmla="*/ 291331 h 980"/>
                <a:gd name="T2" fmla="*/ 285791 w 1417"/>
                <a:gd name="T3" fmla="*/ 287090 h 980"/>
                <a:gd name="T4" fmla="*/ 251209 w 1417"/>
                <a:gd name="T5" fmla="*/ 262622 h 980"/>
                <a:gd name="T6" fmla="*/ 173236 w 1417"/>
                <a:gd name="T7" fmla="*/ 201942 h 980"/>
                <a:gd name="T8" fmla="*/ 116469 w 1417"/>
                <a:gd name="T9" fmla="*/ 140283 h 980"/>
                <a:gd name="T10" fmla="*/ 115491 w 1417"/>
                <a:gd name="T11" fmla="*/ 129843 h 980"/>
                <a:gd name="T12" fmla="*/ 265890 w 1417"/>
                <a:gd name="T13" fmla="*/ 238154 h 980"/>
                <a:gd name="T14" fmla="*/ 246641 w 1417"/>
                <a:gd name="T15" fmla="*/ 182041 h 980"/>
                <a:gd name="T16" fmla="*/ 213364 w 1417"/>
                <a:gd name="T17" fmla="*/ 142566 h 980"/>
                <a:gd name="T18" fmla="*/ 138654 w 1417"/>
                <a:gd name="T19" fmla="*/ 87106 h 980"/>
                <a:gd name="T20" fmla="*/ 90044 w 1417"/>
                <a:gd name="T21" fmla="*/ 53503 h 980"/>
                <a:gd name="T22" fmla="*/ 38823 w 1417"/>
                <a:gd name="T23" fmla="*/ 33929 h 980"/>
                <a:gd name="T24" fmla="*/ 39802 w 1417"/>
                <a:gd name="T25" fmla="*/ 53503 h 980"/>
                <a:gd name="T26" fmla="*/ 52525 w 1417"/>
                <a:gd name="T27" fmla="*/ 118751 h 980"/>
                <a:gd name="T28" fmla="*/ 161491 w 1417"/>
                <a:gd name="T29" fmla="*/ 259360 h 980"/>
                <a:gd name="T30" fmla="*/ 171279 w 1417"/>
                <a:gd name="T31" fmla="*/ 263927 h 980"/>
                <a:gd name="T32" fmla="*/ 284159 w 1417"/>
                <a:gd name="T33" fmla="*/ 291331 h 980"/>
                <a:gd name="T34" fmla="*/ 288074 w 1417"/>
                <a:gd name="T35" fmla="*/ 253161 h 980"/>
                <a:gd name="T36" fmla="*/ 351366 w 1417"/>
                <a:gd name="T37" fmla="*/ 274693 h 980"/>
                <a:gd name="T38" fmla="*/ 447934 w 1417"/>
                <a:gd name="T39" fmla="*/ 292962 h 980"/>
                <a:gd name="T40" fmla="*/ 461963 w 1417"/>
                <a:gd name="T41" fmla="*/ 298835 h 980"/>
                <a:gd name="T42" fmla="*/ 450544 w 1417"/>
                <a:gd name="T43" fmla="*/ 303728 h 980"/>
                <a:gd name="T44" fmla="*/ 336685 w 1417"/>
                <a:gd name="T45" fmla="*/ 302750 h 980"/>
                <a:gd name="T46" fmla="*/ 317110 w 1417"/>
                <a:gd name="T47" fmla="*/ 307317 h 980"/>
                <a:gd name="T48" fmla="*/ 269152 w 1417"/>
                <a:gd name="T49" fmla="*/ 317430 h 980"/>
                <a:gd name="T50" fmla="*/ 153335 w 1417"/>
                <a:gd name="T51" fmla="*/ 287090 h 980"/>
                <a:gd name="T52" fmla="*/ 44696 w 1417"/>
                <a:gd name="T53" fmla="*/ 169970 h 980"/>
                <a:gd name="T54" fmla="*/ 16312 w 1417"/>
                <a:gd name="T55" fmla="*/ 47957 h 980"/>
                <a:gd name="T56" fmla="*/ 3589 w 1417"/>
                <a:gd name="T57" fmla="*/ 22510 h 980"/>
                <a:gd name="T58" fmla="*/ 1305 w 1417"/>
                <a:gd name="T59" fmla="*/ 4567 h 980"/>
                <a:gd name="T60" fmla="*/ 14681 w 1417"/>
                <a:gd name="T61" fmla="*/ 652 h 980"/>
                <a:gd name="T62" fmla="*/ 131803 w 1417"/>
                <a:gd name="T63" fmla="*/ 47631 h 980"/>
                <a:gd name="T64" fmla="*/ 226414 w 1417"/>
                <a:gd name="T65" fmla="*/ 118751 h 980"/>
                <a:gd name="T66" fmla="*/ 280244 w 1417"/>
                <a:gd name="T67" fmla="*/ 204878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5" name="Freeform 24">
              <a:extLst>
                <a:ext uri="{FF2B5EF4-FFF2-40B4-BE49-F238E27FC236}">
                  <a16:creationId xmlns="" xmlns:a16="http://schemas.microsoft.com/office/drawing/2014/main" id="{A6DE3833-DC91-3C4D-BF03-AEFF56F34B77}"/>
                </a:ext>
              </a:extLst>
            </p:cNvPr>
            <p:cNvSpPr>
              <a:spLocks noChangeArrowheads="1"/>
            </p:cNvSpPr>
            <p:nvPr/>
          </p:nvSpPr>
          <p:spPr bwMode="auto">
            <a:xfrm>
              <a:off x="418617" y="1272779"/>
              <a:ext cx="691554" cy="774958"/>
            </a:xfrm>
            <a:custGeom>
              <a:avLst/>
              <a:gdLst>
                <a:gd name="connsiteX0" fmla="*/ 485811 w 697044"/>
                <a:gd name="connsiteY0" fmla="*/ 541815 h 780845"/>
                <a:gd name="connsiteX1" fmla="*/ 293032 w 697044"/>
                <a:gd name="connsiteY1" fmla="*/ 568788 h 780845"/>
                <a:gd name="connsiteX2" fmla="*/ 298787 w 697044"/>
                <a:gd name="connsiteY2" fmla="*/ 590366 h 780845"/>
                <a:gd name="connsiteX3" fmla="*/ 295550 w 697044"/>
                <a:gd name="connsiteY3" fmla="*/ 665531 h 780845"/>
                <a:gd name="connsiteX4" fmla="*/ 282242 w 697044"/>
                <a:gd name="connsiteY4" fmla="*/ 702933 h 780845"/>
                <a:gd name="connsiteX5" fmla="*/ 291593 w 697044"/>
                <a:gd name="connsiteY5" fmla="*/ 740695 h 780845"/>
                <a:gd name="connsiteX6" fmla="*/ 302743 w 697044"/>
                <a:gd name="connsiteY6" fmla="*/ 748608 h 780845"/>
                <a:gd name="connsiteX7" fmla="*/ 357411 w 697044"/>
                <a:gd name="connsiteY7" fmla="*/ 760476 h 780845"/>
                <a:gd name="connsiteX8" fmla="*/ 441572 w 697044"/>
                <a:gd name="connsiteY8" fmla="*/ 750406 h 780845"/>
                <a:gd name="connsiteX9" fmla="*/ 519978 w 697044"/>
                <a:gd name="connsiteY9" fmla="*/ 730266 h 780845"/>
                <a:gd name="connsiteX10" fmla="*/ 551629 w 697044"/>
                <a:gd name="connsiteY10" fmla="*/ 696100 h 780845"/>
                <a:gd name="connsiteX11" fmla="*/ 536523 w 697044"/>
                <a:gd name="connsiteY11" fmla="*/ 631005 h 780845"/>
                <a:gd name="connsiteX12" fmla="*/ 485811 w 697044"/>
                <a:gd name="connsiteY12" fmla="*/ 541815 h 780845"/>
                <a:gd name="connsiteX13" fmla="*/ 116480 w 697044"/>
                <a:gd name="connsiteY13" fmla="*/ 394914 h 780845"/>
                <a:gd name="connsiteX14" fmla="*/ 93896 w 697044"/>
                <a:gd name="connsiteY14" fmla="*/ 459643 h 780845"/>
                <a:gd name="connsiteX15" fmla="*/ 116480 w 697044"/>
                <a:gd name="connsiteY15" fmla="*/ 394914 h 780845"/>
                <a:gd name="connsiteX16" fmla="*/ 100520 w 697044"/>
                <a:gd name="connsiteY16" fmla="*/ 340939 h 780845"/>
                <a:gd name="connsiteX17" fmla="*/ 76660 w 697044"/>
                <a:gd name="connsiteY17" fmla="*/ 405666 h 780845"/>
                <a:gd name="connsiteX18" fmla="*/ 100520 w 697044"/>
                <a:gd name="connsiteY18" fmla="*/ 340939 h 780845"/>
                <a:gd name="connsiteX19" fmla="*/ 373498 w 697044"/>
                <a:gd name="connsiteY19" fmla="*/ 252826 h 780845"/>
                <a:gd name="connsiteX20" fmla="*/ 392745 w 697044"/>
                <a:gd name="connsiteY20" fmla="*/ 268759 h 780845"/>
                <a:gd name="connsiteX21" fmla="*/ 388438 w 697044"/>
                <a:gd name="connsiteY21" fmla="*/ 314945 h 780845"/>
                <a:gd name="connsiteX22" fmla="*/ 350034 w 697044"/>
                <a:gd name="connsiteY22" fmla="*/ 328192 h 780845"/>
                <a:gd name="connsiteX23" fmla="*/ 337831 w 697044"/>
                <a:gd name="connsiteY23" fmla="*/ 323179 h 780845"/>
                <a:gd name="connsiteX24" fmla="*/ 318809 w 697044"/>
                <a:gd name="connsiteY24" fmla="*/ 276993 h 780845"/>
                <a:gd name="connsiteX25" fmla="*/ 322757 w 697044"/>
                <a:gd name="connsiteY25" fmla="*/ 275203 h 780845"/>
                <a:gd name="connsiteX26" fmla="*/ 328859 w 697044"/>
                <a:gd name="connsiteY26" fmla="*/ 289524 h 780845"/>
                <a:gd name="connsiteX27" fmla="*/ 349317 w 697044"/>
                <a:gd name="connsiteY27" fmla="*/ 309932 h 780845"/>
                <a:gd name="connsiteX28" fmla="*/ 375517 w 697044"/>
                <a:gd name="connsiteY28" fmla="*/ 299191 h 780845"/>
                <a:gd name="connsiteX29" fmla="*/ 365827 w 697044"/>
                <a:gd name="connsiteY29" fmla="*/ 268043 h 780845"/>
                <a:gd name="connsiteX30" fmla="*/ 347522 w 697044"/>
                <a:gd name="connsiteY30" fmla="*/ 261598 h 780845"/>
                <a:gd name="connsiteX31" fmla="*/ 373498 w 697044"/>
                <a:gd name="connsiteY31" fmla="*/ 252826 h 780845"/>
                <a:gd name="connsiteX32" fmla="*/ 235423 w 697044"/>
                <a:gd name="connsiteY32" fmla="*/ 121564 h 780845"/>
                <a:gd name="connsiteX33" fmla="*/ 283749 w 697044"/>
                <a:gd name="connsiteY33" fmla="*/ 146001 h 780845"/>
                <a:gd name="connsiteX34" fmla="*/ 298896 w 697044"/>
                <a:gd name="connsiteY34" fmla="*/ 210687 h 780845"/>
                <a:gd name="connsiteX35" fmla="*/ 290601 w 697044"/>
                <a:gd name="connsiteY35" fmla="*/ 230453 h 780845"/>
                <a:gd name="connsiteX36" fmla="*/ 183130 w 697044"/>
                <a:gd name="connsiteY36" fmla="*/ 279686 h 780845"/>
                <a:gd name="connsiteX37" fmla="*/ 173393 w 697044"/>
                <a:gd name="connsiteY37" fmla="*/ 278608 h 780845"/>
                <a:gd name="connsiteX38" fmla="*/ 146345 w 697044"/>
                <a:gd name="connsiteY38" fmla="*/ 229734 h 780845"/>
                <a:gd name="connsiteX39" fmla="*/ 153918 w 697044"/>
                <a:gd name="connsiteY39" fmla="*/ 211766 h 780845"/>
                <a:gd name="connsiteX40" fmla="*/ 157164 w 697044"/>
                <a:gd name="connsiteY40" fmla="*/ 209250 h 780845"/>
                <a:gd name="connsiteX41" fmla="*/ 151033 w 697044"/>
                <a:gd name="connsiteY41" fmla="*/ 239078 h 780845"/>
                <a:gd name="connsiteX42" fmla="*/ 171229 w 697044"/>
                <a:gd name="connsiteY42" fmla="*/ 268905 h 780845"/>
                <a:gd name="connsiteX43" fmla="*/ 252734 w 697044"/>
                <a:gd name="connsiteY43" fmla="*/ 254171 h 780845"/>
                <a:gd name="connsiteX44" fmla="*/ 265717 w 697044"/>
                <a:gd name="connsiteY44" fmla="*/ 245187 h 780845"/>
                <a:gd name="connsiteX45" fmla="*/ 276536 w 697044"/>
                <a:gd name="connsiteY45" fmla="*/ 172954 h 780845"/>
                <a:gd name="connsiteX46" fmla="*/ 206211 w 697044"/>
                <a:gd name="connsiteY46" fmla="*/ 153548 h 780845"/>
                <a:gd name="connsiteX47" fmla="*/ 189622 w 697044"/>
                <a:gd name="connsiteY47" fmla="*/ 161813 h 780845"/>
                <a:gd name="connsiteX48" fmla="*/ 235423 w 697044"/>
                <a:gd name="connsiteY48" fmla="*/ 121564 h 780845"/>
                <a:gd name="connsiteX49" fmla="*/ 416850 w 697044"/>
                <a:gd name="connsiteY49" fmla="*/ 109901 h 780845"/>
                <a:gd name="connsiteX50" fmla="*/ 396138 w 697044"/>
                <a:gd name="connsiteY50" fmla="*/ 121315 h 780845"/>
                <a:gd name="connsiteX51" fmla="*/ 376455 w 697044"/>
                <a:gd name="connsiteY51" fmla="*/ 186844 h 780845"/>
                <a:gd name="connsiteX52" fmla="*/ 401506 w 697044"/>
                <a:gd name="connsiteY52" fmla="*/ 214058 h 780845"/>
                <a:gd name="connsiteX53" fmla="*/ 425126 w 697044"/>
                <a:gd name="connsiteY53" fmla="*/ 216923 h 780845"/>
                <a:gd name="connsiteX54" fmla="*/ 458766 w 697044"/>
                <a:gd name="connsiteY54" fmla="*/ 206180 h 780845"/>
                <a:gd name="connsiteX55" fmla="*/ 473081 w 697044"/>
                <a:gd name="connsiteY55" fmla="*/ 189709 h 780845"/>
                <a:gd name="connsiteX56" fmla="*/ 458766 w 697044"/>
                <a:gd name="connsiteY56" fmla="*/ 130267 h 780845"/>
                <a:gd name="connsiteX57" fmla="*/ 442662 w 697044"/>
                <a:gd name="connsiteY57" fmla="*/ 115944 h 780845"/>
                <a:gd name="connsiteX58" fmla="*/ 416850 w 697044"/>
                <a:gd name="connsiteY58" fmla="*/ 109901 h 780845"/>
                <a:gd name="connsiteX59" fmla="*/ 429152 w 697044"/>
                <a:gd name="connsiteY59" fmla="*/ 92937 h 780845"/>
                <a:gd name="connsiteX60" fmla="*/ 465924 w 697044"/>
                <a:gd name="connsiteY60" fmla="*/ 109856 h 780845"/>
                <a:gd name="connsiteX61" fmla="*/ 469502 w 697044"/>
                <a:gd name="connsiteY61" fmla="*/ 114511 h 780845"/>
                <a:gd name="connsiteX62" fmla="*/ 488112 w 697044"/>
                <a:gd name="connsiteY62" fmla="*/ 188634 h 780845"/>
                <a:gd name="connsiteX63" fmla="*/ 469502 w 697044"/>
                <a:gd name="connsiteY63" fmla="*/ 214058 h 780845"/>
                <a:gd name="connsiteX64" fmla="*/ 424052 w 697044"/>
                <a:gd name="connsiteY64" fmla="*/ 226233 h 780845"/>
                <a:gd name="connsiteX65" fmla="*/ 368581 w 697044"/>
                <a:gd name="connsiteY65" fmla="*/ 172879 h 780845"/>
                <a:gd name="connsiteX66" fmla="*/ 393990 w 697044"/>
                <a:gd name="connsiteY66" fmla="*/ 110930 h 780845"/>
                <a:gd name="connsiteX67" fmla="*/ 429152 w 697044"/>
                <a:gd name="connsiteY67" fmla="*/ 92937 h 780845"/>
                <a:gd name="connsiteX68" fmla="*/ 337990 w 697044"/>
                <a:gd name="connsiteY68" fmla="*/ 35801 h 780845"/>
                <a:gd name="connsiteX69" fmla="*/ 294830 w 697044"/>
                <a:gd name="connsiteY69" fmla="*/ 39038 h 780845"/>
                <a:gd name="connsiteX70" fmla="*/ 209591 w 697044"/>
                <a:gd name="connsiteY70" fmla="*/ 62055 h 780845"/>
                <a:gd name="connsiteX71" fmla="*/ 98815 w 697044"/>
                <a:gd name="connsiteY71" fmla="*/ 168868 h 780845"/>
                <a:gd name="connsiteX72" fmla="*/ 69682 w 697044"/>
                <a:gd name="connsiteY72" fmla="*/ 231445 h 780845"/>
                <a:gd name="connsiteX73" fmla="*/ 36593 w 697044"/>
                <a:gd name="connsiteY73" fmla="*/ 328907 h 780845"/>
                <a:gd name="connsiteX74" fmla="*/ 41629 w 697044"/>
                <a:gd name="connsiteY74" fmla="*/ 460176 h 780845"/>
                <a:gd name="connsiteX75" fmla="*/ 71481 w 697044"/>
                <a:gd name="connsiteY75" fmla="*/ 522394 h 780845"/>
                <a:gd name="connsiteX76" fmla="*/ 93420 w 697044"/>
                <a:gd name="connsiteY76" fmla="*/ 536780 h 780845"/>
                <a:gd name="connsiteX77" fmla="*/ 176142 w 697044"/>
                <a:gd name="connsiteY77" fmla="*/ 543253 h 780845"/>
                <a:gd name="connsiteX78" fmla="*/ 258864 w 697044"/>
                <a:gd name="connsiteY78" fmla="*/ 541455 h 780845"/>
                <a:gd name="connsiteX79" fmla="*/ 295550 w 697044"/>
                <a:gd name="connsiteY79" fmla="*/ 533543 h 780845"/>
                <a:gd name="connsiteX80" fmla="*/ 444090 w 697044"/>
                <a:gd name="connsiteY80" fmla="*/ 510886 h 780845"/>
                <a:gd name="connsiteX81" fmla="*/ 512785 w 697044"/>
                <a:gd name="connsiteY81" fmla="*/ 503693 h 780845"/>
                <a:gd name="connsiteX82" fmla="*/ 637947 w 697044"/>
                <a:gd name="connsiteY82" fmla="*/ 433923 h 780845"/>
                <a:gd name="connsiteX83" fmla="*/ 651614 w 697044"/>
                <a:gd name="connsiteY83" fmla="*/ 377819 h 780845"/>
                <a:gd name="connsiteX84" fmla="*/ 639746 w 697044"/>
                <a:gd name="connsiteY84" fmla="*/ 320276 h 780845"/>
                <a:gd name="connsiteX85" fmla="*/ 581480 w 697044"/>
                <a:gd name="connsiteY85" fmla="*/ 180017 h 780845"/>
                <a:gd name="connsiteX86" fmla="*/ 468187 w 697044"/>
                <a:gd name="connsiteY86" fmla="*/ 63493 h 780845"/>
                <a:gd name="connsiteX87" fmla="*/ 337990 w 697044"/>
                <a:gd name="connsiteY87" fmla="*/ 35801 h 780845"/>
                <a:gd name="connsiteX88" fmla="*/ 364964 w 697044"/>
                <a:gd name="connsiteY88" fmla="*/ 197 h 780845"/>
                <a:gd name="connsiteX89" fmla="*/ 488328 w 697044"/>
                <a:gd name="connsiteY89" fmla="*/ 31845 h 780845"/>
                <a:gd name="connsiteX90" fmla="*/ 614929 w 697044"/>
                <a:gd name="connsiteY90" fmla="*/ 154123 h 780845"/>
                <a:gd name="connsiteX91" fmla="*/ 687581 w 697044"/>
                <a:gd name="connsiteY91" fmla="*/ 314162 h 780845"/>
                <a:gd name="connsiteX92" fmla="*/ 696932 w 697044"/>
                <a:gd name="connsiteY92" fmla="*/ 397959 h 780845"/>
                <a:gd name="connsiteX93" fmla="*/ 681826 w 697044"/>
                <a:gd name="connsiteY93" fmla="*/ 458378 h 780845"/>
                <a:gd name="connsiteX94" fmla="*/ 606657 w 697044"/>
                <a:gd name="connsiteY94" fmla="*/ 520596 h 780845"/>
                <a:gd name="connsiteX95" fmla="*/ 523935 w 697044"/>
                <a:gd name="connsiteY95" fmla="*/ 538578 h 780845"/>
                <a:gd name="connsiteX96" fmla="*/ 530049 w 697044"/>
                <a:gd name="connsiteY96" fmla="*/ 561595 h 780845"/>
                <a:gd name="connsiteX97" fmla="*/ 565655 w 697044"/>
                <a:gd name="connsiteY97" fmla="*/ 613743 h 780845"/>
                <a:gd name="connsiteX98" fmla="*/ 578244 w 697044"/>
                <a:gd name="connsiteY98" fmla="*/ 705810 h 780845"/>
                <a:gd name="connsiteX99" fmla="*/ 526812 w 697044"/>
                <a:gd name="connsiteY99" fmla="*/ 752564 h 780845"/>
                <a:gd name="connsiteX100" fmla="*/ 444090 w 697044"/>
                <a:gd name="connsiteY100" fmla="*/ 772703 h 780845"/>
                <a:gd name="connsiteX101" fmla="*/ 404887 w 697044"/>
                <a:gd name="connsiteY101" fmla="*/ 777379 h 780845"/>
                <a:gd name="connsiteX102" fmla="*/ 302383 w 697044"/>
                <a:gd name="connsiteY102" fmla="*/ 778817 h 780845"/>
                <a:gd name="connsiteX103" fmla="*/ 249153 w 697044"/>
                <a:gd name="connsiteY103" fmla="*/ 698977 h 780845"/>
                <a:gd name="connsiteX104" fmla="*/ 263899 w 697044"/>
                <a:gd name="connsiteY104" fmla="*/ 656180 h 780845"/>
                <a:gd name="connsiteX105" fmla="*/ 269654 w 697044"/>
                <a:gd name="connsiteY105" fmla="*/ 577779 h 780845"/>
                <a:gd name="connsiteX106" fmla="*/ 245557 w 697044"/>
                <a:gd name="connsiteY106" fmla="*/ 578138 h 780845"/>
                <a:gd name="connsiteX107" fmla="*/ 133342 w 697044"/>
                <a:gd name="connsiteY107" fmla="*/ 573103 h 780845"/>
                <a:gd name="connsiteX108" fmla="*/ 92341 w 697044"/>
                <a:gd name="connsiteY108" fmla="*/ 568788 h 780845"/>
                <a:gd name="connsiteX109" fmla="*/ 54576 w 697044"/>
                <a:gd name="connsiteY109" fmla="*/ 543613 h 780845"/>
                <a:gd name="connsiteX110" fmla="*/ 27242 w 697044"/>
                <a:gd name="connsiteY110" fmla="*/ 500456 h 780845"/>
                <a:gd name="connsiteX111" fmla="*/ 13575 w 697044"/>
                <a:gd name="connsiteY111" fmla="*/ 312724 h 780845"/>
                <a:gd name="connsiteX112" fmla="*/ 50260 w 697044"/>
                <a:gd name="connsiteY112" fmla="*/ 204112 h 780845"/>
                <a:gd name="connsiteX113" fmla="*/ 116798 w 697044"/>
                <a:gd name="connsiteY113" fmla="*/ 91186 h 780845"/>
                <a:gd name="connsiteX114" fmla="*/ 305980 w 697044"/>
                <a:gd name="connsiteY114" fmla="*/ 3074 h 780845"/>
                <a:gd name="connsiteX115" fmla="*/ 364964 w 697044"/>
                <a:gd name="connsiteY115" fmla="*/ 197 h 7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97044" h="780845">
                  <a:moveTo>
                    <a:pt x="485811" y="541815"/>
                  </a:moveTo>
                  <a:cubicBezTo>
                    <a:pt x="421431" y="545051"/>
                    <a:pt x="360289" y="565910"/>
                    <a:pt x="293032" y="568788"/>
                  </a:cubicBezTo>
                  <a:cubicBezTo>
                    <a:pt x="295550" y="577779"/>
                    <a:pt x="296629" y="584252"/>
                    <a:pt x="298787" y="590366"/>
                  </a:cubicBezTo>
                  <a:cubicBezTo>
                    <a:pt x="307059" y="615900"/>
                    <a:pt x="305260" y="640716"/>
                    <a:pt x="295550" y="665531"/>
                  </a:cubicBezTo>
                  <a:cubicBezTo>
                    <a:pt x="290874" y="678118"/>
                    <a:pt x="286558" y="690346"/>
                    <a:pt x="282242" y="702933"/>
                  </a:cubicBezTo>
                  <a:cubicBezTo>
                    <a:pt x="276488" y="717678"/>
                    <a:pt x="281882" y="729906"/>
                    <a:pt x="291593" y="740695"/>
                  </a:cubicBezTo>
                  <a:cubicBezTo>
                    <a:pt x="294471" y="744292"/>
                    <a:pt x="298787" y="746809"/>
                    <a:pt x="302743" y="748608"/>
                  </a:cubicBezTo>
                  <a:cubicBezTo>
                    <a:pt x="319647" y="757958"/>
                    <a:pt x="337270" y="763712"/>
                    <a:pt x="357411" y="760476"/>
                  </a:cubicBezTo>
                  <a:cubicBezTo>
                    <a:pt x="385465" y="756160"/>
                    <a:pt x="413878" y="755441"/>
                    <a:pt x="441572" y="750406"/>
                  </a:cubicBezTo>
                  <a:cubicBezTo>
                    <a:pt x="468187" y="745371"/>
                    <a:pt x="493723" y="737099"/>
                    <a:pt x="519978" y="730266"/>
                  </a:cubicBezTo>
                  <a:cubicBezTo>
                    <a:pt x="538681" y="725950"/>
                    <a:pt x="548751" y="711924"/>
                    <a:pt x="551629" y="696100"/>
                  </a:cubicBezTo>
                  <a:cubicBezTo>
                    <a:pt x="555585" y="673443"/>
                    <a:pt x="553427" y="651145"/>
                    <a:pt x="536523" y="631005"/>
                  </a:cubicBezTo>
                  <a:cubicBezTo>
                    <a:pt x="514943" y="605111"/>
                    <a:pt x="493004" y="578138"/>
                    <a:pt x="485811" y="541815"/>
                  </a:cubicBezTo>
                  <a:close/>
                  <a:moveTo>
                    <a:pt x="116480" y="394914"/>
                  </a:moveTo>
                  <a:cubicBezTo>
                    <a:pt x="116839" y="421884"/>
                    <a:pt x="106801" y="440584"/>
                    <a:pt x="93896" y="459643"/>
                  </a:cubicBezTo>
                  <a:cubicBezTo>
                    <a:pt x="83859" y="439145"/>
                    <a:pt x="93538" y="410017"/>
                    <a:pt x="116480" y="394914"/>
                  </a:cubicBezTo>
                  <a:close/>
                  <a:moveTo>
                    <a:pt x="100520" y="340939"/>
                  </a:moveTo>
                  <a:cubicBezTo>
                    <a:pt x="104136" y="359381"/>
                    <a:pt x="93652" y="386862"/>
                    <a:pt x="76660" y="405666"/>
                  </a:cubicBezTo>
                  <a:cubicBezTo>
                    <a:pt x="67984" y="391925"/>
                    <a:pt x="80276" y="357211"/>
                    <a:pt x="100520" y="340939"/>
                  </a:cubicBezTo>
                  <a:close/>
                  <a:moveTo>
                    <a:pt x="373498" y="252826"/>
                  </a:moveTo>
                  <a:cubicBezTo>
                    <a:pt x="381260" y="254079"/>
                    <a:pt x="387900" y="259450"/>
                    <a:pt x="392745" y="268759"/>
                  </a:cubicBezTo>
                  <a:cubicBezTo>
                    <a:pt x="401000" y="284512"/>
                    <a:pt x="398488" y="300265"/>
                    <a:pt x="388438" y="314945"/>
                  </a:cubicBezTo>
                  <a:cubicBezTo>
                    <a:pt x="379106" y="328192"/>
                    <a:pt x="365109" y="331056"/>
                    <a:pt x="350034" y="328192"/>
                  </a:cubicBezTo>
                  <a:cubicBezTo>
                    <a:pt x="345728" y="327834"/>
                    <a:pt x="340703" y="326043"/>
                    <a:pt x="337831" y="323179"/>
                  </a:cubicBezTo>
                  <a:cubicBezTo>
                    <a:pt x="324911" y="310290"/>
                    <a:pt x="320245" y="293821"/>
                    <a:pt x="318809" y="276993"/>
                  </a:cubicBezTo>
                  <a:cubicBezTo>
                    <a:pt x="319886" y="276277"/>
                    <a:pt x="321321" y="275561"/>
                    <a:pt x="322757" y="275203"/>
                  </a:cubicBezTo>
                  <a:cubicBezTo>
                    <a:pt x="324911" y="279858"/>
                    <a:pt x="325987" y="285586"/>
                    <a:pt x="328859" y="289524"/>
                  </a:cubicBezTo>
                  <a:cubicBezTo>
                    <a:pt x="334960" y="297043"/>
                    <a:pt x="341421" y="305278"/>
                    <a:pt x="349317" y="309932"/>
                  </a:cubicBezTo>
                  <a:cubicBezTo>
                    <a:pt x="358648" y="314945"/>
                    <a:pt x="371210" y="308500"/>
                    <a:pt x="375517" y="299191"/>
                  </a:cubicBezTo>
                  <a:cubicBezTo>
                    <a:pt x="380542" y="288092"/>
                    <a:pt x="376235" y="274129"/>
                    <a:pt x="365827" y="268043"/>
                  </a:cubicBezTo>
                  <a:cubicBezTo>
                    <a:pt x="360802" y="265536"/>
                    <a:pt x="355059" y="264104"/>
                    <a:pt x="347522" y="261598"/>
                  </a:cubicBezTo>
                  <a:cubicBezTo>
                    <a:pt x="356854" y="254438"/>
                    <a:pt x="365737" y="251573"/>
                    <a:pt x="373498" y="252826"/>
                  </a:cubicBezTo>
                  <a:close/>
                  <a:moveTo>
                    <a:pt x="235423" y="121564"/>
                  </a:moveTo>
                  <a:cubicBezTo>
                    <a:pt x="256701" y="118689"/>
                    <a:pt x="271848" y="128392"/>
                    <a:pt x="283749" y="146001"/>
                  </a:cubicBezTo>
                  <a:cubicBezTo>
                    <a:pt x="296732" y="165766"/>
                    <a:pt x="305748" y="186610"/>
                    <a:pt x="298896" y="210687"/>
                  </a:cubicBezTo>
                  <a:cubicBezTo>
                    <a:pt x="297454" y="217515"/>
                    <a:pt x="294929" y="225422"/>
                    <a:pt x="290601" y="230453"/>
                  </a:cubicBezTo>
                  <a:cubicBezTo>
                    <a:pt x="261750" y="261718"/>
                    <a:pt x="227489" y="281842"/>
                    <a:pt x="183130" y="279686"/>
                  </a:cubicBezTo>
                  <a:cubicBezTo>
                    <a:pt x="179885" y="279686"/>
                    <a:pt x="176639" y="279327"/>
                    <a:pt x="173393" y="278608"/>
                  </a:cubicBezTo>
                  <a:cubicBezTo>
                    <a:pt x="144542" y="272499"/>
                    <a:pt x="136247" y="257765"/>
                    <a:pt x="146345" y="229734"/>
                  </a:cubicBezTo>
                  <a:cubicBezTo>
                    <a:pt x="148509" y="223625"/>
                    <a:pt x="151033" y="217875"/>
                    <a:pt x="153918" y="211766"/>
                  </a:cubicBezTo>
                  <a:cubicBezTo>
                    <a:pt x="154279" y="210687"/>
                    <a:pt x="156082" y="210328"/>
                    <a:pt x="157164" y="209250"/>
                  </a:cubicBezTo>
                  <a:cubicBezTo>
                    <a:pt x="155361" y="219672"/>
                    <a:pt x="152837" y="229375"/>
                    <a:pt x="151033" y="239078"/>
                  </a:cubicBezTo>
                  <a:cubicBezTo>
                    <a:pt x="148148" y="256687"/>
                    <a:pt x="153918" y="264593"/>
                    <a:pt x="171229" y="268905"/>
                  </a:cubicBezTo>
                  <a:cubicBezTo>
                    <a:pt x="200802" y="276093"/>
                    <a:pt x="227489" y="268905"/>
                    <a:pt x="252734" y="254171"/>
                  </a:cubicBezTo>
                  <a:cubicBezTo>
                    <a:pt x="257423" y="251655"/>
                    <a:pt x="261750" y="248421"/>
                    <a:pt x="265717" y="245187"/>
                  </a:cubicBezTo>
                  <a:cubicBezTo>
                    <a:pt x="288438" y="227218"/>
                    <a:pt x="293126" y="196313"/>
                    <a:pt x="276536" y="172954"/>
                  </a:cubicBezTo>
                  <a:cubicBezTo>
                    <a:pt x="257062" y="145642"/>
                    <a:pt x="237227" y="140251"/>
                    <a:pt x="206211" y="153548"/>
                  </a:cubicBezTo>
                  <a:cubicBezTo>
                    <a:pt x="202244" y="155345"/>
                    <a:pt x="198277" y="157501"/>
                    <a:pt x="189622" y="161813"/>
                  </a:cubicBezTo>
                  <a:cubicBezTo>
                    <a:pt x="199359" y="137735"/>
                    <a:pt x="213424" y="124079"/>
                    <a:pt x="235423" y="121564"/>
                  </a:cubicBezTo>
                  <a:close/>
                  <a:moveTo>
                    <a:pt x="416850" y="109901"/>
                  </a:moveTo>
                  <a:cubicBezTo>
                    <a:pt x="408127" y="110751"/>
                    <a:pt x="400253" y="114511"/>
                    <a:pt x="396138" y="121315"/>
                  </a:cubicBezTo>
                  <a:cubicBezTo>
                    <a:pt x="383612" y="141009"/>
                    <a:pt x="373234" y="162136"/>
                    <a:pt x="376455" y="186844"/>
                  </a:cubicBezTo>
                  <a:cubicBezTo>
                    <a:pt x="378244" y="201525"/>
                    <a:pt x="387907" y="210119"/>
                    <a:pt x="401506" y="214058"/>
                  </a:cubicBezTo>
                  <a:cubicBezTo>
                    <a:pt x="407948" y="215849"/>
                    <a:pt x="414389" y="215849"/>
                    <a:pt x="425126" y="216923"/>
                  </a:cubicBezTo>
                  <a:cubicBezTo>
                    <a:pt x="434073" y="214416"/>
                    <a:pt x="446956" y="211910"/>
                    <a:pt x="458766" y="206180"/>
                  </a:cubicBezTo>
                  <a:cubicBezTo>
                    <a:pt x="464850" y="203674"/>
                    <a:pt x="472365" y="196154"/>
                    <a:pt x="473081" y="189709"/>
                  </a:cubicBezTo>
                  <a:cubicBezTo>
                    <a:pt x="475944" y="168582"/>
                    <a:pt x="470218" y="148171"/>
                    <a:pt x="458766" y="130267"/>
                  </a:cubicBezTo>
                  <a:cubicBezTo>
                    <a:pt x="454829" y="124538"/>
                    <a:pt x="448388" y="119882"/>
                    <a:pt x="442662" y="115944"/>
                  </a:cubicBezTo>
                  <a:cubicBezTo>
                    <a:pt x="435146" y="111110"/>
                    <a:pt x="425573" y="109051"/>
                    <a:pt x="416850" y="109901"/>
                  </a:cubicBezTo>
                  <a:close/>
                  <a:moveTo>
                    <a:pt x="429152" y="92937"/>
                  </a:moveTo>
                  <a:cubicBezTo>
                    <a:pt x="442035" y="92847"/>
                    <a:pt x="455187" y="98577"/>
                    <a:pt x="465924" y="109856"/>
                  </a:cubicBezTo>
                  <a:cubicBezTo>
                    <a:pt x="467355" y="111288"/>
                    <a:pt x="468429" y="113079"/>
                    <a:pt x="469502" y="114511"/>
                  </a:cubicBezTo>
                  <a:cubicBezTo>
                    <a:pt x="484891" y="137070"/>
                    <a:pt x="489901" y="161778"/>
                    <a:pt x="488112" y="188634"/>
                  </a:cubicBezTo>
                  <a:cubicBezTo>
                    <a:pt x="487396" y="201167"/>
                    <a:pt x="480596" y="210119"/>
                    <a:pt x="469502" y="214058"/>
                  </a:cubicBezTo>
                  <a:cubicBezTo>
                    <a:pt x="454829" y="219071"/>
                    <a:pt x="439441" y="224801"/>
                    <a:pt x="424052" y="226233"/>
                  </a:cubicBezTo>
                  <a:cubicBezTo>
                    <a:pt x="386475" y="229456"/>
                    <a:pt x="366434" y="208687"/>
                    <a:pt x="368581" y="172879"/>
                  </a:cubicBezTo>
                  <a:cubicBezTo>
                    <a:pt x="367866" y="146739"/>
                    <a:pt x="380033" y="128476"/>
                    <a:pt x="393990" y="110930"/>
                  </a:cubicBezTo>
                  <a:cubicBezTo>
                    <a:pt x="403653" y="98935"/>
                    <a:pt x="416268" y="93026"/>
                    <a:pt x="429152" y="92937"/>
                  </a:cubicBezTo>
                  <a:close/>
                  <a:moveTo>
                    <a:pt x="337990" y="35801"/>
                  </a:moveTo>
                  <a:cubicBezTo>
                    <a:pt x="323603" y="37240"/>
                    <a:pt x="309217" y="37240"/>
                    <a:pt x="294830" y="39038"/>
                  </a:cubicBezTo>
                  <a:cubicBezTo>
                    <a:pt x="265338" y="42634"/>
                    <a:pt x="236205" y="48029"/>
                    <a:pt x="209591" y="62055"/>
                  </a:cubicBezTo>
                  <a:cubicBezTo>
                    <a:pt x="162475" y="87949"/>
                    <a:pt x="123272" y="120676"/>
                    <a:pt x="98815" y="168868"/>
                  </a:cubicBezTo>
                  <a:cubicBezTo>
                    <a:pt x="88744" y="189727"/>
                    <a:pt x="77954" y="209867"/>
                    <a:pt x="69682" y="231445"/>
                  </a:cubicBezTo>
                  <a:cubicBezTo>
                    <a:pt x="57454" y="263453"/>
                    <a:pt x="46304" y="296180"/>
                    <a:pt x="36593" y="328907"/>
                  </a:cubicBezTo>
                  <a:cubicBezTo>
                    <a:pt x="22566" y="373143"/>
                    <a:pt x="22207" y="417379"/>
                    <a:pt x="41629" y="460176"/>
                  </a:cubicBezTo>
                  <a:cubicBezTo>
                    <a:pt x="50980" y="481395"/>
                    <a:pt x="61770" y="501535"/>
                    <a:pt x="71481" y="522394"/>
                  </a:cubicBezTo>
                  <a:cubicBezTo>
                    <a:pt x="76156" y="531745"/>
                    <a:pt x="83349" y="536060"/>
                    <a:pt x="93420" y="536780"/>
                  </a:cubicBezTo>
                  <a:cubicBezTo>
                    <a:pt x="121114" y="538937"/>
                    <a:pt x="148808" y="540376"/>
                    <a:pt x="176142" y="543253"/>
                  </a:cubicBezTo>
                  <a:cubicBezTo>
                    <a:pt x="203836" y="546130"/>
                    <a:pt x="231530" y="546130"/>
                    <a:pt x="258864" y="541455"/>
                  </a:cubicBezTo>
                  <a:cubicBezTo>
                    <a:pt x="271093" y="539297"/>
                    <a:pt x="283321" y="535701"/>
                    <a:pt x="295550" y="533543"/>
                  </a:cubicBezTo>
                  <a:cubicBezTo>
                    <a:pt x="345183" y="525990"/>
                    <a:pt x="394457" y="518078"/>
                    <a:pt x="444090" y="510886"/>
                  </a:cubicBezTo>
                  <a:cubicBezTo>
                    <a:pt x="466748" y="507649"/>
                    <a:pt x="489767" y="504052"/>
                    <a:pt x="512785" y="503693"/>
                  </a:cubicBezTo>
                  <a:cubicBezTo>
                    <a:pt x="567454" y="502973"/>
                    <a:pt x="611332" y="484991"/>
                    <a:pt x="637947" y="433923"/>
                  </a:cubicBezTo>
                  <a:cubicBezTo>
                    <a:pt x="647658" y="416300"/>
                    <a:pt x="648378" y="397599"/>
                    <a:pt x="651614" y="377819"/>
                  </a:cubicBezTo>
                  <a:cubicBezTo>
                    <a:pt x="647658" y="358758"/>
                    <a:pt x="645500" y="338618"/>
                    <a:pt x="639746" y="320276"/>
                  </a:cubicBezTo>
                  <a:cubicBezTo>
                    <a:pt x="623561" y="272084"/>
                    <a:pt x="605578" y="224612"/>
                    <a:pt x="581480" y="180017"/>
                  </a:cubicBezTo>
                  <a:cubicBezTo>
                    <a:pt x="554146" y="130386"/>
                    <a:pt x="522496" y="87230"/>
                    <a:pt x="468187" y="63493"/>
                  </a:cubicBezTo>
                  <a:cubicBezTo>
                    <a:pt x="426466" y="45152"/>
                    <a:pt x="384386" y="31485"/>
                    <a:pt x="337990" y="35801"/>
                  </a:cubicBezTo>
                  <a:close/>
                  <a:moveTo>
                    <a:pt x="364964" y="197"/>
                  </a:moveTo>
                  <a:cubicBezTo>
                    <a:pt x="409203" y="-1961"/>
                    <a:pt x="448765" y="13863"/>
                    <a:pt x="488328" y="31845"/>
                  </a:cubicBezTo>
                  <a:cubicBezTo>
                    <a:pt x="545514" y="57379"/>
                    <a:pt x="585077" y="100177"/>
                    <a:pt x="614929" y="154123"/>
                  </a:cubicBezTo>
                  <a:cubicBezTo>
                    <a:pt x="643702" y="205551"/>
                    <a:pt x="663483" y="260576"/>
                    <a:pt x="687581" y="314162"/>
                  </a:cubicBezTo>
                  <a:cubicBezTo>
                    <a:pt x="699449" y="340776"/>
                    <a:pt x="695853" y="369547"/>
                    <a:pt x="696932" y="397959"/>
                  </a:cubicBezTo>
                  <a:cubicBezTo>
                    <a:pt x="698011" y="419897"/>
                    <a:pt x="691177" y="439317"/>
                    <a:pt x="681826" y="458378"/>
                  </a:cubicBezTo>
                  <a:cubicBezTo>
                    <a:pt x="665641" y="490386"/>
                    <a:pt x="640465" y="509807"/>
                    <a:pt x="606657" y="520596"/>
                  </a:cubicBezTo>
                  <a:cubicBezTo>
                    <a:pt x="579682" y="529587"/>
                    <a:pt x="553067" y="539297"/>
                    <a:pt x="523935" y="538578"/>
                  </a:cubicBezTo>
                  <a:cubicBezTo>
                    <a:pt x="521057" y="548648"/>
                    <a:pt x="526093" y="555121"/>
                    <a:pt x="530049" y="561595"/>
                  </a:cubicBezTo>
                  <a:cubicBezTo>
                    <a:pt x="541918" y="578857"/>
                    <a:pt x="552708" y="597199"/>
                    <a:pt x="565655" y="613743"/>
                  </a:cubicBezTo>
                  <a:cubicBezTo>
                    <a:pt x="587954" y="642514"/>
                    <a:pt x="589393" y="674881"/>
                    <a:pt x="578244" y="705810"/>
                  </a:cubicBezTo>
                  <a:cubicBezTo>
                    <a:pt x="569971" y="728108"/>
                    <a:pt x="554146" y="747529"/>
                    <a:pt x="526812" y="752564"/>
                  </a:cubicBezTo>
                  <a:cubicBezTo>
                    <a:pt x="498758" y="757958"/>
                    <a:pt x="471784" y="766590"/>
                    <a:pt x="444090" y="772703"/>
                  </a:cubicBezTo>
                  <a:cubicBezTo>
                    <a:pt x="431142" y="775221"/>
                    <a:pt x="417835" y="777019"/>
                    <a:pt x="404887" y="777379"/>
                  </a:cubicBezTo>
                  <a:cubicBezTo>
                    <a:pt x="370719" y="778817"/>
                    <a:pt x="337270" y="783493"/>
                    <a:pt x="302383" y="778817"/>
                  </a:cubicBezTo>
                  <a:cubicBezTo>
                    <a:pt x="263899" y="773782"/>
                    <a:pt x="238363" y="729187"/>
                    <a:pt x="249153" y="698977"/>
                  </a:cubicBezTo>
                  <a:cubicBezTo>
                    <a:pt x="254189" y="684592"/>
                    <a:pt x="258505" y="669846"/>
                    <a:pt x="263899" y="656180"/>
                  </a:cubicBezTo>
                  <a:cubicBezTo>
                    <a:pt x="273970" y="630646"/>
                    <a:pt x="272891" y="604752"/>
                    <a:pt x="269654" y="577779"/>
                  </a:cubicBezTo>
                  <a:cubicBezTo>
                    <a:pt x="261022" y="577779"/>
                    <a:pt x="253110" y="576700"/>
                    <a:pt x="245557" y="578138"/>
                  </a:cubicBezTo>
                  <a:cubicBezTo>
                    <a:pt x="207792" y="584971"/>
                    <a:pt x="170747" y="577779"/>
                    <a:pt x="133342" y="573103"/>
                  </a:cubicBezTo>
                  <a:cubicBezTo>
                    <a:pt x="119675" y="571665"/>
                    <a:pt x="106008" y="570586"/>
                    <a:pt x="92341" y="568788"/>
                  </a:cubicBezTo>
                  <a:cubicBezTo>
                    <a:pt x="76156" y="566270"/>
                    <a:pt x="63208" y="559437"/>
                    <a:pt x="54576" y="543613"/>
                  </a:cubicBezTo>
                  <a:cubicBezTo>
                    <a:pt x="47023" y="528508"/>
                    <a:pt x="34435" y="515561"/>
                    <a:pt x="27242" y="500456"/>
                  </a:cubicBezTo>
                  <a:cubicBezTo>
                    <a:pt x="-1531" y="439677"/>
                    <a:pt x="-9803" y="377459"/>
                    <a:pt x="13575" y="312724"/>
                  </a:cubicBezTo>
                  <a:cubicBezTo>
                    <a:pt x="26882" y="276760"/>
                    <a:pt x="37672" y="240436"/>
                    <a:pt x="50260" y="204112"/>
                  </a:cubicBezTo>
                  <a:cubicBezTo>
                    <a:pt x="65007" y="162035"/>
                    <a:pt x="85867" y="123194"/>
                    <a:pt x="116798" y="91186"/>
                  </a:cubicBezTo>
                  <a:cubicBezTo>
                    <a:pt x="168589" y="38678"/>
                    <a:pt x="230811" y="6670"/>
                    <a:pt x="305980" y="3074"/>
                  </a:cubicBezTo>
                  <a:cubicBezTo>
                    <a:pt x="325402" y="2355"/>
                    <a:pt x="345183" y="916"/>
                    <a:pt x="364964" y="197"/>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6" name="Freeform 277">
              <a:extLst>
                <a:ext uri="{FF2B5EF4-FFF2-40B4-BE49-F238E27FC236}">
                  <a16:creationId xmlns="" xmlns:a16="http://schemas.microsoft.com/office/drawing/2014/main" id="{12C76CD7-51C0-4647-98E1-D05BB7B7DA3B}"/>
                </a:ext>
              </a:extLst>
            </p:cNvPr>
            <p:cNvSpPr>
              <a:spLocks/>
            </p:cNvSpPr>
            <p:nvPr/>
          </p:nvSpPr>
          <p:spPr bwMode="auto">
            <a:xfrm>
              <a:off x="-369688" y="4110209"/>
              <a:ext cx="551157" cy="561422"/>
            </a:xfrm>
            <a:custGeom>
              <a:avLst/>
              <a:gdLst/>
              <a:ahLst/>
              <a:cxnLst/>
              <a:rect l="0" t="0"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7" name="Freeform 26">
              <a:extLst>
                <a:ext uri="{FF2B5EF4-FFF2-40B4-BE49-F238E27FC236}">
                  <a16:creationId xmlns="" xmlns:a16="http://schemas.microsoft.com/office/drawing/2014/main" id="{5070C1E9-6CCB-6A41-AEB7-83B14079CC7C}"/>
                </a:ext>
              </a:extLst>
            </p:cNvPr>
            <p:cNvSpPr>
              <a:spLocks noChangeArrowheads="1"/>
            </p:cNvSpPr>
            <p:nvPr/>
          </p:nvSpPr>
          <p:spPr bwMode="auto">
            <a:xfrm>
              <a:off x="1127546" y="1036469"/>
              <a:ext cx="441343" cy="450032"/>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8" name="Freeform 27">
              <a:extLst>
                <a:ext uri="{FF2B5EF4-FFF2-40B4-BE49-F238E27FC236}">
                  <a16:creationId xmlns="" xmlns:a16="http://schemas.microsoft.com/office/drawing/2014/main" id="{F64F5F59-6BAF-2844-9357-DAEFF7FDE5E2}"/>
                </a:ext>
              </a:extLst>
            </p:cNvPr>
            <p:cNvSpPr>
              <a:spLocks noChangeArrowheads="1"/>
            </p:cNvSpPr>
            <p:nvPr/>
          </p:nvSpPr>
          <p:spPr bwMode="auto">
            <a:xfrm>
              <a:off x="11913436" y="-145081"/>
              <a:ext cx="559499" cy="2003422"/>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9" name="Freeform 281">
              <a:extLst>
                <a:ext uri="{FF2B5EF4-FFF2-40B4-BE49-F238E27FC236}">
                  <a16:creationId xmlns="" xmlns:a16="http://schemas.microsoft.com/office/drawing/2014/main" id="{66B24604-8445-0141-A871-8BC27025BFF2}"/>
                </a:ext>
              </a:extLst>
            </p:cNvPr>
            <p:cNvSpPr>
              <a:spLocks/>
            </p:cNvSpPr>
            <p:nvPr/>
          </p:nvSpPr>
          <p:spPr bwMode="auto">
            <a:xfrm>
              <a:off x="11833737" y="3794948"/>
              <a:ext cx="761517" cy="2002395"/>
            </a:xfrm>
            <a:custGeom>
              <a:avLst/>
              <a:gdLst/>
              <a:ahLst/>
              <a:cxnLst/>
              <a:rect l="0" t="0"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lnTo>
                    <a:pt x="230164" y="1521787"/>
                  </a:ln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0" name="Freeform 29">
              <a:extLst>
                <a:ext uri="{FF2B5EF4-FFF2-40B4-BE49-F238E27FC236}">
                  <a16:creationId xmlns="" xmlns:a16="http://schemas.microsoft.com/office/drawing/2014/main" id="{5461FF92-88D4-294F-A137-E4813EAD4446}"/>
                </a:ext>
              </a:extLst>
            </p:cNvPr>
            <p:cNvSpPr>
              <a:spLocks noChangeArrowheads="1"/>
            </p:cNvSpPr>
            <p:nvPr/>
          </p:nvSpPr>
          <p:spPr bwMode="auto">
            <a:xfrm>
              <a:off x="11360888" y="5844333"/>
              <a:ext cx="1172861" cy="1327506"/>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31" name="Freeform 30">
              <a:extLst>
                <a:ext uri="{FF2B5EF4-FFF2-40B4-BE49-F238E27FC236}">
                  <a16:creationId xmlns="" xmlns:a16="http://schemas.microsoft.com/office/drawing/2014/main" id="{C198B6FF-2D08-2C45-B2C2-E98E92D4C826}"/>
                </a:ext>
              </a:extLst>
            </p:cNvPr>
            <p:cNvSpPr>
              <a:spLocks noChangeArrowheads="1"/>
            </p:cNvSpPr>
            <p:nvPr/>
          </p:nvSpPr>
          <p:spPr bwMode="auto">
            <a:xfrm>
              <a:off x="10257528" y="-134655"/>
              <a:ext cx="1525589" cy="1329244"/>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32" name="Freeform 266">
              <a:extLst>
                <a:ext uri="{FF2B5EF4-FFF2-40B4-BE49-F238E27FC236}">
                  <a16:creationId xmlns="" xmlns:a16="http://schemas.microsoft.com/office/drawing/2014/main" id="{2E2E3760-3A68-3245-A874-8DCD7E2E7018}"/>
                </a:ext>
              </a:extLst>
            </p:cNvPr>
            <p:cNvSpPr>
              <a:spLocks/>
            </p:cNvSpPr>
            <p:nvPr/>
          </p:nvSpPr>
          <p:spPr bwMode="auto">
            <a:xfrm>
              <a:off x="10967109" y="-317185"/>
              <a:ext cx="829490" cy="1038335"/>
            </a:xfrm>
            <a:custGeom>
              <a:avLst/>
              <a:gdLst/>
              <a:ahLst/>
              <a:cxnLst/>
              <a:rect l="0" t="0"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3" name="Freeform 264">
              <a:extLst>
                <a:ext uri="{FF2B5EF4-FFF2-40B4-BE49-F238E27FC236}">
                  <a16:creationId xmlns="" xmlns:a16="http://schemas.microsoft.com/office/drawing/2014/main" id="{2F71DF6E-ACD5-D84F-B4B5-FEB03287402B}"/>
                </a:ext>
              </a:extLst>
            </p:cNvPr>
            <p:cNvSpPr>
              <a:spLocks/>
            </p:cNvSpPr>
            <p:nvPr/>
          </p:nvSpPr>
          <p:spPr bwMode="auto">
            <a:xfrm>
              <a:off x="10573023" y="5777486"/>
              <a:ext cx="736022" cy="1460381"/>
            </a:xfrm>
            <a:custGeom>
              <a:avLst/>
              <a:gdLst/>
              <a:ahLst/>
              <a:cxnLst/>
              <a:rect l="0" t="0"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4" name="Freeform 267">
              <a:extLst>
                <a:ext uri="{FF2B5EF4-FFF2-40B4-BE49-F238E27FC236}">
                  <a16:creationId xmlns="" xmlns:a16="http://schemas.microsoft.com/office/drawing/2014/main" id="{701DAAAA-B94F-E744-821A-E7248D40C6D9}"/>
                </a:ext>
              </a:extLst>
            </p:cNvPr>
            <p:cNvSpPr>
              <a:spLocks/>
            </p:cNvSpPr>
            <p:nvPr/>
          </p:nvSpPr>
          <p:spPr bwMode="auto">
            <a:xfrm>
              <a:off x="9168784" y="-224635"/>
              <a:ext cx="1088971" cy="795442"/>
            </a:xfrm>
            <a:custGeom>
              <a:avLst/>
              <a:gdLst/>
              <a:ahLst/>
              <a:cxnLst/>
              <a:rect l="0" t="0" r="r" b="b"/>
              <a:pathLst>
                <a:path w="1096685" h="801095">
                  <a:moveTo>
                    <a:pt x="561219" y="551196"/>
                  </a:moveTo>
                  <a:cubicBezTo>
                    <a:pt x="576301" y="566852"/>
                    <a:pt x="577378" y="587134"/>
                    <a:pt x="565528" y="611686"/>
                  </a:cubicBezTo>
                  <a:cubicBezTo>
                    <a:pt x="556910" y="612753"/>
                    <a:pt x="555115" y="606348"/>
                    <a:pt x="553679" y="599944"/>
                  </a:cubicBezTo>
                  <a:cubicBezTo>
                    <a:pt x="549370" y="583220"/>
                    <a:pt x="547574" y="566852"/>
                    <a:pt x="561219" y="551196"/>
                  </a:cubicBezTo>
                  <a:close/>
                  <a:moveTo>
                    <a:pt x="537761" y="508334"/>
                  </a:moveTo>
                  <a:cubicBezTo>
                    <a:pt x="542451" y="535407"/>
                    <a:pt x="530184" y="557492"/>
                    <a:pt x="525133" y="581003"/>
                  </a:cubicBezTo>
                  <a:cubicBezTo>
                    <a:pt x="511062" y="578865"/>
                    <a:pt x="513588" y="569960"/>
                    <a:pt x="513588" y="562479"/>
                  </a:cubicBezTo>
                  <a:cubicBezTo>
                    <a:pt x="513588" y="537544"/>
                    <a:pt x="521525" y="519377"/>
                    <a:pt x="537761" y="508334"/>
                  </a:cubicBezTo>
                  <a:close/>
                  <a:moveTo>
                    <a:pt x="517750" y="470234"/>
                  </a:moveTo>
                  <a:cubicBezTo>
                    <a:pt x="520232" y="498102"/>
                    <a:pt x="511366" y="518369"/>
                    <a:pt x="500726" y="539722"/>
                  </a:cubicBezTo>
                  <a:cubicBezTo>
                    <a:pt x="487249" y="532484"/>
                    <a:pt x="490796" y="521626"/>
                    <a:pt x="492214" y="512940"/>
                  </a:cubicBezTo>
                  <a:cubicBezTo>
                    <a:pt x="495052" y="497378"/>
                    <a:pt x="497534" y="481092"/>
                    <a:pt x="517750" y="470234"/>
                  </a:cubicBezTo>
                  <a:close/>
                  <a:moveTo>
                    <a:pt x="125090" y="363871"/>
                  </a:moveTo>
                  <a:cubicBezTo>
                    <a:pt x="126528" y="377530"/>
                    <a:pt x="124012" y="389750"/>
                    <a:pt x="116104" y="401612"/>
                  </a:cubicBezTo>
                  <a:cubicBezTo>
                    <a:pt x="107837" y="387594"/>
                    <a:pt x="111072" y="374295"/>
                    <a:pt x="125090" y="363871"/>
                  </a:cubicBezTo>
                  <a:close/>
                  <a:moveTo>
                    <a:pt x="120165" y="303546"/>
                  </a:moveTo>
                  <a:cubicBezTo>
                    <a:pt x="120165" y="316954"/>
                    <a:pt x="113840" y="326738"/>
                    <a:pt x="98584" y="336522"/>
                  </a:cubicBezTo>
                  <a:cubicBezTo>
                    <a:pt x="96724" y="321664"/>
                    <a:pt x="101933" y="312968"/>
                    <a:pt x="120165" y="303546"/>
                  </a:cubicBezTo>
                  <a:close/>
                  <a:moveTo>
                    <a:pt x="652561" y="272508"/>
                  </a:moveTo>
                  <a:cubicBezTo>
                    <a:pt x="639595" y="273949"/>
                    <a:pt x="626629" y="275390"/>
                    <a:pt x="614024" y="277551"/>
                  </a:cubicBezTo>
                  <a:cubicBezTo>
                    <a:pt x="608982" y="277911"/>
                    <a:pt x="603579" y="279712"/>
                    <a:pt x="598897" y="281513"/>
                  </a:cubicBezTo>
                  <a:cubicBezTo>
                    <a:pt x="557839" y="299884"/>
                    <a:pt x="522183" y="325099"/>
                    <a:pt x="491210" y="357878"/>
                  </a:cubicBezTo>
                  <a:cubicBezTo>
                    <a:pt x="454834" y="396421"/>
                    <a:pt x="449792" y="446491"/>
                    <a:pt x="443669" y="495480"/>
                  </a:cubicBezTo>
                  <a:cubicBezTo>
                    <a:pt x="437546" y="546990"/>
                    <a:pt x="461677" y="592017"/>
                    <a:pt x="483646" y="635963"/>
                  </a:cubicBezTo>
                  <a:cubicBezTo>
                    <a:pt x="490850" y="650371"/>
                    <a:pt x="502015" y="664420"/>
                    <a:pt x="515340" y="673425"/>
                  </a:cubicBezTo>
                  <a:cubicBezTo>
                    <a:pt x="534789" y="686032"/>
                    <a:pt x="557479" y="694317"/>
                    <a:pt x="579089" y="704403"/>
                  </a:cubicBezTo>
                  <a:cubicBezTo>
                    <a:pt x="593855" y="711247"/>
                    <a:pt x="608261" y="719532"/>
                    <a:pt x="623388" y="725296"/>
                  </a:cubicBezTo>
                  <a:cubicBezTo>
                    <a:pt x="647158" y="734301"/>
                    <a:pt x="670569" y="744747"/>
                    <a:pt x="694699" y="748349"/>
                  </a:cubicBezTo>
                  <a:cubicBezTo>
                    <a:pt x="728915" y="753392"/>
                    <a:pt x="764570" y="753392"/>
                    <a:pt x="799506" y="754473"/>
                  </a:cubicBezTo>
                  <a:cubicBezTo>
                    <a:pt x="809590" y="754833"/>
                    <a:pt x="820395" y="751951"/>
                    <a:pt x="830479" y="751591"/>
                  </a:cubicBezTo>
                  <a:cubicBezTo>
                    <a:pt x="875499" y="749070"/>
                    <a:pt x="917998" y="741505"/>
                    <a:pt x="955454" y="713769"/>
                  </a:cubicBezTo>
                  <a:cubicBezTo>
                    <a:pt x="1011639" y="671624"/>
                    <a:pt x="1048375" y="619393"/>
                    <a:pt x="1051256" y="546630"/>
                  </a:cubicBezTo>
                  <a:cubicBezTo>
                    <a:pt x="1051256" y="536184"/>
                    <a:pt x="1053057" y="525738"/>
                    <a:pt x="1054498" y="515291"/>
                  </a:cubicBezTo>
                  <a:cubicBezTo>
                    <a:pt x="1059180" y="479630"/>
                    <a:pt x="1059540" y="444330"/>
                    <a:pt x="1049095" y="409029"/>
                  </a:cubicBezTo>
                  <a:cubicBezTo>
                    <a:pt x="1028927" y="344550"/>
                    <a:pt x="980665" y="309970"/>
                    <a:pt x="919799" y="298083"/>
                  </a:cubicBezTo>
                  <a:cubicBezTo>
                    <a:pt x="917277" y="297723"/>
                    <a:pt x="914756" y="298443"/>
                    <a:pt x="913316" y="298443"/>
                  </a:cubicBezTo>
                  <a:cubicBezTo>
                    <a:pt x="917277" y="307809"/>
                    <a:pt x="923760" y="316454"/>
                    <a:pt x="924481" y="325099"/>
                  </a:cubicBezTo>
                  <a:cubicBezTo>
                    <a:pt x="925921" y="344190"/>
                    <a:pt x="924841" y="363642"/>
                    <a:pt x="924120" y="382733"/>
                  </a:cubicBezTo>
                  <a:cubicBezTo>
                    <a:pt x="923760" y="393900"/>
                    <a:pt x="918358" y="403265"/>
                    <a:pt x="908274" y="408668"/>
                  </a:cubicBezTo>
                  <a:cubicBezTo>
                    <a:pt x="894227" y="416233"/>
                    <a:pt x="878741" y="422717"/>
                    <a:pt x="862894" y="418034"/>
                  </a:cubicBezTo>
                  <a:cubicBezTo>
                    <a:pt x="848127" y="413351"/>
                    <a:pt x="834441" y="405427"/>
                    <a:pt x="819314" y="398582"/>
                  </a:cubicBezTo>
                  <a:cubicBezTo>
                    <a:pt x="810310" y="411550"/>
                    <a:pt x="799866" y="424878"/>
                    <a:pt x="778616" y="423437"/>
                  </a:cubicBezTo>
                  <a:cubicBezTo>
                    <a:pt x="756287" y="421996"/>
                    <a:pt x="747643" y="406867"/>
                    <a:pt x="742961" y="389937"/>
                  </a:cubicBezTo>
                  <a:cubicBezTo>
                    <a:pt x="725313" y="390658"/>
                    <a:pt x="709826" y="392459"/>
                    <a:pt x="693979" y="392459"/>
                  </a:cubicBezTo>
                  <a:cubicBezTo>
                    <a:pt x="678853" y="392459"/>
                    <a:pt x="663726" y="388497"/>
                    <a:pt x="658684" y="372287"/>
                  </a:cubicBezTo>
                  <a:cubicBezTo>
                    <a:pt x="653281" y="355717"/>
                    <a:pt x="664806" y="344550"/>
                    <a:pt x="676692" y="335905"/>
                  </a:cubicBezTo>
                  <a:cubicBezTo>
                    <a:pt x="689297" y="326900"/>
                    <a:pt x="702623" y="318615"/>
                    <a:pt x="716669" y="308889"/>
                  </a:cubicBezTo>
                  <a:cubicBezTo>
                    <a:pt x="704424" y="303126"/>
                    <a:pt x="693619" y="299164"/>
                    <a:pt x="683535" y="293400"/>
                  </a:cubicBezTo>
                  <a:cubicBezTo>
                    <a:pt x="672730" y="287277"/>
                    <a:pt x="663006" y="279712"/>
                    <a:pt x="652561" y="272508"/>
                  </a:cubicBezTo>
                  <a:close/>
                  <a:moveTo>
                    <a:pt x="90496" y="252746"/>
                  </a:moveTo>
                  <a:cubicBezTo>
                    <a:pt x="91596" y="280286"/>
                    <a:pt x="83536" y="300216"/>
                    <a:pt x="69248" y="319059"/>
                  </a:cubicBezTo>
                  <a:cubicBezTo>
                    <a:pt x="53862" y="311087"/>
                    <a:pt x="59723" y="299491"/>
                    <a:pt x="61921" y="290432"/>
                  </a:cubicBezTo>
                  <a:cubicBezTo>
                    <a:pt x="65585" y="275575"/>
                    <a:pt x="69615" y="259631"/>
                    <a:pt x="90496" y="252746"/>
                  </a:cubicBezTo>
                  <a:close/>
                  <a:moveTo>
                    <a:pt x="842139" y="217080"/>
                  </a:moveTo>
                  <a:cubicBezTo>
                    <a:pt x="837772" y="214694"/>
                    <a:pt x="831380" y="215594"/>
                    <a:pt x="822916" y="219557"/>
                  </a:cubicBezTo>
                  <a:cubicBezTo>
                    <a:pt x="810310" y="225320"/>
                    <a:pt x="801306" y="235046"/>
                    <a:pt x="795904" y="247653"/>
                  </a:cubicBezTo>
                  <a:cubicBezTo>
                    <a:pt x="789421" y="262422"/>
                    <a:pt x="787620" y="277911"/>
                    <a:pt x="787620" y="294121"/>
                  </a:cubicBezTo>
                  <a:cubicBezTo>
                    <a:pt x="787620" y="306008"/>
                    <a:pt x="786180" y="318255"/>
                    <a:pt x="785459" y="330502"/>
                  </a:cubicBezTo>
                  <a:cubicBezTo>
                    <a:pt x="784019" y="330862"/>
                    <a:pt x="782218" y="331583"/>
                    <a:pt x="780777" y="331943"/>
                  </a:cubicBezTo>
                  <a:cubicBezTo>
                    <a:pt x="777896" y="328701"/>
                    <a:pt x="773214" y="325459"/>
                    <a:pt x="772134" y="321497"/>
                  </a:cubicBezTo>
                  <a:cubicBezTo>
                    <a:pt x="769973" y="312491"/>
                    <a:pt x="768892" y="303126"/>
                    <a:pt x="768532" y="294121"/>
                  </a:cubicBezTo>
                  <a:cubicBezTo>
                    <a:pt x="767452" y="278631"/>
                    <a:pt x="767452" y="277911"/>
                    <a:pt x="752325" y="273949"/>
                  </a:cubicBezTo>
                  <a:cubicBezTo>
                    <a:pt x="740800" y="271067"/>
                    <a:pt x="728915" y="268906"/>
                    <a:pt x="717389" y="267105"/>
                  </a:cubicBezTo>
                  <a:cubicBezTo>
                    <a:pt x="705144" y="266024"/>
                    <a:pt x="692899" y="268545"/>
                    <a:pt x="678492" y="273949"/>
                  </a:cubicBezTo>
                  <a:cubicBezTo>
                    <a:pt x="703343" y="290879"/>
                    <a:pt x="728554" y="295922"/>
                    <a:pt x="754126" y="299524"/>
                  </a:cubicBezTo>
                  <a:cubicBezTo>
                    <a:pt x="757367" y="309970"/>
                    <a:pt x="752685" y="315373"/>
                    <a:pt x="745122" y="319696"/>
                  </a:cubicBezTo>
                  <a:cubicBezTo>
                    <a:pt x="730715" y="327981"/>
                    <a:pt x="716669" y="336266"/>
                    <a:pt x="702623" y="345271"/>
                  </a:cubicBezTo>
                  <a:cubicBezTo>
                    <a:pt x="695420" y="349954"/>
                    <a:pt x="687136" y="354276"/>
                    <a:pt x="684615" y="366524"/>
                  </a:cubicBezTo>
                  <a:cubicBezTo>
                    <a:pt x="705504" y="370486"/>
                    <a:pt x="724593" y="369045"/>
                    <a:pt x="742961" y="361841"/>
                  </a:cubicBezTo>
                  <a:cubicBezTo>
                    <a:pt x="755206" y="357518"/>
                    <a:pt x="763490" y="361480"/>
                    <a:pt x="767091" y="373368"/>
                  </a:cubicBezTo>
                  <a:cubicBezTo>
                    <a:pt x="768532" y="378411"/>
                    <a:pt x="768892" y="384174"/>
                    <a:pt x="770693" y="388857"/>
                  </a:cubicBezTo>
                  <a:cubicBezTo>
                    <a:pt x="773574" y="396421"/>
                    <a:pt x="780057" y="398582"/>
                    <a:pt x="786540" y="394980"/>
                  </a:cubicBezTo>
                  <a:cubicBezTo>
                    <a:pt x="791582" y="391738"/>
                    <a:pt x="796264" y="387776"/>
                    <a:pt x="799506" y="382733"/>
                  </a:cubicBezTo>
                  <a:cubicBezTo>
                    <a:pt x="805268" y="373368"/>
                    <a:pt x="810671" y="363282"/>
                    <a:pt x="814632" y="353196"/>
                  </a:cubicBezTo>
                  <a:cubicBezTo>
                    <a:pt x="817514" y="346352"/>
                    <a:pt x="822556" y="342749"/>
                    <a:pt x="827958" y="344550"/>
                  </a:cubicBezTo>
                  <a:cubicBezTo>
                    <a:pt x="832640" y="345991"/>
                    <a:pt x="836242" y="351755"/>
                    <a:pt x="839483" y="356437"/>
                  </a:cubicBezTo>
                  <a:cubicBezTo>
                    <a:pt x="840924" y="357878"/>
                    <a:pt x="840204" y="361480"/>
                    <a:pt x="840564" y="364002"/>
                  </a:cubicBezTo>
                  <a:cubicBezTo>
                    <a:pt x="843085" y="384534"/>
                    <a:pt x="854610" y="394260"/>
                    <a:pt x="874779" y="393179"/>
                  </a:cubicBezTo>
                  <a:cubicBezTo>
                    <a:pt x="891346" y="392099"/>
                    <a:pt x="898549" y="384534"/>
                    <a:pt x="898909" y="368325"/>
                  </a:cubicBezTo>
                  <a:cubicBezTo>
                    <a:pt x="898909" y="362201"/>
                    <a:pt x="898189" y="356437"/>
                    <a:pt x="898549" y="350314"/>
                  </a:cubicBezTo>
                  <a:cubicBezTo>
                    <a:pt x="898909" y="324379"/>
                    <a:pt x="897109" y="322217"/>
                    <a:pt x="870097" y="317895"/>
                  </a:cubicBezTo>
                  <a:cubicBezTo>
                    <a:pt x="867936" y="320776"/>
                    <a:pt x="865775" y="324018"/>
                    <a:pt x="863254" y="327260"/>
                  </a:cubicBezTo>
                  <a:cubicBezTo>
                    <a:pt x="859652" y="332303"/>
                    <a:pt x="855690" y="335905"/>
                    <a:pt x="848487" y="333384"/>
                  </a:cubicBezTo>
                  <a:cubicBezTo>
                    <a:pt x="840924" y="330862"/>
                    <a:pt x="840924" y="325099"/>
                    <a:pt x="841644" y="318975"/>
                  </a:cubicBezTo>
                  <a:cubicBezTo>
                    <a:pt x="843445" y="308169"/>
                    <a:pt x="845966" y="298083"/>
                    <a:pt x="846686" y="287637"/>
                  </a:cubicBezTo>
                  <a:cubicBezTo>
                    <a:pt x="848127" y="269626"/>
                    <a:pt x="849928" y="251976"/>
                    <a:pt x="849208" y="234325"/>
                  </a:cubicBezTo>
                  <a:cubicBezTo>
                    <a:pt x="848848" y="225140"/>
                    <a:pt x="846506" y="219467"/>
                    <a:pt x="842139" y="217080"/>
                  </a:cubicBezTo>
                  <a:close/>
                  <a:moveTo>
                    <a:pt x="299530" y="65835"/>
                  </a:moveTo>
                  <a:cubicBezTo>
                    <a:pt x="286404" y="69099"/>
                    <a:pt x="274443" y="82760"/>
                    <a:pt x="276875" y="96219"/>
                  </a:cubicBezTo>
                  <a:cubicBezTo>
                    <a:pt x="280119" y="112011"/>
                    <a:pt x="285165" y="127444"/>
                    <a:pt x="290210" y="145749"/>
                  </a:cubicBezTo>
                  <a:cubicBezTo>
                    <a:pt x="271469" y="152209"/>
                    <a:pt x="268946" y="132828"/>
                    <a:pt x="259936" y="125650"/>
                  </a:cubicBezTo>
                  <a:cubicBezTo>
                    <a:pt x="219571" y="136776"/>
                    <a:pt x="219571" y="136776"/>
                    <a:pt x="213804" y="148979"/>
                  </a:cubicBezTo>
                  <a:cubicBezTo>
                    <a:pt x="228221" y="149338"/>
                    <a:pt x="241916" y="150774"/>
                    <a:pt x="255611" y="150415"/>
                  </a:cubicBezTo>
                  <a:cubicBezTo>
                    <a:pt x="263180" y="150056"/>
                    <a:pt x="268946" y="149338"/>
                    <a:pt x="272190" y="156875"/>
                  </a:cubicBezTo>
                  <a:cubicBezTo>
                    <a:pt x="274713" y="163695"/>
                    <a:pt x="273271" y="169078"/>
                    <a:pt x="267144" y="174462"/>
                  </a:cubicBezTo>
                  <a:cubicBezTo>
                    <a:pt x="261378" y="179487"/>
                    <a:pt x="255972" y="185229"/>
                    <a:pt x="250566" y="190972"/>
                  </a:cubicBezTo>
                  <a:cubicBezTo>
                    <a:pt x="244078" y="198150"/>
                    <a:pt x="236150" y="204611"/>
                    <a:pt x="236510" y="215378"/>
                  </a:cubicBezTo>
                  <a:cubicBezTo>
                    <a:pt x="263901" y="224351"/>
                    <a:pt x="286606" y="214660"/>
                    <a:pt x="296698" y="189895"/>
                  </a:cubicBezTo>
                  <a:cubicBezTo>
                    <a:pt x="298500" y="186306"/>
                    <a:pt x="299581" y="182358"/>
                    <a:pt x="301383" y="178769"/>
                  </a:cubicBezTo>
                  <a:cubicBezTo>
                    <a:pt x="305347" y="171950"/>
                    <a:pt x="313276" y="171950"/>
                    <a:pt x="316880" y="179128"/>
                  </a:cubicBezTo>
                  <a:cubicBezTo>
                    <a:pt x="318682" y="182717"/>
                    <a:pt x="318682" y="186665"/>
                    <a:pt x="319764" y="190613"/>
                  </a:cubicBezTo>
                  <a:cubicBezTo>
                    <a:pt x="321926" y="200663"/>
                    <a:pt x="328053" y="202816"/>
                    <a:pt x="336703" y="200663"/>
                  </a:cubicBezTo>
                  <a:cubicBezTo>
                    <a:pt x="338144" y="198509"/>
                    <a:pt x="339225" y="197791"/>
                    <a:pt x="339586" y="196356"/>
                  </a:cubicBezTo>
                  <a:cubicBezTo>
                    <a:pt x="342469" y="183794"/>
                    <a:pt x="345713" y="170873"/>
                    <a:pt x="347515" y="157952"/>
                  </a:cubicBezTo>
                  <a:cubicBezTo>
                    <a:pt x="348596" y="151133"/>
                    <a:pt x="348956" y="145031"/>
                    <a:pt x="356885" y="142878"/>
                  </a:cubicBezTo>
                  <a:cubicBezTo>
                    <a:pt x="365175" y="140365"/>
                    <a:pt x="369139" y="145390"/>
                    <a:pt x="373104" y="150774"/>
                  </a:cubicBezTo>
                  <a:cubicBezTo>
                    <a:pt x="380312" y="160823"/>
                    <a:pt x="390043" y="156875"/>
                    <a:pt x="398692" y="154363"/>
                  </a:cubicBezTo>
                  <a:cubicBezTo>
                    <a:pt x="406982" y="152209"/>
                    <a:pt x="412748" y="145390"/>
                    <a:pt x="413469" y="135699"/>
                  </a:cubicBezTo>
                  <a:cubicBezTo>
                    <a:pt x="414190" y="122779"/>
                    <a:pt x="405900" y="103756"/>
                    <a:pt x="396170" y="99808"/>
                  </a:cubicBezTo>
                  <a:cubicBezTo>
                    <a:pt x="382474" y="94424"/>
                    <a:pt x="370941" y="98372"/>
                    <a:pt x="359769" y="107345"/>
                  </a:cubicBezTo>
                  <a:cubicBezTo>
                    <a:pt x="361571" y="114165"/>
                    <a:pt x="363373" y="119189"/>
                    <a:pt x="365175" y="124573"/>
                  </a:cubicBezTo>
                  <a:cubicBezTo>
                    <a:pt x="357967" y="131034"/>
                    <a:pt x="351119" y="129239"/>
                    <a:pt x="346794" y="123855"/>
                  </a:cubicBezTo>
                  <a:cubicBezTo>
                    <a:pt x="340667" y="116318"/>
                    <a:pt x="335261" y="108063"/>
                    <a:pt x="330936" y="99449"/>
                  </a:cubicBezTo>
                  <a:cubicBezTo>
                    <a:pt x="327693" y="92630"/>
                    <a:pt x="326611" y="84375"/>
                    <a:pt x="323007" y="77197"/>
                  </a:cubicBezTo>
                  <a:cubicBezTo>
                    <a:pt x="320845" y="72890"/>
                    <a:pt x="316880" y="68224"/>
                    <a:pt x="312555" y="66429"/>
                  </a:cubicBezTo>
                  <a:cubicBezTo>
                    <a:pt x="308411" y="64814"/>
                    <a:pt x="303906" y="64747"/>
                    <a:pt x="299530" y="65835"/>
                  </a:cubicBezTo>
                  <a:close/>
                  <a:moveTo>
                    <a:pt x="303906" y="42023"/>
                  </a:moveTo>
                  <a:cubicBezTo>
                    <a:pt x="320484" y="38434"/>
                    <a:pt x="333099" y="47766"/>
                    <a:pt x="341388" y="62481"/>
                  </a:cubicBezTo>
                  <a:cubicBezTo>
                    <a:pt x="344632" y="68583"/>
                    <a:pt x="347154" y="75402"/>
                    <a:pt x="350038" y="81862"/>
                  </a:cubicBezTo>
                  <a:cubicBezTo>
                    <a:pt x="381033" y="64635"/>
                    <a:pt x="401576" y="63917"/>
                    <a:pt x="419956" y="80427"/>
                  </a:cubicBezTo>
                  <a:cubicBezTo>
                    <a:pt x="439058" y="97296"/>
                    <a:pt x="448789" y="133187"/>
                    <a:pt x="437977" y="154722"/>
                  </a:cubicBezTo>
                  <a:cubicBezTo>
                    <a:pt x="422840" y="183435"/>
                    <a:pt x="395449" y="184153"/>
                    <a:pt x="365535" y="179487"/>
                  </a:cubicBezTo>
                  <a:cubicBezTo>
                    <a:pt x="364454" y="187383"/>
                    <a:pt x="363733" y="194202"/>
                    <a:pt x="362652" y="201380"/>
                  </a:cubicBezTo>
                  <a:cubicBezTo>
                    <a:pt x="359769" y="222197"/>
                    <a:pt x="348236" y="230094"/>
                    <a:pt x="328053" y="224351"/>
                  </a:cubicBezTo>
                  <a:cubicBezTo>
                    <a:pt x="321566" y="222556"/>
                    <a:pt x="314718" y="219326"/>
                    <a:pt x="308231" y="216814"/>
                  </a:cubicBezTo>
                  <a:cubicBezTo>
                    <a:pt x="300302" y="222556"/>
                    <a:pt x="293094" y="228299"/>
                    <a:pt x="285165" y="233324"/>
                  </a:cubicBezTo>
                  <a:cubicBezTo>
                    <a:pt x="266424" y="244450"/>
                    <a:pt x="246241" y="244450"/>
                    <a:pt x="226419" y="235477"/>
                  </a:cubicBezTo>
                  <a:cubicBezTo>
                    <a:pt x="210561" y="228299"/>
                    <a:pt x="207678" y="217173"/>
                    <a:pt x="216327" y="202098"/>
                  </a:cubicBezTo>
                  <a:cubicBezTo>
                    <a:pt x="219210" y="197074"/>
                    <a:pt x="222454" y="191690"/>
                    <a:pt x="226058" y="187024"/>
                  </a:cubicBezTo>
                  <a:cubicBezTo>
                    <a:pt x="228941" y="183076"/>
                    <a:pt x="232185" y="179128"/>
                    <a:pt x="237231" y="173385"/>
                  </a:cubicBezTo>
                  <a:cubicBezTo>
                    <a:pt x="228941" y="171591"/>
                    <a:pt x="222094" y="170155"/>
                    <a:pt x="215606" y="168361"/>
                  </a:cubicBezTo>
                  <a:cubicBezTo>
                    <a:pt x="209119" y="166925"/>
                    <a:pt x="202271" y="165489"/>
                    <a:pt x="196865" y="162259"/>
                  </a:cubicBezTo>
                  <a:cubicBezTo>
                    <a:pt x="183891" y="155081"/>
                    <a:pt x="182449" y="141801"/>
                    <a:pt x="192180" y="131034"/>
                  </a:cubicBezTo>
                  <a:cubicBezTo>
                    <a:pt x="200469" y="121702"/>
                    <a:pt x="210561" y="115959"/>
                    <a:pt x="222815" y="114524"/>
                  </a:cubicBezTo>
                  <a:cubicBezTo>
                    <a:pt x="232545" y="113806"/>
                    <a:pt x="242276" y="113447"/>
                    <a:pt x="253089" y="112729"/>
                  </a:cubicBezTo>
                  <a:cubicBezTo>
                    <a:pt x="253089" y="109499"/>
                    <a:pt x="253449" y="106986"/>
                    <a:pt x="252728" y="104833"/>
                  </a:cubicBezTo>
                  <a:cubicBezTo>
                    <a:pt x="245520" y="85093"/>
                    <a:pt x="253809" y="69301"/>
                    <a:pt x="268586" y="57815"/>
                  </a:cubicBezTo>
                  <a:cubicBezTo>
                    <a:pt x="278317" y="49919"/>
                    <a:pt x="291652" y="44536"/>
                    <a:pt x="303906" y="42023"/>
                  </a:cubicBezTo>
                  <a:close/>
                  <a:moveTo>
                    <a:pt x="322971" y="32156"/>
                  </a:moveTo>
                  <a:cubicBezTo>
                    <a:pt x="301856" y="32246"/>
                    <a:pt x="280697" y="33146"/>
                    <a:pt x="259628" y="36568"/>
                  </a:cubicBezTo>
                  <a:cubicBezTo>
                    <a:pt x="235137" y="40891"/>
                    <a:pt x="210286" y="43773"/>
                    <a:pt x="185795" y="48095"/>
                  </a:cubicBezTo>
                  <a:cubicBezTo>
                    <a:pt x="177872" y="49536"/>
                    <a:pt x="170309" y="52058"/>
                    <a:pt x="163105" y="55299"/>
                  </a:cubicBezTo>
                  <a:cubicBezTo>
                    <a:pt x="131051" y="68988"/>
                    <a:pt x="104759" y="91321"/>
                    <a:pt x="80269" y="115455"/>
                  </a:cubicBezTo>
                  <a:cubicBezTo>
                    <a:pt x="69464" y="126622"/>
                    <a:pt x="59740" y="139949"/>
                    <a:pt x="53617" y="153998"/>
                  </a:cubicBezTo>
                  <a:cubicBezTo>
                    <a:pt x="45333" y="174170"/>
                    <a:pt x="38490" y="195062"/>
                    <a:pt x="35249" y="216315"/>
                  </a:cubicBezTo>
                  <a:cubicBezTo>
                    <a:pt x="27325" y="267825"/>
                    <a:pt x="28766" y="318975"/>
                    <a:pt x="45693" y="369045"/>
                  </a:cubicBezTo>
                  <a:cubicBezTo>
                    <a:pt x="68744" y="438926"/>
                    <a:pt x="115564" y="484313"/>
                    <a:pt x="185075" y="506286"/>
                  </a:cubicBezTo>
                  <a:cubicBezTo>
                    <a:pt x="195159" y="509528"/>
                    <a:pt x="205244" y="512410"/>
                    <a:pt x="215328" y="515291"/>
                  </a:cubicBezTo>
                  <a:cubicBezTo>
                    <a:pt x="240900" y="523576"/>
                    <a:pt x="266471" y="533302"/>
                    <a:pt x="294203" y="524297"/>
                  </a:cubicBezTo>
                  <a:cubicBezTo>
                    <a:pt x="297805" y="523216"/>
                    <a:pt x="302127" y="523937"/>
                    <a:pt x="306088" y="523576"/>
                  </a:cubicBezTo>
                  <a:cubicBezTo>
                    <a:pt x="338503" y="518533"/>
                    <a:pt x="371277" y="516732"/>
                    <a:pt x="402611" y="505926"/>
                  </a:cubicBezTo>
                  <a:cubicBezTo>
                    <a:pt x="403331" y="503044"/>
                    <a:pt x="404051" y="501243"/>
                    <a:pt x="404051" y="499442"/>
                  </a:cubicBezTo>
                  <a:cubicBezTo>
                    <a:pt x="405852" y="460539"/>
                    <a:pt x="421339" y="424878"/>
                    <a:pt x="432504" y="388497"/>
                  </a:cubicBezTo>
                  <a:cubicBezTo>
                    <a:pt x="434305" y="381652"/>
                    <a:pt x="438987" y="375529"/>
                    <a:pt x="443309" y="369765"/>
                  </a:cubicBezTo>
                  <a:cubicBezTo>
                    <a:pt x="483286" y="313932"/>
                    <a:pt x="537670" y="276470"/>
                    <a:pt x="600338" y="247293"/>
                  </a:cubicBezTo>
                  <a:cubicBezTo>
                    <a:pt x="608622" y="192901"/>
                    <a:pt x="593855" y="145713"/>
                    <a:pt x="557839" y="106450"/>
                  </a:cubicBezTo>
                  <a:cubicBezTo>
                    <a:pt x="535509" y="81955"/>
                    <a:pt x="507417" y="66106"/>
                    <a:pt x="478604" y="51697"/>
                  </a:cubicBezTo>
                  <a:cubicBezTo>
                    <a:pt x="449431" y="37649"/>
                    <a:pt x="418458" y="32246"/>
                    <a:pt x="386044" y="32606"/>
                  </a:cubicBezTo>
                  <a:cubicBezTo>
                    <a:pt x="365154" y="32786"/>
                    <a:pt x="344085" y="32066"/>
                    <a:pt x="322971" y="32156"/>
                  </a:cubicBezTo>
                  <a:close/>
                  <a:moveTo>
                    <a:pt x="434665" y="1628"/>
                  </a:moveTo>
                  <a:cubicBezTo>
                    <a:pt x="458435" y="4149"/>
                    <a:pt x="482206" y="13155"/>
                    <a:pt x="504176" y="23601"/>
                  </a:cubicBezTo>
                  <a:cubicBezTo>
                    <a:pt x="535149" y="38009"/>
                    <a:pt x="564322" y="55299"/>
                    <a:pt x="588813" y="81235"/>
                  </a:cubicBezTo>
                  <a:cubicBezTo>
                    <a:pt x="628070" y="122659"/>
                    <a:pt x="645358" y="172008"/>
                    <a:pt x="644637" y="228562"/>
                  </a:cubicBezTo>
                  <a:cubicBezTo>
                    <a:pt x="644637" y="232884"/>
                    <a:pt x="643917" y="237567"/>
                    <a:pt x="643557" y="244051"/>
                  </a:cubicBezTo>
                  <a:cubicBezTo>
                    <a:pt x="649680" y="244771"/>
                    <a:pt x="654722" y="245852"/>
                    <a:pt x="659404" y="245132"/>
                  </a:cubicBezTo>
                  <a:cubicBezTo>
                    <a:pt x="694699" y="240449"/>
                    <a:pt x="728915" y="244411"/>
                    <a:pt x="761689" y="259900"/>
                  </a:cubicBezTo>
                  <a:cubicBezTo>
                    <a:pt x="763490" y="260621"/>
                    <a:pt x="765291" y="260621"/>
                    <a:pt x="768532" y="261341"/>
                  </a:cubicBezTo>
                  <a:cubicBezTo>
                    <a:pt x="771773" y="254137"/>
                    <a:pt x="775015" y="247293"/>
                    <a:pt x="777896" y="239728"/>
                  </a:cubicBezTo>
                  <a:cubicBezTo>
                    <a:pt x="785459" y="219917"/>
                    <a:pt x="800586" y="207670"/>
                    <a:pt x="818954" y="199024"/>
                  </a:cubicBezTo>
                  <a:cubicBezTo>
                    <a:pt x="840924" y="189299"/>
                    <a:pt x="859652" y="197584"/>
                    <a:pt x="867936" y="220277"/>
                  </a:cubicBezTo>
                  <a:cubicBezTo>
                    <a:pt x="870097" y="227121"/>
                    <a:pt x="871537" y="234325"/>
                    <a:pt x="873338" y="241530"/>
                  </a:cubicBezTo>
                  <a:cubicBezTo>
                    <a:pt x="874779" y="248374"/>
                    <a:pt x="875859" y="255578"/>
                    <a:pt x="877300" y="264943"/>
                  </a:cubicBezTo>
                  <a:cubicBezTo>
                    <a:pt x="888465" y="266384"/>
                    <a:pt x="900350" y="268185"/>
                    <a:pt x="911875" y="269266"/>
                  </a:cubicBezTo>
                  <a:cubicBezTo>
                    <a:pt x="974183" y="276110"/>
                    <a:pt x="1025325" y="301325"/>
                    <a:pt x="1062781" y="353196"/>
                  </a:cubicBezTo>
                  <a:cubicBezTo>
                    <a:pt x="1084031" y="383093"/>
                    <a:pt x="1095196" y="417314"/>
                    <a:pt x="1096276" y="452975"/>
                  </a:cubicBezTo>
                  <a:cubicBezTo>
                    <a:pt x="1098077" y="507007"/>
                    <a:pt x="1094115" y="561399"/>
                    <a:pt x="1080789" y="614350"/>
                  </a:cubicBezTo>
                  <a:cubicBezTo>
                    <a:pt x="1067464" y="669102"/>
                    <a:pt x="1033969" y="710167"/>
                    <a:pt x="990750" y="745468"/>
                  </a:cubicBezTo>
                  <a:cubicBezTo>
                    <a:pt x="946450" y="781129"/>
                    <a:pt x="895308" y="794817"/>
                    <a:pt x="840564" y="798059"/>
                  </a:cubicBezTo>
                  <a:cubicBezTo>
                    <a:pt x="828678" y="798779"/>
                    <a:pt x="816793" y="800580"/>
                    <a:pt x="804908" y="800940"/>
                  </a:cubicBezTo>
                  <a:cubicBezTo>
                    <a:pt x="748723" y="801661"/>
                    <a:pt x="692539" y="800580"/>
                    <a:pt x="638515" y="781849"/>
                  </a:cubicBezTo>
                  <a:cubicBezTo>
                    <a:pt x="637794" y="781489"/>
                    <a:pt x="637434" y="781489"/>
                    <a:pt x="636714" y="781129"/>
                  </a:cubicBezTo>
                  <a:cubicBezTo>
                    <a:pt x="589173" y="757355"/>
                    <a:pt x="538030" y="740425"/>
                    <a:pt x="493731" y="709807"/>
                  </a:cubicBezTo>
                  <a:cubicBezTo>
                    <a:pt x="471041" y="693957"/>
                    <a:pt x="456635" y="671624"/>
                    <a:pt x="444749" y="648210"/>
                  </a:cubicBezTo>
                  <a:cubicBezTo>
                    <a:pt x="429623" y="616872"/>
                    <a:pt x="417737" y="584092"/>
                    <a:pt x="403691" y="550232"/>
                  </a:cubicBezTo>
                  <a:cubicBezTo>
                    <a:pt x="377040" y="563560"/>
                    <a:pt x="347146" y="563200"/>
                    <a:pt x="317613" y="565721"/>
                  </a:cubicBezTo>
                  <a:cubicBezTo>
                    <a:pt x="313292" y="566082"/>
                    <a:pt x="308249" y="565361"/>
                    <a:pt x="303927" y="566082"/>
                  </a:cubicBezTo>
                  <a:cubicBezTo>
                    <a:pt x="250984" y="574006"/>
                    <a:pt x="200922" y="560678"/>
                    <a:pt x="153381" y="541587"/>
                  </a:cubicBezTo>
                  <a:cubicBezTo>
                    <a:pt x="89633" y="516372"/>
                    <a:pt x="41372" y="471346"/>
                    <a:pt x="17241" y="405787"/>
                  </a:cubicBezTo>
                  <a:cubicBezTo>
                    <a:pt x="4275" y="369765"/>
                    <a:pt x="-3288" y="332303"/>
                    <a:pt x="1394" y="292680"/>
                  </a:cubicBezTo>
                  <a:cubicBezTo>
                    <a:pt x="6436" y="246212"/>
                    <a:pt x="11118" y="199745"/>
                    <a:pt x="27686" y="155078"/>
                  </a:cubicBezTo>
                  <a:cubicBezTo>
                    <a:pt x="35969" y="132385"/>
                    <a:pt x="49295" y="113294"/>
                    <a:pt x="68023" y="97444"/>
                  </a:cubicBezTo>
                  <a:cubicBezTo>
                    <a:pt x="92514" y="76552"/>
                    <a:pt x="115925" y="53859"/>
                    <a:pt x="146898" y="41611"/>
                  </a:cubicBezTo>
                  <a:cubicBezTo>
                    <a:pt x="161305" y="35848"/>
                    <a:pt x="176431" y="29724"/>
                    <a:pt x="191558" y="27203"/>
                  </a:cubicBezTo>
                  <a:cubicBezTo>
                    <a:pt x="239459" y="18197"/>
                    <a:pt x="287720" y="9552"/>
                    <a:pt x="335981" y="3789"/>
                  </a:cubicBezTo>
                  <a:cubicBezTo>
                    <a:pt x="368756" y="-173"/>
                    <a:pt x="402251" y="-1254"/>
                    <a:pt x="434665" y="16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5" name="Freeform 265">
              <a:extLst>
                <a:ext uri="{FF2B5EF4-FFF2-40B4-BE49-F238E27FC236}">
                  <a16:creationId xmlns="" xmlns:a16="http://schemas.microsoft.com/office/drawing/2014/main" id="{14EE412F-DCF5-5742-8A5D-AB16F0955748}"/>
                </a:ext>
              </a:extLst>
            </p:cNvPr>
            <p:cNvSpPr>
              <a:spLocks/>
            </p:cNvSpPr>
            <p:nvPr/>
          </p:nvSpPr>
          <p:spPr bwMode="auto">
            <a:xfrm rot="4796256">
              <a:off x="11023738" y="888929"/>
              <a:ext cx="496205" cy="1331417"/>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6" name="Freeform 193">
              <a:extLst>
                <a:ext uri="{FF2B5EF4-FFF2-40B4-BE49-F238E27FC236}">
                  <a16:creationId xmlns="" xmlns:a16="http://schemas.microsoft.com/office/drawing/2014/main" id="{E66AAE40-2FF8-214E-8750-FF3CCCDC67E2}"/>
                </a:ext>
              </a:extLst>
            </p:cNvPr>
            <p:cNvSpPr>
              <a:spLocks noChangeArrowheads="1"/>
            </p:cNvSpPr>
            <p:nvPr/>
          </p:nvSpPr>
          <p:spPr bwMode="auto">
            <a:xfrm>
              <a:off x="8681550" y="-383128"/>
              <a:ext cx="382266" cy="528223"/>
            </a:xfrm>
            <a:custGeom>
              <a:avLst/>
              <a:gdLst>
                <a:gd name="T0" fmla="*/ 516 w 1072"/>
                <a:gd name="T1" fmla="*/ 312 h 1476"/>
                <a:gd name="T2" fmla="*/ 556 w 1072"/>
                <a:gd name="T3" fmla="*/ 328 h 1476"/>
                <a:gd name="T4" fmla="*/ 668 w 1072"/>
                <a:gd name="T5" fmla="*/ 500 h 1476"/>
                <a:gd name="T6" fmla="*/ 752 w 1072"/>
                <a:gd name="T7" fmla="*/ 607 h 1476"/>
                <a:gd name="T8" fmla="*/ 732 w 1072"/>
                <a:gd name="T9" fmla="*/ 319 h 1476"/>
                <a:gd name="T10" fmla="*/ 788 w 1072"/>
                <a:gd name="T11" fmla="*/ 378 h 1476"/>
                <a:gd name="T12" fmla="*/ 839 w 1072"/>
                <a:gd name="T13" fmla="*/ 641 h 1476"/>
                <a:gd name="T14" fmla="*/ 901 w 1072"/>
                <a:gd name="T15" fmla="*/ 866 h 1476"/>
                <a:gd name="T16" fmla="*/ 932 w 1072"/>
                <a:gd name="T17" fmla="*/ 924 h 1476"/>
                <a:gd name="T18" fmla="*/ 959 w 1072"/>
                <a:gd name="T19" fmla="*/ 970 h 1476"/>
                <a:gd name="T20" fmla="*/ 967 w 1072"/>
                <a:gd name="T21" fmla="*/ 927 h 1476"/>
                <a:gd name="T22" fmla="*/ 963 w 1072"/>
                <a:gd name="T23" fmla="*/ 740 h 1476"/>
                <a:gd name="T24" fmla="*/ 906 w 1072"/>
                <a:gd name="T25" fmla="*/ 478 h 1476"/>
                <a:gd name="T26" fmla="*/ 483 w 1072"/>
                <a:gd name="T27" fmla="*/ 177 h 1476"/>
                <a:gd name="T28" fmla="*/ 116 w 1072"/>
                <a:gd name="T29" fmla="*/ 92 h 1476"/>
                <a:gd name="T30" fmla="*/ 76 w 1072"/>
                <a:gd name="T31" fmla="*/ 87 h 1476"/>
                <a:gd name="T32" fmla="*/ 121 w 1072"/>
                <a:gd name="T33" fmla="*/ 317 h 1476"/>
                <a:gd name="T34" fmla="*/ 218 w 1072"/>
                <a:gd name="T35" fmla="*/ 580 h 1476"/>
                <a:gd name="T36" fmla="*/ 323 w 1072"/>
                <a:gd name="T37" fmla="*/ 732 h 1476"/>
                <a:gd name="T38" fmla="*/ 408 w 1072"/>
                <a:gd name="T39" fmla="*/ 810 h 1476"/>
                <a:gd name="T40" fmla="*/ 543 w 1072"/>
                <a:gd name="T41" fmla="*/ 892 h 1476"/>
                <a:gd name="T42" fmla="*/ 713 w 1072"/>
                <a:gd name="T43" fmla="*/ 933 h 1476"/>
                <a:gd name="T44" fmla="*/ 847 w 1072"/>
                <a:gd name="T45" fmla="*/ 964 h 1476"/>
                <a:gd name="T46" fmla="*/ 740 w 1072"/>
                <a:gd name="T47" fmla="*/ 745 h 1476"/>
                <a:gd name="T48" fmla="*/ 705 w 1072"/>
                <a:gd name="T49" fmla="*/ 725 h 1476"/>
                <a:gd name="T50" fmla="*/ 569 w 1072"/>
                <a:gd name="T51" fmla="*/ 715 h 1476"/>
                <a:gd name="T52" fmla="*/ 473 w 1072"/>
                <a:gd name="T53" fmla="*/ 702 h 1476"/>
                <a:gd name="T54" fmla="*/ 675 w 1072"/>
                <a:gd name="T55" fmla="*/ 657 h 1476"/>
                <a:gd name="T56" fmla="*/ 573 w 1072"/>
                <a:gd name="T57" fmla="*/ 531 h 1476"/>
                <a:gd name="T58" fmla="*/ 519 w 1072"/>
                <a:gd name="T59" fmla="*/ 517 h 1476"/>
                <a:gd name="T60" fmla="*/ 391 w 1072"/>
                <a:gd name="T61" fmla="*/ 549 h 1476"/>
                <a:gd name="T62" fmla="*/ 319 w 1072"/>
                <a:gd name="T63" fmla="*/ 543 h 1476"/>
                <a:gd name="T64" fmla="*/ 491 w 1072"/>
                <a:gd name="T65" fmla="*/ 467 h 1476"/>
                <a:gd name="T66" fmla="*/ 418 w 1072"/>
                <a:gd name="T67" fmla="*/ 387 h 1476"/>
                <a:gd name="T68" fmla="*/ 424 w 1072"/>
                <a:gd name="T69" fmla="*/ 380 h 1476"/>
                <a:gd name="T70" fmla="*/ 558 w 1072"/>
                <a:gd name="T71" fmla="*/ 440 h 1476"/>
                <a:gd name="T72" fmla="*/ 892 w 1072"/>
                <a:gd name="T73" fmla="*/ 1090 h 1476"/>
                <a:gd name="T74" fmla="*/ 714 w 1072"/>
                <a:gd name="T75" fmla="*/ 1048 h 1476"/>
                <a:gd name="T76" fmla="*/ 517 w 1072"/>
                <a:gd name="T77" fmla="*/ 1000 h 1476"/>
                <a:gd name="T78" fmla="*/ 331 w 1072"/>
                <a:gd name="T79" fmla="*/ 888 h 1476"/>
                <a:gd name="T80" fmla="*/ 223 w 1072"/>
                <a:gd name="T81" fmla="*/ 779 h 1476"/>
                <a:gd name="T82" fmla="*/ 152 w 1072"/>
                <a:gd name="T83" fmla="*/ 670 h 1476"/>
                <a:gd name="T84" fmla="*/ 31 w 1072"/>
                <a:gd name="T85" fmla="*/ 157 h 1476"/>
                <a:gd name="T86" fmla="*/ 13 w 1072"/>
                <a:gd name="T87" fmla="*/ 77 h 1476"/>
                <a:gd name="T88" fmla="*/ 73 w 1072"/>
                <a:gd name="T89" fmla="*/ 9 h 1476"/>
                <a:gd name="T90" fmla="*/ 178 w 1072"/>
                <a:gd name="T91" fmla="*/ 41 h 1476"/>
                <a:gd name="T92" fmla="*/ 419 w 1072"/>
                <a:gd name="T93" fmla="*/ 91 h 1476"/>
                <a:gd name="T94" fmla="*/ 906 w 1072"/>
                <a:gd name="T95" fmla="*/ 334 h 1476"/>
                <a:gd name="T96" fmla="*/ 1005 w 1072"/>
                <a:gd name="T97" fmla="*/ 546 h 1476"/>
                <a:gd name="T98" fmla="*/ 1037 w 1072"/>
                <a:gd name="T99" fmla="*/ 858 h 1476"/>
                <a:gd name="T100" fmla="*/ 996 w 1072"/>
                <a:gd name="T101" fmla="*/ 1016 h 1476"/>
                <a:gd name="T102" fmla="*/ 995 w 1072"/>
                <a:gd name="T103" fmla="*/ 1078 h 1476"/>
                <a:gd name="T104" fmla="*/ 1070 w 1072"/>
                <a:gd name="T105" fmla="*/ 1393 h 1476"/>
                <a:gd name="T106" fmla="*/ 1066 w 1072"/>
                <a:gd name="T107" fmla="*/ 1453 h 1476"/>
                <a:gd name="T108" fmla="*/ 1045 w 1072"/>
                <a:gd name="T109" fmla="*/ 1474 h 1476"/>
                <a:gd name="T110" fmla="*/ 1020 w 1072"/>
                <a:gd name="T111" fmla="*/ 1458 h 1476"/>
                <a:gd name="T112" fmla="*/ 981 w 1072"/>
                <a:gd name="T113" fmla="*/ 1368 h 1476"/>
                <a:gd name="T114" fmla="*/ 908 w 1072"/>
                <a:gd name="T115" fmla="*/ 1131 h 1476"/>
                <a:gd name="T116" fmla="*/ 892 w 1072"/>
                <a:gd name="T117" fmla="*/ 109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2" h="1476">
                  <a:moveTo>
                    <a:pt x="516" y="312"/>
                  </a:moveTo>
                  <a:lnTo>
                    <a:pt x="516" y="312"/>
                  </a:lnTo>
                  <a:cubicBezTo>
                    <a:pt x="533" y="319"/>
                    <a:pt x="547" y="321"/>
                    <a:pt x="556" y="328"/>
                  </a:cubicBezTo>
                  <a:lnTo>
                    <a:pt x="556" y="328"/>
                  </a:lnTo>
                  <a:cubicBezTo>
                    <a:pt x="612" y="373"/>
                    <a:pt x="650" y="431"/>
                    <a:pt x="668" y="500"/>
                  </a:cubicBezTo>
                  <a:lnTo>
                    <a:pt x="668" y="500"/>
                  </a:lnTo>
                  <a:cubicBezTo>
                    <a:pt x="678" y="540"/>
                    <a:pt x="710" y="587"/>
                    <a:pt x="752" y="607"/>
                  </a:cubicBezTo>
                  <a:lnTo>
                    <a:pt x="752" y="607"/>
                  </a:lnTo>
                  <a:cubicBezTo>
                    <a:pt x="754" y="513"/>
                    <a:pt x="713" y="420"/>
                    <a:pt x="732" y="319"/>
                  </a:cubicBezTo>
                  <a:lnTo>
                    <a:pt x="732" y="319"/>
                  </a:lnTo>
                  <a:cubicBezTo>
                    <a:pt x="766" y="332"/>
                    <a:pt x="778" y="353"/>
                    <a:pt x="788" y="378"/>
                  </a:cubicBezTo>
                  <a:lnTo>
                    <a:pt x="788" y="378"/>
                  </a:lnTo>
                  <a:cubicBezTo>
                    <a:pt x="820" y="463"/>
                    <a:pt x="837" y="552"/>
                    <a:pt x="839" y="641"/>
                  </a:cubicBezTo>
                  <a:lnTo>
                    <a:pt x="839" y="641"/>
                  </a:lnTo>
                  <a:cubicBezTo>
                    <a:pt x="841" y="723"/>
                    <a:pt x="862" y="796"/>
                    <a:pt x="901" y="866"/>
                  </a:cubicBezTo>
                  <a:lnTo>
                    <a:pt x="901" y="866"/>
                  </a:lnTo>
                  <a:cubicBezTo>
                    <a:pt x="910" y="885"/>
                    <a:pt x="921" y="905"/>
                    <a:pt x="932" y="924"/>
                  </a:cubicBezTo>
                  <a:lnTo>
                    <a:pt x="932" y="924"/>
                  </a:lnTo>
                  <a:cubicBezTo>
                    <a:pt x="938" y="936"/>
                    <a:pt x="945" y="947"/>
                    <a:pt x="959" y="970"/>
                  </a:cubicBezTo>
                  <a:lnTo>
                    <a:pt x="959" y="970"/>
                  </a:lnTo>
                  <a:cubicBezTo>
                    <a:pt x="963" y="947"/>
                    <a:pt x="967" y="937"/>
                    <a:pt x="967" y="927"/>
                  </a:cubicBezTo>
                  <a:lnTo>
                    <a:pt x="967" y="927"/>
                  </a:lnTo>
                  <a:cubicBezTo>
                    <a:pt x="966" y="865"/>
                    <a:pt x="969" y="802"/>
                    <a:pt x="963" y="740"/>
                  </a:cubicBezTo>
                  <a:lnTo>
                    <a:pt x="963" y="740"/>
                  </a:lnTo>
                  <a:cubicBezTo>
                    <a:pt x="954" y="651"/>
                    <a:pt x="949" y="558"/>
                    <a:pt x="906" y="478"/>
                  </a:cubicBezTo>
                  <a:lnTo>
                    <a:pt x="906" y="478"/>
                  </a:lnTo>
                  <a:cubicBezTo>
                    <a:pt x="816" y="309"/>
                    <a:pt x="685" y="191"/>
                    <a:pt x="483" y="177"/>
                  </a:cubicBezTo>
                  <a:lnTo>
                    <a:pt x="483" y="177"/>
                  </a:lnTo>
                  <a:cubicBezTo>
                    <a:pt x="357" y="168"/>
                    <a:pt x="232" y="150"/>
                    <a:pt x="116" y="92"/>
                  </a:cubicBezTo>
                  <a:lnTo>
                    <a:pt x="116" y="92"/>
                  </a:lnTo>
                  <a:cubicBezTo>
                    <a:pt x="107" y="86"/>
                    <a:pt x="93" y="89"/>
                    <a:pt x="76" y="87"/>
                  </a:cubicBezTo>
                  <a:lnTo>
                    <a:pt x="76" y="87"/>
                  </a:lnTo>
                  <a:cubicBezTo>
                    <a:pt x="86" y="168"/>
                    <a:pt x="94" y="244"/>
                    <a:pt x="121" y="317"/>
                  </a:cubicBezTo>
                  <a:lnTo>
                    <a:pt x="121" y="317"/>
                  </a:lnTo>
                  <a:cubicBezTo>
                    <a:pt x="152" y="405"/>
                    <a:pt x="186" y="492"/>
                    <a:pt x="218" y="580"/>
                  </a:cubicBezTo>
                  <a:lnTo>
                    <a:pt x="218" y="580"/>
                  </a:lnTo>
                  <a:cubicBezTo>
                    <a:pt x="240" y="640"/>
                    <a:pt x="274" y="691"/>
                    <a:pt x="323" y="732"/>
                  </a:cubicBezTo>
                  <a:lnTo>
                    <a:pt x="323" y="732"/>
                  </a:lnTo>
                  <a:cubicBezTo>
                    <a:pt x="352" y="756"/>
                    <a:pt x="380" y="784"/>
                    <a:pt x="408" y="810"/>
                  </a:cubicBezTo>
                  <a:lnTo>
                    <a:pt x="408" y="810"/>
                  </a:lnTo>
                  <a:cubicBezTo>
                    <a:pt x="447" y="848"/>
                    <a:pt x="491" y="877"/>
                    <a:pt x="543" y="892"/>
                  </a:cubicBezTo>
                  <a:lnTo>
                    <a:pt x="543" y="892"/>
                  </a:lnTo>
                  <a:cubicBezTo>
                    <a:pt x="599" y="908"/>
                    <a:pt x="656" y="920"/>
                    <a:pt x="713" y="933"/>
                  </a:cubicBezTo>
                  <a:lnTo>
                    <a:pt x="713" y="933"/>
                  </a:lnTo>
                  <a:cubicBezTo>
                    <a:pt x="753" y="943"/>
                    <a:pt x="793" y="951"/>
                    <a:pt x="847" y="964"/>
                  </a:cubicBezTo>
                  <a:lnTo>
                    <a:pt x="847" y="964"/>
                  </a:lnTo>
                  <a:cubicBezTo>
                    <a:pt x="808" y="883"/>
                    <a:pt x="775" y="814"/>
                    <a:pt x="740" y="745"/>
                  </a:cubicBezTo>
                  <a:lnTo>
                    <a:pt x="740" y="745"/>
                  </a:lnTo>
                  <a:cubicBezTo>
                    <a:pt x="734" y="735"/>
                    <a:pt x="718" y="726"/>
                    <a:pt x="705" y="725"/>
                  </a:cubicBezTo>
                  <a:lnTo>
                    <a:pt x="705" y="725"/>
                  </a:lnTo>
                  <a:cubicBezTo>
                    <a:pt x="660" y="719"/>
                    <a:pt x="614" y="719"/>
                    <a:pt x="569" y="715"/>
                  </a:cubicBezTo>
                  <a:lnTo>
                    <a:pt x="569" y="715"/>
                  </a:lnTo>
                  <a:cubicBezTo>
                    <a:pt x="537" y="712"/>
                    <a:pt x="505" y="706"/>
                    <a:pt x="473" y="702"/>
                  </a:cubicBezTo>
                  <a:lnTo>
                    <a:pt x="473" y="702"/>
                  </a:lnTo>
                  <a:cubicBezTo>
                    <a:pt x="533" y="656"/>
                    <a:pt x="601" y="658"/>
                    <a:pt x="675" y="657"/>
                  </a:cubicBezTo>
                  <a:lnTo>
                    <a:pt x="675" y="657"/>
                  </a:lnTo>
                  <a:cubicBezTo>
                    <a:pt x="646" y="607"/>
                    <a:pt x="609" y="569"/>
                    <a:pt x="573" y="531"/>
                  </a:cubicBezTo>
                  <a:lnTo>
                    <a:pt x="573" y="531"/>
                  </a:lnTo>
                  <a:cubicBezTo>
                    <a:pt x="556" y="514"/>
                    <a:pt x="540" y="511"/>
                    <a:pt x="519" y="517"/>
                  </a:cubicBezTo>
                  <a:lnTo>
                    <a:pt x="519" y="517"/>
                  </a:lnTo>
                  <a:cubicBezTo>
                    <a:pt x="476" y="529"/>
                    <a:pt x="434" y="540"/>
                    <a:pt x="391" y="549"/>
                  </a:cubicBezTo>
                  <a:lnTo>
                    <a:pt x="391" y="549"/>
                  </a:lnTo>
                  <a:cubicBezTo>
                    <a:pt x="369" y="553"/>
                    <a:pt x="345" y="559"/>
                    <a:pt x="319" y="543"/>
                  </a:cubicBezTo>
                  <a:lnTo>
                    <a:pt x="319" y="543"/>
                  </a:lnTo>
                  <a:cubicBezTo>
                    <a:pt x="372" y="501"/>
                    <a:pt x="434" y="492"/>
                    <a:pt x="491" y="467"/>
                  </a:cubicBezTo>
                  <a:lnTo>
                    <a:pt x="491" y="467"/>
                  </a:lnTo>
                  <a:cubicBezTo>
                    <a:pt x="465" y="439"/>
                    <a:pt x="442" y="413"/>
                    <a:pt x="418" y="387"/>
                  </a:cubicBezTo>
                  <a:lnTo>
                    <a:pt x="418" y="387"/>
                  </a:lnTo>
                  <a:cubicBezTo>
                    <a:pt x="420" y="385"/>
                    <a:pt x="422" y="382"/>
                    <a:pt x="424" y="380"/>
                  </a:cubicBezTo>
                  <a:lnTo>
                    <a:pt x="424" y="380"/>
                  </a:lnTo>
                  <a:cubicBezTo>
                    <a:pt x="468" y="400"/>
                    <a:pt x="511" y="419"/>
                    <a:pt x="558" y="440"/>
                  </a:cubicBezTo>
                  <a:lnTo>
                    <a:pt x="558" y="440"/>
                  </a:lnTo>
                  <a:cubicBezTo>
                    <a:pt x="553" y="393"/>
                    <a:pt x="505" y="368"/>
                    <a:pt x="516" y="312"/>
                  </a:cubicBezTo>
                  <a:close/>
                  <a:moveTo>
                    <a:pt x="892" y="1090"/>
                  </a:moveTo>
                  <a:lnTo>
                    <a:pt x="892" y="1090"/>
                  </a:lnTo>
                  <a:cubicBezTo>
                    <a:pt x="828" y="1075"/>
                    <a:pt x="771" y="1062"/>
                    <a:pt x="714" y="1048"/>
                  </a:cubicBezTo>
                  <a:lnTo>
                    <a:pt x="714" y="1048"/>
                  </a:lnTo>
                  <a:cubicBezTo>
                    <a:pt x="648" y="1033"/>
                    <a:pt x="582" y="1019"/>
                    <a:pt x="517" y="1000"/>
                  </a:cubicBezTo>
                  <a:lnTo>
                    <a:pt x="517" y="1000"/>
                  </a:lnTo>
                  <a:cubicBezTo>
                    <a:pt x="445" y="980"/>
                    <a:pt x="382" y="943"/>
                    <a:pt x="331" y="888"/>
                  </a:cubicBezTo>
                  <a:lnTo>
                    <a:pt x="331" y="888"/>
                  </a:lnTo>
                  <a:cubicBezTo>
                    <a:pt x="296" y="851"/>
                    <a:pt x="255" y="818"/>
                    <a:pt x="223" y="779"/>
                  </a:cubicBezTo>
                  <a:lnTo>
                    <a:pt x="223" y="779"/>
                  </a:lnTo>
                  <a:cubicBezTo>
                    <a:pt x="195" y="746"/>
                    <a:pt x="166" y="709"/>
                    <a:pt x="152" y="670"/>
                  </a:cubicBezTo>
                  <a:lnTo>
                    <a:pt x="152" y="670"/>
                  </a:lnTo>
                  <a:cubicBezTo>
                    <a:pt x="93" y="503"/>
                    <a:pt x="48" y="333"/>
                    <a:pt x="31" y="157"/>
                  </a:cubicBezTo>
                  <a:lnTo>
                    <a:pt x="31" y="157"/>
                  </a:lnTo>
                  <a:cubicBezTo>
                    <a:pt x="29" y="130"/>
                    <a:pt x="21" y="103"/>
                    <a:pt x="13" y="77"/>
                  </a:cubicBezTo>
                  <a:lnTo>
                    <a:pt x="13" y="77"/>
                  </a:lnTo>
                  <a:cubicBezTo>
                    <a:pt x="0" y="30"/>
                    <a:pt x="25" y="0"/>
                    <a:pt x="73" y="9"/>
                  </a:cubicBezTo>
                  <a:lnTo>
                    <a:pt x="73" y="9"/>
                  </a:lnTo>
                  <a:cubicBezTo>
                    <a:pt x="109" y="17"/>
                    <a:pt x="144" y="28"/>
                    <a:pt x="178" y="41"/>
                  </a:cubicBezTo>
                  <a:lnTo>
                    <a:pt x="178" y="41"/>
                  </a:lnTo>
                  <a:cubicBezTo>
                    <a:pt x="256" y="72"/>
                    <a:pt x="335" y="95"/>
                    <a:pt x="419" y="91"/>
                  </a:cubicBezTo>
                  <a:lnTo>
                    <a:pt x="419" y="91"/>
                  </a:lnTo>
                  <a:cubicBezTo>
                    <a:pt x="626" y="83"/>
                    <a:pt x="780" y="181"/>
                    <a:pt x="906" y="334"/>
                  </a:cubicBezTo>
                  <a:lnTo>
                    <a:pt x="906" y="334"/>
                  </a:lnTo>
                  <a:cubicBezTo>
                    <a:pt x="958" y="396"/>
                    <a:pt x="988" y="468"/>
                    <a:pt x="1005" y="546"/>
                  </a:cubicBezTo>
                  <a:lnTo>
                    <a:pt x="1005" y="546"/>
                  </a:lnTo>
                  <a:cubicBezTo>
                    <a:pt x="1027" y="649"/>
                    <a:pt x="1040" y="752"/>
                    <a:pt x="1037" y="858"/>
                  </a:cubicBezTo>
                  <a:lnTo>
                    <a:pt x="1037" y="858"/>
                  </a:lnTo>
                  <a:cubicBezTo>
                    <a:pt x="1036" y="914"/>
                    <a:pt x="1017" y="965"/>
                    <a:pt x="996" y="1016"/>
                  </a:cubicBezTo>
                  <a:lnTo>
                    <a:pt x="996" y="1016"/>
                  </a:lnTo>
                  <a:cubicBezTo>
                    <a:pt x="987" y="1037"/>
                    <a:pt x="987" y="1055"/>
                    <a:pt x="995" y="1078"/>
                  </a:cubicBezTo>
                  <a:lnTo>
                    <a:pt x="995" y="1078"/>
                  </a:lnTo>
                  <a:cubicBezTo>
                    <a:pt x="1030" y="1181"/>
                    <a:pt x="1064" y="1283"/>
                    <a:pt x="1070" y="1393"/>
                  </a:cubicBezTo>
                  <a:lnTo>
                    <a:pt x="1070" y="1393"/>
                  </a:lnTo>
                  <a:cubicBezTo>
                    <a:pt x="1071" y="1413"/>
                    <a:pt x="1070" y="1433"/>
                    <a:pt x="1066" y="1453"/>
                  </a:cubicBezTo>
                  <a:lnTo>
                    <a:pt x="1066" y="1453"/>
                  </a:lnTo>
                  <a:cubicBezTo>
                    <a:pt x="1064" y="1461"/>
                    <a:pt x="1054" y="1473"/>
                    <a:pt x="1045" y="1474"/>
                  </a:cubicBezTo>
                  <a:lnTo>
                    <a:pt x="1045" y="1474"/>
                  </a:lnTo>
                  <a:cubicBezTo>
                    <a:pt x="1038" y="1475"/>
                    <a:pt x="1024" y="1467"/>
                    <a:pt x="1020" y="1458"/>
                  </a:cubicBezTo>
                  <a:lnTo>
                    <a:pt x="1020" y="1458"/>
                  </a:lnTo>
                  <a:cubicBezTo>
                    <a:pt x="1006" y="1429"/>
                    <a:pt x="991" y="1399"/>
                    <a:pt x="981" y="1368"/>
                  </a:cubicBezTo>
                  <a:lnTo>
                    <a:pt x="981" y="1368"/>
                  </a:lnTo>
                  <a:cubicBezTo>
                    <a:pt x="956" y="1289"/>
                    <a:pt x="932" y="1210"/>
                    <a:pt x="908" y="1131"/>
                  </a:cubicBezTo>
                  <a:lnTo>
                    <a:pt x="908" y="1131"/>
                  </a:lnTo>
                  <a:cubicBezTo>
                    <a:pt x="903" y="1114"/>
                    <a:pt x="896" y="1098"/>
                    <a:pt x="892" y="109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7" name="Freeform 196">
              <a:extLst>
                <a:ext uri="{FF2B5EF4-FFF2-40B4-BE49-F238E27FC236}">
                  <a16:creationId xmlns="" xmlns:a16="http://schemas.microsoft.com/office/drawing/2014/main" id="{770AA43C-641F-834D-90D6-4033B818C48C}"/>
                </a:ext>
              </a:extLst>
            </p:cNvPr>
            <p:cNvSpPr>
              <a:spLocks noChangeArrowheads="1"/>
            </p:cNvSpPr>
            <p:nvPr/>
          </p:nvSpPr>
          <p:spPr bwMode="auto">
            <a:xfrm>
              <a:off x="10299230" y="-303201"/>
              <a:ext cx="274537" cy="481308"/>
            </a:xfrm>
            <a:custGeom>
              <a:avLst/>
              <a:gdLst>
                <a:gd name="T0" fmla="*/ 435 w 769"/>
                <a:gd name="T1" fmla="*/ 700 h 1347"/>
                <a:gd name="T2" fmla="*/ 447 w 769"/>
                <a:gd name="T3" fmla="*/ 715 h 1347"/>
                <a:gd name="T4" fmla="*/ 368 w 769"/>
                <a:gd name="T5" fmla="*/ 781 h 1347"/>
                <a:gd name="T6" fmla="*/ 195 w 769"/>
                <a:gd name="T7" fmla="*/ 1014 h 1347"/>
                <a:gd name="T8" fmla="*/ 179 w 769"/>
                <a:gd name="T9" fmla="*/ 1064 h 1347"/>
                <a:gd name="T10" fmla="*/ 329 w 769"/>
                <a:gd name="T11" fmla="*/ 975 h 1347"/>
                <a:gd name="T12" fmla="*/ 441 w 769"/>
                <a:gd name="T13" fmla="*/ 902 h 1347"/>
                <a:gd name="T14" fmla="*/ 521 w 769"/>
                <a:gd name="T15" fmla="*/ 834 h 1347"/>
                <a:gd name="T16" fmla="*/ 667 w 769"/>
                <a:gd name="T17" fmla="*/ 514 h 1347"/>
                <a:gd name="T18" fmla="*/ 664 w 769"/>
                <a:gd name="T19" fmla="*/ 294 h 1347"/>
                <a:gd name="T20" fmla="*/ 624 w 769"/>
                <a:gd name="T21" fmla="*/ 117 h 1347"/>
                <a:gd name="T22" fmla="*/ 554 w 769"/>
                <a:gd name="T23" fmla="*/ 162 h 1347"/>
                <a:gd name="T24" fmla="*/ 323 w 769"/>
                <a:gd name="T25" fmla="*/ 347 h 1347"/>
                <a:gd name="T26" fmla="*/ 145 w 769"/>
                <a:gd name="T27" fmla="*/ 568 h 1347"/>
                <a:gd name="T28" fmla="*/ 141 w 769"/>
                <a:gd name="T29" fmla="*/ 944 h 1347"/>
                <a:gd name="T30" fmla="*/ 220 w 769"/>
                <a:gd name="T31" fmla="*/ 793 h 1347"/>
                <a:gd name="T32" fmla="*/ 226 w 769"/>
                <a:gd name="T33" fmla="*/ 768 h 1347"/>
                <a:gd name="T34" fmla="*/ 275 w 769"/>
                <a:gd name="T35" fmla="*/ 578 h 1347"/>
                <a:gd name="T36" fmla="*/ 322 w 769"/>
                <a:gd name="T37" fmla="*/ 526 h 1347"/>
                <a:gd name="T38" fmla="*/ 327 w 769"/>
                <a:gd name="T39" fmla="*/ 595 h 1347"/>
                <a:gd name="T40" fmla="*/ 379 w 769"/>
                <a:gd name="T41" fmla="*/ 520 h 1347"/>
                <a:gd name="T42" fmla="*/ 451 w 769"/>
                <a:gd name="T43" fmla="*/ 461 h 1347"/>
                <a:gd name="T44" fmla="*/ 309 w 769"/>
                <a:gd name="T45" fmla="*/ 766 h 1347"/>
                <a:gd name="T46" fmla="*/ 150 w 769"/>
                <a:gd name="T47" fmla="*/ 1141 h 1347"/>
                <a:gd name="T48" fmla="*/ 36 w 769"/>
                <a:gd name="T49" fmla="*/ 1346 h 1347"/>
                <a:gd name="T50" fmla="*/ 115 w 769"/>
                <a:gd name="T51" fmla="*/ 1006 h 1347"/>
                <a:gd name="T52" fmla="*/ 51 w 769"/>
                <a:gd name="T53" fmla="*/ 916 h 1347"/>
                <a:gd name="T54" fmla="*/ 29 w 769"/>
                <a:gd name="T55" fmla="*/ 640 h 1347"/>
                <a:gd name="T56" fmla="*/ 256 w 769"/>
                <a:gd name="T57" fmla="*/ 295 h 1347"/>
                <a:gd name="T58" fmla="*/ 509 w 769"/>
                <a:gd name="T59" fmla="*/ 93 h 1347"/>
                <a:gd name="T60" fmla="*/ 578 w 769"/>
                <a:gd name="T61" fmla="*/ 39 h 1347"/>
                <a:gd name="T62" fmla="*/ 702 w 769"/>
                <a:gd name="T63" fmla="*/ 82 h 1347"/>
                <a:gd name="T64" fmla="*/ 748 w 769"/>
                <a:gd name="T65" fmla="*/ 345 h 1347"/>
                <a:gd name="T66" fmla="*/ 756 w 769"/>
                <a:gd name="T67" fmla="*/ 493 h 1347"/>
                <a:gd name="T68" fmla="*/ 710 w 769"/>
                <a:gd name="T69" fmla="*/ 739 h 1347"/>
                <a:gd name="T70" fmla="*/ 573 w 769"/>
                <a:gd name="T71" fmla="*/ 920 h 1347"/>
                <a:gd name="T72" fmla="*/ 294 w 769"/>
                <a:gd name="T73" fmla="*/ 1115 h 1347"/>
                <a:gd name="T74" fmla="*/ 150 w 769"/>
                <a:gd name="T75" fmla="*/ 114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9" h="1347">
                  <a:moveTo>
                    <a:pt x="435" y="700"/>
                  </a:moveTo>
                  <a:lnTo>
                    <a:pt x="435" y="700"/>
                  </a:lnTo>
                  <a:cubicBezTo>
                    <a:pt x="439" y="705"/>
                    <a:pt x="443" y="710"/>
                    <a:pt x="447" y="715"/>
                  </a:cubicBezTo>
                  <a:lnTo>
                    <a:pt x="447" y="715"/>
                  </a:lnTo>
                  <a:cubicBezTo>
                    <a:pt x="420" y="736"/>
                    <a:pt x="396" y="760"/>
                    <a:pt x="368" y="781"/>
                  </a:cubicBezTo>
                  <a:lnTo>
                    <a:pt x="368" y="781"/>
                  </a:lnTo>
                  <a:cubicBezTo>
                    <a:pt x="287" y="841"/>
                    <a:pt x="225" y="915"/>
                    <a:pt x="195" y="1014"/>
                  </a:cubicBezTo>
                  <a:lnTo>
                    <a:pt x="195" y="1014"/>
                  </a:lnTo>
                  <a:cubicBezTo>
                    <a:pt x="191" y="1028"/>
                    <a:pt x="186" y="1043"/>
                    <a:pt x="179" y="1064"/>
                  </a:cubicBezTo>
                  <a:lnTo>
                    <a:pt x="179" y="1064"/>
                  </a:lnTo>
                  <a:cubicBezTo>
                    <a:pt x="235" y="1029"/>
                    <a:pt x="278" y="991"/>
                    <a:pt x="329" y="975"/>
                  </a:cubicBezTo>
                  <a:lnTo>
                    <a:pt x="329" y="975"/>
                  </a:lnTo>
                  <a:cubicBezTo>
                    <a:pt x="376" y="960"/>
                    <a:pt x="408" y="932"/>
                    <a:pt x="441" y="902"/>
                  </a:cubicBezTo>
                  <a:lnTo>
                    <a:pt x="441" y="902"/>
                  </a:lnTo>
                  <a:cubicBezTo>
                    <a:pt x="468" y="879"/>
                    <a:pt x="494" y="856"/>
                    <a:pt x="521" y="834"/>
                  </a:cubicBezTo>
                  <a:lnTo>
                    <a:pt x="521" y="834"/>
                  </a:lnTo>
                  <a:cubicBezTo>
                    <a:pt x="621" y="751"/>
                    <a:pt x="660" y="639"/>
                    <a:pt x="667" y="514"/>
                  </a:cubicBezTo>
                  <a:lnTo>
                    <a:pt x="667" y="514"/>
                  </a:lnTo>
                  <a:cubicBezTo>
                    <a:pt x="670" y="441"/>
                    <a:pt x="664" y="368"/>
                    <a:pt x="664" y="294"/>
                  </a:cubicBezTo>
                  <a:lnTo>
                    <a:pt x="664" y="294"/>
                  </a:lnTo>
                  <a:cubicBezTo>
                    <a:pt x="664" y="234"/>
                    <a:pt x="641" y="182"/>
                    <a:pt x="624" y="117"/>
                  </a:cubicBezTo>
                  <a:lnTo>
                    <a:pt x="624" y="117"/>
                  </a:lnTo>
                  <a:cubicBezTo>
                    <a:pt x="597" y="134"/>
                    <a:pt x="574" y="146"/>
                    <a:pt x="554" y="162"/>
                  </a:cubicBezTo>
                  <a:lnTo>
                    <a:pt x="554" y="162"/>
                  </a:lnTo>
                  <a:cubicBezTo>
                    <a:pt x="476" y="223"/>
                    <a:pt x="399" y="283"/>
                    <a:pt x="323" y="347"/>
                  </a:cubicBezTo>
                  <a:lnTo>
                    <a:pt x="323" y="347"/>
                  </a:lnTo>
                  <a:cubicBezTo>
                    <a:pt x="250" y="409"/>
                    <a:pt x="188" y="481"/>
                    <a:pt x="145" y="568"/>
                  </a:cubicBezTo>
                  <a:lnTo>
                    <a:pt x="145" y="568"/>
                  </a:lnTo>
                  <a:cubicBezTo>
                    <a:pt x="85" y="690"/>
                    <a:pt x="83" y="813"/>
                    <a:pt x="141" y="944"/>
                  </a:cubicBezTo>
                  <a:lnTo>
                    <a:pt x="141" y="944"/>
                  </a:lnTo>
                  <a:cubicBezTo>
                    <a:pt x="169" y="890"/>
                    <a:pt x="195" y="842"/>
                    <a:pt x="220" y="793"/>
                  </a:cubicBezTo>
                  <a:lnTo>
                    <a:pt x="220" y="793"/>
                  </a:lnTo>
                  <a:cubicBezTo>
                    <a:pt x="224" y="786"/>
                    <a:pt x="227" y="776"/>
                    <a:pt x="226" y="768"/>
                  </a:cubicBezTo>
                  <a:lnTo>
                    <a:pt x="226" y="768"/>
                  </a:lnTo>
                  <a:cubicBezTo>
                    <a:pt x="219" y="698"/>
                    <a:pt x="250" y="639"/>
                    <a:pt x="275" y="578"/>
                  </a:cubicBezTo>
                  <a:lnTo>
                    <a:pt x="275" y="578"/>
                  </a:lnTo>
                  <a:cubicBezTo>
                    <a:pt x="284" y="558"/>
                    <a:pt x="293" y="536"/>
                    <a:pt x="322" y="526"/>
                  </a:cubicBezTo>
                  <a:lnTo>
                    <a:pt x="322" y="526"/>
                  </a:lnTo>
                  <a:cubicBezTo>
                    <a:pt x="323" y="547"/>
                    <a:pt x="324" y="565"/>
                    <a:pt x="327" y="595"/>
                  </a:cubicBezTo>
                  <a:lnTo>
                    <a:pt x="327" y="595"/>
                  </a:lnTo>
                  <a:cubicBezTo>
                    <a:pt x="348" y="564"/>
                    <a:pt x="363" y="542"/>
                    <a:pt x="379" y="520"/>
                  </a:cubicBezTo>
                  <a:lnTo>
                    <a:pt x="379" y="520"/>
                  </a:lnTo>
                  <a:cubicBezTo>
                    <a:pt x="395" y="499"/>
                    <a:pt x="410" y="474"/>
                    <a:pt x="451" y="461"/>
                  </a:cubicBezTo>
                  <a:lnTo>
                    <a:pt x="451" y="461"/>
                  </a:lnTo>
                  <a:cubicBezTo>
                    <a:pt x="401" y="568"/>
                    <a:pt x="357" y="663"/>
                    <a:pt x="309" y="766"/>
                  </a:cubicBezTo>
                  <a:lnTo>
                    <a:pt x="309" y="766"/>
                  </a:lnTo>
                  <a:cubicBezTo>
                    <a:pt x="357" y="741"/>
                    <a:pt x="396" y="721"/>
                    <a:pt x="435" y="700"/>
                  </a:cubicBezTo>
                  <a:close/>
                  <a:moveTo>
                    <a:pt x="150" y="1141"/>
                  </a:moveTo>
                  <a:lnTo>
                    <a:pt x="150" y="1141"/>
                  </a:lnTo>
                  <a:cubicBezTo>
                    <a:pt x="110" y="1209"/>
                    <a:pt x="98" y="1286"/>
                    <a:pt x="36" y="1346"/>
                  </a:cubicBezTo>
                  <a:lnTo>
                    <a:pt x="36" y="1346"/>
                  </a:lnTo>
                  <a:cubicBezTo>
                    <a:pt x="31" y="1219"/>
                    <a:pt x="77" y="1113"/>
                    <a:pt x="115" y="1006"/>
                  </a:cubicBezTo>
                  <a:lnTo>
                    <a:pt x="115" y="1006"/>
                  </a:lnTo>
                  <a:cubicBezTo>
                    <a:pt x="93" y="975"/>
                    <a:pt x="69" y="947"/>
                    <a:pt x="51" y="916"/>
                  </a:cubicBezTo>
                  <a:lnTo>
                    <a:pt x="51" y="916"/>
                  </a:lnTo>
                  <a:cubicBezTo>
                    <a:pt x="0" y="828"/>
                    <a:pt x="4" y="734"/>
                    <a:pt x="29" y="640"/>
                  </a:cubicBezTo>
                  <a:lnTo>
                    <a:pt x="29" y="640"/>
                  </a:lnTo>
                  <a:cubicBezTo>
                    <a:pt x="66" y="500"/>
                    <a:pt x="149" y="388"/>
                    <a:pt x="256" y="295"/>
                  </a:cubicBezTo>
                  <a:lnTo>
                    <a:pt x="256" y="295"/>
                  </a:lnTo>
                  <a:cubicBezTo>
                    <a:pt x="337" y="224"/>
                    <a:pt x="424" y="160"/>
                    <a:pt x="509" y="93"/>
                  </a:cubicBezTo>
                  <a:lnTo>
                    <a:pt x="509" y="93"/>
                  </a:lnTo>
                  <a:cubicBezTo>
                    <a:pt x="531" y="74"/>
                    <a:pt x="554" y="56"/>
                    <a:pt x="578" y="39"/>
                  </a:cubicBezTo>
                  <a:lnTo>
                    <a:pt x="578" y="39"/>
                  </a:lnTo>
                  <a:cubicBezTo>
                    <a:pt x="628" y="2"/>
                    <a:pt x="679" y="0"/>
                    <a:pt x="702" y="82"/>
                  </a:cubicBezTo>
                  <a:lnTo>
                    <a:pt x="702" y="82"/>
                  </a:lnTo>
                  <a:cubicBezTo>
                    <a:pt x="727" y="167"/>
                    <a:pt x="752" y="253"/>
                    <a:pt x="748" y="345"/>
                  </a:cubicBezTo>
                  <a:lnTo>
                    <a:pt x="748" y="345"/>
                  </a:lnTo>
                  <a:cubicBezTo>
                    <a:pt x="745" y="395"/>
                    <a:pt x="750" y="445"/>
                    <a:pt x="756" y="493"/>
                  </a:cubicBezTo>
                  <a:lnTo>
                    <a:pt x="756" y="493"/>
                  </a:lnTo>
                  <a:cubicBezTo>
                    <a:pt x="768" y="581"/>
                    <a:pt x="735" y="659"/>
                    <a:pt x="710" y="739"/>
                  </a:cubicBezTo>
                  <a:lnTo>
                    <a:pt x="710" y="739"/>
                  </a:lnTo>
                  <a:cubicBezTo>
                    <a:pt x="685" y="815"/>
                    <a:pt x="635" y="870"/>
                    <a:pt x="573" y="920"/>
                  </a:cubicBezTo>
                  <a:lnTo>
                    <a:pt x="573" y="920"/>
                  </a:lnTo>
                  <a:cubicBezTo>
                    <a:pt x="485" y="992"/>
                    <a:pt x="397" y="1063"/>
                    <a:pt x="294" y="1115"/>
                  </a:cubicBezTo>
                  <a:lnTo>
                    <a:pt x="294" y="1115"/>
                  </a:lnTo>
                  <a:cubicBezTo>
                    <a:pt x="251" y="1137"/>
                    <a:pt x="206" y="1159"/>
                    <a:pt x="150" y="1141"/>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8" name="Freeform 197">
              <a:extLst>
                <a:ext uri="{FF2B5EF4-FFF2-40B4-BE49-F238E27FC236}">
                  <a16:creationId xmlns="" xmlns:a16="http://schemas.microsoft.com/office/drawing/2014/main" id="{C7933804-1F53-9A4B-A732-13C32C28FF7A}"/>
                </a:ext>
              </a:extLst>
            </p:cNvPr>
            <p:cNvSpPr>
              <a:spLocks noChangeArrowheads="1"/>
            </p:cNvSpPr>
            <p:nvPr/>
          </p:nvSpPr>
          <p:spPr bwMode="auto">
            <a:xfrm>
              <a:off x="12069817" y="6789574"/>
              <a:ext cx="413542" cy="345776"/>
            </a:xfrm>
            <a:custGeom>
              <a:avLst/>
              <a:gdLst>
                <a:gd name="T0" fmla="*/ 636 w 1155"/>
                <a:gd name="T1" fmla="*/ 549 h 965"/>
                <a:gd name="T2" fmla="*/ 640 w 1155"/>
                <a:gd name="T3" fmla="*/ 567 h 965"/>
                <a:gd name="T4" fmla="*/ 541 w 1155"/>
                <a:gd name="T5" fmla="*/ 593 h 965"/>
                <a:gd name="T6" fmla="*/ 285 w 1155"/>
                <a:gd name="T7" fmla="*/ 731 h 965"/>
                <a:gd name="T8" fmla="*/ 249 w 1155"/>
                <a:gd name="T9" fmla="*/ 769 h 965"/>
                <a:gd name="T10" fmla="*/ 422 w 1155"/>
                <a:gd name="T11" fmla="*/ 752 h 965"/>
                <a:gd name="T12" fmla="*/ 555 w 1155"/>
                <a:gd name="T13" fmla="*/ 734 h 965"/>
                <a:gd name="T14" fmla="*/ 656 w 1155"/>
                <a:gd name="T15" fmla="*/ 707 h 965"/>
                <a:gd name="T16" fmla="*/ 924 w 1155"/>
                <a:gd name="T17" fmla="*/ 479 h 965"/>
                <a:gd name="T18" fmla="*/ 1016 w 1155"/>
                <a:gd name="T19" fmla="*/ 280 h 965"/>
                <a:gd name="T20" fmla="*/ 1055 w 1155"/>
                <a:gd name="T21" fmla="*/ 103 h 965"/>
                <a:gd name="T22" fmla="*/ 973 w 1155"/>
                <a:gd name="T23" fmla="*/ 112 h 965"/>
                <a:gd name="T24" fmla="*/ 685 w 1155"/>
                <a:gd name="T25" fmla="*/ 182 h 965"/>
                <a:gd name="T26" fmla="*/ 430 w 1155"/>
                <a:gd name="T27" fmla="*/ 306 h 965"/>
                <a:gd name="T28" fmla="*/ 265 w 1155"/>
                <a:gd name="T29" fmla="*/ 644 h 965"/>
                <a:gd name="T30" fmla="*/ 401 w 1155"/>
                <a:gd name="T31" fmla="*/ 542 h 965"/>
                <a:gd name="T32" fmla="*/ 418 w 1155"/>
                <a:gd name="T33" fmla="*/ 521 h 965"/>
                <a:gd name="T34" fmla="*/ 543 w 1155"/>
                <a:gd name="T35" fmla="*/ 371 h 965"/>
                <a:gd name="T36" fmla="*/ 607 w 1155"/>
                <a:gd name="T37" fmla="*/ 344 h 965"/>
                <a:gd name="T38" fmla="*/ 582 w 1155"/>
                <a:gd name="T39" fmla="*/ 407 h 965"/>
                <a:gd name="T40" fmla="*/ 662 w 1155"/>
                <a:gd name="T41" fmla="*/ 362 h 965"/>
                <a:gd name="T42" fmla="*/ 752 w 1155"/>
                <a:gd name="T43" fmla="*/ 340 h 965"/>
                <a:gd name="T44" fmla="*/ 493 w 1155"/>
                <a:gd name="T45" fmla="*/ 555 h 965"/>
                <a:gd name="T46" fmla="*/ 190 w 1155"/>
                <a:gd name="T47" fmla="*/ 827 h 965"/>
                <a:gd name="T48" fmla="*/ 0 w 1155"/>
                <a:gd name="T49" fmla="*/ 964 h 965"/>
                <a:gd name="T50" fmla="*/ 215 w 1155"/>
                <a:gd name="T51" fmla="*/ 689 h 965"/>
                <a:gd name="T52" fmla="*/ 196 w 1155"/>
                <a:gd name="T53" fmla="*/ 581 h 965"/>
                <a:gd name="T54" fmla="*/ 294 w 1155"/>
                <a:gd name="T55" fmla="*/ 321 h 965"/>
                <a:gd name="T56" fmla="*/ 646 w 1155"/>
                <a:gd name="T57" fmla="*/ 107 h 965"/>
                <a:gd name="T58" fmla="*/ 961 w 1155"/>
                <a:gd name="T59" fmla="*/ 31 h 965"/>
                <a:gd name="T60" fmla="*/ 1047 w 1155"/>
                <a:gd name="T61" fmla="*/ 11 h 965"/>
                <a:gd name="T62" fmla="*/ 1141 w 1155"/>
                <a:gd name="T63" fmla="*/ 103 h 965"/>
                <a:gd name="T64" fmla="*/ 1070 w 1155"/>
                <a:gd name="T65" fmla="*/ 361 h 965"/>
                <a:gd name="T66" fmla="*/ 1015 w 1155"/>
                <a:gd name="T67" fmla="*/ 499 h 965"/>
                <a:gd name="T68" fmla="*/ 868 w 1155"/>
                <a:gd name="T69" fmla="*/ 701 h 965"/>
                <a:gd name="T70" fmla="*/ 667 w 1155"/>
                <a:gd name="T71" fmla="*/ 807 h 965"/>
                <a:gd name="T72" fmla="*/ 331 w 1155"/>
                <a:gd name="T73" fmla="*/ 865 h 965"/>
                <a:gd name="T74" fmla="*/ 190 w 1155"/>
                <a:gd name="T75" fmla="*/ 82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965">
                  <a:moveTo>
                    <a:pt x="636" y="549"/>
                  </a:moveTo>
                  <a:lnTo>
                    <a:pt x="636" y="549"/>
                  </a:lnTo>
                  <a:cubicBezTo>
                    <a:pt x="637" y="555"/>
                    <a:pt x="639" y="561"/>
                    <a:pt x="640" y="567"/>
                  </a:cubicBezTo>
                  <a:lnTo>
                    <a:pt x="640" y="567"/>
                  </a:lnTo>
                  <a:cubicBezTo>
                    <a:pt x="607" y="576"/>
                    <a:pt x="574" y="587"/>
                    <a:pt x="541" y="593"/>
                  </a:cubicBezTo>
                  <a:lnTo>
                    <a:pt x="541" y="593"/>
                  </a:lnTo>
                  <a:cubicBezTo>
                    <a:pt x="441" y="613"/>
                    <a:pt x="354" y="654"/>
                    <a:pt x="285" y="731"/>
                  </a:cubicBezTo>
                  <a:lnTo>
                    <a:pt x="285" y="731"/>
                  </a:lnTo>
                  <a:cubicBezTo>
                    <a:pt x="275" y="742"/>
                    <a:pt x="265" y="752"/>
                    <a:pt x="249" y="769"/>
                  </a:cubicBezTo>
                  <a:lnTo>
                    <a:pt x="249" y="769"/>
                  </a:lnTo>
                  <a:cubicBezTo>
                    <a:pt x="314" y="762"/>
                    <a:pt x="370" y="746"/>
                    <a:pt x="422" y="752"/>
                  </a:cubicBezTo>
                  <a:lnTo>
                    <a:pt x="422" y="752"/>
                  </a:lnTo>
                  <a:cubicBezTo>
                    <a:pt x="471" y="759"/>
                    <a:pt x="512" y="747"/>
                    <a:pt x="555" y="734"/>
                  </a:cubicBezTo>
                  <a:lnTo>
                    <a:pt x="555" y="734"/>
                  </a:lnTo>
                  <a:cubicBezTo>
                    <a:pt x="589" y="725"/>
                    <a:pt x="622" y="716"/>
                    <a:pt x="656" y="707"/>
                  </a:cubicBezTo>
                  <a:lnTo>
                    <a:pt x="656" y="707"/>
                  </a:lnTo>
                  <a:cubicBezTo>
                    <a:pt x="783" y="674"/>
                    <a:pt x="865" y="589"/>
                    <a:pt x="924" y="479"/>
                  </a:cubicBezTo>
                  <a:lnTo>
                    <a:pt x="924" y="479"/>
                  </a:lnTo>
                  <a:cubicBezTo>
                    <a:pt x="959" y="415"/>
                    <a:pt x="985" y="346"/>
                    <a:pt x="1016" y="280"/>
                  </a:cubicBezTo>
                  <a:lnTo>
                    <a:pt x="1016" y="280"/>
                  </a:lnTo>
                  <a:cubicBezTo>
                    <a:pt x="1041" y="226"/>
                    <a:pt x="1043" y="168"/>
                    <a:pt x="1055" y="103"/>
                  </a:cubicBezTo>
                  <a:lnTo>
                    <a:pt x="1055" y="103"/>
                  </a:lnTo>
                  <a:cubicBezTo>
                    <a:pt x="1023" y="107"/>
                    <a:pt x="997" y="107"/>
                    <a:pt x="973" y="112"/>
                  </a:cubicBezTo>
                  <a:lnTo>
                    <a:pt x="973" y="112"/>
                  </a:lnTo>
                  <a:cubicBezTo>
                    <a:pt x="877" y="135"/>
                    <a:pt x="780" y="156"/>
                    <a:pt x="685" y="182"/>
                  </a:cubicBezTo>
                  <a:lnTo>
                    <a:pt x="685" y="182"/>
                  </a:lnTo>
                  <a:cubicBezTo>
                    <a:pt x="592" y="206"/>
                    <a:pt x="505" y="246"/>
                    <a:pt x="430" y="306"/>
                  </a:cubicBezTo>
                  <a:lnTo>
                    <a:pt x="430" y="306"/>
                  </a:lnTo>
                  <a:cubicBezTo>
                    <a:pt x="323" y="391"/>
                    <a:pt x="269" y="501"/>
                    <a:pt x="265" y="644"/>
                  </a:cubicBezTo>
                  <a:lnTo>
                    <a:pt x="265" y="644"/>
                  </a:lnTo>
                  <a:cubicBezTo>
                    <a:pt x="314" y="608"/>
                    <a:pt x="358" y="575"/>
                    <a:pt x="401" y="542"/>
                  </a:cubicBezTo>
                  <a:lnTo>
                    <a:pt x="401" y="542"/>
                  </a:lnTo>
                  <a:cubicBezTo>
                    <a:pt x="408" y="537"/>
                    <a:pt x="415" y="529"/>
                    <a:pt x="418" y="521"/>
                  </a:cubicBezTo>
                  <a:lnTo>
                    <a:pt x="418" y="521"/>
                  </a:lnTo>
                  <a:cubicBezTo>
                    <a:pt x="441" y="455"/>
                    <a:pt x="494" y="414"/>
                    <a:pt x="543" y="371"/>
                  </a:cubicBezTo>
                  <a:lnTo>
                    <a:pt x="543" y="371"/>
                  </a:lnTo>
                  <a:cubicBezTo>
                    <a:pt x="559" y="355"/>
                    <a:pt x="578" y="340"/>
                    <a:pt x="607" y="344"/>
                  </a:cubicBezTo>
                  <a:lnTo>
                    <a:pt x="607" y="344"/>
                  </a:lnTo>
                  <a:cubicBezTo>
                    <a:pt x="600" y="363"/>
                    <a:pt x="593" y="380"/>
                    <a:pt x="582" y="407"/>
                  </a:cubicBezTo>
                  <a:lnTo>
                    <a:pt x="582" y="407"/>
                  </a:lnTo>
                  <a:cubicBezTo>
                    <a:pt x="615" y="389"/>
                    <a:pt x="638" y="375"/>
                    <a:pt x="662" y="362"/>
                  </a:cubicBezTo>
                  <a:lnTo>
                    <a:pt x="662" y="362"/>
                  </a:lnTo>
                  <a:cubicBezTo>
                    <a:pt x="685" y="350"/>
                    <a:pt x="709" y="334"/>
                    <a:pt x="752" y="340"/>
                  </a:cubicBezTo>
                  <a:lnTo>
                    <a:pt x="752" y="340"/>
                  </a:lnTo>
                  <a:cubicBezTo>
                    <a:pt x="661" y="415"/>
                    <a:pt x="581" y="483"/>
                    <a:pt x="493" y="555"/>
                  </a:cubicBezTo>
                  <a:lnTo>
                    <a:pt x="493" y="555"/>
                  </a:lnTo>
                  <a:cubicBezTo>
                    <a:pt x="547" y="553"/>
                    <a:pt x="592" y="551"/>
                    <a:pt x="636" y="549"/>
                  </a:cubicBezTo>
                  <a:close/>
                  <a:moveTo>
                    <a:pt x="190" y="827"/>
                  </a:moveTo>
                  <a:lnTo>
                    <a:pt x="190" y="827"/>
                  </a:lnTo>
                  <a:cubicBezTo>
                    <a:pt x="125" y="870"/>
                    <a:pt x="81" y="936"/>
                    <a:pt x="0" y="964"/>
                  </a:cubicBezTo>
                  <a:lnTo>
                    <a:pt x="0" y="964"/>
                  </a:lnTo>
                  <a:cubicBezTo>
                    <a:pt x="49" y="847"/>
                    <a:pt x="136" y="770"/>
                    <a:pt x="215" y="689"/>
                  </a:cubicBezTo>
                  <a:lnTo>
                    <a:pt x="215" y="689"/>
                  </a:lnTo>
                  <a:cubicBezTo>
                    <a:pt x="209" y="653"/>
                    <a:pt x="199" y="617"/>
                    <a:pt x="196" y="581"/>
                  </a:cubicBezTo>
                  <a:lnTo>
                    <a:pt x="196" y="581"/>
                  </a:lnTo>
                  <a:cubicBezTo>
                    <a:pt x="188" y="479"/>
                    <a:pt x="231" y="396"/>
                    <a:pt x="294" y="321"/>
                  </a:cubicBezTo>
                  <a:lnTo>
                    <a:pt x="294" y="321"/>
                  </a:lnTo>
                  <a:cubicBezTo>
                    <a:pt x="388" y="211"/>
                    <a:pt x="509" y="145"/>
                    <a:pt x="646" y="107"/>
                  </a:cubicBezTo>
                  <a:lnTo>
                    <a:pt x="646" y="107"/>
                  </a:lnTo>
                  <a:cubicBezTo>
                    <a:pt x="750" y="77"/>
                    <a:pt x="856" y="56"/>
                    <a:pt x="961" y="31"/>
                  </a:cubicBezTo>
                  <a:lnTo>
                    <a:pt x="961" y="31"/>
                  </a:lnTo>
                  <a:cubicBezTo>
                    <a:pt x="989" y="24"/>
                    <a:pt x="1018" y="17"/>
                    <a:pt x="1047" y="11"/>
                  </a:cubicBezTo>
                  <a:lnTo>
                    <a:pt x="1047" y="11"/>
                  </a:lnTo>
                  <a:cubicBezTo>
                    <a:pt x="1108" y="0"/>
                    <a:pt x="1154" y="19"/>
                    <a:pt x="1141" y="103"/>
                  </a:cubicBezTo>
                  <a:lnTo>
                    <a:pt x="1141" y="103"/>
                  </a:lnTo>
                  <a:cubicBezTo>
                    <a:pt x="1127" y="191"/>
                    <a:pt x="1113" y="280"/>
                    <a:pt x="1070" y="361"/>
                  </a:cubicBezTo>
                  <a:lnTo>
                    <a:pt x="1070" y="361"/>
                  </a:lnTo>
                  <a:cubicBezTo>
                    <a:pt x="1047" y="405"/>
                    <a:pt x="1029" y="452"/>
                    <a:pt x="1015" y="499"/>
                  </a:cubicBezTo>
                  <a:lnTo>
                    <a:pt x="1015" y="499"/>
                  </a:lnTo>
                  <a:cubicBezTo>
                    <a:pt x="987" y="583"/>
                    <a:pt x="925" y="640"/>
                    <a:pt x="868" y="701"/>
                  </a:cubicBezTo>
                  <a:lnTo>
                    <a:pt x="868" y="701"/>
                  </a:lnTo>
                  <a:cubicBezTo>
                    <a:pt x="813" y="759"/>
                    <a:pt x="744" y="788"/>
                    <a:pt x="667" y="807"/>
                  </a:cubicBezTo>
                  <a:lnTo>
                    <a:pt x="667" y="807"/>
                  </a:lnTo>
                  <a:cubicBezTo>
                    <a:pt x="556" y="835"/>
                    <a:pt x="446" y="861"/>
                    <a:pt x="331" y="865"/>
                  </a:cubicBezTo>
                  <a:lnTo>
                    <a:pt x="331" y="865"/>
                  </a:lnTo>
                  <a:cubicBezTo>
                    <a:pt x="283" y="866"/>
                    <a:pt x="233" y="867"/>
                    <a:pt x="190" y="827"/>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9" name="Freeform 198">
              <a:extLst>
                <a:ext uri="{FF2B5EF4-FFF2-40B4-BE49-F238E27FC236}">
                  <a16:creationId xmlns="" xmlns:a16="http://schemas.microsoft.com/office/drawing/2014/main" id="{3DA55F0E-29CB-C441-AC70-299E6D220E9B}"/>
                </a:ext>
              </a:extLst>
            </p:cNvPr>
            <p:cNvSpPr>
              <a:spLocks noChangeArrowheads="1"/>
            </p:cNvSpPr>
            <p:nvPr/>
          </p:nvSpPr>
          <p:spPr bwMode="auto">
            <a:xfrm>
              <a:off x="9784909" y="642041"/>
              <a:ext cx="411805" cy="347514"/>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0" name="Freeform 200">
              <a:extLst>
                <a:ext uri="{FF2B5EF4-FFF2-40B4-BE49-F238E27FC236}">
                  <a16:creationId xmlns="" xmlns:a16="http://schemas.microsoft.com/office/drawing/2014/main" id="{85AE9BEF-6542-DD44-B072-8397E27D7F9E}"/>
                </a:ext>
              </a:extLst>
            </p:cNvPr>
            <p:cNvSpPr>
              <a:spLocks noChangeArrowheads="1"/>
            </p:cNvSpPr>
            <p:nvPr/>
          </p:nvSpPr>
          <p:spPr bwMode="auto">
            <a:xfrm>
              <a:off x="12419068" y="4200590"/>
              <a:ext cx="203297" cy="540384"/>
            </a:xfrm>
            <a:custGeom>
              <a:avLst/>
              <a:gdLst>
                <a:gd name="T0" fmla="*/ 386 w 568"/>
                <a:gd name="T1" fmla="*/ 1510 h 1511"/>
                <a:gd name="T2" fmla="*/ 386 w 568"/>
                <a:gd name="T3" fmla="*/ 1510 h 1511"/>
                <a:gd name="T4" fmla="*/ 300 w 568"/>
                <a:gd name="T5" fmla="*/ 1357 h 1511"/>
                <a:gd name="T6" fmla="*/ 300 w 568"/>
                <a:gd name="T7" fmla="*/ 1357 h 1511"/>
                <a:gd name="T8" fmla="*/ 284 w 568"/>
                <a:gd name="T9" fmla="*/ 1171 h 1511"/>
                <a:gd name="T10" fmla="*/ 284 w 568"/>
                <a:gd name="T11" fmla="*/ 1171 h 1511"/>
                <a:gd name="T12" fmla="*/ 259 w 568"/>
                <a:gd name="T13" fmla="*/ 1106 h 1511"/>
                <a:gd name="T14" fmla="*/ 259 w 568"/>
                <a:gd name="T15" fmla="*/ 1106 h 1511"/>
                <a:gd name="T16" fmla="*/ 50 w 568"/>
                <a:gd name="T17" fmla="*/ 689 h 1511"/>
                <a:gd name="T18" fmla="*/ 50 w 568"/>
                <a:gd name="T19" fmla="*/ 689 h 1511"/>
                <a:gd name="T20" fmla="*/ 18 w 568"/>
                <a:gd name="T21" fmla="*/ 505 h 1511"/>
                <a:gd name="T22" fmla="*/ 18 w 568"/>
                <a:gd name="T23" fmla="*/ 505 h 1511"/>
                <a:gd name="T24" fmla="*/ 97 w 568"/>
                <a:gd name="T25" fmla="*/ 157 h 1511"/>
                <a:gd name="T26" fmla="*/ 97 w 568"/>
                <a:gd name="T27" fmla="*/ 157 h 1511"/>
                <a:gd name="T28" fmla="*/ 169 w 568"/>
                <a:gd name="T29" fmla="*/ 34 h 1511"/>
                <a:gd name="T30" fmla="*/ 169 w 568"/>
                <a:gd name="T31" fmla="*/ 34 h 1511"/>
                <a:gd name="T32" fmla="*/ 237 w 568"/>
                <a:gd name="T33" fmla="*/ 32 h 1511"/>
                <a:gd name="T34" fmla="*/ 237 w 568"/>
                <a:gd name="T35" fmla="*/ 32 h 1511"/>
                <a:gd name="T36" fmla="*/ 293 w 568"/>
                <a:gd name="T37" fmla="*/ 97 h 1511"/>
                <a:gd name="T38" fmla="*/ 293 w 568"/>
                <a:gd name="T39" fmla="*/ 97 h 1511"/>
                <a:gd name="T40" fmla="*/ 511 w 568"/>
                <a:gd name="T41" fmla="*/ 448 h 1511"/>
                <a:gd name="T42" fmla="*/ 511 w 568"/>
                <a:gd name="T43" fmla="*/ 448 h 1511"/>
                <a:gd name="T44" fmla="*/ 534 w 568"/>
                <a:gd name="T45" fmla="*/ 859 h 1511"/>
                <a:gd name="T46" fmla="*/ 534 w 568"/>
                <a:gd name="T47" fmla="*/ 859 h 1511"/>
                <a:gd name="T48" fmla="*/ 445 w 568"/>
                <a:gd name="T49" fmla="*/ 1192 h 1511"/>
                <a:gd name="T50" fmla="*/ 445 w 568"/>
                <a:gd name="T51" fmla="*/ 1192 h 1511"/>
                <a:gd name="T52" fmla="*/ 408 w 568"/>
                <a:gd name="T53" fmla="*/ 1257 h 1511"/>
                <a:gd name="T54" fmla="*/ 408 w 568"/>
                <a:gd name="T55" fmla="*/ 1257 h 1511"/>
                <a:gd name="T56" fmla="*/ 382 w 568"/>
                <a:gd name="T57" fmla="*/ 1144 h 1511"/>
                <a:gd name="T58" fmla="*/ 382 w 568"/>
                <a:gd name="T59" fmla="*/ 1144 h 1511"/>
                <a:gd name="T60" fmla="*/ 430 w 568"/>
                <a:gd name="T61" fmla="*/ 908 h 1511"/>
                <a:gd name="T62" fmla="*/ 430 w 568"/>
                <a:gd name="T63" fmla="*/ 908 h 1511"/>
                <a:gd name="T64" fmla="*/ 456 w 568"/>
                <a:gd name="T65" fmla="*/ 576 h 1511"/>
                <a:gd name="T66" fmla="*/ 456 w 568"/>
                <a:gd name="T67" fmla="*/ 576 h 1511"/>
                <a:gd name="T68" fmla="*/ 217 w 568"/>
                <a:gd name="T69" fmla="*/ 112 h 1511"/>
                <a:gd name="T70" fmla="*/ 217 w 568"/>
                <a:gd name="T71" fmla="*/ 112 h 1511"/>
                <a:gd name="T72" fmla="*/ 197 w 568"/>
                <a:gd name="T73" fmla="*/ 135 h 1511"/>
                <a:gd name="T74" fmla="*/ 197 w 568"/>
                <a:gd name="T75" fmla="*/ 135 h 1511"/>
                <a:gd name="T76" fmla="*/ 110 w 568"/>
                <a:gd name="T77" fmla="*/ 608 h 1511"/>
                <a:gd name="T78" fmla="*/ 110 w 568"/>
                <a:gd name="T79" fmla="*/ 608 h 1511"/>
                <a:gd name="T80" fmla="*/ 238 w 568"/>
                <a:gd name="T81" fmla="*/ 975 h 1511"/>
                <a:gd name="T82" fmla="*/ 238 w 568"/>
                <a:gd name="T83" fmla="*/ 975 h 1511"/>
                <a:gd name="T84" fmla="*/ 272 w 568"/>
                <a:gd name="T85" fmla="*/ 1019 h 1511"/>
                <a:gd name="T86" fmla="*/ 272 w 568"/>
                <a:gd name="T87" fmla="*/ 1019 h 1511"/>
                <a:gd name="T88" fmla="*/ 280 w 568"/>
                <a:gd name="T89" fmla="*/ 810 h 1511"/>
                <a:gd name="T90" fmla="*/ 280 w 568"/>
                <a:gd name="T91" fmla="*/ 810 h 1511"/>
                <a:gd name="T92" fmla="*/ 288 w 568"/>
                <a:gd name="T93" fmla="*/ 598 h 1511"/>
                <a:gd name="T94" fmla="*/ 288 w 568"/>
                <a:gd name="T95" fmla="*/ 598 h 1511"/>
                <a:gd name="T96" fmla="*/ 301 w 568"/>
                <a:gd name="T97" fmla="*/ 597 h 1511"/>
                <a:gd name="T98" fmla="*/ 301 w 568"/>
                <a:gd name="T99" fmla="*/ 597 h 1511"/>
                <a:gd name="T100" fmla="*/ 325 w 568"/>
                <a:gd name="T101" fmla="*/ 731 h 1511"/>
                <a:gd name="T102" fmla="*/ 325 w 568"/>
                <a:gd name="T103" fmla="*/ 731 h 1511"/>
                <a:gd name="T104" fmla="*/ 374 w 568"/>
                <a:gd name="T105" fmla="*/ 1250 h 1511"/>
                <a:gd name="T106" fmla="*/ 374 w 568"/>
                <a:gd name="T107" fmla="*/ 1250 h 1511"/>
                <a:gd name="T108" fmla="*/ 399 w 568"/>
                <a:gd name="T109" fmla="*/ 1440 h 1511"/>
                <a:gd name="T110" fmla="*/ 399 w 568"/>
                <a:gd name="T111" fmla="*/ 1440 h 1511"/>
                <a:gd name="T112" fmla="*/ 400 w 568"/>
                <a:gd name="T113" fmla="*/ 1508 h 1511"/>
                <a:gd name="T114" fmla="*/ 400 w 568"/>
                <a:gd name="T115" fmla="*/ 1508 h 1511"/>
                <a:gd name="T116" fmla="*/ 386 w 568"/>
                <a:gd name="T117" fmla="*/ 151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1511">
                  <a:moveTo>
                    <a:pt x="386" y="1510"/>
                  </a:moveTo>
                  <a:lnTo>
                    <a:pt x="386" y="1510"/>
                  </a:lnTo>
                  <a:cubicBezTo>
                    <a:pt x="340" y="1469"/>
                    <a:pt x="309" y="1419"/>
                    <a:pt x="300" y="1357"/>
                  </a:cubicBezTo>
                  <a:lnTo>
                    <a:pt x="300" y="1357"/>
                  </a:lnTo>
                  <a:cubicBezTo>
                    <a:pt x="293" y="1295"/>
                    <a:pt x="287" y="1233"/>
                    <a:pt x="284" y="1171"/>
                  </a:cubicBezTo>
                  <a:lnTo>
                    <a:pt x="284" y="1171"/>
                  </a:lnTo>
                  <a:cubicBezTo>
                    <a:pt x="282" y="1145"/>
                    <a:pt x="276" y="1125"/>
                    <a:pt x="259" y="1106"/>
                  </a:cubicBezTo>
                  <a:lnTo>
                    <a:pt x="259" y="1106"/>
                  </a:lnTo>
                  <a:cubicBezTo>
                    <a:pt x="149" y="987"/>
                    <a:pt x="89" y="844"/>
                    <a:pt x="50" y="689"/>
                  </a:cubicBezTo>
                  <a:lnTo>
                    <a:pt x="50" y="689"/>
                  </a:lnTo>
                  <a:cubicBezTo>
                    <a:pt x="34" y="629"/>
                    <a:pt x="27" y="567"/>
                    <a:pt x="18" y="505"/>
                  </a:cubicBezTo>
                  <a:lnTo>
                    <a:pt x="18" y="505"/>
                  </a:lnTo>
                  <a:cubicBezTo>
                    <a:pt x="0" y="380"/>
                    <a:pt x="38" y="266"/>
                    <a:pt x="97" y="157"/>
                  </a:cubicBezTo>
                  <a:lnTo>
                    <a:pt x="97" y="157"/>
                  </a:lnTo>
                  <a:cubicBezTo>
                    <a:pt x="119" y="115"/>
                    <a:pt x="143" y="75"/>
                    <a:pt x="169" y="34"/>
                  </a:cubicBezTo>
                  <a:lnTo>
                    <a:pt x="169" y="34"/>
                  </a:lnTo>
                  <a:cubicBezTo>
                    <a:pt x="190" y="0"/>
                    <a:pt x="213" y="0"/>
                    <a:pt x="237" y="32"/>
                  </a:cubicBezTo>
                  <a:lnTo>
                    <a:pt x="237" y="32"/>
                  </a:lnTo>
                  <a:cubicBezTo>
                    <a:pt x="254" y="54"/>
                    <a:pt x="272" y="79"/>
                    <a:pt x="293" y="97"/>
                  </a:cubicBezTo>
                  <a:lnTo>
                    <a:pt x="293" y="97"/>
                  </a:lnTo>
                  <a:cubicBezTo>
                    <a:pt x="402" y="192"/>
                    <a:pt x="463" y="316"/>
                    <a:pt x="511" y="448"/>
                  </a:cubicBezTo>
                  <a:lnTo>
                    <a:pt x="511" y="448"/>
                  </a:lnTo>
                  <a:cubicBezTo>
                    <a:pt x="559" y="583"/>
                    <a:pt x="567" y="720"/>
                    <a:pt x="534" y="859"/>
                  </a:cubicBezTo>
                  <a:lnTo>
                    <a:pt x="534" y="859"/>
                  </a:lnTo>
                  <a:cubicBezTo>
                    <a:pt x="508" y="971"/>
                    <a:pt x="476" y="1081"/>
                    <a:pt x="445" y="1192"/>
                  </a:cubicBezTo>
                  <a:lnTo>
                    <a:pt x="445" y="1192"/>
                  </a:lnTo>
                  <a:cubicBezTo>
                    <a:pt x="439" y="1213"/>
                    <a:pt x="423" y="1232"/>
                    <a:pt x="408" y="1257"/>
                  </a:cubicBezTo>
                  <a:lnTo>
                    <a:pt x="408" y="1257"/>
                  </a:lnTo>
                  <a:cubicBezTo>
                    <a:pt x="383" y="1216"/>
                    <a:pt x="375" y="1182"/>
                    <a:pt x="382" y="1144"/>
                  </a:cubicBezTo>
                  <a:lnTo>
                    <a:pt x="382" y="1144"/>
                  </a:lnTo>
                  <a:cubicBezTo>
                    <a:pt x="397" y="1065"/>
                    <a:pt x="411" y="987"/>
                    <a:pt x="430" y="908"/>
                  </a:cubicBezTo>
                  <a:lnTo>
                    <a:pt x="430" y="908"/>
                  </a:lnTo>
                  <a:cubicBezTo>
                    <a:pt x="455" y="798"/>
                    <a:pt x="472" y="689"/>
                    <a:pt x="456" y="576"/>
                  </a:cubicBezTo>
                  <a:lnTo>
                    <a:pt x="456" y="576"/>
                  </a:lnTo>
                  <a:cubicBezTo>
                    <a:pt x="435" y="430"/>
                    <a:pt x="318" y="186"/>
                    <a:pt x="217" y="112"/>
                  </a:cubicBezTo>
                  <a:lnTo>
                    <a:pt x="217" y="112"/>
                  </a:lnTo>
                  <a:cubicBezTo>
                    <a:pt x="211" y="120"/>
                    <a:pt x="203" y="127"/>
                    <a:pt x="197" y="135"/>
                  </a:cubicBezTo>
                  <a:lnTo>
                    <a:pt x="197" y="135"/>
                  </a:lnTo>
                  <a:cubicBezTo>
                    <a:pt x="102" y="281"/>
                    <a:pt x="74" y="437"/>
                    <a:pt x="110" y="608"/>
                  </a:cubicBezTo>
                  <a:lnTo>
                    <a:pt x="110" y="608"/>
                  </a:lnTo>
                  <a:cubicBezTo>
                    <a:pt x="136" y="737"/>
                    <a:pt x="173" y="861"/>
                    <a:pt x="238" y="975"/>
                  </a:cubicBezTo>
                  <a:lnTo>
                    <a:pt x="238" y="975"/>
                  </a:lnTo>
                  <a:cubicBezTo>
                    <a:pt x="247" y="990"/>
                    <a:pt x="257" y="1005"/>
                    <a:pt x="272" y="1019"/>
                  </a:cubicBezTo>
                  <a:lnTo>
                    <a:pt x="272" y="1019"/>
                  </a:lnTo>
                  <a:cubicBezTo>
                    <a:pt x="284" y="950"/>
                    <a:pt x="279" y="880"/>
                    <a:pt x="280" y="810"/>
                  </a:cubicBezTo>
                  <a:lnTo>
                    <a:pt x="280" y="810"/>
                  </a:lnTo>
                  <a:cubicBezTo>
                    <a:pt x="282" y="740"/>
                    <a:pt x="285" y="669"/>
                    <a:pt x="288" y="598"/>
                  </a:cubicBezTo>
                  <a:lnTo>
                    <a:pt x="288" y="598"/>
                  </a:lnTo>
                  <a:cubicBezTo>
                    <a:pt x="292" y="598"/>
                    <a:pt x="297" y="598"/>
                    <a:pt x="301" y="597"/>
                  </a:cubicBezTo>
                  <a:lnTo>
                    <a:pt x="301" y="597"/>
                  </a:lnTo>
                  <a:cubicBezTo>
                    <a:pt x="309" y="642"/>
                    <a:pt x="321" y="686"/>
                    <a:pt x="325" y="731"/>
                  </a:cubicBezTo>
                  <a:lnTo>
                    <a:pt x="325" y="731"/>
                  </a:lnTo>
                  <a:cubicBezTo>
                    <a:pt x="343" y="903"/>
                    <a:pt x="357" y="1076"/>
                    <a:pt x="374" y="1250"/>
                  </a:cubicBezTo>
                  <a:lnTo>
                    <a:pt x="374" y="1250"/>
                  </a:lnTo>
                  <a:cubicBezTo>
                    <a:pt x="380" y="1313"/>
                    <a:pt x="391" y="1377"/>
                    <a:pt x="399" y="1440"/>
                  </a:cubicBezTo>
                  <a:lnTo>
                    <a:pt x="399" y="1440"/>
                  </a:lnTo>
                  <a:cubicBezTo>
                    <a:pt x="402" y="1462"/>
                    <a:pt x="400" y="1485"/>
                    <a:pt x="400" y="1508"/>
                  </a:cubicBezTo>
                  <a:lnTo>
                    <a:pt x="400" y="1508"/>
                  </a:lnTo>
                  <a:cubicBezTo>
                    <a:pt x="395" y="1509"/>
                    <a:pt x="391" y="1510"/>
                    <a:pt x="386" y="1510"/>
                  </a:cubicBezTo>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1" name="Freeform 201">
              <a:extLst>
                <a:ext uri="{FF2B5EF4-FFF2-40B4-BE49-F238E27FC236}">
                  <a16:creationId xmlns="" xmlns:a16="http://schemas.microsoft.com/office/drawing/2014/main" id="{C91C0A38-45D8-A24D-8E23-A75D0624DEEC}"/>
                </a:ext>
              </a:extLst>
            </p:cNvPr>
            <p:cNvSpPr>
              <a:spLocks noChangeArrowheads="1"/>
            </p:cNvSpPr>
            <p:nvPr/>
          </p:nvSpPr>
          <p:spPr bwMode="auto">
            <a:xfrm>
              <a:off x="11282697" y="3795734"/>
              <a:ext cx="523009" cy="660278"/>
            </a:xfrm>
            <a:custGeom>
              <a:avLst/>
              <a:gdLst>
                <a:gd name="T0" fmla="*/ 788 w 1463"/>
                <a:gd name="T1" fmla="*/ 616 h 1847"/>
                <a:gd name="T2" fmla="*/ 656 w 1463"/>
                <a:gd name="T3" fmla="*/ 1009 h 1847"/>
                <a:gd name="T4" fmla="*/ 894 w 1463"/>
                <a:gd name="T5" fmla="*/ 869 h 1847"/>
                <a:gd name="T6" fmla="*/ 982 w 1463"/>
                <a:gd name="T7" fmla="*/ 845 h 1847"/>
                <a:gd name="T8" fmla="*/ 1024 w 1463"/>
                <a:gd name="T9" fmla="*/ 885 h 1847"/>
                <a:gd name="T10" fmla="*/ 916 w 1463"/>
                <a:gd name="T11" fmla="*/ 936 h 1847"/>
                <a:gd name="T12" fmla="*/ 629 w 1463"/>
                <a:gd name="T13" fmla="*/ 1157 h 1847"/>
                <a:gd name="T14" fmla="*/ 947 w 1463"/>
                <a:gd name="T15" fmla="*/ 1025 h 1847"/>
                <a:gd name="T16" fmla="*/ 625 w 1463"/>
                <a:gd name="T17" fmla="*/ 1223 h 1847"/>
                <a:gd name="T18" fmla="*/ 467 w 1463"/>
                <a:gd name="T19" fmla="*/ 1333 h 1847"/>
                <a:gd name="T20" fmla="*/ 347 w 1463"/>
                <a:gd name="T21" fmla="*/ 1478 h 1847"/>
                <a:gd name="T22" fmla="*/ 392 w 1463"/>
                <a:gd name="T23" fmla="*/ 1469 h 1847"/>
                <a:gd name="T24" fmla="*/ 612 w 1463"/>
                <a:gd name="T25" fmla="*/ 1391 h 1847"/>
                <a:gd name="T26" fmla="*/ 924 w 1463"/>
                <a:gd name="T27" fmla="*/ 1139 h 1847"/>
                <a:gd name="T28" fmla="*/ 1327 w 1463"/>
                <a:gd name="T29" fmla="*/ 546 h 1847"/>
                <a:gd name="T30" fmla="*/ 1339 w 1463"/>
                <a:gd name="T31" fmla="*/ 150 h 1847"/>
                <a:gd name="T32" fmla="*/ 1062 w 1463"/>
                <a:gd name="T33" fmla="*/ 228 h 1847"/>
                <a:gd name="T34" fmla="*/ 634 w 1463"/>
                <a:gd name="T35" fmla="*/ 516 h 1847"/>
                <a:gd name="T36" fmla="*/ 256 w 1463"/>
                <a:gd name="T37" fmla="*/ 1166 h 1847"/>
                <a:gd name="T38" fmla="*/ 306 w 1463"/>
                <a:gd name="T39" fmla="*/ 1388 h 1847"/>
                <a:gd name="T40" fmla="*/ 327 w 1463"/>
                <a:gd name="T41" fmla="*/ 1245 h 1847"/>
                <a:gd name="T42" fmla="*/ 462 w 1463"/>
                <a:gd name="T43" fmla="*/ 927 h 1847"/>
                <a:gd name="T44" fmla="*/ 527 w 1463"/>
                <a:gd name="T45" fmla="*/ 854 h 1847"/>
                <a:gd name="T46" fmla="*/ 518 w 1463"/>
                <a:gd name="T47" fmla="*/ 940 h 1847"/>
                <a:gd name="T48" fmla="*/ 411 w 1463"/>
                <a:gd name="T49" fmla="*/ 1258 h 1847"/>
                <a:gd name="T50" fmla="*/ 421 w 1463"/>
                <a:gd name="T51" fmla="*/ 1263 h 1847"/>
                <a:gd name="T52" fmla="*/ 572 w 1463"/>
                <a:gd name="T53" fmla="*/ 1059 h 1847"/>
                <a:gd name="T54" fmla="*/ 583 w 1463"/>
                <a:gd name="T55" fmla="*/ 989 h 1847"/>
                <a:gd name="T56" fmla="*/ 773 w 1463"/>
                <a:gd name="T57" fmla="*/ 611 h 1847"/>
                <a:gd name="T58" fmla="*/ 1391 w 1463"/>
                <a:gd name="T59" fmla="*/ 780 h 1847"/>
                <a:gd name="T60" fmla="*/ 1104 w 1463"/>
                <a:gd name="T61" fmla="*/ 1159 h 1847"/>
                <a:gd name="T62" fmla="*/ 449 w 1463"/>
                <a:gd name="T63" fmla="*/ 1541 h 1847"/>
                <a:gd name="T64" fmla="*/ 381 w 1463"/>
                <a:gd name="T65" fmla="*/ 1554 h 1847"/>
                <a:gd name="T66" fmla="*/ 53 w 1463"/>
                <a:gd name="T67" fmla="*/ 1817 h 1847"/>
                <a:gd name="T68" fmla="*/ 19 w 1463"/>
                <a:gd name="T69" fmla="*/ 1834 h 1847"/>
                <a:gd name="T70" fmla="*/ 51 w 1463"/>
                <a:gd name="T71" fmla="*/ 1700 h 1847"/>
                <a:gd name="T72" fmla="*/ 191 w 1463"/>
                <a:gd name="T73" fmla="*/ 1531 h 1847"/>
                <a:gd name="T74" fmla="*/ 224 w 1463"/>
                <a:gd name="T75" fmla="*/ 1354 h 1847"/>
                <a:gd name="T76" fmla="*/ 389 w 1463"/>
                <a:gd name="T77" fmla="*/ 619 h 1847"/>
                <a:gd name="T78" fmla="*/ 1285 w 1463"/>
                <a:gd name="T79" fmla="*/ 37 h 1847"/>
                <a:gd name="T80" fmla="*/ 1335 w 1463"/>
                <a:gd name="T81" fmla="*/ 13 h 1847"/>
                <a:gd name="T82" fmla="*/ 1434 w 1463"/>
                <a:gd name="T83" fmla="*/ 1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3" h="1847">
                  <a:moveTo>
                    <a:pt x="773" y="611"/>
                  </a:moveTo>
                  <a:lnTo>
                    <a:pt x="773" y="611"/>
                  </a:lnTo>
                  <a:cubicBezTo>
                    <a:pt x="778" y="613"/>
                    <a:pt x="783" y="615"/>
                    <a:pt x="788" y="616"/>
                  </a:cubicBezTo>
                  <a:lnTo>
                    <a:pt x="788" y="616"/>
                  </a:lnTo>
                  <a:cubicBezTo>
                    <a:pt x="782" y="756"/>
                    <a:pt x="706" y="871"/>
                    <a:pt x="656" y="1009"/>
                  </a:cubicBezTo>
                  <a:lnTo>
                    <a:pt x="656" y="1009"/>
                  </a:lnTo>
                  <a:cubicBezTo>
                    <a:pt x="744" y="937"/>
                    <a:pt x="819" y="867"/>
                    <a:pt x="918" y="811"/>
                  </a:cubicBezTo>
                  <a:lnTo>
                    <a:pt x="918" y="811"/>
                  </a:lnTo>
                  <a:cubicBezTo>
                    <a:pt x="907" y="835"/>
                    <a:pt x="902" y="849"/>
                    <a:pt x="894" y="869"/>
                  </a:cubicBezTo>
                  <a:lnTo>
                    <a:pt x="894" y="869"/>
                  </a:lnTo>
                  <a:cubicBezTo>
                    <a:pt x="926" y="860"/>
                    <a:pt x="954" y="851"/>
                    <a:pt x="982" y="845"/>
                  </a:cubicBezTo>
                  <a:lnTo>
                    <a:pt x="982" y="845"/>
                  </a:lnTo>
                  <a:cubicBezTo>
                    <a:pt x="1010" y="839"/>
                    <a:pt x="1040" y="825"/>
                    <a:pt x="1076" y="845"/>
                  </a:cubicBezTo>
                  <a:lnTo>
                    <a:pt x="1076" y="845"/>
                  </a:lnTo>
                  <a:cubicBezTo>
                    <a:pt x="1055" y="861"/>
                    <a:pt x="1042" y="876"/>
                    <a:pt x="1024" y="885"/>
                  </a:cubicBezTo>
                  <a:lnTo>
                    <a:pt x="1024" y="885"/>
                  </a:lnTo>
                  <a:cubicBezTo>
                    <a:pt x="989" y="904"/>
                    <a:pt x="954" y="926"/>
                    <a:pt x="916" y="936"/>
                  </a:cubicBezTo>
                  <a:lnTo>
                    <a:pt x="916" y="936"/>
                  </a:lnTo>
                  <a:cubicBezTo>
                    <a:pt x="809" y="966"/>
                    <a:pt x="726" y="1028"/>
                    <a:pt x="659" y="1113"/>
                  </a:cubicBezTo>
                  <a:lnTo>
                    <a:pt x="659" y="1113"/>
                  </a:lnTo>
                  <a:cubicBezTo>
                    <a:pt x="649" y="1126"/>
                    <a:pt x="630" y="1134"/>
                    <a:pt x="629" y="1157"/>
                  </a:cubicBezTo>
                  <a:lnTo>
                    <a:pt x="629" y="1157"/>
                  </a:lnTo>
                  <a:cubicBezTo>
                    <a:pt x="743" y="1126"/>
                    <a:pt x="836" y="1054"/>
                    <a:pt x="947" y="1025"/>
                  </a:cubicBezTo>
                  <a:lnTo>
                    <a:pt x="947" y="1025"/>
                  </a:lnTo>
                  <a:cubicBezTo>
                    <a:pt x="942" y="1040"/>
                    <a:pt x="934" y="1049"/>
                    <a:pt x="925" y="1058"/>
                  </a:cubicBezTo>
                  <a:lnTo>
                    <a:pt x="925" y="1058"/>
                  </a:lnTo>
                  <a:cubicBezTo>
                    <a:pt x="842" y="1144"/>
                    <a:pt x="735" y="1191"/>
                    <a:pt x="625" y="1223"/>
                  </a:cubicBezTo>
                  <a:lnTo>
                    <a:pt x="625" y="1223"/>
                  </a:lnTo>
                  <a:cubicBezTo>
                    <a:pt x="558" y="1244"/>
                    <a:pt x="506" y="1277"/>
                    <a:pt x="467" y="1333"/>
                  </a:cubicBezTo>
                  <a:lnTo>
                    <a:pt x="467" y="1333"/>
                  </a:lnTo>
                  <a:cubicBezTo>
                    <a:pt x="452" y="1351"/>
                    <a:pt x="435" y="1369"/>
                    <a:pt x="420" y="1387"/>
                  </a:cubicBezTo>
                  <a:lnTo>
                    <a:pt x="420" y="1387"/>
                  </a:lnTo>
                  <a:cubicBezTo>
                    <a:pt x="395" y="1417"/>
                    <a:pt x="371" y="1447"/>
                    <a:pt x="347" y="1478"/>
                  </a:cubicBezTo>
                  <a:lnTo>
                    <a:pt x="347" y="1478"/>
                  </a:lnTo>
                  <a:cubicBezTo>
                    <a:pt x="366" y="1479"/>
                    <a:pt x="379" y="1474"/>
                    <a:pt x="392" y="1469"/>
                  </a:cubicBezTo>
                  <a:lnTo>
                    <a:pt x="392" y="1469"/>
                  </a:lnTo>
                  <a:cubicBezTo>
                    <a:pt x="434" y="1455"/>
                    <a:pt x="475" y="1437"/>
                    <a:pt x="518" y="1430"/>
                  </a:cubicBezTo>
                  <a:lnTo>
                    <a:pt x="518" y="1430"/>
                  </a:lnTo>
                  <a:cubicBezTo>
                    <a:pt x="553" y="1424"/>
                    <a:pt x="584" y="1413"/>
                    <a:pt x="612" y="1391"/>
                  </a:cubicBezTo>
                  <a:lnTo>
                    <a:pt x="612" y="1391"/>
                  </a:lnTo>
                  <a:cubicBezTo>
                    <a:pt x="716" y="1307"/>
                    <a:pt x="823" y="1226"/>
                    <a:pt x="924" y="1139"/>
                  </a:cubicBezTo>
                  <a:lnTo>
                    <a:pt x="924" y="1139"/>
                  </a:lnTo>
                  <a:cubicBezTo>
                    <a:pt x="1055" y="1028"/>
                    <a:pt x="1164" y="897"/>
                    <a:pt x="1252" y="750"/>
                  </a:cubicBezTo>
                  <a:lnTo>
                    <a:pt x="1252" y="750"/>
                  </a:lnTo>
                  <a:cubicBezTo>
                    <a:pt x="1290" y="687"/>
                    <a:pt x="1324" y="621"/>
                    <a:pt x="1327" y="546"/>
                  </a:cubicBezTo>
                  <a:lnTo>
                    <a:pt x="1327" y="546"/>
                  </a:lnTo>
                  <a:cubicBezTo>
                    <a:pt x="1333" y="414"/>
                    <a:pt x="1336" y="282"/>
                    <a:pt x="1339" y="150"/>
                  </a:cubicBezTo>
                  <a:lnTo>
                    <a:pt x="1339" y="150"/>
                  </a:lnTo>
                  <a:cubicBezTo>
                    <a:pt x="1340" y="139"/>
                    <a:pt x="1336" y="127"/>
                    <a:pt x="1333" y="112"/>
                  </a:cubicBezTo>
                  <a:lnTo>
                    <a:pt x="1333" y="112"/>
                  </a:lnTo>
                  <a:cubicBezTo>
                    <a:pt x="1236" y="142"/>
                    <a:pt x="1148" y="182"/>
                    <a:pt x="1062" y="228"/>
                  </a:cubicBezTo>
                  <a:lnTo>
                    <a:pt x="1062" y="228"/>
                  </a:lnTo>
                  <a:cubicBezTo>
                    <a:pt x="910" y="309"/>
                    <a:pt x="769" y="409"/>
                    <a:pt x="634" y="516"/>
                  </a:cubicBezTo>
                  <a:lnTo>
                    <a:pt x="634" y="516"/>
                  </a:lnTo>
                  <a:cubicBezTo>
                    <a:pt x="555" y="578"/>
                    <a:pt x="480" y="648"/>
                    <a:pt x="411" y="719"/>
                  </a:cubicBezTo>
                  <a:lnTo>
                    <a:pt x="411" y="719"/>
                  </a:lnTo>
                  <a:cubicBezTo>
                    <a:pt x="289" y="842"/>
                    <a:pt x="242" y="995"/>
                    <a:pt x="256" y="1166"/>
                  </a:cubicBezTo>
                  <a:lnTo>
                    <a:pt x="256" y="1166"/>
                  </a:lnTo>
                  <a:cubicBezTo>
                    <a:pt x="262" y="1242"/>
                    <a:pt x="280" y="1316"/>
                    <a:pt x="306" y="1388"/>
                  </a:cubicBezTo>
                  <a:lnTo>
                    <a:pt x="306" y="1388"/>
                  </a:lnTo>
                  <a:cubicBezTo>
                    <a:pt x="328" y="1380"/>
                    <a:pt x="336" y="1368"/>
                    <a:pt x="327" y="1352"/>
                  </a:cubicBezTo>
                  <a:lnTo>
                    <a:pt x="327" y="1352"/>
                  </a:lnTo>
                  <a:cubicBezTo>
                    <a:pt x="308" y="1316"/>
                    <a:pt x="318" y="1280"/>
                    <a:pt x="327" y="1245"/>
                  </a:cubicBezTo>
                  <a:lnTo>
                    <a:pt x="327" y="1245"/>
                  </a:lnTo>
                  <a:cubicBezTo>
                    <a:pt x="355" y="1132"/>
                    <a:pt x="407" y="1028"/>
                    <a:pt x="462" y="927"/>
                  </a:cubicBezTo>
                  <a:lnTo>
                    <a:pt x="462" y="927"/>
                  </a:lnTo>
                  <a:cubicBezTo>
                    <a:pt x="477" y="899"/>
                    <a:pt x="498" y="875"/>
                    <a:pt x="516" y="849"/>
                  </a:cubicBezTo>
                  <a:lnTo>
                    <a:pt x="516" y="849"/>
                  </a:lnTo>
                  <a:cubicBezTo>
                    <a:pt x="519" y="850"/>
                    <a:pt x="523" y="852"/>
                    <a:pt x="527" y="854"/>
                  </a:cubicBezTo>
                  <a:lnTo>
                    <a:pt x="527" y="854"/>
                  </a:lnTo>
                  <a:cubicBezTo>
                    <a:pt x="524" y="883"/>
                    <a:pt x="526" y="913"/>
                    <a:pt x="518" y="940"/>
                  </a:cubicBezTo>
                  <a:lnTo>
                    <a:pt x="518" y="940"/>
                  </a:lnTo>
                  <a:cubicBezTo>
                    <a:pt x="495" y="1017"/>
                    <a:pt x="468" y="1092"/>
                    <a:pt x="442" y="1169"/>
                  </a:cubicBezTo>
                  <a:lnTo>
                    <a:pt x="442" y="1169"/>
                  </a:lnTo>
                  <a:cubicBezTo>
                    <a:pt x="432" y="1199"/>
                    <a:pt x="421" y="1228"/>
                    <a:pt x="411" y="1258"/>
                  </a:cubicBezTo>
                  <a:lnTo>
                    <a:pt x="411" y="1258"/>
                  </a:lnTo>
                  <a:cubicBezTo>
                    <a:pt x="414" y="1260"/>
                    <a:pt x="418" y="1262"/>
                    <a:pt x="421" y="1263"/>
                  </a:cubicBezTo>
                  <a:lnTo>
                    <a:pt x="421" y="1263"/>
                  </a:lnTo>
                  <a:cubicBezTo>
                    <a:pt x="464" y="1216"/>
                    <a:pt x="506" y="1169"/>
                    <a:pt x="550" y="1122"/>
                  </a:cubicBezTo>
                  <a:lnTo>
                    <a:pt x="550" y="1122"/>
                  </a:lnTo>
                  <a:cubicBezTo>
                    <a:pt x="568" y="1104"/>
                    <a:pt x="576" y="1086"/>
                    <a:pt x="572" y="1059"/>
                  </a:cubicBezTo>
                  <a:lnTo>
                    <a:pt x="572" y="1059"/>
                  </a:lnTo>
                  <a:cubicBezTo>
                    <a:pt x="569" y="1037"/>
                    <a:pt x="574" y="1011"/>
                    <a:pt x="583" y="989"/>
                  </a:cubicBezTo>
                  <a:lnTo>
                    <a:pt x="583" y="989"/>
                  </a:lnTo>
                  <a:cubicBezTo>
                    <a:pt x="617" y="904"/>
                    <a:pt x="650" y="819"/>
                    <a:pt x="690" y="738"/>
                  </a:cubicBezTo>
                  <a:lnTo>
                    <a:pt x="690" y="738"/>
                  </a:lnTo>
                  <a:cubicBezTo>
                    <a:pt x="712" y="693"/>
                    <a:pt x="745" y="653"/>
                    <a:pt x="773" y="611"/>
                  </a:cubicBezTo>
                  <a:close/>
                  <a:moveTo>
                    <a:pt x="1457" y="534"/>
                  </a:moveTo>
                  <a:lnTo>
                    <a:pt x="1457" y="534"/>
                  </a:lnTo>
                  <a:cubicBezTo>
                    <a:pt x="1462" y="624"/>
                    <a:pt x="1434" y="705"/>
                    <a:pt x="1391" y="780"/>
                  </a:cubicBezTo>
                  <a:lnTo>
                    <a:pt x="1391" y="780"/>
                  </a:lnTo>
                  <a:cubicBezTo>
                    <a:pt x="1313" y="919"/>
                    <a:pt x="1221" y="1049"/>
                    <a:pt x="1104" y="1159"/>
                  </a:cubicBezTo>
                  <a:lnTo>
                    <a:pt x="1104" y="1159"/>
                  </a:lnTo>
                  <a:cubicBezTo>
                    <a:pt x="1030" y="1228"/>
                    <a:pt x="951" y="1289"/>
                    <a:pt x="863" y="1340"/>
                  </a:cubicBezTo>
                  <a:lnTo>
                    <a:pt x="863" y="1340"/>
                  </a:lnTo>
                  <a:cubicBezTo>
                    <a:pt x="731" y="1418"/>
                    <a:pt x="592" y="1485"/>
                    <a:pt x="449" y="1541"/>
                  </a:cubicBezTo>
                  <a:lnTo>
                    <a:pt x="449" y="1541"/>
                  </a:lnTo>
                  <a:cubicBezTo>
                    <a:pt x="428" y="1550"/>
                    <a:pt x="402" y="1547"/>
                    <a:pt x="381" y="1554"/>
                  </a:cubicBezTo>
                  <a:lnTo>
                    <a:pt x="381" y="1554"/>
                  </a:lnTo>
                  <a:cubicBezTo>
                    <a:pt x="321" y="1572"/>
                    <a:pt x="255" y="1570"/>
                    <a:pt x="212" y="1628"/>
                  </a:cubicBezTo>
                  <a:lnTo>
                    <a:pt x="212" y="1628"/>
                  </a:lnTo>
                  <a:cubicBezTo>
                    <a:pt x="162" y="1693"/>
                    <a:pt x="106" y="1754"/>
                    <a:pt x="53" y="1817"/>
                  </a:cubicBezTo>
                  <a:lnTo>
                    <a:pt x="53" y="1817"/>
                  </a:lnTo>
                  <a:cubicBezTo>
                    <a:pt x="43" y="1828"/>
                    <a:pt x="35" y="1846"/>
                    <a:pt x="19" y="1834"/>
                  </a:cubicBezTo>
                  <a:lnTo>
                    <a:pt x="19" y="1834"/>
                  </a:lnTo>
                  <a:cubicBezTo>
                    <a:pt x="9" y="1827"/>
                    <a:pt x="0" y="1807"/>
                    <a:pt x="3" y="1798"/>
                  </a:cubicBezTo>
                  <a:lnTo>
                    <a:pt x="3" y="1798"/>
                  </a:lnTo>
                  <a:cubicBezTo>
                    <a:pt x="16" y="1764"/>
                    <a:pt x="29" y="1729"/>
                    <a:pt x="51" y="1700"/>
                  </a:cubicBezTo>
                  <a:lnTo>
                    <a:pt x="51" y="1700"/>
                  </a:lnTo>
                  <a:cubicBezTo>
                    <a:pt x="94" y="1642"/>
                    <a:pt x="144" y="1588"/>
                    <a:pt x="191" y="1531"/>
                  </a:cubicBezTo>
                  <a:lnTo>
                    <a:pt x="191" y="1531"/>
                  </a:lnTo>
                  <a:cubicBezTo>
                    <a:pt x="213" y="1505"/>
                    <a:pt x="248" y="1481"/>
                    <a:pt x="254" y="1451"/>
                  </a:cubicBezTo>
                  <a:lnTo>
                    <a:pt x="254" y="1451"/>
                  </a:lnTo>
                  <a:cubicBezTo>
                    <a:pt x="259" y="1422"/>
                    <a:pt x="235" y="1387"/>
                    <a:pt x="224" y="1354"/>
                  </a:cubicBezTo>
                  <a:lnTo>
                    <a:pt x="224" y="1354"/>
                  </a:lnTo>
                  <a:cubicBezTo>
                    <a:pt x="125" y="1074"/>
                    <a:pt x="183" y="828"/>
                    <a:pt x="389" y="619"/>
                  </a:cubicBezTo>
                  <a:lnTo>
                    <a:pt x="389" y="619"/>
                  </a:lnTo>
                  <a:cubicBezTo>
                    <a:pt x="550" y="454"/>
                    <a:pt x="739" y="324"/>
                    <a:pt x="933" y="203"/>
                  </a:cubicBezTo>
                  <a:lnTo>
                    <a:pt x="933" y="203"/>
                  </a:lnTo>
                  <a:cubicBezTo>
                    <a:pt x="1044" y="134"/>
                    <a:pt x="1162" y="80"/>
                    <a:pt x="1285" y="37"/>
                  </a:cubicBezTo>
                  <a:lnTo>
                    <a:pt x="1285" y="37"/>
                  </a:lnTo>
                  <a:cubicBezTo>
                    <a:pt x="1302" y="31"/>
                    <a:pt x="1318" y="21"/>
                    <a:pt x="1335" y="13"/>
                  </a:cubicBezTo>
                  <a:lnTo>
                    <a:pt x="1335" y="13"/>
                  </a:lnTo>
                  <a:cubicBezTo>
                    <a:pt x="1366" y="0"/>
                    <a:pt x="1399" y="11"/>
                    <a:pt x="1411" y="44"/>
                  </a:cubicBezTo>
                  <a:lnTo>
                    <a:pt x="1411" y="44"/>
                  </a:lnTo>
                  <a:cubicBezTo>
                    <a:pt x="1422" y="74"/>
                    <a:pt x="1431" y="107"/>
                    <a:pt x="1434" y="140"/>
                  </a:cubicBezTo>
                  <a:lnTo>
                    <a:pt x="1434" y="140"/>
                  </a:lnTo>
                  <a:cubicBezTo>
                    <a:pt x="1443" y="271"/>
                    <a:pt x="1449" y="403"/>
                    <a:pt x="1457" y="534"/>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2" name="Freeform 41">
              <a:extLst>
                <a:ext uri="{FF2B5EF4-FFF2-40B4-BE49-F238E27FC236}">
                  <a16:creationId xmlns="" xmlns:a16="http://schemas.microsoft.com/office/drawing/2014/main" id="{BA3FC2FF-8DD2-5E45-AE79-A4E61E8188D8}"/>
                </a:ext>
              </a:extLst>
            </p:cNvPr>
            <p:cNvSpPr>
              <a:spLocks noChangeArrowheads="1"/>
            </p:cNvSpPr>
            <p:nvPr/>
          </p:nvSpPr>
          <p:spPr bwMode="auto">
            <a:xfrm>
              <a:off x="9863100" y="6238763"/>
              <a:ext cx="823610" cy="922652"/>
            </a:xfrm>
            <a:custGeom>
              <a:avLst/>
              <a:gdLst>
                <a:gd name="connsiteX0" fmla="*/ 430449 w 829379"/>
                <a:gd name="connsiteY0" fmla="*/ 302890 h 929523"/>
                <a:gd name="connsiteX1" fmla="*/ 368536 w 829379"/>
                <a:gd name="connsiteY1" fmla="*/ 392202 h 929523"/>
                <a:gd name="connsiteX2" fmla="*/ 364576 w 829379"/>
                <a:gd name="connsiteY2" fmla="*/ 410569 h 929523"/>
                <a:gd name="connsiteX3" fmla="*/ 357737 w 829379"/>
                <a:gd name="connsiteY3" fmla="*/ 428215 h 929523"/>
                <a:gd name="connsiteX4" fmla="*/ 337579 w 829379"/>
                <a:gd name="connsiteY4" fmla="*/ 467469 h 929523"/>
                <a:gd name="connsiteX5" fmla="*/ 328220 w 829379"/>
                <a:gd name="connsiteY5" fmla="*/ 513925 h 929523"/>
                <a:gd name="connsiteX6" fmla="*/ 331100 w 829379"/>
                <a:gd name="connsiteY6" fmla="*/ 820393 h 929523"/>
                <a:gd name="connsiteX7" fmla="*/ 357737 w 829379"/>
                <a:gd name="connsiteY7" fmla="*/ 888458 h 929523"/>
                <a:gd name="connsiteX8" fmla="*/ 369616 w 829379"/>
                <a:gd name="connsiteY8" fmla="*/ 899982 h 929523"/>
                <a:gd name="connsiteX9" fmla="*/ 435849 w 829379"/>
                <a:gd name="connsiteY9" fmla="*/ 885577 h 929523"/>
                <a:gd name="connsiteX10" fmla="*/ 423250 w 829379"/>
                <a:gd name="connsiteY10" fmla="*/ 848844 h 929523"/>
                <a:gd name="connsiteX11" fmla="*/ 408492 w 829379"/>
                <a:gd name="connsiteY11" fmla="*/ 821114 h 929523"/>
                <a:gd name="connsiteX12" fmla="*/ 394453 w 829379"/>
                <a:gd name="connsiteY12" fmla="*/ 747288 h 929523"/>
                <a:gd name="connsiteX13" fmla="*/ 393013 w 829379"/>
                <a:gd name="connsiteY13" fmla="*/ 534452 h 929523"/>
                <a:gd name="connsiteX14" fmla="*/ 402372 w 829379"/>
                <a:gd name="connsiteY14" fmla="*/ 451983 h 929523"/>
                <a:gd name="connsiteX15" fmla="*/ 464645 w 829379"/>
                <a:gd name="connsiteY15" fmla="*/ 328099 h 929523"/>
                <a:gd name="connsiteX16" fmla="*/ 468605 w 829379"/>
                <a:gd name="connsiteY16" fmla="*/ 322337 h 929523"/>
                <a:gd name="connsiteX17" fmla="*/ 430449 w 829379"/>
                <a:gd name="connsiteY17" fmla="*/ 302890 h 929523"/>
                <a:gd name="connsiteX18" fmla="*/ 312436 w 829379"/>
                <a:gd name="connsiteY18" fmla="*/ 202052 h 929523"/>
                <a:gd name="connsiteX19" fmla="*/ 384107 w 829379"/>
                <a:gd name="connsiteY19" fmla="*/ 207683 h 929523"/>
                <a:gd name="connsiteX20" fmla="*/ 461394 w 829379"/>
                <a:gd name="connsiteY20" fmla="*/ 223302 h 929523"/>
                <a:gd name="connsiteX21" fmla="*/ 498420 w 829379"/>
                <a:gd name="connsiteY21" fmla="*/ 228751 h 929523"/>
                <a:gd name="connsiteX22" fmla="*/ 522145 w 829379"/>
                <a:gd name="connsiteY22" fmla="*/ 230567 h 929523"/>
                <a:gd name="connsiteX23" fmla="*/ 594041 w 829379"/>
                <a:gd name="connsiteY23" fmla="*/ 284690 h 929523"/>
                <a:gd name="connsiteX24" fmla="*/ 575707 w 829379"/>
                <a:gd name="connsiteY24" fmla="*/ 269434 h 929523"/>
                <a:gd name="connsiteX25" fmla="*/ 507766 w 829379"/>
                <a:gd name="connsiteY25" fmla="*/ 237468 h 929523"/>
                <a:gd name="connsiteX26" fmla="*/ 453845 w 829379"/>
                <a:gd name="connsiteY26" fmla="*/ 226208 h 929523"/>
                <a:gd name="connsiteX27" fmla="*/ 241754 w 829379"/>
                <a:gd name="connsiteY27" fmla="*/ 223665 h 929523"/>
                <a:gd name="connsiteX28" fmla="*/ 118094 w 829379"/>
                <a:gd name="connsiteY28" fmla="*/ 258900 h 929523"/>
                <a:gd name="connsiteX29" fmla="*/ 83225 w 829379"/>
                <a:gd name="connsiteY29" fmla="*/ 257447 h 929523"/>
                <a:gd name="connsiteX30" fmla="*/ 98323 w 829379"/>
                <a:gd name="connsiteY30" fmla="*/ 250545 h 929523"/>
                <a:gd name="connsiteX31" fmla="*/ 241035 w 829379"/>
                <a:gd name="connsiteY31" fmla="*/ 210589 h 929523"/>
                <a:gd name="connsiteX32" fmla="*/ 312436 w 829379"/>
                <a:gd name="connsiteY32" fmla="*/ 202052 h 929523"/>
                <a:gd name="connsiteX33" fmla="*/ 383176 w 829379"/>
                <a:gd name="connsiteY33" fmla="*/ 36166 h 929523"/>
                <a:gd name="connsiteX34" fmla="*/ 236430 w 829379"/>
                <a:gd name="connsiteY34" fmla="*/ 67007 h 929523"/>
                <a:gd name="connsiteX35" fmla="*/ 133842 w 829379"/>
                <a:gd name="connsiteY35" fmla="*/ 119586 h 929523"/>
                <a:gd name="connsiteX36" fmla="*/ 121963 w 829379"/>
                <a:gd name="connsiteY36" fmla="*/ 126428 h 929523"/>
                <a:gd name="connsiteX37" fmla="*/ 44211 w 829379"/>
                <a:gd name="connsiteY37" fmla="*/ 240228 h 929523"/>
                <a:gd name="connsiteX38" fmla="*/ 39532 w 829379"/>
                <a:gd name="connsiteY38" fmla="*/ 251392 h 929523"/>
                <a:gd name="connsiteX39" fmla="*/ 49251 w 829379"/>
                <a:gd name="connsiteY39" fmla="*/ 290286 h 929523"/>
                <a:gd name="connsiteX40" fmla="*/ 164438 w 829379"/>
                <a:gd name="connsiteY40" fmla="*/ 345025 h 929523"/>
                <a:gd name="connsiteX41" fmla="*/ 262708 w 829379"/>
                <a:gd name="connsiteY41" fmla="*/ 368434 h 929523"/>
                <a:gd name="connsiteX42" fmla="*/ 280706 w 829379"/>
                <a:gd name="connsiteY42" fmla="*/ 375636 h 929523"/>
                <a:gd name="connsiteX43" fmla="*/ 337219 w 829379"/>
                <a:gd name="connsiteY43" fmla="*/ 395443 h 929523"/>
                <a:gd name="connsiteX44" fmla="*/ 386534 w 829379"/>
                <a:gd name="connsiteY44" fmla="*/ 318736 h 929523"/>
                <a:gd name="connsiteX45" fmla="*/ 334700 w 829379"/>
                <a:gd name="connsiteY45" fmla="*/ 340344 h 929523"/>
                <a:gd name="connsiteX46" fmla="*/ 306263 w 829379"/>
                <a:gd name="connsiteY46" fmla="*/ 349707 h 929523"/>
                <a:gd name="connsiteX47" fmla="*/ 321021 w 829379"/>
                <a:gd name="connsiteY47" fmla="*/ 314775 h 929523"/>
                <a:gd name="connsiteX48" fmla="*/ 281426 w 829379"/>
                <a:gd name="connsiteY48" fmla="*/ 324498 h 929523"/>
                <a:gd name="connsiteX49" fmla="*/ 299784 w 829379"/>
                <a:gd name="connsiteY49" fmla="*/ 298209 h 929523"/>
                <a:gd name="connsiteX50" fmla="*/ 242190 w 829379"/>
                <a:gd name="connsiteY50" fmla="*/ 312974 h 929523"/>
                <a:gd name="connsiteX51" fmla="*/ 349458 w 829379"/>
                <a:gd name="connsiteY51" fmla="*/ 253913 h 929523"/>
                <a:gd name="connsiteX52" fmla="*/ 504241 w 829379"/>
                <a:gd name="connsiteY52" fmla="*/ 300370 h 929523"/>
                <a:gd name="connsiteX53" fmla="*/ 551396 w 829379"/>
                <a:gd name="connsiteY53" fmla="*/ 352948 h 929523"/>
                <a:gd name="connsiteX54" fmla="*/ 557155 w 829379"/>
                <a:gd name="connsiteY54" fmla="*/ 376717 h 929523"/>
                <a:gd name="connsiteX55" fmla="*/ 511080 w 829379"/>
                <a:gd name="connsiteY55" fmla="*/ 357270 h 929523"/>
                <a:gd name="connsiteX56" fmla="*/ 527999 w 829379"/>
                <a:gd name="connsiteY56" fmla="*/ 391842 h 929523"/>
                <a:gd name="connsiteX57" fmla="*/ 495602 w 829379"/>
                <a:gd name="connsiteY57" fmla="*/ 393643 h 929523"/>
                <a:gd name="connsiteX58" fmla="*/ 465005 w 829379"/>
                <a:gd name="connsiteY58" fmla="*/ 367353 h 929523"/>
                <a:gd name="connsiteX59" fmla="*/ 444128 w 829379"/>
                <a:gd name="connsiteY59" fmla="*/ 417771 h 929523"/>
                <a:gd name="connsiteX60" fmla="*/ 484443 w 829379"/>
                <a:gd name="connsiteY60" fmla="*/ 421732 h 929523"/>
                <a:gd name="connsiteX61" fmla="*/ 568674 w 829379"/>
                <a:gd name="connsiteY61" fmla="*/ 432176 h 929523"/>
                <a:gd name="connsiteX62" fmla="*/ 584152 w 829379"/>
                <a:gd name="connsiteY62" fmla="*/ 431456 h 929523"/>
                <a:gd name="connsiteX63" fmla="*/ 668383 w 829379"/>
                <a:gd name="connsiteY63" fmla="*/ 418131 h 929523"/>
                <a:gd name="connsiteX64" fmla="*/ 740375 w 829379"/>
                <a:gd name="connsiteY64" fmla="*/ 398684 h 929523"/>
                <a:gd name="connsiteX65" fmla="*/ 778891 w 829379"/>
                <a:gd name="connsiteY65" fmla="*/ 374916 h 929523"/>
                <a:gd name="connsiteX66" fmla="*/ 712658 w 829379"/>
                <a:gd name="connsiteY66" fmla="*/ 234826 h 929523"/>
                <a:gd name="connsiteX67" fmla="*/ 689261 w 829379"/>
                <a:gd name="connsiteY67" fmla="*/ 191971 h 929523"/>
                <a:gd name="connsiteX68" fmla="*/ 619788 w 829379"/>
                <a:gd name="connsiteY68" fmla="*/ 127869 h 929523"/>
                <a:gd name="connsiteX69" fmla="*/ 536998 w 829379"/>
                <a:gd name="connsiteY69" fmla="*/ 77091 h 929523"/>
                <a:gd name="connsiteX70" fmla="*/ 471125 w 829379"/>
                <a:gd name="connsiteY70" fmla="*/ 52602 h 929523"/>
                <a:gd name="connsiteX71" fmla="*/ 434409 w 829379"/>
                <a:gd name="connsiteY71" fmla="*/ 45039 h 929523"/>
                <a:gd name="connsiteX72" fmla="*/ 383176 w 829379"/>
                <a:gd name="connsiteY72" fmla="*/ 36166 h 929523"/>
                <a:gd name="connsiteX73" fmla="*/ 391933 w 829379"/>
                <a:gd name="connsiteY73" fmla="*/ 23 h 929523"/>
                <a:gd name="connsiteX74" fmla="*/ 511440 w 829379"/>
                <a:gd name="connsiteY74" fmla="*/ 14068 h 929523"/>
                <a:gd name="connsiteX75" fmla="*/ 549956 w 829379"/>
                <a:gd name="connsiteY75" fmla="*/ 29554 h 929523"/>
                <a:gd name="connsiteX76" fmla="*/ 613669 w 829379"/>
                <a:gd name="connsiteY76" fmla="*/ 65206 h 929523"/>
                <a:gd name="connsiteX77" fmla="*/ 711938 w 829379"/>
                <a:gd name="connsiteY77" fmla="*/ 141193 h 929523"/>
                <a:gd name="connsiteX78" fmla="*/ 766292 w 829379"/>
                <a:gd name="connsiteY78" fmla="*/ 231585 h 929523"/>
                <a:gd name="connsiteX79" fmla="*/ 793649 w 829379"/>
                <a:gd name="connsiteY79" fmla="*/ 290286 h 929523"/>
                <a:gd name="connsiteX80" fmla="*/ 826406 w 829379"/>
                <a:gd name="connsiteY80" fmla="*/ 352948 h 929523"/>
                <a:gd name="connsiteX81" fmla="*/ 828926 w 829379"/>
                <a:gd name="connsiteY81" fmla="*/ 358350 h 929523"/>
                <a:gd name="connsiteX82" fmla="*/ 805168 w 829379"/>
                <a:gd name="connsiteY82" fmla="*/ 408768 h 929523"/>
                <a:gd name="connsiteX83" fmla="*/ 785370 w 829379"/>
                <a:gd name="connsiteY83" fmla="*/ 422093 h 929523"/>
                <a:gd name="connsiteX84" fmla="*/ 746855 w 829379"/>
                <a:gd name="connsiteY84" fmla="*/ 444421 h 929523"/>
                <a:gd name="connsiteX85" fmla="*/ 709779 w 829379"/>
                <a:gd name="connsiteY85" fmla="*/ 458105 h 929523"/>
                <a:gd name="connsiteX86" fmla="*/ 690701 w 829379"/>
                <a:gd name="connsiteY86" fmla="*/ 463867 h 929523"/>
                <a:gd name="connsiteX87" fmla="*/ 569394 w 829379"/>
                <a:gd name="connsiteY87" fmla="*/ 478633 h 929523"/>
                <a:gd name="connsiteX88" fmla="*/ 526559 w 829379"/>
                <a:gd name="connsiteY88" fmla="*/ 471070 h 929523"/>
                <a:gd name="connsiteX89" fmla="*/ 495602 w 829379"/>
                <a:gd name="connsiteY89" fmla="*/ 466028 h 929523"/>
                <a:gd name="connsiteX90" fmla="*/ 472925 w 829379"/>
                <a:gd name="connsiteY90" fmla="*/ 459906 h 929523"/>
                <a:gd name="connsiteX91" fmla="*/ 431889 w 829379"/>
                <a:gd name="connsiteY91" fmla="*/ 447302 h 929523"/>
                <a:gd name="connsiteX92" fmla="*/ 427210 w 829379"/>
                <a:gd name="connsiteY92" fmla="*/ 466748 h 929523"/>
                <a:gd name="connsiteX93" fmla="*/ 417131 w 829379"/>
                <a:gd name="connsiteY93" fmla="*/ 575147 h 929523"/>
                <a:gd name="connsiteX94" fmla="*/ 431169 w 829379"/>
                <a:gd name="connsiteY94" fmla="*/ 792304 h 929523"/>
                <a:gd name="connsiteX95" fmla="*/ 444488 w 829379"/>
                <a:gd name="connsiteY95" fmla="*/ 848123 h 929523"/>
                <a:gd name="connsiteX96" fmla="*/ 446287 w 829379"/>
                <a:gd name="connsiteY96" fmla="*/ 855686 h 929523"/>
                <a:gd name="connsiteX97" fmla="*/ 412811 w 829379"/>
                <a:gd name="connsiteY97" fmla="*/ 919429 h 929523"/>
                <a:gd name="connsiteX98" fmla="*/ 374295 w 829379"/>
                <a:gd name="connsiteY98" fmla="*/ 928432 h 929523"/>
                <a:gd name="connsiteX99" fmla="*/ 331460 w 829379"/>
                <a:gd name="connsiteY99" fmla="*/ 908265 h 929523"/>
                <a:gd name="connsiteX100" fmla="*/ 306623 w 829379"/>
                <a:gd name="connsiteY100" fmla="*/ 852445 h 929523"/>
                <a:gd name="connsiteX101" fmla="*/ 284665 w 829379"/>
                <a:gd name="connsiteY101" fmla="*/ 664818 h 929523"/>
                <a:gd name="connsiteX102" fmla="*/ 309502 w 829379"/>
                <a:gd name="connsiteY102" fmla="*/ 510684 h 929523"/>
                <a:gd name="connsiteX103" fmla="*/ 310582 w 829379"/>
                <a:gd name="connsiteY103" fmla="*/ 504922 h 929523"/>
                <a:gd name="connsiteX104" fmla="*/ 320301 w 829379"/>
                <a:gd name="connsiteY104" fmla="*/ 430376 h 929523"/>
                <a:gd name="connsiteX105" fmla="*/ 263068 w 829379"/>
                <a:gd name="connsiteY105" fmla="*/ 402646 h 929523"/>
                <a:gd name="connsiteX106" fmla="*/ 253349 w 829379"/>
                <a:gd name="connsiteY106" fmla="*/ 401205 h 929523"/>
                <a:gd name="connsiteX107" fmla="*/ 26573 w 829379"/>
                <a:gd name="connsiteY107" fmla="*/ 317656 h 929523"/>
                <a:gd name="connsiteX108" fmla="*/ 5696 w 829379"/>
                <a:gd name="connsiteY108" fmla="*/ 256434 h 929523"/>
                <a:gd name="connsiteX109" fmla="*/ 69409 w 829379"/>
                <a:gd name="connsiteY109" fmla="*/ 140833 h 929523"/>
                <a:gd name="connsiteX110" fmla="*/ 140681 w 829379"/>
                <a:gd name="connsiteY110" fmla="*/ 86454 h 929523"/>
                <a:gd name="connsiteX111" fmla="*/ 221312 w 829379"/>
                <a:gd name="connsiteY111" fmla="*/ 43959 h 929523"/>
                <a:gd name="connsiteX112" fmla="*/ 391933 w 829379"/>
                <a:gd name="connsiteY112" fmla="*/ 23 h 92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829379" h="929523">
                  <a:moveTo>
                    <a:pt x="430449" y="302890"/>
                  </a:moveTo>
                  <a:cubicBezTo>
                    <a:pt x="409571" y="332421"/>
                    <a:pt x="388694" y="361951"/>
                    <a:pt x="368536" y="392202"/>
                  </a:cubicBezTo>
                  <a:cubicBezTo>
                    <a:pt x="365656" y="397244"/>
                    <a:pt x="366016" y="404446"/>
                    <a:pt x="364576" y="410569"/>
                  </a:cubicBezTo>
                  <a:cubicBezTo>
                    <a:pt x="362777" y="416691"/>
                    <a:pt x="362057" y="424974"/>
                    <a:pt x="357737" y="428215"/>
                  </a:cubicBezTo>
                  <a:cubicBezTo>
                    <a:pt x="344419" y="438298"/>
                    <a:pt x="340819" y="452703"/>
                    <a:pt x="337579" y="467469"/>
                  </a:cubicBezTo>
                  <a:cubicBezTo>
                    <a:pt x="333980" y="482954"/>
                    <a:pt x="331100" y="498800"/>
                    <a:pt x="328220" y="513925"/>
                  </a:cubicBezTo>
                  <a:cubicBezTo>
                    <a:pt x="308423" y="616561"/>
                    <a:pt x="304103" y="718477"/>
                    <a:pt x="331100" y="820393"/>
                  </a:cubicBezTo>
                  <a:cubicBezTo>
                    <a:pt x="337219" y="843802"/>
                    <a:pt x="348018" y="865770"/>
                    <a:pt x="357737" y="888458"/>
                  </a:cubicBezTo>
                  <a:cubicBezTo>
                    <a:pt x="359897" y="893139"/>
                    <a:pt x="364936" y="899622"/>
                    <a:pt x="369616" y="899982"/>
                  </a:cubicBezTo>
                  <a:cubicBezTo>
                    <a:pt x="393013" y="902142"/>
                    <a:pt x="417131" y="904663"/>
                    <a:pt x="435849" y="885577"/>
                  </a:cubicBezTo>
                  <a:cubicBezTo>
                    <a:pt x="435849" y="871171"/>
                    <a:pt x="431889" y="859647"/>
                    <a:pt x="423250" y="848844"/>
                  </a:cubicBezTo>
                  <a:cubicBezTo>
                    <a:pt x="416771" y="840561"/>
                    <a:pt x="411011" y="830837"/>
                    <a:pt x="408492" y="821114"/>
                  </a:cubicBezTo>
                  <a:cubicBezTo>
                    <a:pt x="402732" y="796985"/>
                    <a:pt x="396613" y="772136"/>
                    <a:pt x="394453" y="747288"/>
                  </a:cubicBezTo>
                  <a:cubicBezTo>
                    <a:pt x="387614" y="676703"/>
                    <a:pt x="380055" y="605758"/>
                    <a:pt x="393013" y="534452"/>
                  </a:cubicBezTo>
                  <a:cubicBezTo>
                    <a:pt x="397693" y="507083"/>
                    <a:pt x="395173" y="478272"/>
                    <a:pt x="402372" y="451983"/>
                  </a:cubicBezTo>
                  <a:cubicBezTo>
                    <a:pt x="414611" y="406967"/>
                    <a:pt x="428649" y="361951"/>
                    <a:pt x="464645" y="328099"/>
                  </a:cubicBezTo>
                  <a:cubicBezTo>
                    <a:pt x="465725" y="327019"/>
                    <a:pt x="466805" y="324858"/>
                    <a:pt x="468605" y="322337"/>
                  </a:cubicBezTo>
                  <a:cubicBezTo>
                    <a:pt x="456366" y="315855"/>
                    <a:pt x="443768" y="309373"/>
                    <a:pt x="430449" y="302890"/>
                  </a:cubicBezTo>
                  <a:close/>
                  <a:moveTo>
                    <a:pt x="312436" y="202052"/>
                  </a:moveTo>
                  <a:cubicBezTo>
                    <a:pt x="336296" y="201780"/>
                    <a:pt x="360202" y="203869"/>
                    <a:pt x="384107" y="207683"/>
                  </a:cubicBezTo>
                  <a:cubicBezTo>
                    <a:pt x="409989" y="212042"/>
                    <a:pt x="435512" y="218580"/>
                    <a:pt x="461394" y="223302"/>
                  </a:cubicBezTo>
                  <a:cubicBezTo>
                    <a:pt x="473616" y="225845"/>
                    <a:pt x="485838" y="227298"/>
                    <a:pt x="498420" y="228751"/>
                  </a:cubicBezTo>
                  <a:cubicBezTo>
                    <a:pt x="506328" y="229477"/>
                    <a:pt x="513877" y="229477"/>
                    <a:pt x="522145" y="230567"/>
                  </a:cubicBezTo>
                  <a:cubicBezTo>
                    <a:pt x="557734" y="234563"/>
                    <a:pt x="575348" y="247276"/>
                    <a:pt x="594041" y="284690"/>
                  </a:cubicBezTo>
                  <a:cubicBezTo>
                    <a:pt x="586492" y="278515"/>
                    <a:pt x="580740" y="274519"/>
                    <a:pt x="575707" y="269434"/>
                  </a:cubicBezTo>
                  <a:cubicBezTo>
                    <a:pt x="557374" y="249819"/>
                    <a:pt x="535087" y="240011"/>
                    <a:pt x="507766" y="237468"/>
                  </a:cubicBezTo>
                  <a:cubicBezTo>
                    <a:pt x="489793" y="235652"/>
                    <a:pt x="471819" y="230567"/>
                    <a:pt x="453845" y="226208"/>
                  </a:cubicBezTo>
                  <a:cubicBezTo>
                    <a:pt x="383388" y="209136"/>
                    <a:pt x="312930" y="201508"/>
                    <a:pt x="241754" y="223665"/>
                  </a:cubicBezTo>
                  <a:cubicBezTo>
                    <a:pt x="200774" y="236379"/>
                    <a:pt x="159434" y="247276"/>
                    <a:pt x="118094" y="258900"/>
                  </a:cubicBezTo>
                  <a:cubicBezTo>
                    <a:pt x="106591" y="262169"/>
                    <a:pt x="95447" y="262532"/>
                    <a:pt x="83225" y="257447"/>
                  </a:cubicBezTo>
                  <a:cubicBezTo>
                    <a:pt x="88258" y="254904"/>
                    <a:pt x="92931" y="251635"/>
                    <a:pt x="98323" y="250545"/>
                  </a:cubicBezTo>
                  <a:cubicBezTo>
                    <a:pt x="145774" y="236742"/>
                    <a:pt x="193225" y="222212"/>
                    <a:pt x="241035" y="210589"/>
                  </a:cubicBezTo>
                  <a:cubicBezTo>
                    <a:pt x="264761" y="204958"/>
                    <a:pt x="288576" y="202325"/>
                    <a:pt x="312436" y="202052"/>
                  </a:cubicBezTo>
                  <a:close/>
                  <a:moveTo>
                    <a:pt x="383176" y="36166"/>
                  </a:moveTo>
                  <a:cubicBezTo>
                    <a:pt x="332540" y="32367"/>
                    <a:pt x="283675" y="43509"/>
                    <a:pt x="236430" y="67007"/>
                  </a:cubicBezTo>
                  <a:cubicBezTo>
                    <a:pt x="201874" y="84293"/>
                    <a:pt x="168038" y="101939"/>
                    <a:pt x="133842" y="119586"/>
                  </a:cubicBezTo>
                  <a:cubicBezTo>
                    <a:pt x="129882" y="121746"/>
                    <a:pt x="125203" y="123187"/>
                    <a:pt x="121963" y="126428"/>
                  </a:cubicBezTo>
                  <a:cubicBezTo>
                    <a:pt x="88847" y="159200"/>
                    <a:pt x="54650" y="191611"/>
                    <a:pt x="44211" y="240228"/>
                  </a:cubicBezTo>
                  <a:cubicBezTo>
                    <a:pt x="43492" y="244190"/>
                    <a:pt x="41332" y="247431"/>
                    <a:pt x="39532" y="251392"/>
                  </a:cubicBezTo>
                  <a:cubicBezTo>
                    <a:pt x="31253" y="270479"/>
                    <a:pt x="32693" y="278042"/>
                    <a:pt x="49251" y="290286"/>
                  </a:cubicBezTo>
                  <a:cubicBezTo>
                    <a:pt x="83807" y="315855"/>
                    <a:pt x="121963" y="334942"/>
                    <a:pt x="164438" y="345025"/>
                  </a:cubicBezTo>
                  <a:cubicBezTo>
                    <a:pt x="197195" y="352948"/>
                    <a:pt x="229951" y="360151"/>
                    <a:pt x="262708" y="368434"/>
                  </a:cubicBezTo>
                  <a:cubicBezTo>
                    <a:pt x="268467" y="369874"/>
                    <a:pt x="274586" y="373115"/>
                    <a:pt x="280706" y="375636"/>
                  </a:cubicBezTo>
                  <a:cubicBezTo>
                    <a:pt x="299784" y="382118"/>
                    <a:pt x="318501" y="388961"/>
                    <a:pt x="337219" y="395443"/>
                  </a:cubicBezTo>
                  <a:cubicBezTo>
                    <a:pt x="354138" y="369154"/>
                    <a:pt x="369976" y="345025"/>
                    <a:pt x="386534" y="318736"/>
                  </a:cubicBezTo>
                  <a:cubicBezTo>
                    <a:pt x="364936" y="319816"/>
                    <a:pt x="349098" y="328460"/>
                    <a:pt x="334700" y="340344"/>
                  </a:cubicBezTo>
                  <a:cubicBezTo>
                    <a:pt x="327500" y="346826"/>
                    <a:pt x="319941" y="354029"/>
                    <a:pt x="306263" y="349707"/>
                  </a:cubicBezTo>
                  <a:cubicBezTo>
                    <a:pt x="311302" y="337823"/>
                    <a:pt x="315622" y="327019"/>
                    <a:pt x="321021" y="314775"/>
                  </a:cubicBezTo>
                  <a:cubicBezTo>
                    <a:pt x="307703" y="318016"/>
                    <a:pt x="296544" y="320537"/>
                    <a:pt x="281426" y="324498"/>
                  </a:cubicBezTo>
                  <a:cubicBezTo>
                    <a:pt x="288625" y="314054"/>
                    <a:pt x="293304" y="307932"/>
                    <a:pt x="299784" y="298209"/>
                  </a:cubicBezTo>
                  <a:cubicBezTo>
                    <a:pt x="277826" y="303971"/>
                    <a:pt x="259828" y="308653"/>
                    <a:pt x="242190" y="312974"/>
                  </a:cubicBezTo>
                  <a:cubicBezTo>
                    <a:pt x="272067" y="280923"/>
                    <a:pt x="307703" y="261116"/>
                    <a:pt x="349458" y="253913"/>
                  </a:cubicBezTo>
                  <a:cubicBezTo>
                    <a:pt x="408492" y="243830"/>
                    <a:pt x="458886" y="267238"/>
                    <a:pt x="504241" y="300370"/>
                  </a:cubicBezTo>
                  <a:cubicBezTo>
                    <a:pt x="522599" y="314054"/>
                    <a:pt x="536638" y="334582"/>
                    <a:pt x="551396" y="352948"/>
                  </a:cubicBezTo>
                  <a:cubicBezTo>
                    <a:pt x="556435" y="359070"/>
                    <a:pt x="560755" y="366993"/>
                    <a:pt x="557155" y="376717"/>
                  </a:cubicBezTo>
                  <a:cubicBezTo>
                    <a:pt x="539877" y="374916"/>
                    <a:pt x="528358" y="361951"/>
                    <a:pt x="511080" y="357270"/>
                  </a:cubicBezTo>
                  <a:cubicBezTo>
                    <a:pt x="516120" y="368074"/>
                    <a:pt x="521519" y="378517"/>
                    <a:pt x="527999" y="391842"/>
                  </a:cubicBezTo>
                  <a:cubicBezTo>
                    <a:pt x="516480" y="392922"/>
                    <a:pt x="504241" y="397244"/>
                    <a:pt x="495602" y="393643"/>
                  </a:cubicBezTo>
                  <a:cubicBezTo>
                    <a:pt x="484443" y="388601"/>
                    <a:pt x="476164" y="377437"/>
                    <a:pt x="465005" y="367353"/>
                  </a:cubicBezTo>
                  <a:cubicBezTo>
                    <a:pt x="456726" y="382479"/>
                    <a:pt x="448447" y="398324"/>
                    <a:pt x="444128" y="417771"/>
                  </a:cubicBezTo>
                  <a:cubicBezTo>
                    <a:pt x="458526" y="419212"/>
                    <a:pt x="471485" y="420292"/>
                    <a:pt x="484443" y="421732"/>
                  </a:cubicBezTo>
                  <a:cubicBezTo>
                    <a:pt x="512520" y="425334"/>
                    <a:pt x="540597" y="428935"/>
                    <a:pt x="568674" y="432176"/>
                  </a:cubicBezTo>
                  <a:cubicBezTo>
                    <a:pt x="573714" y="432536"/>
                    <a:pt x="579113" y="432176"/>
                    <a:pt x="584152" y="431456"/>
                  </a:cubicBezTo>
                  <a:cubicBezTo>
                    <a:pt x="612589" y="427495"/>
                    <a:pt x="640666" y="424253"/>
                    <a:pt x="668383" y="418131"/>
                  </a:cubicBezTo>
                  <a:cubicBezTo>
                    <a:pt x="692500" y="413089"/>
                    <a:pt x="716258" y="404806"/>
                    <a:pt x="740375" y="398684"/>
                  </a:cubicBezTo>
                  <a:cubicBezTo>
                    <a:pt x="756573" y="394723"/>
                    <a:pt x="768092" y="384999"/>
                    <a:pt x="778891" y="374916"/>
                  </a:cubicBezTo>
                  <a:cubicBezTo>
                    <a:pt x="756214" y="327379"/>
                    <a:pt x="728137" y="284164"/>
                    <a:pt x="712658" y="234826"/>
                  </a:cubicBezTo>
                  <a:cubicBezTo>
                    <a:pt x="708339" y="219701"/>
                    <a:pt x="700060" y="203855"/>
                    <a:pt x="689261" y="191971"/>
                  </a:cubicBezTo>
                  <a:cubicBezTo>
                    <a:pt x="668023" y="168923"/>
                    <a:pt x="644986" y="146595"/>
                    <a:pt x="619788" y="127869"/>
                  </a:cubicBezTo>
                  <a:cubicBezTo>
                    <a:pt x="593871" y="108422"/>
                    <a:pt x="564355" y="94737"/>
                    <a:pt x="536998" y="77091"/>
                  </a:cubicBezTo>
                  <a:cubicBezTo>
                    <a:pt x="516840" y="64126"/>
                    <a:pt x="494522" y="56923"/>
                    <a:pt x="471125" y="52602"/>
                  </a:cubicBezTo>
                  <a:cubicBezTo>
                    <a:pt x="458886" y="50081"/>
                    <a:pt x="446287" y="48280"/>
                    <a:pt x="434409" y="45039"/>
                  </a:cubicBezTo>
                  <a:cubicBezTo>
                    <a:pt x="417131" y="40358"/>
                    <a:pt x="400055" y="37432"/>
                    <a:pt x="383176" y="36166"/>
                  </a:cubicBezTo>
                  <a:close/>
                  <a:moveTo>
                    <a:pt x="391933" y="23"/>
                  </a:moveTo>
                  <a:cubicBezTo>
                    <a:pt x="431889" y="23"/>
                    <a:pt x="471845" y="7946"/>
                    <a:pt x="511440" y="14068"/>
                  </a:cubicBezTo>
                  <a:cubicBezTo>
                    <a:pt x="524759" y="16229"/>
                    <a:pt x="537717" y="23432"/>
                    <a:pt x="549956" y="29554"/>
                  </a:cubicBezTo>
                  <a:cubicBezTo>
                    <a:pt x="571554" y="40718"/>
                    <a:pt x="592071" y="54042"/>
                    <a:pt x="613669" y="65206"/>
                  </a:cubicBezTo>
                  <a:cubicBezTo>
                    <a:pt x="651105" y="84653"/>
                    <a:pt x="681702" y="112383"/>
                    <a:pt x="711938" y="141193"/>
                  </a:cubicBezTo>
                  <a:cubicBezTo>
                    <a:pt x="738215" y="166762"/>
                    <a:pt x="754774" y="197013"/>
                    <a:pt x="766292" y="231585"/>
                  </a:cubicBezTo>
                  <a:cubicBezTo>
                    <a:pt x="773492" y="251752"/>
                    <a:pt x="784290" y="270839"/>
                    <a:pt x="793649" y="290286"/>
                  </a:cubicBezTo>
                  <a:cubicBezTo>
                    <a:pt x="804448" y="311173"/>
                    <a:pt x="815607" y="332061"/>
                    <a:pt x="826406" y="352948"/>
                  </a:cubicBezTo>
                  <a:cubicBezTo>
                    <a:pt x="827486" y="354749"/>
                    <a:pt x="828566" y="356549"/>
                    <a:pt x="828926" y="358350"/>
                  </a:cubicBezTo>
                  <a:cubicBezTo>
                    <a:pt x="832165" y="372035"/>
                    <a:pt x="817407" y="401925"/>
                    <a:pt x="805168" y="408768"/>
                  </a:cubicBezTo>
                  <a:cubicBezTo>
                    <a:pt x="797969" y="412369"/>
                    <a:pt x="790770" y="416331"/>
                    <a:pt x="785370" y="422093"/>
                  </a:cubicBezTo>
                  <a:cubicBezTo>
                    <a:pt x="774572" y="433257"/>
                    <a:pt x="761973" y="440099"/>
                    <a:pt x="746855" y="444421"/>
                  </a:cubicBezTo>
                  <a:cubicBezTo>
                    <a:pt x="734256" y="448022"/>
                    <a:pt x="722377" y="453784"/>
                    <a:pt x="709779" y="458105"/>
                  </a:cubicBezTo>
                  <a:cubicBezTo>
                    <a:pt x="703659" y="460266"/>
                    <a:pt x="697540" y="462787"/>
                    <a:pt x="690701" y="463867"/>
                  </a:cubicBezTo>
                  <a:cubicBezTo>
                    <a:pt x="650385" y="468909"/>
                    <a:pt x="609710" y="475031"/>
                    <a:pt x="569394" y="478633"/>
                  </a:cubicBezTo>
                  <a:cubicBezTo>
                    <a:pt x="555356" y="479713"/>
                    <a:pt x="540957" y="473591"/>
                    <a:pt x="526559" y="471070"/>
                  </a:cubicBezTo>
                  <a:cubicBezTo>
                    <a:pt x="516120" y="469629"/>
                    <a:pt x="505681" y="468189"/>
                    <a:pt x="495602" y="466028"/>
                  </a:cubicBezTo>
                  <a:cubicBezTo>
                    <a:pt x="487683" y="464588"/>
                    <a:pt x="478324" y="464588"/>
                    <a:pt x="472925" y="459906"/>
                  </a:cubicBezTo>
                  <a:cubicBezTo>
                    <a:pt x="461046" y="450183"/>
                    <a:pt x="447367" y="450903"/>
                    <a:pt x="431889" y="447302"/>
                  </a:cubicBezTo>
                  <a:cubicBezTo>
                    <a:pt x="430089" y="455584"/>
                    <a:pt x="427929" y="460986"/>
                    <a:pt x="427210" y="466748"/>
                  </a:cubicBezTo>
                  <a:cubicBezTo>
                    <a:pt x="423610" y="502761"/>
                    <a:pt x="418930" y="539134"/>
                    <a:pt x="417131" y="575147"/>
                  </a:cubicBezTo>
                  <a:cubicBezTo>
                    <a:pt x="413891" y="647892"/>
                    <a:pt x="417851" y="720638"/>
                    <a:pt x="431169" y="792304"/>
                  </a:cubicBezTo>
                  <a:cubicBezTo>
                    <a:pt x="434769" y="811030"/>
                    <a:pt x="439808" y="829397"/>
                    <a:pt x="444488" y="848123"/>
                  </a:cubicBezTo>
                  <a:cubicBezTo>
                    <a:pt x="444848" y="850644"/>
                    <a:pt x="445568" y="853165"/>
                    <a:pt x="446287" y="855686"/>
                  </a:cubicBezTo>
                  <a:cubicBezTo>
                    <a:pt x="455286" y="890258"/>
                    <a:pt x="446287" y="907904"/>
                    <a:pt x="412811" y="919429"/>
                  </a:cubicBezTo>
                  <a:cubicBezTo>
                    <a:pt x="400213" y="923750"/>
                    <a:pt x="387254" y="925911"/>
                    <a:pt x="374295" y="928432"/>
                  </a:cubicBezTo>
                  <a:cubicBezTo>
                    <a:pt x="355217" y="932393"/>
                    <a:pt x="340099" y="925551"/>
                    <a:pt x="331460" y="908265"/>
                  </a:cubicBezTo>
                  <a:cubicBezTo>
                    <a:pt x="322101" y="890258"/>
                    <a:pt x="312382" y="871532"/>
                    <a:pt x="306623" y="852445"/>
                  </a:cubicBezTo>
                  <a:cubicBezTo>
                    <a:pt x="288985" y="791223"/>
                    <a:pt x="278186" y="728921"/>
                    <a:pt x="284665" y="664818"/>
                  </a:cubicBezTo>
                  <a:cubicBezTo>
                    <a:pt x="289345" y="612960"/>
                    <a:pt x="292584" y="560742"/>
                    <a:pt x="309502" y="510684"/>
                  </a:cubicBezTo>
                  <a:cubicBezTo>
                    <a:pt x="310222" y="508883"/>
                    <a:pt x="310222" y="506723"/>
                    <a:pt x="310582" y="504922"/>
                  </a:cubicBezTo>
                  <a:cubicBezTo>
                    <a:pt x="313822" y="480073"/>
                    <a:pt x="317062" y="455584"/>
                    <a:pt x="320301" y="430376"/>
                  </a:cubicBezTo>
                  <a:cubicBezTo>
                    <a:pt x="301943" y="421372"/>
                    <a:pt x="282505" y="411649"/>
                    <a:pt x="263068" y="402646"/>
                  </a:cubicBezTo>
                  <a:cubicBezTo>
                    <a:pt x="259828" y="401205"/>
                    <a:pt x="256228" y="401205"/>
                    <a:pt x="253349" y="401205"/>
                  </a:cubicBezTo>
                  <a:cubicBezTo>
                    <a:pt x="169118" y="396524"/>
                    <a:pt x="93886" y="367353"/>
                    <a:pt x="26573" y="317656"/>
                  </a:cubicBezTo>
                  <a:cubicBezTo>
                    <a:pt x="2816" y="300370"/>
                    <a:pt x="-7263" y="277321"/>
                    <a:pt x="5696" y="256434"/>
                  </a:cubicBezTo>
                  <a:cubicBezTo>
                    <a:pt x="28733" y="218621"/>
                    <a:pt x="39172" y="174685"/>
                    <a:pt x="69409" y="140833"/>
                  </a:cubicBezTo>
                  <a:cubicBezTo>
                    <a:pt x="89926" y="117785"/>
                    <a:pt x="111524" y="98698"/>
                    <a:pt x="140681" y="86454"/>
                  </a:cubicBezTo>
                  <a:cubicBezTo>
                    <a:pt x="168398" y="74570"/>
                    <a:pt x="194315" y="58004"/>
                    <a:pt x="221312" y="43959"/>
                  </a:cubicBezTo>
                  <a:cubicBezTo>
                    <a:pt x="274946" y="16229"/>
                    <a:pt x="331820" y="-697"/>
                    <a:pt x="391933" y="23"/>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3" name="Freeform 204">
              <a:extLst>
                <a:ext uri="{FF2B5EF4-FFF2-40B4-BE49-F238E27FC236}">
                  <a16:creationId xmlns="" xmlns:a16="http://schemas.microsoft.com/office/drawing/2014/main" id="{61A4584D-25D1-244A-9377-FAF1BA7AAA68}"/>
                </a:ext>
              </a:extLst>
            </p:cNvPr>
            <p:cNvSpPr>
              <a:spLocks noChangeArrowheads="1"/>
            </p:cNvSpPr>
            <p:nvPr/>
          </p:nvSpPr>
          <p:spPr bwMode="auto">
            <a:xfrm>
              <a:off x="11597198" y="1825327"/>
              <a:ext cx="434393" cy="462194"/>
            </a:xfrm>
            <a:custGeom>
              <a:avLst/>
              <a:gdLst>
                <a:gd name="T0" fmla="*/ 609 w 1214"/>
                <a:gd name="T1" fmla="*/ 716 h 1298"/>
                <a:gd name="T2" fmla="*/ 650 w 1214"/>
                <a:gd name="T3" fmla="*/ 933 h 1298"/>
                <a:gd name="T4" fmla="*/ 658 w 1214"/>
                <a:gd name="T5" fmla="*/ 975 h 1298"/>
                <a:gd name="T6" fmla="*/ 643 w 1214"/>
                <a:gd name="T7" fmla="*/ 1075 h 1298"/>
                <a:gd name="T8" fmla="*/ 599 w 1214"/>
                <a:gd name="T9" fmla="*/ 1138 h 1298"/>
                <a:gd name="T10" fmla="*/ 588 w 1214"/>
                <a:gd name="T11" fmla="*/ 1211 h 1298"/>
                <a:gd name="T12" fmla="*/ 642 w 1214"/>
                <a:gd name="T13" fmla="*/ 1216 h 1298"/>
                <a:gd name="T14" fmla="*/ 696 w 1214"/>
                <a:gd name="T15" fmla="*/ 1226 h 1298"/>
                <a:gd name="T16" fmla="*/ 813 w 1214"/>
                <a:gd name="T17" fmla="*/ 1183 h 1298"/>
                <a:gd name="T18" fmla="*/ 839 w 1214"/>
                <a:gd name="T19" fmla="*/ 1101 h 1298"/>
                <a:gd name="T20" fmla="*/ 848 w 1214"/>
                <a:gd name="T21" fmla="*/ 931 h 1298"/>
                <a:gd name="T22" fmla="*/ 760 w 1214"/>
                <a:gd name="T23" fmla="*/ 685 h 1298"/>
                <a:gd name="T24" fmla="*/ 356 w 1214"/>
                <a:gd name="T25" fmla="*/ 648 h 1298"/>
                <a:gd name="T26" fmla="*/ 357 w 1214"/>
                <a:gd name="T27" fmla="*/ 657 h 1298"/>
                <a:gd name="T28" fmla="*/ 551 w 1214"/>
                <a:gd name="T29" fmla="*/ 627 h 1298"/>
                <a:gd name="T30" fmla="*/ 658 w 1214"/>
                <a:gd name="T31" fmla="*/ 602 h 1298"/>
                <a:gd name="T32" fmla="*/ 975 w 1214"/>
                <a:gd name="T33" fmla="*/ 513 h 1298"/>
                <a:gd name="T34" fmla="*/ 1059 w 1214"/>
                <a:gd name="T35" fmla="*/ 465 h 1298"/>
                <a:gd name="T36" fmla="*/ 1082 w 1214"/>
                <a:gd name="T37" fmla="*/ 371 h 1298"/>
                <a:gd name="T38" fmla="*/ 935 w 1214"/>
                <a:gd name="T39" fmla="*/ 195 h 1298"/>
                <a:gd name="T40" fmla="*/ 656 w 1214"/>
                <a:gd name="T41" fmla="*/ 92 h 1298"/>
                <a:gd name="T42" fmla="*/ 358 w 1214"/>
                <a:gd name="T43" fmla="*/ 174 h 1298"/>
                <a:gd name="T44" fmla="*/ 222 w 1214"/>
                <a:gd name="T45" fmla="*/ 285 h 1298"/>
                <a:gd name="T46" fmla="*/ 97 w 1214"/>
                <a:gd name="T47" fmla="*/ 600 h 1298"/>
                <a:gd name="T48" fmla="*/ 121 w 1214"/>
                <a:gd name="T49" fmla="*/ 638 h 1298"/>
                <a:gd name="T50" fmla="*/ 231 w 1214"/>
                <a:gd name="T51" fmla="*/ 662 h 1298"/>
                <a:gd name="T52" fmla="*/ 356 w 1214"/>
                <a:gd name="T53" fmla="*/ 648 h 1298"/>
                <a:gd name="T54" fmla="*/ 555 w 1214"/>
                <a:gd name="T55" fmla="*/ 738 h 1298"/>
                <a:gd name="T56" fmla="*/ 170 w 1214"/>
                <a:gd name="T57" fmla="*/ 744 h 1298"/>
                <a:gd name="T58" fmla="*/ 32 w 1214"/>
                <a:gd name="T59" fmla="*/ 683 h 1298"/>
                <a:gd name="T60" fmla="*/ 28 w 1214"/>
                <a:gd name="T61" fmla="*/ 564 h 1298"/>
                <a:gd name="T62" fmla="*/ 51 w 1214"/>
                <a:gd name="T63" fmla="*/ 504 h 1298"/>
                <a:gd name="T64" fmla="*/ 161 w 1214"/>
                <a:gd name="T65" fmla="*/ 275 h 1298"/>
                <a:gd name="T66" fmla="*/ 400 w 1214"/>
                <a:gd name="T67" fmla="*/ 66 h 1298"/>
                <a:gd name="T68" fmla="*/ 663 w 1214"/>
                <a:gd name="T69" fmla="*/ 10 h 1298"/>
                <a:gd name="T70" fmla="*/ 820 w 1214"/>
                <a:gd name="T71" fmla="*/ 39 h 1298"/>
                <a:gd name="T72" fmla="*/ 999 w 1214"/>
                <a:gd name="T73" fmla="*/ 134 h 1298"/>
                <a:gd name="T74" fmla="*/ 1184 w 1214"/>
                <a:gd name="T75" fmla="*/ 362 h 1298"/>
                <a:gd name="T76" fmla="*/ 1164 w 1214"/>
                <a:gd name="T77" fmla="*/ 506 h 1298"/>
                <a:gd name="T78" fmla="*/ 974 w 1214"/>
                <a:gd name="T79" fmla="*/ 621 h 1298"/>
                <a:gd name="T80" fmla="*/ 860 w 1214"/>
                <a:gd name="T81" fmla="*/ 659 h 1298"/>
                <a:gd name="T82" fmla="*/ 904 w 1214"/>
                <a:gd name="T83" fmla="*/ 773 h 1298"/>
                <a:gd name="T84" fmla="*/ 909 w 1214"/>
                <a:gd name="T85" fmla="*/ 938 h 1298"/>
                <a:gd name="T86" fmla="*/ 885 w 1214"/>
                <a:gd name="T87" fmla="*/ 1072 h 1298"/>
                <a:gd name="T88" fmla="*/ 833 w 1214"/>
                <a:gd name="T89" fmla="*/ 1199 h 1298"/>
                <a:gd name="T90" fmla="*/ 786 w 1214"/>
                <a:gd name="T91" fmla="*/ 1246 h 1298"/>
                <a:gd name="T92" fmla="*/ 732 w 1214"/>
                <a:gd name="T93" fmla="*/ 1269 h 1298"/>
                <a:gd name="T94" fmla="*/ 608 w 1214"/>
                <a:gd name="T95" fmla="*/ 1285 h 1298"/>
                <a:gd name="T96" fmla="*/ 488 w 1214"/>
                <a:gd name="T97" fmla="*/ 1168 h 1298"/>
                <a:gd name="T98" fmla="*/ 529 w 1214"/>
                <a:gd name="T99" fmla="*/ 1081 h 1298"/>
                <a:gd name="T100" fmla="*/ 577 w 1214"/>
                <a:gd name="T101" fmla="*/ 945 h 1298"/>
                <a:gd name="T102" fmla="*/ 573 w 1214"/>
                <a:gd name="T103" fmla="*/ 824 h 1298"/>
                <a:gd name="T104" fmla="*/ 356 w 1214"/>
                <a:gd name="T105" fmla="*/ 64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4" h="1298">
                  <a:moveTo>
                    <a:pt x="609" y="716"/>
                  </a:moveTo>
                  <a:lnTo>
                    <a:pt x="609" y="716"/>
                  </a:lnTo>
                  <a:cubicBezTo>
                    <a:pt x="624" y="793"/>
                    <a:pt x="637" y="863"/>
                    <a:pt x="650" y="933"/>
                  </a:cubicBezTo>
                  <a:lnTo>
                    <a:pt x="650" y="933"/>
                  </a:lnTo>
                  <a:cubicBezTo>
                    <a:pt x="653" y="946"/>
                    <a:pt x="653" y="962"/>
                    <a:pt x="658" y="975"/>
                  </a:cubicBezTo>
                  <a:lnTo>
                    <a:pt x="658" y="975"/>
                  </a:lnTo>
                  <a:cubicBezTo>
                    <a:pt x="671" y="1012"/>
                    <a:pt x="663" y="1044"/>
                    <a:pt x="643" y="1075"/>
                  </a:cubicBezTo>
                  <a:lnTo>
                    <a:pt x="643" y="1075"/>
                  </a:lnTo>
                  <a:cubicBezTo>
                    <a:pt x="629" y="1096"/>
                    <a:pt x="615" y="1117"/>
                    <a:pt x="599" y="1138"/>
                  </a:cubicBezTo>
                  <a:lnTo>
                    <a:pt x="599" y="1138"/>
                  </a:lnTo>
                  <a:cubicBezTo>
                    <a:pt x="583" y="1160"/>
                    <a:pt x="574" y="1182"/>
                    <a:pt x="588" y="1211"/>
                  </a:cubicBezTo>
                  <a:lnTo>
                    <a:pt x="588" y="1211"/>
                  </a:lnTo>
                  <a:cubicBezTo>
                    <a:pt x="607" y="1213"/>
                    <a:pt x="625" y="1213"/>
                    <a:pt x="642" y="1216"/>
                  </a:cubicBezTo>
                  <a:lnTo>
                    <a:pt x="642" y="1216"/>
                  </a:lnTo>
                  <a:cubicBezTo>
                    <a:pt x="660" y="1218"/>
                    <a:pt x="679" y="1221"/>
                    <a:pt x="696" y="1226"/>
                  </a:cubicBezTo>
                  <a:lnTo>
                    <a:pt x="696" y="1226"/>
                  </a:lnTo>
                  <a:cubicBezTo>
                    <a:pt x="757" y="1243"/>
                    <a:pt x="780" y="1237"/>
                    <a:pt x="813" y="1183"/>
                  </a:cubicBezTo>
                  <a:lnTo>
                    <a:pt x="813" y="1183"/>
                  </a:lnTo>
                  <a:cubicBezTo>
                    <a:pt x="827" y="1159"/>
                    <a:pt x="836" y="1129"/>
                    <a:pt x="839" y="1101"/>
                  </a:cubicBezTo>
                  <a:lnTo>
                    <a:pt x="839" y="1101"/>
                  </a:lnTo>
                  <a:cubicBezTo>
                    <a:pt x="845" y="1045"/>
                    <a:pt x="844" y="988"/>
                    <a:pt x="848" y="931"/>
                  </a:cubicBezTo>
                  <a:lnTo>
                    <a:pt x="848" y="931"/>
                  </a:lnTo>
                  <a:cubicBezTo>
                    <a:pt x="855" y="836"/>
                    <a:pt x="817" y="758"/>
                    <a:pt x="760" y="685"/>
                  </a:cubicBezTo>
                  <a:lnTo>
                    <a:pt x="760" y="685"/>
                  </a:lnTo>
                  <a:cubicBezTo>
                    <a:pt x="706" y="696"/>
                    <a:pt x="654" y="707"/>
                    <a:pt x="609" y="716"/>
                  </a:cubicBezTo>
                  <a:close/>
                  <a:moveTo>
                    <a:pt x="356" y="648"/>
                  </a:moveTo>
                  <a:lnTo>
                    <a:pt x="356" y="648"/>
                  </a:lnTo>
                  <a:cubicBezTo>
                    <a:pt x="356" y="651"/>
                    <a:pt x="356" y="653"/>
                    <a:pt x="357" y="657"/>
                  </a:cubicBezTo>
                  <a:lnTo>
                    <a:pt x="357" y="657"/>
                  </a:lnTo>
                  <a:cubicBezTo>
                    <a:pt x="421" y="647"/>
                    <a:pt x="487" y="638"/>
                    <a:pt x="551" y="627"/>
                  </a:cubicBezTo>
                  <a:lnTo>
                    <a:pt x="551" y="627"/>
                  </a:lnTo>
                  <a:cubicBezTo>
                    <a:pt x="587" y="620"/>
                    <a:pt x="622" y="608"/>
                    <a:pt x="658" y="602"/>
                  </a:cubicBezTo>
                  <a:lnTo>
                    <a:pt x="658" y="602"/>
                  </a:lnTo>
                  <a:cubicBezTo>
                    <a:pt x="767" y="586"/>
                    <a:pt x="872" y="552"/>
                    <a:pt x="975" y="513"/>
                  </a:cubicBezTo>
                  <a:lnTo>
                    <a:pt x="975" y="513"/>
                  </a:lnTo>
                  <a:cubicBezTo>
                    <a:pt x="1005" y="502"/>
                    <a:pt x="1033" y="484"/>
                    <a:pt x="1059" y="465"/>
                  </a:cubicBezTo>
                  <a:lnTo>
                    <a:pt x="1059" y="465"/>
                  </a:lnTo>
                  <a:cubicBezTo>
                    <a:pt x="1102" y="432"/>
                    <a:pt x="1105" y="419"/>
                    <a:pt x="1082" y="371"/>
                  </a:cubicBezTo>
                  <a:lnTo>
                    <a:pt x="1082" y="371"/>
                  </a:lnTo>
                  <a:cubicBezTo>
                    <a:pt x="1047" y="301"/>
                    <a:pt x="994" y="246"/>
                    <a:pt x="935" y="195"/>
                  </a:cubicBezTo>
                  <a:lnTo>
                    <a:pt x="935" y="195"/>
                  </a:lnTo>
                  <a:cubicBezTo>
                    <a:pt x="854" y="127"/>
                    <a:pt x="756" y="107"/>
                    <a:pt x="656" y="92"/>
                  </a:cubicBezTo>
                  <a:lnTo>
                    <a:pt x="656" y="92"/>
                  </a:lnTo>
                  <a:cubicBezTo>
                    <a:pt x="545" y="75"/>
                    <a:pt x="445" y="101"/>
                    <a:pt x="358" y="174"/>
                  </a:cubicBezTo>
                  <a:lnTo>
                    <a:pt x="358" y="174"/>
                  </a:lnTo>
                  <a:cubicBezTo>
                    <a:pt x="313" y="212"/>
                    <a:pt x="266" y="246"/>
                    <a:pt x="222" y="285"/>
                  </a:cubicBezTo>
                  <a:lnTo>
                    <a:pt x="222" y="285"/>
                  </a:lnTo>
                  <a:cubicBezTo>
                    <a:pt x="127" y="368"/>
                    <a:pt x="84" y="474"/>
                    <a:pt x="97" y="600"/>
                  </a:cubicBezTo>
                  <a:lnTo>
                    <a:pt x="97" y="600"/>
                  </a:lnTo>
                  <a:cubicBezTo>
                    <a:pt x="98" y="614"/>
                    <a:pt x="110" y="629"/>
                    <a:pt x="121" y="638"/>
                  </a:cubicBezTo>
                  <a:lnTo>
                    <a:pt x="121" y="638"/>
                  </a:lnTo>
                  <a:cubicBezTo>
                    <a:pt x="153" y="663"/>
                    <a:pt x="191" y="668"/>
                    <a:pt x="231" y="662"/>
                  </a:cubicBezTo>
                  <a:lnTo>
                    <a:pt x="231" y="662"/>
                  </a:lnTo>
                  <a:cubicBezTo>
                    <a:pt x="272" y="656"/>
                    <a:pt x="314" y="652"/>
                    <a:pt x="356" y="648"/>
                  </a:cubicBezTo>
                  <a:lnTo>
                    <a:pt x="555" y="738"/>
                  </a:lnTo>
                  <a:lnTo>
                    <a:pt x="555" y="738"/>
                  </a:lnTo>
                  <a:cubicBezTo>
                    <a:pt x="422" y="740"/>
                    <a:pt x="296" y="743"/>
                    <a:pt x="170" y="744"/>
                  </a:cubicBezTo>
                  <a:lnTo>
                    <a:pt x="170" y="744"/>
                  </a:lnTo>
                  <a:cubicBezTo>
                    <a:pt x="115" y="744"/>
                    <a:pt x="69" y="716"/>
                    <a:pt x="32" y="683"/>
                  </a:cubicBezTo>
                  <a:lnTo>
                    <a:pt x="32" y="683"/>
                  </a:lnTo>
                  <a:cubicBezTo>
                    <a:pt x="0" y="652"/>
                    <a:pt x="9" y="605"/>
                    <a:pt x="28" y="564"/>
                  </a:cubicBezTo>
                  <a:lnTo>
                    <a:pt x="28" y="564"/>
                  </a:lnTo>
                  <a:cubicBezTo>
                    <a:pt x="37" y="545"/>
                    <a:pt x="49" y="524"/>
                    <a:pt x="51" y="504"/>
                  </a:cubicBezTo>
                  <a:lnTo>
                    <a:pt x="51" y="504"/>
                  </a:lnTo>
                  <a:cubicBezTo>
                    <a:pt x="59" y="413"/>
                    <a:pt x="102" y="339"/>
                    <a:pt x="161" y="275"/>
                  </a:cubicBezTo>
                  <a:lnTo>
                    <a:pt x="161" y="275"/>
                  </a:lnTo>
                  <a:cubicBezTo>
                    <a:pt x="233" y="197"/>
                    <a:pt x="308" y="123"/>
                    <a:pt x="400" y="66"/>
                  </a:cubicBezTo>
                  <a:lnTo>
                    <a:pt x="400" y="66"/>
                  </a:lnTo>
                  <a:cubicBezTo>
                    <a:pt x="482" y="16"/>
                    <a:pt x="570" y="0"/>
                    <a:pt x="663" y="10"/>
                  </a:cubicBezTo>
                  <a:lnTo>
                    <a:pt x="663" y="10"/>
                  </a:lnTo>
                  <a:cubicBezTo>
                    <a:pt x="716" y="16"/>
                    <a:pt x="769" y="27"/>
                    <a:pt x="820" y="39"/>
                  </a:cubicBezTo>
                  <a:lnTo>
                    <a:pt x="820" y="39"/>
                  </a:lnTo>
                  <a:cubicBezTo>
                    <a:pt x="888" y="55"/>
                    <a:pt x="948" y="90"/>
                    <a:pt x="999" y="134"/>
                  </a:cubicBezTo>
                  <a:lnTo>
                    <a:pt x="999" y="134"/>
                  </a:lnTo>
                  <a:cubicBezTo>
                    <a:pt x="1073" y="198"/>
                    <a:pt x="1143" y="269"/>
                    <a:pt x="1184" y="362"/>
                  </a:cubicBezTo>
                  <a:lnTo>
                    <a:pt x="1184" y="362"/>
                  </a:lnTo>
                  <a:cubicBezTo>
                    <a:pt x="1213" y="425"/>
                    <a:pt x="1211" y="455"/>
                    <a:pt x="1164" y="506"/>
                  </a:cubicBezTo>
                  <a:lnTo>
                    <a:pt x="1164" y="506"/>
                  </a:lnTo>
                  <a:cubicBezTo>
                    <a:pt x="1112" y="561"/>
                    <a:pt x="1047" y="598"/>
                    <a:pt x="974" y="621"/>
                  </a:cubicBezTo>
                  <a:lnTo>
                    <a:pt x="974" y="621"/>
                  </a:lnTo>
                  <a:cubicBezTo>
                    <a:pt x="937" y="633"/>
                    <a:pt x="901" y="645"/>
                    <a:pt x="860" y="659"/>
                  </a:cubicBezTo>
                  <a:lnTo>
                    <a:pt x="860" y="659"/>
                  </a:lnTo>
                  <a:cubicBezTo>
                    <a:pt x="875" y="699"/>
                    <a:pt x="888" y="737"/>
                    <a:pt x="904" y="773"/>
                  </a:cubicBezTo>
                  <a:lnTo>
                    <a:pt x="904" y="773"/>
                  </a:lnTo>
                  <a:cubicBezTo>
                    <a:pt x="927" y="827"/>
                    <a:pt x="931" y="880"/>
                    <a:pt x="909" y="938"/>
                  </a:cubicBezTo>
                  <a:lnTo>
                    <a:pt x="909" y="938"/>
                  </a:lnTo>
                  <a:cubicBezTo>
                    <a:pt x="893" y="980"/>
                    <a:pt x="887" y="1027"/>
                    <a:pt x="885" y="1072"/>
                  </a:cubicBezTo>
                  <a:lnTo>
                    <a:pt x="885" y="1072"/>
                  </a:lnTo>
                  <a:cubicBezTo>
                    <a:pt x="884" y="1124"/>
                    <a:pt x="871" y="1165"/>
                    <a:pt x="833" y="1199"/>
                  </a:cubicBezTo>
                  <a:lnTo>
                    <a:pt x="833" y="1199"/>
                  </a:lnTo>
                  <a:cubicBezTo>
                    <a:pt x="817" y="1214"/>
                    <a:pt x="804" y="1233"/>
                    <a:pt x="786" y="1246"/>
                  </a:cubicBezTo>
                  <a:lnTo>
                    <a:pt x="786" y="1246"/>
                  </a:lnTo>
                  <a:cubicBezTo>
                    <a:pt x="770" y="1257"/>
                    <a:pt x="751" y="1266"/>
                    <a:pt x="732" y="1269"/>
                  </a:cubicBezTo>
                  <a:lnTo>
                    <a:pt x="732" y="1269"/>
                  </a:lnTo>
                  <a:cubicBezTo>
                    <a:pt x="691" y="1277"/>
                    <a:pt x="649" y="1278"/>
                    <a:pt x="608" y="1285"/>
                  </a:cubicBezTo>
                  <a:lnTo>
                    <a:pt x="608" y="1285"/>
                  </a:lnTo>
                  <a:cubicBezTo>
                    <a:pt x="523" y="1297"/>
                    <a:pt x="474" y="1252"/>
                    <a:pt x="488" y="1168"/>
                  </a:cubicBezTo>
                  <a:lnTo>
                    <a:pt x="488" y="1168"/>
                  </a:lnTo>
                  <a:cubicBezTo>
                    <a:pt x="494" y="1137"/>
                    <a:pt x="511" y="1106"/>
                    <a:pt x="529" y="1081"/>
                  </a:cubicBezTo>
                  <a:lnTo>
                    <a:pt x="529" y="1081"/>
                  </a:lnTo>
                  <a:cubicBezTo>
                    <a:pt x="561" y="1040"/>
                    <a:pt x="580" y="998"/>
                    <a:pt x="577" y="945"/>
                  </a:cubicBezTo>
                  <a:lnTo>
                    <a:pt x="577" y="945"/>
                  </a:lnTo>
                  <a:cubicBezTo>
                    <a:pt x="574" y="904"/>
                    <a:pt x="577" y="864"/>
                    <a:pt x="573" y="824"/>
                  </a:cubicBezTo>
                  <a:lnTo>
                    <a:pt x="573" y="824"/>
                  </a:lnTo>
                  <a:cubicBezTo>
                    <a:pt x="570" y="795"/>
                    <a:pt x="560" y="767"/>
                    <a:pt x="555" y="738"/>
                  </a:cubicBezTo>
                  <a:lnTo>
                    <a:pt x="356" y="648"/>
                  </a:ln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4" name="Freeform 261">
              <a:extLst>
                <a:ext uri="{FF2B5EF4-FFF2-40B4-BE49-F238E27FC236}">
                  <a16:creationId xmlns="" xmlns:a16="http://schemas.microsoft.com/office/drawing/2014/main" id="{0E789073-B730-504E-B07C-23D44C8C13A6}"/>
                </a:ext>
              </a:extLst>
            </p:cNvPr>
            <p:cNvSpPr>
              <a:spLocks/>
            </p:cNvSpPr>
            <p:nvPr/>
          </p:nvSpPr>
          <p:spPr bwMode="auto">
            <a:xfrm>
              <a:off x="12134466" y="1903379"/>
              <a:ext cx="438955" cy="444539"/>
            </a:xfrm>
            <a:custGeom>
              <a:avLst/>
              <a:gdLst/>
              <a:ahLst/>
              <a:cxnLst/>
              <a:rect l="0" t="0"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5" name="Freeform 44">
              <a:extLst>
                <a:ext uri="{FF2B5EF4-FFF2-40B4-BE49-F238E27FC236}">
                  <a16:creationId xmlns="" xmlns:a16="http://schemas.microsoft.com/office/drawing/2014/main" id="{3F0CE737-B352-E147-8C0B-0092A8FE20BF}"/>
                </a:ext>
              </a:extLst>
            </p:cNvPr>
            <p:cNvSpPr>
              <a:spLocks noChangeArrowheads="1"/>
            </p:cNvSpPr>
            <p:nvPr/>
          </p:nvSpPr>
          <p:spPr bwMode="auto">
            <a:xfrm>
              <a:off x="9548599" y="6624503"/>
              <a:ext cx="430918" cy="559498"/>
            </a:xfrm>
            <a:custGeom>
              <a:avLst/>
              <a:gdLst>
                <a:gd name="connsiteX0" fmla="*/ 288884 w 433465"/>
                <a:gd name="connsiteY0" fmla="*/ 388365 h 564196"/>
                <a:gd name="connsiteX1" fmla="*/ 276428 w 433465"/>
                <a:gd name="connsiteY1" fmla="*/ 426099 h 564196"/>
                <a:gd name="connsiteX2" fmla="*/ 288884 w 433465"/>
                <a:gd name="connsiteY2" fmla="*/ 388365 h 564196"/>
                <a:gd name="connsiteX3" fmla="*/ 219347 w 433465"/>
                <a:gd name="connsiteY3" fmla="*/ 388365 h 564196"/>
                <a:gd name="connsiteX4" fmla="*/ 220075 w 433465"/>
                <a:gd name="connsiteY4" fmla="*/ 421340 h 564196"/>
                <a:gd name="connsiteX5" fmla="*/ 219347 w 433465"/>
                <a:gd name="connsiteY5" fmla="*/ 388365 h 564196"/>
                <a:gd name="connsiteX6" fmla="*/ 217803 w 433465"/>
                <a:gd name="connsiteY6" fmla="*/ 312165 h 564196"/>
                <a:gd name="connsiteX7" fmla="*/ 240917 w 433465"/>
                <a:gd name="connsiteY7" fmla="*/ 348319 h 564196"/>
                <a:gd name="connsiteX8" fmla="*/ 217803 w 433465"/>
                <a:gd name="connsiteY8" fmla="*/ 312165 h 564196"/>
                <a:gd name="connsiteX9" fmla="*/ 178069 w 433465"/>
                <a:gd name="connsiteY9" fmla="*/ 308990 h 564196"/>
                <a:gd name="connsiteX10" fmla="*/ 167557 w 433465"/>
                <a:gd name="connsiteY10" fmla="*/ 357843 h 564196"/>
                <a:gd name="connsiteX11" fmla="*/ 178069 w 433465"/>
                <a:gd name="connsiteY11" fmla="*/ 308990 h 564196"/>
                <a:gd name="connsiteX12" fmla="*/ 294444 w 433465"/>
                <a:gd name="connsiteY12" fmla="*/ 297877 h 564196"/>
                <a:gd name="connsiteX13" fmla="*/ 306973 w 433465"/>
                <a:gd name="connsiteY13" fmla="*/ 305153 h 564196"/>
                <a:gd name="connsiteX14" fmla="*/ 317712 w 433465"/>
                <a:gd name="connsiteY14" fmla="*/ 331711 h 564196"/>
                <a:gd name="connsiteX15" fmla="*/ 312343 w 433465"/>
                <a:gd name="connsiteY15" fmla="*/ 345535 h 564196"/>
                <a:gd name="connsiteX16" fmla="*/ 299098 w 433465"/>
                <a:gd name="connsiteY16" fmla="*/ 348446 h 564196"/>
                <a:gd name="connsiteX17" fmla="*/ 285853 w 433465"/>
                <a:gd name="connsiteY17" fmla="*/ 307336 h 564196"/>
                <a:gd name="connsiteX18" fmla="*/ 294444 w 433465"/>
                <a:gd name="connsiteY18" fmla="*/ 297877 h 564196"/>
                <a:gd name="connsiteX19" fmla="*/ 139055 w 433465"/>
                <a:gd name="connsiteY19" fmla="*/ 233506 h 564196"/>
                <a:gd name="connsiteX20" fmla="*/ 179601 w 433465"/>
                <a:gd name="connsiteY20" fmla="*/ 242458 h 564196"/>
                <a:gd name="connsiteX21" fmla="*/ 141900 w 433465"/>
                <a:gd name="connsiteY21" fmla="*/ 271105 h 564196"/>
                <a:gd name="connsiteX22" fmla="*/ 123761 w 433465"/>
                <a:gd name="connsiteY22" fmla="*/ 260720 h 564196"/>
                <a:gd name="connsiteX23" fmla="*/ 139055 w 433465"/>
                <a:gd name="connsiteY23" fmla="*/ 233506 h 564196"/>
                <a:gd name="connsiteX24" fmla="*/ 227259 w 433465"/>
                <a:gd name="connsiteY24" fmla="*/ 212347 h 564196"/>
                <a:gd name="connsiteX25" fmla="*/ 238306 w 433465"/>
                <a:gd name="connsiteY25" fmla="*/ 226245 h 564196"/>
                <a:gd name="connsiteX26" fmla="*/ 233674 w 433465"/>
                <a:gd name="connsiteY26" fmla="*/ 276138 h 564196"/>
                <a:gd name="connsiteX27" fmla="*/ 211221 w 433465"/>
                <a:gd name="connsiteY27" fmla="*/ 264734 h 564196"/>
                <a:gd name="connsiteX28" fmla="*/ 212647 w 433465"/>
                <a:gd name="connsiteY28" fmla="*/ 224463 h 564196"/>
                <a:gd name="connsiteX29" fmla="*/ 227259 w 433465"/>
                <a:gd name="connsiteY29" fmla="*/ 212347 h 564196"/>
                <a:gd name="connsiteX30" fmla="*/ 297017 w 433465"/>
                <a:gd name="connsiteY30" fmla="*/ 209342 h 564196"/>
                <a:gd name="connsiteX31" fmla="*/ 312953 w 433465"/>
                <a:gd name="connsiteY31" fmla="*/ 233823 h 564196"/>
                <a:gd name="connsiteX32" fmla="*/ 281435 w 433465"/>
                <a:gd name="connsiteY32" fmla="*/ 254284 h 564196"/>
                <a:gd name="connsiteX33" fmla="*/ 267270 w 433465"/>
                <a:gd name="connsiteY33" fmla="*/ 232727 h 564196"/>
                <a:gd name="connsiteX34" fmla="*/ 297017 w 433465"/>
                <a:gd name="connsiteY34" fmla="*/ 209342 h 564196"/>
                <a:gd name="connsiteX35" fmla="*/ 358685 w 433465"/>
                <a:gd name="connsiteY35" fmla="*/ 154921 h 564196"/>
                <a:gd name="connsiteX36" fmla="*/ 239215 w 433465"/>
                <a:gd name="connsiteY36" fmla="*/ 165355 h 564196"/>
                <a:gd name="connsiteX37" fmla="*/ 148532 w 433465"/>
                <a:gd name="connsiteY37" fmla="*/ 184424 h 564196"/>
                <a:gd name="connsiteX38" fmla="*/ 75842 w 433465"/>
                <a:gd name="connsiteY38" fmla="*/ 204212 h 564196"/>
                <a:gd name="connsiteX39" fmla="*/ 56410 w 433465"/>
                <a:gd name="connsiteY39" fmla="*/ 216445 h 564196"/>
                <a:gd name="connsiteX40" fmla="*/ 45975 w 433465"/>
                <a:gd name="connsiteY40" fmla="*/ 265018 h 564196"/>
                <a:gd name="connsiteX41" fmla="*/ 82679 w 433465"/>
                <a:gd name="connsiteY41" fmla="*/ 336257 h 564196"/>
                <a:gd name="connsiteX42" fmla="*/ 112187 w 433465"/>
                <a:gd name="connsiteY42" fmla="*/ 385189 h 564196"/>
                <a:gd name="connsiteX43" fmla="*/ 141335 w 433465"/>
                <a:gd name="connsiteY43" fmla="*/ 436640 h 564196"/>
                <a:gd name="connsiteX44" fmla="*/ 180559 w 433465"/>
                <a:gd name="connsiteY44" fmla="*/ 490968 h 564196"/>
                <a:gd name="connsiteX45" fmla="*/ 208627 w 433465"/>
                <a:gd name="connsiteY45" fmla="*/ 510757 h 564196"/>
                <a:gd name="connsiteX46" fmla="*/ 242093 w 433465"/>
                <a:gd name="connsiteY46" fmla="*/ 531625 h 564196"/>
                <a:gd name="connsiteX47" fmla="*/ 312624 w 433465"/>
                <a:gd name="connsiteY47" fmla="*/ 490249 h 564196"/>
                <a:gd name="connsiteX48" fmla="*/ 320901 w 433465"/>
                <a:gd name="connsiteY48" fmla="*/ 479095 h 564196"/>
                <a:gd name="connsiteX49" fmla="*/ 396109 w 433465"/>
                <a:gd name="connsiteY49" fmla="*/ 288764 h 564196"/>
                <a:gd name="connsiteX50" fmla="*/ 401147 w 433465"/>
                <a:gd name="connsiteY50" fmla="*/ 255303 h 564196"/>
                <a:gd name="connsiteX51" fmla="*/ 392151 w 433465"/>
                <a:gd name="connsiteY51" fmla="*/ 172551 h 564196"/>
                <a:gd name="connsiteX52" fmla="*/ 372359 w 433465"/>
                <a:gd name="connsiteY52" fmla="*/ 156720 h 564196"/>
                <a:gd name="connsiteX53" fmla="*/ 358685 w 433465"/>
                <a:gd name="connsiteY53" fmla="*/ 154921 h 564196"/>
                <a:gd name="connsiteX54" fmla="*/ 174441 w 433465"/>
                <a:gd name="connsiteY54" fmla="*/ 98433 h 564196"/>
                <a:gd name="connsiteX55" fmla="*/ 178759 w 433465"/>
                <a:gd name="connsiteY55" fmla="*/ 112825 h 564196"/>
                <a:gd name="connsiteX56" fmla="*/ 174441 w 433465"/>
                <a:gd name="connsiteY56" fmla="*/ 98433 h 564196"/>
                <a:gd name="connsiteX57" fmla="*/ 215464 w 433465"/>
                <a:gd name="connsiteY57" fmla="*/ 26834 h 564196"/>
                <a:gd name="connsiteX58" fmla="*/ 199631 w 433465"/>
                <a:gd name="connsiteY58" fmla="*/ 53099 h 564196"/>
                <a:gd name="connsiteX59" fmla="*/ 199990 w 433465"/>
                <a:gd name="connsiteY59" fmla="*/ 90518 h 564196"/>
                <a:gd name="connsiteX60" fmla="*/ 168683 w 433465"/>
                <a:gd name="connsiteY60" fmla="*/ 125777 h 564196"/>
                <a:gd name="connsiteX61" fmla="*/ 130179 w 433465"/>
                <a:gd name="connsiteY61" fmla="*/ 125777 h 564196"/>
                <a:gd name="connsiteX62" fmla="*/ 129460 w 433465"/>
                <a:gd name="connsiteY62" fmla="*/ 131174 h 564196"/>
                <a:gd name="connsiteX63" fmla="*/ 147092 w 433465"/>
                <a:gd name="connsiteY63" fmla="*/ 135132 h 564196"/>
                <a:gd name="connsiteX64" fmla="*/ 176600 w 433465"/>
                <a:gd name="connsiteY64" fmla="*/ 138730 h 564196"/>
                <a:gd name="connsiteX65" fmla="*/ 231298 w 433465"/>
                <a:gd name="connsiteY65" fmla="*/ 140169 h 564196"/>
                <a:gd name="connsiteX66" fmla="*/ 253609 w 433465"/>
                <a:gd name="connsiteY66" fmla="*/ 119301 h 564196"/>
                <a:gd name="connsiteX67" fmla="*/ 246771 w 433465"/>
                <a:gd name="connsiteY67" fmla="*/ 80443 h 564196"/>
                <a:gd name="connsiteX68" fmla="*/ 240654 w 433465"/>
                <a:gd name="connsiteY68" fmla="*/ 86200 h 564196"/>
                <a:gd name="connsiteX69" fmla="*/ 229139 w 433465"/>
                <a:gd name="connsiteY69" fmla="*/ 90158 h 564196"/>
                <a:gd name="connsiteX70" fmla="*/ 221942 w 433465"/>
                <a:gd name="connsiteY70" fmla="*/ 77925 h 564196"/>
                <a:gd name="connsiteX71" fmla="*/ 224101 w 433465"/>
                <a:gd name="connsiteY71" fmla="*/ 58136 h 564196"/>
                <a:gd name="connsiteX72" fmla="*/ 215464 w 433465"/>
                <a:gd name="connsiteY72" fmla="*/ 26834 h 564196"/>
                <a:gd name="connsiteX73" fmla="*/ 219198 w 433465"/>
                <a:gd name="connsiteY73" fmla="*/ 210 h 564196"/>
                <a:gd name="connsiteX74" fmla="*/ 235616 w 433465"/>
                <a:gd name="connsiteY74" fmla="*/ 11363 h 564196"/>
                <a:gd name="connsiteX75" fmla="*/ 242813 w 433465"/>
                <a:gd name="connsiteY75" fmla="*/ 25755 h 564196"/>
                <a:gd name="connsiteX76" fmla="*/ 261165 w 433465"/>
                <a:gd name="connsiteY76" fmla="*/ 53819 h 564196"/>
                <a:gd name="connsiteX77" fmla="*/ 271241 w 433465"/>
                <a:gd name="connsiteY77" fmla="*/ 74687 h 564196"/>
                <a:gd name="connsiteX78" fmla="*/ 279158 w 433465"/>
                <a:gd name="connsiteY78" fmla="*/ 133333 h 564196"/>
                <a:gd name="connsiteX79" fmla="*/ 290313 w 433465"/>
                <a:gd name="connsiteY79" fmla="*/ 130815 h 564196"/>
                <a:gd name="connsiteX80" fmla="*/ 389632 w 433465"/>
                <a:gd name="connsiteY80" fmla="*/ 126137 h 564196"/>
                <a:gd name="connsiteX81" fmla="*/ 417340 w 433465"/>
                <a:gd name="connsiteY81" fmla="*/ 148804 h 564196"/>
                <a:gd name="connsiteX82" fmla="*/ 431015 w 433465"/>
                <a:gd name="connsiteY82" fmla="*/ 256742 h 564196"/>
                <a:gd name="connsiteX83" fmla="*/ 425617 w 433465"/>
                <a:gd name="connsiteY83" fmla="*/ 295960 h 564196"/>
                <a:gd name="connsiteX84" fmla="*/ 356526 w 433465"/>
                <a:gd name="connsiteY84" fmla="*/ 476577 h 564196"/>
                <a:gd name="connsiteX85" fmla="*/ 279518 w 433465"/>
                <a:gd name="connsiteY85" fmla="*/ 539181 h 564196"/>
                <a:gd name="connsiteX86" fmla="*/ 251809 w 433465"/>
                <a:gd name="connsiteY86" fmla="*/ 557890 h 564196"/>
                <a:gd name="connsiteX87" fmla="*/ 229859 w 433465"/>
                <a:gd name="connsiteY87" fmla="*/ 562927 h 564196"/>
                <a:gd name="connsiteX88" fmla="*/ 211866 w 433465"/>
                <a:gd name="connsiteY88" fmla="*/ 555731 h 564196"/>
                <a:gd name="connsiteX89" fmla="*/ 140975 w 433465"/>
                <a:gd name="connsiteY89" fmla="*/ 493847 h 564196"/>
                <a:gd name="connsiteX90" fmla="*/ 116505 w 433465"/>
                <a:gd name="connsiteY90" fmla="*/ 462545 h 564196"/>
                <a:gd name="connsiteX91" fmla="*/ 92755 w 433465"/>
                <a:gd name="connsiteY91" fmla="*/ 426565 h 564196"/>
                <a:gd name="connsiteX92" fmla="*/ 41656 w 433465"/>
                <a:gd name="connsiteY92" fmla="*/ 339855 h 564196"/>
                <a:gd name="connsiteX93" fmla="*/ 16467 w 433465"/>
                <a:gd name="connsiteY93" fmla="*/ 290923 h 564196"/>
                <a:gd name="connsiteX94" fmla="*/ 4232 w 433465"/>
                <a:gd name="connsiteY94" fmla="*/ 257462 h 564196"/>
                <a:gd name="connsiteX95" fmla="*/ 11789 w 433465"/>
                <a:gd name="connsiteY95" fmla="*/ 212128 h 564196"/>
                <a:gd name="connsiteX96" fmla="*/ 15747 w 433465"/>
                <a:gd name="connsiteY96" fmla="*/ 207810 h 564196"/>
                <a:gd name="connsiteX97" fmla="*/ 82679 w 433465"/>
                <a:gd name="connsiteY97" fmla="*/ 163556 h 564196"/>
                <a:gd name="connsiteX98" fmla="*/ 126581 w 433465"/>
                <a:gd name="connsiteY98" fmla="*/ 152402 h 564196"/>
                <a:gd name="connsiteX99" fmla="*/ 109308 w 433465"/>
                <a:gd name="connsiteY99" fmla="*/ 136931 h 564196"/>
                <a:gd name="connsiteX100" fmla="*/ 105710 w 433465"/>
                <a:gd name="connsiteY100" fmla="*/ 121460 h 564196"/>
                <a:gd name="connsiteX101" fmla="*/ 119384 w 433465"/>
                <a:gd name="connsiteY101" fmla="*/ 112105 h 564196"/>
                <a:gd name="connsiteX102" fmla="*/ 153930 w 433465"/>
                <a:gd name="connsiteY102" fmla="*/ 111745 h 564196"/>
                <a:gd name="connsiteX103" fmla="*/ 174081 w 433465"/>
                <a:gd name="connsiteY103" fmla="*/ 81523 h 564196"/>
                <a:gd name="connsiteX104" fmla="*/ 174081 w 433465"/>
                <a:gd name="connsiteY104" fmla="*/ 57057 h 564196"/>
                <a:gd name="connsiteX105" fmla="*/ 200350 w 433465"/>
                <a:gd name="connsiteY105" fmla="*/ 6326 h 564196"/>
                <a:gd name="connsiteX106" fmla="*/ 219198 w 433465"/>
                <a:gd name="connsiteY106" fmla="*/ 210 h 56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6" name="Freeform 45">
              <a:extLst>
                <a:ext uri="{FF2B5EF4-FFF2-40B4-BE49-F238E27FC236}">
                  <a16:creationId xmlns="" xmlns:a16="http://schemas.microsoft.com/office/drawing/2014/main" id="{D15944A7-AD62-014C-9293-F19E862760B6}"/>
                </a:ext>
              </a:extLst>
            </p:cNvPr>
            <p:cNvSpPr>
              <a:spLocks noChangeArrowheads="1"/>
            </p:cNvSpPr>
            <p:nvPr/>
          </p:nvSpPr>
          <p:spPr bwMode="auto">
            <a:xfrm>
              <a:off x="11677126" y="2337911"/>
              <a:ext cx="1033855" cy="1377895"/>
            </a:xfrm>
            <a:custGeom>
              <a:avLst/>
              <a:gdLst>
                <a:gd name="connsiteX0" fmla="*/ 388468 w 1041847"/>
                <a:gd name="connsiteY0" fmla="*/ 1275474 h 1387189"/>
                <a:gd name="connsiteX1" fmla="*/ 409819 w 1041847"/>
                <a:gd name="connsiteY1" fmla="*/ 1308450 h 1387189"/>
                <a:gd name="connsiteX2" fmla="*/ 388468 w 1041847"/>
                <a:gd name="connsiteY2" fmla="*/ 1275474 h 1387189"/>
                <a:gd name="connsiteX3" fmla="*/ 358121 w 1041847"/>
                <a:gd name="connsiteY3" fmla="*/ 1250074 h 1387189"/>
                <a:gd name="connsiteX4" fmla="*/ 358859 w 1041847"/>
                <a:gd name="connsiteY4" fmla="*/ 1292574 h 1387189"/>
                <a:gd name="connsiteX5" fmla="*/ 358121 w 1041847"/>
                <a:gd name="connsiteY5" fmla="*/ 1250074 h 1387189"/>
                <a:gd name="connsiteX6" fmla="*/ 323380 w 1041847"/>
                <a:gd name="connsiteY6" fmla="*/ 1246899 h 1387189"/>
                <a:gd name="connsiteX7" fmla="*/ 332452 w 1041847"/>
                <a:gd name="connsiteY7" fmla="*/ 1284646 h 1387189"/>
                <a:gd name="connsiteX8" fmla="*/ 328460 w 1041847"/>
                <a:gd name="connsiteY8" fmla="*/ 1284646 h 1387189"/>
                <a:gd name="connsiteX9" fmla="*/ 323380 w 1041847"/>
                <a:gd name="connsiteY9" fmla="*/ 1246899 h 1387189"/>
                <a:gd name="connsiteX10" fmla="*/ 229164 w 1041847"/>
                <a:gd name="connsiteY10" fmla="*/ 1125800 h 1387189"/>
                <a:gd name="connsiteX11" fmla="*/ 255790 w 1041847"/>
                <a:gd name="connsiteY11" fmla="*/ 1246016 h 1387189"/>
                <a:gd name="connsiteX12" fmla="*/ 302924 w 1041847"/>
                <a:gd name="connsiteY12" fmla="*/ 1300365 h 1387189"/>
                <a:gd name="connsiteX13" fmla="*/ 389638 w 1041847"/>
                <a:gd name="connsiteY13" fmla="*/ 1338157 h 1387189"/>
                <a:gd name="connsiteX14" fmla="*/ 415903 w 1041847"/>
                <a:gd name="connsiteY14" fmla="*/ 1346076 h 1387189"/>
                <a:gd name="connsiteX15" fmla="*/ 479949 w 1041847"/>
                <a:gd name="connsiteY15" fmla="*/ 1356154 h 1387189"/>
                <a:gd name="connsiteX16" fmla="*/ 519527 w 1041847"/>
                <a:gd name="connsiteY16" fmla="*/ 1357593 h 1387189"/>
                <a:gd name="connsiteX17" fmla="*/ 594367 w 1041847"/>
                <a:gd name="connsiteY17" fmla="*/ 1357233 h 1387189"/>
                <a:gd name="connsiteX18" fmla="*/ 600124 w 1041847"/>
                <a:gd name="connsiteY18" fmla="*/ 1355794 h 1387189"/>
                <a:gd name="connsiteX19" fmla="*/ 678921 w 1041847"/>
                <a:gd name="connsiteY19" fmla="*/ 1292087 h 1387189"/>
                <a:gd name="connsiteX20" fmla="*/ 704107 w 1041847"/>
                <a:gd name="connsiteY20" fmla="*/ 1199945 h 1387189"/>
                <a:gd name="connsiteX21" fmla="*/ 660931 w 1041847"/>
                <a:gd name="connsiteY21" fmla="*/ 1168272 h 1387189"/>
                <a:gd name="connsiteX22" fmla="*/ 622432 w 1041847"/>
                <a:gd name="connsiteY22" fmla="*/ 1177270 h 1387189"/>
                <a:gd name="connsiteX23" fmla="*/ 466276 w 1041847"/>
                <a:gd name="connsiteY23" fmla="*/ 1174390 h 1387189"/>
                <a:gd name="connsiteX24" fmla="*/ 415184 w 1041847"/>
                <a:gd name="connsiteY24" fmla="*/ 1169351 h 1387189"/>
                <a:gd name="connsiteX25" fmla="*/ 301485 w 1041847"/>
                <a:gd name="connsiteY25" fmla="*/ 1147036 h 1387189"/>
                <a:gd name="connsiteX26" fmla="*/ 229164 w 1041847"/>
                <a:gd name="connsiteY26" fmla="*/ 1125800 h 1387189"/>
                <a:gd name="connsiteX27" fmla="*/ 211938 w 1041847"/>
                <a:gd name="connsiteY27" fmla="*/ 1063668 h 1387189"/>
                <a:gd name="connsiteX28" fmla="*/ 235281 w 1041847"/>
                <a:gd name="connsiteY28" fmla="*/ 1070732 h 1387189"/>
                <a:gd name="connsiteX29" fmla="*/ 242477 w 1041847"/>
                <a:gd name="connsiteY29" fmla="*/ 1073971 h 1387189"/>
                <a:gd name="connsiteX30" fmla="*/ 357255 w 1041847"/>
                <a:gd name="connsiteY30" fmla="*/ 1130839 h 1387189"/>
                <a:gd name="connsiteX31" fmla="*/ 389638 w 1041847"/>
                <a:gd name="connsiteY31" fmla="*/ 1138758 h 1387189"/>
                <a:gd name="connsiteX32" fmla="*/ 499738 w 1041847"/>
                <a:gd name="connsiteY32" fmla="*/ 1153515 h 1387189"/>
                <a:gd name="connsiteX33" fmla="*/ 601923 w 1041847"/>
                <a:gd name="connsiteY33" fmla="*/ 1158554 h 1387189"/>
                <a:gd name="connsiteX34" fmla="*/ 683958 w 1041847"/>
                <a:gd name="connsiteY34" fmla="*/ 1147756 h 1387189"/>
                <a:gd name="connsiteX35" fmla="*/ 729294 w 1041847"/>
                <a:gd name="connsiteY35" fmla="*/ 1173311 h 1387189"/>
                <a:gd name="connsiteX36" fmla="*/ 734331 w 1041847"/>
                <a:gd name="connsiteY36" fmla="*/ 1195626 h 1387189"/>
                <a:gd name="connsiteX37" fmla="*/ 714902 w 1041847"/>
                <a:gd name="connsiteY37" fmla="*/ 1292087 h 1387189"/>
                <a:gd name="connsiteX38" fmla="*/ 702668 w 1041847"/>
                <a:gd name="connsiteY38" fmla="*/ 1314402 h 1387189"/>
                <a:gd name="connsiteX39" fmla="*/ 618114 w 1041847"/>
                <a:gd name="connsiteY39" fmla="*/ 1378829 h 1387189"/>
                <a:gd name="connsiteX40" fmla="*/ 587531 w 1041847"/>
                <a:gd name="connsiteY40" fmla="*/ 1384228 h 1387189"/>
                <a:gd name="connsiteX41" fmla="*/ 478869 w 1041847"/>
                <a:gd name="connsiteY41" fmla="*/ 1387107 h 1387189"/>
                <a:gd name="connsiteX42" fmla="*/ 397193 w 1041847"/>
                <a:gd name="connsiteY42" fmla="*/ 1374510 h 1387189"/>
                <a:gd name="connsiteX43" fmla="*/ 376685 w 1041847"/>
                <a:gd name="connsiteY43" fmla="*/ 1368751 h 1387189"/>
                <a:gd name="connsiteX44" fmla="*/ 279897 w 1041847"/>
                <a:gd name="connsiteY44" fmla="*/ 1324480 h 1387189"/>
                <a:gd name="connsiteX45" fmla="*/ 209735 w 1041847"/>
                <a:gd name="connsiteY45" fmla="*/ 1211103 h 1387189"/>
                <a:gd name="connsiteX46" fmla="*/ 200740 w 1041847"/>
                <a:gd name="connsiteY46" fmla="*/ 1146316 h 1387189"/>
                <a:gd name="connsiteX47" fmla="*/ 187787 w 1041847"/>
                <a:gd name="connsiteY47" fmla="*/ 1099886 h 1387189"/>
                <a:gd name="connsiteX48" fmla="*/ 185987 w 1041847"/>
                <a:gd name="connsiteY48" fmla="*/ 1086928 h 1387189"/>
                <a:gd name="connsiteX49" fmla="*/ 187787 w 1041847"/>
                <a:gd name="connsiteY49" fmla="*/ 1064973 h 1387189"/>
                <a:gd name="connsiteX50" fmla="*/ 211938 w 1041847"/>
                <a:gd name="connsiteY50" fmla="*/ 1063668 h 1387189"/>
                <a:gd name="connsiteX51" fmla="*/ 727917 w 1041847"/>
                <a:gd name="connsiteY51" fmla="*/ 969087 h 1387189"/>
                <a:gd name="connsiteX52" fmla="*/ 731023 w 1041847"/>
                <a:gd name="connsiteY52" fmla="*/ 985457 h 1387189"/>
                <a:gd name="connsiteX53" fmla="*/ 725846 w 1041847"/>
                <a:gd name="connsiteY53" fmla="*/ 986185 h 1387189"/>
                <a:gd name="connsiteX54" fmla="*/ 723430 w 1041847"/>
                <a:gd name="connsiteY54" fmla="*/ 970178 h 1387189"/>
                <a:gd name="connsiteX55" fmla="*/ 727917 w 1041847"/>
                <a:gd name="connsiteY55" fmla="*/ 969087 h 1387189"/>
                <a:gd name="connsiteX56" fmla="*/ 762908 w 1041847"/>
                <a:gd name="connsiteY56" fmla="*/ 965912 h 1387189"/>
                <a:gd name="connsiteX57" fmla="*/ 779367 w 1041847"/>
                <a:gd name="connsiteY57" fmla="*/ 1008417 h 1387189"/>
                <a:gd name="connsiteX58" fmla="*/ 762908 w 1041847"/>
                <a:gd name="connsiteY58" fmla="*/ 965912 h 1387189"/>
                <a:gd name="connsiteX59" fmla="*/ 856415 w 1041847"/>
                <a:gd name="connsiteY59" fmla="*/ 892887 h 1387189"/>
                <a:gd name="connsiteX60" fmla="*/ 805980 w 1041847"/>
                <a:gd name="connsiteY60" fmla="*/ 899946 h 1387189"/>
                <a:gd name="connsiteX61" fmla="*/ 985920 w 1041847"/>
                <a:gd name="connsiteY61" fmla="*/ 754434 h 1387189"/>
                <a:gd name="connsiteX62" fmla="*/ 923986 w 1041847"/>
                <a:gd name="connsiteY62" fmla="*/ 799761 h 1387189"/>
                <a:gd name="connsiteX63" fmla="*/ 895180 w 1041847"/>
                <a:gd name="connsiteY63" fmla="*/ 816669 h 1387189"/>
                <a:gd name="connsiteX64" fmla="*/ 850530 w 1041847"/>
                <a:gd name="connsiteY64" fmla="*/ 831778 h 1387189"/>
                <a:gd name="connsiteX65" fmla="*/ 781395 w 1041847"/>
                <a:gd name="connsiteY65" fmla="*/ 853003 h 1387189"/>
                <a:gd name="connsiteX66" fmla="*/ 837927 w 1041847"/>
                <a:gd name="connsiteY66" fmla="*/ 855881 h 1387189"/>
                <a:gd name="connsiteX67" fmla="*/ 820643 w 1041847"/>
                <a:gd name="connsiteY67" fmla="*/ 869551 h 1387189"/>
                <a:gd name="connsiteX68" fmla="*/ 770232 w 1041847"/>
                <a:gd name="connsiteY68" fmla="*/ 866673 h 1387189"/>
                <a:gd name="connsiteX69" fmla="*/ 743946 w 1041847"/>
                <a:gd name="connsiteY69" fmla="*/ 860558 h 1387189"/>
                <a:gd name="connsiteX70" fmla="*/ 645645 w 1041847"/>
                <a:gd name="connsiteY70" fmla="*/ 867752 h 1387189"/>
                <a:gd name="connsiteX71" fmla="*/ 628001 w 1041847"/>
                <a:gd name="connsiteY71" fmla="*/ 868112 h 1387189"/>
                <a:gd name="connsiteX72" fmla="*/ 624040 w 1041847"/>
                <a:gd name="connsiteY72" fmla="*/ 882502 h 1387189"/>
                <a:gd name="connsiteX73" fmla="*/ 623680 w 1041847"/>
                <a:gd name="connsiteY73" fmla="*/ 927470 h 1387189"/>
                <a:gd name="connsiteX74" fmla="*/ 639523 w 1041847"/>
                <a:gd name="connsiteY74" fmla="*/ 963804 h 1387189"/>
                <a:gd name="connsiteX75" fmla="*/ 705418 w 1041847"/>
                <a:gd name="connsiteY75" fmla="*/ 1026039 h 1387189"/>
                <a:gd name="connsiteX76" fmla="*/ 753669 w 1041847"/>
                <a:gd name="connsiteY76" fmla="*/ 1045465 h 1387189"/>
                <a:gd name="connsiteX77" fmla="*/ 818843 w 1041847"/>
                <a:gd name="connsiteY77" fmla="*/ 1046184 h 1387189"/>
                <a:gd name="connsiteX78" fmla="*/ 910303 w 1041847"/>
                <a:gd name="connsiteY78" fmla="*/ 1013088 h 1387189"/>
                <a:gd name="connsiteX79" fmla="*/ 1003204 w 1041847"/>
                <a:gd name="connsiteY79" fmla="*/ 874947 h 1387189"/>
                <a:gd name="connsiteX80" fmla="*/ 1006084 w 1041847"/>
                <a:gd name="connsiteY80" fmla="*/ 865594 h 1387189"/>
                <a:gd name="connsiteX81" fmla="*/ 1011486 w 1041847"/>
                <a:gd name="connsiteY81" fmla="*/ 812712 h 1387189"/>
                <a:gd name="connsiteX82" fmla="*/ 1008965 w 1041847"/>
                <a:gd name="connsiteY82" fmla="*/ 799761 h 1387189"/>
                <a:gd name="connsiteX83" fmla="*/ 998163 w 1041847"/>
                <a:gd name="connsiteY83" fmla="*/ 770622 h 1387189"/>
                <a:gd name="connsiteX84" fmla="*/ 985920 w 1041847"/>
                <a:gd name="connsiteY84" fmla="*/ 754434 h 1387189"/>
                <a:gd name="connsiteX85" fmla="*/ 228118 w 1041847"/>
                <a:gd name="connsiteY85" fmla="*/ 661112 h 1387189"/>
                <a:gd name="connsiteX86" fmla="*/ 257934 w 1041847"/>
                <a:gd name="connsiteY86" fmla="*/ 835529 h 1387189"/>
                <a:gd name="connsiteX87" fmla="*/ 236740 w 1041847"/>
                <a:gd name="connsiteY87" fmla="*/ 824404 h 1387189"/>
                <a:gd name="connsiteX88" fmla="*/ 213391 w 1041847"/>
                <a:gd name="connsiteY88" fmla="*/ 766624 h 1387189"/>
                <a:gd name="connsiteX89" fmla="*/ 223808 w 1041847"/>
                <a:gd name="connsiteY89" fmla="*/ 669725 h 1387189"/>
                <a:gd name="connsiteX90" fmla="*/ 228118 w 1041847"/>
                <a:gd name="connsiteY90" fmla="*/ 661112 h 1387189"/>
                <a:gd name="connsiteX91" fmla="*/ 544043 w 1041847"/>
                <a:gd name="connsiteY91" fmla="*/ 540462 h 1387189"/>
                <a:gd name="connsiteX92" fmla="*/ 579269 w 1041847"/>
                <a:gd name="connsiteY92" fmla="*/ 622651 h 1387189"/>
                <a:gd name="connsiteX93" fmla="*/ 544043 w 1041847"/>
                <a:gd name="connsiteY93" fmla="*/ 540462 h 1387189"/>
                <a:gd name="connsiteX94" fmla="*/ 382426 w 1041847"/>
                <a:gd name="connsiteY94" fmla="*/ 26316 h 1387189"/>
                <a:gd name="connsiteX95" fmla="*/ 359021 w 1041847"/>
                <a:gd name="connsiteY95" fmla="*/ 42145 h 1387189"/>
                <a:gd name="connsiteX96" fmla="*/ 343898 w 1041847"/>
                <a:gd name="connsiteY96" fmla="*/ 53657 h 1387189"/>
                <a:gd name="connsiteX97" fmla="*/ 327334 w 1041847"/>
                <a:gd name="connsiteY97" fmla="*/ 46822 h 1387189"/>
                <a:gd name="connsiteX98" fmla="*/ 298527 w 1041847"/>
                <a:gd name="connsiteY98" fmla="*/ 60132 h 1387189"/>
                <a:gd name="connsiteX99" fmla="*/ 295647 w 1041847"/>
                <a:gd name="connsiteY99" fmla="*/ 89631 h 1387189"/>
                <a:gd name="connsiteX100" fmla="*/ 277283 w 1041847"/>
                <a:gd name="connsiteY100" fmla="*/ 100423 h 1387189"/>
                <a:gd name="connsiteX101" fmla="*/ 269721 w 1041847"/>
                <a:gd name="connsiteY101" fmla="*/ 98624 h 1387189"/>
                <a:gd name="connsiteX102" fmla="*/ 290966 w 1041847"/>
                <a:gd name="connsiteY102" fmla="*/ 204389 h 1387189"/>
                <a:gd name="connsiteX103" fmla="*/ 302488 w 1041847"/>
                <a:gd name="connsiteY103" fmla="*/ 296482 h 1387189"/>
                <a:gd name="connsiteX104" fmla="*/ 301408 w 1041847"/>
                <a:gd name="connsiteY104" fmla="*/ 401167 h 1387189"/>
                <a:gd name="connsiteX105" fmla="*/ 279443 w 1041847"/>
                <a:gd name="connsiteY105" fmla="*/ 483908 h 1387189"/>
                <a:gd name="connsiteX106" fmla="*/ 211388 w 1041847"/>
                <a:gd name="connsiteY106" fmla="*/ 573843 h 1387189"/>
                <a:gd name="connsiteX107" fmla="*/ 187983 w 1041847"/>
                <a:gd name="connsiteY107" fmla="*/ 596147 h 1387189"/>
                <a:gd name="connsiteX108" fmla="*/ 183302 w 1041847"/>
                <a:gd name="connsiteY108" fmla="*/ 592910 h 1387189"/>
                <a:gd name="connsiteX109" fmla="*/ 226872 w 1041847"/>
                <a:gd name="connsiteY109" fmla="*/ 498298 h 1387189"/>
                <a:gd name="connsiteX110" fmla="*/ 210668 w 1041847"/>
                <a:gd name="connsiteY110" fmla="*/ 504413 h 1387189"/>
                <a:gd name="connsiteX111" fmla="*/ 118848 w 1041847"/>
                <a:gd name="connsiteY111" fmla="*/ 544344 h 1387189"/>
                <a:gd name="connsiteX112" fmla="*/ 109126 w 1041847"/>
                <a:gd name="connsiteY112" fmla="*/ 550100 h 1387189"/>
                <a:gd name="connsiteX113" fmla="*/ 75998 w 1041847"/>
                <a:gd name="connsiteY113" fmla="*/ 586794 h 1387189"/>
                <a:gd name="connsiteX114" fmla="*/ 59795 w 1041847"/>
                <a:gd name="connsiteY114" fmla="*/ 642914 h 1387189"/>
                <a:gd name="connsiteX115" fmla="*/ 57994 w 1041847"/>
                <a:gd name="connsiteY115" fmla="*/ 686083 h 1387189"/>
                <a:gd name="connsiteX116" fmla="*/ 55474 w 1041847"/>
                <a:gd name="connsiteY116" fmla="*/ 854082 h 1387189"/>
                <a:gd name="connsiteX117" fmla="*/ 89681 w 1041847"/>
                <a:gd name="connsiteY117" fmla="*/ 896172 h 1387189"/>
                <a:gd name="connsiteX118" fmla="*/ 155576 w 1041847"/>
                <a:gd name="connsiteY118" fmla="*/ 930348 h 1387189"/>
                <a:gd name="connsiteX119" fmla="*/ 168179 w 1041847"/>
                <a:gd name="connsiteY119" fmla="*/ 936103 h 1387189"/>
                <a:gd name="connsiteX120" fmla="*/ 148014 w 1041847"/>
                <a:gd name="connsiteY120" fmla="*/ 896172 h 1387189"/>
                <a:gd name="connsiteX121" fmla="*/ 137932 w 1041847"/>
                <a:gd name="connsiteY121" fmla="*/ 868832 h 1387189"/>
                <a:gd name="connsiteX122" fmla="*/ 127130 w 1041847"/>
                <a:gd name="connsiteY122" fmla="*/ 829260 h 1387189"/>
                <a:gd name="connsiteX123" fmla="*/ 131450 w 1041847"/>
                <a:gd name="connsiteY123" fmla="*/ 724575 h 1387189"/>
                <a:gd name="connsiteX124" fmla="*/ 162417 w 1041847"/>
                <a:gd name="connsiteY124" fmla="*/ 637518 h 1387189"/>
                <a:gd name="connsiteX125" fmla="*/ 197705 w 1041847"/>
                <a:gd name="connsiteY125" fmla="*/ 612336 h 1387189"/>
                <a:gd name="connsiteX126" fmla="*/ 191944 w 1041847"/>
                <a:gd name="connsiteY126" fmla="*/ 620970 h 1387189"/>
                <a:gd name="connsiteX127" fmla="*/ 161697 w 1041847"/>
                <a:gd name="connsiteY127" fmla="*/ 723496 h 1387189"/>
                <a:gd name="connsiteX128" fmla="*/ 169619 w 1041847"/>
                <a:gd name="connsiteY128" fmla="*/ 818108 h 1387189"/>
                <a:gd name="connsiteX129" fmla="*/ 182942 w 1041847"/>
                <a:gd name="connsiteY129" fmla="*/ 860558 h 1387189"/>
                <a:gd name="connsiteX130" fmla="*/ 187983 w 1041847"/>
                <a:gd name="connsiteY130" fmla="*/ 874947 h 1387189"/>
                <a:gd name="connsiteX131" fmla="*/ 204547 w 1041847"/>
                <a:gd name="connsiteY131" fmla="*/ 907684 h 1387189"/>
                <a:gd name="connsiteX132" fmla="*/ 212108 w 1041847"/>
                <a:gd name="connsiteY132" fmla="*/ 916677 h 1387189"/>
                <a:gd name="connsiteX133" fmla="*/ 251717 w 1041847"/>
                <a:gd name="connsiteY133" fmla="*/ 950853 h 1387189"/>
                <a:gd name="connsiteX134" fmla="*/ 301768 w 1041847"/>
                <a:gd name="connsiteY134" fmla="*/ 974596 h 1387189"/>
                <a:gd name="connsiteX135" fmla="*/ 363342 w 1041847"/>
                <a:gd name="connsiteY135" fmla="*/ 980352 h 1387189"/>
                <a:gd name="connsiteX136" fmla="*/ 405831 w 1041847"/>
                <a:gd name="connsiteY136" fmla="*/ 969919 h 1387189"/>
                <a:gd name="connsiteX137" fmla="*/ 479288 w 1041847"/>
                <a:gd name="connsiteY137" fmla="*/ 954450 h 1387189"/>
                <a:gd name="connsiteX138" fmla="*/ 495131 w 1041847"/>
                <a:gd name="connsiteY138" fmla="*/ 946896 h 1387189"/>
                <a:gd name="connsiteX139" fmla="*/ 521417 w 1041847"/>
                <a:gd name="connsiteY139" fmla="*/ 928909 h 1387189"/>
                <a:gd name="connsiteX140" fmla="*/ 539781 w 1041847"/>
                <a:gd name="connsiteY140" fmla="*/ 906605 h 1387189"/>
                <a:gd name="connsiteX141" fmla="*/ 556345 w 1041847"/>
                <a:gd name="connsiteY141" fmla="*/ 851924 h 1387189"/>
                <a:gd name="connsiteX142" fmla="*/ 557270 w 1041847"/>
                <a:gd name="connsiteY142" fmla="*/ 844790 h 1387189"/>
                <a:gd name="connsiteX143" fmla="*/ 566382 w 1041847"/>
                <a:gd name="connsiteY143" fmla="*/ 774489 h 1387189"/>
                <a:gd name="connsiteX144" fmla="*/ 569668 w 1041847"/>
                <a:gd name="connsiteY144" fmla="*/ 696515 h 1387189"/>
                <a:gd name="connsiteX145" fmla="*/ 571468 w 1041847"/>
                <a:gd name="connsiteY145" fmla="*/ 678168 h 1387189"/>
                <a:gd name="connsiteX146" fmla="*/ 576149 w 1041847"/>
                <a:gd name="connsiteY146" fmla="*/ 677809 h 1387189"/>
                <a:gd name="connsiteX147" fmla="*/ 585511 w 1041847"/>
                <a:gd name="connsiteY147" fmla="*/ 739325 h 1387189"/>
                <a:gd name="connsiteX148" fmla="*/ 593433 w 1041847"/>
                <a:gd name="connsiteY148" fmla="*/ 841851 h 1387189"/>
                <a:gd name="connsiteX149" fmla="*/ 590912 w 1041847"/>
                <a:gd name="connsiteY149" fmla="*/ 875307 h 1387189"/>
                <a:gd name="connsiteX150" fmla="*/ 584056 w 1041847"/>
                <a:gd name="connsiteY150" fmla="*/ 914299 h 1387189"/>
                <a:gd name="connsiteX151" fmla="*/ 581550 w 1041847"/>
                <a:gd name="connsiteY151" fmla="*/ 928549 h 1387189"/>
                <a:gd name="connsiteX152" fmla="*/ 588550 w 1041847"/>
                <a:gd name="connsiteY152" fmla="*/ 925959 h 1387189"/>
                <a:gd name="connsiteX153" fmla="*/ 600995 w 1041847"/>
                <a:gd name="connsiteY153" fmla="*/ 921354 h 1387189"/>
                <a:gd name="connsiteX154" fmla="*/ 612157 w 1041847"/>
                <a:gd name="connsiteY154" fmla="*/ 878545 h 1387189"/>
                <a:gd name="connsiteX155" fmla="*/ 611797 w 1041847"/>
                <a:gd name="connsiteY155" fmla="*/ 858399 h 1387189"/>
                <a:gd name="connsiteX156" fmla="*/ 617198 w 1041847"/>
                <a:gd name="connsiteY156" fmla="*/ 844009 h 1387189"/>
                <a:gd name="connsiteX157" fmla="*/ 635922 w 1041847"/>
                <a:gd name="connsiteY157" fmla="*/ 838613 h 1387189"/>
                <a:gd name="connsiteX158" fmla="*/ 665809 w 1041847"/>
                <a:gd name="connsiteY158" fmla="*/ 832857 h 1387189"/>
                <a:gd name="connsiteX159" fmla="*/ 661128 w 1041847"/>
                <a:gd name="connsiteY159" fmla="*/ 788969 h 1387189"/>
                <a:gd name="connsiteX160" fmla="*/ 664729 w 1041847"/>
                <a:gd name="connsiteY160" fmla="*/ 745440 h 1387189"/>
                <a:gd name="connsiteX161" fmla="*/ 683093 w 1041847"/>
                <a:gd name="connsiteY161" fmla="*/ 677089 h 1387189"/>
                <a:gd name="connsiteX162" fmla="*/ 684533 w 1041847"/>
                <a:gd name="connsiteY162" fmla="*/ 570606 h 1387189"/>
                <a:gd name="connsiteX163" fmla="*/ 639883 w 1041847"/>
                <a:gd name="connsiteY163" fmla="*/ 511968 h 1387189"/>
                <a:gd name="connsiteX164" fmla="*/ 575429 w 1041847"/>
                <a:gd name="connsiteY164" fmla="*/ 469158 h 1387189"/>
                <a:gd name="connsiteX165" fmla="*/ 504493 w 1041847"/>
                <a:gd name="connsiteY165" fmla="*/ 457647 h 1387189"/>
                <a:gd name="connsiteX166" fmla="*/ 513495 w 1041847"/>
                <a:gd name="connsiteY166" fmla="*/ 465201 h 1387189"/>
                <a:gd name="connsiteX167" fmla="*/ 587312 w 1041847"/>
                <a:gd name="connsiteY167" fmla="*/ 526357 h 1387189"/>
                <a:gd name="connsiteX168" fmla="*/ 594873 w 1041847"/>
                <a:gd name="connsiteY168" fmla="*/ 554777 h 1387189"/>
                <a:gd name="connsiteX169" fmla="*/ 568588 w 1041847"/>
                <a:gd name="connsiteY169" fmla="*/ 540028 h 1387189"/>
                <a:gd name="connsiteX170" fmla="*/ 459843 w 1041847"/>
                <a:gd name="connsiteY170" fmla="*/ 484627 h 1387189"/>
                <a:gd name="connsiteX171" fmla="*/ 450841 w 1041847"/>
                <a:gd name="connsiteY171" fmla="*/ 479951 h 1387189"/>
                <a:gd name="connsiteX172" fmla="*/ 403311 w 1041847"/>
                <a:gd name="connsiteY172" fmla="*/ 423111 h 1387189"/>
                <a:gd name="connsiteX173" fmla="*/ 383146 w 1041847"/>
                <a:gd name="connsiteY173" fmla="*/ 341090 h 1387189"/>
                <a:gd name="connsiteX174" fmla="*/ 371264 w 1041847"/>
                <a:gd name="connsiteY174" fmla="*/ 214821 h 1387189"/>
                <a:gd name="connsiteX175" fmla="*/ 380626 w 1041847"/>
                <a:gd name="connsiteY175" fmla="*/ 43944 h 1387189"/>
                <a:gd name="connsiteX176" fmla="*/ 382426 w 1041847"/>
                <a:gd name="connsiteY176" fmla="*/ 26316 h 1387189"/>
                <a:gd name="connsiteX177" fmla="*/ 396289 w 1041847"/>
                <a:gd name="connsiteY177" fmla="*/ 235 h 1387189"/>
                <a:gd name="connsiteX178" fmla="*/ 404391 w 1041847"/>
                <a:gd name="connsiteY178" fmla="*/ 6890 h 1387189"/>
                <a:gd name="connsiteX179" fmla="*/ 408712 w 1041847"/>
                <a:gd name="connsiteY179" fmla="*/ 29914 h 1387189"/>
                <a:gd name="connsiteX180" fmla="*/ 402231 w 1041847"/>
                <a:gd name="connsiteY180" fmla="*/ 112654 h 1387189"/>
                <a:gd name="connsiteX181" fmla="*/ 407272 w 1041847"/>
                <a:gd name="connsiteY181" fmla="*/ 191078 h 1387189"/>
                <a:gd name="connsiteX182" fmla="*/ 417354 w 1041847"/>
                <a:gd name="connsiteY182" fmla="*/ 271300 h 1387189"/>
                <a:gd name="connsiteX183" fmla="*/ 426356 w 1041847"/>
                <a:gd name="connsiteY183" fmla="*/ 369870 h 1387189"/>
                <a:gd name="connsiteX184" fmla="*/ 438959 w 1041847"/>
                <a:gd name="connsiteY184" fmla="*/ 417356 h 1387189"/>
                <a:gd name="connsiteX185" fmla="*/ 451922 w 1041847"/>
                <a:gd name="connsiteY185" fmla="*/ 427069 h 1387189"/>
                <a:gd name="connsiteX186" fmla="*/ 546263 w 1041847"/>
                <a:gd name="connsiteY186" fmla="*/ 433184 h 1387189"/>
                <a:gd name="connsiteX187" fmla="*/ 587312 w 1041847"/>
                <a:gd name="connsiteY187" fmla="*/ 447214 h 1387189"/>
                <a:gd name="connsiteX188" fmla="*/ 669410 w 1041847"/>
                <a:gd name="connsiteY188" fmla="*/ 498298 h 1387189"/>
                <a:gd name="connsiteX189" fmla="*/ 715860 w 1041847"/>
                <a:gd name="connsiteY189" fmla="*/ 546143 h 1387189"/>
                <a:gd name="connsiteX190" fmla="*/ 732424 w 1041847"/>
                <a:gd name="connsiteY190" fmla="*/ 577441 h 1387189"/>
                <a:gd name="connsiteX191" fmla="*/ 738905 w 1041847"/>
                <a:gd name="connsiteY191" fmla="*/ 668455 h 1387189"/>
                <a:gd name="connsiteX192" fmla="*/ 709019 w 1041847"/>
                <a:gd name="connsiteY192" fmla="*/ 788969 h 1387189"/>
                <a:gd name="connsiteX193" fmla="*/ 700377 w 1041847"/>
                <a:gd name="connsiteY193" fmla="*/ 828900 h 1387189"/>
                <a:gd name="connsiteX194" fmla="*/ 720541 w 1041847"/>
                <a:gd name="connsiteY194" fmla="*/ 826382 h 1387189"/>
                <a:gd name="connsiteX195" fmla="*/ 837927 w 1041847"/>
                <a:gd name="connsiteY195" fmla="*/ 797243 h 1387189"/>
                <a:gd name="connsiteX196" fmla="*/ 892299 w 1041847"/>
                <a:gd name="connsiteY196" fmla="*/ 787170 h 1387189"/>
                <a:gd name="connsiteX197" fmla="*/ 917145 w 1041847"/>
                <a:gd name="connsiteY197" fmla="*/ 772781 h 1387189"/>
                <a:gd name="connsiteX198" fmla="*/ 963595 w 1041847"/>
                <a:gd name="connsiteY198" fmla="*/ 736447 h 1387189"/>
                <a:gd name="connsiteX199" fmla="*/ 1001403 w 1041847"/>
                <a:gd name="connsiteY199" fmla="*/ 706948 h 1387189"/>
                <a:gd name="connsiteX200" fmla="*/ 1015807 w 1041847"/>
                <a:gd name="connsiteY200" fmla="*/ 728892 h 1387189"/>
                <a:gd name="connsiteX201" fmla="*/ 1032370 w 1041847"/>
                <a:gd name="connsiteY201" fmla="*/ 772781 h 1387189"/>
                <a:gd name="connsiteX202" fmla="*/ 1040652 w 1041847"/>
                <a:gd name="connsiteY202" fmla="*/ 804798 h 1387189"/>
                <a:gd name="connsiteX203" fmla="*/ 1028049 w 1041847"/>
                <a:gd name="connsiteY203" fmla="*/ 912360 h 1387189"/>
                <a:gd name="connsiteX204" fmla="*/ 1020848 w 1041847"/>
                <a:gd name="connsiteY204" fmla="*/ 930707 h 1387189"/>
                <a:gd name="connsiteX205" fmla="*/ 927947 w 1041847"/>
                <a:gd name="connsiteY205" fmla="*/ 1043306 h 1387189"/>
                <a:gd name="connsiteX206" fmla="*/ 834686 w 1041847"/>
                <a:gd name="connsiteY206" fmla="*/ 1077482 h 1387189"/>
                <a:gd name="connsiteX207" fmla="*/ 737825 w 1041847"/>
                <a:gd name="connsiteY207" fmla="*/ 1072446 h 1387189"/>
                <a:gd name="connsiteX208" fmla="*/ 698936 w 1041847"/>
                <a:gd name="connsiteY208" fmla="*/ 1054458 h 1387189"/>
                <a:gd name="connsiteX209" fmla="*/ 626920 w 1041847"/>
                <a:gd name="connsiteY209" fmla="*/ 987546 h 1387189"/>
                <a:gd name="connsiteX210" fmla="*/ 597034 w 1041847"/>
                <a:gd name="connsiteY210" fmla="*/ 947975 h 1387189"/>
                <a:gd name="connsiteX211" fmla="*/ 544462 w 1041847"/>
                <a:gd name="connsiteY211" fmla="*/ 971718 h 1387189"/>
                <a:gd name="connsiteX212" fmla="*/ 523217 w 1041847"/>
                <a:gd name="connsiteY212" fmla="*/ 985028 h 1387189"/>
                <a:gd name="connsiteX213" fmla="*/ 480008 w 1041847"/>
                <a:gd name="connsiteY213" fmla="*/ 1002656 h 1387189"/>
                <a:gd name="connsiteX214" fmla="*/ 391068 w 1041847"/>
                <a:gd name="connsiteY214" fmla="*/ 1021002 h 1387189"/>
                <a:gd name="connsiteX215" fmla="*/ 297807 w 1041847"/>
                <a:gd name="connsiteY215" fmla="*/ 1020283 h 1387189"/>
                <a:gd name="connsiteX216" fmla="*/ 213549 w 1041847"/>
                <a:gd name="connsiteY216" fmla="*/ 981431 h 1387189"/>
                <a:gd name="connsiteX217" fmla="*/ 187623 w 1041847"/>
                <a:gd name="connsiteY217" fmla="*/ 962005 h 1387189"/>
                <a:gd name="connsiteX218" fmla="*/ 139012 w 1041847"/>
                <a:gd name="connsiteY218" fmla="*/ 957328 h 1387189"/>
                <a:gd name="connsiteX219" fmla="*/ 106245 w 1041847"/>
                <a:gd name="connsiteY219" fmla="*/ 946896 h 1387189"/>
                <a:gd name="connsiteX220" fmla="*/ 18025 w 1041847"/>
                <a:gd name="connsiteY220" fmla="*/ 901208 h 1387189"/>
                <a:gd name="connsiteX221" fmla="*/ 4702 w 1041847"/>
                <a:gd name="connsiteY221" fmla="*/ 868832 h 1387189"/>
                <a:gd name="connsiteX222" fmla="*/ 19106 w 1041847"/>
                <a:gd name="connsiteY222" fmla="*/ 638957 h 1387189"/>
                <a:gd name="connsiteX223" fmla="*/ 61235 w 1041847"/>
                <a:gd name="connsiteY223" fmla="*/ 561252 h 1387189"/>
                <a:gd name="connsiteX224" fmla="*/ 83560 w 1041847"/>
                <a:gd name="connsiteY224" fmla="*/ 533912 h 1387189"/>
                <a:gd name="connsiteX225" fmla="*/ 121368 w 1041847"/>
                <a:gd name="connsiteY225" fmla="*/ 504413 h 1387189"/>
                <a:gd name="connsiteX226" fmla="*/ 214269 w 1041847"/>
                <a:gd name="connsiteY226" fmla="*/ 455488 h 1387189"/>
                <a:gd name="connsiteX227" fmla="*/ 254238 w 1041847"/>
                <a:gd name="connsiteY227" fmla="*/ 407643 h 1387189"/>
                <a:gd name="connsiteX228" fmla="*/ 256398 w 1041847"/>
                <a:gd name="connsiteY228" fmla="*/ 384259 h 1387189"/>
                <a:gd name="connsiteX229" fmla="*/ 263240 w 1041847"/>
                <a:gd name="connsiteY229" fmla="*/ 273819 h 1387189"/>
                <a:gd name="connsiteX230" fmla="*/ 258919 w 1041847"/>
                <a:gd name="connsiteY230" fmla="*/ 198992 h 1387189"/>
                <a:gd name="connsiteX231" fmla="*/ 258559 w 1041847"/>
                <a:gd name="connsiteY231" fmla="*/ 196834 h 1387189"/>
                <a:gd name="connsiteX232" fmla="*/ 237674 w 1041847"/>
                <a:gd name="connsiteY232" fmla="*/ 76680 h 1387189"/>
                <a:gd name="connsiteX233" fmla="*/ 235514 w 1041847"/>
                <a:gd name="connsiteY233" fmla="*/ 44663 h 1387189"/>
                <a:gd name="connsiteX234" fmla="*/ 252077 w 1041847"/>
                <a:gd name="connsiteY234" fmla="*/ 49340 h 1387189"/>
                <a:gd name="connsiteX235" fmla="*/ 266480 w 1041847"/>
                <a:gd name="connsiteY235" fmla="*/ 70565 h 1387189"/>
                <a:gd name="connsiteX236" fmla="*/ 281964 w 1041847"/>
                <a:gd name="connsiteY236" fmla="*/ 87472 h 1387189"/>
                <a:gd name="connsiteX237" fmla="*/ 288085 w 1041847"/>
                <a:gd name="connsiteY237" fmla="*/ 21640 h 1387189"/>
                <a:gd name="connsiteX238" fmla="*/ 292046 w 1041847"/>
                <a:gd name="connsiteY238" fmla="*/ 19841 h 1387189"/>
                <a:gd name="connsiteX239" fmla="*/ 309690 w 1041847"/>
                <a:gd name="connsiteY239" fmla="*/ 40346 h 1387189"/>
                <a:gd name="connsiteX240" fmla="*/ 318692 w 1041847"/>
                <a:gd name="connsiteY240" fmla="*/ 27036 h 1387189"/>
                <a:gd name="connsiteX241" fmla="*/ 348939 w 1041847"/>
                <a:gd name="connsiteY241" fmla="*/ 26316 h 1387189"/>
                <a:gd name="connsiteX242" fmla="*/ 388188 w 1041847"/>
                <a:gd name="connsiteY242" fmla="*/ 3293 h 1387189"/>
                <a:gd name="connsiteX243" fmla="*/ 396289 w 1041847"/>
                <a:gd name="connsiteY243" fmla="*/ 235 h 13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7" name="Freeform 46">
              <a:extLst>
                <a:ext uri="{FF2B5EF4-FFF2-40B4-BE49-F238E27FC236}">
                  <a16:creationId xmlns="" xmlns:a16="http://schemas.microsoft.com/office/drawing/2014/main" id="{FF479809-2F2E-0645-90D9-3ACD63BEB34C}"/>
                </a:ext>
              </a:extLst>
            </p:cNvPr>
            <p:cNvSpPr>
              <a:spLocks noChangeArrowheads="1"/>
            </p:cNvSpPr>
            <p:nvPr/>
          </p:nvSpPr>
          <p:spPr bwMode="auto">
            <a:xfrm rot="19930507">
              <a:off x="10823977" y="4528990"/>
              <a:ext cx="1136373" cy="1426548"/>
            </a:xfrm>
            <a:custGeom>
              <a:avLst/>
              <a:gdLst>
                <a:gd name="connsiteX0" fmla="*/ 199403 w 1145928"/>
                <a:gd name="connsiteY0" fmla="*/ 1220416 h 1436458"/>
                <a:gd name="connsiteX1" fmla="*/ 205699 w 1145928"/>
                <a:gd name="connsiteY1" fmla="*/ 1256161 h 1436458"/>
                <a:gd name="connsiteX2" fmla="*/ 204300 w 1145928"/>
                <a:gd name="connsiteY2" fmla="*/ 1293336 h 1436458"/>
                <a:gd name="connsiteX3" fmla="*/ 204300 w 1145928"/>
                <a:gd name="connsiteY3" fmla="*/ 1327651 h 1436458"/>
                <a:gd name="connsiteX4" fmla="*/ 199053 w 1145928"/>
                <a:gd name="connsiteY4" fmla="*/ 1328009 h 1436458"/>
                <a:gd name="connsiteX5" fmla="*/ 199403 w 1145928"/>
                <a:gd name="connsiteY5" fmla="*/ 1220416 h 1436458"/>
                <a:gd name="connsiteX6" fmla="*/ 781757 w 1145928"/>
                <a:gd name="connsiteY6" fmla="*/ 1100860 h 1436458"/>
                <a:gd name="connsiteX7" fmla="*/ 817164 w 1145928"/>
                <a:gd name="connsiteY7" fmla="*/ 1130752 h 1436458"/>
                <a:gd name="connsiteX8" fmla="*/ 818247 w 1145928"/>
                <a:gd name="connsiteY8" fmla="*/ 1134762 h 1436458"/>
                <a:gd name="connsiteX9" fmla="*/ 802712 w 1145928"/>
                <a:gd name="connsiteY9" fmla="*/ 1145698 h 1436458"/>
                <a:gd name="connsiteX10" fmla="*/ 769111 w 1145928"/>
                <a:gd name="connsiteY10" fmla="*/ 1119451 h 1436458"/>
                <a:gd name="connsiteX11" fmla="*/ 768389 w 1145928"/>
                <a:gd name="connsiteY11" fmla="*/ 1105234 h 1436458"/>
                <a:gd name="connsiteX12" fmla="*/ 781757 w 1145928"/>
                <a:gd name="connsiteY12" fmla="*/ 1100860 h 1436458"/>
                <a:gd name="connsiteX13" fmla="*/ 330440 w 1145928"/>
                <a:gd name="connsiteY13" fmla="*/ 1100548 h 1436458"/>
                <a:gd name="connsiteX14" fmla="*/ 302340 w 1145928"/>
                <a:gd name="connsiteY14" fmla="*/ 1121787 h 1436458"/>
                <a:gd name="connsiteX15" fmla="*/ 274961 w 1145928"/>
                <a:gd name="connsiteY15" fmla="*/ 1158144 h 1436458"/>
                <a:gd name="connsiteX16" fmla="*/ 258390 w 1145928"/>
                <a:gd name="connsiteY16" fmla="*/ 1238057 h 1436458"/>
                <a:gd name="connsiteX17" fmla="*/ 283607 w 1145928"/>
                <a:gd name="connsiteY17" fmla="*/ 1278373 h 1436458"/>
                <a:gd name="connsiteX18" fmla="*/ 322515 w 1145928"/>
                <a:gd name="connsiteY18" fmla="*/ 1297092 h 1436458"/>
                <a:gd name="connsiteX19" fmla="*/ 354217 w 1145928"/>
                <a:gd name="connsiteY19" fmla="*/ 1290252 h 1436458"/>
                <a:gd name="connsiteX20" fmla="*/ 390602 w 1145928"/>
                <a:gd name="connsiteY20" fmla="*/ 1245616 h 1436458"/>
                <a:gd name="connsiteX21" fmla="*/ 388080 w 1145928"/>
                <a:gd name="connsiteY21" fmla="*/ 1174342 h 1436458"/>
                <a:gd name="connsiteX22" fmla="*/ 330440 w 1145928"/>
                <a:gd name="connsiteY22" fmla="*/ 1100548 h 1436458"/>
                <a:gd name="connsiteX23" fmla="*/ 789995 w 1145928"/>
                <a:gd name="connsiteY23" fmla="*/ 1044538 h 1436458"/>
                <a:gd name="connsiteX24" fmla="*/ 797662 w 1145928"/>
                <a:gd name="connsiteY24" fmla="*/ 1053263 h 1436458"/>
                <a:gd name="connsiteX25" fmla="*/ 803620 w 1145928"/>
                <a:gd name="connsiteY25" fmla="*/ 1086008 h 1436458"/>
                <a:gd name="connsiteX26" fmla="*/ 796610 w 1145928"/>
                <a:gd name="connsiteY26" fmla="*/ 1094644 h 1436458"/>
                <a:gd name="connsiteX27" fmla="*/ 777334 w 1145928"/>
                <a:gd name="connsiteY27" fmla="*/ 1048226 h 1436458"/>
                <a:gd name="connsiteX28" fmla="*/ 789995 w 1145928"/>
                <a:gd name="connsiteY28" fmla="*/ 1044538 h 1436458"/>
                <a:gd name="connsiteX29" fmla="*/ 334043 w 1145928"/>
                <a:gd name="connsiteY29" fmla="*/ 1003357 h 1436458"/>
                <a:gd name="connsiteX30" fmla="*/ 261272 w 1145928"/>
                <a:gd name="connsiteY30" fmla="*/ 1132226 h 1436458"/>
                <a:gd name="connsiteX31" fmla="*/ 276402 w 1145928"/>
                <a:gd name="connsiteY31" fmla="*/ 1112787 h 1436458"/>
                <a:gd name="connsiteX32" fmla="*/ 329720 w 1145928"/>
                <a:gd name="connsiteY32" fmla="*/ 1081830 h 1436458"/>
                <a:gd name="connsiteX33" fmla="*/ 334043 w 1145928"/>
                <a:gd name="connsiteY33" fmla="*/ 1078230 h 1436458"/>
                <a:gd name="connsiteX34" fmla="*/ 780335 w 1145928"/>
                <a:gd name="connsiteY34" fmla="*/ 993440 h 1436458"/>
                <a:gd name="connsiteX35" fmla="*/ 826189 w 1145928"/>
                <a:gd name="connsiteY35" fmla="*/ 1019004 h 1436458"/>
                <a:gd name="connsiteX36" fmla="*/ 811901 w 1145928"/>
                <a:gd name="connsiteY36" fmla="*/ 1031398 h 1436458"/>
                <a:gd name="connsiteX37" fmla="*/ 755109 w 1145928"/>
                <a:gd name="connsiteY37" fmla="*/ 1014629 h 1436458"/>
                <a:gd name="connsiteX38" fmla="*/ 780335 w 1145928"/>
                <a:gd name="connsiteY38" fmla="*/ 993440 h 1436458"/>
                <a:gd name="connsiteX39" fmla="*/ 788328 w 1145928"/>
                <a:gd name="connsiteY39" fmla="*/ 940024 h 1436458"/>
                <a:gd name="connsiteX40" fmla="*/ 815169 w 1145928"/>
                <a:gd name="connsiteY40" fmla="*/ 946545 h 1436458"/>
                <a:gd name="connsiteX41" fmla="*/ 819478 w 1145928"/>
                <a:gd name="connsiteY41" fmla="*/ 954351 h 1436458"/>
                <a:gd name="connsiteX42" fmla="*/ 814451 w 1145928"/>
                <a:gd name="connsiteY42" fmla="*/ 961448 h 1436458"/>
                <a:gd name="connsiteX43" fmla="*/ 759871 w 1145928"/>
                <a:gd name="connsiteY43" fmla="*/ 950803 h 1436458"/>
                <a:gd name="connsiteX44" fmla="*/ 788328 w 1145928"/>
                <a:gd name="connsiteY44" fmla="*/ 940024 h 1436458"/>
                <a:gd name="connsiteX45" fmla="*/ 449323 w 1145928"/>
                <a:gd name="connsiteY45" fmla="*/ 924164 h 1436458"/>
                <a:gd name="connsiteX46" fmla="*/ 435994 w 1145928"/>
                <a:gd name="connsiteY46" fmla="*/ 926683 h 1436458"/>
                <a:gd name="connsiteX47" fmla="*/ 414379 w 1145928"/>
                <a:gd name="connsiteY47" fmla="*/ 944322 h 1436458"/>
                <a:gd name="connsiteX48" fmla="*/ 372229 w 1145928"/>
                <a:gd name="connsiteY48" fmla="*/ 1092269 h 1436458"/>
                <a:gd name="connsiteX49" fmla="*/ 456888 w 1145928"/>
                <a:gd name="connsiteY49" fmla="*/ 1128986 h 1436458"/>
                <a:gd name="connsiteX50" fmla="*/ 492193 w 1145928"/>
                <a:gd name="connsiteY50" fmla="*/ 1111708 h 1436458"/>
                <a:gd name="connsiteX51" fmla="*/ 523175 w 1145928"/>
                <a:gd name="connsiteY51" fmla="*/ 1076791 h 1436458"/>
                <a:gd name="connsiteX52" fmla="*/ 532181 w 1145928"/>
                <a:gd name="connsiteY52" fmla="*/ 1014516 h 1436458"/>
                <a:gd name="connsiteX53" fmla="*/ 526057 w 1145928"/>
                <a:gd name="connsiteY53" fmla="*/ 998317 h 1436458"/>
                <a:gd name="connsiteX54" fmla="*/ 499398 w 1145928"/>
                <a:gd name="connsiteY54" fmla="*/ 956921 h 1436458"/>
                <a:gd name="connsiteX55" fmla="*/ 463373 w 1145928"/>
                <a:gd name="connsiteY55" fmla="*/ 941802 h 1436458"/>
                <a:gd name="connsiteX56" fmla="*/ 435273 w 1145928"/>
                <a:gd name="connsiteY56" fmla="*/ 946122 h 1436458"/>
                <a:gd name="connsiteX57" fmla="*/ 449323 w 1145928"/>
                <a:gd name="connsiteY57" fmla="*/ 924164 h 1436458"/>
                <a:gd name="connsiteX58" fmla="*/ 472379 w 1145928"/>
                <a:gd name="connsiteY58" fmla="*/ 750659 h 1436458"/>
                <a:gd name="connsiteX59" fmla="*/ 434193 w 1145928"/>
                <a:gd name="connsiteY59" fmla="*/ 823012 h 1436458"/>
                <a:gd name="connsiteX60" fmla="*/ 444280 w 1145928"/>
                <a:gd name="connsiteY60" fmla="*/ 878808 h 1436458"/>
                <a:gd name="connsiteX61" fmla="*/ 502280 w 1145928"/>
                <a:gd name="connsiteY61" fmla="*/ 906525 h 1436458"/>
                <a:gd name="connsiteX62" fmla="*/ 549833 w 1145928"/>
                <a:gd name="connsiteY62" fmla="*/ 880607 h 1436458"/>
                <a:gd name="connsiteX63" fmla="*/ 472379 w 1145928"/>
                <a:gd name="connsiteY63" fmla="*/ 750659 h 1436458"/>
                <a:gd name="connsiteX64" fmla="*/ 219544 w 1145928"/>
                <a:gd name="connsiteY64" fmla="*/ 694987 h 1436458"/>
                <a:gd name="connsiteX65" fmla="*/ 207638 w 1145928"/>
                <a:gd name="connsiteY65" fmla="*/ 702596 h 1436458"/>
                <a:gd name="connsiteX66" fmla="*/ 173723 w 1145928"/>
                <a:gd name="connsiteY66" fmla="*/ 720964 h 1436458"/>
                <a:gd name="connsiteX67" fmla="*/ 113109 w 1145928"/>
                <a:gd name="connsiteY67" fmla="*/ 741494 h 1436458"/>
                <a:gd name="connsiteX68" fmla="*/ 104089 w 1145928"/>
                <a:gd name="connsiteY68" fmla="*/ 745096 h 1436458"/>
                <a:gd name="connsiteX69" fmla="*/ 96152 w 1145928"/>
                <a:gd name="connsiteY69" fmla="*/ 749778 h 1436458"/>
                <a:gd name="connsiteX70" fmla="*/ 74865 w 1145928"/>
                <a:gd name="connsiteY70" fmla="*/ 803443 h 1436458"/>
                <a:gd name="connsiteX71" fmla="*/ 83884 w 1145928"/>
                <a:gd name="connsiteY71" fmla="*/ 833337 h 1436458"/>
                <a:gd name="connsiteX72" fmla="*/ 163620 w 1145928"/>
                <a:gd name="connsiteY72" fmla="*/ 863591 h 1436458"/>
                <a:gd name="connsiteX73" fmla="*/ 183464 w 1145928"/>
                <a:gd name="connsiteY73" fmla="*/ 854587 h 1436458"/>
                <a:gd name="connsiteX74" fmla="*/ 260675 w 1145928"/>
                <a:gd name="connsiteY74" fmla="*/ 787235 h 1436458"/>
                <a:gd name="connsiteX75" fmla="*/ 267891 w 1145928"/>
                <a:gd name="connsiteY75" fmla="*/ 763464 h 1436458"/>
                <a:gd name="connsiteX76" fmla="*/ 233615 w 1145928"/>
                <a:gd name="connsiteY76" fmla="*/ 698994 h 1436458"/>
                <a:gd name="connsiteX77" fmla="*/ 219544 w 1145928"/>
                <a:gd name="connsiteY77" fmla="*/ 694987 h 1436458"/>
                <a:gd name="connsiteX78" fmla="*/ 537621 w 1145928"/>
                <a:gd name="connsiteY78" fmla="*/ 690191 h 1436458"/>
                <a:gd name="connsiteX79" fmla="*/ 619813 w 1145928"/>
                <a:gd name="connsiteY79" fmla="*/ 881918 h 1436458"/>
                <a:gd name="connsiteX80" fmla="*/ 537621 w 1145928"/>
                <a:gd name="connsiteY80" fmla="*/ 690191 h 1436458"/>
                <a:gd name="connsiteX81" fmla="*/ 428429 w 1145928"/>
                <a:gd name="connsiteY81" fmla="*/ 684064 h 1436458"/>
                <a:gd name="connsiteX82" fmla="*/ 416540 w 1145928"/>
                <a:gd name="connsiteY82" fmla="*/ 755338 h 1436458"/>
                <a:gd name="connsiteX83" fmla="*/ 326117 w 1145928"/>
                <a:gd name="connsiteY83" fmla="*/ 961600 h 1436458"/>
                <a:gd name="connsiteX84" fmla="*/ 279645 w 1145928"/>
                <a:gd name="connsiteY84" fmla="*/ 1025675 h 1436458"/>
                <a:gd name="connsiteX85" fmla="*/ 197507 w 1145928"/>
                <a:gd name="connsiteY85" fmla="*/ 1183341 h 1436458"/>
                <a:gd name="connsiteX86" fmla="*/ 164004 w 1145928"/>
                <a:gd name="connsiteY86" fmla="*/ 1332728 h 1436458"/>
                <a:gd name="connsiteX87" fmla="*/ 197147 w 1145928"/>
                <a:gd name="connsiteY87" fmla="*/ 1392123 h 1436458"/>
                <a:gd name="connsiteX88" fmla="*/ 288651 w 1145928"/>
                <a:gd name="connsiteY88" fmla="*/ 1403282 h 1436458"/>
                <a:gd name="connsiteX89" fmla="*/ 400689 w 1145928"/>
                <a:gd name="connsiteY89" fmla="*/ 1346767 h 1436458"/>
                <a:gd name="connsiteX90" fmla="*/ 486069 w 1145928"/>
                <a:gd name="connsiteY90" fmla="*/ 1261815 h 1436458"/>
                <a:gd name="connsiteX91" fmla="*/ 513448 w 1145928"/>
                <a:gd name="connsiteY91" fmla="*/ 1216099 h 1436458"/>
                <a:gd name="connsiteX92" fmla="*/ 537585 w 1145928"/>
                <a:gd name="connsiteY92" fmla="*/ 1162463 h 1436458"/>
                <a:gd name="connsiteX93" fmla="*/ 541548 w 1145928"/>
                <a:gd name="connsiteY93" fmla="*/ 1158503 h 1436458"/>
                <a:gd name="connsiteX94" fmla="*/ 553076 w 1145928"/>
                <a:gd name="connsiteY94" fmla="*/ 1139785 h 1436458"/>
                <a:gd name="connsiteX95" fmla="*/ 568567 w 1145928"/>
                <a:gd name="connsiteY95" fmla="*/ 1026395 h 1436458"/>
                <a:gd name="connsiteX96" fmla="*/ 568206 w 1145928"/>
                <a:gd name="connsiteY96" fmla="*/ 945402 h 1436458"/>
                <a:gd name="connsiteX97" fmla="*/ 550554 w 1145928"/>
                <a:gd name="connsiteY97" fmla="*/ 890687 h 1436458"/>
                <a:gd name="connsiteX98" fmla="*/ 517411 w 1145928"/>
                <a:gd name="connsiteY98" fmla="*/ 930283 h 1436458"/>
                <a:gd name="connsiteX99" fmla="*/ 516690 w 1145928"/>
                <a:gd name="connsiteY99" fmla="*/ 946122 h 1436458"/>
                <a:gd name="connsiteX100" fmla="*/ 541187 w 1145928"/>
                <a:gd name="connsiteY100" fmla="*/ 990758 h 1436458"/>
                <a:gd name="connsiteX101" fmla="*/ 545510 w 1145928"/>
                <a:gd name="connsiteY101" fmla="*/ 990038 h 1436458"/>
                <a:gd name="connsiteX102" fmla="*/ 551635 w 1145928"/>
                <a:gd name="connsiteY102" fmla="*/ 918764 h 1436458"/>
                <a:gd name="connsiteX103" fmla="*/ 553076 w 1145928"/>
                <a:gd name="connsiteY103" fmla="*/ 1067071 h 1436458"/>
                <a:gd name="connsiteX104" fmla="*/ 493274 w 1145928"/>
                <a:gd name="connsiteY104" fmla="*/ 1201700 h 1436458"/>
                <a:gd name="connsiteX105" fmla="*/ 524616 w 1145928"/>
                <a:gd name="connsiteY105" fmla="*/ 1112427 h 1436458"/>
                <a:gd name="connsiteX106" fmla="*/ 483187 w 1145928"/>
                <a:gd name="connsiteY106" fmla="*/ 1139785 h 1436458"/>
                <a:gd name="connsiteX107" fmla="*/ 469497 w 1145928"/>
                <a:gd name="connsiteY107" fmla="*/ 1161743 h 1436458"/>
                <a:gd name="connsiteX108" fmla="*/ 452926 w 1145928"/>
                <a:gd name="connsiteY108" fmla="*/ 1233017 h 1436458"/>
                <a:gd name="connsiteX109" fmla="*/ 443199 w 1145928"/>
                <a:gd name="connsiteY109" fmla="*/ 1255335 h 1436458"/>
                <a:gd name="connsiteX110" fmla="*/ 438876 w 1145928"/>
                <a:gd name="connsiteY110" fmla="*/ 1253535 h 1436458"/>
                <a:gd name="connsiteX111" fmla="*/ 459050 w 1145928"/>
                <a:gd name="connsiteY111" fmla="*/ 1158144 h 1436458"/>
                <a:gd name="connsiteX112" fmla="*/ 408254 w 1145928"/>
                <a:gd name="connsiteY112" fmla="*/ 1167503 h 1436458"/>
                <a:gd name="connsiteX113" fmla="*/ 413298 w 1145928"/>
                <a:gd name="connsiteY113" fmla="*/ 1218978 h 1436458"/>
                <a:gd name="connsiteX114" fmla="*/ 411857 w 1145928"/>
                <a:gd name="connsiteY114" fmla="*/ 1240216 h 1436458"/>
                <a:gd name="connsiteX115" fmla="*/ 363223 w 1145928"/>
                <a:gd name="connsiteY115" fmla="*/ 1316530 h 1436458"/>
                <a:gd name="connsiteX116" fmla="*/ 323235 w 1145928"/>
                <a:gd name="connsiteY116" fmla="*/ 1326249 h 1436458"/>
                <a:gd name="connsiteX117" fmla="*/ 272800 w 1145928"/>
                <a:gd name="connsiteY117" fmla="*/ 1303931 h 1436458"/>
                <a:gd name="connsiteX118" fmla="*/ 231011 w 1145928"/>
                <a:gd name="connsiteY118" fmla="*/ 1234097 h 1436458"/>
                <a:gd name="connsiteX119" fmla="*/ 234253 w 1145928"/>
                <a:gd name="connsiteY119" fmla="*/ 1192701 h 1436458"/>
                <a:gd name="connsiteX120" fmla="*/ 237135 w 1145928"/>
                <a:gd name="connsiteY120" fmla="*/ 1175422 h 1436458"/>
                <a:gd name="connsiteX121" fmla="*/ 227048 w 1145928"/>
                <a:gd name="connsiteY121" fmla="*/ 1173622 h 1436458"/>
                <a:gd name="connsiteX122" fmla="*/ 239657 w 1145928"/>
                <a:gd name="connsiteY122" fmla="*/ 1140145 h 1436458"/>
                <a:gd name="connsiteX123" fmla="*/ 266675 w 1145928"/>
                <a:gd name="connsiteY123" fmla="*/ 1087590 h 1436458"/>
                <a:gd name="connsiteX124" fmla="*/ 353496 w 1145928"/>
                <a:gd name="connsiteY124" fmla="*/ 950441 h 1436458"/>
                <a:gd name="connsiteX125" fmla="*/ 384118 w 1145928"/>
                <a:gd name="connsiteY125" fmla="*/ 923804 h 1436458"/>
                <a:gd name="connsiteX126" fmla="*/ 427708 w 1145928"/>
                <a:gd name="connsiteY126" fmla="*/ 897526 h 1436458"/>
                <a:gd name="connsiteX127" fmla="*/ 463733 w 1145928"/>
                <a:gd name="connsiteY127" fmla="*/ 736980 h 1436458"/>
                <a:gd name="connsiteX128" fmla="*/ 428429 w 1145928"/>
                <a:gd name="connsiteY128" fmla="*/ 684064 h 1436458"/>
                <a:gd name="connsiteX129" fmla="*/ 213140 w 1145928"/>
                <a:gd name="connsiteY129" fmla="*/ 662617 h 1436458"/>
                <a:gd name="connsiteX130" fmla="*/ 244800 w 1145928"/>
                <a:gd name="connsiteY130" fmla="*/ 669820 h 1436458"/>
                <a:gd name="connsiteX131" fmla="*/ 276550 w 1145928"/>
                <a:gd name="connsiteY131" fmla="*/ 693231 h 1436458"/>
                <a:gd name="connsiteX132" fmla="*/ 283405 w 1145928"/>
                <a:gd name="connsiteY132" fmla="*/ 702235 h 1436458"/>
                <a:gd name="connsiteX133" fmla="*/ 300723 w 1145928"/>
                <a:gd name="connsiteY133" fmla="*/ 763824 h 1436458"/>
                <a:gd name="connsiteX134" fmla="*/ 292425 w 1145928"/>
                <a:gd name="connsiteY134" fmla="*/ 790477 h 1436458"/>
                <a:gd name="connsiteX135" fmla="*/ 194649 w 1145928"/>
                <a:gd name="connsiteY135" fmla="*/ 885561 h 1436458"/>
                <a:gd name="connsiteX136" fmla="*/ 163620 w 1145928"/>
                <a:gd name="connsiteY136" fmla="*/ 899608 h 1436458"/>
                <a:gd name="connsiteX137" fmla="*/ 119242 w 1145928"/>
                <a:gd name="connsiteY137" fmla="*/ 899608 h 1436458"/>
                <a:gd name="connsiteX138" fmla="*/ 89657 w 1145928"/>
                <a:gd name="connsiteY138" fmla="*/ 883761 h 1436458"/>
                <a:gd name="connsiteX139" fmla="*/ 57907 w 1145928"/>
                <a:gd name="connsiteY139" fmla="*/ 811367 h 1436458"/>
                <a:gd name="connsiteX140" fmla="*/ 75586 w 1145928"/>
                <a:gd name="connsiteY140" fmla="*/ 761663 h 1436458"/>
                <a:gd name="connsiteX141" fmla="*/ 105532 w 1145928"/>
                <a:gd name="connsiteY141" fmla="*/ 715202 h 1436458"/>
                <a:gd name="connsiteX142" fmla="*/ 140529 w 1145928"/>
                <a:gd name="connsiteY142" fmla="*/ 694312 h 1436458"/>
                <a:gd name="connsiteX143" fmla="*/ 167589 w 1145928"/>
                <a:gd name="connsiteY143" fmla="*/ 688909 h 1436458"/>
                <a:gd name="connsiteX144" fmla="*/ 184186 w 1145928"/>
                <a:gd name="connsiteY144" fmla="*/ 679185 h 1436458"/>
                <a:gd name="connsiteX145" fmla="*/ 213140 w 1145928"/>
                <a:gd name="connsiteY145" fmla="*/ 662617 h 1436458"/>
                <a:gd name="connsiteX146" fmla="*/ 130945 w 1145928"/>
                <a:gd name="connsiteY146" fmla="*/ 569212 h 1436458"/>
                <a:gd name="connsiteX147" fmla="*/ 102363 w 1145928"/>
                <a:gd name="connsiteY147" fmla="*/ 582203 h 1436458"/>
                <a:gd name="connsiteX148" fmla="*/ 102723 w 1145928"/>
                <a:gd name="connsiteY148" fmla="*/ 607736 h 1436458"/>
                <a:gd name="connsiteX149" fmla="*/ 108485 w 1145928"/>
                <a:gd name="connsiteY149" fmla="*/ 617086 h 1436458"/>
                <a:gd name="connsiteX150" fmla="*/ 153856 w 1145928"/>
                <a:gd name="connsiteY150" fmla="*/ 620682 h 1436458"/>
                <a:gd name="connsiteX151" fmla="*/ 164299 w 1145928"/>
                <a:gd name="connsiteY151" fmla="*/ 603780 h 1436458"/>
                <a:gd name="connsiteX152" fmla="*/ 158177 w 1145928"/>
                <a:gd name="connsiteY152" fmla="*/ 572134 h 1436458"/>
                <a:gd name="connsiteX153" fmla="*/ 130945 w 1145928"/>
                <a:gd name="connsiteY153" fmla="*/ 569212 h 1436458"/>
                <a:gd name="connsiteX154" fmla="*/ 882460 w 1145928"/>
                <a:gd name="connsiteY154" fmla="*/ 439421 h 1436458"/>
                <a:gd name="connsiteX155" fmla="*/ 852830 w 1145928"/>
                <a:gd name="connsiteY155" fmla="*/ 448206 h 1436458"/>
                <a:gd name="connsiteX156" fmla="*/ 819019 w 1145928"/>
                <a:gd name="connsiteY156" fmla="*/ 518127 h 1436458"/>
                <a:gd name="connsiteX157" fmla="*/ 842399 w 1145928"/>
                <a:gd name="connsiteY157" fmla="*/ 602104 h 1436458"/>
                <a:gd name="connsiteX158" fmla="*/ 893475 w 1145928"/>
                <a:gd name="connsiteY158" fmla="*/ 638506 h 1436458"/>
                <a:gd name="connsiteX159" fmla="*/ 946350 w 1145928"/>
                <a:gd name="connsiteY159" fmla="*/ 623008 h 1436458"/>
                <a:gd name="connsiteX160" fmla="*/ 951026 w 1145928"/>
                <a:gd name="connsiteY160" fmla="*/ 569306 h 1436458"/>
                <a:gd name="connsiteX161" fmla="*/ 929444 w 1145928"/>
                <a:gd name="connsiteY161" fmla="*/ 552006 h 1436458"/>
                <a:gd name="connsiteX162" fmla="*/ 921171 w 1145928"/>
                <a:gd name="connsiteY162" fmla="*/ 508035 h 1436458"/>
                <a:gd name="connsiteX163" fmla="*/ 933760 w 1145928"/>
                <a:gd name="connsiteY163" fmla="*/ 483166 h 1436458"/>
                <a:gd name="connsiteX164" fmla="*/ 913978 w 1145928"/>
                <a:gd name="connsiteY164" fmla="*/ 440637 h 1436458"/>
                <a:gd name="connsiteX165" fmla="*/ 882460 w 1145928"/>
                <a:gd name="connsiteY165" fmla="*/ 439421 h 1436458"/>
                <a:gd name="connsiteX166" fmla="*/ 907098 w 1145928"/>
                <a:gd name="connsiteY166" fmla="*/ 417030 h 1436458"/>
                <a:gd name="connsiteX167" fmla="*/ 928365 w 1145928"/>
                <a:gd name="connsiteY167" fmla="*/ 424058 h 1436458"/>
                <a:gd name="connsiteX168" fmla="*/ 950666 w 1145928"/>
                <a:gd name="connsiteY168" fmla="*/ 490735 h 1436458"/>
                <a:gd name="connsiteX169" fmla="*/ 939156 w 1145928"/>
                <a:gd name="connsiteY169" fmla="*/ 513441 h 1436458"/>
                <a:gd name="connsiteX170" fmla="*/ 944192 w 1145928"/>
                <a:gd name="connsiteY170" fmla="*/ 537950 h 1436458"/>
                <a:gd name="connsiteX171" fmla="*/ 963974 w 1145928"/>
                <a:gd name="connsiteY171" fmla="*/ 550925 h 1436458"/>
                <a:gd name="connsiteX172" fmla="*/ 993829 w 1145928"/>
                <a:gd name="connsiteY172" fmla="*/ 596337 h 1436458"/>
                <a:gd name="connsiteX173" fmla="*/ 993829 w 1145928"/>
                <a:gd name="connsiteY173" fmla="*/ 605708 h 1436458"/>
                <a:gd name="connsiteX174" fmla="*/ 969370 w 1145928"/>
                <a:gd name="connsiteY174" fmla="*/ 651481 h 1436458"/>
                <a:gd name="connsiteX175" fmla="*/ 921171 w 1145928"/>
                <a:gd name="connsiteY175" fmla="*/ 673827 h 1436458"/>
                <a:gd name="connsiteX176" fmla="*/ 812905 w 1145928"/>
                <a:gd name="connsiteY176" fmla="*/ 627694 h 1436458"/>
                <a:gd name="connsiteX177" fmla="*/ 788805 w 1145928"/>
                <a:gd name="connsiteY177" fmla="*/ 510558 h 1436458"/>
                <a:gd name="connsiteX178" fmla="*/ 811826 w 1145928"/>
                <a:gd name="connsiteY178" fmla="*/ 450729 h 1436458"/>
                <a:gd name="connsiteX179" fmla="*/ 830529 w 1145928"/>
                <a:gd name="connsiteY179" fmla="*/ 430185 h 1436458"/>
                <a:gd name="connsiteX180" fmla="*/ 864700 w 1145928"/>
                <a:gd name="connsiteY180" fmla="*/ 419012 h 1436458"/>
                <a:gd name="connsiteX181" fmla="*/ 884483 w 1145928"/>
                <a:gd name="connsiteY181" fmla="*/ 417570 h 1436458"/>
                <a:gd name="connsiteX182" fmla="*/ 907098 w 1145928"/>
                <a:gd name="connsiteY182" fmla="*/ 417030 h 1436458"/>
                <a:gd name="connsiteX183" fmla="*/ 485709 w 1145928"/>
                <a:gd name="connsiteY183" fmla="*/ 401489 h 1436458"/>
                <a:gd name="connsiteX184" fmla="*/ 434913 w 1145928"/>
                <a:gd name="connsiteY184" fmla="*/ 413728 h 1436458"/>
                <a:gd name="connsiteX185" fmla="*/ 415820 w 1145928"/>
                <a:gd name="connsiteY185" fmla="*/ 453324 h 1436458"/>
                <a:gd name="connsiteX186" fmla="*/ 429509 w 1145928"/>
                <a:gd name="connsiteY186" fmla="*/ 426327 h 1436458"/>
                <a:gd name="connsiteX187" fmla="*/ 432031 w 1145928"/>
                <a:gd name="connsiteY187" fmla="*/ 427406 h 1436458"/>
                <a:gd name="connsiteX188" fmla="*/ 428068 w 1145928"/>
                <a:gd name="connsiteY188" fmla="*/ 455484 h 1436458"/>
                <a:gd name="connsiteX189" fmla="*/ 442118 w 1145928"/>
                <a:gd name="connsiteY189" fmla="*/ 464843 h 1436458"/>
                <a:gd name="connsiteX190" fmla="*/ 429509 w 1145928"/>
                <a:gd name="connsiteY190" fmla="*/ 482842 h 1436458"/>
                <a:gd name="connsiteX191" fmla="*/ 424826 w 1145928"/>
                <a:gd name="connsiteY191" fmla="*/ 580393 h 1436458"/>
                <a:gd name="connsiteX192" fmla="*/ 486069 w 1145928"/>
                <a:gd name="connsiteY192" fmla="*/ 705302 h 1436458"/>
                <a:gd name="connsiteX193" fmla="*/ 584057 w 1145928"/>
                <a:gd name="connsiteY193" fmla="*/ 846410 h 1436458"/>
                <a:gd name="connsiteX194" fmla="*/ 620803 w 1145928"/>
                <a:gd name="connsiteY194" fmla="*/ 968440 h 1436458"/>
                <a:gd name="connsiteX195" fmla="*/ 604952 w 1145928"/>
                <a:gd name="connsiteY195" fmla="*/ 1109188 h 1436458"/>
                <a:gd name="connsiteX196" fmla="*/ 577573 w 1145928"/>
                <a:gd name="connsiteY196" fmla="*/ 1272974 h 1436458"/>
                <a:gd name="connsiteX197" fmla="*/ 598107 w 1145928"/>
                <a:gd name="connsiteY197" fmla="*/ 1353607 h 1436458"/>
                <a:gd name="connsiteX198" fmla="*/ 639896 w 1145928"/>
                <a:gd name="connsiteY198" fmla="*/ 1393563 h 1436458"/>
                <a:gd name="connsiteX199" fmla="*/ 703301 w 1145928"/>
                <a:gd name="connsiteY199" fmla="*/ 1408682 h 1436458"/>
                <a:gd name="connsiteX200" fmla="*/ 729959 w 1145928"/>
                <a:gd name="connsiteY200" fmla="*/ 1405082 h 1436458"/>
                <a:gd name="connsiteX201" fmla="*/ 780395 w 1145928"/>
                <a:gd name="connsiteY201" fmla="*/ 1364406 h 1436458"/>
                <a:gd name="connsiteX202" fmla="*/ 831190 w 1145928"/>
                <a:gd name="connsiteY202" fmla="*/ 1257855 h 1436458"/>
                <a:gd name="connsiteX203" fmla="*/ 855327 w 1145928"/>
                <a:gd name="connsiteY203" fmla="*/ 1058072 h 1436458"/>
                <a:gd name="connsiteX204" fmla="*/ 844520 w 1145928"/>
                <a:gd name="connsiteY204" fmla="*/ 951881 h 1436458"/>
                <a:gd name="connsiteX205" fmla="*/ 791202 w 1145928"/>
                <a:gd name="connsiteY205" fmla="*/ 801054 h 1436458"/>
                <a:gd name="connsiteX206" fmla="*/ 722394 w 1145928"/>
                <a:gd name="connsiteY206" fmla="*/ 688384 h 1436458"/>
                <a:gd name="connsiteX207" fmla="*/ 701500 w 1145928"/>
                <a:gd name="connsiteY207" fmla="*/ 659586 h 1436458"/>
                <a:gd name="connsiteX208" fmla="*/ 598107 w 1145928"/>
                <a:gd name="connsiteY208" fmla="*/ 554475 h 1436458"/>
                <a:gd name="connsiteX209" fmla="*/ 491833 w 1145928"/>
                <a:gd name="connsiteY209" fmla="*/ 490761 h 1436458"/>
                <a:gd name="connsiteX210" fmla="*/ 481386 w 1145928"/>
                <a:gd name="connsiteY210" fmla="*/ 463763 h 1436458"/>
                <a:gd name="connsiteX211" fmla="*/ 509125 w 1145928"/>
                <a:gd name="connsiteY211" fmla="*/ 430286 h 1436458"/>
                <a:gd name="connsiteX212" fmla="*/ 519572 w 1145928"/>
                <a:gd name="connsiteY212" fmla="*/ 422727 h 1436458"/>
                <a:gd name="connsiteX213" fmla="*/ 485709 w 1145928"/>
                <a:gd name="connsiteY213" fmla="*/ 401489 h 1436458"/>
                <a:gd name="connsiteX214" fmla="*/ 498137 w 1145928"/>
                <a:gd name="connsiteY214" fmla="*/ 380340 h 1436458"/>
                <a:gd name="connsiteX215" fmla="*/ 540107 w 1145928"/>
                <a:gd name="connsiteY215" fmla="*/ 404728 h 1436458"/>
                <a:gd name="connsiteX216" fmla="*/ 535784 w 1145928"/>
                <a:gd name="connsiteY216" fmla="*/ 455484 h 1436458"/>
                <a:gd name="connsiteX217" fmla="*/ 533262 w 1145928"/>
                <a:gd name="connsiteY217" fmla="*/ 459084 h 1436458"/>
                <a:gd name="connsiteX218" fmla="*/ 584778 w 1145928"/>
                <a:gd name="connsiteY218" fmla="*/ 486441 h 1436458"/>
                <a:gd name="connsiteX219" fmla="*/ 720953 w 1145928"/>
                <a:gd name="connsiteY219" fmla="*/ 602351 h 1436458"/>
                <a:gd name="connsiteX220" fmla="*/ 803451 w 1145928"/>
                <a:gd name="connsiteY220" fmla="*/ 720781 h 1436458"/>
                <a:gd name="connsiteX221" fmla="*/ 889551 w 1145928"/>
                <a:gd name="connsiteY221" fmla="*/ 968440 h 1436458"/>
                <a:gd name="connsiteX222" fmla="*/ 893154 w 1145928"/>
                <a:gd name="connsiteY222" fmla="*/ 1075351 h 1436458"/>
                <a:gd name="connsiteX223" fmla="*/ 848122 w 1145928"/>
                <a:gd name="connsiteY223" fmla="*/ 1300691 h 1436458"/>
                <a:gd name="connsiteX224" fmla="*/ 798768 w 1145928"/>
                <a:gd name="connsiteY224" fmla="*/ 1384204 h 1436458"/>
                <a:gd name="connsiteX225" fmla="*/ 737885 w 1145928"/>
                <a:gd name="connsiteY225" fmla="*/ 1430640 h 1436458"/>
                <a:gd name="connsiteX226" fmla="*/ 669797 w 1145928"/>
                <a:gd name="connsiteY226" fmla="*/ 1432080 h 1436458"/>
                <a:gd name="connsiteX227" fmla="*/ 654307 w 1145928"/>
                <a:gd name="connsiteY227" fmla="*/ 1428840 h 1436458"/>
                <a:gd name="connsiteX228" fmla="*/ 570008 w 1145928"/>
                <a:gd name="connsiteY228" fmla="*/ 1366206 h 1436458"/>
                <a:gd name="connsiteX229" fmla="*/ 546231 w 1145928"/>
                <a:gd name="connsiteY229" fmla="*/ 1277653 h 1436458"/>
                <a:gd name="connsiteX230" fmla="*/ 544430 w 1145928"/>
                <a:gd name="connsiteY230" fmla="*/ 1251016 h 1436458"/>
                <a:gd name="connsiteX231" fmla="*/ 534703 w 1145928"/>
                <a:gd name="connsiteY231" fmla="*/ 1262894 h 1436458"/>
                <a:gd name="connsiteX232" fmla="*/ 434913 w 1145928"/>
                <a:gd name="connsiteY232" fmla="*/ 1364046 h 1436458"/>
                <a:gd name="connsiteX233" fmla="*/ 404652 w 1145928"/>
                <a:gd name="connsiteY233" fmla="*/ 1386004 h 1436458"/>
                <a:gd name="connsiteX234" fmla="*/ 348453 w 1145928"/>
                <a:gd name="connsiteY234" fmla="*/ 1414801 h 1436458"/>
                <a:gd name="connsiteX235" fmla="*/ 301620 w 1145928"/>
                <a:gd name="connsiteY235" fmla="*/ 1430640 h 1436458"/>
                <a:gd name="connsiteX236" fmla="*/ 268477 w 1145928"/>
                <a:gd name="connsiteY236" fmla="*/ 1433160 h 1436458"/>
                <a:gd name="connsiteX237" fmla="*/ 203992 w 1145928"/>
                <a:gd name="connsiteY237" fmla="*/ 1423801 h 1436458"/>
                <a:gd name="connsiteX238" fmla="*/ 175892 w 1145928"/>
                <a:gd name="connsiteY238" fmla="*/ 1411202 h 1436458"/>
                <a:gd name="connsiteX239" fmla="*/ 133743 w 1145928"/>
                <a:gd name="connsiteY239" fmla="*/ 1317250 h 1436458"/>
                <a:gd name="connsiteX240" fmla="*/ 185619 w 1145928"/>
                <a:gd name="connsiteY240" fmla="*/ 1114587 h 1436458"/>
                <a:gd name="connsiteX241" fmla="*/ 290092 w 1145928"/>
                <a:gd name="connsiteY241" fmla="*/ 940722 h 1436458"/>
                <a:gd name="connsiteX242" fmla="*/ 360701 w 1145928"/>
                <a:gd name="connsiteY242" fmla="*/ 819773 h 1436458"/>
                <a:gd name="connsiteX243" fmla="*/ 397447 w 1145928"/>
                <a:gd name="connsiteY243" fmla="*/ 608471 h 1436458"/>
                <a:gd name="connsiteX244" fmla="*/ 393844 w 1145928"/>
                <a:gd name="connsiteY244" fmla="*/ 569234 h 1436458"/>
                <a:gd name="connsiteX245" fmla="*/ 405733 w 1145928"/>
                <a:gd name="connsiteY245" fmla="*/ 481042 h 1436458"/>
                <a:gd name="connsiteX246" fmla="*/ 394925 w 1145928"/>
                <a:gd name="connsiteY246" fmla="*/ 447205 h 1436458"/>
                <a:gd name="connsiteX247" fmla="*/ 449683 w 1145928"/>
                <a:gd name="connsiteY247" fmla="*/ 384570 h 1436458"/>
                <a:gd name="connsiteX248" fmla="*/ 498137 w 1145928"/>
                <a:gd name="connsiteY248" fmla="*/ 380340 h 1436458"/>
                <a:gd name="connsiteX249" fmla="*/ 1045742 w 1145928"/>
                <a:gd name="connsiteY249" fmla="*/ 285160 h 1436458"/>
                <a:gd name="connsiteX250" fmla="*/ 1061284 w 1145928"/>
                <a:gd name="connsiteY250" fmla="*/ 295301 h 1436458"/>
                <a:gd name="connsiteX251" fmla="*/ 1067084 w 1145928"/>
                <a:gd name="connsiteY251" fmla="*/ 334227 h 1436458"/>
                <a:gd name="connsiteX252" fmla="*/ 1057659 w 1145928"/>
                <a:gd name="connsiteY252" fmla="*/ 320403 h 1436458"/>
                <a:gd name="connsiteX253" fmla="*/ 1025397 w 1145928"/>
                <a:gd name="connsiteY253" fmla="*/ 304396 h 1436458"/>
                <a:gd name="connsiteX254" fmla="*/ 984434 w 1145928"/>
                <a:gd name="connsiteY254" fmla="*/ 309125 h 1436458"/>
                <a:gd name="connsiteX255" fmla="*/ 983709 w 1145928"/>
                <a:gd name="connsiteY255" fmla="*/ 304032 h 1436458"/>
                <a:gd name="connsiteX256" fmla="*/ 1027209 w 1145928"/>
                <a:gd name="connsiteY256" fmla="*/ 286206 h 1436458"/>
                <a:gd name="connsiteX257" fmla="*/ 1045742 w 1145928"/>
                <a:gd name="connsiteY257" fmla="*/ 285160 h 1436458"/>
                <a:gd name="connsiteX258" fmla="*/ 284847 w 1145928"/>
                <a:gd name="connsiteY258" fmla="*/ 255216 h 1436458"/>
                <a:gd name="connsiteX259" fmla="*/ 244286 w 1145928"/>
                <a:gd name="connsiteY259" fmla="*/ 282237 h 1436458"/>
                <a:gd name="connsiteX260" fmla="*/ 204811 w 1145928"/>
                <a:gd name="connsiteY260" fmla="*/ 315023 h 1436458"/>
                <a:gd name="connsiteX261" fmla="*/ 173667 w 1145928"/>
                <a:gd name="connsiteY261" fmla="*/ 356456 h 1436458"/>
                <a:gd name="connsiteX262" fmla="*/ 284847 w 1145928"/>
                <a:gd name="connsiteY262" fmla="*/ 255216 h 1436458"/>
                <a:gd name="connsiteX263" fmla="*/ 991391 w 1145928"/>
                <a:gd name="connsiteY263" fmla="*/ 241102 h 1436458"/>
                <a:gd name="connsiteX264" fmla="*/ 978793 w 1145928"/>
                <a:gd name="connsiteY264" fmla="*/ 250445 h 1436458"/>
                <a:gd name="connsiteX265" fmla="*/ 944240 w 1145928"/>
                <a:gd name="connsiteY265" fmla="*/ 291411 h 1436458"/>
                <a:gd name="connsiteX266" fmla="*/ 967276 w 1145928"/>
                <a:gd name="connsiteY266" fmla="*/ 328424 h 1436458"/>
                <a:gd name="connsiteX267" fmla="*/ 996430 w 1145928"/>
                <a:gd name="connsiteY267" fmla="*/ 330580 h 1436458"/>
                <a:gd name="connsiteX268" fmla="*/ 1033863 w 1145928"/>
                <a:gd name="connsiteY268" fmla="*/ 361124 h 1436458"/>
                <a:gd name="connsiteX269" fmla="*/ 1042501 w 1145928"/>
                <a:gd name="connsiteY269" fmla="*/ 393825 h 1436458"/>
                <a:gd name="connsiteX270" fmla="*/ 1049700 w 1145928"/>
                <a:gd name="connsiteY270" fmla="*/ 425088 h 1436458"/>
                <a:gd name="connsiteX271" fmla="*/ 1097571 w 1145928"/>
                <a:gd name="connsiteY271" fmla="*/ 420417 h 1436458"/>
                <a:gd name="connsiteX272" fmla="*/ 1117007 w 1145928"/>
                <a:gd name="connsiteY272" fmla="*/ 402449 h 1436458"/>
                <a:gd name="connsiteX273" fmla="*/ 1129964 w 1145928"/>
                <a:gd name="connsiteY273" fmla="*/ 351422 h 1436458"/>
                <a:gd name="connsiteX274" fmla="*/ 1126365 w 1145928"/>
                <a:gd name="connsiteY274" fmla="*/ 320877 h 1436458"/>
                <a:gd name="connsiteX275" fmla="*/ 1111248 w 1145928"/>
                <a:gd name="connsiteY275" fmla="*/ 280271 h 1436458"/>
                <a:gd name="connsiteX276" fmla="*/ 1093971 w 1145928"/>
                <a:gd name="connsiteY276" fmla="*/ 259788 h 1436458"/>
                <a:gd name="connsiteX277" fmla="*/ 1029184 w 1145928"/>
                <a:gd name="connsiteY277" fmla="*/ 249726 h 1436458"/>
                <a:gd name="connsiteX278" fmla="*/ 1013347 w 1145928"/>
                <a:gd name="connsiteY278" fmla="*/ 251523 h 1436458"/>
                <a:gd name="connsiteX279" fmla="*/ 991391 w 1145928"/>
                <a:gd name="connsiteY279" fmla="*/ 241102 h 1436458"/>
                <a:gd name="connsiteX280" fmla="*/ 1067337 w 1145928"/>
                <a:gd name="connsiteY280" fmla="*/ 215678 h 1436458"/>
                <a:gd name="connsiteX281" fmla="*/ 1091452 w 1145928"/>
                <a:gd name="connsiteY281" fmla="*/ 226728 h 1436458"/>
                <a:gd name="connsiteX282" fmla="*/ 1099730 w 1145928"/>
                <a:gd name="connsiteY282" fmla="*/ 231759 h 1436458"/>
                <a:gd name="connsiteX283" fmla="*/ 1132484 w 1145928"/>
                <a:gd name="connsiteY283" fmla="*/ 275599 h 1436458"/>
                <a:gd name="connsiteX284" fmla="*/ 1136083 w 1145928"/>
                <a:gd name="connsiteY284" fmla="*/ 291051 h 1436458"/>
                <a:gd name="connsiteX285" fmla="*/ 1134283 w 1145928"/>
                <a:gd name="connsiteY285" fmla="*/ 404605 h 1436458"/>
                <a:gd name="connsiteX286" fmla="*/ 1041062 w 1145928"/>
                <a:gd name="connsiteY286" fmla="*/ 453836 h 1436458"/>
                <a:gd name="connsiteX287" fmla="*/ 1021625 w 1145928"/>
                <a:gd name="connsiteY287" fmla="*/ 433353 h 1436458"/>
                <a:gd name="connsiteX288" fmla="*/ 1011907 w 1145928"/>
                <a:gd name="connsiteY288" fmla="*/ 389513 h 1436458"/>
                <a:gd name="connsiteX289" fmla="*/ 979153 w 1145928"/>
                <a:gd name="connsiteY289" fmla="*/ 355734 h 1436458"/>
                <a:gd name="connsiteX290" fmla="*/ 952518 w 1145928"/>
                <a:gd name="connsiteY290" fmla="*/ 348906 h 1436458"/>
                <a:gd name="connsiteX291" fmla="*/ 924444 w 1145928"/>
                <a:gd name="connsiteY291" fmla="*/ 297160 h 1436458"/>
                <a:gd name="connsiteX292" fmla="*/ 983472 w 1145928"/>
                <a:gd name="connsiteY292" fmla="*/ 226009 h 1436458"/>
                <a:gd name="connsiteX293" fmla="*/ 1008308 w 1145928"/>
                <a:gd name="connsiteY293" fmla="*/ 220619 h 1436458"/>
                <a:gd name="connsiteX294" fmla="*/ 1008668 w 1145928"/>
                <a:gd name="connsiteY294" fmla="*/ 224572 h 1436458"/>
                <a:gd name="connsiteX295" fmla="*/ 1041062 w 1145928"/>
                <a:gd name="connsiteY295" fmla="*/ 218104 h 1436458"/>
                <a:gd name="connsiteX296" fmla="*/ 1067337 w 1145928"/>
                <a:gd name="connsiteY296" fmla="*/ 215678 h 1436458"/>
                <a:gd name="connsiteX297" fmla="*/ 351979 w 1145928"/>
                <a:gd name="connsiteY297" fmla="*/ 191390 h 1436458"/>
                <a:gd name="connsiteX298" fmla="*/ 373749 w 1145928"/>
                <a:gd name="connsiteY298" fmla="*/ 196616 h 1436458"/>
                <a:gd name="connsiteX299" fmla="*/ 212184 w 1145928"/>
                <a:gd name="connsiteY299" fmla="*/ 256444 h 1436458"/>
                <a:gd name="connsiteX300" fmla="*/ 240251 w 1145928"/>
                <a:gd name="connsiteY300" fmla="*/ 234459 h 1436458"/>
                <a:gd name="connsiteX301" fmla="*/ 331289 w 1145928"/>
                <a:gd name="connsiteY301" fmla="*/ 193733 h 1436458"/>
                <a:gd name="connsiteX302" fmla="*/ 351979 w 1145928"/>
                <a:gd name="connsiteY302" fmla="*/ 191390 h 1436458"/>
                <a:gd name="connsiteX303" fmla="*/ 488741 w 1145928"/>
                <a:gd name="connsiteY303" fmla="*/ 36310 h 1436458"/>
                <a:gd name="connsiteX304" fmla="*/ 391877 w 1145928"/>
                <a:gd name="connsiteY304" fmla="*/ 40625 h 1436458"/>
                <a:gd name="connsiteX305" fmla="*/ 272686 w 1145928"/>
                <a:gd name="connsiteY305" fmla="*/ 76586 h 1436458"/>
                <a:gd name="connsiteX306" fmla="*/ 86519 w 1145928"/>
                <a:gd name="connsiteY306" fmla="*/ 214318 h 1436458"/>
                <a:gd name="connsiteX307" fmla="*/ 40067 w 1145928"/>
                <a:gd name="connsiteY307" fmla="*/ 324360 h 1436458"/>
                <a:gd name="connsiteX308" fmla="*/ 37907 w 1145928"/>
                <a:gd name="connsiteY308" fmla="*/ 438717 h 1436458"/>
                <a:gd name="connsiteX309" fmla="*/ 71035 w 1145928"/>
                <a:gd name="connsiteY309" fmla="*/ 551636 h 1436458"/>
                <a:gd name="connsiteX310" fmla="*/ 77157 w 1145928"/>
                <a:gd name="connsiteY310" fmla="*/ 560626 h 1436458"/>
                <a:gd name="connsiteX311" fmla="*/ 105244 w 1145928"/>
                <a:gd name="connsiteY311" fmla="*/ 545523 h 1436458"/>
                <a:gd name="connsiteX312" fmla="*/ 140533 w 1145928"/>
                <a:gd name="connsiteY312" fmla="*/ 536173 h 1436458"/>
                <a:gd name="connsiteX313" fmla="*/ 179063 w 1145928"/>
                <a:gd name="connsiteY313" fmla="*/ 519271 h 1436458"/>
                <a:gd name="connsiteX314" fmla="*/ 208590 w 1145928"/>
                <a:gd name="connsiteY314" fmla="*/ 447708 h 1436458"/>
                <a:gd name="connsiteX315" fmla="*/ 292851 w 1145928"/>
                <a:gd name="connsiteY315" fmla="*/ 304222 h 1436458"/>
                <a:gd name="connsiteX316" fmla="*/ 405200 w 1145928"/>
                <a:gd name="connsiteY316" fmla="*/ 262506 h 1436458"/>
                <a:gd name="connsiteX317" fmla="*/ 516468 w 1145928"/>
                <a:gd name="connsiteY317" fmla="*/ 297029 h 1436458"/>
                <a:gd name="connsiteX318" fmla="*/ 584526 w 1145928"/>
                <a:gd name="connsiteY318" fmla="*/ 344139 h 1436458"/>
                <a:gd name="connsiteX319" fmla="*/ 595688 w 1145928"/>
                <a:gd name="connsiteY319" fmla="*/ 348454 h 1436458"/>
                <a:gd name="connsiteX320" fmla="*/ 667347 w 1145928"/>
                <a:gd name="connsiteY320" fmla="*/ 376504 h 1436458"/>
                <a:gd name="connsiteX321" fmla="*/ 750528 w 1145928"/>
                <a:gd name="connsiteY321" fmla="*/ 384416 h 1436458"/>
                <a:gd name="connsiteX322" fmla="*/ 800941 w 1145928"/>
                <a:gd name="connsiteY322" fmla="*/ 352410 h 1436458"/>
                <a:gd name="connsiteX323" fmla="*/ 811743 w 1145928"/>
                <a:gd name="connsiteY323" fmla="*/ 340902 h 1436458"/>
                <a:gd name="connsiteX324" fmla="*/ 827587 w 1145928"/>
                <a:gd name="connsiteY324" fmla="*/ 307818 h 1436458"/>
                <a:gd name="connsiteX325" fmla="*/ 839110 w 1145928"/>
                <a:gd name="connsiteY325" fmla="*/ 237693 h 1436458"/>
                <a:gd name="connsiteX326" fmla="*/ 829028 w 1145928"/>
                <a:gd name="connsiteY326" fmla="*/ 171165 h 1436458"/>
                <a:gd name="connsiteX327" fmla="*/ 738285 w 1145928"/>
                <a:gd name="connsiteY327" fmla="*/ 87734 h 1436458"/>
                <a:gd name="connsiteX328" fmla="*/ 675269 w 1145928"/>
                <a:gd name="connsiteY328" fmla="*/ 64359 h 1436458"/>
                <a:gd name="connsiteX329" fmla="*/ 632058 w 1145928"/>
                <a:gd name="connsiteY329" fmla="*/ 51054 h 1436458"/>
                <a:gd name="connsiteX330" fmla="*/ 488741 w 1145928"/>
                <a:gd name="connsiteY330" fmla="*/ 36310 h 1436458"/>
                <a:gd name="connsiteX331" fmla="*/ 516468 w 1145928"/>
                <a:gd name="connsiteY331" fmla="*/ 708 h 1436458"/>
                <a:gd name="connsiteX332" fmla="*/ 678149 w 1145928"/>
                <a:gd name="connsiteY332" fmla="*/ 26240 h 1436458"/>
                <a:gd name="connsiteX333" fmla="*/ 779695 w 1145928"/>
                <a:gd name="connsiteY333" fmla="*/ 65438 h 1436458"/>
                <a:gd name="connsiteX334" fmla="*/ 841271 w 1145928"/>
                <a:gd name="connsiteY334" fmla="*/ 118661 h 1436458"/>
                <a:gd name="connsiteX335" fmla="*/ 867918 w 1145928"/>
                <a:gd name="connsiteY335" fmla="*/ 167209 h 1436458"/>
                <a:gd name="connsiteX336" fmla="*/ 876920 w 1145928"/>
                <a:gd name="connsiteY336" fmla="*/ 224747 h 1436458"/>
                <a:gd name="connsiteX337" fmla="*/ 861436 w 1145928"/>
                <a:gd name="connsiteY337" fmla="*/ 318606 h 1436458"/>
                <a:gd name="connsiteX338" fmla="*/ 842711 w 1145928"/>
                <a:gd name="connsiteY338" fmla="*/ 357085 h 1436458"/>
                <a:gd name="connsiteX339" fmla="*/ 641420 w 1145928"/>
                <a:gd name="connsiteY339" fmla="*/ 393766 h 1436458"/>
                <a:gd name="connsiteX340" fmla="*/ 599289 w 1145928"/>
                <a:gd name="connsiteY340" fmla="*/ 376864 h 1436458"/>
                <a:gd name="connsiteX341" fmla="*/ 550317 w 1145928"/>
                <a:gd name="connsiteY341" fmla="*/ 352410 h 1436458"/>
                <a:gd name="connsiteX342" fmla="*/ 491622 w 1145928"/>
                <a:gd name="connsiteY342" fmla="*/ 305301 h 1436458"/>
                <a:gd name="connsiteX343" fmla="*/ 390436 w 1145928"/>
                <a:gd name="connsiteY343" fmla="*/ 290916 h 1436458"/>
                <a:gd name="connsiteX344" fmla="*/ 263684 w 1145928"/>
                <a:gd name="connsiteY344" fmla="*/ 414264 h 1436458"/>
                <a:gd name="connsiteX345" fmla="*/ 251441 w 1145928"/>
                <a:gd name="connsiteY345" fmla="*/ 457777 h 1436458"/>
                <a:gd name="connsiteX346" fmla="*/ 215072 w 1145928"/>
                <a:gd name="connsiteY346" fmla="*/ 514596 h 1436458"/>
                <a:gd name="connsiteX347" fmla="*/ 176902 w 1145928"/>
                <a:gd name="connsiteY347" fmla="*/ 545163 h 1436458"/>
                <a:gd name="connsiteX348" fmla="*/ 174381 w 1145928"/>
                <a:gd name="connsiteY348" fmla="*/ 606657 h 1436458"/>
                <a:gd name="connsiteX349" fmla="*/ 168260 w 1145928"/>
                <a:gd name="connsiteY349" fmla="*/ 616366 h 1436458"/>
                <a:gd name="connsiteX350" fmla="*/ 84359 w 1145928"/>
                <a:gd name="connsiteY350" fmla="*/ 639382 h 1436458"/>
                <a:gd name="connsiteX351" fmla="*/ 70675 w 1145928"/>
                <a:gd name="connsiteY351" fmla="*/ 614209 h 1436458"/>
                <a:gd name="connsiteX352" fmla="*/ 70675 w 1145928"/>
                <a:gd name="connsiteY352" fmla="*/ 590474 h 1436458"/>
                <a:gd name="connsiteX353" fmla="*/ 29625 w 1145928"/>
                <a:gd name="connsiteY353" fmla="*/ 545163 h 1436458"/>
                <a:gd name="connsiteX354" fmla="*/ 8019 w 1145928"/>
                <a:gd name="connsiteY354" fmla="*/ 480073 h 1436458"/>
                <a:gd name="connsiteX355" fmla="*/ 10900 w 1145928"/>
                <a:gd name="connsiteY355" fmla="*/ 293433 h 1436458"/>
                <a:gd name="connsiteX356" fmla="*/ 109565 w 1145928"/>
                <a:gd name="connsiteY356" fmla="*/ 134124 h 1436458"/>
                <a:gd name="connsiteX357" fmla="*/ 290691 w 1145928"/>
                <a:gd name="connsiteY357" fmla="*/ 31635 h 1436458"/>
                <a:gd name="connsiteX358" fmla="*/ 419604 w 1145928"/>
                <a:gd name="connsiteY358" fmla="*/ 1787 h 1436458"/>
                <a:gd name="connsiteX359" fmla="*/ 516468 w 1145928"/>
                <a:gd name="connsiteY359" fmla="*/ 708 h 143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grpSp>
    </p:spTree>
    <p:extLst>
      <p:ext uri="{BB962C8B-B14F-4D97-AF65-F5344CB8AC3E}">
        <p14:creationId xmlns:p14="http://schemas.microsoft.com/office/powerpoint/2010/main" val="19792630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78321B3E-A30C-2246-92CD-26355B3283BD}"/>
              </a:ext>
            </a:extLst>
          </p:cNvPr>
          <p:cNvGrpSpPr>
            <a:grpSpLocks/>
          </p:cNvGrpSpPr>
          <p:nvPr userDrawn="1"/>
        </p:nvGrpSpPr>
        <p:grpSpPr bwMode="auto">
          <a:xfrm>
            <a:off x="-25400" y="-315913"/>
            <a:ext cx="12385675" cy="7194551"/>
            <a:chOff x="-24680" y="-315416"/>
            <a:chExt cx="12385376" cy="7194539"/>
          </a:xfrm>
        </p:grpSpPr>
        <p:sp>
          <p:nvSpPr>
            <p:cNvPr id="3" name="Freeform 2">
              <a:extLst>
                <a:ext uri="{FF2B5EF4-FFF2-40B4-BE49-F238E27FC236}">
                  <a16:creationId xmlns="" xmlns:a16="http://schemas.microsoft.com/office/drawing/2014/main" id="{8EDA65E0-8605-4F4F-8A64-CE23A912BA29}"/>
                </a:ext>
              </a:extLst>
            </p:cNvPr>
            <p:cNvSpPr>
              <a:spLocks noChangeArrowheads="1"/>
            </p:cNvSpPr>
            <p:nvPr/>
          </p:nvSpPr>
          <p:spPr bwMode="auto">
            <a:xfrm>
              <a:off x="1710416" y="16371"/>
              <a:ext cx="677846" cy="1076323"/>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 name="Freeform 3">
              <a:extLst>
                <a:ext uri="{FF2B5EF4-FFF2-40B4-BE49-F238E27FC236}">
                  <a16:creationId xmlns="" xmlns:a16="http://schemas.microsoft.com/office/drawing/2014/main" id="{EC48E2BC-BA46-7B45-940D-A4BD75786E3C}"/>
                </a:ext>
              </a:extLst>
            </p:cNvPr>
            <p:cNvSpPr>
              <a:spLocks noChangeArrowheads="1"/>
            </p:cNvSpPr>
            <p:nvPr/>
          </p:nvSpPr>
          <p:spPr bwMode="auto">
            <a:xfrm rot="1061796">
              <a:off x="775401" y="5174151"/>
              <a:ext cx="1031850" cy="1265235"/>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5" name="Freeform 275">
              <a:extLst>
                <a:ext uri="{FF2B5EF4-FFF2-40B4-BE49-F238E27FC236}">
                  <a16:creationId xmlns="" xmlns:a16="http://schemas.microsoft.com/office/drawing/2014/main" id="{1E8A8E11-3677-9D47-A823-547FAB26F2EE}"/>
                </a:ext>
              </a:extLst>
            </p:cNvPr>
            <p:cNvSpPr>
              <a:spLocks/>
            </p:cNvSpPr>
            <p:nvPr/>
          </p:nvSpPr>
          <p:spPr bwMode="auto">
            <a:xfrm>
              <a:off x="198643" y="133171"/>
              <a:ext cx="1425031" cy="1250247"/>
            </a:xfrm>
            <a:custGeom>
              <a:avLst/>
              <a:gdLst/>
              <a:ahLst/>
              <a:cxnLst/>
              <a:rect l="0" t="0"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6" name="Freeform 5">
              <a:extLst>
                <a:ext uri="{FF2B5EF4-FFF2-40B4-BE49-F238E27FC236}">
                  <a16:creationId xmlns="" xmlns:a16="http://schemas.microsoft.com/office/drawing/2014/main" id="{B9C586D8-E594-B24D-A12F-F8AD975C9AF0}"/>
                </a:ext>
              </a:extLst>
            </p:cNvPr>
            <p:cNvSpPr>
              <a:spLocks noChangeArrowheads="1"/>
            </p:cNvSpPr>
            <p:nvPr/>
          </p:nvSpPr>
          <p:spPr bwMode="auto">
            <a:xfrm>
              <a:off x="846837" y="6377474"/>
              <a:ext cx="1179484" cy="493711"/>
            </a:xfrm>
            <a:custGeom>
              <a:avLst/>
              <a:gdLst>
                <a:gd name="connsiteX0" fmla="*/ 83344 w 1299676"/>
                <a:gd name="connsiteY0" fmla="*/ 457739 h 544942"/>
                <a:gd name="connsiteX1" fmla="*/ 61836 w 1299676"/>
                <a:gd name="connsiteY1" fmla="*/ 464697 h 544942"/>
                <a:gd name="connsiteX2" fmla="*/ 22404 w 1299676"/>
                <a:gd name="connsiteY2" fmla="*/ 506627 h 544942"/>
                <a:gd name="connsiteX3" fmla="*/ 99117 w 1299676"/>
                <a:gd name="connsiteY3" fmla="*/ 513133 h 544942"/>
                <a:gd name="connsiteX4" fmla="*/ 117399 w 1299676"/>
                <a:gd name="connsiteY4" fmla="*/ 495422 h 544942"/>
                <a:gd name="connsiteX5" fmla="*/ 105928 w 1299676"/>
                <a:gd name="connsiteY5" fmla="*/ 458914 h 544942"/>
                <a:gd name="connsiteX6" fmla="*/ 83344 w 1299676"/>
                <a:gd name="connsiteY6" fmla="*/ 457739 h 544942"/>
                <a:gd name="connsiteX7" fmla="*/ 253293 w 1299676"/>
                <a:gd name="connsiteY7" fmla="*/ 442116 h 544942"/>
                <a:gd name="connsiteX8" fmla="*/ 267967 w 1299676"/>
                <a:gd name="connsiteY8" fmla="*/ 446464 h 544942"/>
                <a:gd name="connsiteX9" fmla="*/ 292663 w 1299676"/>
                <a:gd name="connsiteY9" fmla="*/ 471462 h 544942"/>
                <a:gd name="connsiteX10" fmla="*/ 267609 w 1299676"/>
                <a:gd name="connsiteY10" fmla="*/ 526168 h 544942"/>
                <a:gd name="connsiteX11" fmla="*/ 217144 w 1299676"/>
                <a:gd name="connsiteY11" fmla="*/ 493199 h 544942"/>
                <a:gd name="connsiteX12" fmla="*/ 253293 w 1299676"/>
                <a:gd name="connsiteY12" fmla="*/ 459506 h 544942"/>
                <a:gd name="connsiteX13" fmla="*/ 109456 w 1299676"/>
                <a:gd name="connsiteY13" fmla="*/ 432945 h 544942"/>
                <a:gd name="connsiteX14" fmla="*/ 123493 w 1299676"/>
                <a:gd name="connsiteY14" fmla="*/ 433973 h 544942"/>
                <a:gd name="connsiteX15" fmla="*/ 156113 w 1299676"/>
                <a:gd name="connsiteY15" fmla="*/ 470481 h 544942"/>
                <a:gd name="connsiteX16" fmla="*/ 138190 w 1299676"/>
                <a:gd name="connsiteY16" fmla="*/ 521808 h 544942"/>
                <a:gd name="connsiteX17" fmla="*/ 62194 w 1299676"/>
                <a:gd name="connsiteY17" fmla="*/ 544942 h 544942"/>
                <a:gd name="connsiteX18" fmla="*/ 18461 w 1299676"/>
                <a:gd name="connsiteY18" fmla="*/ 530122 h 544942"/>
                <a:gd name="connsiteX19" fmla="*/ 9858 w 1299676"/>
                <a:gd name="connsiteY19" fmla="*/ 484939 h 544942"/>
                <a:gd name="connsiteX20" fmla="*/ 49648 w 1299676"/>
                <a:gd name="connsiteY20" fmla="*/ 446624 h 544942"/>
                <a:gd name="connsiteX21" fmla="*/ 67213 w 1299676"/>
                <a:gd name="connsiteY21" fmla="*/ 439756 h 544942"/>
                <a:gd name="connsiteX22" fmla="*/ 109456 w 1299676"/>
                <a:gd name="connsiteY22" fmla="*/ 432945 h 544942"/>
                <a:gd name="connsiteX23" fmla="*/ 417499 w 1299676"/>
                <a:gd name="connsiteY23" fmla="*/ 415922 h 544942"/>
                <a:gd name="connsiteX24" fmla="*/ 400844 w 1299676"/>
                <a:gd name="connsiteY24" fmla="*/ 446516 h 544942"/>
                <a:gd name="connsiteX25" fmla="*/ 408080 w 1299676"/>
                <a:gd name="connsiteY25" fmla="*/ 427356 h 544942"/>
                <a:gd name="connsiteX26" fmla="*/ 418795 w 1299676"/>
                <a:gd name="connsiteY26" fmla="*/ 413541 h 544942"/>
                <a:gd name="connsiteX27" fmla="*/ 419162 w 1299676"/>
                <a:gd name="connsiteY27" fmla="*/ 413904 h 544942"/>
                <a:gd name="connsiteX28" fmla="*/ 419122 w 1299676"/>
                <a:gd name="connsiteY28" fmla="*/ 413953 h 544942"/>
                <a:gd name="connsiteX29" fmla="*/ 417499 w 1299676"/>
                <a:gd name="connsiteY29" fmla="*/ 415922 h 544942"/>
                <a:gd name="connsiteX30" fmla="*/ 418585 w 1299676"/>
                <a:gd name="connsiteY30" fmla="*/ 413927 h 544942"/>
                <a:gd name="connsiteX31" fmla="*/ 418220 w 1299676"/>
                <a:gd name="connsiteY31" fmla="*/ 412901 h 544942"/>
                <a:gd name="connsiteX32" fmla="*/ 417962 w 1299676"/>
                <a:gd name="connsiteY32" fmla="*/ 413897 h 544942"/>
                <a:gd name="connsiteX33" fmla="*/ 417874 w 1299676"/>
                <a:gd name="connsiteY33" fmla="*/ 414235 h 544942"/>
                <a:gd name="connsiteX34" fmla="*/ 417514 w 1299676"/>
                <a:gd name="connsiteY34" fmla="*/ 413875 h 544942"/>
                <a:gd name="connsiteX35" fmla="*/ 844002 w 1299676"/>
                <a:gd name="connsiteY35" fmla="*/ 317816 h 544942"/>
                <a:gd name="connsiteX36" fmla="*/ 822058 w 1299676"/>
                <a:gd name="connsiteY36" fmla="*/ 320613 h 544942"/>
                <a:gd name="connsiteX37" fmla="*/ 783188 w 1299676"/>
                <a:gd name="connsiteY37" fmla="*/ 396591 h 544942"/>
                <a:gd name="connsiteX38" fmla="*/ 795425 w 1299676"/>
                <a:gd name="connsiteY38" fmla="*/ 327454 h 544942"/>
                <a:gd name="connsiteX39" fmla="*/ 678092 w 1299676"/>
                <a:gd name="connsiteY39" fmla="*/ 345098 h 544942"/>
                <a:gd name="connsiteX40" fmla="*/ 662616 w 1299676"/>
                <a:gd name="connsiteY40" fmla="*/ 401722 h 544942"/>
                <a:gd name="connsiteX41" fmla="*/ 650282 w 1299676"/>
                <a:gd name="connsiteY41" fmla="*/ 425063 h 544942"/>
                <a:gd name="connsiteX42" fmla="*/ 635263 w 1299676"/>
                <a:gd name="connsiteY42" fmla="*/ 453485 h 544942"/>
                <a:gd name="connsiteX43" fmla="*/ 695368 w 1299676"/>
                <a:gd name="connsiteY43" fmla="*/ 457806 h 544942"/>
                <a:gd name="connsiteX44" fmla="*/ 784267 w 1299676"/>
                <a:gd name="connsiteY44" fmla="*/ 453485 h 544942"/>
                <a:gd name="connsiteX45" fmla="*/ 791825 w 1299676"/>
                <a:gd name="connsiteY45" fmla="*/ 454565 h 544942"/>
                <a:gd name="connsiteX46" fmla="*/ 871727 w 1299676"/>
                <a:gd name="connsiteY46" fmla="*/ 443402 h 544942"/>
                <a:gd name="connsiteX47" fmla="*/ 878786 w 1299676"/>
                <a:gd name="connsiteY47" fmla="*/ 436046 h 544942"/>
                <a:gd name="connsiteX48" fmla="*/ 889002 w 1299676"/>
                <a:gd name="connsiteY48" fmla="*/ 425398 h 544942"/>
                <a:gd name="connsiteX49" fmla="*/ 902319 w 1299676"/>
                <a:gd name="connsiteY49" fmla="*/ 361662 h 544942"/>
                <a:gd name="connsiteX50" fmla="*/ 908078 w 1299676"/>
                <a:gd name="connsiteY50" fmla="*/ 329615 h 544942"/>
                <a:gd name="connsiteX51" fmla="*/ 844002 w 1299676"/>
                <a:gd name="connsiteY51" fmla="*/ 317816 h 544942"/>
                <a:gd name="connsiteX52" fmla="*/ 167206 w 1299676"/>
                <a:gd name="connsiteY52" fmla="*/ 308516 h 544942"/>
                <a:gd name="connsiteX53" fmla="*/ 214223 w 1299676"/>
                <a:gd name="connsiteY53" fmla="*/ 326815 h 544942"/>
                <a:gd name="connsiteX54" fmla="*/ 199867 w 1299676"/>
                <a:gd name="connsiteY54" fmla="*/ 386738 h 544942"/>
                <a:gd name="connsiteX55" fmla="*/ 124495 w 1299676"/>
                <a:gd name="connsiteY55" fmla="*/ 395709 h 544942"/>
                <a:gd name="connsiteX56" fmla="*/ 112651 w 1299676"/>
                <a:gd name="connsiteY56" fmla="*/ 357674 h 544942"/>
                <a:gd name="connsiteX57" fmla="*/ 126290 w 1299676"/>
                <a:gd name="connsiteY57" fmla="*/ 341168 h 544942"/>
                <a:gd name="connsiteX58" fmla="*/ 118753 w 1299676"/>
                <a:gd name="connsiteY58" fmla="*/ 372385 h 544942"/>
                <a:gd name="connsiteX59" fmla="*/ 181562 w 1299676"/>
                <a:gd name="connsiteY59" fmla="*/ 365927 h 544942"/>
                <a:gd name="connsiteX60" fmla="*/ 184793 w 1299676"/>
                <a:gd name="connsiteY60" fmla="*/ 343680 h 544942"/>
                <a:gd name="connsiteX61" fmla="*/ 164693 w 1299676"/>
                <a:gd name="connsiteY61" fmla="*/ 335068 h 544942"/>
                <a:gd name="connsiteX62" fmla="*/ 134904 w 1299676"/>
                <a:gd name="connsiteY62" fmla="*/ 341527 h 544942"/>
                <a:gd name="connsiteX63" fmla="*/ 167206 w 1299676"/>
                <a:gd name="connsiteY63" fmla="*/ 308516 h 544942"/>
                <a:gd name="connsiteX64" fmla="*/ 647500 w 1299676"/>
                <a:gd name="connsiteY64" fmla="*/ 263359 h 544942"/>
                <a:gd name="connsiteX65" fmla="*/ 622666 w 1299676"/>
                <a:gd name="connsiteY65" fmla="*/ 283524 h 544942"/>
                <a:gd name="connsiteX66" fmla="*/ 583075 w 1299676"/>
                <a:gd name="connsiteY66" fmla="*/ 285684 h 544942"/>
                <a:gd name="connsiteX67" fmla="*/ 566879 w 1299676"/>
                <a:gd name="connsiteY67" fmla="*/ 275602 h 544942"/>
                <a:gd name="connsiteX68" fmla="*/ 572278 w 1299676"/>
                <a:gd name="connsiteY68" fmla="*/ 324213 h 544942"/>
                <a:gd name="connsiteX69" fmla="*/ 647500 w 1299676"/>
                <a:gd name="connsiteY69" fmla="*/ 320613 h 544942"/>
                <a:gd name="connsiteX70" fmla="*/ 793625 w 1299676"/>
                <a:gd name="connsiteY70" fmla="*/ 243194 h 544942"/>
                <a:gd name="connsiteX71" fmla="*/ 679892 w 1299676"/>
                <a:gd name="connsiteY71" fmla="*/ 256877 h 544942"/>
                <a:gd name="connsiteX72" fmla="*/ 679892 w 1299676"/>
                <a:gd name="connsiteY72" fmla="*/ 313051 h 544942"/>
                <a:gd name="connsiteX73" fmla="*/ 681332 w 1299676"/>
                <a:gd name="connsiteY73" fmla="*/ 325294 h 544942"/>
                <a:gd name="connsiteX74" fmla="*/ 799384 w 1299676"/>
                <a:gd name="connsiteY74" fmla="*/ 305489 h 544942"/>
                <a:gd name="connsiteX75" fmla="*/ 793625 w 1299676"/>
                <a:gd name="connsiteY75" fmla="*/ 243194 h 544942"/>
                <a:gd name="connsiteX76" fmla="*/ 296583 w 1299676"/>
                <a:gd name="connsiteY76" fmla="*/ 215108 h 544942"/>
                <a:gd name="connsiteX77" fmla="*/ 298382 w 1299676"/>
                <a:gd name="connsiteY77" fmla="*/ 318092 h 544942"/>
                <a:gd name="connsiteX78" fmla="*/ 308460 w 1299676"/>
                <a:gd name="connsiteY78" fmla="*/ 358422 h 544942"/>
                <a:gd name="connsiteX79" fmla="*/ 341572 w 1299676"/>
                <a:gd name="connsiteY79" fmla="*/ 377866 h 544942"/>
                <a:gd name="connsiteX80" fmla="*/ 348410 w 1299676"/>
                <a:gd name="connsiteY80" fmla="*/ 329255 h 544942"/>
                <a:gd name="connsiteX81" fmla="*/ 349130 w 1299676"/>
                <a:gd name="connsiteY81" fmla="*/ 283884 h 544942"/>
                <a:gd name="connsiteX82" fmla="*/ 296583 w 1299676"/>
                <a:gd name="connsiteY82" fmla="*/ 215108 h 544942"/>
                <a:gd name="connsiteX83" fmla="*/ 877125 w 1299676"/>
                <a:gd name="connsiteY83" fmla="*/ 212227 h 544942"/>
                <a:gd name="connsiteX84" fmla="*/ 876415 w 1299676"/>
                <a:gd name="connsiteY84" fmla="*/ 212381 h 544942"/>
                <a:gd name="connsiteX85" fmla="*/ 860569 w 1299676"/>
                <a:gd name="connsiteY85" fmla="*/ 215828 h 544942"/>
                <a:gd name="connsiteX86" fmla="*/ 822778 w 1299676"/>
                <a:gd name="connsiteY86" fmla="*/ 243194 h 544942"/>
                <a:gd name="connsiteX87" fmla="*/ 826017 w 1299676"/>
                <a:gd name="connsiteY87" fmla="*/ 298647 h 544942"/>
                <a:gd name="connsiteX88" fmla="*/ 910237 w 1299676"/>
                <a:gd name="connsiteY88" fmla="*/ 303689 h 544942"/>
                <a:gd name="connsiteX89" fmla="*/ 914916 w 1299676"/>
                <a:gd name="connsiteY89" fmla="*/ 219068 h 544942"/>
                <a:gd name="connsiteX90" fmla="*/ 877851 w 1299676"/>
                <a:gd name="connsiteY90" fmla="*/ 212358 h 544942"/>
                <a:gd name="connsiteX91" fmla="*/ 1111430 w 1299676"/>
                <a:gd name="connsiteY91" fmla="*/ 208626 h 544942"/>
                <a:gd name="connsiteX92" fmla="*/ 1035848 w 1299676"/>
                <a:gd name="connsiteY92" fmla="*/ 212227 h 544942"/>
                <a:gd name="connsiteX93" fmla="*/ 1025770 w 1299676"/>
                <a:gd name="connsiteY93" fmla="*/ 278123 h 544942"/>
                <a:gd name="connsiteX94" fmla="*/ 1058882 w 1299676"/>
                <a:gd name="connsiteY94" fmla="*/ 283164 h 544942"/>
                <a:gd name="connsiteX95" fmla="*/ 1088035 w 1299676"/>
                <a:gd name="connsiteY95" fmla="*/ 279563 h 544942"/>
                <a:gd name="connsiteX96" fmla="*/ 1099552 w 1299676"/>
                <a:gd name="connsiteY96" fmla="*/ 267680 h 544942"/>
                <a:gd name="connsiteX97" fmla="*/ 1111430 w 1299676"/>
                <a:gd name="connsiteY97" fmla="*/ 208626 h 544942"/>
                <a:gd name="connsiteX98" fmla="*/ 1003095 w 1299676"/>
                <a:gd name="connsiteY98" fmla="*/ 196023 h 544942"/>
                <a:gd name="connsiteX99" fmla="*/ 966367 w 1299676"/>
                <a:gd name="connsiteY99" fmla="*/ 210944 h 544942"/>
                <a:gd name="connsiteX100" fmla="*/ 943709 w 1299676"/>
                <a:gd name="connsiteY100" fmla="*/ 220149 h 544942"/>
                <a:gd name="connsiteX101" fmla="*/ 940470 w 1299676"/>
                <a:gd name="connsiteY101" fmla="*/ 292526 h 544942"/>
                <a:gd name="connsiteX102" fmla="*/ 996257 w 1299676"/>
                <a:gd name="connsiteY102" fmla="*/ 278843 h 544942"/>
                <a:gd name="connsiteX103" fmla="*/ 1001910 w 1299676"/>
                <a:gd name="connsiteY103" fmla="*/ 210376 h 544942"/>
                <a:gd name="connsiteX104" fmla="*/ 619067 w 1299676"/>
                <a:gd name="connsiteY104" fmla="*/ 142730 h 544942"/>
                <a:gd name="connsiteX105" fmla="*/ 535926 w 1299676"/>
                <a:gd name="connsiteY105" fmla="*/ 178379 h 544942"/>
                <a:gd name="connsiteX106" fmla="*/ 556081 w 1299676"/>
                <a:gd name="connsiteY106" fmla="*/ 233112 h 544942"/>
                <a:gd name="connsiteX107" fmla="*/ 560400 w 1299676"/>
                <a:gd name="connsiteY107" fmla="*/ 239593 h 544942"/>
                <a:gd name="connsiteX108" fmla="*/ 605390 w 1299676"/>
                <a:gd name="connsiteY108" fmla="*/ 264439 h 544942"/>
                <a:gd name="connsiteX109" fmla="*/ 624465 w 1299676"/>
                <a:gd name="connsiteY109" fmla="*/ 246795 h 544942"/>
                <a:gd name="connsiteX110" fmla="*/ 644620 w 1299676"/>
                <a:gd name="connsiteY110" fmla="*/ 228791 h 544942"/>
                <a:gd name="connsiteX111" fmla="*/ 619067 w 1299676"/>
                <a:gd name="connsiteY111" fmla="*/ 142730 h 544942"/>
                <a:gd name="connsiteX112" fmla="*/ 760873 w 1299676"/>
                <a:gd name="connsiteY112" fmla="*/ 137329 h 544942"/>
                <a:gd name="connsiteX113" fmla="*/ 710485 w 1299676"/>
                <a:gd name="connsiteY113" fmla="*/ 145971 h 544942"/>
                <a:gd name="connsiteX114" fmla="*/ 659737 w 1299676"/>
                <a:gd name="connsiteY114" fmla="*/ 146331 h 544942"/>
                <a:gd name="connsiteX115" fmla="*/ 675573 w 1299676"/>
                <a:gd name="connsiteY115" fmla="*/ 214747 h 544942"/>
                <a:gd name="connsiteX116" fmla="*/ 697168 w 1299676"/>
                <a:gd name="connsiteY116" fmla="*/ 233112 h 544942"/>
                <a:gd name="connsiteX117" fmla="*/ 791106 w 1299676"/>
                <a:gd name="connsiteY117" fmla="*/ 214387 h 544942"/>
                <a:gd name="connsiteX118" fmla="*/ 760873 w 1299676"/>
                <a:gd name="connsiteY118" fmla="*/ 137329 h 544942"/>
                <a:gd name="connsiteX119" fmla="*/ 784987 w 1299676"/>
                <a:gd name="connsiteY119" fmla="*/ 133728 h 544942"/>
                <a:gd name="connsiteX120" fmla="*/ 818459 w 1299676"/>
                <a:gd name="connsiteY120" fmla="*/ 213307 h 544942"/>
                <a:gd name="connsiteX121" fmla="*/ 835015 w 1299676"/>
                <a:gd name="connsiteY121" fmla="*/ 198904 h 544942"/>
                <a:gd name="connsiteX122" fmla="*/ 871727 w 1299676"/>
                <a:gd name="connsiteY122" fmla="*/ 182700 h 544942"/>
                <a:gd name="connsiteX123" fmla="*/ 898360 w 1299676"/>
                <a:gd name="connsiteY123" fmla="*/ 187021 h 544942"/>
                <a:gd name="connsiteX124" fmla="*/ 916356 w 1299676"/>
                <a:gd name="connsiteY124" fmla="*/ 189541 h 544942"/>
                <a:gd name="connsiteX125" fmla="*/ 907718 w 1299676"/>
                <a:gd name="connsiteY125" fmla="*/ 133728 h 544942"/>
                <a:gd name="connsiteX126" fmla="*/ 995897 w 1299676"/>
                <a:gd name="connsiteY126" fmla="*/ 121485 h 544942"/>
                <a:gd name="connsiteX127" fmla="*/ 935791 w 1299676"/>
                <a:gd name="connsiteY127" fmla="*/ 129767 h 544942"/>
                <a:gd name="connsiteX128" fmla="*/ 944069 w 1299676"/>
                <a:gd name="connsiteY128" fmla="*/ 188821 h 544942"/>
                <a:gd name="connsiteX129" fmla="*/ 1003455 w 1299676"/>
                <a:gd name="connsiteY129" fmla="*/ 166496 h 544942"/>
                <a:gd name="connsiteX130" fmla="*/ 995897 w 1299676"/>
                <a:gd name="connsiteY130" fmla="*/ 121485 h 544942"/>
                <a:gd name="connsiteX131" fmla="*/ 1023610 w 1299676"/>
                <a:gd name="connsiteY131" fmla="*/ 108522 h 544942"/>
                <a:gd name="connsiteX132" fmla="*/ 1034408 w 1299676"/>
                <a:gd name="connsiteY132" fmla="*/ 171177 h 544942"/>
                <a:gd name="connsiteX133" fmla="*/ 1057082 w 1299676"/>
                <a:gd name="connsiteY133" fmla="*/ 185941 h 544942"/>
                <a:gd name="connsiteX134" fmla="*/ 1108550 w 1299676"/>
                <a:gd name="connsiteY134" fmla="*/ 179099 h 544942"/>
                <a:gd name="connsiteX135" fmla="*/ 1097033 w 1299676"/>
                <a:gd name="connsiteY135" fmla="*/ 124006 h 544942"/>
                <a:gd name="connsiteX136" fmla="*/ 1023610 w 1299676"/>
                <a:gd name="connsiteY136" fmla="*/ 108522 h 544942"/>
                <a:gd name="connsiteX137" fmla="*/ 425432 w 1299676"/>
                <a:gd name="connsiteY137" fmla="*/ 101681 h 544942"/>
                <a:gd name="connsiteX138" fmla="*/ 385841 w 1299676"/>
                <a:gd name="connsiteY138" fmla="*/ 104561 h 544942"/>
                <a:gd name="connsiteX139" fmla="*/ 368566 w 1299676"/>
                <a:gd name="connsiteY139" fmla="*/ 111403 h 544942"/>
                <a:gd name="connsiteX140" fmla="*/ 421833 w 1299676"/>
                <a:gd name="connsiteY140" fmla="*/ 232392 h 544942"/>
                <a:gd name="connsiteX141" fmla="*/ 433914 w 1299676"/>
                <a:gd name="connsiteY141" fmla="*/ 318777 h 544942"/>
                <a:gd name="connsiteX142" fmla="*/ 433711 w 1299676"/>
                <a:gd name="connsiteY142" fmla="*/ 320253 h 544942"/>
                <a:gd name="connsiteX143" fmla="*/ 434070 w 1299676"/>
                <a:gd name="connsiteY143" fmla="*/ 320089 h 544942"/>
                <a:gd name="connsiteX144" fmla="*/ 434070 w 1299676"/>
                <a:gd name="connsiteY144" fmla="*/ 372825 h 544942"/>
                <a:gd name="connsiteX145" fmla="*/ 430921 w 1299676"/>
                <a:gd name="connsiteY145" fmla="*/ 395375 h 544942"/>
                <a:gd name="connsiteX146" fmla="*/ 418220 w 1299676"/>
                <a:gd name="connsiteY146" fmla="*/ 412901 h 544942"/>
                <a:gd name="connsiteX147" fmla="*/ 430246 w 1299676"/>
                <a:gd name="connsiteY147" fmla="*/ 366523 h 544942"/>
                <a:gd name="connsiteX148" fmla="*/ 425073 w 1299676"/>
                <a:gd name="connsiteY148" fmla="*/ 317732 h 544942"/>
                <a:gd name="connsiteX149" fmla="*/ 384042 w 1299676"/>
                <a:gd name="connsiteY149" fmla="*/ 185580 h 544942"/>
                <a:gd name="connsiteX150" fmla="*/ 338333 w 1299676"/>
                <a:gd name="connsiteY150" fmla="*/ 125086 h 544942"/>
                <a:gd name="connsiteX151" fmla="*/ 319257 w 1299676"/>
                <a:gd name="connsiteY151" fmla="*/ 145971 h 544942"/>
                <a:gd name="connsiteX152" fmla="*/ 307380 w 1299676"/>
                <a:gd name="connsiteY152" fmla="*/ 179099 h 544942"/>
                <a:gd name="connsiteX153" fmla="*/ 298742 w 1299676"/>
                <a:gd name="connsiteY153" fmla="*/ 206465 h 544942"/>
                <a:gd name="connsiteX154" fmla="*/ 337613 w 1299676"/>
                <a:gd name="connsiteY154" fmla="*/ 214387 h 544942"/>
                <a:gd name="connsiteX155" fmla="*/ 368925 w 1299676"/>
                <a:gd name="connsiteY155" fmla="*/ 242114 h 544942"/>
                <a:gd name="connsiteX156" fmla="*/ 357768 w 1299676"/>
                <a:gd name="connsiteY156" fmla="*/ 210066 h 544942"/>
                <a:gd name="connsiteX157" fmla="*/ 378643 w 1299676"/>
                <a:gd name="connsiteY157" fmla="*/ 233112 h 544942"/>
                <a:gd name="connsiteX158" fmla="*/ 389441 w 1299676"/>
                <a:gd name="connsiteY158" fmla="*/ 355541 h 544942"/>
                <a:gd name="connsiteX159" fmla="*/ 381522 w 1299676"/>
                <a:gd name="connsiteY159" fmla="*/ 367064 h 544942"/>
                <a:gd name="connsiteX160" fmla="*/ 371445 w 1299676"/>
                <a:gd name="connsiteY160" fmla="*/ 342218 h 544942"/>
                <a:gd name="connsiteX161" fmla="*/ 340492 w 1299676"/>
                <a:gd name="connsiteY161" fmla="*/ 402352 h 544942"/>
                <a:gd name="connsiteX162" fmla="*/ 381522 w 1299676"/>
                <a:gd name="connsiteY162" fmla="*/ 449524 h 544942"/>
                <a:gd name="connsiteX163" fmla="*/ 406717 w 1299676"/>
                <a:gd name="connsiteY163" fmla="*/ 462847 h 544942"/>
                <a:gd name="connsiteX164" fmla="*/ 439829 w 1299676"/>
                <a:gd name="connsiteY164" fmla="*/ 468248 h 544942"/>
                <a:gd name="connsiteX165" fmla="*/ 533407 w 1299676"/>
                <a:gd name="connsiteY165" fmla="*/ 466448 h 544942"/>
                <a:gd name="connsiteX166" fmla="*/ 580196 w 1299676"/>
                <a:gd name="connsiteY166" fmla="*/ 458526 h 544942"/>
                <a:gd name="connsiteX167" fmla="*/ 631304 w 1299676"/>
                <a:gd name="connsiteY167" fmla="*/ 453845 h 544942"/>
                <a:gd name="connsiteX168" fmla="*/ 635190 w 1299676"/>
                <a:gd name="connsiteY168" fmla="*/ 424338 h 544942"/>
                <a:gd name="connsiteX169" fmla="*/ 645340 w 1299676"/>
                <a:gd name="connsiteY169" fmla="*/ 347259 h 544942"/>
                <a:gd name="connsiteX170" fmla="*/ 605030 w 1299676"/>
                <a:gd name="connsiteY170" fmla="*/ 352300 h 544942"/>
                <a:gd name="connsiteX171" fmla="*/ 554282 w 1299676"/>
                <a:gd name="connsiteY171" fmla="*/ 391189 h 544942"/>
                <a:gd name="connsiteX172" fmla="*/ 534760 w 1299676"/>
                <a:gd name="connsiteY172" fmla="*/ 419511 h 544942"/>
                <a:gd name="connsiteX173" fmla="*/ 532687 w 1299676"/>
                <a:gd name="connsiteY173" fmla="*/ 422517 h 544942"/>
                <a:gd name="connsiteX174" fmla="*/ 532996 w 1299676"/>
                <a:gd name="connsiteY174" fmla="*/ 419426 h 544942"/>
                <a:gd name="connsiteX175" fmla="*/ 535926 w 1299676"/>
                <a:gd name="connsiteY175" fmla="*/ 390109 h 544942"/>
                <a:gd name="connsiteX176" fmla="*/ 510732 w 1299676"/>
                <a:gd name="connsiteY176" fmla="*/ 404873 h 544942"/>
                <a:gd name="connsiteX177" fmla="*/ 500655 w 1299676"/>
                <a:gd name="connsiteY177" fmla="*/ 405593 h 544942"/>
                <a:gd name="connsiteX178" fmla="*/ 495976 w 1299676"/>
                <a:gd name="connsiteY178" fmla="*/ 393710 h 544942"/>
                <a:gd name="connsiteX179" fmla="*/ 508213 w 1299676"/>
                <a:gd name="connsiteY179" fmla="*/ 371745 h 544942"/>
                <a:gd name="connsiteX180" fmla="*/ 531607 w 1299676"/>
                <a:gd name="connsiteY180" fmla="*/ 350500 h 544942"/>
                <a:gd name="connsiteX181" fmla="*/ 543125 w 1299676"/>
                <a:gd name="connsiteY181" fmla="*/ 335016 h 544942"/>
                <a:gd name="connsiteX182" fmla="*/ 537726 w 1299676"/>
                <a:gd name="connsiteY182" fmla="*/ 268760 h 544942"/>
                <a:gd name="connsiteX183" fmla="*/ 524409 w 1299676"/>
                <a:gd name="connsiteY183" fmla="*/ 269841 h 544942"/>
                <a:gd name="connsiteX184" fmla="*/ 457465 w 1299676"/>
                <a:gd name="connsiteY184" fmla="*/ 309450 h 544942"/>
                <a:gd name="connsiteX185" fmla="*/ 434070 w 1299676"/>
                <a:gd name="connsiteY185" fmla="*/ 320089 h 544942"/>
                <a:gd name="connsiteX186" fmla="*/ 434070 w 1299676"/>
                <a:gd name="connsiteY186" fmla="*/ 319892 h 544942"/>
                <a:gd name="connsiteX187" fmla="*/ 433914 w 1299676"/>
                <a:gd name="connsiteY187" fmla="*/ 318777 h 544942"/>
                <a:gd name="connsiteX188" fmla="*/ 436590 w 1299676"/>
                <a:gd name="connsiteY188" fmla="*/ 299368 h 544942"/>
                <a:gd name="connsiteX189" fmla="*/ 510012 w 1299676"/>
                <a:gd name="connsiteY189" fmla="*/ 241394 h 544942"/>
                <a:gd name="connsiteX190" fmla="*/ 531247 w 1299676"/>
                <a:gd name="connsiteY190" fmla="*/ 236353 h 544942"/>
                <a:gd name="connsiteX191" fmla="*/ 506773 w 1299676"/>
                <a:gd name="connsiteY191" fmla="*/ 176938 h 544942"/>
                <a:gd name="connsiteX192" fmla="*/ 489497 w 1299676"/>
                <a:gd name="connsiteY192" fmla="*/ 167216 h 544942"/>
                <a:gd name="connsiteX193" fmla="*/ 447747 w 1299676"/>
                <a:gd name="connsiteY193" fmla="*/ 186661 h 544942"/>
                <a:gd name="connsiteX194" fmla="*/ 428672 w 1299676"/>
                <a:gd name="connsiteY194" fmla="*/ 198904 h 544942"/>
                <a:gd name="connsiteX195" fmla="*/ 488058 w 1299676"/>
                <a:gd name="connsiteY195" fmla="*/ 143811 h 544942"/>
                <a:gd name="connsiteX196" fmla="*/ 425432 w 1299676"/>
                <a:gd name="connsiteY196" fmla="*/ 101681 h 544942"/>
                <a:gd name="connsiteX197" fmla="*/ 567509 w 1299676"/>
                <a:gd name="connsiteY197" fmla="*/ 66077 h 544942"/>
                <a:gd name="connsiteX198" fmla="*/ 553562 w 1299676"/>
                <a:gd name="connsiteY198" fmla="*/ 68193 h 544942"/>
                <a:gd name="connsiteX199" fmla="*/ 480859 w 1299676"/>
                <a:gd name="connsiteY199" fmla="*/ 100960 h 544942"/>
                <a:gd name="connsiteX200" fmla="*/ 517931 w 1299676"/>
                <a:gd name="connsiteY200" fmla="*/ 148852 h 544942"/>
                <a:gd name="connsiteX201" fmla="*/ 541325 w 1299676"/>
                <a:gd name="connsiteY201" fmla="*/ 160014 h 544942"/>
                <a:gd name="connsiteX202" fmla="*/ 564000 w 1299676"/>
                <a:gd name="connsiteY202" fmla="*/ 154253 h 544942"/>
                <a:gd name="connsiteX203" fmla="*/ 612948 w 1299676"/>
                <a:gd name="connsiteY203" fmla="*/ 124726 h 544942"/>
                <a:gd name="connsiteX204" fmla="*/ 578756 w 1299676"/>
                <a:gd name="connsiteY204" fmla="*/ 72874 h 544942"/>
                <a:gd name="connsiteX205" fmla="*/ 567509 w 1299676"/>
                <a:gd name="connsiteY205" fmla="*/ 66077 h 544942"/>
                <a:gd name="connsiteX206" fmla="*/ 658207 w 1299676"/>
                <a:gd name="connsiteY206" fmla="*/ 53429 h 544942"/>
                <a:gd name="connsiteX207" fmla="*/ 607189 w 1299676"/>
                <a:gd name="connsiteY207" fmla="*/ 60631 h 544942"/>
                <a:gd name="connsiteX208" fmla="*/ 615107 w 1299676"/>
                <a:gd name="connsiteY208" fmla="*/ 73594 h 544942"/>
                <a:gd name="connsiteX209" fmla="*/ 639222 w 1299676"/>
                <a:gd name="connsiteY209" fmla="*/ 109962 h 544942"/>
                <a:gd name="connsiteX210" fmla="*/ 666935 w 1299676"/>
                <a:gd name="connsiteY210" fmla="*/ 128327 h 544942"/>
                <a:gd name="connsiteX211" fmla="*/ 745756 w 1299676"/>
                <a:gd name="connsiteY211" fmla="*/ 111403 h 544942"/>
                <a:gd name="connsiteX212" fmla="*/ 721282 w 1299676"/>
                <a:gd name="connsiteY212" fmla="*/ 73234 h 544942"/>
                <a:gd name="connsiteX213" fmla="*/ 707605 w 1299676"/>
                <a:gd name="connsiteY213" fmla="*/ 62431 h 544942"/>
                <a:gd name="connsiteX214" fmla="*/ 658207 w 1299676"/>
                <a:gd name="connsiteY214" fmla="*/ 53429 h 544942"/>
                <a:gd name="connsiteX215" fmla="*/ 945869 w 1299676"/>
                <a:gd name="connsiteY215" fmla="*/ 42266 h 544942"/>
                <a:gd name="connsiteX216" fmla="*/ 892602 w 1299676"/>
                <a:gd name="connsiteY216" fmla="*/ 49108 h 544942"/>
                <a:gd name="connsiteX217" fmla="*/ 916716 w 1299676"/>
                <a:gd name="connsiteY217" fmla="*/ 84036 h 544942"/>
                <a:gd name="connsiteX218" fmla="*/ 927513 w 1299676"/>
                <a:gd name="connsiteY218" fmla="*/ 91238 h 544942"/>
                <a:gd name="connsiteX219" fmla="*/ 980781 w 1299676"/>
                <a:gd name="connsiteY219" fmla="*/ 86917 h 544942"/>
                <a:gd name="connsiteX220" fmla="*/ 954507 w 1299676"/>
                <a:gd name="connsiteY220" fmla="*/ 44787 h 544942"/>
                <a:gd name="connsiteX221" fmla="*/ 945869 w 1299676"/>
                <a:gd name="connsiteY221" fmla="*/ 42266 h 544942"/>
                <a:gd name="connsiteX222" fmla="*/ 832136 w 1299676"/>
                <a:gd name="connsiteY222" fmla="*/ 41546 h 544942"/>
                <a:gd name="connsiteX223" fmla="*/ 810901 w 1299676"/>
                <a:gd name="connsiteY223" fmla="*/ 44067 h 544942"/>
                <a:gd name="connsiteX224" fmla="*/ 736039 w 1299676"/>
                <a:gd name="connsiteY224" fmla="*/ 64592 h 544942"/>
                <a:gd name="connsiteX225" fmla="*/ 760873 w 1299676"/>
                <a:gd name="connsiteY225" fmla="*/ 97720 h 544942"/>
                <a:gd name="connsiteX226" fmla="*/ 779228 w 1299676"/>
                <a:gd name="connsiteY226" fmla="*/ 104921 h 544942"/>
                <a:gd name="connsiteX227" fmla="*/ 824578 w 1299676"/>
                <a:gd name="connsiteY227" fmla="*/ 102041 h 544942"/>
                <a:gd name="connsiteX228" fmla="*/ 894401 w 1299676"/>
                <a:gd name="connsiteY228" fmla="*/ 92678 h 544942"/>
                <a:gd name="connsiteX229" fmla="*/ 874606 w 1299676"/>
                <a:gd name="connsiteY229" fmla="*/ 62431 h 544942"/>
                <a:gd name="connsiteX230" fmla="*/ 832136 w 1299676"/>
                <a:gd name="connsiteY230" fmla="*/ 41546 h 544942"/>
                <a:gd name="connsiteX231" fmla="*/ 1121147 w 1299676"/>
                <a:gd name="connsiteY231" fmla="*/ 37945 h 544942"/>
                <a:gd name="connsiteX232" fmla="*/ 1058162 w 1299676"/>
                <a:gd name="connsiteY232" fmla="*/ 42266 h 544942"/>
                <a:gd name="connsiteX233" fmla="*/ 1120427 w 1299676"/>
                <a:gd name="connsiteY233" fmla="*/ 98440 h 544942"/>
                <a:gd name="connsiteX234" fmla="*/ 1220844 w 1299676"/>
                <a:gd name="connsiteY234" fmla="*/ 105641 h 544942"/>
                <a:gd name="connsiteX235" fmla="*/ 1203568 w 1299676"/>
                <a:gd name="connsiteY235" fmla="*/ 118965 h 544942"/>
                <a:gd name="connsiteX236" fmla="*/ 1154979 w 1299676"/>
                <a:gd name="connsiteY236" fmla="*/ 113563 h 544942"/>
                <a:gd name="connsiteX237" fmla="*/ 1129065 w 1299676"/>
                <a:gd name="connsiteY237" fmla="*/ 118244 h 544942"/>
                <a:gd name="connsiteX238" fmla="*/ 1142742 w 1299676"/>
                <a:gd name="connsiteY238" fmla="*/ 183060 h 544942"/>
                <a:gd name="connsiteX239" fmla="*/ 1162897 w 1299676"/>
                <a:gd name="connsiteY239" fmla="*/ 209706 h 544942"/>
                <a:gd name="connsiteX240" fmla="*/ 1141662 w 1299676"/>
                <a:gd name="connsiteY240" fmla="*/ 209706 h 544942"/>
                <a:gd name="connsiteX241" fmla="*/ 1132665 w 1299676"/>
                <a:gd name="connsiteY241" fmla="*/ 264079 h 544942"/>
                <a:gd name="connsiteX242" fmla="*/ 1206807 w 1299676"/>
                <a:gd name="connsiteY242" fmla="*/ 257958 h 544942"/>
                <a:gd name="connsiteX243" fmla="*/ 1186652 w 1299676"/>
                <a:gd name="connsiteY243" fmla="*/ 272721 h 544942"/>
                <a:gd name="connsiteX244" fmla="*/ 1142742 w 1299676"/>
                <a:gd name="connsiteY244" fmla="*/ 284244 h 544942"/>
                <a:gd name="connsiteX245" fmla="*/ 1114669 w 1299676"/>
                <a:gd name="connsiteY245" fmla="*/ 309090 h 544942"/>
                <a:gd name="connsiteX246" fmla="*/ 1099912 w 1299676"/>
                <a:gd name="connsiteY246" fmla="*/ 336816 h 544942"/>
                <a:gd name="connsiteX247" fmla="*/ 1087675 w 1299676"/>
                <a:gd name="connsiteY247" fmla="*/ 350140 h 544942"/>
                <a:gd name="connsiteX248" fmla="*/ 1085156 w 1299676"/>
                <a:gd name="connsiteY248" fmla="*/ 347619 h 544942"/>
                <a:gd name="connsiteX249" fmla="*/ 1090914 w 1299676"/>
                <a:gd name="connsiteY249" fmla="*/ 306929 h 544942"/>
                <a:gd name="connsiteX250" fmla="*/ 1016412 w 1299676"/>
                <a:gd name="connsiteY250" fmla="*/ 306929 h 544942"/>
                <a:gd name="connsiteX251" fmla="*/ 982220 w 1299676"/>
                <a:gd name="connsiteY251" fmla="*/ 374986 h 544942"/>
                <a:gd name="connsiteX252" fmla="*/ 988699 w 1299676"/>
                <a:gd name="connsiteY252" fmla="*/ 308730 h 544942"/>
                <a:gd name="connsiteX253" fmla="*/ 937951 w 1299676"/>
                <a:gd name="connsiteY253" fmla="*/ 322773 h 544942"/>
                <a:gd name="connsiteX254" fmla="*/ 904479 w 1299676"/>
                <a:gd name="connsiteY254" fmla="*/ 437281 h 544942"/>
                <a:gd name="connsiteX255" fmla="*/ 977181 w 1299676"/>
                <a:gd name="connsiteY255" fmla="*/ 421797 h 544942"/>
                <a:gd name="connsiteX256" fmla="*/ 1082636 w 1299676"/>
                <a:gd name="connsiteY256" fmla="*/ 410634 h 544942"/>
                <a:gd name="connsiteX257" fmla="*/ 1115029 w 1299676"/>
                <a:gd name="connsiteY257" fmla="*/ 405953 h 544942"/>
                <a:gd name="connsiteX258" fmla="*/ 1187012 w 1299676"/>
                <a:gd name="connsiteY258" fmla="*/ 369224 h 544942"/>
                <a:gd name="connsiteX259" fmla="*/ 1190251 w 1299676"/>
                <a:gd name="connsiteY259" fmla="*/ 366704 h 544942"/>
                <a:gd name="connsiteX260" fmla="*/ 1239559 w 1299676"/>
                <a:gd name="connsiteY260" fmla="*/ 293246 h 544942"/>
                <a:gd name="connsiteX261" fmla="*/ 1249637 w 1299676"/>
                <a:gd name="connsiteY261" fmla="*/ 265520 h 544942"/>
                <a:gd name="connsiteX262" fmla="*/ 1257195 w 1299676"/>
                <a:gd name="connsiteY262" fmla="*/ 213307 h 544942"/>
                <a:gd name="connsiteX263" fmla="*/ 1248917 w 1299676"/>
                <a:gd name="connsiteY263" fmla="*/ 138409 h 544942"/>
                <a:gd name="connsiteX264" fmla="*/ 1224443 w 1299676"/>
                <a:gd name="connsiteY264" fmla="*/ 87277 h 544942"/>
                <a:gd name="connsiteX265" fmla="*/ 1202488 w 1299676"/>
                <a:gd name="connsiteY265" fmla="*/ 61711 h 544942"/>
                <a:gd name="connsiteX266" fmla="*/ 1183772 w 1299676"/>
                <a:gd name="connsiteY266" fmla="*/ 53429 h 544942"/>
                <a:gd name="connsiteX267" fmla="*/ 1126906 w 1299676"/>
                <a:gd name="connsiteY267" fmla="*/ 39026 h 544942"/>
                <a:gd name="connsiteX268" fmla="*/ 1121147 w 1299676"/>
                <a:gd name="connsiteY268" fmla="*/ 37945 h 544942"/>
                <a:gd name="connsiteX269" fmla="*/ 980781 w 1299676"/>
                <a:gd name="connsiteY269" fmla="*/ 36505 h 544942"/>
                <a:gd name="connsiteX270" fmla="*/ 979701 w 1299676"/>
                <a:gd name="connsiteY270" fmla="*/ 40826 h 544942"/>
                <a:gd name="connsiteX271" fmla="*/ 1000576 w 1299676"/>
                <a:gd name="connsiteY271" fmla="*/ 67112 h 544942"/>
                <a:gd name="connsiteX272" fmla="*/ 1014613 w 1299676"/>
                <a:gd name="connsiteY272" fmla="*/ 75754 h 544942"/>
                <a:gd name="connsiteX273" fmla="*/ 1060682 w 1299676"/>
                <a:gd name="connsiteY273" fmla="*/ 94479 h 544942"/>
                <a:gd name="connsiteX274" fmla="*/ 1087675 w 1299676"/>
                <a:gd name="connsiteY274" fmla="*/ 103121 h 544942"/>
                <a:gd name="connsiteX275" fmla="*/ 1043406 w 1299676"/>
                <a:gd name="connsiteY275" fmla="*/ 46588 h 544942"/>
                <a:gd name="connsiteX276" fmla="*/ 1036567 w 1299676"/>
                <a:gd name="connsiteY276" fmla="*/ 42266 h 544942"/>
                <a:gd name="connsiteX277" fmla="*/ 980781 w 1299676"/>
                <a:gd name="connsiteY277" fmla="*/ 36505 h 544942"/>
                <a:gd name="connsiteX278" fmla="*/ 827457 w 1299676"/>
                <a:gd name="connsiteY278" fmla="*/ 857 h 544942"/>
                <a:gd name="connsiteX279" fmla="*/ 849052 w 1299676"/>
                <a:gd name="connsiteY279" fmla="*/ 4458 h 544942"/>
                <a:gd name="connsiteX280" fmla="*/ 917076 w 1299676"/>
                <a:gd name="connsiteY280" fmla="*/ 8779 h 544942"/>
                <a:gd name="connsiteX281" fmla="*/ 1007774 w 1299676"/>
                <a:gd name="connsiteY281" fmla="*/ 5178 h 544942"/>
                <a:gd name="connsiteX282" fmla="*/ 1075078 w 1299676"/>
                <a:gd name="connsiteY282" fmla="*/ 6618 h 544942"/>
                <a:gd name="connsiteX283" fmla="*/ 1165777 w 1299676"/>
                <a:gd name="connsiteY283" fmla="*/ 5178 h 544942"/>
                <a:gd name="connsiteX284" fmla="*/ 1223003 w 1299676"/>
                <a:gd name="connsiteY284" fmla="*/ 28943 h 544942"/>
                <a:gd name="connsiteX285" fmla="*/ 1264033 w 1299676"/>
                <a:gd name="connsiteY285" fmla="*/ 73954 h 544942"/>
                <a:gd name="connsiteX286" fmla="*/ 1285988 w 1299676"/>
                <a:gd name="connsiteY286" fmla="*/ 122205 h 544942"/>
                <a:gd name="connsiteX287" fmla="*/ 1298945 w 1299676"/>
                <a:gd name="connsiteY287" fmla="*/ 220149 h 544942"/>
                <a:gd name="connsiteX288" fmla="*/ 1283109 w 1299676"/>
                <a:gd name="connsiteY288" fmla="*/ 288565 h 544942"/>
                <a:gd name="connsiteX289" fmla="*/ 1269792 w 1299676"/>
                <a:gd name="connsiteY289" fmla="*/ 318812 h 544942"/>
                <a:gd name="connsiteX290" fmla="*/ 1248917 w 1299676"/>
                <a:gd name="connsiteY290" fmla="*/ 356981 h 544942"/>
                <a:gd name="connsiteX291" fmla="*/ 1227322 w 1299676"/>
                <a:gd name="connsiteY291" fmla="*/ 385068 h 544942"/>
                <a:gd name="connsiteX292" fmla="*/ 1192770 w 1299676"/>
                <a:gd name="connsiteY292" fmla="*/ 410994 h 544942"/>
                <a:gd name="connsiteX293" fmla="*/ 1151020 w 1299676"/>
                <a:gd name="connsiteY293" fmla="*/ 433320 h 544942"/>
                <a:gd name="connsiteX294" fmla="*/ 1071479 w 1299676"/>
                <a:gd name="connsiteY294" fmla="*/ 449524 h 544942"/>
                <a:gd name="connsiteX295" fmla="*/ 1018572 w 1299676"/>
                <a:gd name="connsiteY295" fmla="*/ 453845 h 544942"/>
                <a:gd name="connsiteX296" fmla="*/ 836095 w 1299676"/>
                <a:gd name="connsiteY296" fmla="*/ 498135 h 544942"/>
                <a:gd name="connsiteX297" fmla="*/ 779228 w 1299676"/>
                <a:gd name="connsiteY297" fmla="*/ 499216 h 544942"/>
                <a:gd name="connsiteX298" fmla="*/ 713004 w 1299676"/>
                <a:gd name="connsiteY298" fmla="*/ 503177 h 544942"/>
                <a:gd name="connsiteX299" fmla="*/ 641021 w 1299676"/>
                <a:gd name="connsiteY299" fmla="*/ 504257 h 544942"/>
                <a:gd name="connsiteX300" fmla="*/ 517571 w 1299676"/>
                <a:gd name="connsiteY300" fmla="*/ 500656 h 544942"/>
                <a:gd name="connsiteX301" fmla="*/ 466463 w 1299676"/>
                <a:gd name="connsiteY301" fmla="*/ 500296 h 544942"/>
                <a:gd name="connsiteX302" fmla="*/ 394839 w 1299676"/>
                <a:gd name="connsiteY302" fmla="*/ 486973 h 544942"/>
                <a:gd name="connsiteX303" fmla="*/ 358848 w 1299676"/>
                <a:gd name="connsiteY303" fmla="*/ 467528 h 544942"/>
                <a:gd name="connsiteX304" fmla="*/ 326096 w 1299676"/>
                <a:gd name="connsiteY304" fmla="*/ 433320 h 544942"/>
                <a:gd name="connsiteX305" fmla="*/ 309900 w 1299676"/>
                <a:gd name="connsiteY305" fmla="*/ 410634 h 544942"/>
                <a:gd name="connsiteX306" fmla="*/ 294423 w 1299676"/>
                <a:gd name="connsiteY306" fmla="*/ 386508 h 544942"/>
                <a:gd name="connsiteX307" fmla="*/ 280746 w 1299676"/>
                <a:gd name="connsiteY307" fmla="*/ 355901 h 544942"/>
                <a:gd name="connsiteX308" fmla="*/ 270669 w 1299676"/>
                <a:gd name="connsiteY308" fmla="*/ 289645 h 544942"/>
                <a:gd name="connsiteX309" fmla="*/ 272468 w 1299676"/>
                <a:gd name="connsiteY309" fmla="*/ 288925 h 544942"/>
                <a:gd name="connsiteX310" fmla="*/ 275348 w 1299676"/>
                <a:gd name="connsiteY310" fmla="*/ 259758 h 544942"/>
                <a:gd name="connsiteX311" fmla="*/ 274268 w 1299676"/>
                <a:gd name="connsiteY311" fmla="*/ 216908 h 544942"/>
                <a:gd name="connsiteX312" fmla="*/ 278587 w 1299676"/>
                <a:gd name="connsiteY312" fmla="*/ 170097 h 544942"/>
                <a:gd name="connsiteX313" fmla="*/ 287585 w 1299676"/>
                <a:gd name="connsiteY313" fmla="*/ 135889 h 544942"/>
                <a:gd name="connsiteX314" fmla="*/ 330055 w 1299676"/>
                <a:gd name="connsiteY314" fmla="*/ 90158 h 544942"/>
                <a:gd name="connsiteX315" fmla="*/ 437310 w 1299676"/>
                <a:gd name="connsiteY315" fmla="*/ 66752 h 544942"/>
                <a:gd name="connsiteX316" fmla="*/ 480140 w 1299676"/>
                <a:gd name="connsiteY316" fmla="*/ 53429 h 544942"/>
                <a:gd name="connsiteX317" fmla="*/ 530887 w 1299676"/>
                <a:gd name="connsiteY317" fmla="*/ 26423 h 544942"/>
                <a:gd name="connsiteX318" fmla="*/ 570478 w 1299676"/>
                <a:gd name="connsiteY318" fmla="*/ 15260 h 544942"/>
                <a:gd name="connsiteX319" fmla="*/ 655058 w 1299676"/>
                <a:gd name="connsiteY319" fmla="*/ 5178 h 544942"/>
                <a:gd name="connsiteX320" fmla="*/ 699687 w 1299676"/>
                <a:gd name="connsiteY320" fmla="*/ 9859 h 544942"/>
                <a:gd name="connsiteX321" fmla="*/ 749715 w 1299676"/>
                <a:gd name="connsiteY321" fmla="*/ 11299 h 544942"/>
                <a:gd name="connsiteX322" fmla="*/ 827457 w 1299676"/>
                <a:gd name="connsiteY322" fmla="*/ 857 h 5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close/>
                  <a:moveTo>
                    <a:pt x="418795" y="413541"/>
                  </a:moveTo>
                  <a:lnTo>
                    <a:pt x="419162" y="413904"/>
                  </a:lnTo>
                  <a:lnTo>
                    <a:pt x="419122" y="413953"/>
                  </a:lnTo>
                  <a:lnTo>
                    <a:pt x="417499" y="415922"/>
                  </a:lnTo>
                  <a:lnTo>
                    <a:pt x="418585" y="413927"/>
                  </a:lnTo>
                  <a:close/>
                  <a:moveTo>
                    <a:pt x="418220" y="412901"/>
                  </a:moveTo>
                  <a:lnTo>
                    <a:pt x="417962" y="413897"/>
                  </a:lnTo>
                  <a:lnTo>
                    <a:pt x="417874" y="414235"/>
                  </a:lnTo>
                  <a:lnTo>
                    <a:pt x="417514" y="413875"/>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7" name="Freeform 6">
              <a:extLst>
                <a:ext uri="{FF2B5EF4-FFF2-40B4-BE49-F238E27FC236}">
                  <a16:creationId xmlns="" xmlns:a16="http://schemas.microsoft.com/office/drawing/2014/main" id="{73646CC3-7AEC-F544-9589-E3063BF328F7}"/>
                </a:ext>
              </a:extLst>
            </p:cNvPr>
            <p:cNvSpPr>
              <a:spLocks noChangeArrowheads="1"/>
            </p:cNvSpPr>
            <p:nvPr/>
          </p:nvSpPr>
          <p:spPr bwMode="auto">
            <a:xfrm rot="19721628">
              <a:off x="2032670" y="5661512"/>
              <a:ext cx="827068" cy="1193798"/>
            </a:xfrm>
            <a:custGeom>
              <a:avLst/>
              <a:gdLst>
                <a:gd name="connsiteX0" fmla="*/ 193350 w 911693"/>
                <a:gd name="connsiteY0" fmla="*/ 894884 h 1315854"/>
                <a:gd name="connsiteX1" fmla="*/ 228637 w 911693"/>
                <a:gd name="connsiteY1" fmla="*/ 953626 h 1315854"/>
                <a:gd name="connsiteX2" fmla="*/ 268605 w 911693"/>
                <a:gd name="connsiteY2" fmla="*/ 999395 h 1315854"/>
                <a:gd name="connsiteX3" fmla="*/ 434598 w 911693"/>
                <a:gd name="connsiteY3" fmla="*/ 1116879 h 1315854"/>
                <a:gd name="connsiteX4" fmla="*/ 476726 w 911693"/>
                <a:gd name="connsiteY4" fmla="*/ 1142466 h 1315854"/>
                <a:gd name="connsiteX5" fmla="*/ 418395 w 911693"/>
                <a:gd name="connsiteY5" fmla="*/ 1131294 h 1315854"/>
                <a:gd name="connsiteX6" fmla="*/ 324416 w 911693"/>
                <a:gd name="connsiteY6" fmla="*/ 1066065 h 1315854"/>
                <a:gd name="connsiteX7" fmla="*/ 268965 w 911693"/>
                <a:gd name="connsiteY7" fmla="*/ 1012368 h 1315854"/>
                <a:gd name="connsiteX8" fmla="*/ 258163 w 911693"/>
                <a:gd name="connsiteY8" fmla="*/ 1005161 h 1315854"/>
                <a:gd name="connsiteX9" fmla="*/ 297771 w 911693"/>
                <a:gd name="connsiteY9" fmla="*/ 1065344 h 1315854"/>
                <a:gd name="connsiteX10" fmla="*/ 351061 w 911693"/>
                <a:gd name="connsiteY10" fmla="*/ 1117960 h 1315854"/>
                <a:gd name="connsiteX11" fmla="*/ 288409 w 911693"/>
                <a:gd name="connsiteY11" fmla="*/ 1090571 h 1315854"/>
                <a:gd name="connsiteX12" fmla="*/ 241960 w 911693"/>
                <a:gd name="connsiteY12" fmla="*/ 1029667 h 1315854"/>
                <a:gd name="connsiteX13" fmla="*/ 196231 w 911693"/>
                <a:gd name="connsiteY13" fmla="*/ 920111 h 1315854"/>
                <a:gd name="connsiteX14" fmla="*/ 189749 w 911693"/>
                <a:gd name="connsiteY14" fmla="*/ 896326 h 1315854"/>
                <a:gd name="connsiteX15" fmla="*/ 193350 w 911693"/>
                <a:gd name="connsiteY15" fmla="*/ 894884 h 1315854"/>
                <a:gd name="connsiteX16" fmla="*/ 391473 w 911693"/>
                <a:gd name="connsiteY16" fmla="*/ 559301 h 1315854"/>
                <a:gd name="connsiteX17" fmla="*/ 412352 w 911693"/>
                <a:gd name="connsiteY17" fmla="*/ 653954 h 1315854"/>
                <a:gd name="connsiteX18" fmla="*/ 422071 w 911693"/>
                <a:gd name="connsiteY18" fmla="*/ 682026 h 1315854"/>
                <a:gd name="connsiteX19" fmla="*/ 523584 w 911693"/>
                <a:gd name="connsiteY19" fmla="*/ 809789 h 1315854"/>
                <a:gd name="connsiteX20" fmla="*/ 584420 w 911693"/>
                <a:gd name="connsiteY20" fmla="*/ 865573 h 1315854"/>
                <a:gd name="connsiteX21" fmla="*/ 662534 w 911693"/>
                <a:gd name="connsiteY21" fmla="*/ 909481 h 1315854"/>
                <a:gd name="connsiteX22" fmla="*/ 733449 w 911693"/>
                <a:gd name="connsiteY22" fmla="*/ 933594 h 1315854"/>
                <a:gd name="connsiteX23" fmla="*/ 746768 w 911693"/>
                <a:gd name="connsiteY23" fmla="*/ 938273 h 1315854"/>
                <a:gd name="connsiteX24" fmla="*/ 800044 w 911693"/>
                <a:gd name="connsiteY24" fmla="*/ 892206 h 1315854"/>
                <a:gd name="connsiteX25" fmla="*/ 852961 w 911693"/>
                <a:gd name="connsiteY25" fmla="*/ 865214 h 1315854"/>
                <a:gd name="connsiteX26" fmla="*/ 883558 w 911693"/>
                <a:gd name="connsiteY26" fmla="*/ 825625 h 1315854"/>
                <a:gd name="connsiteX27" fmla="*/ 862320 w 911693"/>
                <a:gd name="connsiteY27" fmla="*/ 827424 h 1315854"/>
                <a:gd name="connsiteX28" fmla="*/ 749288 w 911693"/>
                <a:gd name="connsiteY28" fmla="*/ 816987 h 1315854"/>
                <a:gd name="connsiteX29" fmla="*/ 667934 w 911693"/>
                <a:gd name="connsiteY29" fmla="*/ 792874 h 1315854"/>
                <a:gd name="connsiteX30" fmla="*/ 585860 w 911693"/>
                <a:gd name="connsiteY30" fmla="*/ 759044 h 1315854"/>
                <a:gd name="connsiteX31" fmla="*/ 532223 w 911693"/>
                <a:gd name="connsiteY31" fmla="*/ 722335 h 1315854"/>
                <a:gd name="connsiteX32" fmla="*/ 446549 w 911693"/>
                <a:gd name="connsiteY32" fmla="*/ 635600 h 1315854"/>
                <a:gd name="connsiteX33" fmla="*/ 391473 w 911693"/>
                <a:gd name="connsiteY33" fmla="*/ 559301 h 1315854"/>
                <a:gd name="connsiteX34" fmla="*/ 200504 w 911693"/>
                <a:gd name="connsiteY34" fmla="*/ 309097 h 1315854"/>
                <a:gd name="connsiteX35" fmla="*/ 178382 w 911693"/>
                <a:gd name="connsiteY35" fmla="*/ 384614 h 1315854"/>
                <a:gd name="connsiteX36" fmla="*/ 146624 w 911693"/>
                <a:gd name="connsiteY36" fmla="*/ 568373 h 1315854"/>
                <a:gd name="connsiteX37" fmla="*/ 152334 w 911693"/>
                <a:gd name="connsiteY37" fmla="*/ 757885 h 1315854"/>
                <a:gd name="connsiteX38" fmla="*/ 159113 w 911693"/>
                <a:gd name="connsiteY38" fmla="*/ 792767 h 1315854"/>
                <a:gd name="connsiteX39" fmla="*/ 158756 w 911693"/>
                <a:gd name="connsiteY39" fmla="*/ 810388 h 1315854"/>
                <a:gd name="connsiteX40" fmla="*/ 146624 w 911693"/>
                <a:gd name="connsiteY40" fmla="*/ 799959 h 1315854"/>
                <a:gd name="connsiteX41" fmla="*/ 130924 w 911693"/>
                <a:gd name="connsiteY41" fmla="*/ 752131 h 1315854"/>
                <a:gd name="connsiteX42" fmla="*/ 138061 w 911693"/>
                <a:gd name="connsiteY42" fmla="*/ 486023 h 1315854"/>
                <a:gd name="connsiteX43" fmla="*/ 200504 w 911693"/>
                <a:gd name="connsiteY43" fmla="*/ 309097 h 1315854"/>
                <a:gd name="connsiteX44" fmla="*/ 375994 w 911693"/>
                <a:gd name="connsiteY44" fmla="*/ 257708 h 1315854"/>
                <a:gd name="connsiteX45" fmla="*/ 351876 w 911693"/>
                <a:gd name="connsiteY45" fmla="*/ 313492 h 1315854"/>
                <a:gd name="connsiteX46" fmla="*/ 335317 w 911693"/>
                <a:gd name="connsiteY46" fmla="*/ 444854 h 1315854"/>
                <a:gd name="connsiteX47" fmla="*/ 342517 w 911693"/>
                <a:gd name="connsiteY47" fmla="*/ 573337 h 1315854"/>
                <a:gd name="connsiteX48" fmla="*/ 349356 w 911693"/>
                <a:gd name="connsiteY48" fmla="*/ 643877 h 1315854"/>
                <a:gd name="connsiteX49" fmla="*/ 380674 w 911693"/>
                <a:gd name="connsiteY49" fmla="*/ 772720 h 1315854"/>
                <a:gd name="connsiteX50" fmla="*/ 401553 w 911693"/>
                <a:gd name="connsiteY50" fmla="*/ 828144 h 1315854"/>
                <a:gd name="connsiteX51" fmla="*/ 466348 w 911693"/>
                <a:gd name="connsiteY51" fmla="*/ 931794 h 1315854"/>
                <a:gd name="connsiteX52" fmla="*/ 588739 w 911693"/>
                <a:gd name="connsiteY52" fmla="*/ 1041923 h 1315854"/>
                <a:gd name="connsiteX53" fmla="*/ 722290 w 911693"/>
                <a:gd name="connsiteY53" fmla="*/ 1088709 h 1315854"/>
                <a:gd name="connsiteX54" fmla="*/ 773766 w 911693"/>
                <a:gd name="connsiteY54" fmla="*/ 1050200 h 1315854"/>
                <a:gd name="connsiteX55" fmla="*/ 811924 w 911693"/>
                <a:gd name="connsiteY55" fmla="*/ 975342 h 1315854"/>
                <a:gd name="connsiteX56" fmla="*/ 778446 w 911693"/>
                <a:gd name="connsiteY56" fmla="*/ 971023 h 1315854"/>
                <a:gd name="connsiteX57" fmla="*/ 721210 w 911693"/>
                <a:gd name="connsiteY57" fmla="*/ 958427 h 1315854"/>
                <a:gd name="connsiteX58" fmla="*/ 646695 w 911693"/>
                <a:gd name="connsiteY58" fmla="*/ 939352 h 1315854"/>
                <a:gd name="connsiteX59" fmla="*/ 568941 w 911693"/>
                <a:gd name="connsiteY59" fmla="*/ 902643 h 1315854"/>
                <a:gd name="connsiteX60" fmla="*/ 511705 w 911693"/>
                <a:gd name="connsiteY60" fmla="*/ 850818 h 1315854"/>
                <a:gd name="connsiteX61" fmla="*/ 419191 w 911693"/>
                <a:gd name="connsiteY61" fmla="*/ 751126 h 1315854"/>
                <a:gd name="connsiteX62" fmla="*/ 372035 w 911693"/>
                <a:gd name="connsiteY62" fmla="*/ 630921 h 1315854"/>
                <a:gd name="connsiteX63" fmla="*/ 368795 w 911693"/>
                <a:gd name="connsiteY63" fmla="*/ 605368 h 1315854"/>
                <a:gd name="connsiteX64" fmla="*/ 358356 w 911693"/>
                <a:gd name="connsiteY64" fmla="*/ 509276 h 1315854"/>
                <a:gd name="connsiteX65" fmla="*/ 354396 w 911693"/>
                <a:gd name="connsiteY65" fmla="*/ 440536 h 1315854"/>
                <a:gd name="connsiteX66" fmla="*/ 354756 w 911693"/>
                <a:gd name="connsiteY66" fmla="*/ 432618 h 1315854"/>
                <a:gd name="connsiteX67" fmla="*/ 359436 w 911693"/>
                <a:gd name="connsiteY67" fmla="*/ 395908 h 1315854"/>
                <a:gd name="connsiteX68" fmla="*/ 369875 w 911693"/>
                <a:gd name="connsiteY68" fmla="*/ 307373 h 1315854"/>
                <a:gd name="connsiteX69" fmla="*/ 375994 w 911693"/>
                <a:gd name="connsiteY69" fmla="*/ 257708 h 1315854"/>
                <a:gd name="connsiteX70" fmla="*/ 370640 w 911693"/>
                <a:gd name="connsiteY70" fmla="*/ 25215 h 1315854"/>
                <a:gd name="connsiteX71" fmla="*/ 359076 w 911693"/>
                <a:gd name="connsiteY71" fmla="*/ 35292 h 1315854"/>
                <a:gd name="connsiteX72" fmla="*/ 346117 w 911693"/>
                <a:gd name="connsiteY72" fmla="*/ 57605 h 1315854"/>
                <a:gd name="connsiteX73" fmla="*/ 310839 w 911693"/>
                <a:gd name="connsiteY73" fmla="*/ 138942 h 1315854"/>
                <a:gd name="connsiteX74" fmla="*/ 272322 w 911693"/>
                <a:gd name="connsiteY74" fmla="*/ 185009 h 1315854"/>
                <a:gd name="connsiteX75" fmla="*/ 229125 w 911693"/>
                <a:gd name="connsiteY75" fmla="*/ 209122 h 1315854"/>
                <a:gd name="connsiteX76" fmla="*/ 101333 w 911693"/>
                <a:gd name="connsiteY76" fmla="*/ 348402 h 1315854"/>
                <a:gd name="connsiteX77" fmla="*/ 46257 w 911693"/>
                <a:gd name="connsiteY77" fmla="*/ 513235 h 1315854"/>
                <a:gd name="connsiteX78" fmla="*/ 34738 w 911693"/>
                <a:gd name="connsiteY78" fmla="*/ 633080 h 1315854"/>
                <a:gd name="connsiteX79" fmla="*/ 54177 w 911693"/>
                <a:gd name="connsiteY79" fmla="*/ 892206 h 1315854"/>
                <a:gd name="connsiteX80" fmla="*/ 91614 w 911693"/>
                <a:gd name="connsiteY80" fmla="*/ 976422 h 1315854"/>
                <a:gd name="connsiteX81" fmla="*/ 141651 w 911693"/>
                <a:gd name="connsiteY81" fmla="*/ 1050200 h 1315854"/>
                <a:gd name="connsiteX82" fmla="*/ 202487 w 911693"/>
                <a:gd name="connsiteY82" fmla="*/ 1122540 h 1315854"/>
                <a:gd name="connsiteX83" fmla="*/ 251443 w 911693"/>
                <a:gd name="connsiteY83" fmla="*/ 1166087 h 1315854"/>
                <a:gd name="connsiteX84" fmla="*/ 337117 w 911693"/>
                <a:gd name="connsiteY84" fmla="*/ 1225830 h 1315854"/>
                <a:gd name="connsiteX85" fmla="*/ 368795 w 911693"/>
                <a:gd name="connsiteY85" fmla="*/ 1242025 h 1315854"/>
                <a:gd name="connsiteX86" fmla="*/ 439350 w 911693"/>
                <a:gd name="connsiteY86" fmla="*/ 1265778 h 1315854"/>
                <a:gd name="connsiteX87" fmla="*/ 500546 w 911693"/>
                <a:gd name="connsiteY87" fmla="*/ 1271897 h 1315854"/>
                <a:gd name="connsiteX88" fmla="*/ 565701 w 911693"/>
                <a:gd name="connsiteY88" fmla="*/ 1272616 h 1315854"/>
                <a:gd name="connsiteX89" fmla="*/ 620777 w 911693"/>
                <a:gd name="connsiteY89" fmla="*/ 1268298 h 1315854"/>
                <a:gd name="connsiteX90" fmla="*/ 701411 w 911693"/>
                <a:gd name="connsiteY90" fmla="*/ 1242025 h 1315854"/>
                <a:gd name="connsiteX91" fmla="*/ 707531 w 911693"/>
                <a:gd name="connsiteY91" fmla="*/ 1236987 h 1315854"/>
                <a:gd name="connsiteX92" fmla="*/ 734169 w 911693"/>
                <a:gd name="connsiteY92" fmla="*/ 1208915 h 1315854"/>
                <a:gd name="connsiteX93" fmla="*/ 734169 w 911693"/>
                <a:gd name="connsiteY93" fmla="*/ 1168606 h 1315854"/>
                <a:gd name="connsiteX94" fmla="*/ 716890 w 911693"/>
                <a:gd name="connsiteY94" fmla="*/ 1181563 h 1315854"/>
                <a:gd name="connsiteX95" fmla="*/ 738489 w 911693"/>
                <a:gd name="connsiteY95" fmla="*/ 1122180 h 1315854"/>
                <a:gd name="connsiteX96" fmla="*/ 708971 w 911693"/>
                <a:gd name="connsiteY96" fmla="*/ 1108144 h 1315854"/>
                <a:gd name="connsiteX97" fmla="*/ 617177 w 911693"/>
                <a:gd name="connsiteY97" fmla="*/ 1093748 h 1315854"/>
                <a:gd name="connsiteX98" fmla="*/ 468868 w 911693"/>
                <a:gd name="connsiteY98" fmla="*/ 1000175 h 1315854"/>
                <a:gd name="connsiteX99" fmla="*/ 394353 w 911693"/>
                <a:gd name="connsiteY99" fmla="*/ 902643 h 1315854"/>
                <a:gd name="connsiteX100" fmla="*/ 340357 w 911693"/>
                <a:gd name="connsiteY100" fmla="*/ 784237 h 1315854"/>
                <a:gd name="connsiteX101" fmla="*/ 305799 w 911693"/>
                <a:gd name="connsiteY101" fmla="*/ 561821 h 1315854"/>
                <a:gd name="connsiteX102" fmla="*/ 307959 w 911693"/>
                <a:gd name="connsiteY102" fmla="*/ 451333 h 1315854"/>
                <a:gd name="connsiteX103" fmla="*/ 321278 w 911693"/>
                <a:gd name="connsiteY103" fmla="*/ 363158 h 1315854"/>
                <a:gd name="connsiteX104" fmla="*/ 328118 w 911693"/>
                <a:gd name="connsiteY104" fmla="*/ 302695 h 1315854"/>
                <a:gd name="connsiteX105" fmla="*/ 336037 w 911693"/>
                <a:gd name="connsiteY105" fmla="*/ 256628 h 1315854"/>
                <a:gd name="connsiteX106" fmla="*/ 434670 w 911693"/>
                <a:gd name="connsiteY106" fmla="*/ 57245 h 1315854"/>
                <a:gd name="connsiteX107" fmla="*/ 385714 w 911693"/>
                <a:gd name="connsiteY107" fmla="*/ 29173 h 1315854"/>
                <a:gd name="connsiteX108" fmla="*/ 370640 w 911693"/>
                <a:gd name="connsiteY108" fmla="*/ 25215 h 1315854"/>
                <a:gd name="connsiteX109" fmla="*/ 366815 w 911693"/>
                <a:gd name="connsiteY109" fmla="*/ 292 h 1315854"/>
                <a:gd name="connsiteX110" fmla="*/ 405152 w 911693"/>
                <a:gd name="connsiteY110" fmla="*/ 13338 h 1315854"/>
                <a:gd name="connsiteX111" fmla="*/ 453749 w 911693"/>
                <a:gd name="connsiteY111" fmla="*/ 44289 h 1315854"/>
                <a:gd name="connsiteX112" fmla="*/ 462028 w 911693"/>
                <a:gd name="connsiteY112" fmla="*/ 69122 h 1315854"/>
                <a:gd name="connsiteX113" fmla="*/ 451589 w 911693"/>
                <a:gd name="connsiteY113" fmla="*/ 90716 h 1315854"/>
                <a:gd name="connsiteX114" fmla="*/ 394353 w 911693"/>
                <a:gd name="connsiteY114" fmla="*/ 237554 h 1315854"/>
                <a:gd name="connsiteX115" fmla="*/ 391473 w 911693"/>
                <a:gd name="connsiteY115" fmla="*/ 247271 h 1315854"/>
                <a:gd name="connsiteX116" fmla="*/ 375634 w 911693"/>
                <a:gd name="connsiteY116" fmla="*/ 386551 h 1315854"/>
                <a:gd name="connsiteX117" fmla="*/ 378514 w 911693"/>
                <a:gd name="connsiteY117" fmla="*/ 465728 h 1315854"/>
                <a:gd name="connsiteX118" fmla="*/ 387874 w 911693"/>
                <a:gd name="connsiteY118" fmla="*/ 491281 h 1315854"/>
                <a:gd name="connsiteX119" fmla="*/ 449429 w 911693"/>
                <a:gd name="connsiteY119" fmla="*/ 589893 h 1315854"/>
                <a:gd name="connsiteX120" fmla="*/ 485067 w 911693"/>
                <a:gd name="connsiteY120" fmla="*/ 632720 h 1315854"/>
                <a:gd name="connsiteX121" fmla="*/ 563901 w 911693"/>
                <a:gd name="connsiteY121" fmla="*/ 697502 h 1315854"/>
                <a:gd name="connsiteX122" fmla="*/ 581900 w 911693"/>
                <a:gd name="connsiteY122" fmla="*/ 709738 h 1315854"/>
                <a:gd name="connsiteX123" fmla="*/ 701411 w 911693"/>
                <a:gd name="connsiteY123" fmla="*/ 759404 h 1315854"/>
                <a:gd name="connsiteX124" fmla="*/ 759727 w 911693"/>
                <a:gd name="connsiteY124" fmla="*/ 777759 h 1315854"/>
                <a:gd name="connsiteX125" fmla="*/ 853321 w 911693"/>
                <a:gd name="connsiteY125" fmla="*/ 793954 h 1315854"/>
                <a:gd name="connsiteX126" fmla="*/ 886438 w 911693"/>
                <a:gd name="connsiteY126" fmla="*/ 797193 h 1315854"/>
                <a:gd name="connsiteX127" fmla="*/ 897237 w 911693"/>
                <a:gd name="connsiteY127" fmla="*/ 801512 h 1315854"/>
                <a:gd name="connsiteX128" fmla="*/ 910197 w 911693"/>
                <a:gd name="connsiteY128" fmla="*/ 850098 h 1315854"/>
                <a:gd name="connsiteX129" fmla="*/ 853321 w 911693"/>
                <a:gd name="connsiteY129" fmla="*/ 912720 h 1315854"/>
                <a:gd name="connsiteX130" fmla="*/ 810844 w 911693"/>
                <a:gd name="connsiteY130" fmla="*/ 933954 h 1315854"/>
                <a:gd name="connsiteX131" fmla="*/ 797525 w 911693"/>
                <a:gd name="connsiteY131" fmla="*/ 942951 h 1315854"/>
                <a:gd name="connsiteX132" fmla="*/ 835682 w 911693"/>
                <a:gd name="connsiteY132" fmla="*/ 950149 h 1315854"/>
                <a:gd name="connsiteX133" fmla="*/ 850801 w 911693"/>
                <a:gd name="connsiteY133" fmla="*/ 972463 h 1315854"/>
                <a:gd name="connsiteX134" fmla="*/ 839642 w 911693"/>
                <a:gd name="connsiteY134" fmla="*/ 1034725 h 1315854"/>
                <a:gd name="connsiteX135" fmla="*/ 820203 w 911693"/>
                <a:gd name="connsiteY135" fmla="*/ 1060637 h 1315854"/>
                <a:gd name="connsiteX136" fmla="*/ 778446 w 911693"/>
                <a:gd name="connsiteY136" fmla="*/ 1087989 h 1315854"/>
                <a:gd name="connsiteX137" fmla="*/ 795725 w 911693"/>
                <a:gd name="connsiteY137" fmla="*/ 1104545 h 1315854"/>
                <a:gd name="connsiteX138" fmla="*/ 793565 w 911693"/>
                <a:gd name="connsiteY138" fmla="*/ 1126858 h 1315854"/>
                <a:gd name="connsiteX139" fmla="*/ 786725 w 911693"/>
                <a:gd name="connsiteY139" fmla="*/ 1157809 h 1315854"/>
                <a:gd name="connsiteX140" fmla="*/ 756487 w 911693"/>
                <a:gd name="connsiteY140" fmla="*/ 1230508 h 1315854"/>
                <a:gd name="connsiteX141" fmla="*/ 635176 w 911693"/>
                <a:gd name="connsiteY141" fmla="*/ 1303567 h 1315854"/>
                <a:gd name="connsiteX142" fmla="*/ 481827 w 911693"/>
                <a:gd name="connsiteY142" fmla="*/ 1311485 h 1315854"/>
                <a:gd name="connsiteX143" fmla="*/ 472108 w 911693"/>
                <a:gd name="connsiteY143" fmla="*/ 1310765 h 1315854"/>
                <a:gd name="connsiteX144" fmla="*/ 327038 w 911693"/>
                <a:gd name="connsiteY144" fmla="*/ 1269017 h 1315854"/>
                <a:gd name="connsiteX145" fmla="*/ 177289 w 911693"/>
                <a:gd name="connsiteY145" fmla="*/ 1156730 h 1315854"/>
                <a:gd name="connsiteX146" fmla="*/ 81535 w 911693"/>
                <a:gd name="connsiteY146" fmla="*/ 1031486 h 1315854"/>
                <a:gd name="connsiteX147" fmla="*/ 77215 w 911693"/>
                <a:gd name="connsiteY147" fmla="*/ 1024648 h 1315854"/>
                <a:gd name="connsiteX148" fmla="*/ 1260 w 911693"/>
                <a:gd name="connsiteY148" fmla="*/ 775959 h 1315854"/>
                <a:gd name="connsiteX149" fmla="*/ 8100 w 911693"/>
                <a:gd name="connsiteY149" fmla="*/ 562181 h 1315854"/>
                <a:gd name="connsiteX150" fmla="*/ 55977 w 911693"/>
                <a:gd name="connsiteY150" fmla="*/ 374675 h 1315854"/>
                <a:gd name="connsiteX151" fmla="*/ 158570 w 911693"/>
                <a:gd name="connsiteY151" fmla="*/ 212001 h 1315854"/>
                <a:gd name="connsiteX152" fmla="*/ 247844 w 911693"/>
                <a:gd name="connsiteY152" fmla="*/ 140381 h 1315854"/>
                <a:gd name="connsiteX153" fmla="*/ 270162 w 911693"/>
                <a:gd name="connsiteY153" fmla="*/ 116628 h 1315854"/>
                <a:gd name="connsiteX154" fmla="*/ 333877 w 911693"/>
                <a:gd name="connsiteY154" fmla="*/ 23415 h 1315854"/>
                <a:gd name="connsiteX155" fmla="*/ 366815 w 911693"/>
                <a:gd name="connsiteY155" fmla="*/ 292 h 13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1693" h="1315854">
                  <a:moveTo>
                    <a:pt x="193350" y="894884"/>
                  </a:moveTo>
                  <a:cubicBezTo>
                    <a:pt x="205232" y="914345"/>
                    <a:pt x="218195" y="933085"/>
                    <a:pt x="228637" y="953626"/>
                  </a:cubicBezTo>
                  <a:cubicBezTo>
                    <a:pt x="237999" y="972726"/>
                    <a:pt x="251682" y="987502"/>
                    <a:pt x="268605" y="999395"/>
                  </a:cubicBezTo>
                  <a:cubicBezTo>
                    <a:pt x="323336" y="1039037"/>
                    <a:pt x="378787" y="1077958"/>
                    <a:pt x="434598" y="1116879"/>
                  </a:cubicBezTo>
                  <a:cubicBezTo>
                    <a:pt x="447200" y="1126249"/>
                    <a:pt x="461243" y="1133456"/>
                    <a:pt x="476726" y="1142466"/>
                  </a:cubicBezTo>
                  <a:cubicBezTo>
                    <a:pt x="459803" y="1145349"/>
                    <a:pt x="441439" y="1141745"/>
                    <a:pt x="418395" y="1131294"/>
                  </a:cubicBezTo>
                  <a:cubicBezTo>
                    <a:pt x="382748" y="1115798"/>
                    <a:pt x="352502" y="1091652"/>
                    <a:pt x="324416" y="1066065"/>
                  </a:cubicBezTo>
                  <a:cubicBezTo>
                    <a:pt x="305332" y="1048767"/>
                    <a:pt x="287329" y="1030387"/>
                    <a:pt x="268965" y="1012368"/>
                  </a:cubicBezTo>
                  <a:cubicBezTo>
                    <a:pt x="266084" y="1009485"/>
                    <a:pt x="262484" y="1006963"/>
                    <a:pt x="258163" y="1005161"/>
                  </a:cubicBezTo>
                  <a:cubicBezTo>
                    <a:pt x="267525" y="1027865"/>
                    <a:pt x="280847" y="1047325"/>
                    <a:pt x="297771" y="1065344"/>
                  </a:cubicBezTo>
                  <a:cubicBezTo>
                    <a:pt x="313974" y="1082643"/>
                    <a:pt x="335218" y="1095616"/>
                    <a:pt x="351061" y="1117960"/>
                  </a:cubicBezTo>
                  <a:cubicBezTo>
                    <a:pt x="323336" y="1117960"/>
                    <a:pt x="305332" y="1104986"/>
                    <a:pt x="288409" y="1090571"/>
                  </a:cubicBezTo>
                  <a:cubicBezTo>
                    <a:pt x="268605" y="1073633"/>
                    <a:pt x="252402" y="1053452"/>
                    <a:pt x="241960" y="1029667"/>
                  </a:cubicBezTo>
                  <a:cubicBezTo>
                    <a:pt x="225396" y="993629"/>
                    <a:pt x="210993" y="956870"/>
                    <a:pt x="196231" y="920111"/>
                  </a:cubicBezTo>
                  <a:cubicBezTo>
                    <a:pt x="192990" y="912543"/>
                    <a:pt x="191910" y="904254"/>
                    <a:pt x="189749" y="896326"/>
                  </a:cubicBezTo>
                  <a:cubicBezTo>
                    <a:pt x="190829" y="895605"/>
                    <a:pt x="192270" y="895245"/>
                    <a:pt x="193350" y="894884"/>
                  </a:cubicBezTo>
                  <a:close/>
                  <a:moveTo>
                    <a:pt x="391473" y="559301"/>
                  </a:moveTo>
                  <a:cubicBezTo>
                    <a:pt x="399033" y="593492"/>
                    <a:pt x="405512" y="623723"/>
                    <a:pt x="412352" y="653954"/>
                  </a:cubicBezTo>
                  <a:cubicBezTo>
                    <a:pt x="414512" y="663671"/>
                    <a:pt x="417392" y="673389"/>
                    <a:pt x="422071" y="682026"/>
                  </a:cubicBezTo>
                  <a:cubicBezTo>
                    <a:pt x="447989" y="730612"/>
                    <a:pt x="481467" y="773800"/>
                    <a:pt x="523584" y="809789"/>
                  </a:cubicBezTo>
                  <a:cubicBezTo>
                    <a:pt x="544103" y="827784"/>
                    <a:pt x="564981" y="846139"/>
                    <a:pt x="584420" y="865573"/>
                  </a:cubicBezTo>
                  <a:cubicBezTo>
                    <a:pt x="606738" y="888247"/>
                    <a:pt x="632296" y="901923"/>
                    <a:pt x="662534" y="909481"/>
                  </a:cubicBezTo>
                  <a:cubicBezTo>
                    <a:pt x="686652" y="915239"/>
                    <a:pt x="710051" y="925316"/>
                    <a:pt x="733449" y="933594"/>
                  </a:cubicBezTo>
                  <a:cubicBezTo>
                    <a:pt x="737769" y="935033"/>
                    <a:pt x="741729" y="936473"/>
                    <a:pt x="746768" y="938273"/>
                  </a:cubicBezTo>
                  <a:cubicBezTo>
                    <a:pt x="759367" y="916319"/>
                    <a:pt x="778446" y="902643"/>
                    <a:pt x="800044" y="892206"/>
                  </a:cubicBezTo>
                  <a:cubicBezTo>
                    <a:pt x="817683" y="883208"/>
                    <a:pt x="835682" y="874571"/>
                    <a:pt x="852961" y="865214"/>
                  </a:cubicBezTo>
                  <a:cubicBezTo>
                    <a:pt x="868440" y="856936"/>
                    <a:pt x="880319" y="845419"/>
                    <a:pt x="883558" y="825625"/>
                  </a:cubicBezTo>
                  <a:cubicBezTo>
                    <a:pt x="874919" y="826345"/>
                    <a:pt x="868800" y="826705"/>
                    <a:pt x="862320" y="827424"/>
                  </a:cubicBezTo>
                  <a:cubicBezTo>
                    <a:pt x="823803" y="833183"/>
                    <a:pt x="786365" y="829944"/>
                    <a:pt x="749288" y="816987"/>
                  </a:cubicBezTo>
                  <a:cubicBezTo>
                    <a:pt x="722650" y="807990"/>
                    <a:pt x="694932" y="800432"/>
                    <a:pt x="667934" y="792874"/>
                  </a:cubicBezTo>
                  <a:cubicBezTo>
                    <a:pt x="639136" y="784957"/>
                    <a:pt x="611058" y="775959"/>
                    <a:pt x="585860" y="759044"/>
                  </a:cubicBezTo>
                  <a:cubicBezTo>
                    <a:pt x="567861" y="746808"/>
                    <a:pt x="550222" y="734211"/>
                    <a:pt x="532223" y="722335"/>
                  </a:cubicBezTo>
                  <a:cubicBezTo>
                    <a:pt x="497306" y="699661"/>
                    <a:pt x="469948" y="669430"/>
                    <a:pt x="446549" y="635600"/>
                  </a:cubicBezTo>
                  <a:cubicBezTo>
                    <a:pt x="429271" y="611127"/>
                    <a:pt x="411272" y="586654"/>
                    <a:pt x="391473" y="559301"/>
                  </a:cubicBezTo>
                  <a:close/>
                  <a:moveTo>
                    <a:pt x="200504" y="309097"/>
                  </a:moveTo>
                  <a:cubicBezTo>
                    <a:pt x="193011" y="334270"/>
                    <a:pt x="186588" y="359802"/>
                    <a:pt x="178382" y="384614"/>
                  </a:cubicBezTo>
                  <a:cubicBezTo>
                    <a:pt x="158756" y="444309"/>
                    <a:pt x="146268" y="505802"/>
                    <a:pt x="146624" y="568373"/>
                  </a:cubicBezTo>
                  <a:cubicBezTo>
                    <a:pt x="146981" y="631664"/>
                    <a:pt x="149836" y="694954"/>
                    <a:pt x="152334" y="757885"/>
                  </a:cubicBezTo>
                  <a:cubicBezTo>
                    <a:pt x="152690" y="769393"/>
                    <a:pt x="156615" y="781260"/>
                    <a:pt x="159113" y="792767"/>
                  </a:cubicBezTo>
                  <a:cubicBezTo>
                    <a:pt x="160184" y="797801"/>
                    <a:pt x="160897" y="802836"/>
                    <a:pt x="158756" y="810388"/>
                  </a:cubicBezTo>
                  <a:cubicBezTo>
                    <a:pt x="154475" y="807151"/>
                    <a:pt x="149836" y="804274"/>
                    <a:pt x="146624" y="799959"/>
                  </a:cubicBezTo>
                  <a:cubicBezTo>
                    <a:pt x="135920" y="786294"/>
                    <a:pt x="130924" y="769033"/>
                    <a:pt x="130924" y="752131"/>
                  </a:cubicBezTo>
                  <a:cubicBezTo>
                    <a:pt x="129497" y="663309"/>
                    <a:pt x="123074" y="574127"/>
                    <a:pt x="138061" y="486023"/>
                  </a:cubicBezTo>
                  <a:cubicBezTo>
                    <a:pt x="148765" y="424171"/>
                    <a:pt x="171245" y="365915"/>
                    <a:pt x="200504" y="309097"/>
                  </a:cubicBezTo>
                  <a:close/>
                  <a:moveTo>
                    <a:pt x="375994" y="257708"/>
                  </a:moveTo>
                  <a:cubicBezTo>
                    <a:pt x="359436" y="276422"/>
                    <a:pt x="355476" y="294777"/>
                    <a:pt x="351876" y="313492"/>
                  </a:cubicBezTo>
                  <a:cubicBezTo>
                    <a:pt x="343597" y="357040"/>
                    <a:pt x="334957" y="400587"/>
                    <a:pt x="335317" y="444854"/>
                  </a:cubicBezTo>
                  <a:cubicBezTo>
                    <a:pt x="336037" y="487682"/>
                    <a:pt x="339997" y="530510"/>
                    <a:pt x="342517" y="573337"/>
                  </a:cubicBezTo>
                  <a:cubicBezTo>
                    <a:pt x="344317" y="596731"/>
                    <a:pt x="344677" y="620844"/>
                    <a:pt x="349356" y="643877"/>
                  </a:cubicBezTo>
                  <a:cubicBezTo>
                    <a:pt x="358356" y="687065"/>
                    <a:pt x="369155" y="729892"/>
                    <a:pt x="380674" y="772720"/>
                  </a:cubicBezTo>
                  <a:cubicBezTo>
                    <a:pt x="385714" y="791795"/>
                    <a:pt x="393633" y="809789"/>
                    <a:pt x="401553" y="828144"/>
                  </a:cubicBezTo>
                  <a:cubicBezTo>
                    <a:pt x="417392" y="865933"/>
                    <a:pt x="442230" y="898684"/>
                    <a:pt x="466348" y="931794"/>
                  </a:cubicBezTo>
                  <a:cubicBezTo>
                    <a:pt x="499826" y="976422"/>
                    <a:pt x="537983" y="1016010"/>
                    <a:pt x="588739" y="1041923"/>
                  </a:cubicBezTo>
                  <a:cubicBezTo>
                    <a:pt x="631936" y="1063876"/>
                    <a:pt x="676573" y="1080792"/>
                    <a:pt x="722290" y="1088709"/>
                  </a:cubicBezTo>
                  <a:cubicBezTo>
                    <a:pt x="741369" y="1073953"/>
                    <a:pt x="756127" y="1059918"/>
                    <a:pt x="773766" y="1050200"/>
                  </a:cubicBezTo>
                  <a:cubicBezTo>
                    <a:pt x="804004" y="1034005"/>
                    <a:pt x="809404" y="1007373"/>
                    <a:pt x="811924" y="975342"/>
                  </a:cubicBezTo>
                  <a:cubicBezTo>
                    <a:pt x="800404" y="973542"/>
                    <a:pt x="789245" y="971023"/>
                    <a:pt x="778446" y="971023"/>
                  </a:cubicBezTo>
                  <a:cubicBezTo>
                    <a:pt x="758647" y="970303"/>
                    <a:pt x="739929" y="964545"/>
                    <a:pt x="721210" y="958427"/>
                  </a:cubicBezTo>
                  <a:cubicBezTo>
                    <a:pt x="696732" y="950509"/>
                    <a:pt x="671533" y="944031"/>
                    <a:pt x="646695" y="939352"/>
                  </a:cubicBezTo>
                  <a:cubicBezTo>
                    <a:pt x="617177" y="933594"/>
                    <a:pt x="591259" y="922797"/>
                    <a:pt x="568941" y="902643"/>
                  </a:cubicBezTo>
                  <a:cubicBezTo>
                    <a:pt x="550222" y="885008"/>
                    <a:pt x="532223" y="866293"/>
                    <a:pt x="511705" y="850818"/>
                  </a:cubicBezTo>
                  <a:cubicBezTo>
                    <a:pt x="474987" y="823106"/>
                    <a:pt x="445110" y="789275"/>
                    <a:pt x="419191" y="751126"/>
                  </a:cubicBezTo>
                  <a:cubicBezTo>
                    <a:pt x="393993" y="714777"/>
                    <a:pt x="377074" y="675548"/>
                    <a:pt x="372035" y="630921"/>
                  </a:cubicBezTo>
                  <a:cubicBezTo>
                    <a:pt x="371315" y="622283"/>
                    <a:pt x="369875" y="614006"/>
                    <a:pt x="368795" y="605368"/>
                  </a:cubicBezTo>
                  <a:cubicBezTo>
                    <a:pt x="365195" y="573337"/>
                    <a:pt x="356556" y="542026"/>
                    <a:pt x="358356" y="509276"/>
                  </a:cubicBezTo>
                  <a:cubicBezTo>
                    <a:pt x="359796" y="486242"/>
                    <a:pt x="361595" y="462849"/>
                    <a:pt x="354396" y="440536"/>
                  </a:cubicBezTo>
                  <a:cubicBezTo>
                    <a:pt x="354036" y="438016"/>
                    <a:pt x="354396" y="435137"/>
                    <a:pt x="354756" y="432618"/>
                  </a:cubicBezTo>
                  <a:cubicBezTo>
                    <a:pt x="356196" y="420381"/>
                    <a:pt x="357996" y="408145"/>
                    <a:pt x="359436" y="395908"/>
                  </a:cubicBezTo>
                  <a:cubicBezTo>
                    <a:pt x="362675" y="366397"/>
                    <a:pt x="366275" y="336885"/>
                    <a:pt x="369875" y="307373"/>
                  </a:cubicBezTo>
                  <a:cubicBezTo>
                    <a:pt x="371675" y="292258"/>
                    <a:pt x="373835" y="277142"/>
                    <a:pt x="375994" y="257708"/>
                  </a:cubicBezTo>
                  <a:close/>
                  <a:moveTo>
                    <a:pt x="370640" y="25215"/>
                  </a:moveTo>
                  <a:cubicBezTo>
                    <a:pt x="366455" y="26114"/>
                    <a:pt x="362856" y="29354"/>
                    <a:pt x="359076" y="35292"/>
                  </a:cubicBezTo>
                  <a:cubicBezTo>
                    <a:pt x="354396" y="42490"/>
                    <a:pt x="349716" y="49688"/>
                    <a:pt x="346117" y="57605"/>
                  </a:cubicBezTo>
                  <a:cubicBezTo>
                    <a:pt x="334237" y="84597"/>
                    <a:pt x="321638" y="111590"/>
                    <a:pt x="310839" y="138942"/>
                  </a:cubicBezTo>
                  <a:cubicBezTo>
                    <a:pt x="302920" y="159096"/>
                    <a:pt x="291040" y="174572"/>
                    <a:pt x="272322" y="185009"/>
                  </a:cubicBezTo>
                  <a:cubicBezTo>
                    <a:pt x="257923" y="192926"/>
                    <a:pt x="243164" y="200484"/>
                    <a:pt x="229125" y="209122"/>
                  </a:cubicBezTo>
                  <a:cubicBezTo>
                    <a:pt x="173689" y="243672"/>
                    <a:pt x="129412" y="288659"/>
                    <a:pt x="101333" y="348402"/>
                  </a:cubicBezTo>
                  <a:cubicBezTo>
                    <a:pt x="76495" y="401307"/>
                    <a:pt x="55977" y="455291"/>
                    <a:pt x="46257" y="513235"/>
                  </a:cubicBezTo>
                  <a:cubicBezTo>
                    <a:pt x="39778" y="552823"/>
                    <a:pt x="36538" y="593132"/>
                    <a:pt x="34738" y="633080"/>
                  </a:cubicBezTo>
                  <a:cubicBezTo>
                    <a:pt x="30418" y="720175"/>
                    <a:pt x="30058" y="807270"/>
                    <a:pt x="54177" y="892206"/>
                  </a:cubicBezTo>
                  <a:cubicBezTo>
                    <a:pt x="62456" y="922437"/>
                    <a:pt x="72175" y="951229"/>
                    <a:pt x="91614" y="976422"/>
                  </a:cubicBezTo>
                  <a:cubicBezTo>
                    <a:pt x="109973" y="999815"/>
                    <a:pt x="125812" y="1025367"/>
                    <a:pt x="141651" y="1050200"/>
                  </a:cubicBezTo>
                  <a:cubicBezTo>
                    <a:pt x="158930" y="1077193"/>
                    <a:pt x="178368" y="1101666"/>
                    <a:pt x="202487" y="1122540"/>
                  </a:cubicBezTo>
                  <a:cubicBezTo>
                    <a:pt x="219046" y="1136935"/>
                    <a:pt x="235604" y="1150971"/>
                    <a:pt x="251443" y="1166087"/>
                  </a:cubicBezTo>
                  <a:cubicBezTo>
                    <a:pt x="277001" y="1190200"/>
                    <a:pt x="304719" y="1211434"/>
                    <a:pt x="337117" y="1225830"/>
                  </a:cubicBezTo>
                  <a:cubicBezTo>
                    <a:pt x="347916" y="1230868"/>
                    <a:pt x="357996" y="1236987"/>
                    <a:pt x="368795" y="1242025"/>
                  </a:cubicBezTo>
                  <a:cubicBezTo>
                    <a:pt x="391473" y="1253182"/>
                    <a:pt x="413792" y="1263619"/>
                    <a:pt x="439350" y="1265778"/>
                  </a:cubicBezTo>
                  <a:cubicBezTo>
                    <a:pt x="459868" y="1267578"/>
                    <a:pt x="480027" y="1270817"/>
                    <a:pt x="500546" y="1271897"/>
                  </a:cubicBezTo>
                  <a:cubicBezTo>
                    <a:pt x="522144" y="1273336"/>
                    <a:pt x="544103" y="1273336"/>
                    <a:pt x="565701" y="1272616"/>
                  </a:cubicBezTo>
                  <a:cubicBezTo>
                    <a:pt x="584060" y="1271897"/>
                    <a:pt x="602418" y="1269377"/>
                    <a:pt x="620777" y="1268298"/>
                  </a:cubicBezTo>
                  <a:cubicBezTo>
                    <a:pt x="649935" y="1266138"/>
                    <a:pt x="674773" y="1251382"/>
                    <a:pt x="701411" y="1242025"/>
                  </a:cubicBezTo>
                  <a:cubicBezTo>
                    <a:pt x="703931" y="1241305"/>
                    <a:pt x="705731" y="1238786"/>
                    <a:pt x="707531" y="1236987"/>
                  </a:cubicBezTo>
                  <a:cubicBezTo>
                    <a:pt x="716530" y="1227629"/>
                    <a:pt x="725530" y="1217912"/>
                    <a:pt x="734169" y="1208915"/>
                  </a:cubicBezTo>
                  <a:lnTo>
                    <a:pt x="734169" y="1168606"/>
                  </a:lnTo>
                  <a:cubicBezTo>
                    <a:pt x="728409" y="1172565"/>
                    <a:pt x="723730" y="1176164"/>
                    <a:pt x="716890" y="1181563"/>
                  </a:cubicBezTo>
                  <a:cubicBezTo>
                    <a:pt x="719410" y="1158529"/>
                    <a:pt x="725170" y="1140174"/>
                    <a:pt x="738489" y="1122180"/>
                  </a:cubicBezTo>
                  <a:cubicBezTo>
                    <a:pt x="725890" y="1120380"/>
                    <a:pt x="722290" y="1106704"/>
                    <a:pt x="708971" y="1108144"/>
                  </a:cubicBezTo>
                  <a:cubicBezTo>
                    <a:pt x="676933" y="1111383"/>
                    <a:pt x="647415" y="1102745"/>
                    <a:pt x="617177" y="1093748"/>
                  </a:cubicBezTo>
                  <a:cubicBezTo>
                    <a:pt x="558861" y="1076473"/>
                    <a:pt x="508105" y="1046961"/>
                    <a:pt x="468868" y="1000175"/>
                  </a:cubicBezTo>
                  <a:cubicBezTo>
                    <a:pt x="442230" y="968864"/>
                    <a:pt x="417392" y="936113"/>
                    <a:pt x="394353" y="902643"/>
                  </a:cubicBezTo>
                  <a:cubicBezTo>
                    <a:pt x="369875" y="866293"/>
                    <a:pt x="351516" y="826705"/>
                    <a:pt x="340357" y="784237"/>
                  </a:cubicBezTo>
                  <a:cubicBezTo>
                    <a:pt x="320198" y="711178"/>
                    <a:pt x="304000" y="638119"/>
                    <a:pt x="305799" y="561821"/>
                  </a:cubicBezTo>
                  <a:cubicBezTo>
                    <a:pt x="306879" y="525111"/>
                    <a:pt x="305439" y="488042"/>
                    <a:pt x="307959" y="451333"/>
                  </a:cubicBezTo>
                  <a:cubicBezTo>
                    <a:pt x="310119" y="421821"/>
                    <a:pt x="316959" y="392669"/>
                    <a:pt x="321278" y="363158"/>
                  </a:cubicBezTo>
                  <a:cubicBezTo>
                    <a:pt x="324158" y="343004"/>
                    <a:pt x="328478" y="322849"/>
                    <a:pt x="328118" y="302695"/>
                  </a:cubicBezTo>
                  <a:cubicBezTo>
                    <a:pt x="327758" y="286140"/>
                    <a:pt x="328838" y="271024"/>
                    <a:pt x="336037" y="256628"/>
                  </a:cubicBezTo>
                  <a:cubicBezTo>
                    <a:pt x="369155" y="189687"/>
                    <a:pt x="402273" y="122747"/>
                    <a:pt x="434670" y="57245"/>
                  </a:cubicBezTo>
                  <a:cubicBezTo>
                    <a:pt x="418471" y="47888"/>
                    <a:pt x="402273" y="38891"/>
                    <a:pt x="385714" y="29173"/>
                  </a:cubicBezTo>
                  <a:cubicBezTo>
                    <a:pt x="379594" y="25754"/>
                    <a:pt x="374825" y="24315"/>
                    <a:pt x="370640" y="25215"/>
                  </a:cubicBezTo>
                  <a:close/>
                  <a:moveTo>
                    <a:pt x="366815" y="292"/>
                  </a:moveTo>
                  <a:cubicBezTo>
                    <a:pt x="378604" y="-1238"/>
                    <a:pt x="391293" y="3261"/>
                    <a:pt x="405152" y="13338"/>
                  </a:cubicBezTo>
                  <a:cubicBezTo>
                    <a:pt x="420631" y="24495"/>
                    <a:pt x="437550" y="34212"/>
                    <a:pt x="453749" y="44289"/>
                  </a:cubicBezTo>
                  <a:cubicBezTo>
                    <a:pt x="467428" y="52567"/>
                    <a:pt x="468148" y="54006"/>
                    <a:pt x="462028" y="69122"/>
                  </a:cubicBezTo>
                  <a:cubicBezTo>
                    <a:pt x="458789" y="76320"/>
                    <a:pt x="455549" y="83518"/>
                    <a:pt x="451589" y="90716"/>
                  </a:cubicBezTo>
                  <a:cubicBezTo>
                    <a:pt x="426391" y="137142"/>
                    <a:pt x="409832" y="187168"/>
                    <a:pt x="394353" y="237554"/>
                  </a:cubicBezTo>
                  <a:cubicBezTo>
                    <a:pt x="393273" y="240793"/>
                    <a:pt x="391833" y="243672"/>
                    <a:pt x="391473" y="247271"/>
                  </a:cubicBezTo>
                  <a:cubicBezTo>
                    <a:pt x="386074" y="293697"/>
                    <a:pt x="379234" y="340124"/>
                    <a:pt x="375634" y="386551"/>
                  </a:cubicBezTo>
                  <a:cubicBezTo>
                    <a:pt x="373835" y="412824"/>
                    <a:pt x="376714" y="439456"/>
                    <a:pt x="378514" y="465728"/>
                  </a:cubicBezTo>
                  <a:cubicBezTo>
                    <a:pt x="379234" y="474366"/>
                    <a:pt x="384274" y="483003"/>
                    <a:pt x="387874" y="491281"/>
                  </a:cubicBezTo>
                  <a:cubicBezTo>
                    <a:pt x="402633" y="527631"/>
                    <a:pt x="423871" y="560381"/>
                    <a:pt x="449429" y="589893"/>
                  </a:cubicBezTo>
                  <a:cubicBezTo>
                    <a:pt x="461668" y="603929"/>
                    <a:pt x="473548" y="617965"/>
                    <a:pt x="485067" y="632720"/>
                  </a:cubicBezTo>
                  <a:cubicBezTo>
                    <a:pt x="506665" y="660072"/>
                    <a:pt x="533303" y="680587"/>
                    <a:pt x="563901" y="697502"/>
                  </a:cubicBezTo>
                  <a:cubicBezTo>
                    <a:pt x="570021" y="701101"/>
                    <a:pt x="576140" y="705419"/>
                    <a:pt x="581900" y="709738"/>
                  </a:cubicBezTo>
                  <a:cubicBezTo>
                    <a:pt x="616817" y="737450"/>
                    <a:pt x="658934" y="748607"/>
                    <a:pt x="701411" y="759404"/>
                  </a:cubicBezTo>
                  <a:cubicBezTo>
                    <a:pt x="720850" y="764802"/>
                    <a:pt x="740649" y="770561"/>
                    <a:pt x="759727" y="777759"/>
                  </a:cubicBezTo>
                  <a:cubicBezTo>
                    <a:pt x="789965" y="788556"/>
                    <a:pt x="822003" y="789275"/>
                    <a:pt x="853321" y="793954"/>
                  </a:cubicBezTo>
                  <a:cubicBezTo>
                    <a:pt x="864120" y="795394"/>
                    <a:pt x="875639" y="795753"/>
                    <a:pt x="886438" y="797193"/>
                  </a:cubicBezTo>
                  <a:cubicBezTo>
                    <a:pt x="890398" y="797913"/>
                    <a:pt x="894358" y="799352"/>
                    <a:pt x="897237" y="801512"/>
                  </a:cubicBezTo>
                  <a:cubicBezTo>
                    <a:pt x="908037" y="810149"/>
                    <a:pt x="914876" y="837142"/>
                    <a:pt x="910197" y="850098"/>
                  </a:cubicBezTo>
                  <a:cubicBezTo>
                    <a:pt x="900117" y="878890"/>
                    <a:pt x="881399" y="900123"/>
                    <a:pt x="853321" y="912720"/>
                  </a:cubicBezTo>
                  <a:cubicBezTo>
                    <a:pt x="839282" y="919198"/>
                    <a:pt x="824883" y="926756"/>
                    <a:pt x="810844" y="933954"/>
                  </a:cubicBezTo>
                  <a:cubicBezTo>
                    <a:pt x="806884" y="936113"/>
                    <a:pt x="803644" y="938992"/>
                    <a:pt x="797525" y="942951"/>
                  </a:cubicBezTo>
                  <a:cubicBezTo>
                    <a:pt x="812284" y="945830"/>
                    <a:pt x="824163" y="947630"/>
                    <a:pt x="835682" y="950149"/>
                  </a:cubicBezTo>
                  <a:cubicBezTo>
                    <a:pt x="846481" y="952668"/>
                    <a:pt x="852241" y="960226"/>
                    <a:pt x="850801" y="972463"/>
                  </a:cubicBezTo>
                  <a:cubicBezTo>
                    <a:pt x="848281" y="993337"/>
                    <a:pt x="845761" y="1014571"/>
                    <a:pt x="839642" y="1034725"/>
                  </a:cubicBezTo>
                  <a:cubicBezTo>
                    <a:pt x="837122" y="1044442"/>
                    <a:pt x="828482" y="1053799"/>
                    <a:pt x="820203" y="1060637"/>
                  </a:cubicBezTo>
                  <a:cubicBezTo>
                    <a:pt x="806884" y="1071434"/>
                    <a:pt x="792125" y="1079712"/>
                    <a:pt x="778446" y="1087989"/>
                  </a:cubicBezTo>
                  <a:cubicBezTo>
                    <a:pt x="784565" y="1093748"/>
                    <a:pt x="791045" y="1098786"/>
                    <a:pt x="795725" y="1104545"/>
                  </a:cubicBezTo>
                  <a:cubicBezTo>
                    <a:pt x="801124" y="1112103"/>
                    <a:pt x="796445" y="1119300"/>
                    <a:pt x="793565" y="1126858"/>
                  </a:cubicBezTo>
                  <a:cubicBezTo>
                    <a:pt x="789965" y="1136575"/>
                    <a:pt x="786365" y="1147372"/>
                    <a:pt x="786725" y="1157809"/>
                  </a:cubicBezTo>
                  <a:cubicBezTo>
                    <a:pt x="788525" y="1187321"/>
                    <a:pt x="773766" y="1209275"/>
                    <a:pt x="756487" y="1230508"/>
                  </a:cubicBezTo>
                  <a:cubicBezTo>
                    <a:pt x="724450" y="1268658"/>
                    <a:pt x="684133" y="1295290"/>
                    <a:pt x="635176" y="1303567"/>
                  </a:cubicBezTo>
                  <a:cubicBezTo>
                    <a:pt x="584780" y="1312205"/>
                    <a:pt x="533663" y="1321562"/>
                    <a:pt x="481827" y="1311485"/>
                  </a:cubicBezTo>
                  <a:cubicBezTo>
                    <a:pt x="478587" y="1310765"/>
                    <a:pt x="475347" y="1310765"/>
                    <a:pt x="472108" y="1310765"/>
                  </a:cubicBezTo>
                  <a:cubicBezTo>
                    <a:pt x="419551" y="1310765"/>
                    <a:pt x="373475" y="1290971"/>
                    <a:pt x="327038" y="1269017"/>
                  </a:cubicBezTo>
                  <a:cubicBezTo>
                    <a:pt x="268722" y="1241665"/>
                    <a:pt x="224805" y="1197398"/>
                    <a:pt x="177289" y="1156730"/>
                  </a:cubicBezTo>
                  <a:cubicBezTo>
                    <a:pt x="136251" y="1121820"/>
                    <a:pt x="108533" y="1077193"/>
                    <a:pt x="81535" y="1031486"/>
                  </a:cubicBezTo>
                  <a:cubicBezTo>
                    <a:pt x="80095" y="1029326"/>
                    <a:pt x="78655" y="1026807"/>
                    <a:pt x="77215" y="1024648"/>
                  </a:cubicBezTo>
                  <a:cubicBezTo>
                    <a:pt x="18899" y="951949"/>
                    <a:pt x="5940" y="865214"/>
                    <a:pt x="1260" y="775959"/>
                  </a:cubicBezTo>
                  <a:cubicBezTo>
                    <a:pt x="-2339" y="704340"/>
                    <a:pt x="2340" y="633440"/>
                    <a:pt x="8100" y="562181"/>
                  </a:cubicBezTo>
                  <a:cubicBezTo>
                    <a:pt x="13140" y="496679"/>
                    <a:pt x="32578" y="435137"/>
                    <a:pt x="55977" y="374675"/>
                  </a:cubicBezTo>
                  <a:cubicBezTo>
                    <a:pt x="79375" y="313852"/>
                    <a:pt x="113573" y="259147"/>
                    <a:pt x="158570" y="212001"/>
                  </a:cubicBezTo>
                  <a:cubicBezTo>
                    <a:pt x="184848" y="184289"/>
                    <a:pt x="212206" y="157297"/>
                    <a:pt x="247844" y="140381"/>
                  </a:cubicBezTo>
                  <a:cubicBezTo>
                    <a:pt x="257203" y="136063"/>
                    <a:pt x="264042" y="125266"/>
                    <a:pt x="270162" y="116628"/>
                  </a:cubicBezTo>
                  <a:cubicBezTo>
                    <a:pt x="291760" y="85677"/>
                    <a:pt x="311919" y="54006"/>
                    <a:pt x="333877" y="23415"/>
                  </a:cubicBezTo>
                  <a:cubicBezTo>
                    <a:pt x="344137" y="9379"/>
                    <a:pt x="355026" y="1821"/>
                    <a:pt x="366815" y="2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A3EFC59E-39DA-9945-9D9E-770AD54CBE1E}"/>
                </a:ext>
              </a:extLst>
            </p:cNvPr>
            <p:cNvSpPr>
              <a:spLocks noChangeArrowheads="1"/>
            </p:cNvSpPr>
            <p:nvPr/>
          </p:nvSpPr>
          <p:spPr bwMode="auto">
            <a:xfrm rot="20638361">
              <a:off x="-24680" y="2740517"/>
              <a:ext cx="785794" cy="1101723"/>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9" name="Freeform 8">
              <a:extLst>
                <a:ext uri="{FF2B5EF4-FFF2-40B4-BE49-F238E27FC236}">
                  <a16:creationId xmlns="" xmlns:a16="http://schemas.microsoft.com/office/drawing/2014/main" id="{2591523F-8E2E-D64B-81C6-FDE3138E0B24}"/>
                </a:ext>
              </a:extLst>
            </p:cNvPr>
            <p:cNvSpPr>
              <a:spLocks noChangeArrowheads="1"/>
            </p:cNvSpPr>
            <p:nvPr/>
          </p:nvSpPr>
          <p:spPr bwMode="auto">
            <a:xfrm>
              <a:off x="126129" y="4526452"/>
              <a:ext cx="739757" cy="900110"/>
            </a:xfrm>
            <a:custGeom>
              <a:avLst/>
              <a:gdLst>
                <a:gd name="connsiteX0" fmla="*/ 152209 w 815639"/>
                <a:gd name="connsiteY0" fmla="*/ 845876 h 993894"/>
                <a:gd name="connsiteX1" fmla="*/ 165603 w 815639"/>
                <a:gd name="connsiteY1" fmla="*/ 883610 h 993894"/>
                <a:gd name="connsiteX2" fmla="*/ 152209 w 815639"/>
                <a:gd name="connsiteY2" fmla="*/ 845876 h 993894"/>
                <a:gd name="connsiteX3" fmla="*/ 131978 w 815639"/>
                <a:gd name="connsiteY3" fmla="*/ 798251 h 993894"/>
                <a:gd name="connsiteX4" fmla="*/ 126071 w 815639"/>
                <a:gd name="connsiteY4" fmla="*/ 864570 h 993894"/>
                <a:gd name="connsiteX5" fmla="*/ 116841 w 815639"/>
                <a:gd name="connsiteY5" fmla="*/ 822496 h 993894"/>
                <a:gd name="connsiteX6" fmla="*/ 131978 w 815639"/>
                <a:gd name="connsiteY6" fmla="*/ 798251 h 993894"/>
                <a:gd name="connsiteX7" fmla="*/ 110653 w 815639"/>
                <a:gd name="connsiteY7" fmla="*/ 753801 h 993894"/>
                <a:gd name="connsiteX8" fmla="*/ 114615 w 815639"/>
                <a:gd name="connsiteY8" fmla="*/ 772157 h 993894"/>
                <a:gd name="connsiteX9" fmla="*/ 112094 w 815639"/>
                <a:gd name="connsiteY9" fmla="*/ 789433 h 993894"/>
                <a:gd name="connsiteX10" fmla="*/ 98407 w 815639"/>
                <a:gd name="connsiteY10" fmla="*/ 842341 h 993894"/>
                <a:gd name="connsiteX11" fmla="*/ 110653 w 815639"/>
                <a:gd name="connsiteY11" fmla="*/ 753801 h 993894"/>
                <a:gd name="connsiteX12" fmla="*/ 308029 w 815639"/>
                <a:gd name="connsiteY12" fmla="*/ 578096 h 993894"/>
                <a:gd name="connsiteX13" fmla="*/ 289932 w 815639"/>
                <a:gd name="connsiteY13" fmla="*/ 589303 h 993894"/>
                <a:gd name="connsiteX14" fmla="*/ 234471 w 815639"/>
                <a:gd name="connsiteY14" fmla="*/ 626030 h 993894"/>
                <a:gd name="connsiteX15" fmla="*/ 234471 w 815639"/>
                <a:gd name="connsiteY15" fmla="*/ 652675 h 993894"/>
                <a:gd name="connsiteX16" fmla="*/ 239513 w 815639"/>
                <a:gd name="connsiteY16" fmla="*/ 655916 h 993894"/>
                <a:gd name="connsiteX17" fmla="*/ 244915 w 815639"/>
                <a:gd name="connsiteY17" fmla="*/ 680400 h 993894"/>
                <a:gd name="connsiteX18" fmla="*/ 209621 w 815639"/>
                <a:gd name="connsiteY18" fmla="*/ 704165 h 993894"/>
                <a:gd name="connsiteX19" fmla="*/ 176489 w 815639"/>
                <a:gd name="connsiteY19" fmla="*/ 682201 h 993894"/>
                <a:gd name="connsiteX20" fmla="*/ 175769 w 815639"/>
                <a:gd name="connsiteY20" fmla="*/ 654475 h 993894"/>
                <a:gd name="connsiteX21" fmla="*/ 175769 w 815639"/>
                <a:gd name="connsiteY21" fmla="*/ 607306 h 993894"/>
                <a:gd name="connsiteX22" fmla="*/ 101580 w 815639"/>
                <a:gd name="connsiteY22" fmla="*/ 628551 h 993894"/>
                <a:gd name="connsiteX23" fmla="*/ 74210 w 815639"/>
                <a:gd name="connsiteY23" fmla="*/ 651235 h 993894"/>
                <a:gd name="connsiteX24" fmla="*/ 29553 w 815639"/>
                <a:gd name="connsiteY24" fmla="*/ 736211 h 993894"/>
                <a:gd name="connsiteX25" fmla="*/ 27032 w 815639"/>
                <a:gd name="connsiteY25" fmla="*/ 785181 h 993894"/>
                <a:gd name="connsiteX26" fmla="*/ 45039 w 815639"/>
                <a:gd name="connsiteY26" fmla="*/ 847833 h 993894"/>
                <a:gd name="connsiteX27" fmla="*/ 144797 w 815639"/>
                <a:gd name="connsiteY27" fmla="*/ 947212 h 993894"/>
                <a:gd name="connsiteX28" fmla="*/ 231590 w 815639"/>
                <a:gd name="connsiteY28" fmla="*/ 945772 h 993894"/>
                <a:gd name="connsiteX29" fmla="*/ 284890 w 815639"/>
                <a:gd name="connsiteY29" fmla="*/ 929929 h 993894"/>
                <a:gd name="connsiteX30" fmla="*/ 322344 w 815639"/>
                <a:gd name="connsiteY30" fmla="*/ 913366 h 993894"/>
                <a:gd name="connsiteX31" fmla="*/ 394012 w 815639"/>
                <a:gd name="connsiteY31" fmla="*/ 805344 h 993894"/>
                <a:gd name="connsiteX32" fmla="*/ 390770 w 815639"/>
                <a:gd name="connsiteY32" fmla="*/ 660597 h 993894"/>
                <a:gd name="connsiteX33" fmla="*/ 328827 w 815639"/>
                <a:gd name="connsiteY33" fmla="*/ 582822 h 993894"/>
                <a:gd name="connsiteX34" fmla="*/ 308029 w 815639"/>
                <a:gd name="connsiteY34" fmla="*/ 578096 h 993894"/>
                <a:gd name="connsiteX35" fmla="*/ 624094 w 815639"/>
                <a:gd name="connsiteY35" fmla="*/ 352153 h 993894"/>
                <a:gd name="connsiteX36" fmla="*/ 591727 w 815639"/>
                <a:gd name="connsiteY36" fmla="*/ 374342 h 993894"/>
                <a:gd name="connsiteX37" fmla="*/ 561835 w 815639"/>
                <a:gd name="connsiteY37" fmla="*/ 424031 h 993894"/>
                <a:gd name="connsiteX38" fmla="*/ 581283 w 815639"/>
                <a:gd name="connsiteY38" fmla="*/ 437354 h 993894"/>
                <a:gd name="connsiteX39" fmla="*/ 602531 w 815639"/>
                <a:gd name="connsiteY39" fmla="*/ 441315 h 993894"/>
                <a:gd name="connsiteX40" fmla="*/ 593527 w 815639"/>
                <a:gd name="connsiteY40" fmla="*/ 478762 h 993894"/>
                <a:gd name="connsiteX41" fmla="*/ 558864 w 815639"/>
                <a:gd name="connsiteY41" fmla="*/ 508242 h 993894"/>
                <a:gd name="connsiteX42" fmla="*/ 539183 w 815639"/>
                <a:gd name="connsiteY42" fmla="*/ 509794 h 993894"/>
                <a:gd name="connsiteX43" fmla="*/ 517178 w 815639"/>
                <a:gd name="connsiteY43" fmla="*/ 511528 h 993894"/>
                <a:gd name="connsiteX44" fmla="*/ 503493 w 815639"/>
                <a:gd name="connsiteY44" fmla="*/ 504687 h 993894"/>
                <a:gd name="connsiteX45" fmla="*/ 536266 w 815639"/>
                <a:gd name="connsiteY45" fmla="*/ 488844 h 993894"/>
                <a:gd name="connsiteX46" fmla="*/ 561115 w 815639"/>
                <a:gd name="connsiteY46" fmla="*/ 462559 h 993894"/>
                <a:gd name="connsiteX47" fmla="*/ 559675 w 815639"/>
                <a:gd name="connsiteY47" fmla="*/ 460758 h 993894"/>
                <a:gd name="connsiteX48" fmla="*/ 500612 w 815639"/>
                <a:gd name="connsiteY48" fmla="*/ 465799 h 993894"/>
                <a:gd name="connsiteX49" fmla="*/ 440109 w 815639"/>
                <a:gd name="connsiteY49" fmla="*/ 522330 h 993894"/>
                <a:gd name="connsiteX50" fmla="*/ 421022 w 815639"/>
                <a:gd name="connsiteY50" fmla="*/ 614148 h 993894"/>
                <a:gd name="connsiteX51" fmla="*/ 441910 w 815639"/>
                <a:gd name="connsiteY51" fmla="*/ 682201 h 993894"/>
                <a:gd name="connsiteX52" fmla="*/ 451772 w 815639"/>
                <a:gd name="connsiteY52" fmla="*/ 698048 h 993894"/>
                <a:gd name="connsiteX53" fmla="*/ 451994 w 815639"/>
                <a:gd name="connsiteY53" fmla="*/ 698404 h 993894"/>
                <a:gd name="connsiteX54" fmla="*/ 489448 w 815639"/>
                <a:gd name="connsiteY54" fmla="*/ 724329 h 993894"/>
                <a:gd name="connsiteX55" fmla="*/ 528343 w 815639"/>
                <a:gd name="connsiteY55" fmla="*/ 743413 h 993894"/>
                <a:gd name="connsiteX56" fmla="*/ 554272 w 815639"/>
                <a:gd name="connsiteY56" fmla="*/ 752054 h 993894"/>
                <a:gd name="connsiteX57" fmla="*/ 611174 w 815639"/>
                <a:gd name="connsiteY57" fmla="*/ 757095 h 993894"/>
                <a:gd name="connsiteX58" fmla="*/ 651870 w 815639"/>
                <a:gd name="connsiteY58" fmla="*/ 752054 h 993894"/>
                <a:gd name="connsiteX59" fmla="*/ 674198 w 815639"/>
                <a:gd name="connsiteY59" fmla="*/ 743773 h 993894"/>
                <a:gd name="connsiteX60" fmla="*/ 746586 w 815639"/>
                <a:gd name="connsiteY60" fmla="*/ 680040 h 993894"/>
                <a:gd name="connsiteX61" fmla="*/ 767113 w 815639"/>
                <a:gd name="connsiteY61" fmla="*/ 501806 h 993894"/>
                <a:gd name="connsiteX62" fmla="*/ 663754 w 815639"/>
                <a:gd name="connsiteY62" fmla="*/ 357779 h 993894"/>
                <a:gd name="connsiteX63" fmla="*/ 624094 w 815639"/>
                <a:gd name="connsiteY63" fmla="*/ 352153 h 993894"/>
                <a:gd name="connsiteX64" fmla="*/ 193775 w 815639"/>
                <a:gd name="connsiteY64" fmla="*/ 340495 h 993894"/>
                <a:gd name="connsiteX65" fmla="*/ 192695 w 815639"/>
                <a:gd name="connsiteY65" fmla="*/ 439874 h 993894"/>
                <a:gd name="connsiteX66" fmla="*/ 191975 w 815639"/>
                <a:gd name="connsiteY66" fmla="*/ 611627 h 993894"/>
                <a:gd name="connsiteX67" fmla="*/ 204940 w 815639"/>
                <a:gd name="connsiteY67" fmla="*/ 674639 h 993894"/>
                <a:gd name="connsiteX68" fmla="*/ 209982 w 815639"/>
                <a:gd name="connsiteY68" fmla="*/ 664917 h 993894"/>
                <a:gd name="connsiteX69" fmla="*/ 206020 w 815639"/>
                <a:gd name="connsiteY69" fmla="*/ 588223 h 993894"/>
                <a:gd name="connsiteX70" fmla="*/ 204580 w 815639"/>
                <a:gd name="connsiteY70" fmla="*/ 481282 h 993894"/>
                <a:gd name="connsiteX71" fmla="*/ 208541 w 815639"/>
                <a:gd name="connsiteY71" fmla="*/ 448156 h 993894"/>
                <a:gd name="connsiteX72" fmla="*/ 198817 w 815639"/>
                <a:gd name="connsiteY72" fmla="*/ 359939 h 993894"/>
                <a:gd name="connsiteX73" fmla="*/ 193775 w 815639"/>
                <a:gd name="connsiteY73" fmla="*/ 340495 h 993894"/>
                <a:gd name="connsiteX74" fmla="*/ 194496 w 815639"/>
                <a:gd name="connsiteY74" fmla="*/ 240396 h 993894"/>
                <a:gd name="connsiteX75" fmla="*/ 200978 w 815639"/>
                <a:gd name="connsiteY75" fmla="*/ 262000 h 993894"/>
                <a:gd name="connsiteX76" fmla="*/ 219705 w 815639"/>
                <a:gd name="connsiteY76" fmla="*/ 395946 h 993894"/>
                <a:gd name="connsiteX77" fmla="*/ 225107 w 815639"/>
                <a:gd name="connsiteY77" fmla="*/ 515129 h 993894"/>
                <a:gd name="connsiteX78" fmla="*/ 226548 w 815639"/>
                <a:gd name="connsiteY78" fmla="*/ 524851 h 993894"/>
                <a:gd name="connsiteX79" fmla="*/ 233751 w 815639"/>
                <a:gd name="connsiteY79" fmla="*/ 593624 h 993894"/>
                <a:gd name="connsiteX80" fmla="*/ 266523 w 815639"/>
                <a:gd name="connsiteY80" fmla="*/ 559417 h 993894"/>
                <a:gd name="connsiteX81" fmla="*/ 342872 w 815639"/>
                <a:gd name="connsiteY81" fmla="*/ 547175 h 993894"/>
                <a:gd name="connsiteX82" fmla="*/ 373124 w 815639"/>
                <a:gd name="connsiteY82" fmla="*/ 565899 h 993894"/>
                <a:gd name="connsiteX83" fmla="*/ 387169 w 815639"/>
                <a:gd name="connsiteY83" fmla="*/ 575980 h 993894"/>
                <a:gd name="connsiteX84" fmla="*/ 488728 w 815639"/>
                <a:gd name="connsiteY84" fmla="*/ 435193 h 993894"/>
                <a:gd name="connsiteX85" fmla="*/ 424983 w 815639"/>
                <a:gd name="connsiteY85" fmla="*/ 409268 h 993894"/>
                <a:gd name="connsiteX86" fmla="*/ 338550 w 815639"/>
                <a:gd name="connsiteY86" fmla="*/ 365700 h 993894"/>
                <a:gd name="connsiteX87" fmla="*/ 318743 w 815639"/>
                <a:gd name="connsiteY87" fmla="*/ 358859 h 993894"/>
                <a:gd name="connsiteX88" fmla="*/ 293893 w 815639"/>
                <a:gd name="connsiteY88" fmla="*/ 347697 h 993894"/>
                <a:gd name="connsiteX89" fmla="*/ 205660 w 815639"/>
                <a:gd name="connsiteY89" fmla="*/ 251918 h 993894"/>
                <a:gd name="connsiteX90" fmla="*/ 194496 w 815639"/>
                <a:gd name="connsiteY90" fmla="*/ 240396 h 993894"/>
                <a:gd name="connsiteX91" fmla="*/ 122108 w 815639"/>
                <a:gd name="connsiteY91" fmla="*/ 121933 h 993894"/>
                <a:gd name="connsiteX92" fmla="*/ 121028 w 815639"/>
                <a:gd name="connsiteY92" fmla="*/ 125174 h 993894"/>
                <a:gd name="connsiteX93" fmla="*/ 122468 w 815639"/>
                <a:gd name="connsiteY93" fmla="*/ 130935 h 993894"/>
                <a:gd name="connsiteX94" fmla="*/ 150919 w 815639"/>
                <a:gd name="connsiteY94" fmla="*/ 209790 h 993894"/>
                <a:gd name="connsiteX95" fmla="*/ 182971 w 815639"/>
                <a:gd name="connsiteY95" fmla="*/ 291526 h 993894"/>
                <a:gd name="connsiteX96" fmla="*/ 160283 w 815639"/>
                <a:gd name="connsiteY96" fmla="*/ 178104 h 993894"/>
                <a:gd name="connsiteX97" fmla="*/ 191975 w 815639"/>
                <a:gd name="connsiteY97" fmla="*/ 192147 h 993894"/>
                <a:gd name="connsiteX98" fmla="*/ 295694 w 815639"/>
                <a:gd name="connsiteY98" fmla="*/ 308449 h 993894"/>
                <a:gd name="connsiteX99" fmla="*/ 321264 w 815639"/>
                <a:gd name="connsiteY99" fmla="*/ 330053 h 993894"/>
                <a:gd name="connsiteX100" fmla="*/ 360519 w 815639"/>
                <a:gd name="connsiteY100" fmla="*/ 352738 h 993894"/>
                <a:gd name="connsiteX101" fmla="*/ 372043 w 815639"/>
                <a:gd name="connsiteY101" fmla="*/ 358139 h 993894"/>
                <a:gd name="connsiteX102" fmla="*/ 373844 w 815639"/>
                <a:gd name="connsiteY102" fmla="*/ 355258 h 993894"/>
                <a:gd name="connsiteX103" fmla="*/ 357278 w 815639"/>
                <a:gd name="connsiteY103" fmla="*/ 342656 h 993894"/>
                <a:gd name="connsiteX104" fmla="*/ 193415 w 815639"/>
                <a:gd name="connsiteY104" fmla="*/ 180265 h 993894"/>
                <a:gd name="connsiteX105" fmla="*/ 122108 w 815639"/>
                <a:gd name="connsiteY105" fmla="*/ 121933 h 993894"/>
                <a:gd name="connsiteX106" fmla="*/ 83934 w 815639"/>
                <a:gd name="connsiteY106" fmla="*/ 27235 h 993894"/>
                <a:gd name="connsiteX107" fmla="*/ 72769 w 815639"/>
                <a:gd name="connsiteY107" fmla="*/ 64682 h 993894"/>
                <a:gd name="connsiteX108" fmla="*/ 103021 w 815639"/>
                <a:gd name="connsiteY108" fmla="*/ 106810 h 993894"/>
                <a:gd name="connsiteX109" fmla="*/ 112744 w 815639"/>
                <a:gd name="connsiteY109" fmla="*/ 113292 h 993894"/>
                <a:gd name="connsiteX110" fmla="*/ 116706 w 815639"/>
                <a:gd name="connsiteY110" fmla="*/ 110411 h 993894"/>
                <a:gd name="connsiteX111" fmla="*/ 83934 w 815639"/>
                <a:gd name="connsiteY111" fmla="*/ 27235 h 993894"/>
                <a:gd name="connsiteX112" fmla="*/ 83168 w 815639"/>
                <a:gd name="connsiteY112" fmla="*/ 5 h 993894"/>
                <a:gd name="connsiteX113" fmla="*/ 111304 w 815639"/>
                <a:gd name="connsiteY113" fmla="*/ 18594 h 993894"/>
                <a:gd name="connsiteX114" fmla="*/ 127870 w 815639"/>
                <a:gd name="connsiteY114" fmla="*/ 45239 h 993894"/>
                <a:gd name="connsiteX115" fmla="*/ 162083 w 815639"/>
                <a:gd name="connsiteY115" fmla="*/ 105010 h 993894"/>
                <a:gd name="connsiteX116" fmla="*/ 241313 w 815639"/>
                <a:gd name="connsiteY116" fmla="*/ 202229 h 993894"/>
                <a:gd name="connsiteX117" fmla="*/ 375645 w 815639"/>
                <a:gd name="connsiteY117" fmla="*/ 318531 h 993894"/>
                <a:gd name="connsiteX118" fmla="*/ 459917 w 815639"/>
                <a:gd name="connsiteY118" fmla="*/ 373982 h 993894"/>
                <a:gd name="connsiteX119" fmla="*/ 533024 w 815639"/>
                <a:gd name="connsiteY119" fmla="*/ 408548 h 993894"/>
                <a:gd name="connsiteX120" fmla="*/ 554993 w 815639"/>
                <a:gd name="connsiteY120" fmla="*/ 374702 h 993894"/>
                <a:gd name="connsiteX121" fmla="*/ 626660 w 815639"/>
                <a:gd name="connsiteY121" fmla="*/ 317091 h 993894"/>
                <a:gd name="connsiteX122" fmla="*/ 679600 w 815639"/>
                <a:gd name="connsiteY122" fmla="*/ 325372 h 993894"/>
                <a:gd name="connsiteX123" fmla="*/ 781879 w 815639"/>
                <a:gd name="connsiteY123" fmla="*/ 432673 h 993894"/>
                <a:gd name="connsiteX124" fmla="*/ 786921 w 815639"/>
                <a:gd name="connsiteY124" fmla="*/ 686162 h 993894"/>
                <a:gd name="connsiteX125" fmla="*/ 687163 w 815639"/>
                <a:gd name="connsiteY125" fmla="*/ 776539 h 993894"/>
                <a:gd name="connsiteX126" fmla="*/ 650789 w 815639"/>
                <a:gd name="connsiteY126" fmla="*/ 787341 h 993894"/>
                <a:gd name="connsiteX127" fmla="*/ 617657 w 815639"/>
                <a:gd name="connsiteY127" fmla="*/ 789141 h 993894"/>
                <a:gd name="connsiteX128" fmla="*/ 558594 w 815639"/>
                <a:gd name="connsiteY128" fmla="*/ 782660 h 993894"/>
                <a:gd name="connsiteX129" fmla="*/ 531584 w 815639"/>
                <a:gd name="connsiteY129" fmla="*/ 777259 h 993894"/>
                <a:gd name="connsiteX130" fmla="*/ 448752 w 815639"/>
                <a:gd name="connsiteY130" fmla="*/ 724329 h 993894"/>
                <a:gd name="connsiteX131" fmla="*/ 441910 w 815639"/>
                <a:gd name="connsiteY131" fmla="*/ 719288 h 993894"/>
                <a:gd name="connsiteX132" fmla="*/ 437588 w 815639"/>
                <a:gd name="connsiteY132" fmla="*/ 780500 h 993894"/>
                <a:gd name="connsiteX133" fmla="*/ 368082 w 815639"/>
                <a:gd name="connsiteY133" fmla="*/ 928128 h 993894"/>
                <a:gd name="connsiteX134" fmla="*/ 298575 w 815639"/>
                <a:gd name="connsiteY134" fmla="*/ 968456 h 993894"/>
                <a:gd name="connsiteX135" fmla="*/ 224387 w 815639"/>
                <a:gd name="connsiteY135" fmla="*/ 989340 h 993894"/>
                <a:gd name="connsiteX136" fmla="*/ 191254 w 815639"/>
                <a:gd name="connsiteY136" fmla="*/ 993661 h 993894"/>
                <a:gd name="connsiteX137" fmla="*/ 94738 w 815639"/>
                <a:gd name="connsiteY137" fmla="*/ 966656 h 993894"/>
                <a:gd name="connsiteX138" fmla="*/ 70608 w 815639"/>
                <a:gd name="connsiteY138" fmla="*/ 946492 h 993894"/>
                <a:gd name="connsiteX139" fmla="*/ 12266 w 815639"/>
                <a:gd name="connsiteY139" fmla="*/ 838111 h 993894"/>
                <a:gd name="connsiteX140" fmla="*/ 1102 w 815639"/>
                <a:gd name="connsiteY140" fmla="*/ 779780 h 993894"/>
                <a:gd name="connsiteX141" fmla="*/ 11546 w 815639"/>
                <a:gd name="connsiteY141" fmla="*/ 710286 h 993894"/>
                <a:gd name="connsiteX142" fmla="*/ 41798 w 815639"/>
                <a:gd name="connsiteY142" fmla="*/ 652675 h 993894"/>
                <a:gd name="connsiteX143" fmla="*/ 136513 w 815639"/>
                <a:gd name="connsiteY143" fmla="*/ 597225 h 993894"/>
                <a:gd name="connsiteX144" fmla="*/ 175769 w 815639"/>
                <a:gd name="connsiteY144" fmla="*/ 595424 h 993894"/>
                <a:gd name="connsiteX145" fmla="*/ 176849 w 815639"/>
                <a:gd name="connsiteY145" fmla="*/ 552936 h 993894"/>
                <a:gd name="connsiteX146" fmla="*/ 169286 w 815639"/>
                <a:gd name="connsiteY146" fmla="*/ 416830 h 993894"/>
                <a:gd name="connsiteX147" fmla="*/ 167846 w 815639"/>
                <a:gd name="connsiteY147" fmla="*/ 373262 h 993894"/>
                <a:gd name="connsiteX148" fmla="*/ 145877 w 815639"/>
                <a:gd name="connsiteY148" fmla="*/ 279284 h 993894"/>
                <a:gd name="connsiteX149" fmla="*/ 118867 w 815639"/>
                <a:gd name="connsiteY149" fmla="*/ 197188 h 993894"/>
                <a:gd name="connsiteX150" fmla="*/ 100140 w 815639"/>
                <a:gd name="connsiteY150" fmla="*/ 162981 h 993894"/>
                <a:gd name="connsiteX151" fmla="*/ 77451 w 815639"/>
                <a:gd name="connsiteY151" fmla="*/ 126974 h 993894"/>
                <a:gd name="connsiteX152" fmla="*/ 48640 w 815639"/>
                <a:gd name="connsiteY152" fmla="*/ 68643 h 993894"/>
                <a:gd name="connsiteX153" fmla="*/ 55843 w 815639"/>
                <a:gd name="connsiteY153" fmla="*/ 20034 h 993894"/>
                <a:gd name="connsiteX154" fmla="*/ 83168 w 815639"/>
                <a:gd name="connsiteY154" fmla="*/ 5 h 99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15639" h="993894">
                  <a:moveTo>
                    <a:pt x="152209" y="845876"/>
                  </a:moveTo>
                  <a:cubicBezTo>
                    <a:pt x="170068" y="850272"/>
                    <a:pt x="175649" y="866392"/>
                    <a:pt x="165603" y="883610"/>
                  </a:cubicBezTo>
                  <a:cubicBezTo>
                    <a:pt x="154814" y="872986"/>
                    <a:pt x="155558" y="859065"/>
                    <a:pt x="152209" y="845876"/>
                  </a:cubicBezTo>
                  <a:close/>
                  <a:moveTo>
                    <a:pt x="131978" y="798251"/>
                  </a:moveTo>
                  <a:cubicBezTo>
                    <a:pt x="142315" y="820713"/>
                    <a:pt x="133085" y="840680"/>
                    <a:pt x="126071" y="864570"/>
                  </a:cubicBezTo>
                  <a:cubicBezTo>
                    <a:pt x="110934" y="849595"/>
                    <a:pt x="114995" y="835332"/>
                    <a:pt x="116841" y="822496"/>
                  </a:cubicBezTo>
                  <a:cubicBezTo>
                    <a:pt x="118318" y="813939"/>
                    <a:pt x="117579" y="802173"/>
                    <a:pt x="131978" y="798251"/>
                  </a:cubicBezTo>
                  <a:close/>
                  <a:moveTo>
                    <a:pt x="110653" y="753801"/>
                  </a:moveTo>
                  <a:cubicBezTo>
                    <a:pt x="112094" y="760639"/>
                    <a:pt x="114615" y="766398"/>
                    <a:pt x="114615" y="772157"/>
                  </a:cubicBezTo>
                  <a:cubicBezTo>
                    <a:pt x="115336" y="777915"/>
                    <a:pt x="113535" y="784034"/>
                    <a:pt x="112094" y="789433"/>
                  </a:cubicBezTo>
                  <a:cubicBezTo>
                    <a:pt x="107772" y="806709"/>
                    <a:pt x="103450" y="823625"/>
                    <a:pt x="98407" y="842341"/>
                  </a:cubicBezTo>
                  <a:cubicBezTo>
                    <a:pt x="72834" y="822905"/>
                    <a:pt x="79677" y="775396"/>
                    <a:pt x="110653" y="753801"/>
                  </a:cubicBezTo>
                  <a:close/>
                  <a:moveTo>
                    <a:pt x="308029" y="578096"/>
                  </a:moveTo>
                  <a:cubicBezTo>
                    <a:pt x="301997" y="579041"/>
                    <a:pt x="296414" y="582641"/>
                    <a:pt x="289932" y="589303"/>
                  </a:cubicBezTo>
                  <a:cubicBezTo>
                    <a:pt x="274086" y="605506"/>
                    <a:pt x="257159" y="619549"/>
                    <a:pt x="234471" y="626030"/>
                  </a:cubicBezTo>
                  <a:lnTo>
                    <a:pt x="234471" y="652675"/>
                  </a:lnTo>
                  <a:cubicBezTo>
                    <a:pt x="236272" y="653755"/>
                    <a:pt x="237712" y="654836"/>
                    <a:pt x="239513" y="655916"/>
                  </a:cubicBezTo>
                  <a:cubicBezTo>
                    <a:pt x="252838" y="664197"/>
                    <a:pt x="254278" y="669238"/>
                    <a:pt x="244915" y="680400"/>
                  </a:cubicBezTo>
                  <a:cubicBezTo>
                    <a:pt x="235551" y="691563"/>
                    <a:pt x="225107" y="701645"/>
                    <a:pt x="209621" y="704165"/>
                  </a:cubicBezTo>
                  <a:cubicBezTo>
                    <a:pt x="193415" y="707406"/>
                    <a:pt x="179010" y="698404"/>
                    <a:pt x="176489" y="682201"/>
                  </a:cubicBezTo>
                  <a:cubicBezTo>
                    <a:pt x="175408" y="672839"/>
                    <a:pt x="175769" y="663837"/>
                    <a:pt x="175769" y="654475"/>
                  </a:cubicBezTo>
                  <a:cubicBezTo>
                    <a:pt x="175769" y="639353"/>
                    <a:pt x="175769" y="624230"/>
                    <a:pt x="175769" y="607306"/>
                  </a:cubicBezTo>
                  <a:cubicBezTo>
                    <a:pt x="148398" y="612707"/>
                    <a:pt x="123549" y="616308"/>
                    <a:pt x="101580" y="628551"/>
                  </a:cubicBezTo>
                  <a:cubicBezTo>
                    <a:pt x="91496" y="634312"/>
                    <a:pt x="82133" y="642233"/>
                    <a:pt x="74210" y="651235"/>
                  </a:cubicBezTo>
                  <a:cubicBezTo>
                    <a:pt x="52241" y="675720"/>
                    <a:pt x="38916" y="705245"/>
                    <a:pt x="29553" y="736211"/>
                  </a:cubicBezTo>
                  <a:cubicBezTo>
                    <a:pt x="24871" y="751334"/>
                    <a:pt x="24511" y="769338"/>
                    <a:pt x="27032" y="785181"/>
                  </a:cubicBezTo>
                  <a:cubicBezTo>
                    <a:pt x="30273" y="806425"/>
                    <a:pt x="36395" y="828029"/>
                    <a:pt x="45039" y="847833"/>
                  </a:cubicBezTo>
                  <a:cubicBezTo>
                    <a:pt x="64846" y="893562"/>
                    <a:pt x="92937" y="932449"/>
                    <a:pt x="144797" y="947212"/>
                  </a:cubicBezTo>
                  <a:cubicBezTo>
                    <a:pt x="173968" y="955494"/>
                    <a:pt x="202419" y="958014"/>
                    <a:pt x="231590" y="945772"/>
                  </a:cubicBezTo>
                  <a:cubicBezTo>
                    <a:pt x="248516" y="938570"/>
                    <a:pt x="267243" y="935690"/>
                    <a:pt x="284890" y="929929"/>
                  </a:cubicBezTo>
                  <a:cubicBezTo>
                    <a:pt x="297495" y="925608"/>
                    <a:pt x="310820" y="920567"/>
                    <a:pt x="322344" y="913366"/>
                  </a:cubicBezTo>
                  <a:cubicBezTo>
                    <a:pt x="361239" y="887441"/>
                    <a:pt x="381047" y="848193"/>
                    <a:pt x="394012" y="805344"/>
                  </a:cubicBezTo>
                  <a:cubicBezTo>
                    <a:pt x="408057" y="756735"/>
                    <a:pt x="403015" y="708486"/>
                    <a:pt x="390770" y="660597"/>
                  </a:cubicBezTo>
                  <a:cubicBezTo>
                    <a:pt x="381767" y="625310"/>
                    <a:pt x="361599" y="599025"/>
                    <a:pt x="328827" y="582822"/>
                  </a:cubicBezTo>
                  <a:cubicBezTo>
                    <a:pt x="320544" y="578861"/>
                    <a:pt x="314061" y="577151"/>
                    <a:pt x="308029" y="578096"/>
                  </a:cubicBezTo>
                  <a:close/>
                  <a:moveTo>
                    <a:pt x="624094" y="352153"/>
                  </a:moveTo>
                  <a:cubicBezTo>
                    <a:pt x="610904" y="354988"/>
                    <a:pt x="598929" y="362460"/>
                    <a:pt x="591727" y="374342"/>
                  </a:cubicBezTo>
                  <a:cubicBezTo>
                    <a:pt x="581643" y="390545"/>
                    <a:pt x="572279" y="407108"/>
                    <a:pt x="561835" y="424031"/>
                  </a:cubicBezTo>
                  <a:cubicBezTo>
                    <a:pt x="567598" y="427992"/>
                    <a:pt x="574800" y="432673"/>
                    <a:pt x="581283" y="437354"/>
                  </a:cubicBezTo>
                  <a:cubicBezTo>
                    <a:pt x="595328" y="430513"/>
                    <a:pt x="603611" y="431953"/>
                    <a:pt x="602531" y="441315"/>
                  </a:cubicBezTo>
                  <a:cubicBezTo>
                    <a:pt x="601450" y="453917"/>
                    <a:pt x="599650" y="467600"/>
                    <a:pt x="593527" y="478762"/>
                  </a:cubicBezTo>
                  <a:cubicBezTo>
                    <a:pt x="585244" y="494605"/>
                    <a:pt x="572639" y="503607"/>
                    <a:pt x="558864" y="508242"/>
                  </a:cubicBezTo>
                  <a:lnTo>
                    <a:pt x="539183" y="509794"/>
                  </a:lnTo>
                  <a:lnTo>
                    <a:pt x="517178" y="511528"/>
                  </a:lnTo>
                  <a:cubicBezTo>
                    <a:pt x="513937" y="511168"/>
                    <a:pt x="510696" y="508287"/>
                    <a:pt x="503493" y="504687"/>
                  </a:cubicBezTo>
                  <a:cubicBezTo>
                    <a:pt x="516458" y="498206"/>
                    <a:pt x="525822" y="492084"/>
                    <a:pt x="536266" y="488844"/>
                  </a:cubicBezTo>
                  <a:cubicBezTo>
                    <a:pt x="549951" y="484523"/>
                    <a:pt x="558594" y="476961"/>
                    <a:pt x="561115" y="462559"/>
                  </a:cubicBezTo>
                  <a:cubicBezTo>
                    <a:pt x="560395" y="461478"/>
                    <a:pt x="560035" y="460758"/>
                    <a:pt x="559675" y="460758"/>
                  </a:cubicBezTo>
                  <a:cubicBezTo>
                    <a:pt x="538426" y="446716"/>
                    <a:pt x="521500" y="447076"/>
                    <a:pt x="500612" y="465799"/>
                  </a:cubicBezTo>
                  <a:cubicBezTo>
                    <a:pt x="480084" y="484163"/>
                    <a:pt x="459196" y="501806"/>
                    <a:pt x="440109" y="522330"/>
                  </a:cubicBezTo>
                  <a:cubicBezTo>
                    <a:pt x="414539" y="549335"/>
                    <a:pt x="412379" y="580661"/>
                    <a:pt x="421022" y="614148"/>
                  </a:cubicBezTo>
                  <a:cubicBezTo>
                    <a:pt x="426784" y="637192"/>
                    <a:pt x="434347" y="659877"/>
                    <a:pt x="441910" y="682201"/>
                  </a:cubicBezTo>
                  <a:lnTo>
                    <a:pt x="451772" y="698048"/>
                  </a:lnTo>
                  <a:lnTo>
                    <a:pt x="451994" y="698404"/>
                  </a:lnTo>
                  <a:cubicBezTo>
                    <a:pt x="463878" y="707766"/>
                    <a:pt x="476483" y="716407"/>
                    <a:pt x="489448" y="724329"/>
                  </a:cubicBezTo>
                  <a:cubicBezTo>
                    <a:pt x="501692" y="731530"/>
                    <a:pt x="515018" y="737651"/>
                    <a:pt x="528343" y="743413"/>
                  </a:cubicBezTo>
                  <a:cubicBezTo>
                    <a:pt x="536626" y="747013"/>
                    <a:pt x="545269" y="750974"/>
                    <a:pt x="554272" y="752054"/>
                  </a:cubicBezTo>
                  <a:cubicBezTo>
                    <a:pt x="573000" y="754575"/>
                    <a:pt x="592447" y="754575"/>
                    <a:pt x="611174" y="757095"/>
                  </a:cubicBezTo>
                  <a:cubicBezTo>
                    <a:pt x="625580" y="758896"/>
                    <a:pt x="638905" y="757455"/>
                    <a:pt x="651870" y="752054"/>
                  </a:cubicBezTo>
                  <a:cubicBezTo>
                    <a:pt x="659432" y="749174"/>
                    <a:pt x="666635" y="746293"/>
                    <a:pt x="674198" y="743773"/>
                  </a:cubicBezTo>
                  <a:cubicBezTo>
                    <a:pt x="707691" y="732971"/>
                    <a:pt x="730740" y="708846"/>
                    <a:pt x="746586" y="680040"/>
                  </a:cubicBezTo>
                  <a:cubicBezTo>
                    <a:pt x="777557" y="624230"/>
                    <a:pt x="785480" y="563018"/>
                    <a:pt x="767113" y="501806"/>
                  </a:cubicBezTo>
                  <a:cubicBezTo>
                    <a:pt x="749467" y="442755"/>
                    <a:pt x="720296" y="390185"/>
                    <a:pt x="663754" y="357779"/>
                  </a:cubicBezTo>
                  <a:cubicBezTo>
                    <a:pt x="651689" y="351118"/>
                    <a:pt x="637284" y="349317"/>
                    <a:pt x="624094" y="352153"/>
                  </a:cubicBezTo>
                  <a:close/>
                  <a:moveTo>
                    <a:pt x="193775" y="340495"/>
                  </a:moveTo>
                  <a:cubicBezTo>
                    <a:pt x="191975" y="374342"/>
                    <a:pt x="190174" y="407108"/>
                    <a:pt x="192695" y="439874"/>
                  </a:cubicBezTo>
                  <a:cubicBezTo>
                    <a:pt x="197377" y="497125"/>
                    <a:pt x="198817" y="554376"/>
                    <a:pt x="191975" y="611627"/>
                  </a:cubicBezTo>
                  <a:cubicBezTo>
                    <a:pt x="189094" y="632511"/>
                    <a:pt x="198457" y="651235"/>
                    <a:pt x="204940" y="674639"/>
                  </a:cubicBezTo>
                  <a:cubicBezTo>
                    <a:pt x="208541" y="668158"/>
                    <a:pt x="209982" y="666718"/>
                    <a:pt x="209982" y="664917"/>
                  </a:cubicBezTo>
                  <a:cubicBezTo>
                    <a:pt x="208541" y="639353"/>
                    <a:pt x="206380" y="613788"/>
                    <a:pt x="206020" y="588223"/>
                  </a:cubicBezTo>
                  <a:cubicBezTo>
                    <a:pt x="204940" y="552576"/>
                    <a:pt x="204580" y="516929"/>
                    <a:pt x="204580" y="481282"/>
                  </a:cubicBezTo>
                  <a:cubicBezTo>
                    <a:pt x="204940" y="470480"/>
                    <a:pt x="209621" y="459318"/>
                    <a:pt x="208541" y="448156"/>
                  </a:cubicBezTo>
                  <a:cubicBezTo>
                    <a:pt x="206380" y="418990"/>
                    <a:pt x="202419" y="389465"/>
                    <a:pt x="198817" y="359939"/>
                  </a:cubicBezTo>
                  <a:cubicBezTo>
                    <a:pt x="197737" y="353458"/>
                    <a:pt x="195576" y="346977"/>
                    <a:pt x="193775" y="340495"/>
                  </a:cubicBezTo>
                  <a:close/>
                  <a:moveTo>
                    <a:pt x="194496" y="240396"/>
                  </a:moveTo>
                  <a:cubicBezTo>
                    <a:pt x="197737" y="250838"/>
                    <a:pt x="198817" y="256239"/>
                    <a:pt x="200978" y="262000"/>
                  </a:cubicBezTo>
                  <a:cubicBezTo>
                    <a:pt x="217184" y="305209"/>
                    <a:pt x="223307" y="349857"/>
                    <a:pt x="219705" y="395946"/>
                  </a:cubicBezTo>
                  <a:cubicBezTo>
                    <a:pt x="216464" y="435554"/>
                    <a:pt x="210702" y="475881"/>
                    <a:pt x="225107" y="515129"/>
                  </a:cubicBezTo>
                  <a:cubicBezTo>
                    <a:pt x="226188" y="518369"/>
                    <a:pt x="226188" y="521970"/>
                    <a:pt x="226548" y="524851"/>
                  </a:cubicBezTo>
                  <a:cubicBezTo>
                    <a:pt x="228349" y="545735"/>
                    <a:pt x="230870" y="566979"/>
                    <a:pt x="233751" y="593624"/>
                  </a:cubicBezTo>
                  <a:cubicBezTo>
                    <a:pt x="246716" y="580301"/>
                    <a:pt x="256079" y="569499"/>
                    <a:pt x="266523" y="559417"/>
                  </a:cubicBezTo>
                  <a:cubicBezTo>
                    <a:pt x="288852" y="537813"/>
                    <a:pt x="315142" y="533492"/>
                    <a:pt x="342872" y="547175"/>
                  </a:cubicBezTo>
                  <a:cubicBezTo>
                    <a:pt x="353676" y="552216"/>
                    <a:pt x="363040" y="559417"/>
                    <a:pt x="373124" y="565899"/>
                  </a:cubicBezTo>
                  <a:cubicBezTo>
                    <a:pt x="377085" y="568779"/>
                    <a:pt x="381047" y="571660"/>
                    <a:pt x="387169" y="575980"/>
                  </a:cubicBezTo>
                  <a:cubicBezTo>
                    <a:pt x="390770" y="506127"/>
                    <a:pt x="435067" y="467600"/>
                    <a:pt x="488728" y="435193"/>
                  </a:cubicBezTo>
                  <a:cubicBezTo>
                    <a:pt x="466399" y="426192"/>
                    <a:pt x="445511" y="418270"/>
                    <a:pt x="424983" y="409268"/>
                  </a:cubicBezTo>
                  <a:cubicBezTo>
                    <a:pt x="395452" y="395946"/>
                    <a:pt x="364480" y="386584"/>
                    <a:pt x="338550" y="365700"/>
                  </a:cubicBezTo>
                  <a:cubicBezTo>
                    <a:pt x="333509" y="361379"/>
                    <a:pt x="325586" y="359939"/>
                    <a:pt x="318743" y="358859"/>
                  </a:cubicBezTo>
                  <a:cubicBezTo>
                    <a:pt x="309019" y="357779"/>
                    <a:pt x="301456" y="354178"/>
                    <a:pt x="293893" y="347697"/>
                  </a:cubicBezTo>
                  <a:cubicBezTo>
                    <a:pt x="261121" y="319251"/>
                    <a:pt x="231590" y="287565"/>
                    <a:pt x="205660" y="251918"/>
                  </a:cubicBezTo>
                  <a:cubicBezTo>
                    <a:pt x="203499" y="249038"/>
                    <a:pt x="200618" y="246517"/>
                    <a:pt x="194496" y="240396"/>
                  </a:cubicBezTo>
                  <a:close/>
                  <a:moveTo>
                    <a:pt x="122108" y="121933"/>
                  </a:moveTo>
                  <a:cubicBezTo>
                    <a:pt x="121388" y="124094"/>
                    <a:pt x="120667" y="124814"/>
                    <a:pt x="121028" y="125174"/>
                  </a:cubicBezTo>
                  <a:cubicBezTo>
                    <a:pt x="121388" y="127334"/>
                    <a:pt x="121388" y="129495"/>
                    <a:pt x="122468" y="130935"/>
                  </a:cubicBezTo>
                  <a:cubicBezTo>
                    <a:pt x="141555" y="153619"/>
                    <a:pt x="146957" y="181345"/>
                    <a:pt x="150919" y="209790"/>
                  </a:cubicBezTo>
                  <a:cubicBezTo>
                    <a:pt x="155241" y="239316"/>
                    <a:pt x="168206" y="265601"/>
                    <a:pt x="182971" y="291526"/>
                  </a:cubicBezTo>
                  <a:cubicBezTo>
                    <a:pt x="175408" y="253719"/>
                    <a:pt x="167846" y="215551"/>
                    <a:pt x="160283" y="178104"/>
                  </a:cubicBezTo>
                  <a:cubicBezTo>
                    <a:pt x="177209" y="171263"/>
                    <a:pt x="184772" y="181705"/>
                    <a:pt x="191975" y="192147"/>
                  </a:cubicBezTo>
                  <a:cubicBezTo>
                    <a:pt x="221506" y="235355"/>
                    <a:pt x="258240" y="272442"/>
                    <a:pt x="295694" y="308449"/>
                  </a:cubicBezTo>
                  <a:cubicBezTo>
                    <a:pt x="303617" y="316371"/>
                    <a:pt x="311900" y="323932"/>
                    <a:pt x="321264" y="330053"/>
                  </a:cubicBezTo>
                  <a:cubicBezTo>
                    <a:pt x="333869" y="338695"/>
                    <a:pt x="347554" y="345536"/>
                    <a:pt x="360519" y="352738"/>
                  </a:cubicBezTo>
                  <a:cubicBezTo>
                    <a:pt x="364480" y="354898"/>
                    <a:pt x="368082" y="356338"/>
                    <a:pt x="372043" y="358139"/>
                  </a:cubicBezTo>
                  <a:lnTo>
                    <a:pt x="373844" y="355258"/>
                  </a:lnTo>
                  <a:cubicBezTo>
                    <a:pt x="368442" y="350937"/>
                    <a:pt x="363040" y="346616"/>
                    <a:pt x="357278" y="342656"/>
                  </a:cubicBezTo>
                  <a:cubicBezTo>
                    <a:pt x="292093" y="299087"/>
                    <a:pt x="238793" y="243637"/>
                    <a:pt x="193415" y="180265"/>
                  </a:cubicBezTo>
                  <a:cubicBezTo>
                    <a:pt x="173968" y="153259"/>
                    <a:pt x="146957" y="140297"/>
                    <a:pt x="122108" y="121933"/>
                  </a:cubicBezTo>
                  <a:close/>
                  <a:moveTo>
                    <a:pt x="83934" y="27235"/>
                  </a:moveTo>
                  <a:cubicBezTo>
                    <a:pt x="62325" y="40918"/>
                    <a:pt x="60525" y="45959"/>
                    <a:pt x="72769" y="64682"/>
                  </a:cubicBezTo>
                  <a:cubicBezTo>
                    <a:pt x="82133" y="79085"/>
                    <a:pt x="92577" y="92768"/>
                    <a:pt x="103021" y="106810"/>
                  </a:cubicBezTo>
                  <a:cubicBezTo>
                    <a:pt x="105182" y="109691"/>
                    <a:pt x="109503" y="111131"/>
                    <a:pt x="112744" y="113292"/>
                  </a:cubicBezTo>
                  <a:cubicBezTo>
                    <a:pt x="113825" y="112572"/>
                    <a:pt x="115265" y="111131"/>
                    <a:pt x="116706" y="110411"/>
                  </a:cubicBezTo>
                  <a:cubicBezTo>
                    <a:pt x="95458" y="86647"/>
                    <a:pt x="102661" y="52440"/>
                    <a:pt x="83934" y="27235"/>
                  </a:cubicBezTo>
                  <a:close/>
                  <a:moveTo>
                    <a:pt x="83168" y="5"/>
                  </a:moveTo>
                  <a:cubicBezTo>
                    <a:pt x="90686" y="-220"/>
                    <a:pt x="98339" y="5991"/>
                    <a:pt x="111304" y="18594"/>
                  </a:cubicBezTo>
                  <a:cubicBezTo>
                    <a:pt x="118507" y="25795"/>
                    <a:pt x="124629" y="35517"/>
                    <a:pt x="127870" y="45239"/>
                  </a:cubicBezTo>
                  <a:cubicBezTo>
                    <a:pt x="135793" y="67203"/>
                    <a:pt x="148398" y="86287"/>
                    <a:pt x="162083" y="105010"/>
                  </a:cubicBezTo>
                  <a:cubicBezTo>
                    <a:pt x="186573" y="139217"/>
                    <a:pt x="212863" y="171623"/>
                    <a:pt x="241313" y="202229"/>
                  </a:cubicBezTo>
                  <a:cubicBezTo>
                    <a:pt x="282009" y="245797"/>
                    <a:pt x="324505" y="287205"/>
                    <a:pt x="375645" y="318531"/>
                  </a:cubicBezTo>
                  <a:cubicBezTo>
                    <a:pt x="404455" y="336174"/>
                    <a:pt x="431106" y="357058"/>
                    <a:pt x="459917" y="373982"/>
                  </a:cubicBezTo>
                  <a:cubicBezTo>
                    <a:pt x="482605" y="386944"/>
                    <a:pt x="507455" y="396306"/>
                    <a:pt x="533024" y="408548"/>
                  </a:cubicBezTo>
                  <a:cubicBezTo>
                    <a:pt x="540947" y="396306"/>
                    <a:pt x="550311" y="386224"/>
                    <a:pt x="554993" y="374702"/>
                  </a:cubicBezTo>
                  <a:cubicBezTo>
                    <a:pt x="569038" y="342296"/>
                    <a:pt x="596048" y="327533"/>
                    <a:pt x="626660" y="317091"/>
                  </a:cubicBezTo>
                  <a:cubicBezTo>
                    <a:pt x="646107" y="310249"/>
                    <a:pt x="663034" y="317091"/>
                    <a:pt x="679600" y="325372"/>
                  </a:cubicBezTo>
                  <a:cubicBezTo>
                    <a:pt x="726778" y="349137"/>
                    <a:pt x="758110" y="387304"/>
                    <a:pt x="781879" y="432673"/>
                  </a:cubicBezTo>
                  <a:cubicBezTo>
                    <a:pt x="825456" y="516209"/>
                    <a:pt x="826536" y="601545"/>
                    <a:pt x="786921" y="686162"/>
                  </a:cubicBezTo>
                  <a:cubicBezTo>
                    <a:pt x="766753" y="729370"/>
                    <a:pt x="733981" y="761416"/>
                    <a:pt x="687163" y="776539"/>
                  </a:cubicBezTo>
                  <a:cubicBezTo>
                    <a:pt x="674918" y="780500"/>
                    <a:pt x="663034" y="785181"/>
                    <a:pt x="650789" y="787341"/>
                  </a:cubicBezTo>
                  <a:cubicBezTo>
                    <a:pt x="639985" y="789501"/>
                    <a:pt x="628821" y="789861"/>
                    <a:pt x="617657" y="789141"/>
                  </a:cubicBezTo>
                  <a:cubicBezTo>
                    <a:pt x="597849" y="788061"/>
                    <a:pt x="578041" y="785181"/>
                    <a:pt x="558594" y="782660"/>
                  </a:cubicBezTo>
                  <a:cubicBezTo>
                    <a:pt x="549231" y="781580"/>
                    <a:pt x="539507" y="781580"/>
                    <a:pt x="531584" y="777259"/>
                  </a:cubicBezTo>
                  <a:cubicBezTo>
                    <a:pt x="502773" y="761416"/>
                    <a:pt x="472161" y="748454"/>
                    <a:pt x="448752" y="724329"/>
                  </a:cubicBezTo>
                  <a:cubicBezTo>
                    <a:pt x="447312" y="722889"/>
                    <a:pt x="445871" y="721808"/>
                    <a:pt x="441910" y="719288"/>
                  </a:cubicBezTo>
                  <a:cubicBezTo>
                    <a:pt x="440469" y="741252"/>
                    <a:pt x="440109" y="760696"/>
                    <a:pt x="437588" y="780500"/>
                  </a:cubicBezTo>
                  <a:cubicBezTo>
                    <a:pt x="431466" y="837391"/>
                    <a:pt x="407337" y="886720"/>
                    <a:pt x="368082" y="928128"/>
                  </a:cubicBezTo>
                  <a:cubicBezTo>
                    <a:pt x="348994" y="947932"/>
                    <a:pt x="325225" y="960895"/>
                    <a:pt x="298575" y="968456"/>
                  </a:cubicBezTo>
                  <a:cubicBezTo>
                    <a:pt x="273726" y="975297"/>
                    <a:pt x="249236" y="982859"/>
                    <a:pt x="224387" y="989340"/>
                  </a:cubicBezTo>
                  <a:cubicBezTo>
                    <a:pt x="213583" y="991861"/>
                    <a:pt x="202059" y="994741"/>
                    <a:pt x="191254" y="993661"/>
                  </a:cubicBezTo>
                  <a:cubicBezTo>
                    <a:pt x="157402" y="991140"/>
                    <a:pt x="124629" y="984659"/>
                    <a:pt x="94738" y="966656"/>
                  </a:cubicBezTo>
                  <a:cubicBezTo>
                    <a:pt x="85734" y="961255"/>
                    <a:pt x="77451" y="954413"/>
                    <a:pt x="70608" y="946492"/>
                  </a:cubicBezTo>
                  <a:cubicBezTo>
                    <a:pt x="42878" y="914806"/>
                    <a:pt x="20910" y="879879"/>
                    <a:pt x="12266" y="838111"/>
                  </a:cubicBezTo>
                  <a:cubicBezTo>
                    <a:pt x="7945" y="818667"/>
                    <a:pt x="2903" y="799223"/>
                    <a:pt x="1102" y="779780"/>
                  </a:cubicBezTo>
                  <a:cubicBezTo>
                    <a:pt x="-1779" y="756015"/>
                    <a:pt x="742" y="732250"/>
                    <a:pt x="11546" y="710286"/>
                  </a:cubicBezTo>
                  <a:cubicBezTo>
                    <a:pt x="21630" y="690842"/>
                    <a:pt x="30633" y="671039"/>
                    <a:pt x="41798" y="652675"/>
                  </a:cubicBezTo>
                  <a:cubicBezTo>
                    <a:pt x="63406" y="617388"/>
                    <a:pt x="94738" y="597945"/>
                    <a:pt x="136513" y="597225"/>
                  </a:cubicBezTo>
                  <a:cubicBezTo>
                    <a:pt x="149118" y="596864"/>
                    <a:pt x="161363" y="596144"/>
                    <a:pt x="175769" y="595424"/>
                  </a:cubicBezTo>
                  <a:cubicBezTo>
                    <a:pt x="176129" y="580301"/>
                    <a:pt x="177569" y="566619"/>
                    <a:pt x="176849" y="552936"/>
                  </a:cubicBezTo>
                  <a:cubicBezTo>
                    <a:pt x="174688" y="507567"/>
                    <a:pt x="171807" y="462199"/>
                    <a:pt x="169286" y="416830"/>
                  </a:cubicBezTo>
                  <a:cubicBezTo>
                    <a:pt x="168566" y="402067"/>
                    <a:pt x="167846" y="387664"/>
                    <a:pt x="167846" y="373262"/>
                  </a:cubicBezTo>
                  <a:cubicBezTo>
                    <a:pt x="167485" y="340135"/>
                    <a:pt x="161003" y="308809"/>
                    <a:pt x="145877" y="279284"/>
                  </a:cubicBezTo>
                  <a:cubicBezTo>
                    <a:pt x="132552" y="253359"/>
                    <a:pt x="124269" y="225633"/>
                    <a:pt x="118867" y="197188"/>
                  </a:cubicBezTo>
                  <a:cubicBezTo>
                    <a:pt x="116346" y="183505"/>
                    <a:pt x="109863" y="173063"/>
                    <a:pt x="100140" y="162981"/>
                  </a:cubicBezTo>
                  <a:cubicBezTo>
                    <a:pt x="90776" y="152899"/>
                    <a:pt x="83934" y="139577"/>
                    <a:pt x="77451" y="126974"/>
                  </a:cubicBezTo>
                  <a:cubicBezTo>
                    <a:pt x="67367" y="107891"/>
                    <a:pt x="58364" y="88447"/>
                    <a:pt x="48640" y="68643"/>
                  </a:cubicBezTo>
                  <a:cubicBezTo>
                    <a:pt x="36395" y="43438"/>
                    <a:pt x="36756" y="40198"/>
                    <a:pt x="55843" y="20034"/>
                  </a:cubicBezTo>
                  <a:cubicBezTo>
                    <a:pt x="68268" y="6891"/>
                    <a:pt x="75650" y="230"/>
                    <a:pt x="83168" y="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0" name="Freeform 9">
              <a:extLst>
                <a:ext uri="{FF2B5EF4-FFF2-40B4-BE49-F238E27FC236}">
                  <a16:creationId xmlns="" xmlns:a16="http://schemas.microsoft.com/office/drawing/2014/main" id="{10855866-D183-B040-B5B2-949890E56975}"/>
                </a:ext>
              </a:extLst>
            </p:cNvPr>
            <p:cNvSpPr>
              <a:spLocks noChangeArrowheads="1"/>
            </p:cNvSpPr>
            <p:nvPr/>
          </p:nvSpPr>
          <p:spPr bwMode="auto">
            <a:xfrm>
              <a:off x="7069" y="1429244"/>
              <a:ext cx="784206" cy="800099"/>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19598923-1613-8848-8890-88D785CC10BC}"/>
                </a:ext>
              </a:extLst>
            </p:cNvPr>
            <p:cNvSpPr>
              <a:spLocks noChangeArrowheads="1"/>
            </p:cNvSpPr>
            <p:nvPr/>
          </p:nvSpPr>
          <p:spPr bwMode="auto">
            <a:xfrm>
              <a:off x="126129" y="6082199"/>
              <a:ext cx="761982" cy="792161"/>
            </a:xfrm>
            <a:custGeom>
              <a:avLst/>
              <a:gdLst>
                <a:gd name="connsiteX0" fmla="*/ 289448 w 839230"/>
                <a:gd name="connsiteY0" fmla="*/ 695378 h 873511"/>
                <a:gd name="connsiteX1" fmla="*/ 313033 w 839230"/>
                <a:gd name="connsiteY1" fmla="*/ 715670 h 873511"/>
                <a:gd name="connsiteX2" fmla="*/ 297431 w 839230"/>
                <a:gd name="connsiteY2" fmla="*/ 727266 h 873511"/>
                <a:gd name="connsiteX3" fmla="*/ 276022 w 839230"/>
                <a:gd name="connsiteY3" fmla="*/ 708423 h 873511"/>
                <a:gd name="connsiteX4" fmla="*/ 289448 w 839230"/>
                <a:gd name="connsiteY4" fmla="*/ 695378 h 873511"/>
                <a:gd name="connsiteX5" fmla="*/ 263625 w 839230"/>
                <a:gd name="connsiteY5" fmla="*/ 629565 h 873511"/>
                <a:gd name="connsiteX6" fmla="*/ 264340 w 839230"/>
                <a:gd name="connsiteY6" fmla="*/ 649960 h 873511"/>
                <a:gd name="connsiteX7" fmla="*/ 255039 w 839230"/>
                <a:gd name="connsiteY7" fmla="*/ 684194 h 873511"/>
                <a:gd name="connsiteX8" fmla="*/ 247168 w 839230"/>
                <a:gd name="connsiteY8" fmla="*/ 691114 h 873511"/>
                <a:gd name="connsiteX9" fmla="*/ 241087 w 839230"/>
                <a:gd name="connsiteY9" fmla="*/ 682738 h 873511"/>
                <a:gd name="connsiteX10" fmla="*/ 263625 w 839230"/>
                <a:gd name="connsiteY10" fmla="*/ 629565 h 873511"/>
                <a:gd name="connsiteX11" fmla="*/ 162997 w 839230"/>
                <a:gd name="connsiteY11" fmla="*/ 532728 h 873511"/>
                <a:gd name="connsiteX12" fmla="*/ 159155 w 839230"/>
                <a:gd name="connsiteY12" fmla="*/ 586339 h 873511"/>
                <a:gd name="connsiteX13" fmla="*/ 162997 w 839230"/>
                <a:gd name="connsiteY13" fmla="*/ 532728 h 873511"/>
                <a:gd name="connsiteX14" fmla="*/ 146849 w 839230"/>
                <a:gd name="connsiteY14" fmla="*/ 481928 h 873511"/>
                <a:gd name="connsiteX15" fmla="*/ 131657 w 839230"/>
                <a:gd name="connsiteY15" fmla="*/ 546656 h 873511"/>
                <a:gd name="connsiteX16" fmla="*/ 146849 w 839230"/>
                <a:gd name="connsiteY16" fmla="*/ 481928 h 873511"/>
                <a:gd name="connsiteX17" fmla="*/ 124844 w 839230"/>
                <a:gd name="connsiteY17" fmla="*/ 408903 h 873511"/>
                <a:gd name="connsiteX18" fmla="*/ 122679 w 839230"/>
                <a:gd name="connsiteY18" fmla="*/ 446889 h 873511"/>
                <a:gd name="connsiteX19" fmla="*/ 114381 w 839230"/>
                <a:gd name="connsiteY19" fmla="*/ 481620 h 873511"/>
                <a:gd name="connsiteX20" fmla="*/ 102836 w 839230"/>
                <a:gd name="connsiteY20" fmla="*/ 514541 h 873511"/>
                <a:gd name="connsiteX21" fmla="*/ 97063 w 839230"/>
                <a:gd name="connsiteY21" fmla="*/ 514903 h 873511"/>
                <a:gd name="connsiteX22" fmla="*/ 93095 w 839230"/>
                <a:gd name="connsiteY22" fmla="*/ 503326 h 873511"/>
                <a:gd name="connsiteX23" fmla="*/ 97063 w 839230"/>
                <a:gd name="connsiteY23" fmla="*/ 483790 h 873511"/>
                <a:gd name="connsiteX24" fmla="*/ 115464 w 839230"/>
                <a:gd name="connsiteY24" fmla="*/ 427353 h 873511"/>
                <a:gd name="connsiteX25" fmla="*/ 124844 w 839230"/>
                <a:gd name="connsiteY25" fmla="*/ 408903 h 873511"/>
                <a:gd name="connsiteX26" fmla="*/ 616553 w 839230"/>
                <a:gd name="connsiteY26" fmla="*/ 123025 h 873511"/>
                <a:gd name="connsiteX27" fmla="*/ 593699 w 839230"/>
                <a:gd name="connsiteY27" fmla="*/ 127302 h 873511"/>
                <a:gd name="connsiteX28" fmla="*/ 539354 w 839230"/>
                <a:gd name="connsiteY28" fmla="*/ 144588 h 873511"/>
                <a:gd name="connsiteX29" fmla="*/ 460894 w 839230"/>
                <a:gd name="connsiteY29" fmla="*/ 163674 h 873511"/>
                <a:gd name="connsiteX30" fmla="*/ 460894 w 839230"/>
                <a:gd name="connsiteY30" fmla="*/ 228135 h 873511"/>
                <a:gd name="connsiteX31" fmla="*/ 496885 w 839230"/>
                <a:gd name="connsiteY31" fmla="*/ 221293 h 873511"/>
                <a:gd name="connsiteX32" fmla="*/ 535755 w 839230"/>
                <a:gd name="connsiteY32" fmla="*/ 225614 h 873511"/>
                <a:gd name="connsiteX33" fmla="*/ 518839 w 839230"/>
                <a:gd name="connsiteY33" fmla="*/ 242180 h 873511"/>
                <a:gd name="connsiteX34" fmla="*/ 387114 w 839230"/>
                <a:gd name="connsiteY34" fmla="*/ 274230 h 873511"/>
                <a:gd name="connsiteX35" fmla="*/ 321251 w 839230"/>
                <a:gd name="connsiteY35" fmla="*/ 206528 h 873511"/>
                <a:gd name="connsiteX36" fmla="*/ 363360 w 839230"/>
                <a:gd name="connsiteY36" fmla="*/ 228855 h 873511"/>
                <a:gd name="connsiteX37" fmla="*/ 410507 w 839230"/>
                <a:gd name="connsiteY37" fmla="*/ 236778 h 873511"/>
                <a:gd name="connsiteX38" fmla="*/ 393232 w 839230"/>
                <a:gd name="connsiteY38" fmla="*/ 194284 h 873511"/>
                <a:gd name="connsiteX39" fmla="*/ 392512 w 839230"/>
                <a:gd name="connsiteY39" fmla="*/ 149629 h 873511"/>
                <a:gd name="connsiteX40" fmla="*/ 350403 w 839230"/>
                <a:gd name="connsiteY40" fmla="*/ 138105 h 873511"/>
                <a:gd name="connsiteX41" fmla="*/ 274463 w 839230"/>
                <a:gd name="connsiteY41" fmla="*/ 131983 h 873511"/>
                <a:gd name="connsiteX42" fmla="*/ 134459 w 839230"/>
                <a:gd name="connsiteY42" fmla="*/ 183840 h 873511"/>
                <a:gd name="connsiteX43" fmla="*/ 47362 w 839230"/>
                <a:gd name="connsiteY43" fmla="*/ 294757 h 873511"/>
                <a:gd name="connsiteX44" fmla="*/ 40524 w 839230"/>
                <a:gd name="connsiteY44" fmla="*/ 323566 h 873511"/>
                <a:gd name="connsiteX45" fmla="*/ 31886 w 839230"/>
                <a:gd name="connsiteY45" fmla="*/ 444926 h 873511"/>
                <a:gd name="connsiteX46" fmla="*/ 42683 w 839230"/>
                <a:gd name="connsiteY46" fmla="*/ 503265 h 873511"/>
                <a:gd name="connsiteX47" fmla="*/ 70756 w 839230"/>
                <a:gd name="connsiteY47" fmla="*/ 576730 h 873511"/>
                <a:gd name="connsiteX48" fmla="*/ 144177 w 839230"/>
                <a:gd name="connsiteY48" fmla="*/ 677563 h 873511"/>
                <a:gd name="connsiteX49" fmla="*/ 272304 w 839230"/>
                <a:gd name="connsiteY49" fmla="*/ 806125 h 873511"/>
                <a:gd name="connsiteX50" fmla="*/ 357961 w 839230"/>
                <a:gd name="connsiteY50" fmla="*/ 814408 h 873511"/>
                <a:gd name="connsiteX51" fmla="*/ 413027 w 839230"/>
                <a:gd name="connsiteY51" fmla="*/ 787759 h 873511"/>
                <a:gd name="connsiteX52" fmla="*/ 472771 w 839230"/>
                <a:gd name="connsiteY52" fmla="*/ 804325 h 873511"/>
                <a:gd name="connsiteX53" fmla="*/ 488967 w 839230"/>
                <a:gd name="connsiteY53" fmla="*/ 818009 h 873511"/>
                <a:gd name="connsiteX54" fmla="*/ 562388 w 839230"/>
                <a:gd name="connsiteY54" fmla="*/ 825572 h 873511"/>
                <a:gd name="connsiteX55" fmla="*/ 648045 w 839230"/>
                <a:gd name="connsiteY55" fmla="*/ 789560 h 873511"/>
                <a:gd name="connsiteX56" fmla="*/ 698072 w 839230"/>
                <a:gd name="connsiteY56" fmla="*/ 749227 h 873511"/>
                <a:gd name="connsiteX57" fmla="*/ 777611 w 839230"/>
                <a:gd name="connsiteY57" fmla="*/ 610941 h 873511"/>
                <a:gd name="connsiteX58" fmla="*/ 782650 w 839230"/>
                <a:gd name="connsiteY58" fmla="*/ 591855 h 873511"/>
                <a:gd name="connsiteX59" fmla="*/ 797046 w 839230"/>
                <a:gd name="connsiteY59" fmla="*/ 453929 h 873511"/>
                <a:gd name="connsiteX60" fmla="*/ 775452 w 839230"/>
                <a:gd name="connsiteY60" fmla="*/ 260186 h 873511"/>
                <a:gd name="connsiteX61" fmla="*/ 741980 w 839230"/>
                <a:gd name="connsiteY61" fmla="*/ 195724 h 873511"/>
                <a:gd name="connsiteX62" fmla="*/ 638328 w 839230"/>
                <a:gd name="connsiteY62" fmla="*/ 127662 h 873511"/>
                <a:gd name="connsiteX63" fmla="*/ 616553 w 839230"/>
                <a:gd name="connsiteY63" fmla="*/ 123025 h 873511"/>
                <a:gd name="connsiteX64" fmla="*/ 467193 w 839230"/>
                <a:gd name="connsiteY64" fmla="*/ 0 h 873511"/>
                <a:gd name="connsiteX65" fmla="*/ 489925 w 839230"/>
                <a:gd name="connsiteY65" fmla="*/ 2998 h 873511"/>
                <a:gd name="connsiteX66" fmla="*/ 489451 w 839230"/>
                <a:gd name="connsiteY66" fmla="*/ 4151 h 873511"/>
                <a:gd name="connsiteX67" fmla="*/ 459455 w 839230"/>
                <a:gd name="connsiteY67" fmla="*/ 38353 h 873511"/>
                <a:gd name="connsiteX68" fmla="*/ 424904 w 839230"/>
                <a:gd name="connsiteY68" fmla="*/ 166555 h 873511"/>
                <a:gd name="connsiteX69" fmla="*/ 433541 w 839230"/>
                <a:gd name="connsiteY69" fmla="*/ 212650 h 873511"/>
                <a:gd name="connsiteX70" fmla="*/ 436061 w 839230"/>
                <a:gd name="connsiteY70" fmla="*/ 209049 h 873511"/>
                <a:gd name="connsiteX71" fmla="*/ 469172 w 839230"/>
                <a:gd name="connsiteY71" fmla="*/ 53478 h 873511"/>
                <a:gd name="connsiteX72" fmla="*/ 489451 w 839230"/>
                <a:gd name="connsiteY72" fmla="*/ 4151 h 873511"/>
                <a:gd name="connsiteX73" fmla="*/ 490406 w 839230"/>
                <a:gd name="connsiteY73" fmla="*/ 3061 h 873511"/>
                <a:gd name="connsiteX74" fmla="*/ 489925 w 839230"/>
                <a:gd name="connsiteY74" fmla="*/ 2998 h 873511"/>
                <a:gd name="connsiteX75" fmla="*/ 490047 w 839230"/>
                <a:gd name="connsiteY75" fmla="*/ 2701 h 873511"/>
                <a:gd name="connsiteX76" fmla="*/ 497605 w 839230"/>
                <a:gd name="connsiteY76" fmla="*/ 3781 h 873511"/>
                <a:gd name="connsiteX77" fmla="*/ 465213 w 839230"/>
                <a:gd name="connsiteY77" fmla="*/ 138826 h 873511"/>
                <a:gd name="connsiteX78" fmla="*/ 481049 w 839230"/>
                <a:gd name="connsiteY78" fmla="*/ 134144 h 873511"/>
                <a:gd name="connsiteX79" fmla="*/ 505523 w 839230"/>
                <a:gd name="connsiteY79" fmla="*/ 126222 h 873511"/>
                <a:gd name="connsiteX80" fmla="*/ 589381 w 839230"/>
                <a:gd name="connsiteY80" fmla="*/ 94531 h 873511"/>
                <a:gd name="connsiteX81" fmla="*/ 650205 w 839230"/>
                <a:gd name="connsiteY81" fmla="*/ 89129 h 873511"/>
                <a:gd name="connsiteX82" fmla="*/ 781930 w 839230"/>
                <a:gd name="connsiteY82" fmla="*/ 177358 h 873511"/>
                <a:gd name="connsiteX83" fmla="*/ 827278 w 839230"/>
                <a:gd name="connsiteY83" fmla="*/ 290075 h 873511"/>
                <a:gd name="connsiteX84" fmla="*/ 836276 w 839230"/>
                <a:gd name="connsiteY84" fmla="*/ 503265 h 873511"/>
                <a:gd name="connsiteX85" fmla="*/ 821880 w 839230"/>
                <a:gd name="connsiteY85" fmla="*/ 601218 h 873511"/>
                <a:gd name="connsiteX86" fmla="*/ 819720 w 839230"/>
                <a:gd name="connsiteY86" fmla="*/ 608781 h 873511"/>
                <a:gd name="connsiteX87" fmla="*/ 720746 w 839230"/>
                <a:gd name="connsiteY87" fmla="*/ 776956 h 873511"/>
                <a:gd name="connsiteX88" fmla="*/ 661362 w 839230"/>
                <a:gd name="connsiteY88" fmla="*/ 821971 h 873511"/>
                <a:gd name="connsiteX89" fmla="*/ 569586 w 839230"/>
                <a:gd name="connsiteY89" fmla="*/ 859063 h 873511"/>
                <a:gd name="connsiteX90" fmla="*/ 464493 w 839230"/>
                <a:gd name="connsiteY90" fmla="*/ 843578 h 873511"/>
                <a:gd name="connsiteX91" fmla="*/ 436061 w 839230"/>
                <a:gd name="connsiteY91" fmla="*/ 820530 h 873511"/>
                <a:gd name="connsiteX92" fmla="*/ 417706 w 839230"/>
                <a:gd name="connsiteY92" fmla="*/ 832054 h 873511"/>
                <a:gd name="connsiteX93" fmla="*/ 363720 w 839230"/>
                <a:gd name="connsiteY93" fmla="*/ 864825 h 873511"/>
                <a:gd name="connsiteX94" fmla="*/ 308294 w 839230"/>
                <a:gd name="connsiteY94" fmla="*/ 870947 h 873511"/>
                <a:gd name="connsiteX95" fmla="*/ 202122 w 839230"/>
                <a:gd name="connsiteY95" fmla="*/ 808646 h 873511"/>
                <a:gd name="connsiteX96" fmla="*/ 69316 w 839230"/>
                <a:gd name="connsiteY96" fmla="*/ 654155 h 873511"/>
                <a:gd name="connsiteX97" fmla="*/ 6333 w 839230"/>
                <a:gd name="connsiteY97" fmla="*/ 479498 h 873511"/>
                <a:gd name="connsiteX98" fmla="*/ 2374 w 839230"/>
                <a:gd name="connsiteY98" fmla="*/ 379025 h 873511"/>
                <a:gd name="connsiteX99" fmla="*/ 27927 w 839230"/>
                <a:gd name="connsiteY99" fmla="*/ 263427 h 873511"/>
                <a:gd name="connsiteX100" fmla="*/ 84433 w 839230"/>
                <a:gd name="connsiteY100" fmla="*/ 186001 h 873511"/>
                <a:gd name="connsiteX101" fmla="*/ 228035 w 839230"/>
                <a:gd name="connsiteY101" fmla="*/ 113257 h 873511"/>
                <a:gd name="connsiteX102" fmla="*/ 329889 w 839230"/>
                <a:gd name="connsiteY102" fmla="*/ 106775 h 873511"/>
                <a:gd name="connsiteX103" fmla="*/ 394312 w 839230"/>
                <a:gd name="connsiteY103" fmla="*/ 128022 h 873511"/>
                <a:gd name="connsiteX104" fmla="*/ 408348 w 839230"/>
                <a:gd name="connsiteY104" fmla="*/ 77245 h 873511"/>
                <a:gd name="connsiteX105" fmla="*/ 447218 w 839230"/>
                <a:gd name="connsiteY105" fmla="*/ 12064 h 873511"/>
                <a:gd name="connsiteX106" fmla="*/ 467193 w 839230"/>
                <a:gd name="connsiteY106" fmla="*/ 0 h 87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39230" h="873511">
                  <a:moveTo>
                    <a:pt x="289448" y="695378"/>
                  </a:moveTo>
                  <a:cubicBezTo>
                    <a:pt x="301422" y="696465"/>
                    <a:pt x="313033" y="706611"/>
                    <a:pt x="313033" y="715670"/>
                  </a:cubicBezTo>
                  <a:cubicBezTo>
                    <a:pt x="312671" y="723642"/>
                    <a:pt x="307228" y="727628"/>
                    <a:pt x="297431" y="727266"/>
                  </a:cubicBezTo>
                  <a:cubicBezTo>
                    <a:pt x="286182" y="726903"/>
                    <a:pt x="275296" y="717844"/>
                    <a:pt x="276022" y="708423"/>
                  </a:cubicBezTo>
                  <a:cubicBezTo>
                    <a:pt x="276385" y="699726"/>
                    <a:pt x="281465" y="694653"/>
                    <a:pt x="289448" y="695378"/>
                  </a:cubicBezTo>
                  <a:close/>
                  <a:moveTo>
                    <a:pt x="263625" y="629565"/>
                  </a:moveTo>
                  <a:cubicBezTo>
                    <a:pt x="263983" y="636485"/>
                    <a:pt x="265414" y="643405"/>
                    <a:pt x="264340" y="649960"/>
                  </a:cubicBezTo>
                  <a:cubicBezTo>
                    <a:pt x="262194" y="661614"/>
                    <a:pt x="258974" y="672904"/>
                    <a:pt x="255039" y="684194"/>
                  </a:cubicBezTo>
                  <a:cubicBezTo>
                    <a:pt x="254323" y="687108"/>
                    <a:pt x="250030" y="688565"/>
                    <a:pt x="247168" y="691114"/>
                  </a:cubicBezTo>
                  <a:cubicBezTo>
                    <a:pt x="245022" y="688201"/>
                    <a:pt x="241087" y="685651"/>
                    <a:pt x="241087" y="682738"/>
                  </a:cubicBezTo>
                  <a:cubicBezTo>
                    <a:pt x="240371" y="662343"/>
                    <a:pt x="247168" y="644497"/>
                    <a:pt x="263625" y="629565"/>
                  </a:cubicBezTo>
                  <a:close/>
                  <a:moveTo>
                    <a:pt x="162997" y="532728"/>
                  </a:moveTo>
                  <a:cubicBezTo>
                    <a:pt x="168585" y="553516"/>
                    <a:pt x="167886" y="570292"/>
                    <a:pt x="159155" y="586339"/>
                  </a:cubicBezTo>
                  <a:cubicBezTo>
                    <a:pt x="151471" y="569198"/>
                    <a:pt x="155662" y="552787"/>
                    <a:pt x="162997" y="532728"/>
                  </a:cubicBezTo>
                  <a:close/>
                  <a:moveTo>
                    <a:pt x="146849" y="481928"/>
                  </a:moveTo>
                  <a:cubicBezTo>
                    <a:pt x="147934" y="498110"/>
                    <a:pt x="140700" y="528316"/>
                    <a:pt x="131657" y="546656"/>
                  </a:cubicBezTo>
                  <a:cubicBezTo>
                    <a:pt x="119721" y="531192"/>
                    <a:pt x="126955" y="502425"/>
                    <a:pt x="146849" y="481928"/>
                  </a:cubicBezTo>
                  <a:close/>
                  <a:moveTo>
                    <a:pt x="124844" y="408903"/>
                  </a:moveTo>
                  <a:cubicBezTo>
                    <a:pt x="132060" y="425544"/>
                    <a:pt x="124123" y="435674"/>
                    <a:pt x="122679" y="446889"/>
                  </a:cubicBezTo>
                  <a:cubicBezTo>
                    <a:pt x="120875" y="458466"/>
                    <a:pt x="117989" y="470405"/>
                    <a:pt x="114381" y="481620"/>
                  </a:cubicBezTo>
                  <a:cubicBezTo>
                    <a:pt x="111134" y="492835"/>
                    <a:pt x="106805" y="503688"/>
                    <a:pt x="102836" y="514541"/>
                  </a:cubicBezTo>
                  <a:cubicBezTo>
                    <a:pt x="100671" y="514541"/>
                    <a:pt x="98867" y="514541"/>
                    <a:pt x="97063" y="514903"/>
                  </a:cubicBezTo>
                  <a:cubicBezTo>
                    <a:pt x="95259" y="510923"/>
                    <a:pt x="92734" y="506944"/>
                    <a:pt x="93095" y="503326"/>
                  </a:cubicBezTo>
                  <a:cubicBezTo>
                    <a:pt x="93455" y="496452"/>
                    <a:pt x="94898" y="489940"/>
                    <a:pt x="97063" y="483790"/>
                  </a:cubicBezTo>
                  <a:cubicBezTo>
                    <a:pt x="102836" y="464978"/>
                    <a:pt x="109330" y="446166"/>
                    <a:pt x="115464" y="427353"/>
                  </a:cubicBezTo>
                  <a:cubicBezTo>
                    <a:pt x="117268" y="422288"/>
                    <a:pt x="120515" y="417585"/>
                    <a:pt x="124844" y="408903"/>
                  </a:cubicBezTo>
                  <a:close/>
                  <a:moveTo>
                    <a:pt x="616553" y="123025"/>
                  </a:moveTo>
                  <a:cubicBezTo>
                    <a:pt x="609085" y="122980"/>
                    <a:pt x="601437" y="124421"/>
                    <a:pt x="593699" y="127302"/>
                  </a:cubicBezTo>
                  <a:cubicBezTo>
                    <a:pt x="576064" y="134144"/>
                    <a:pt x="557709" y="139906"/>
                    <a:pt x="539354" y="144588"/>
                  </a:cubicBezTo>
                  <a:cubicBezTo>
                    <a:pt x="513800" y="151430"/>
                    <a:pt x="488247" y="156832"/>
                    <a:pt x="460894" y="163674"/>
                  </a:cubicBezTo>
                  <a:lnTo>
                    <a:pt x="460894" y="228135"/>
                  </a:lnTo>
                  <a:cubicBezTo>
                    <a:pt x="473851" y="225614"/>
                    <a:pt x="485368" y="223093"/>
                    <a:pt x="496885" y="221293"/>
                  </a:cubicBezTo>
                  <a:cubicBezTo>
                    <a:pt x="509122" y="219852"/>
                    <a:pt x="521358" y="216611"/>
                    <a:pt x="535755" y="225614"/>
                  </a:cubicBezTo>
                  <a:cubicBezTo>
                    <a:pt x="529636" y="231736"/>
                    <a:pt x="524957" y="238218"/>
                    <a:pt x="518839" y="242180"/>
                  </a:cubicBezTo>
                  <a:cubicBezTo>
                    <a:pt x="478890" y="268468"/>
                    <a:pt x="434981" y="279992"/>
                    <a:pt x="387114" y="274230"/>
                  </a:cubicBezTo>
                  <a:cubicBezTo>
                    <a:pt x="356162" y="270989"/>
                    <a:pt x="324130" y="238578"/>
                    <a:pt x="321251" y="206528"/>
                  </a:cubicBezTo>
                  <a:cubicBezTo>
                    <a:pt x="335647" y="214090"/>
                    <a:pt x="349683" y="221293"/>
                    <a:pt x="363360" y="228855"/>
                  </a:cubicBezTo>
                  <a:cubicBezTo>
                    <a:pt x="377756" y="237138"/>
                    <a:pt x="392872" y="242180"/>
                    <a:pt x="410507" y="236778"/>
                  </a:cubicBezTo>
                  <a:cubicBezTo>
                    <a:pt x="404389" y="222013"/>
                    <a:pt x="396111" y="208689"/>
                    <a:pt x="393232" y="194284"/>
                  </a:cubicBezTo>
                  <a:cubicBezTo>
                    <a:pt x="390353" y="179879"/>
                    <a:pt x="392512" y="164754"/>
                    <a:pt x="392512" y="149629"/>
                  </a:cubicBezTo>
                  <a:cubicBezTo>
                    <a:pt x="377036" y="145668"/>
                    <a:pt x="363720" y="142787"/>
                    <a:pt x="350403" y="138105"/>
                  </a:cubicBezTo>
                  <a:cubicBezTo>
                    <a:pt x="325570" y="129463"/>
                    <a:pt x="299657" y="128022"/>
                    <a:pt x="274463" y="131983"/>
                  </a:cubicBezTo>
                  <a:cubicBezTo>
                    <a:pt x="224436" y="139546"/>
                    <a:pt x="176929" y="156111"/>
                    <a:pt x="134459" y="183840"/>
                  </a:cubicBezTo>
                  <a:cubicBezTo>
                    <a:pt x="93070" y="210849"/>
                    <a:pt x="58879" y="244340"/>
                    <a:pt x="47362" y="294757"/>
                  </a:cubicBezTo>
                  <a:cubicBezTo>
                    <a:pt x="45203" y="304480"/>
                    <a:pt x="42683" y="313843"/>
                    <a:pt x="40524" y="323566"/>
                  </a:cubicBezTo>
                  <a:cubicBezTo>
                    <a:pt x="32246" y="363540"/>
                    <a:pt x="22889" y="403513"/>
                    <a:pt x="31886" y="444926"/>
                  </a:cubicBezTo>
                  <a:cubicBezTo>
                    <a:pt x="36205" y="464373"/>
                    <a:pt x="39084" y="484179"/>
                    <a:pt x="42683" y="503265"/>
                  </a:cubicBezTo>
                  <a:cubicBezTo>
                    <a:pt x="48082" y="529554"/>
                    <a:pt x="55280" y="554763"/>
                    <a:pt x="70756" y="576730"/>
                  </a:cubicBezTo>
                  <a:cubicBezTo>
                    <a:pt x="94870" y="610581"/>
                    <a:pt x="118983" y="644792"/>
                    <a:pt x="144177" y="677563"/>
                  </a:cubicBezTo>
                  <a:cubicBezTo>
                    <a:pt x="181608" y="725819"/>
                    <a:pt x="222277" y="770834"/>
                    <a:pt x="272304" y="806125"/>
                  </a:cubicBezTo>
                  <a:cubicBezTo>
                    <a:pt x="296777" y="823771"/>
                    <a:pt x="326290" y="835655"/>
                    <a:pt x="357961" y="814408"/>
                  </a:cubicBezTo>
                  <a:cubicBezTo>
                    <a:pt x="374877" y="803605"/>
                    <a:pt x="393952" y="794962"/>
                    <a:pt x="413027" y="787759"/>
                  </a:cubicBezTo>
                  <a:cubicBezTo>
                    <a:pt x="435701" y="779837"/>
                    <a:pt x="459815" y="782718"/>
                    <a:pt x="472771" y="804325"/>
                  </a:cubicBezTo>
                  <a:cubicBezTo>
                    <a:pt x="476370" y="810087"/>
                    <a:pt x="482489" y="815488"/>
                    <a:pt x="488967" y="818009"/>
                  </a:cubicBezTo>
                  <a:cubicBezTo>
                    <a:pt x="512721" y="826652"/>
                    <a:pt x="536834" y="831334"/>
                    <a:pt x="562388" y="825572"/>
                  </a:cubicBezTo>
                  <a:cubicBezTo>
                    <a:pt x="593339" y="818730"/>
                    <a:pt x="619972" y="803244"/>
                    <a:pt x="648045" y="789560"/>
                  </a:cubicBezTo>
                  <a:cubicBezTo>
                    <a:pt x="667840" y="780197"/>
                    <a:pt x="683316" y="765072"/>
                    <a:pt x="698072" y="749227"/>
                  </a:cubicBezTo>
                  <a:cubicBezTo>
                    <a:pt x="735142" y="708893"/>
                    <a:pt x="756737" y="660277"/>
                    <a:pt x="777611" y="610941"/>
                  </a:cubicBezTo>
                  <a:cubicBezTo>
                    <a:pt x="780130" y="604819"/>
                    <a:pt x="782290" y="598337"/>
                    <a:pt x="782650" y="591855"/>
                  </a:cubicBezTo>
                  <a:cubicBezTo>
                    <a:pt x="788768" y="546120"/>
                    <a:pt x="797406" y="500745"/>
                    <a:pt x="797046" y="453929"/>
                  </a:cubicBezTo>
                  <a:cubicBezTo>
                    <a:pt x="796686" y="388388"/>
                    <a:pt x="793807" y="323206"/>
                    <a:pt x="775452" y="260186"/>
                  </a:cubicBezTo>
                  <a:cubicBezTo>
                    <a:pt x="768973" y="236778"/>
                    <a:pt x="759976" y="213010"/>
                    <a:pt x="741980" y="195724"/>
                  </a:cubicBezTo>
                  <a:cubicBezTo>
                    <a:pt x="711388" y="166915"/>
                    <a:pt x="676478" y="144588"/>
                    <a:pt x="638328" y="127662"/>
                  </a:cubicBezTo>
                  <a:cubicBezTo>
                    <a:pt x="631309" y="124601"/>
                    <a:pt x="624021" y="123070"/>
                    <a:pt x="616553" y="123025"/>
                  </a:cubicBezTo>
                  <a:close/>
                  <a:moveTo>
                    <a:pt x="467193" y="0"/>
                  </a:moveTo>
                  <a:lnTo>
                    <a:pt x="489925" y="2998"/>
                  </a:lnTo>
                  <a:lnTo>
                    <a:pt x="489451" y="4151"/>
                  </a:lnTo>
                  <a:lnTo>
                    <a:pt x="459455" y="38353"/>
                  </a:lnTo>
                  <a:cubicBezTo>
                    <a:pt x="434981" y="77245"/>
                    <a:pt x="426703" y="121180"/>
                    <a:pt x="424904" y="166555"/>
                  </a:cubicBezTo>
                  <a:cubicBezTo>
                    <a:pt x="424544" y="182400"/>
                    <a:pt x="424904" y="197885"/>
                    <a:pt x="433541" y="212650"/>
                  </a:cubicBezTo>
                  <a:cubicBezTo>
                    <a:pt x="434621" y="210849"/>
                    <a:pt x="436061" y="209769"/>
                    <a:pt x="436061" y="209049"/>
                  </a:cubicBezTo>
                  <a:cubicBezTo>
                    <a:pt x="434981" y="154311"/>
                    <a:pt x="449377" y="103534"/>
                    <a:pt x="469172" y="53478"/>
                  </a:cubicBezTo>
                  <a:lnTo>
                    <a:pt x="489451" y="4151"/>
                  </a:lnTo>
                  <a:lnTo>
                    <a:pt x="490406" y="3061"/>
                  </a:lnTo>
                  <a:lnTo>
                    <a:pt x="489925" y="2998"/>
                  </a:lnTo>
                  <a:lnTo>
                    <a:pt x="490047" y="2701"/>
                  </a:lnTo>
                  <a:cubicBezTo>
                    <a:pt x="491846" y="2701"/>
                    <a:pt x="494006" y="3061"/>
                    <a:pt x="497605" y="3781"/>
                  </a:cubicBezTo>
                  <a:cubicBezTo>
                    <a:pt x="486088" y="48076"/>
                    <a:pt x="468812" y="90930"/>
                    <a:pt x="465213" y="138826"/>
                  </a:cubicBezTo>
                  <a:cubicBezTo>
                    <a:pt x="471691" y="137025"/>
                    <a:pt x="476370" y="135945"/>
                    <a:pt x="481049" y="134144"/>
                  </a:cubicBezTo>
                  <a:cubicBezTo>
                    <a:pt x="489327" y="131623"/>
                    <a:pt x="497245" y="127662"/>
                    <a:pt x="505523" y="126222"/>
                  </a:cubicBezTo>
                  <a:cubicBezTo>
                    <a:pt x="535395" y="120820"/>
                    <a:pt x="563467" y="112537"/>
                    <a:pt x="589381" y="94531"/>
                  </a:cubicBezTo>
                  <a:cubicBezTo>
                    <a:pt x="607016" y="81567"/>
                    <a:pt x="630050" y="81567"/>
                    <a:pt x="650205" y="89129"/>
                  </a:cubicBezTo>
                  <a:cubicBezTo>
                    <a:pt x="701311" y="107495"/>
                    <a:pt x="747019" y="134864"/>
                    <a:pt x="781930" y="177358"/>
                  </a:cubicBezTo>
                  <a:cubicBezTo>
                    <a:pt x="808923" y="209409"/>
                    <a:pt x="819720" y="249382"/>
                    <a:pt x="827278" y="290075"/>
                  </a:cubicBezTo>
                  <a:cubicBezTo>
                    <a:pt x="840235" y="360298"/>
                    <a:pt x="841674" y="431962"/>
                    <a:pt x="836276" y="503265"/>
                  </a:cubicBezTo>
                  <a:cubicBezTo>
                    <a:pt x="833756" y="536037"/>
                    <a:pt x="826918" y="568447"/>
                    <a:pt x="821880" y="601218"/>
                  </a:cubicBezTo>
                  <a:cubicBezTo>
                    <a:pt x="821160" y="603739"/>
                    <a:pt x="820440" y="606260"/>
                    <a:pt x="819720" y="608781"/>
                  </a:cubicBezTo>
                  <a:cubicBezTo>
                    <a:pt x="792367" y="668200"/>
                    <a:pt x="766454" y="728340"/>
                    <a:pt x="720746" y="776956"/>
                  </a:cubicBezTo>
                  <a:cubicBezTo>
                    <a:pt x="703471" y="795322"/>
                    <a:pt x="684396" y="811167"/>
                    <a:pt x="661362" y="821971"/>
                  </a:cubicBezTo>
                  <a:cubicBezTo>
                    <a:pt x="631489" y="836375"/>
                    <a:pt x="603057" y="853661"/>
                    <a:pt x="569586" y="859063"/>
                  </a:cubicBezTo>
                  <a:cubicBezTo>
                    <a:pt x="533235" y="865185"/>
                    <a:pt x="497605" y="863024"/>
                    <a:pt x="464493" y="843578"/>
                  </a:cubicBezTo>
                  <a:cubicBezTo>
                    <a:pt x="454416" y="838176"/>
                    <a:pt x="446138" y="829173"/>
                    <a:pt x="436061" y="820530"/>
                  </a:cubicBezTo>
                  <a:cubicBezTo>
                    <a:pt x="429942" y="824491"/>
                    <a:pt x="423824" y="828453"/>
                    <a:pt x="417706" y="832054"/>
                  </a:cubicBezTo>
                  <a:cubicBezTo>
                    <a:pt x="399710" y="843218"/>
                    <a:pt x="381715" y="854381"/>
                    <a:pt x="363720" y="864825"/>
                  </a:cubicBezTo>
                  <a:cubicBezTo>
                    <a:pt x="346444" y="875268"/>
                    <a:pt x="327729" y="874908"/>
                    <a:pt x="308294" y="870947"/>
                  </a:cubicBezTo>
                  <a:cubicBezTo>
                    <a:pt x="265466" y="861944"/>
                    <a:pt x="232354" y="837816"/>
                    <a:pt x="202122" y="808646"/>
                  </a:cubicBezTo>
                  <a:cubicBezTo>
                    <a:pt x="152455" y="761831"/>
                    <a:pt x="108186" y="710334"/>
                    <a:pt x="69316" y="654155"/>
                  </a:cubicBezTo>
                  <a:cubicBezTo>
                    <a:pt x="32966" y="601938"/>
                    <a:pt x="9572" y="544679"/>
                    <a:pt x="6333" y="479498"/>
                  </a:cubicBezTo>
                  <a:cubicBezTo>
                    <a:pt x="4533" y="446367"/>
                    <a:pt x="-4104" y="412516"/>
                    <a:pt x="2374" y="379025"/>
                  </a:cubicBezTo>
                  <a:cubicBezTo>
                    <a:pt x="9212" y="340132"/>
                    <a:pt x="17130" y="301239"/>
                    <a:pt x="27927" y="263427"/>
                  </a:cubicBezTo>
                  <a:cubicBezTo>
                    <a:pt x="37285" y="231736"/>
                    <a:pt x="59959" y="207608"/>
                    <a:pt x="84433" y="186001"/>
                  </a:cubicBezTo>
                  <a:cubicBezTo>
                    <a:pt x="126182" y="149629"/>
                    <a:pt x="175129" y="128022"/>
                    <a:pt x="228035" y="113257"/>
                  </a:cubicBezTo>
                  <a:cubicBezTo>
                    <a:pt x="261866" y="103894"/>
                    <a:pt x="295698" y="98853"/>
                    <a:pt x="329889" y="106775"/>
                  </a:cubicBezTo>
                  <a:cubicBezTo>
                    <a:pt x="351483" y="111457"/>
                    <a:pt x="371998" y="120460"/>
                    <a:pt x="394312" y="128022"/>
                  </a:cubicBezTo>
                  <a:cubicBezTo>
                    <a:pt x="398631" y="112177"/>
                    <a:pt x="402949" y="94531"/>
                    <a:pt x="408348" y="77245"/>
                  </a:cubicBezTo>
                  <a:cubicBezTo>
                    <a:pt x="416266" y="52757"/>
                    <a:pt x="426343" y="28629"/>
                    <a:pt x="447218" y="12064"/>
                  </a:cubicBezTo>
                  <a:cubicBezTo>
                    <a:pt x="453516" y="7023"/>
                    <a:pt x="460085" y="2251"/>
                    <a:pt x="467193" y="0"/>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12" name="Freeform 279">
              <a:extLst>
                <a:ext uri="{FF2B5EF4-FFF2-40B4-BE49-F238E27FC236}">
                  <a16:creationId xmlns="" xmlns:a16="http://schemas.microsoft.com/office/drawing/2014/main" id="{86C0D9BF-A276-404A-A644-2399214ED5A0}"/>
                </a:ext>
              </a:extLst>
            </p:cNvPr>
            <p:cNvSpPr>
              <a:spLocks/>
            </p:cNvSpPr>
            <p:nvPr/>
          </p:nvSpPr>
          <p:spPr bwMode="auto">
            <a:xfrm>
              <a:off x="2934947" y="6431433"/>
              <a:ext cx="1095917" cy="442347"/>
            </a:xfrm>
            <a:custGeom>
              <a:avLst/>
              <a:gdLst/>
              <a:ahLst/>
              <a:cxnLst/>
              <a:rect l="0" t="0"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3" name="Freeform 268">
              <a:extLst>
                <a:ext uri="{FF2B5EF4-FFF2-40B4-BE49-F238E27FC236}">
                  <a16:creationId xmlns="" xmlns:a16="http://schemas.microsoft.com/office/drawing/2014/main" id="{40FBEC7A-F4D1-1244-859E-1ED34F128D7A}"/>
                </a:ext>
              </a:extLst>
            </p:cNvPr>
            <p:cNvSpPr>
              <a:spLocks/>
            </p:cNvSpPr>
            <p:nvPr/>
          </p:nvSpPr>
          <p:spPr bwMode="auto">
            <a:xfrm>
              <a:off x="2358883" y="16539"/>
              <a:ext cx="621303" cy="640811"/>
            </a:xfrm>
            <a:custGeom>
              <a:avLst/>
              <a:gdLst/>
              <a:ahLst/>
              <a:cxnLst/>
              <a:rect l="0" t="0" r="r" b="b"/>
              <a:pathLst>
                <a:path w="684872" h="706375">
                  <a:moveTo>
                    <a:pt x="211209" y="483725"/>
                  </a:moveTo>
                  <a:cubicBezTo>
                    <a:pt x="222074" y="494060"/>
                    <a:pt x="227682" y="516511"/>
                    <a:pt x="223476" y="528272"/>
                  </a:cubicBezTo>
                  <a:cubicBezTo>
                    <a:pt x="221023" y="534330"/>
                    <a:pt x="214013" y="535756"/>
                    <a:pt x="209807" y="531123"/>
                  </a:cubicBezTo>
                  <a:cubicBezTo>
                    <a:pt x="201045" y="520788"/>
                    <a:pt x="201396" y="497267"/>
                    <a:pt x="211209" y="483725"/>
                  </a:cubicBezTo>
                  <a:close/>
                  <a:moveTo>
                    <a:pt x="190498" y="430106"/>
                  </a:moveTo>
                  <a:cubicBezTo>
                    <a:pt x="195920" y="443292"/>
                    <a:pt x="186883" y="453627"/>
                    <a:pt x="182906" y="464675"/>
                  </a:cubicBezTo>
                  <a:cubicBezTo>
                    <a:pt x="178930" y="476079"/>
                    <a:pt x="174230" y="487127"/>
                    <a:pt x="169531" y="499244"/>
                  </a:cubicBezTo>
                  <a:cubicBezTo>
                    <a:pt x="162300" y="497462"/>
                    <a:pt x="159770" y="492473"/>
                    <a:pt x="160493" y="486058"/>
                  </a:cubicBezTo>
                  <a:cubicBezTo>
                    <a:pt x="163385" y="465031"/>
                    <a:pt x="170615" y="445787"/>
                    <a:pt x="186160" y="430463"/>
                  </a:cubicBezTo>
                  <a:cubicBezTo>
                    <a:pt x="186521" y="429750"/>
                    <a:pt x="188329" y="430106"/>
                    <a:pt x="190498" y="430106"/>
                  </a:cubicBezTo>
                  <a:close/>
                  <a:moveTo>
                    <a:pt x="138148" y="385300"/>
                  </a:moveTo>
                  <a:cubicBezTo>
                    <a:pt x="148295" y="402323"/>
                    <a:pt x="141772" y="438180"/>
                    <a:pt x="125828" y="459550"/>
                  </a:cubicBezTo>
                  <a:cubicBezTo>
                    <a:pt x="115320" y="455566"/>
                    <a:pt x="115320" y="447235"/>
                    <a:pt x="116045" y="438542"/>
                  </a:cubicBezTo>
                  <a:cubicBezTo>
                    <a:pt x="117856" y="418622"/>
                    <a:pt x="122929" y="400512"/>
                    <a:pt x="138148" y="385300"/>
                  </a:cubicBezTo>
                  <a:close/>
                  <a:moveTo>
                    <a:pt x="472603" y="128109"/>
                  </a:moveTo>
                  <a:cubicBezTo>
                    <a:pt x="467566" y="146488"/>
                    <a:pt x="465408" y="164866"/>
                    <a:pt x="458212" y="180001"/>
                  </a:cubicBezTo>
                  <a:cubicBezTo>
                    <a:pt x="448858" y="199461"/>
                    <a:pt x="428351" y="199100"/>
                    <a:pt x="410362" y="198380"/>
                  </a:cubicBezTo>
                  <a:cubicBezTo>
                    <a:pt x="407843" y="204866"/>
                    <a:pt x="405685" y="209551"/>
                    <a:pt x="403526" y="214236"/>
                  </a:cubicBezTo>
                  <a:cubicBezTo>
                    <a:pt x="392733" y="235857"/>
                    <a:pt x="375103" y="238380"/>
                    <a:pt x="357474" y="221803"/>
                  </a:cubicBezTo>
                  <a:cubicBezTo>
                    <a:pt x="351718" y="216038"/>
                    <a:pt x="345961" y="210272"/>
                    <a:pt x="338766" y="202704"/>
                  </a:cubicBezTo>
                  <a:cubicBezTo>
                    <a:pt x="336607" y="212074"/>
                    <a:pt x="334808" y="218200"/>
                    <a:pt x="333729" y="224686"/>
                  </a:cubicBezTo>
                  <a:cubicBezTo>
                    <a:pt x="328332" y="246668"/>
                    <a:pt x="320777" y="255317"/>
                    <a:pt x="304587" y="257479"/>
                  </a:cubicBezTo>
                  <a:cubicBezTo>
                    <a:pt x="288397" y="259641"/>
                    <a:pt x="275085" y="250272"/>
                    <a:pt x="266810" y="231893"/>
                  </a:cubicBezTo>
                  <a:cubicBezTo>
                    <a:pt x="264292" y="226488"/>
                    <a:pt x="262133" y="221083"/>
                    <a:pt x="259974" y="216038"/>
                  </a:cubicBezTo>
                  <a:cubicBezTo>
                    <a:pt x="234430" y="221443"/>
                    <a:pt x="219679" y="220362"/>
                    <a:pt x="203130" y="215317"/>
                  </a:cubicBezTo>
                  <a:cubicBezTo>
                    <a:pt x="179024" y="207749"/>
                    <a:pt x="173987" y="185407"/>
                    <a:pt x="191976" y="167749"/>
                  </a:cubicBezTo>
                  <a:cubicBezTo>
                    <a:pt x="198092" y="161262"/>
                    <a:pt x="204569" y="154776"/>
                    <a:pt x="211764" y="147208"/>
                  </a:cubicBezTo>
                  <a:cubicBezTo>
                    <a:pt x="200611" y="143244"/>
                    <a:pt x="190177" y="139280"/>
                    <a:pt x="179384" y="135677"/>
                  </a:cubicBezTo>
                  <a:cubicBezTo>
                    <a:pt x="176865" y="134956"/>
                    <a:pt x="172908" y="135316"/>
                    <a:pt x="170389" y="136397"/>
                  </a:cubicBezTo>
                  <a:cubicBezTo>
                    <a:pt x="156718" y="143244"/>
                    <a:pt x="142687" y="149731"/>
                    <a:pt x="130094" y="157659"/>
                  </a:cubicBezTo>
                  <a:cubicBezTo>
                    <a:pt x="101672" y="176037"/>
                    <a:pt x="80085" y="200542"/>
                    <a:pt x="67493" y="232254"/>
                  </a:cubicBezTo>
                  <a:cubicBezTo>
                    <a:pt x="57059" y="257840"/>
                    <a:pt x="41589" y="282344"/>
                    <a:pt x="36552" y="309011"/>
                  </a:cubicBezTo>
                  <a:cubicBezTo>
                    <a:pt x="26478" y="361984"/>
                    <a:pt x="26478" y="415318"/>
                    <a:pt x="49504" y="466129"/>
                  </a:cubicBezTo>
                  <a:cubicBezTo>
                    <a:pt x="53102" y="474057"/>
                    <a:pt x="55620" y="482345"/>
                    <a:pt x="58858" y="490274"/>
                  </a:cubicBezTo>
                  <a:cubicBezTo>
                    <a:pt x="90159" y="572436"/>
                    <a:pt x="144845" y="628292"/>
                    <a:pt x="232991" y="646671"/>
                  </a:cubicBezTo>
                  <a:cubicBezTo>
                    <a:pt x="257816" y="652076"/>
                    <a:pt x="283720" y="657121"/>
                    <a:pt x="309264" y="656401"/>
                  </a:cubicBezTo>
                  <a:cubicBezTo>
                    <a:pt x="336607" y="655680"/>
                    <a:pt x="363950" y="648473"/>
                    <a:pt x="390934" y="644509"/>
                  </a:cubicBezTo>
                  <a:cubicBezTo>
                    <a:pt x="427271" y="639103"/>
                    <a:pt x="457493" y="619283"/>
                    <a:pt x="488793" y="602346"/>
                  </a:cubicBezTo>
                  <a:cubicBezTo>
                    <a:pt x="527290" y="581085"/>
                    <a:pt x="554633" y="546130"/>
                    <a:pt x="585214" y="515499"/>
                  </a:cubicBezTo>
                  <a:cubicBezTo>
                    <a:pt x="586653" y="514057"/>
                    <a:pt x="587373" y="512256"/>
                    <a:pt x="588452" y="510454"/>
                  </a:cubicBezTo>
                  <a:cubicBezTo>
                    <a:pt x="612197" y="465048"/>
                    <a:pt x="632705" y="418922"/>
                    <a:pt x="636302" y="367029"/>
                  </a:cubicBezTo>
                  <a:cubicBezTo>
                    <a:pt x="639181" y="330272"/>
                    <a:pt x="642778" y="293515"/>
                    <a:pt x="623710" y="258921"/>
                  </a:cubicBezTo>
                  <a:cubicBezTo>
                    <a:pt x="620112" y="252434"/>
                    <a:pt x="617954" y="245587"/>
                    <a:pt x="615795" y="238380"/>
                  </a:cubicBezTo>
                  <a:cubicBezTo>
                    <a:pt x="610758" y="222884"/>
                    <a:pt x="601044" y="210992"/>
                    <a:pt x="588092" y="201263"/>
                  </a:cubicBezTo>
                  <a:cubicBezTo>
                    <a:pt x="565066" y="183605"/>
                    <a:pt x="541321" y="166668"/>
                    <a:pt x="520094" y="147208"/>
                  </a:cubicBezTo>
                  <a:cubicBezTo>
                    <a:pt x="505343" y="133514"/>
                    <a:pt x="488434" y="130271"/>
                    <a:pt x="472603" y="128109"/>
                  </a:cubicBezTo>
                  <a:close/>
                  <a:moveTo>
                    <a:pt x="349559" y="16757"/>
                  </a:moveTo>
                  <a:cubicBezTo>
                    <a:pt x="343083" y="19280"/>
                    <a:pt x="335888" y="20721"/>
                    <a:pt x="330131" y="23964"/>
                  </a:cubicBezTo>
                  <a:cubicBezTo>
                    <a:pt x="290915" y="48109"/>
                    <a:pt x="284439" y="70451"/>
                    <a:pt x="304587" y="111532"/>
                  </a:cubicBezTo>
                  <a:cubicBezTo>
                    <a:pt x="308904" y="121262"/>
                    <a:pt x="313581" y="130632"/>
                    <a:pt x="309624" y="144686"/>
                  </a:cubicBezTo>
                  <a:cubicBezTo>
                    <a:pt x="303148" y="138560"/>
                    <a:pt x="295952" y="134596"/>
                    <a:pt x="293434" y="128830"/>
                  </a:cubicBezTo>
                  <a:cubicBezTo>
                    <a:pt x="284080" y="106487"/>
                    <a:pt x="266091" y="102884"/>
                    <a:pt x="245224" y="104325"/>
                  </a:cubicBezTo>
                  <a:cubicBezTo>
                    <a:pt x="241266" y="104685"/>
                    <a:pt x="237308" y="103244"/>
                    <a:pt x="233351" y="103604"/>
                  </a:cubicBezTo>
                  <a:cubicBezTo>
                    <a:pt x="216441" y="105767"/>
                    <a:pt x="198092" y="102163"/>
                    <a:pt x="179384" y="112974"/>
                  </a:cubicBezTo>
                  <a:cubicBezTo>
                    <a:pt x="186220" y="116217"/>
                    <a:pt x="190537" y="119100"/>
                    <a:pt x="195574" y="120181"/>
                  </a:cubicBezTo>
                  <a:cubicBezTo>
                    <a:pt x="214283" y="124145"/>
                    <a:pt x="232991" y="127749"/>
                    <a:pt x="251700" y="130632"/>
                  </a:cubicBezTo>
                  <a:cubicBezTo>
                    <a:pt x="258535" y="131713"/>
                    <a:pt x="263932" y="134596"/>
                    <a:pt x="264292" y="140361"/>
                  </a:cubicBezTo>
                  <a:cubicBezTo>
                    <a:pt x="264292" y="145767"/>
                    <a:pt x="260334" y="150812"/>
                    <a:pt x="257096" y="155497"/>
                  </a:cubicBezTo>
                  <a:cubicBezTo>
                    <a:pt x="256017" y="157298"/>
                    <a:pt x="252059" y="156938"/>
                    <a:pt x="249901" y="158380"/>
                  </a:cubicBezTo>
                  <a:cubicBezTo>
                    <a:pt x="235869" y="166668"/>
                    <a:pt x="220399" y="172794"/>
                    <a:pt x="211045" y="189010"/>
                  </a:cubicBezTo>
                  <a:cubicBezTo>
                    <a:pt x="230113" y="199100"/>
                    <a:pt x="246663" y="196938"/>
                    <a:pt x="262853" y="184686"/>
                  </a:cubicBezTo>
                  <a:cubicBezTo>
                    <a:pt x="266810" y="182163"/>
                    <a:pt x="273286" y="178560"/>
                    <a:pt x="276164" y="179641"/>
                  </a:cubicBezTo>
                  <a:cubicBezTo>
                    <a:pt x="279402" y="181443"/>
                    <a:pt x="281201" y="188290"/>
                    <a:pt x="282281" y="192974"/>
                  </a:cubicBezTo>
                  <a:cubicBezTo>
                    <a:pt x="284080" y="201263"/>
                    <a:pt x="284080" y="209911"/>
                    <a:pt x="285878" y="218200"/>
                  </a:cubicBezTo>
                  <a:cubicBezTo>
                    <a:pt x="288397" y="226128"/>
                    <a:pt x="294513" y="232254"/>
                    <a:pt x="303148" y="232254"/>
                  </a:cubicBezTo>
                  <a:cubicBezTo>
                    <a:pt x="311063" y="232254"/>
                    <a:pt x="315740" y="227209"/>
                    <a:pt x="320057" y="220362"/>
                  </a:cubicBezTo>
                  <a:cubicBezTo>
                    <a:pt x="328332" y="206668"/>
                    <a:pt x="327973" y="191893"/>
                    <a:pt x="325454" y="176037"/>
                  </a:cubicBezTo>
                  <a:cubicBezTo>
                    <a:pt x="350998" y="167028"/>
                    <a:pt x="359273" y="196578"/>
                    <a:pt x="380140" y="199461"/>
                  </a:cubicBezTo>
                  <a:cubicBezTo>
                    <a:pt x="383019" y="192614"/>
                    <a:pt x="386976" y="185767"/>
                    <a:pt x="389135" y="178199"/>
                  </a:cubicBezTo>
                  <a:cubicBezTo>
                    <a:pt x="390574" y="173154"/>
                    <a:pt x="388775" y="167389"/>
                    <a:pt x="390214" y="162343"/>
                  </a:cubicBezTo>
                  <a:cubicBezTo>
                    <a:pt x="391653" y="158019"/>
                    <a:pt x="394891" y="151893"/>
                    <a:pt x="398489" y="150812"/>
                  </a:cubicBezTo>
                  <a:cubicBezTo>
                    <a:pt x="402087" y="149731"/>
                    <a:pt x="407843" y="153334"/>
                    <a:pt x="411441" y="156578"/>
                  </a:cubicBezTo>
                  <a:cubicBezTo>
                    <a:pt x="415039" y="160181"/>
                    <a:pt x="417197" y="165226"/>
                    <a:pt x="421515" y="171713"/>
                  </a:cubicBezTo>
                  <a:cubicBezTo>
                    <a:pt x="426911" y="166668"/>
                    <a:pt x="434107" y="163064"/>
                    <a:pt x="435546" y="158380"/>
                  </a:cubicBezTo>
                  <a:cubicBezTo>
                    <a:pt x="439504" y="141082"/>
                    <a:pt x="443102" y="123424"/>
                    <a:pt x="430149" y="105406"/>
                  </a:cubicBezTo>
                  <a:cubicBezTo>
                    <a:pt x="415039" y="108649"/>
                    <a:pt x="400288" y="111893"/>
                    <a:pt x="385537" y="115136"/>
                  </a:cubicBezTo>
                  <a:cubicBezTo>
                    <a:pt x="379421" y="147208"/>
                    <a:pt x="377262" y="149010"/>
                    <a:pt x="354956" y="143244"/>
                  </a:cubicBezTo>
                  <a:cubicBezTo>
                    <a:pt x="339845" y="102523"/>
                    <a:pt x="345602" y="61442"/>
                    <a:pt x="353877" y="20361"/>
                  </a:cubicBezTo>
                  <a:cubicBezTo>
                    <a:pt x="352437" y="18919"/>
                    <a:pt x="350998" y="17838"/>
                    <a:pt x="349559" y="16757"/>
                  </a:cubicBezTo>
                  <a:close/>
                  <a:moveTo>
                    <a:pt x="360443" y="2253"/>
                  </a:moveTo>
                  <a:cubicBezTo>
                    <a:pt x="366199" y="5676"/>
                    <a:pt x="369887" y="12973"/>
                    <a:pt x="371865" y="23964"/>
                  </a:cubicBezTo>
                  <a:cubicBezTo>
                    <a:pt x="374384" y="38379"/>
                    <a:pt x="375823" y="52793"/>
                    <a:pt x="378341" y="67208"/>
                  </a:cubicBezTo>
                  <a:cubicBezTo>
                    <a:pt x="379061" y="72974"/>
                    <a:pt x="380140" y="78379"/>
                    <a:pt x="381579" y="84866"/>
                  </a:cubicBezTo>
                  <a:cubicBezTo>
                    <a:pt x="392733" y="81622"/>
                    <a:pt x="401727" y="78379"/>
                    <a:pt x="411441" y="76577"/>
                  </a:cubicBezTo>
                  <a:cubicBezTo>
                    <a:pt x="425832" y="73334"/>
                    <a:pt x="440223" y="72974"/>
                    <a:pt x="453175" y="81983"/>
                  </a:cubicBezTo>
                  <a:cubicBezTo>
                    <a:pt x="456413" y="84505"/>
                    <a:pt x="461810" y="85947"/>
                    <a:pt x="465768" y="85586"/>
                  </a:cubicBezTo>
                  <a:cubicBezTo>
                    <a:pt x="502105" y="83064"/>
                    <a:pt x="532326" y="93875"/>
                    <a:pt x="558950" y="120181"/>
                  </a:cubicBezTo>
                  <a:cubicBezTo>
                    <a:pt x="577299" y="138560"/>
                    <a:pt x="599965" y="152974"/>
                    <a:pt x="620832" y="168830"/>
                  </a:cubicBezTo>
                  <a:cubicBezTo>
                    <a:pt x="639540" y="183245"/>
                    <a:pt x="651053" y="201983"/>
                    <a:pt x="658968" y="223605"/>
                  </a:cubicBezTo>
                  <a:cubicBezTo>
                    <a:pt x="663286" y="235497"/>
                    <a:pt x="667243" y="247029"/>
                    <a:pt x="672640" y="258560"/>
                  </a:cubicBezTo>
                  <a:cubicBezTo>
                    <a:pt x="681994" y="277659"/>
                    <a:pt x="684872" y="297479"/>
                    <a:pt x="684872" y="318020"/>
                  </a:cubicBezTo>
                  <a:cubicBezTo>
                    <a:pt x="684153" y="385048"/>
                    <a:pt x="672640" y="449552"/>
                    <a:pt x="645297" y="511175"/>
                  </a:cubicBezTo>
                  <a:cubicBezTo>
                    <a:pt x="636302" y="531355"/>
                    <a:pt x="624789" y="549733"/>
                    <a:pt x="609319" y="565229"/>
                  </a:cubicBezTo>
                  <a:cubicBezTo>
                    <a:pt x="590970" y="583968"/>
                    <a:pt x="572622" y="603067"/>
                    <a:pt x="552834" y="620725"/>
                  </a:cubicBezTo>
                  <a:cubicBezTo>
                    <a:pt x="540601" y="631536"/>
                    <a:pt x="526570" y="640545"/>
                    <a:pt x="512539" y="648833"/>
                  </a:cubicBezTo>
                  <a:cubicBezTo>
                    <a:pt x="495269" y="658563"/>
                    <a:pt x="477280" y="667212"/>
                    <a:pt x="459651" y="675860"/>
                  </a:cubicBezTo>
                  <a:cubicBezTo>
                    <a:pt x="434467" y="688113"/>
                    <a:pt x="407843" y="696401"/>
                    <a:pt x="379781" y="697842"/>
                  </a:cubicBezTo>
                  <a:cubicBezTo>
                    <a:pt x="373305" y="698203"/>
                    <a:pt x="366829" y="698923"/>
                    <a:pt x="360353" y="700365"/>
                  </a:cubicBezTo>
                  <a:cubicBezTo>
                    <a:pt x="294513" y="715140"/>
                    <a:pt x="231912" y="701086"/>
                    <a:pt x="171109" y="675500"/>
                  </a:cubicBezTo>
                  <a:cubicBezTo>
                    <a:pt x="118222" y="653157"/>
                    <a:pt x="81164" y="614238"/>
                    <a:pt x="53102" y="565589"/>
                  </a:cubicBezTo>
                  <a:cubicBezTo>
                    <a:pt x="27917" y="521625"/>
                    <a:pt x="10288" y="473697"/>
                    <a:pt x="4172" y="423967"/>
                  </a:cubicBezTo>
                  <a:cubicBezTo>
                    <a:pt x="-3383" y="363065"/>
                    <a:pt x="-3743" y="301083"/>
                    <a:pt x="29716" y="244867"/>
                  </a:cubicBezTo>
                  <a:cubicBezTo>
                    <a:pt x="36192" y="234056"/>
                    <a:pt x="40869" y="222164"/>
                    <a:pt x="46626" y="210992"/>
                  </a:cubicBezTo>
                  <a:cubicBezTo>
                    <a:pt x="68932" y="167389"/>
                    <a:pt x="100952" y="135316"/>
                    <a:pt x="149522" y="121983"/>
                  </a:cubicBezTo>
                  <a:cubicBezTo>
                    <a:pt x="151321" y="121623"/>
                    <a:pt x="153120" y="120902"/>
                    <a:pt x="154919" y="120181"/>
                  </a:cubicBezTo>
                  <a:cubicBezTo>
                    <a:pt x="155639" y="119821"/>
                    <a:pt x="155998" y="119100"/>
                    <a:pt x="156358" y="118379"/>
                  </a:cubicBezTo>
                  <a:cubicBezTo>
                    <a:pt x="159596" y="93875"/>
                    <a:pt x="162474" y="90992"/>
                    <a:pt x="186939" y="85947"/>
                  </a:cubicBezTo>
                  <a:cubicBezTo>
                    <a:pt x="210685" y="80902"/>
                    <a:pt x="234070" y="80541"/>
                    <a:pt x="257816" y="84145"/>
                  </a:cubicBezTo>
                  <a:cubicBezTo>
                    <a:pt x="261054" y="84866"/>
                    <a:pt x="264292" y="84145"/>
                    <a:pt x="267890" y="84145"/>
                  </a:cubicBezTo>
                  <a:cubicBezTo>
                    <a:pt x="269688" y="38739"/>
                    <a:pt x="300629" y="18559"/>
                    <a:pt x="336607" y="3784"/>
                  </a:cubicBezTo>
                  <a:cubicBezTo>
                    <a:pt x="346861" y="-720"/>
                    <a:pt x="354686" y="-1171"/>
                    <a:pt x="360443" y="225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14" name="Freeform 189">
              <a:extLst>
                <a:ext uri="{FF2B5EF4-FFF2-40B4-BE49-F238E27FC236}">
                  <a16:creationId xmlns="" xmlns:a16="http://schemas.microsoft.com/office/drawing/2014/main" id="{6B549A32-403B-9B4E-8CF2-B0452A171441}"/>
                </a:ext>
              </a:extLst>
            </p:cNvPr>
            <p:cNvSpPr>
              <a:spLocks/>
            </p:cNvSpPr>
            <p:nvPr/>
          </p:nvSpPr>
          <p:spPr bwMode="auto">
            <a:xfrm rot="615572">
              <a:off x="263059" y="5413359"/>
              <a:ext cx="332675" cy="753200"/>
            </a:xfrm>
            <a:custGeom>
              <a:avLst/>
              <a:gdLst>
                <a:gd name="T0" fmla="*/ 233754 w 1019"/>
                <a:gd name="T1" fmla="*/ 50627 h 2306"/>
                <a:gd name="T2" fmla="*/ 215472 w 1019"/>
                <a:gd name="T3" fmla="*/ 89496 h 2306"/>
                <a:gd name="T4" fmla="*/ 59091 w 1019"/>
                <a:gd name="T5" fmla="*/ 381499 h 2306"/>
                <a:gd name="T6" fmla="*/ 50603 w 1019"/>
                <a:gd name="T7" fmla="*/ 446825 h 2306"/>
                <a:gd name="T8" fmla="*/ 71824 w 1019"/>
                <a:gd name="T9" fmla="*/ 573556 h 2306"/>
                <a:gd name="T10" fmla="*/ 86842 w 1019"/>
                <a:gd name="T11" fmla="*/ 535014 h 2306"/>
                <a:gd name="T12" fmla="*/ 87495 w 1019"/>
                <a:gd name="T13" fmla="*/ 397177 h 2306"/>
                <a:gd name="T14" fmla="*/ 92065 w 1019"/>
                <a:gd name="T15" fmla="*/ 379540 h 2306"/>
                <a:gd name="T16" fmla="*/ 121121 w 1019"/>
                <a:gd name="T17" fmla="*/ 478181 h 2306"/>
                <a:gd name="T18" fmla="*/ 121121 w 1019"/>
                <a:gd name="T19" fmla="*/ 453357 h 2306"/>
                <a:gd name="T20" fmla="*/ 122753 w 1019"/>
                <a:gd name="T21" fmla="*/ 300169 h 2306"/>
                <a:gd name="T22" fmla="*/ 127324 w 1019"/>
                <a:gd name="T23" fmla="*/ 288411 h 2306"/>
                <a:gd name="T24" fmla="*/ 151809 w 1019"/>
                <a:gd name="T25" fmla="*/ 390318 h 2306"/>
                <a:gd name="T26" fmla="*/ 155074 w 1019"/>
                <a:gd name="T27" fmla="*/ 338385 h 2306"/>
                <a:gd name="T28" fmla="*/ 152136 w 1019"/>
                <a:gd name="T29" fmla="*/ 251502 h 2306"/>
                <a:gd name="T30" fmla="*/ 158012 w 1019"/>
                <a:gd name="T31" fmla="*/ 249869 h 2306"/>
                <a:gd name="T32" fmla="*/ 184783 w 1019"/>
                <a:gd name="T33" fmla="*/ 295923 h 2306"/>
                <a:gd name="T34" fmla="*/ 225919 w 1019"/>
                <a:gd name="T35" fmla="*/ 208388 h 2306"/>
                <a:gd name="T36" fmla="*/ 260198 w 1019"/>
                <a:gd name="T37" fmla="*/ 254115 h 2306"/>
                <a:gd name="T38" fmla="*/ 251710 w 1019"/>
                <a:gd name="T39" fmla="*/ 272080 h 2306"/>
                <a:gd name="T40" fmla="*/ 171398 w 1019"/>
                <a:gd name="T41" fmla="*/ 421021 h 2306"/>
                <a:gd name="T42" fmla="*/ 200780 w 1019"/>
                <a:gd name="T43" fmla="*/ 385092 h 2306"/>
                <a:gd name="T44" fmla="*/ 220042 w 1019"/>
                <a:gd name="T45" fmla="*/ 388032 h 2306"/>
                <a:gd name="T46" fmla="*/ 169439 w 1019"/>
                <a:gd name="T47" fmla="*/ 448458 h 2306"/>
                <a:gd name="T48" fmla="*/ 105124 w 1019"/>
                <a:gd name="T49" fmla="*/ 580088 h 2306"/>
                <a:gd name="T50" fmla="*/ 102186 w 1019"/>
                <a:gd name="T51" fmla="*/ 592827 h 2306"/>
                <a:gd name="T52" fmla="*/ 167154 w 1019"/>
                <a:gd name="T53" fmla="*/ 552652 h 2306"/>
                <a:gd name="T54" fmla="*/ 197189 w 1019"/>
                <a:gd name="T55" fmla="*/ 511170 h 2306"/>
                <a:gd name="T56" fmla="*/ 241916 w 1019"/>
                <a:gd name="T57" fmla="*/ 399464 h 2306"/>
                <a:gd name="T58" fmla="*/ 285010 w 1019"/>
                <a:gd name="T59" fmla="*/ 253135 h 2306"/>
                <a:gd name="T60" fmla="*/ 268360 w 1019"/>
                <a:gd name="T61" fmla="*/ 89169 h 2306"/>
                <a:gd name="T62" fmla="*/ 0 w 1019"/>
                <a:gd name="T63" fmla="*/ 752873 h 2306"/>
                <a:gd name="T64" fmla="*/ 17956 w 1019"/>
                <a:gd name="T65" fmla="*/ 691468 h 2306"/>
                <a:gd name="T66" fmla="*/ 52562 w 1019"/>
                <a:gd name="T67" fmla="*/ 596419 h 2306"/>
                <a:gd name="T68" fmla="*/ 24812 w 1019"/>
                <a:gd name="T69" fmla="*/ 526848 h 2306"/>
                <a:gd name="T70" fmla="*/ 128304 w 1019"/>
                <a:gd name="T71" fmla="*/ 190423 h 2306"/>
                <a:gd name="T72" fmla="*/ 206983 w 1019"/>
                <a:gd name="T73" fmla="*/ 55526 h 2306"/>
                <a:gd name="T74" fmla="*/ 234407 w 1019"/>
                <a:gd name="T75" fmla="*/ 1307 h 2306"/>
                <a:gd name="T76" fmla="*/ 252363 w 1019"/>
                <a:gd name="T77" fmla="*/ 11105 h 2306"/>
                <a:gd name="T78" fmla="*/ 290560 w 1019"/>
                <a:gd name="T79" fmla="*/ 62386 h 2306"/>
                <a:gd name="T80" fmla="*/ 320596 w 1019"/>
                <a:gd name="T81" fmla="*/ 146655 h 2306"/>
                <a:gd name="T82" fmla="*/ 270645 w 1019"/>
                <a:gd name="T83" fmla="*/ 420041 h 2306"/>
                <a:gd name="T84" fmla="*/ 265095 w 1019"/>
                <a:gd name="T85" fmla="*/ 445518 h 2306"/>
                <a:gd name="T86" fmla="*/ 194251 w 1019"/>
                <a:gd name="T87" fmla="*/ 561144 h 2306"/>
                <a:gd name="T88" fmla="*/ 138098 w 1019"/>
                <a:gd name="T89" fmla="*/ 600012 h 2306"/>
                <a:gd name="T90" fmla="*/ 80639 w 1019"/>
                <a:gd name="T91" fmla="*/ 627449 h 2306"/>
                <a:gd name="T92" fmla="*/ 28077 w 1019"/>
                <a:gd name="T93" fmla="*/ 723477 h 2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9" h="2306">
                  <a:moveTo>
                    <a:pt x="740" y="112"/>
                  </a:moveTo>
                  <a:lnTo>
                    <a:pt x="740" y="112"/>
                  </a:lnTo>
                  <a:cubicBezTo>
                    <a:pt x="730" y="129"/>
                    <a:pt x="723" y="142"/>
                    <a:pt x="716" y="155"/>
                  </a:cubicBezTo>
                  <a:cubicBezTo>
                    <a:pt x="697" y="195"/>
                    <a:pt x="683" y="236"/>
                    <a:pt x="660" y="274"/>
                  </a:cubicBezTo>
                  <a:cubicBezTo>
                    <a:pt x="576" y="419"/>
                    <a:pt x="489" y="564"/>
                    <a:pt x="402" y="709"/>
                  </a:cubicBezTo>
                  <a:cubicBezTo>
                    <a:pt x="313" y="855"/>
                    <a:pt x="227" y="1002"/>
                    <a:pt x="181" y="1168"/>
                  </a:cubicBezTo>
                  <a:cubicBezTo>
                    <a:pt x="162" y="1233"/>
                    <a:pt x="142" y="1298"/>
                    <a:pt x="155" y="1368"/>
                  </a:cubicBezTo>
                  <a:cubicBezTo>
                    <a:pt x="164" y="1415"/>
                    <a:pt x="166" y="1462"/>
                    <a:pt x="175" y="1509"/>
                  </a:cubicBezTo>
                  <a:cubicBezTo>
                    <a:pt x="189" y="1592"/>
                    <a:pt x="205" y="1673"/>
                    <a:pt x="220" y="1756"/>
                  </a:cubicBezTo>
                  <a:cubicBezTo>
                    <a:pt x="253" y="1720"/>
                    <a:pt x="282" y="1688"/>
                    <a:pt x="266" y="1638"/>
                  </a:cubicBezTo>
                  <a:cubicBezTo>
                    <a:pt x="258" y="1616"/>
                    <a:pt x="258" y="1591"/>
                    <a:pt x="259" y="1567"/>
                  </a:cubicBezTo>
                  <a:cubicBezTo>
                    <a:pt x="262" y="1450"/>
                    <a:pt x="265" y="1333"/>
                    <a:pt x="268" y="1216"/>
                  </a:cubicBezTo>
                  <a:cubicBezTo>
                    <a:pt x="269" y="1202"/>
                    <a:pt x="275" y="1189"/>
                    <a:pt x="282" y="1162"/>
                  </a:cubicBezTo>
                  <a:cubicBezTo>
                    <a:pt x="350" y="1274"/>
                    <a:pt x="332" y="1390"/>
                    <a:pt x="344" y="1512"/>
                  </a:cubicBezTo>
                  <a:cubicBezTo>
                    <a:pt x="357" y="1488"/>
                    <a:pt x="364" y="1476"/>
                    <a:pt x="371" y="1464"/>
                  </a:cubicBezTo>
                  <a:cubicBezTo>
                    <a:pt x="384" y="1438"/>
                    <a:pt x="389" y="1417"/>
                    <a:pt x="371" y="1388"/>
                  </a:cubicBezTo>
                  <a:cubicBezTo>
                    <a:pt x="357" y="1366"/>
                    <a:pt x="353" y="1335"/>
                    <a:pt x="354" y="1309"/>
                  </a:cubicBezTo>
                  <a:cubicBezTo>
                    <a:pt x="359" y="1179"/>
                    <a:pt x="367" y="1049"/>
                    <a:pt x="376" y="919"/>
                  </a:cubicBezTo>
                  <a:cubicBezTo>
                    <a:pt x="377" y="907"/>
                    <a:pt x="386" y="895"/>
                    <a:pt x="390" y="883"/>
                  </a:cubicBezTo>
                  <a:cubicBezTo>
                    <a:pt x="428" y="1027"/>
                    <a:pt x="422" y="1168"/>
                    <a:pt x="424" y="1311"/>
                  </a:cubicBezTo>
                  <a:cubicBezTo>
                    <a:pt x="442" y="1273"/>
                    <a:pt x="463" y="1238"/>
                    <a:pt x="465" y="1195"/>
                  </a:cubicBezTo>
                  <a:cubicBezTo>
                    <a:pt x="468" y="1142"/>
                    <a:pt x="469" y="1089"/>
                    <a:pt x="475" y="1036"/>
                  </a:cubicBezTo>
                  <a:cubicBezTo>
                    <a:pt x="482" y="978"/>
                    <a:pt x="488" y="920"/>
                    <a:pt x="477" y="861"/>
                  </a:cubicBezTo>
                  <a:cubicBezTo>
                    <a:pt x="470" y="831"/>
                    <a:pt x="469" y="801"/>
                    <a:pt x="466" y="770"/>
                  </a:cubicBezTo>
                  <a:cubicBezTo>
                    <a:pt x="474" y="768"/>
                    <a:pt x="479" y="764"/>
                    <a:pt x="484" y="765"/>
                  </a:cubicBezTo>
                  <a:cubicBezTo>
                    <a:pt x="492" y="767"/>
                    <a:pt x="504" y="770"/>
                    <a:pt x="507" y="776"/>
                  </a:cubicBezTo>
                  <a:cubicBezTo>
                    <a:pt x="528" y="818"/>
                    <a:pt x="547" y="861"/>
                    <a:pt x="566" y="906"/>
                  </a:cubicBezTo>
                  <a:cubicBezTo>
                    <a:pt x="608" y="821"/>
                    <a:pt x="628" y="726"/>
                    <a:pt x="692" y="638"/>
                  </a:cubicBezTo>
                  <a:cubicBezTo>
                    <a:pt x="699" y="728"/>
                    <a:pt x="664" y="798"/>
                    <a:pt x="653" y="876"/>
                  </a:cubicBezTo>
                  <a:cubicBezTo>
                    <a:pt x="699" y="840"/>
                    <a:pt x="723" y="783"/>
                    <a:pt x="797" y="778"/>
                  </a:cubicBezTo>
                  <a:cubicBezTo>
                    <a:pt x="785" y="802"/>
                    <a:pt x="781" y="819"/>
                    <a:pt x="771" y="833"/>
                  </a:cubicBezTo>
                  <a:cubicBezTo>
                    <a:pt x="712" y="926"/>
                    <a:pt x="654" y="1019"/>
                    <a:pt x="592" y="1109"/>
                  </a:cubicBezTo>
                  <a:cubicBezTo>
                    <a:pt x="553" y="1164"/>
                    <a:pt x="538" y="1225"/>
                    <a:pt x="525" y="1289"/>
                  </a:cubicBezTo>
                  <a:cubicBezTo>
                    <a:pt x="557" y="1253"/>
                    <a:pt x="585" y="1215"/>
                    <a:pt x="615" y="1179"/>
                  </a:cubicBezTo>
                  <a:cubicBezTo>
                    <a:pt x="645" y="1143"/>
                    <a:pt x="670" y="1103"/>
                    <a:pt x="717" y="1080"/>
                  </a:cubicBezTo>
                  <a:cubicBezTo>
                    <a:pt x="720" y="1124"/>
                    <a:pt x="715" y="1138"/>
                    <a:pt x="674" y="1188"/>
                  </a:cubicBezTo>
                  <a:cubicBezTo>
                    <a:pt x="623" y="1250"/>
                    <a:pt x="570" y="1310"/>
                    <a:pt x="519" y="1373"/>
                  </a:cubicBezTo>
                  <a:cubicBezTo>
                    <a:pt x="499" y="1396"/>
                    <a:pt x="479" y="1421"/>
                    <a:pt x="467" y="1449"/>
                  </a:cubicBezTo>
                  <a:cubicBezTo>
                    <a:pt x="417" y="1557"/>
                    <a:pt x="369" y="1666"/>
                    <a:pt x="322" y="1776"/>
                  </a:cubicBezTo>
                  <a:cubicBezTo>
                    <a:pt x="318" y="1784"/>
                    <a:pt x="317" y="1795"/>
                    <a:pt x="313" y="1815"/>
                  </a:cubicBezTo>
                  <a:cubicBezTo>
                    <a:pt x="345" y="1798"/>
                    <a:pt x="368" y="1789"/>
                    <a:pt x="389" y="1776"/>
                  </a:cubicBezTo>
                  <a:cubicBezTo>
                    <a:pt x="431" y="1748"/>
                    <a:pt x="470" y="1719"/>
                    <a:pt x="512" y="1692"/>
                  </a:cubicBezTo>
                  <a:cubicBezTo>
                    <a:pt x="558" y="1660"/>
                    <a:pt x="601" y="1628"/>
                    <a:pt x="604" y="1565"/>
                  </a:cubicBezTo>
                  <a:cubicBezTo>
                    <a:pt x="605" y="1556"/>
                    <a:pt x="611" y="1548"/>
                    <a:pt x="614" y="1539"/>
                  </a:cubicBezTo>
                  <a:cubicBezTo>
                    <a:pt x="657" y="1434"/>
                    <a:pt x="705" y="1330"/>
                    <a:pt x="741" y="1223"/>
                  </a:cubicBezTo>
                  <a:cubicBezTo>
                    <a:pt x="790" y="1076"/>
                    <a:pt x="834" y="926"/>
                    <a:pt x="873" y="775"/>
                  </a:cubicBezTo>
                  <a:cubicBezTo>
                    <a:pt x="900" y="674"/>
                    <a:pt x="899" y="569"/>
                    <a:pt x="871" y="465"/>
                  </a:cubicBezTo>
                  <a:cubicBezTo>
                    <a:pt x="854" y="401"/>
                    <a:pt x="836" y="338"/>
                    <a:pt x="822" y="273"/>
                  </a:cubicBezTo>
                  <a:cubicBezTo>
                    <a:pt x="809" y="214"/>
                    <a:pt x="782" y="163"/>
                    <a:pt x="740" y="112"/>
                  </a:cubicBezTo>
                  <a:close/>
                  <a:moveTo>
                    <a:pt x="0" y="2305"/>
                  </a:moveTo>
                  <a:lnTo>
                    <a:pt x="0" y="2305"/>
                  </a:lnTo>
                  <a:cubicBezTo>
                    <a:pt x="6" y="2234"/>
                    <a:pt x="29" y="2175"/>
                    <a:pt x="55" y="2117"/>
                  </a:cubicBezTo>
                  <a:cubicBezTo>
                    <a:pt x="89" y="2044"/>
                    <a:pt x="125" y="1972"/>
                    <a:pt x="162" y="1901"/>
                  </a:cubicBezTo>
                  <a:cubicBezTo>
                    <a:pt x="177" y="1873"/>
                    <a:pt x="179" y="1852"/>
                    <a:pt x="161" y="1826"/>
                  </a:cubicBezTo>
                  <a:cubicBezTo>
                    <a:pt x="118" y="1761"/>
                    <a:pt x="82" y="1692"/>
                    <a:pt x="76" y="1613"/>
                  </a:cubicBezTo>
                  <a:cubicBezTo>
                    <a:pt x="61" y="1432"/>
                    <a:pt x="67" y="1252"/>
                    <a:pt x="131" y="1078"/>
                  </a:cubicBezTo>
                  <a:cubicBezTo>
                    <a:pt x="196" y="900"/>
                    <a:pt x="296" y="742"/>
                    <a:pt x="393" y="583"/>
                  </a:cubicBezTo>
                  <a:cubicBezTo>
                    <a:pt x="475" y="446"/>
                    <a:pt x="555" y="309"/>
                    <a:pt x="634" y="170"/>
                  </a:cubicBezTo>
                  <a:cubicBezTo>
                    <a:pt x="654" y="135"/>
                    <a:pt x="665" y="93"/>
                    <a:pt x="680" y="54"/>
                  </a:cubicBezTo>
                  <a:cubicBezTo>
                    <a:pt x="687" y="33"/>
                    <a:pt x="691" y="9"/>
                    <a:pt x="718" y="4"/>
                  </a:cubicBezTo>
                  <a:cubicBezTo>
                    <a:pt x="742" y="0"/>
                    <a:pt x="758" y="16"/>
                    <a:pt x="773" y="34"/>
                  </a:cubicBezTo>
                  <a:cubicBezTo>
                    <a:pt x="799" y="64"/>
                    <a:pt x="828" y="92"/>
                    <a:pt x="852" y="124"/>
                  </a:cubicBezTo>
                  <a:cubicBezTo>
                    <a:pt x="868" y="144"/>
                    <a:pt x="882" y="167"/>
                    <a:pt x="890" y="191"/>
                  </a:cubicBezTo>
                  <a:cubicBezTo>
                    <a:pt x="922" y="277"/>
                    <a:pt x="952" y="363"/>
                    <a:pt x="982" y="449"/>
                  </a:cubicBezTo>
                  <a:cubicBezTo>
                    <a:pt x="1018" y="559"/>
                    <a:pt x="1017" y="670"/>
                    <a:pt x="996" y="781"/>
                  </a:cubicBezTo>
                  <a:cubicBezTo>
                    <a:pt x="961" y="956"/>
                    <a:pt x="899" y="1122"/>
                    <a:pt x="829" y="1286"/>
                  </a:cubicBezTo>
                  <a:cubicBezTo>
                    <a:pt x="818" y="1310"/>
                    <a:pt x="814" y="1337"/>
                    <a:pt x="812" y="1364"/>
                  </a:cubicBezTo>
                  <a:cubicBezTo>
                    <a:pt x="810" y="1414"/>
                    <a:pt x="797" y="1461"/>
                    <a:pt x="774" y="1506"/>
                  </a:cubicBezTo>
                  <a:cubicBezTo>
                    <a:pt x="733" y="1592"/>
                    <a:pt x="671" y="1662"/>
                    <a:pt x="595" y="1718"/>
                  </a:cubicBezTo>
                  <a:cubicBezTo>
                    <a:pt x="539" y="1758"/>
                    <a:pt x="483" y="1801"/>
                    <a:pt x="423" y="1837"/>
                  </a:cubicBezTo>
                  <a:cubicBezTo>
                    <a:pt x="386" y="1858"/>
                    <a:pt x="343" y="1871"/>
                    <a:pt x="300" y="1881"/>
                  </a:cubicBezTo>
                  <a:cubicBezTo>
                    <a:pt x="275" y="1888"/>
                    <a:pt x="259" y="1898"/>
                    <a:pt x="247" y="1921"/>
                  </a:cubicBezTo>
                  <a:cubicBezTo>
                    <a:pt x="194" y="2020"/>
                    <a:pt x="141" y="2117"/>
                    <a:pt x="86" y="2215"/>
                  </a:cubicBezTo>
                  <a:cubicBezTo>
                    <a:pt x="67" y="2251"/>
                    <a:pt x="42" y="2281"/>
                    <a:pt x="0" y="230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15" name="Freeform 190">
              <a:extLst>
                <a:ext uri="{FF2B5EF4-FFF2-40B4-BE49-F238E27FC236}">
                  <a16:creationId xmlns="" xmlns:a16="http://schemas.microsoft.com/office/drawing/2014/main" id="{713E02B6-C32B-9140-8A20-E9ECF94BED62}"/>
                </a:ext>
              </a:extLst>
            </p:cNvPr>
            <p:cNvSpPr>
              <a:spLocks/>
            </p:cNvSpPr>
            <p:nvPr/>
          </p:nvSpPr>
          <p:spPr bwMode="auto">
            <a:xfrm>
              <a:off x="24167" y="2221403"/>
              <a:ext cx="358597" cy="586141"/>
            </a:xfrm>
            <a:custGeom>
              <a:avLst/>
              <a:gdLst>
                <a:gd name="T0" fmla="*/ 154804 w 1098"/>
                <a:gd name="T1" fmla="*/ 301556 h 1796"/>
                <a:gd name="T2" fmla="*/ 123125 w 1098"/>
                <a:gd name="T3" fmla="*/ 335497 h 1796"/>
                <a:gd name="T4" fmla="*/ 205752 w 1098"/>
                <a:gd name="T5" fmla="*/ 278711 h 1796"/>
                <a:gd name="T6" fmla="*/ 178972 w 1098"/>
                <a:gd name="T7" fmla="*/ 313305 h 1796"/>
                <a:gd name="T8" fmla="*/ 88833 w 1098"/>
                <a:gd name="T9" fmla="*/ 398484 h 1796"/>
                <a:gd name="T10" fmla="*/ 80341 w 1098"/>
                <a:gd name="T11" fmla="*/ 431447 h 1796"/>
                <a:gd name="T12" fmla="*/ 200200 w 1098"/>
                <a:gd name="T13" fmla="*/ 347572 h 1796"/>
                <a:gd name="T14" fmla="*/ 266825 w 1098"/>
                <a:gd name="T15" fmla="*/ 262066 h 1796"/>
                <a:gd name="T16" fmla="*/ 313854 w 1098"/>
                <a:gd name="T17" fmla="*/ 106067 h 1796"/>
                <a:gd name="T18" fmla="*/ 321692 w 1098"/>
                <a:gd name="T19" fmla="*/ 48628 h 1796"/>
                <a:gd name="T20" fmla="*/ 222735 w 1098"/>
                <a:gd name="T21" fmla="*/ 78979 h 1796"/>
                <a:gd name="T22" fmla="*/ 127697 w 1098"/>
                <a:gd name="T23" fmla="*/ 128585 h 1796"/>
                <a:gd name="T24" fmla="*/ 53888 w 1098"/>
                <a:gd name="T25" fmla="*/ 346267 h 1796"/>
                <a:gd name="T26" fmla="*/ 63359 w 1098"/>
                <a:gd name="T27" fmla="*/ 379229 h 1796"/>
                <a:gd name="T28" fmla="*/ 88833 w 1098"/>
                <a:gd name="T29" fmla="*/ 333865 h 1796"/>
                <a:gd name="T30" fmla="*/ 88833 w 1098"/>
                <a:gd name="T31" fmla="*/ 323422 h 1796"/>
                <a:gd name="T32" fmla="*/ 87200 w 1098"/>
                <a:gd name="T33" fmla="*/ 279037 h 1796"/>
                <a:gd name="T34" fmla="*/ 106142 w 1098"/>
                <a:gd name="T35" fmla="*/ 168401 h 1796"/>
                <a:gd name="T36" fmla="*/ 109735 w 1098"/>
                <a:gd name="T37" fmla="*/ 168728 h 1796"/>
                <a:gd name="T38" fmla="*/ 104509 w 1098"/>
                <a:gd name="T39" fmla="*/ 310041 h 1796"/>
                <a:gd name="T40" fmla="*/ 129003 w 1098"/>
                <a:gd name="T41" fmla="*/ 265983 h 1796"/>
                <a:gd name="T42" fmla="*/ 154151 w 1098"/>
                <a:gd name="T43" fmla="*/ 171339 h 1796"/>
                <a:gd name="T44" fmla="*/ 162316 w 1098"/>
                <a:gd name="T45" fmla="*/ 156326 h 1796"/>
                <a:gd name="T46" fmla="*/ 163622 w 1098"/>
                <a:gd name="T47" fmla="*/ 220945 h 1796"/>
                <a:gd name="T48" fmla="*/ 192689 w 1098"/>
                <a:gd name="T49" fmla="*/ 197121 h 1796"/>
                <a:gd name="T50" fmla="*/ 195301 w 1098"/>
                <a:gd name="T51" fmla="*/ 199732 h 1796"/>
                <a:gd name="T52" fmla="*/ 152191 w 1098"/>
                <a:gd name="T53" fmla="*/ 281322 h 1796"/>
                <a:gd name="T54" fmla="*/ 163296 w 1098"/>
                <a:gd name="T55" fmla="*/ 274468 h 1796"/>
                <a:gd name="T56" fmla="*/ 225674 w 1098"/>
                <a:gd name="T57" fmla="*/ 228778 h 1796"/>
                <a:gd name="T58" fmla="*/ 242984 w 1098"/>
                <a:gd name="T59" fmla="*/ 226820 h 1796"/>
                <a:gd name="T60" fmla="*/ 181585 w 1098"/>
                <a:gd name="T61" fmla="*/ 284259 h 1796"/>
                <a:gd name="T62" fmla="*/ 205752 w 1098"/>
                <a:gd name="T63" fmla="*/ 278711 h 1796"/>
                <a:gd name="T64" fmla="*/ 3266 w 1098"/>
                <a:gd name="T65" fmla="*/ 585815 h 1796"/>
                <a:gd name="T66" fmla="*/ 10451 w 1098"/>
                <a:gd name="T67" fmla="*/ 521848 h 1796"/>
                <a:gd name="T68" fmla="*/ 43763 w 1098"/>
                <a:gd name="T69" fmla="*/ 423288 h 1796"/>
                <a:gd name="T70" fmla="*/ 41804 w 1098"/>
                <a:gd name="T71" fmla="*/ 404359 h 1796"/>
                <a:gd name="T72" fmla="*/ 15350 w 1098"/>
                <a:gd name="T73" fmla="*/ 306125 h 1796"/>
                <a:gd name="T74" fmla="*/ 36578 w 1098"/>
                <a:gd name="T75" fmla="*/ 197121 h 1796"/>
                <a:gd name="T76" fmla="*/ 186810 w 1098"/>
                <a:gd name="T77" fmla="*/ 62987 h 1796"/>
                <a:gd name="T78" fmla="*/ 287727 w 1098"/>
                <a:gd name="T79" fmla="*/ 31330 h 1796"/>
                <a:gd name="T80" fmla="*/ 330510 w 1098"/>
                <a:gd name="T81" fmla="*/ 7180 h 1796"/>
                <a:gd name="T82" fmla="*/ 348473 w 1098"/>
                <a:gd name="T83" fmla="*/ 3590 h 1796"/>
                <a:gd name="T84" fmla="*/ 356964 w 1098"/>
                <a:gd name="T85" fmla="*/ 15992 h 1796"/>
                <a:gd name="T86" fmla="*/ 357617 w 1098"/>
                <a:gd name="T87" fmla="*/ 40795 h 1796"/>
                <a:gd name="T88" fmla="*/ 305036 w 1098"/>
                <a:gd name="T89" fmla="*/ 274142 h 1796"/>
                <a:gd name="T90" fmla="*/ 203466 w 1098"/>
                <a:gd name="T91" fmla="*/ 397179 h 1796"/>
                <a:gd name="T92" fmla="*/ 103203 w 1098"/>
                <a:gd name="T93" fmla="*/ 463104 h 1796"/>
                <a:gd name="T94" fmla="*/ 45070 w 1098"/>
                <a:gd name="T95" fmla="*/ 518258 h 1796"/>
                <a:gd name="T96" fmla="*/ 17963 w 1098"/>
                <a:gd name="T97" fmla="*/ 572760 h 17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8" h="1796">
                  <a:moveTo>
                    <a:pt x="474" y="924"/>
                  </a:moveTo>
                  <a:lnTo>
                    <a:pt x="474" y="924"/>
                  </a:lnTo>
                  <a:cubicBezTo>
                    <a:pt x="393" y="966"/>
                    <a:pt x="393" y="966"/>
                    <a:pt x="377" y="1028"/>
                  </a:cubicBezTo>
                  <a:cubicBezTo>
                    <a:pt x="412" y="991"/>
                    <a:pt x="444" y="956"/>
                    <a:pt x="474" y="924"/>
                  </a:cubicBezTo>
                  <a:close/>
                  <a:moveTo>
                    <a:pt x="630" y="854"/>
                  </a:moveTo>
                  <a:lnTo>
                    <a:pt x="630" y="854"/>
                  </a:lnTo>
                  <a:cubicBezTo>
                    <a:pt x="615" y="905"/>
                    <a:pt x="579" y="930"/>
                    <a:pt x="548" y="960"/>
                  </a:cubicBezTo>
                  <a:cubicBezTo>
                    <a:pt x="456" y="1046"/>
                    <a:pt x="362" y="1132"/>
                    <a:pt x="272" y="1221"/>
                  </a:cubicBezTo>
                  <a:cubicBezTo>
                    <a:pt x="248" y="1245"/>
                    <a:pt x="225" y="1277"/>
                    <a:pt x="246" y="1322"/>
                  </a:cubicBezTo>
                  <a:cubicBezTo>
                    <a:pt x="373" y="1238"/>
                    <a:pt x="501" y="1163"/>
                    <a:pt x="613" y="1065"/>
                  </a:cubicBezTo>
                  <a:cubicBezTo>
                    <a:pt x="697" y="991"/>
                    <a:pt x="771" y="907"/>
                    <a:pt x="817" y="803"/>
                  </a:cubicBezTo>
                  <a:cubicBezTo>
                    <a:pt x="885" y="649"/>
                    <a:pt x="935" y="490"/>
                    <a:pt x="961" y="325"/>
                  </a:cubicBezTo>
                  <a:cubicBezTo>
                    <a:pt x="970" y="267"/>
                    <a:pt x="977" y="209"/>
                    <a:pt x="985" y="149"/>
                  </a:cubicBezTo>
                  <a:cubicBezTo>
                    <a:pt x="881" y="181"/>
                    <a:pt x="780" y="208"/>
                    <a:pt x="682" y="242"/>
                  </a:cubicBezTo>
                  <a:cubicBezTo>
                    <a:pt x="578" y="277"/>
                    <a:pt x="477" y="323"/>
                    <a:pt x="391" y="394"/>
                  </a:cubicBezTo>
                  <a:cubicBezTo>
                    <a:pt x="183" y="570"/>
                    <a:pt x="77" y="783"/>
                    <a:pt x="165" y="1061"/>
                  </a:cubicBezTo>
                  <a:cubicBezTo>
                    <a:pt x="174" y="1090"/>
                    <a:pt x="181" y="1119"/>
                    <a:pt x="194" y="1162"/>
                  </a:cubicBezTo>
                  <a:cubicBezTo>
                    <a:pt x="225" y="1107"/>
                    <a:pt x="249" y="1066"/>
                    <a:pt x="272" y="1023"/>
                  </a:cubicBezTo>
                  <a:cubicBezTo>
                    <a:pt x="276" y="1015"/>
                    <a:pt x="272" y="1002"/>
                    <a:pt x="272" y="991"/>
                  </a:cubicBezTo>
                  <a:cubicBezTo>
                    <a:pt x="270" y="946"/>
                    <a:pt x="261" y="900"/>
                    <a:pt x="267" y="855"/>
                  </a:cubicBezTo>
                  <a:cubicBezTo>
                    <a:pt x="283" y="741"/>
                    <a:pt x="305" y="629"/>
                    <a:pt x="325" y="516"/>
                  </a:cubicBezTo>
                  <a:cubicBezTo>
                    <a:pt x="329" y="516"/>
                    <a:pt x="332" y="516"/>
                    <a:pt x="336" y="517"/>
                  </a:cubicBezTo>
                  <a:cubicBezTo>
                    <a:pt x="331" y="657"/>
                    <a:pt x="326" y="796"/>
                    <a:pt x="320" y="950"/>
                  </a:cubicBezTo>
                  <a:cubicBezTo>
                    <a:pt x="351" y="900"/>
                    <a:pt x="391" y="869"/>
                    <a:pt x="395" y="815"/>
                  </a:cubicBezTo>
                  <a:cubicBezTo>
                    <a:pt x="400" y="713"/>
                    <a:pt x="434" y="618"/>
                    <a:pt x="472" y="525"/>
                  </a:cubicBezTo>
                  <a:cubicBezTo>
                    <a:pt x="477" y="512"/>
                    <a:pt x="485" y="501"/>
                    <a:pt x="497" y="479"/>
                  </a:cubicBezTo>
                  <a:cubicBezTo>
                    <a:pt x="526" y="549"/>
                    <a:pt x="500" y="610"/>
                    <a:pt x="501" y="677"/>
                  </a:cubicBezTo>
                  <a:cubicBezTo>
                    <a:pt x="534" y="650"/>
                    <a:pt x="562" y="628"/>
                    <a:pt x="590" y="604"/>
                  </a:cubicBezTo>
                  <a:cubicBezTo>
                    <a:pt x="593" y="607"/>
                    <a:pt x="595" y="610"/>
                    <a:pt x="598" y="612"/>
                  </a:cubicBezTo>
                  <a:cubicBezTo>
                    <a:pt x="558" y="697"/>
                    <a:pt x="498" y="772"/>
                    <a:pt x="466" y="862"/>
                  </a:cubicBezTo>
                  <a:cubicBezTo>
                    <a:pt x="480" y="857"/>
                    <a:pt x="490" y="849"/>
                    <a:pt x="500" y="841"/>
                  </a:cubicBezTo>
                  <a:cubicBezTo>
                    <a:pt x="563" y="794"/>
                    <a:pt x="626" y="748"/>
                    <a:pt x="691" y="701"/>
                  </a:cubicBezTo>
                  <a:cubicBezTo>
                    <a:pt x="704" y="691"/>
                    <a:pt x="720" y="678"/>
                    <a:pt x="744" y="695"/>
                  </a:cubicBezTo>
                  <a:cubicBezTo>
                    <a:pt x="704" y="774"/>
                    <a:pt x="622" y="809"/>
                    <a:pt x="556" y="871"/>
                  </a:cubicBezTo>
                  <a:cubicBezTo>
                    <a:pt x="585" y="864"/>
                    <a:pt x="605" y="860"/>
                    <a:pt x="630" y="854"/>
                  </a:cubicBezTo>
                  <a:close/>
                  <a:moveTo>
                    <a:pt x="10" y="1795"/>
                  </a:moveTo>
                  <a:lnTo>
                    <a:pt x="10" y="1795"/>
                  </a:lnTo>
                  <a:cubicBezTo>
                    <a:pt x="0" y="1725"/>
                    <a:pt x="10" y="1662"/>
                    <a:pt x="32" y="1599"/>
                  </a:cubicBezTo>
                  <a:cubicBezTo>
                    <a:pt x="67" y="1499"/>
                    <a:pt x="102" y="1398"/>
                    <a:pt x="134" y="1297"/>
                  </a:cubicBezTo>
                  <a:cubicBezTo>
                    <a:pt x="140" y="1280"/>
                    <a:pt x="134" y="1258"/>
                    <a:pt x="128" y="1239"/>
                  </a:cubicBezTo>
                  <a:cubicBezTo>
                    <a:pt x="102" y="1138"/>
                    <a:pt x="67" y="1039"/>
                    <a:pt x="47" y="938"/>
                  </a:cubicBezTo>
                  <a:cubicBezTo>
                    <a:pt x="23" y="820"/>
                    <a:pt x="62" y="710"/>
                    <a:pt x="112" y="604"/>
                  </a:cubicBezTo>
                  <a:cubicBezTo>
                    <a:pt x="207" y="402"/>
                    <a:pt x="370" y="274"/>
                    <a:pt x="572" y="193"/>
                  </a:cubicBezTo>
                  <a:cubicBezTo>
                    <a:pt x="672" y="153"/>
                    <a:pt x="778" y="129"/>
                    <a:pt x="881" y="96"/>
                  </a:cubicBezTo>
                  <a:cubicBezTo>
                    <a:pt x="930" y="80"/>
                    <a:pt x="978" y="64"/>
                    <a:pt x="1012" y="22"/>
                  </a:cubicBezTo>
                  <a:cubicBezTo>
                    <a:pt x="1027" y="5"/>
                    <a:pt x="1049" y="0"/>
                    <a:pt x="1067" y="11"/>
                  </a:cubicBezTo>
                  <a:cubicBezTo>
                    <a:pt x="1079" y="19"/>
                    <a:pt x="1090" y="35"/>
                    <a:pt x="1093" y="49"/>
                  </a:cubicBezTo>
                  <a:cubicBezTo>
                    <a:pt x="1097" y="74"/>
                    <a:pt x="1096" y="100"/>
                    <a:pt x="1095" y="125"/>
                  </a:cubicBezTo>
                  <a:cubicBezTo>
                    <a:pt x="1084" y="373"/>
                    <a:pt x="1034" y="612"/>
                    <a:pt x="934" y="840"/>
                  </a:cubicBezTo>
                  <a:cubicBezTo>
                    <a:pt x="867" y="996"/>
                    <a:pt x="759" y="1119"/>
                    <a:pt x="623" y="1217"/>
                  </a:cubicBezTo>
                  <a:cubicBezTo>
                    <a:pt x="524" y="1288"/>
                    <a:pt x="420" y="1353"/>
                    <a:pt x="316" y="1419"/>
                  </a:cubicBezTo>
                  <a:cubicBezTo>
                    <a:pt x="245" y="1464"/>
                    <a:pt x="184" y="1520"/>
                    <a:pt x="138" y="1588"/>
                  </a:cubicBezTo>
                  <a:cubicBezTo>
                    <a:pt x="103" y="1639"/>
                    <a:pt x="83" y="1699"/>
                    <a:pt x="55" y="1755"/>
                  </a:cubicBezTo>
                  <a:cubicBezTo>
                    <a:pt x="47" y="1772"/>
                    <a:pt x="44" y="1795"/>
                    <a:pt x="10" y="179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16" name="Freeform 191">
              <a:extLst>
                <a:ext uri="{FF2B5EF4-FFF2-40B4-BE49-F238E27FC236}">
                  <a16:creationId xmlns="" xmlns:a16="http://schemas.microsoft.com/office/drawing/2014/main" id="{B6D9761A-ECA7-1241-856B-53C52AFD2EB3}"/>
                </a:ext>
              </a:extLst>
            </p:cNvPr>
            <p:cNvSpPr>
              <a:spLocks noChangeArrowheads="1"/>
            </p:cNvSpPr>
            <p:nvPr/>
          </p:nvSpPr>
          <p:spPr bwMode="auto">
            <a:xfrm>
              <a:off x="3078808" y="-315416"/>
              <a:ext cx="319079" cy="663575"/>
            </a:xfrm>
            <a:custGeom>
              <a:avLst/>
              <a:gdLst>
                <a:gd name="T0" fmla="*/ 249 w 978"/>
                <a:gd name="T1" fmla="*/ 1100 h 2033"/>
                <a:gd name="T2" fmla="*/ 289 w 978"/>
                <a:gd name="T3" fmla="*/ 980 h 2033"/>
                <a:gd name="T4" fmla="*/ 287 w 978"/>
                <a:gd name="T5" fmla="*/ 865 h 2033"/>
                <a:gd name="T6" fmla="*/ 281 w 978"/>
                <a:gd name="T7" fmla="*/ 813 h 2033"/>
                <a:gd name="T8" fmla="*/ 249 w 978"/>
                <a:gd name="T9" fmla="*/ 1100 h 2033"/>
                <a:gd name="T10" fmla="*/ 229 w 978"/>
                <a:gd name="T11" fmla="*/ 1373 h 2033"/>
                <a:gd name="T12" fmla="*/ 396 w 978"/>
                <a:gd name="T13" fmla="*/ 1252 h 2033"/>
                <a:gd name="T14" fmla="*/ 760 w 978"/>
                <a:gd name="T15" fmla="*/ 767 h 2033"/>
                <a:gd name="T16" fmla="*/ 864 w 978"/>
                <a:gd name="T17" fmla="*/ 455 h 2033"/>
                <a:gd name="T18" fmla="*/ 828 w 978"/>
                <a:gd name="T19" fmla="*/ 115 h 2033"/>
                <a:gd name="T20" fmla="*/ 665 w 978"/>
                <a:gd name="T21" fmla="*/ 186 h 2033"/>
                <a:gd name="T22" fmla="*/ 304 w 978"/>
                <a:gd name="T23" fmla="*/ 482 h 2033"/>
                <a:gd name="T24" fmla="*/ 170 w 978"/>
                <a:gd name="T25" fmla="*/ 662 h 2033"/>
                <a:gd name="T26" fmla="*/ 134 w 978"/>
                <a:gd name="T27" fmla="*/ 1378 h 2033"/>
                <a:gd name="T28" fmla="*/ 177 w 978"/>
                <a:gd name="T29" fmla="*/ 1231 h 2033"/>
                <a:gd name="T30" fmla="*/ 224 w 978"/>
                <a:gd name="T31" fmla="*/ 800 h 2033"/>
                <a:gd name="T32" fmla="*/ 258 w 978"/>
                <a:gd name="T33" fmla="*/ 684 h 2033"/>
                <a:gd name="T34" fmla="*/ 279 w 978"/>
                <a:gd name="T35" fmla="*/ 660 h 2033"/>
                <a:gd name="T36" fmla="*/ 304 w 978"/>
                <a:gd name="T37" fmla="*/ 687 h 2033"/>
                <a:gd name="T38" fmla="*/ 338 w 978"/>
                <a:gd name="T39" fmla="*/ 604 h 2033"/>
                <a:gd name="T40" fmla="*/ 368 w 978"/>
                <a:gd name="T41" fmla="*/ 672 h 2033"/>
                <a:gd name="T42" fmla="*/ 348 w 978"/>
                <a:gd name="T43" fmla="*/ 858 h 2033"/>
                <a:gd name="T44" fmla="*/ 355 w 978"/>
                <a:gd name="T45" fmla="*/ 924 h 2033"/>
                <a:gd name="T46" fmla="*/ 393 w 978"/>
                <a:gd name="T47" fmla="*/ 863 h 2033"/>
                <a:gd name="T48" fmla="*/ 446 w 978"/>
                <a:gd name="T49" fmla="*/ 733 h 2033"/>
                <a:gd name="T50" fmla="*/ 545 w 978"/>
                <a:gd name="T51" fmla="*/ 472 h 2033"/>
                <a:gd name="T52" fmla="*/ 490 w 978"/>
                <a:gd name="T53" fmla="*/ 713 h 2033"/>
                <a:gd name="T54" fmla="*/ 548 w 978"/>
                <a:gd name="T55" fmla="*/ 660 h 2033"/>
                <a:gd name="T56" fmla="*/ 427 w 978"/>
                <a:gd name="T57" fmla="*/ 913 h 2033"/>
                <a:gd name="T58" fmla="*/ 651 w 978"/>
                <a:gd name="T59" fmla="*/ 705 h 2033"/>
                <a:gd name="T60" fmla="*/ 655 w 978"/>
                <a:gd name="T61" fmla="*/ 720 h 2033"/>
                <a:gd name="T62" fmla="*/ 643 w 978"/>
                <a:gd name="T63" fmla="*/ 744 h 2033"/>
                <a:gd name="T64" fmla="*/ 485 w 978"/>
                <a:gd name="T65" fmla="*/ 926 h 2033"/>
                <a:gd name="T66" fmla="*/ 423 w 978"/>
                <a:gd name="T67" fmla="*/ 962 h 2033"/>
                <a:gd name="T68" fmla="*/ 365 w 978"/>
                <a:gd name="T69" fmla="*/ 1057 h 2033"/>
                <a:gd name="T70" fmla="*/ 544 w 978"/>
                <a:gd name="T71" fmla="*/ 929 h 2033"/>
                <a:gd name="T72" fmla="*/ 528 w 978"/>
                <a:gd name="T73" fmla="*/ 970 h 2033"/>
                <a:gd name="T74" fmla="*/ 445 w 978"/>
                <a:gd name="T75" fmla="*/ 1057 h 2033"/>
                <a:gd name="T76" fmla="*/ 310 w 978"/>
                <a:gd name="T77" fmla="*/ 1178 h 2033"/>
                <a:gd name="T78" fmla="*/ 75 w 978"/>
                <a:gd name="T79" fmla="*/ 2030 h 2033"/>
                <a:gd name="T80" fmla="*/ 41 w 978"/>
                <a:gd name="T81" fmla="*/ 1866 h 2033"/>
                <a:gd name="T82" fmla="*/ 113 w 978"/>
                <a:gd name="T83" fmla="*/ 1446 h 2033"/>
                <a:gd name="T84" fmla="*/ 107 w 978"/>
                <a:gd name="T85" fmla="*/ 1385 h 2033"/>
                <a:gd name="T86" fmla="*/ 20 w 978"/>
                <a:gd name="T87" fmla="*/ 1139 h 2033"/>
                <a:gd name="T88" fmla="*/ 109 w 978"/>
                <a:gd name="T89" fmla="*/ 608 h 2033"/>
                <a:gd name="T90" fmla="*/ 254 w 978"/>
                <a:gd name="T91" fmla="*/ 416 h 2033"/>
                <a:gd name="T92" fmla="*/ 606 w 978"/>
                <a:gd name="T93" fmla="*/ 126 h 2033"/>
                <a:gd name="T94" fmla="*/ 752 w 978"/>
                <a:gd name="T95" fmla="*/ 52 h 2033"/>
                <a:gd name="T96" fmla="*/ 820 w 978"/>
                <a:gd name="T97" fmla="*/ 18 h 2033"/>
                <a:gd name="T98" fmla="*/ 897 w 978"/>
                <a:gd name="T99" fmla="*/ 40 h 2033"/>
                <a:gd name="T100" fmla="*/ 902 w 978"/>
                <a:gd name="T101" fmla="*/ 55 h 2033"/>
                <a:gd name="T102" fmla="*/ 962 w 978"/>
                <a:gd name="T103" fmla="*/ 357 h 2033"/>
                <a:gd name="T104" fmla="*/ 925 w 978"/>
                <a:gd name="T105" fmla="*/ 616 h 2033"/>
                <a:gd name="T106" fmla="*/ 702 w 978"/>
                <a:gd name="T107" fmla="*/ 1074 h 2033"/>
                <a:gd name="T108" fmla="*/ 443 w 978"/>
                <a:gd name="T109" fmla="*/ 1333 h 2033"/>
                <a:gd name="T110" fmla="*/ 265 w 978"/>
                <a:gd name="T111" fmla="*/ 1462 h 2033"/>
                <a:gd name="T112" fmla="*/ 217 w 978"/>
                <a:gd name="T113" fmla="*/ 1513 h 2033"/>
                <a:gd name="T114" fmla="*/ 137 w 978"/>
                <a:gd name="T115" fmla="*/ 1710 h 2033"/>
                <a:gd name="T116" fmla="*/ 107 w 978"/>
                <a:gd name="T117" fmla="*/ 1978 h 2033"/>
                <a:gd name="T118" fmla="*/ 89 w 978"/>
                <a:gd name="T119" fmla="*/ 2032 h 2033"/>
                <a:gd name="T120" fmla="*/ 75 w 978"/>
                <a:gd name="T121" fmla="*/ 203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8" h="2033">
                  <a:moveTo>
                    <a:pt x="249" y="1100"/>
                  </a:moveTo>
                  <a:lnTo>
                    <a:pt x="249" y="1100"/>
                  </a:lnTo>
                  <a:cubicBezTo>
                    <a:pt x="288" y="1066"/>
                    <a:pt x="299" y="1027"/>
                    <a:pt x="289" y="980"/>
                  </a:cubicBezTo>
                  <a:lnTo>
                    <a:pt x="289" y="980"/>
                  </a:lnTo>
                  <a:cubicBezTo>
                    <a:pt x="282" y="944"/>
                    <a:pt x="287" y="904"/>
                    <a:pt x="287" y="865"/>
                  </a:cubicBezTo>
                  <a:lnTo>
                    <a:pt x="287" y="865"/>
                  </a:lnTo>
                  <a:cubicBezTo>
                    <a:pt x="287" y="848"/>
                    <a:pt x="289" y="830"/>
                    <a:pt x="291" y="813"/>
                  </a:cubicBezTo>
                  <a:lnTo>
                    <a:pt x="281" y="813"/>
                  </a:lnTo>
                  <a:lnTo>
                    <a:pt x="281" y="813"/>
                  </a:lnTo>
                  <a:cubicBezTo>
                    <a:pt x="270" y="908"/>
                    <a:pt x="259" y="1004"/>
                    <a:pt x="249" y="1100"/>
                  </a:cubicBezTo>
                  <a:close/>
                  <a:moveTo>
                    <a:pt x="229" y="1373"/>
                  </a:moveTo>
                  <a:lnTo>
                    <a:pt x="229" y="1373"/>
                  </a:lnTo>
                  <a:cubicBezTo>
                    <a:pt x="285" y="1332"/>
                    <a:pt x="345" y="1299"/>
                    <a:pt x="396" y="1252"/>
                  </a:cubicBezTo>
                  <a:lnTo>
                    <a:pt x="396" y="1252"/>
                  </a:lnTo>
                  <a:cubicBezTo>
                    <a:pt x="548" y="1112"/>
                    <a:pt x="674" y="956"/>
                    <a:pt x="760" y="767"/>
                  </a:cubicBezTo>
                  <a:lnTo>
                    <a:pt x="760" y="767"/>
                  </a:lnTo>
                  <a:cubicBezTo>
                    <a:pt x="806" y="666"/>
                    <a:pt x="843" y="563"/>
                    <a:pt x="864" y="455"/>
                  </a:cubicBezTo>
                  <a:lnTo>
                    <a:pt x="864" y="455"/>
                  </a:lnTo>
                  <a:cubicBezTo>
                    <a:pt x="886" y="340"/>
                    <a:pt x="851" y="230"/>
                    <a:pt x="828" y="115"/>
                  </a:cubicBezTo>
                  <a:lnTo>
                    <a:pt x="828" y="115"/>
                  </a:lnTo>
                  <a:cubicBezTo>
                    <a:pt x="768" y="131"/>
                    <a:pt x="712" y="149"/>
                    <a:pt x="665" y="186"/>
                  </a:cubicBezTo>
                  <a:lnTo>
                    <a:pt x="665" y="186"/>
                  </a:lnTo>
                  <a:cubicBezTo>
                    <a:pt x="544" y="283"/>
                    <a:pt x="423" y="382"/>
                    <a:pt x="304" y="482"/>
                  </a:cubicBezTo>
                  <a:lnTo>
                    <a:pt x="304" y="482"/>
                  </a:lnTo>
                  <a:cubicBezTo>
                    <a:pt x="246" y="531"/>
                    <a:pt x="198" y="591"/>
                    <a:pt x="170" y="662"/>
                  </a:cubicBezTo>
                  <a:lnTo>
                    <a:pt x="170" y="662"/>
                  </a:lnTo>
                  <a:cubicBezTo>
                    <a:pt x="78" y="892"/>
                    <a:pt x="59" y="1126"/>
                    <a:pt x="134" y="1378"/>
                  </a:cubicBezTo>
                  <a:lnTo>
                    <a:pt x="134" y="1378"/>
                  </a:lnTo>
                  <a:cubicBezTo>
                    <a:pt x="154" y="1323"/>
                    <a:pt x="180" y="1285"/>
                    <a:pt x="177" y="1231"/>
                  </a:cubicBezTo>
                  <a:lnTo>
                    <a:pt x="177" y="1231"/>
                  </a:lnTo>
                  <a:cubicBezTo>
                    <a:pt x="169" y="1085"/>
                    <a:pt x="196" y="942"/>
                    <a:pt x="224" y="800"/>
                  </a:cubicBezTo>
                  <a:lnTo>
                    <a:pt x="224" y="800"/>
                  </a:lnTo>
                  <a:cubicBezTo>
                    <a:pt x="231" y="760"/>
                    <a:pt x="245" y="722"/>
                    <a:pt x="258" y="684"/>
                  </a:cubicBezTo>
                  <a:lnTo>
                    <a:pt x="258" y="684"/>
                  </a:lnTo>
                  <a:cubicBezTo>
                    <a:pt x="261" y="676"/>
                    <a:pt x="271" y="669"/>
                    <a:pt x="279" y="660"/>
                  </a:cubicBezTo>
                  <a:lnTo>
                    <a:pt x="279" y="660"/>
                  </a:lnTo>
                  <a:cubicBezTo>
                    <a:pt x="289" y="671"/>
                    <a:pt x="297" y="679"/>
                    <a:pt x="304" y="687"/>
                  </a:cubicBezTo>
                  <a:lnTo>
                    <a:pt x="304" y="687"/>
                  </a:lnTo>
                  <a:cubicBezTo>
                    <a:pt x="316" y="658"/>
                    <a:pt x="327" y="632"/>
                    <a:pt x="338" y="604"/>
                  </a:cubicBezTo>
                  <a:lnTo>
                    <a:pt x="338" y="604"/>
                  </a:lnTo>
                  <a:cubicBezTo>
                    <a:pt x="378" y="620"/>
                    <a:pt x="370" y="649"/>
                    <a:pt x="368" y="672"/>
                  </a:cubicBezTo>
                  <a:lnTo>
                    <a:pt x="368" y="672"/>
                  </a:lnTo>
                  <a:cubicBezTo>
                    <a:pt x="363" y="734"/>
                    <a:pt x="354" y="796"/>
                    <a:pt x="348" y="858"/>
                  </a:cubicBezTo>
                  <a:lnTo>
                    <a:pt x="348" y="858"/>
                  </a:lnTo>
                  <a:cubicBezTo>
                    <a:pt x="346" y="878"/>
                    <a:pt x="339" y="899"/>
                    <a:pt x="355" y="924"/>
                  </a:cubicBezTo>
                  <a:lnTo>
                    <a:pt x="355" y="924"/>
                  </a:lnTo>
                  <a:cubicBezTo>
                    <a:pt x="369" y="900"/>
                    <a:pt x="379" y="880"/>
                    <a:pt x="393" y="863"/>
                  </a:cubicBezTo>
                  <a:lnTo>
                    <a:pt x="393" y="863"/>
                  </a:lnTo>
                  <a:cubicBezTo>
                    <a:pt x="425" y="825"/>
                    <a:pt x="437" y="781"/>
                    <a:pt x="446" y="733"/>
                  </a:cubicBezTo>
                  <a:lnTo>
                    <a:pt x="446" y="733"/>
                  </a:lnTo>
                  <a:cubicBezTo>
                    <a:pt x="463" y="641"/>
                    <a:pt x="499" y="555"/>
                    <a:pt x="545" y="472"/>
                  </a:cubicBezTo>
                  <a:lnTo>
                    <a:pt x="545" y="472"/>
                  </a:lnTo>
                  <a:cubicBezTo>
                    <a:pt x="527" y="549"/>
                    <a:pt x="510" y="626"/>
                    <a:pt x="490" y="713"/>
                  </a:cubicBezTo>
                  <a:lnTo>
                    <a:pt x="490" y="713"/>
                  </a:lnTo>
                  <a:cubicBezTo>
                    <a:pt x="514" y="691"/>
                    <a:pt x="531" y="675"/>
                    <a:pt x="548" y="660"/>
                  </a:cubicBezTo>
                  <a:lnTo>
                    <a:pt x="548" y="660"/>
                  </a:lnTo>
                  <a:cubicBezTo>
                    <a:pt x="513" y="749"/>
                    <a:pt x="457" y="824"/>
                    <a:pt x="427" y="913"/>
                  </a:cubicBezTo>
                  <a:lnTo>
                    <a:pt x="427" y="913"/>
                  </a:lnTo>
                  <a:cubicBezTo>
                    <a:pt x="506" y="849"/>
                    <a:pt x="564" y="763"/>
                    <a:pt x="651" y="705"/>
                  </a:cubicBezTo>
                  <a:lnTo>
                    <a:pt x="651" y="705"/>
                  </a:lnTo>
                  <a:cubicBezTo>
                    <a:pt x="653" y="713"/>
                    <a:pt x="656" y="717"/>
                    <a:pt x="655" y="720"/>
                  </a:cubicBezTo>
                  <a:lnTo>
                    <a:pt x="655" y="720"/>
                  </a:lnTo>
                  <a:cubicBezTo>
                    <a:pt x="652" y="729"/>
                    <a:pt x="648" y="737"/>
                    <a:pt x="643" y="744"/>
                  </a:cubicBezTo>
                  <a:lnTo>
                    <a:pt x="643" y="744"/>
                  </a:lnTo>
                  <a:cubicBezTo>
                    <a:pt x="600" y="813"/>
                    <a:pt x="547" y="874"/>
                    <a:pt x="485" y="926"/>
                  </a:cubicBezTo>
                  <a:lnTo>
                    <a:pt x="485" y="926"/>
                  </a:lnTo>
                  <a:cubicBezTo>
                    <a:pt x="466" y="941"/>
                    <a:pt x="445" y="953"/>
                    <a:pt x="423" y="962"/>
                  </a:cubicBezTo>
                  <a:lnTo>
                    <a:pt x="423" y="962"/>
                  </a:lnTo>
                  <a:cubicBezTo>
                    <a:pt x="382" y="980"/>
                    <a:pt x="365" y="1004"/>
                    <a:pt x="365" y="1057"/>
                  </a:cubicBezTo>
                  <a:lnTo>
                    <a:pt x="365" y="1057"/>
                  </a:lnTo>
                  <a:cubicBezTo>
                    <a:pt x="425" y="1013"/>
                    <a:pt x="475" y="958"/>
                    <a:pt x="544" y="929"/>
                  </a:cubicBezTo>
                  <a:lnTo>
                    <a:pt x="544" y="929"/>
                  </a:lnTo>
                  <a:cubicBezTo>
                    <a:pt x="541" y="946"/>
                    <a:pt x="537" y="960"/>
                    <a:pt x="528" y="970"/>
                  </a:cubicBezTo>
                  <a:lnTo>
                    <a:pt x="528" y="970"/>
                  </a:lnTo>
                  <a:cubicBezTo>
                    <a:pt x="501" y="1000"/>
                    <a:pt x="475" y="1030"/>
                    <a:pt x="445" y="1057"/>
                  </a:cubicBezTo>
                  <a:lnTo>
                    <a:pt x="445" y="1057"/>
                  </a:lnTo>
                  <a:cubicBezTo>
                    <a:pt x="400" y="1098"/>
                    <a:pt x="346" y="1130"/>
                    <a:pt x="310" y="1178"/>
                  </a:cubicBezTo>
                  <a:lnTo>
                    <a:pt x="310" y="1178"/>
                  </a:lnTo>
                  <a:cubicBezTo>
                    <a:pt x="268" y="1234"/>
                    <a:pt x="251" y="1305"/>
                    <a:pt x="229" y="1373"/>
                  </a:cubicBezTo>
                  <a:close/>
                  <a:moveTo>
                    <a:pt x="75" y="2030"/>
                  </a:moveTo>
                  <a:lnTo>
                    <a:pt x="75" y="2030"/>
                  </a:lnTo>
                  <a:cubicBezTo>
                    <a:pt x="43" y="1980"/>
                    <a:pt x="43" y="1922"/>
                    <a:pt x="41" y="1866"/>
                  </a:cubicBezTo>
                  <a:lnTo>
                    <a:pt x="41" y="1866"/>
                  </a:lnTo>
                  <a:cubicBezTo>
                    <a:pt x="35" y="1721"/>
                    <a:pt x="69" y="1582"/>
                    <a:pt x="113" y="1446"/>
                  </a:cubicBezTo>
                  <a:lnTo>
                    <a:pt x="113" y="1446"/>
                  </a:lnTo>
                  <a:cubicBezTo>
                    <a:pt x="121" y="1422"/>
                    <a:pt x="122" y="1404"/>
                    <a:pt x="107" y="1385"/>
                  </a:cubicBezTo>
                  <a:lnTo>
                    <a:pt x="107" y="1385"/>
                  </a:lnTo>
                  <a:cubicBezTo>
                    <a:pt x="52" y="1312"/>
                    <a:pt x="29" y="1227"/>
                    <a:pt x="20" y="1139"/>
                  </a:cubicBezTo>
                  <a:lnTo>
                    <a:pt x="20" y="1139"/>
                  </a:lnTo>
                  <a:cubicBezTo>
                    <a:pt x="0" y="954"/>
                    <a:pt x="37" y="777"/>
                    <a:pt x="109" y="608"/>
                  </a:cubicBezTo>
                  <a:lnTo>
                    <a:pt x="109" y="608"/>
                  </a:lnTo>
                  <a:cubicBezTo>
                    <a:pt x="142" y="533"/>
                    <a:pt x="192" y="469"/>
                    <a:pt x="254" y="416"/>
                  </a:cubicBezTo>
                  <a:lnTo>
                    <a:pt x="254" y="416"/>
                  </a:lnTo>
                  <a:cubicBezTo>
                    <a:pt x="369" y="317"/>
                    <a:pt x="486" y="219"/>
                    <a:pt x="606" y="126"/>
                  </a:cubicBezTo>
                  <a:lnTo>
                    <a:pt x="606" y="126"/>
                  </a:lnTo>
                  <a:cubicBezTo>
                    <a:pt x="648" y="94"/>
                    <a:pt x="703" y="76"/>
                    <a:pt x="752" y="52"/>
                  </a:cubicBezTo>
                  <a:lnTo>
                    <a:pt x="752" y="52"/>
                  </a:lnTo>
                  <a:cubicBezTo>
                    <a:pt x="775" y="40"/>
                    <a:pt x="798" y="31"/>
                    <a:pt x="820" y="18"/>
                  </a:cubicBezTo>
                  <a:lnTo>
                    <a:pt x="820" y="18"/>
                  </a:lnTo>
                  <a:cubicBezTo>
                    <a:pt x="851" y="0"/>
                    <a:pt x="881" y="7"/>
                    <a:pt x="897" y="40"/>
                  </a:cubicBezTo>
                  <a:lnTo>
                    <a:pt x="897" y="40"/>
                  </a:lnTo>
                  <a:cubicBezTo>
                    <a:pt x="899" y="45"/>
                    <a:pt x="901" y="50"/>
                    <a:pt x="902" y="55"/>
                  </a:cubicBezTo>
                  <a:lnTo>
                    <a:pt x="902" y="55"/>
                  </a:lnTo>
                  <a:cubicBezTo>
                    <a:pt x="922" y="156"/>
                    <a:pt x="944" y="256"/>
                    <a:pt x="962" y="357"/>
                  </a:cubicBezTo>
                  <a:lnTo>
                    <a:pt x="962" y="357"/>
                  </a:lnTo>
                  <a:cubicBezTo>
                    <a:pt x="977" y="447"/>
                    <a:pt x="948" y="532"/>
                    <a:pt x="925" y="616"/>
                  </a:cubicBezTo>
                  <a:lnTo>
                    <a:pt x="925" y="616"/>
                  </a:lnTo>
                  <a:cubicBezTo>
                    <a:pt x="879" y="782"/>
                    <a:pt x="802" y="934"/>
                    <a:pt x="702" y="1074"/>
                  </a:cubicBezTo>
                  <a:lnTo>
                    <a:pt x="702" y="1074"/>
                  </a:lnTo>
                  <a:cubicBezTo>
                    <a:pt x="631" y="1175"/>
                    <a:pt x="541" y="1258"/>
                    <a:pt x="443" y="1333"/>
                  </a:cubicBezTo>
                  <a:lnTo>
                    <a:pt x="443" y="1333"/>
                  </a:lnTo>
                  <a:cubicBezTo>
                    <a:pt x="386" y="1379"/>
                    <a:pt x="324" y="1418"/>
                    <a:pt x="265" y="1462"/>
                  </a:cubicBezTo>
                  <a:lnTo>
                    <a:pt x="265" y="1462"/>
                  </a:lnTo>
                  <a:cubicBezTo>
                    <a:pt x="247" y="1476"/>
                    <a:pt x="234" y="1497"/>
                    <a:pt x="217" y="1513"/>
                  </a:cubicBezTo>
                  <a:lnTo>
                    <a:pt x="217" y="1513"/>
                  </a:lnTo>
                  <a:cubicBezTo>
                    <a:pt x="158" y="1566"/>
                    <a:pt x="144" y="1636"/>
                    <a:pt x="137" y="1710"/>
                  </a:cubicBezTo>
                  <a:lnTo>
                    <a:pt x="137" y="1710"/>
                  </a:lnTo>
                  <a:cubicBezTo>
                    <a:pt x="128" y="1799"/>
                    <a:pt x="118" y="1889"/>
                    <a:pt x="107" y="1978"/>
                  </a:cubicBezTo>
                  <a:lnTo>
                    <a:pt x="107" y="1978"/>
                  </a:lnTo>
                  <a:cubicBezTo>
                    <a:pt x="104" y="1996"/>
                    <a:pt x="96" y="2014"/>
                    <a:pt x="89" y="2032"/>
                  </a:cubicBezTo>
                  <a:lnTo>
                    <a:pt x="89" y="2032"/>
                  </a:lnTo>
                  <a:cubicBezTo>
                    <a:pt x="84" y="2031"/>
                    <a:pt x="80" y="2030"/>
                    <a:pt x="75" y="203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17" name="Freeform 192">
              <a:extLst>
                <a:ext uri="{FF2B5EF4-FFF2-40B4-BE49-F238E27FC236}">
                  <a16:creationId xmlns="" xmlns:a16="http://schemas.microsoft.com/office/drawing/2014/main" id="{5B4851D4-1877-334D-9E2E-C201F610EB61}"/>
                </a:ext>
              </a:extLst>
            </p:cNvPr>
            <p:cNvSpPr>
              <a:spLocks noChangeArrowheads="1"/>
            </p:cNvSpPr>
            <p:nvPr/>
          </p:nvSpPr>
          <p:spPr bwMode="auto">
            <a:xfrm>
              <a:off x="19769" y="16371"/>
              <a:ext cx="374641" cy="608012"/>
            </a:xfrm>
            <a:custGeom>
              <a:avLst/>
              <a:gdLst>
                <a:gd name="T0" fmla="*/ 359 w 1147"/>
                <a:gd name="T1" fmla="*/ 958 h 1863"/>
                <a:gd name="T2" fmla="*/ 410 w 1147"/>
                <a:gd name="T3" fmla="*/ 700 h 1863"/>
                <a:gd name="T4" fmla="*/ 440 w 1147"/>
                <a:gd name="T5" fmla="*/ 666 h 1863"/>
                <a:gd name="T6" fmla="*/ 421 w 1147"/>
                <a:gd name="T7" fmla="*/ 905 h 1863"/>
                <a:gd name="T8" fmla="*/ 534 w 1147"/>
                <a:gd name="T9" fmla="*/ 732 h 1863"/>
                <a:gd name="T10" fmla="*/ 601 w 1147"/>
                <a:gd name="T11" fmla="*/ 517 h 1863"/>
                <a:gd name="T12" fmla="*/ 633 w 1147"/>
                <a:gd name="T13" fmla="*/ 494 h 1863"/>
                <a:gd name="T14" fmla="*/ 628 w 1147"/>
                <a:gd name="T15" fmla="*/ 544 h 1863"/>
                <a:gd name="T16" fmla="*/ 587 w 1147"/>
                <a:gd name="T17" fmla="*/ 767 h 1863"/>
                <a:gd name="T18" fmla="*/ 695 w 1147"/>
                <a:gd name="T19" fmla="*/ 707 h 1863"/>
                <a:gd name="T20" fmla="*/ 572 w 1147"/>
                <a:gd name="T21" fmla="*/ 859 h 1863"/>
                <a:gd name="T22" fmla="*/ 715 w 1147"/>
                <a:gd name="T23" fmla="*/ 824 h 1863"/>
                <a:gd name="T24" fmla="*/ 507 w 1147"/>
                <a:gd name="T25" fmla="*/ 953 h 1863"/>
                <a:gd name="T26" fmla="*/ 424 w 1147"/>
                <a:gd name="T27" fmla="*/ 1040 h 1863"/>
                <a:gd name="T28" fmla="*/ 711 w 1147"/>
                <a:gd name="T29" fmla="*/ 973 h 1863"/>
                <a:gd name="T30" fmla="*/ 621 w 1147"/>
                <a:gd name="T31" fmla="*/ 1014 h 1863"/>
                <a:gd name="T32" fmla="*/ 319 w 1147"/>
                <a:gd name="T33" fmla="*/ 1212 h 1863"/>
                <a:gd name="T34" fmla="*/ 234 w 1147"/>
                <a:gd name="T35" fmla="*/ 1417 h 1863"/>
                <a:gd name="T36" fmla="*/ 591 w 1147"/>
                <a:gd name="T37" fmla="*/ 1266 h 1863"/>
                <a:gd name="T38" fmla="*/ 636 w 1147"/>
                <a:gd name="T39" fmla="*/ 1236 h 1863"/>
                <a:gd name="T40" fmla="*/ 1040 w 1147"/>
                <a:gd name="T41" fmla="*/ 655 h 1863"/>
                <a:gd name="T42" fmla="*/ 1023 w 1147"/>
                <a:gd name="T43" fmla="*/ 86 h 1863"/>
                <a:gd name="T44" fmla="*/ 691 w 1147"/>
                <a:gd name="T45" fmla="*/ 307 h 1863"/>
                <a:gd name="T46" fmla="*/ 529 w 1147"/>
                <a:gd name="T47" fmla="*/ 411 h 1863"/>
                <a:gd name="T48" fmla="*/ 105 w 1147"/>
                <a:gd name="T49" fmla="*/ 1222 h 1863"/>
                <a:gd name="T50" fmla="*/ 142 w 1147"/>
                <a:gd name="T51" fmla="*/ 1368 h 1863"/>
                <a:gd name="T52" fmla="*/ 248 w 1147"/>
                <a:gd name="T53" fmla="*/ 1101 h 1863"/>
                <a:gd name="T54" fmla="*/ 276 w 1147"/>
                <a:gd name="T55" fmla="*/ 810 h 1863"/>
                <a:gd name="T56" fmla="*/ 310 w 1147"/>
                <a:gd name="T57" fmla="*/ 1038 h 1863"/>
                <a:gd name="T58" fmla="*/ 1065 w 1147"/>
                <a:gd name="T59" fmla="*/ 23 h 1863"/>
                <a:gd name="T60" fmla="*/ 1100 w 1147"/>
                <a:gd name="T61" fmla="*/ 166 h 1863"/>
                <a:gd name="T62" fmla="*/ 1125 w 1147"/>
                <a:gd name="T63" fmla="*/ 712 h 1863"/>
                <a:gd name="T64" fmla="*/ 926 w 1147"/>
                <a:gd name="T65" fmla="*/ 1104 h 1863"/>
                <a:gd name="T66" fmla="*/ 622 w 1147"/>
                <a:gd name="T67" fmla="*/ 1363 h 1863"/>
                <a:gd name="T68" fmla="*/ 392 w 1147"/>
                <a:gd name="T69" fmla="*/ 1478 h 1863"/>
                <a:gd name="T70" fmla="*/ 197 w 1147"/>
                <a:gd name="T71" fmla="*/ 1511 h 1863"/>
                <a:gd name="T72" fmla="*/ 103 w 1147"/>
                <a:gd name="T73" fmla="*/ 1862 h 1863"/>
                <a:gd name="T74" fmla="*/ 82 w 1147"/>
                <a:gd name="T75" fmla="*/ 1636 h 1863"/>
                <a:gd name="T76" fmla="*/ 112 w 1147"/>
                <a:gd name="T77" fmla="*/ 1490 h 1863"/>
                <a:gd name="T78" fmla="*/ 21 w 1147"/>
                <a:gd name="T79" fmla="*/ 1250 h 1863"/>
                <a:gd name="T80" fmla="*/ 8 w 1147"/>
                <a:gd name="T81" fmla="*/ 1032 h 1863"/>
                <a:gd name="T82" fmla="*/ 552 w 1147"/>
                <a:gd name="T83" fmla="*/ 307 h 1863"/>
                <a:gd name="T84" fmla="*/ 989 w 1147"/>
                <a:gd name="T85" fmla="*/ 36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7" h="1863">
                  <a:moveTo>
                    <a:pt x="310" y="1038"/>
                  </a:moveTo>
                  <a:lnTo>
                    <a:pt x="310" y="1038"/>
                  </a:lnTo>
                  <a:cubicBezTo>
                    <a:pt x="334" y="1007"/>
                    <a:pt x="353" y="991"/>
                    <a:pt x="359" y="958"/>
                  </a:cubicBezTo>
                  <a:lnTo>
                    <a:pt x="359" y="958"/>
                  </a:lnTo>
                  <a:cubicBezTo>
                    <a:pt x="372" y="872"/>
                    <a:pt x="392" y="786"/>
                    <a:pt x="410" y="700"/>
                  </a:cubicBezTo>
                  <a:lnTo>
                    <a:pt x="410" y="700"/>
                  </a:lnTo>
                  <a:cubicBezTo>
                    <a:pt x="412" y="687"/>
                    <a:pt x="421" y="676"/>
                    <a:pt x="427" y="664"/>
                  </a:cubicBezTo>
                  <a:lnTo>
                    <a:pt x="427" y="664"/>
                  </a:lnTo>
                  <a:cubicBezTo>
                    <a:pt x="431" y="665"/>
                    <a:pt x="436" y="666"/>
                    <a:pt x="440" y="666"/>
                  </a:cubicBezTo>
                  <a:lnTo>
                    <a:pt x="440" y="666"/>
                  </a:lnTo>
                  <a:cubicBezTo>
                    <a:pt x="445" y="744"/>
                    <a:pt x="426" y="819"/>
                    <a:pt x="421" y="905"/>
                  </a:cubicBezTo>
                  <a:lnTo>
                    <a:pt x="421" y="905"/>
                  </a:lnTo>
                  <a:cubicBezTo>
                    <a:pt x="474" y="852"/>
                    <a:pt x="549" y="826"/>
                    <a:pt x="533" y="738"/>
                  </a:cubicBezTo>
                  <a:lnTo>
                    <a:pt x="533" y="738"/>
                  </a:lnTo>
                  <a:cubicBezTo>
                    <a:pt x="533" y="736"/>
                    <a:pt x="534" y="734"/>
                    <a:pt x="534" y="732"/>
                  </a:cubicBezTo>
                  <a:lnTo>
                    <a:pt x="534" y="732"/>
                  </a:lnTo>
                  <a:cubicBezTo>
                    <a:pt x="556" y="660"/>
                    <a:pt x="578" y="588"/>
                    <a:pt x="601" y="517"/>
                  </a:cubicBezTo>
                  <a:lnTo>
                    <a:pt x="601" y="517"/>
                  </a:lnTo>
                  <a:cubicBezTo>
                    <a:pt x="604" y="507"/>
                    <a:pt x="614" y="499"/>
                    <a:pt x="622" y="490"/>
                  </a:cubicBezTo>
                  <a:lnTo>
                    <a:pt x="622" y="490"/>
                  </a:lnTo>
                  <a:cubicBezTo>
                    <a:pt x="625" y="492"/>
                    <a:pt x="630" y="493"/>
                    <a:pt x="633" y="494"/>
                  </a:cubicBezTo>
                  <a:lnTo>
                    <a:pt x="633" y="494"/>
                  </a:lnTo>
                  <a:cubicBezTo>
                    <a:pt x="631" y="511"/>
                    <a:pt x="632" y="528"/>
                    <a:pt x="628" y="544"/>
                  </a:cubicBezTo>
                  <a:lnTo>
                    <a:pt x="628" y="544"/>
                  </a:lnTo>
                  <a:cubicBezTo>
                    <a:pt x="615" y="605"/>
                    <a:pt x="601" y="666"/>
                    <a:pt x="587" y="727"/>
                  </a:cubicBezTo>
                  <a:lnTo>
                    <a:pt x="587" y="727"/>
                  </a:lnTo>
                  <a:cubicBezTo>
                    <a:pt x="585" y="738"/>
                    <a:pt x="587" y="749"/>
                    <a:pt x="587" y="767"/>
                  </a:cubicBezTo>
                  <a:lnTo>
                    <a:pt x="587" y="767"/>
                  </a:lnTo>
                  <a:cubicBezTo>
                    <a:pt x="627" y="745"/>
                    <a:pt x="661" y="726"/>
                    <a:pt x="695" y="707"/>
                  </a:cubicBezTo>
                  <a:lnTo>
                    <a:pt x="695" y="707"/>
                  </a:lnTo>
                  <a:cubicBezTo>
                    <a:pt x="698" y="711"/>
                    <a:pt x="700" y="714"/>
                    <a:pt x="702" y="717"/>
                  </a:cubicBezTo>
                  <a:lnTo>
                    <a:pt x="702" y="717"/>
                  </a:lnTo>
                  <a:cubicBezTo>
                    <a:pt x="660" y="762"/>
                    <a:pt x="618" y="807"/>
                    <a:pt x="572" y="859"/>
                  </a:cubicBezTo>
                  <a:lnTo>
                    <a:pt x="572" y="859"/>
                  </a:lnTo>
                  <a:cubicBezTo>
                    <a:pt x="627" y="852"/>
                    <a:pt x="661" y="806"/>
                    <a:pt x="715" y="824"/>
                  </a:cubicBezTo>
                  <a:lnTo>
                    <a:pt x="715" y="824"/>
                  </a:lnTo>
                  <a:cubicBezTo>
                    <a:pt x="703" y="860"/>
                    <a:pt x="676" y="879"/>
                    <a:pt x="649" y="891"/>
                  </a:cubicBezTo>
                  <a:lnTo>
                    <a:pt x="649" y="891"/>
                  </a:lnTo>
                  <a:cubicBezTo>
                    <a:pt x="603" y="915"/>
                    <a:pt x="556" y="936"/>
                    <a:pt x="507" y="953"/>
                  </a:cubicBezTo>
                  <a:lnTo>
                    <a:pt x="507" y="953"/>
                  </a:lnTo>
                  <a:cubicBezTo>
                    <a:pt x="466" y="967"/>
                    <a:pt x="448" y="998"/>
                    <a:pt x="424" y="1040"/>
                  </a:cubicBezTo>
                  <a:lnTo>
                    <a:pt x="424" y="1040"/>
                  </a:lnTo>
                  <a:cubicBezTo>
                    <a:pt x="479" y="1020"/>
                    <a:pt x="523" y="1001"/>
                    <a:pt x="568" y="987"/>
                  </a:cubicBezTo>
                  <a:lnTo>
                    <a:pt x="568" y="987"/>
                  </a:lnTo>
                  <a:cubicBezTo>
                    <a:pt x="627" y="968"/>
                    <a:pt x="673" y="964"/>
                    <a:pt x="711" y="973"/>
                  </a:cubicBezTo>
                  <a:lnTo>
                    <a:pt x="711" y="973"/>
                  </a:lnTo>
                  <a:cubicBezTo>
                    <a:pt x="676" y="988"/>
                    <a:pt x="650" y="1003"/>
                    <a:pt x="621" y="1014"/>
                  </a:cubicBezTo>
                  <a:lnTo>
                    <a:pt x="621" y="1014"/>
                  </a:lnTo>
                  <a:cubicBezTo>
                    <a:pt x="577" y="1031"/>
                    <a:pt x="530" y="1044"/>
                    <a:pt x="486" y="1061"/>
                  </a:cubicBezTo>
                  <a:lnTo>
                    <a:pt x="486" y="1061"/>
                  </a:lnTo>
                  <a:cubicBezTo>
                    <a:pt x="373" y="1103"/>
                    <a:pt x="372" y="1103"/>
                    <a:pt x="319" y="1212"/>
                  </a:cubicBezTo>
                  <a:lnTo>
                    <a:pt x="319" y="1212"/>
                  </a:lnTo>
                  <a:cubicBezTo>
                    <a:pt x="288" y="1274"/>
                    <a:pt x="254" y="1337"/>
                    <a:pt x="234" y="1417"/>
                  </a:cubicBezTo>
                  <a:lnTo>
                    <a:pt x="234" y="1417"/>
                  </a:lnTo>
                  <a:cubicBezTo>
                    <a:pt x="280" y="1406"/>
                    <a:pt x="321" y="1403"/>
                    <a:pt x="357" y="1386"/>
                  </a:cubicBezTo>
                  <a:lnTo>
                    <a:pt x="357" y="1386"/>
                  </a:lnTo>
                  <a:cubicBezTo>
                    <a:pt x="435" y="1349"/>
                    <a:pt x="507" y="1295"/>
                    <a:pt x="591" y="1266"/>
                  </a:cubicBezTo>
                  <a:lnTo>
                    <a:pt x="591" y="1266"/>
                  </a:lnTo>
                  <a:cubicBezTo>
                    <a:pt x="607" y="1261"/>
                    <a:pt x="623" y="1248"/>
                    <a:pt x="636" y="1236"/>
                  </a:cubicBezTo>
                  <a:lnTo>
                    <a:pt x="636" y="1236"/>
                  </a:lnTo>
                  <a:cubicBezTo>
                    <a:pt x="713" y="1167"/>
                    <a:pt x="793" y="1102"/>
                    <a:pt x="862" y="1027"/>
                  </a:cubicBezTo>
                  <a:lnTo>
                    <a:pt x="862" y="1027"/>
                  </a:lnTo>
                  <a:cubicBezTo>
                    <a:pt x="956" y="922"/>
                    <a:pt x="1021" y="799"/>
                    <a:pt x="1040" y="655"/>
                  </a:cubicBezTo>
                  <a:lnTo>
                    <a:pt x="1040" y="655"/>
                  </a:lnTo>
                  <a:cubicBezTo>
                    <a:pt x="1066" y="467"/>
                    <a:pt x="1044" y="280"/>
                    <a:pt x="1023" y="86"/>
                  </a:cubicBezTo>
                  <a:lnTo>
                    <a:pt x="1023" y="86"/>
                  </a:lnTo>
                  <a:cubicBezTo>
                    <a:pt x="977" y="121"/>
                    <a:pt x="937" y="156"/>
                    <a:pt x="893" y="185"/>
                  </a:cubicBezTo>
                  <a:lnTo>
                    <a:pt x="893" y="185"/>
                  </a:lnTo>
                  <a:cubicBezTo>
                    <a:pt x="827" y="228"/>
                    <a:pt x="758" y="266"/>
                    <a:pt x="691" y="307"/>
                  </a:cubicBezTo>
                  <a:lnTo>
                    <a:pt x="691" y="307"/>
                  </a:lnTo>
                  <a:cubicBezTo>
                    <a:pt x="636" y="341"/>
                    <a:pt x="584" y="379"/>
                    <a:pt x="529" y="411"/>
                  </a:cubicBezTo>
                  <a:lnTo>
                    <a:pt x="529" y="411"/>
                  </a:lnTo>
                  <a:cubicBezTo>
                    <a:pt x="378" y="497"/>
                    <a:pt x="263" y="616"/>
                    <a:pt x="184" y="771"/>
                  </a:cubicBezTo>
                  <a:lnTo>
                    <a:pt x="184" y="771"/>
                  </a:lnTo>
                  <a:cubicBezTo>
                    <a:pt x="110" y="913"/>
                    <a:pt x="71" y="1061"/>
                    <a:pt x="105" y="1222"/>
                  </a:cubicBezTo>
                  <a:lnTo>
                    <a:pt x="105" y="1222"/>
                  </a:lnTo>
                  <a:cubicBezTo>
                    <a:pt x="115" y="1269"/>
                    <a:pt x="129" y="1314"/>
                    <a:pt x="142" y="1368"/>
                  </a:cubicBezTo>
                  <a:lnTo>
                    <a:pt x="142" y="1368"/>
                  </a:lnTo>
                  <a:cubicBezTo>
                    <a:pt x="177" y="1292"/>
                    <a:pt x="209" y="1226"/>
                    <a:pt x="238" y="1159"/>
                  </a:cubicBezTo>
                  <a:lnTo>
                    <a:pt x="238" y="1159"/>
                  </a:lnTo>
                  <a:cubicBezTo>
                    <a:pt x="246" y="1141"/>
                    <a:pt x="247" y="1120"/>
                    <a:pt x="248" y="1101"/>
                  </a:cubicBezTo>
                  <a:lnTo>
                    <a:pt x="248" y="1101"/>
                  </a:lnTo>
                  <a:cubicBezTo>
                    <a:pt x="258" y="1004"/>
                    <a:pt x="266" y="907"/>
                    <a:pt x="276" y="810"/>
                  </a:cubicBezTo>
                  <a:lnTo>
                    <a:pt x="276" y="810"/>
                  </a:lnTo>
                  <a:cubicBezTo>
                    <a:pt x="277" y="794"/>
                    <a:pt x="281" y="777"/>
                    <a:pt x="309" y="776"/>
                  </a:cubicBezTo>
                  <a:lnTo>
                    <a:pt x="309" y="776"/>
                  </a:lnTo>
                  <a:cubicBezTo>
                    <a:pt x="337" y="859"/>
                    <a:pt x="306" y="943"/>
                    <a:pt x="310" y="1038"/>
                  </a:cubicBezTo>
                  <a:close/>
                  <a:moveTo>
                    <a:pt x="1049" y="0"/>
                  </a:moveTo>
                  <a:lnTo>
                    <a:pt x="1049" y="0"/>
                  </a:lnTo>
                  <a:cubicBezTo>
                    <a:pt x="1057" y="11"/>
                    <a:pt x="1063" y="16"/>
                    <a:pt x="1065" y="23"/>
                  </a:cubicBezTo>
                  <a:lnTo>
                    <a:pt x="1065" y="23"/>
                  </a:lnTo>
                  <a:cubicBezTo>
                    <a:pt x="1078" y="70"/>
                    <a:pt x="1093" y="117"/>
                    <a:pt x="1100" y="166"/>
                  </a:cubicBezTo>
                  <a:lnTo>
                    <a:pt x="1100" y="166"/>
                  </a:lnTo>
                  <a:cubicBezTo>
                    <a:pt x="1113" y="252"/>
                    <a:pt x="1124" y="339"/>
                    <a:pt x="1129" y="427"/>
                  </a:cubicBezTo>
                  <a:lnTo>
                    <a:pt x="1129" y="427"/>
                  </a:lnTo>
                  <a:cubicBezTo>
                    <a:pt x="1133" y="522"/>
                    <a:pt x="1146" y="617"/>
                    <a:pt x="1125" y="712"/>
                  </a:cubicBezTo>
                  <a:lnTo>
                    <a:pt x="1125" y="712"/>
                  </a:lnTo>
                  <a:cubicBezTo>
                    <a:pt x="1092" y="860"/>
                    <a:pt x="1030" y="994"/>
                    <a:pt x="926" y="1104"/>
                  </a:cubicBezTo>
                  <a:lnTo>
                    <a:pt x="926" y="1104"/>
                  </a:lnTo>
                  <a:cubicBezTo>
                    <a:pt x="850" y="1185"/>
                    <a:pt x="773" y="1267"/>
                    <a:pt x="678" y="1329"/>
                  </a:cubicBezTo>
                  <a:lnTo>
                    <a:pt x="678" y="1329"/>
                  </a:lnTo>
                  <a:cubicBezTo>
                    <a:pt x="660" y="1341"/>
                    <a:pt x="642" y="1357"/>
                    <a:pt x="622" y="1363"/>
                  </a:cubicBezTo>
                  <a:lnTo>
                    <a:pt x="622" y="1363"/>
                  </a:lnTo>
                  <a:cubicBezTo>
                    <a:pt x="538" y="1387"/>
                    <a:pt x="468" y="1438"/>
                    <a:pt x="392" y="1478"/>
                  </a:cubicBezTo>
                  <a:lnTo>
                    <a:pt x="392" y="1478"/>
                  </a:lnTo>
                  <a:cubicBezTo>
                    <a:pt x="370" y="1490"/>
                    <a:pt x="344" y="1495"/>
                    <a:pt x="319" y="1499"/>
                  </a:cubicBezTo>
                  <a:lnTo>
                    <a:pt x="319" y="1499"/>
                  </a:lnTo>
                  <a:cubicBezTo>
                    <a:pt x="279" y="1505"/>
                    <a:pt x="238" y="1507"/>
                    <a:pt x="197" y="1511"/>
                  </a:cubicBezTo>
                  <a:lnTo>
                    <a:pt x="197" y="1511"/>
                  </a:lnTo>
                  <a:cubicBezTo>
                    <a:pt x="144" y="1621"/>
                    <a:pt x="135" y="1743"/>
                    <a:pt x="103" y="1862"/>
                  </a:cubicBezTo>
                  <a:lnTo>
                    <a:pt x="103" y="1862"/>
                  </a:lnTo>
                  <a:cubicBezTo>
                    <a:pt x="78" y="1852"/>
                    <a:pt x="76" y="1837"/>
                    <a:pt x="73" y="1821"/>
                  </a:cubicBezTo>
                  <a:lnTo>
                    <a:pt x="73" y="1821"/>
                  </a:lnTo>
                  <a:cubicBezTo>
                    <a:pt x="60" y="1758"/>
                    <a:pt x="72" y="1697"/>
                    <a:pt x="82" y="1636"/>
                  </a:cubicBezTo>
                  <a:lnTo>
                    <a:pt x="82" y="1636"/>
                  </a:lnTo>
                  <a:cubicBezTo>
                    <a:pt x="90" y="1587"/>
                    <a:pt x="100" y="1538"/>
                    <a:pt x="112" y="1490"/>
                  </a:cubicBezTo>
                  <a:lnTo>
                    <a:pt x="112" y="1490"/>
                  </a:lnTo>
                  <a:cubicBezTo>
                    <a:pt x="116" y="1471"/>
                    <a:pt x="116" y="1456"/>
                    <a:pt x="102" y="1440"/>
                  </a:cubicBezTo>
                  <a:lnTo>
                    <a:pt x="102" y="1440"/>
                  </a:lnTo>
                  <a:cubicBezTo>
                    <a:pt x="57" y="1385"/>
                    <a:pt x="30" y="1320"/>
                    <a:pt x="21" y="1250"/>
                  </a:cubicBezTo>
                  <a:lnTo>
                    <a:pt x="21" y="1250"/>
                  </a:lnTo>
                  <a:cubicBezTo>
                    <a:pt x="12" y="1178"/>
                    <a:pt x="0" y="1103"/>
                    <a:pt x="8" y="1032"/>
                  </a:cubicBezTo>
                  <a:lnTo>
                    <a:pt x="8" y="1032"/>
                  </a:lnTo>
                  <a:cubicBezTo>
                    <a:pt x="17" y="957"/>
                    <a:pt x="42" y="882"/>
                    <a:pt x="70" y="811"/>
                  </a:cubicBezTo>
                  <a:lnTo>
                    <a:pt x="70" y="811"/>
                  </a:lnTo>
                  <a:cubicBezTo>
                    <a:pt x="164" y="580"/>
                    <a:pt x="322" y="408"/>
                    <a:pt x="552" y="307"/>
                  </a:cubicBezTo>
                  <a:lnTo>
                    <a:pt x="552" y="307"/>
                  </a:lnTo>
                  <a:cubicBezTo>
                    <a:pt x="711" y="237"/>
                    <a:pt x="855" y="145"/>
                    <a:pt x="989" y="36"/>
                  </a:cubicBezTo>
                  <a:lnTo>
                    <a:pt x="989" y="36"/>
                  </a:lnTo>
                  <a:cubicBezTo>
                    <a:pt x="1007" y="22"/>
                    <a:pt x="1028" y="12"/>
                    <a:pt x="1049" y="0"/>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18" name="Freeform 194">
              <a:extLst>
                <a:ext uri="{FF2B5EF4-FFF2-40B4-BE49-F238E27FC236}">
                  <a16:creationId xmlns="" xmlns:a16="http://schemas.microsoft.com/office/drawing/2014/main" id="{AFCDD43A-478B-B245-8E61-E21F7CADB88A}"/>
                </a:ext>
              </a:extLst>
            </p:cNvPr>
            <p:cNvSpPr>
              <a:spLocks noChangeArrowheads="1"/>
            </p:cNvSpPr>
            <p:nvPr/>
          </p:nvSpPr>
          <p:spPr bwMode="auto">
            <a:xfrm>
              <a:off x="1350062" y="-18553"/>
              <a:ext cx="396865" cy="430212"/>
            </a:xfrm>
            <a:custGeom>
              <a:avLst/>
              <a:gdLst>
                <a:gd name="T0" fmla="*/ 735 w 1213"/>
                <a:gd name="T1" fmla="*/ 263 h 1319"/>
                <a:gd name="T2" fmla="*/ 774 w 1213"/>
                <a:gd name="T3" fmla="*/ 472 h 1319"/>
                <a:gd name="T4" fmla="*/ 1068 w 1213"/>
                <a:gd name="T5" fmla="*/ 784 h 1319"/>
                <a:gd name="T6" fmla="*/ 905 w 1213"/>
                <a:gd name="T7" fmla="*/ 406 h 1319"/>
                <a:gd name="T8" fmla="*/ 785 w 1213"/>
                <a:gd name="T9" fmla="*/ 287 h 1319"/>
                <a:gd name="T10" fmla="*/ 130 w 1213"/>
                <a:gd name="T11" fmla="*/ 140 h 1319"/>
                <a:gd name="T12" fmla="*/ 198 w 1213"/>
                <a:gd name="T13" fmla="*/ 370 h 1319"/>
                <a:gd name="T14" fmla="*/ 282 w 1213"/>
                <a:gd name="T15" fmla="*/ 486 h 1319"/>
                <a:gd name="T16" fmla="*/ 744 w 1213"/>
                <a:gd name="T17" fmla="*/ 815 h 1319"/>
                <a:gd name="T18" fmla="*/ 967 w 1213"/>
                <a:gd name="T19" fmla="*/ 891 h 1319"/>
                <a:gd name="T20" fmla="*/ 1000 w 1213"/>
                <a:gd name="T21" fmla="*/ 900 h 1319"/>
                <a:gd name="T22" fmla="*/ 1008 w 1213"/>
                <a:gd name="T23" fmla="*/ 890 h 1319"/>
                <a:gd name="T24" fmla="*/ 827 w 1213"/>
                <a:gd name="T25" fmla="*/ 628 h 1319"/>
                <a:gd name="T26" fmla="*/ 775 w 1213"/>
                <a:gd name="T27" fmla="*/ 610 h 1319"/>
                <a:gd name="T28" fmla="*/ 595 w 1213"/>
                <a:gd name="T29" fmla="*/ 633 h 1319"/>
                <a:gd name="T30" fmla="*/ 522 w 1213"/>
                <a:gd name="T31" fmla="*/ 620 h 1319"/>
                <a:gd name="T32" fmla="*/ 728 w 1213"/>
                <a:gd name="T33" fmla="*/ 544 h 1319"/>
                <a:gd name="T34" fmla="*/ 638 w 1213"/>
                <a:gd name="T35" fmla="*/ 510 h 1319"/>
                <a:gd name="T36" fmla="*/ 556 w 1213"/>
                <a:gd name="T37" fmla="*/ 523 h 1319"/>
                <a:gd name="T38" fmla="*/ 486 w 1213"/>
                <a:gd name="T39" fmla="*/ 500 h 1319"/>
                <a:gd name="T40" fmla="*/ 603 w 1213"/>
                <a:gd name="T41" fmla="*/ 454 h 1319"/>
                <a:gd name="T42" fmla="*/ 464 w 1213"/>
                <a:gd name="T43" fmla="*/ 348 h 1319"/>
                <a:gd name="T44" fmla="*/ 719 w 1213"/>
                <a:gd name="T45" fmla="*/ 440 h 1319"/>
                <a:gd name="T46" fmla="*/ 693 w 1213"/>
                <a:gd name="T47" fmla="*/ 247 h 1319"/>
                <a:gd name="T48" fmla="*/ 130 w 1213"/>
                <a:gd name="T49" fmla="*/ 140 h 1319"/>
                <a:gd name="T50" fmla="*/ 1159 w 1213"/>
                <a:gd name="T51" fmla="*/ 1318 h 1319"/>
                <a:gd name="T52" fmla="*/ 1128 w 1213"/>
                <a:gd name="T53" fmla="*/ 1255 h 1319"/>
                <a:gd name="T54" fmla="*/ 1079 w 1213"/>
                <a:gd name="T55" fmla="*/ 1086 h 1319"/>
                <a:gd name="T56" fmla="*/ 1036 w 1213"/>
                <a:gd name="T57" fmla="*/ 948 h 1319"/>
                <a:gd name="T58" fmla="*/ 984 w 1213"/>
                <a:gd name="T59" fmla="*/ 956 h 1319"/>
                <a:gd name="T60" fmla="*/ 724 w 1213"/>
                <a:gd name="T61" fmla="*/ 938 h 1319"/>
                <a:gd name="T62" fmla="*/ 216 w 1213"/>
                <a:gd name="T63" fmla="*/ 549 h 1319"/>
                <a:gd name="T64" fmla="*/ 158 w 1213"/>
                <a:gd name="T65" fmla="*/ 456 h 1319"/>
                <a:gd name="T66" fmla="*/ 67 w 1213"/>
                <a:gd name="T67" fmla="*/ 204 h 1319"/>
                <a:gd name="T68" fmla="*/ 15 w 1213"/>
                <a:gd name="T69" fmla="*/ 68 h 1319"/>
                <a:gd name="T70" fmla="*/ 15 w 1213"/>
                <a:gd name="T71" fmla="*/ 18 h 1319"/>
                <a:gd name="T72" fmla="*/ 65 w 1213"/>
                <a:gd name="T73" fmla="*/ 10 h 1319"/>
                <a:gd name="T74" fmla="*/ 470 w 1213"/>
                <a:gd name="T75" fmla="*/ 124 h 1319"/>
                <a:gd name="T76" fmla="*/ 688 w 1213"/>
                <a:gd name="T77" fmla="*/ 151 h 1319"/>
                <a:gd name="T78" fmla="*/ 915 w 1213"/>
                <a:gd name="T79" fmla="*/ 293 h 1319"/>
                <a:gd name="T80" fmla="*/ 1019 w 1213"/>
                <a:gd name="T81" fmla="*/ 448 h 1319"/>
                <a:gd name="T82" fmla="*/ 1125 w 1213"/>
                <a:gd name="T83" fmla="*/ 796 h 1319"/>
                <a:gd name="T84" fmla="*/ 1156 w 1213"/>
                <a:gd name="T85" fmla="*/ 957 h 1319"/>
                <a:gd name="T86" fmla="*/ 1199 w 1213"/>
                <a:gd name="T87" fmla="*/ 1242 h 1319"/>
                <a:gd name="T88" fmla="*/ 1177 w 1213"/>
                <a:gd name="T89" fmla="*/ 1317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3" h="1319">
                  <a:moveTo>
                    <a:pt x="735" y="263"/>
                  </a:moveTo>
                  <a:lnTo>
                    <a:pt x="735" y="263"/>
                  </a:lnTo>
                  <a:cubicBezTo>
                    <a:pt x="749" y="336"/>
                    <a:pt x="761" y="402"/>
                    <a:pt x="774" y="472"/>
                  </a:cubicBezTo>
                  <a:lnTo>
                    <a:pt x="774" y="472"/>
                  </a:lnTo>
                  <a:cubicBezTo>
                    <a:pt x="896" y="545"/>
                    <a:pt x="967" y="675"/>
                    <a:pt x="1068" y="784"/>
                  </a:cubicBezTo>
                  <a:lnTo>
                    <a:pt x="1068" y="784"/>
                  </a:lnTo>
                  <a:cubicBezTo>
                    <a:pt x="1052" y="636"/>
                    <a:pt x="987" y="517"/>
                    <a:pt x="905" y="406"/>
                  </a:cubicBezTo>
                  <a:lnTo>
                    <a:pt x="905" y="406"/>
                  </a:lnTo>
                  <a:cubicBezTo>
                    <a:pt x="871" y="360"/>
                    <a:pt x="834" y="317"/>
                    <a:pt x="785" y="287"/>
                  </a:cubicBezTo>
                  <a:lnTo>
                    <a:pt x="785" y="287"/>
                  </a:lnTo>
                  <a:cubicBezTo>
                    <a:pt x="770" y="278"/>
                    <a:pt x="754" y="272"/>
                    <a:pt x="735" y="263"/>
                  </a:cubicBezTo>
                  <a:close/>
                  <a:moveTo>
                    <a:pt x="130" y="140"/>
                  </a:moveTo>
                  <a:lnTo>
                    <a:pt x="130" y="140"/>
                  </a:lnTo>
                  <a:cubicBezTo>
                    <a:pt x="130" y="223"/>
                    <a:pt x="153" y="302"/>
                    <a:pt x="198" y="370"/>
                  </a:cubicBezTo>
                  <a:lnTo>
                    <a:pt x="198" y="370"/>
                  </a:lnTo>
                  <a:cubicBezTo>
                    <a:pt x="225" y="409"/>
                    <a:pt x="253" y="447"/>
                    <a:pt x="282" y="486"/>
                  </a:cubicBezTo>
                  <a:lnTo>
                    <a:pt x="282" y="486"/>
                  </a:lnTo>
                  <a:cubicBezTo>
                    <a:pt x="400" y="645"/>
                    <a:pt x="553" y="755"/>
                    <a:pt x="744" y="815"/>
                  </a:cubicBezTo>
                  <a:lnTo>
                    <a:pt x="744" y="815"/>
                  </a:lnTo>
                  <a:cubicBezTo>
                    <a:pt x="818" y="838"/>
                    <a:pt x="892" y="866"/>
                    <a:pt x="967" y="891"/>
                  </a:cubicBezTo>
                  <a:lnTo>
                    <a:pt x="967" y="891"/>
                  </a:lnTo>
                  <a:cubicBezTo>
                    <a:pt x="977" y="895"/>
                    <a:pt x="989" y="897"/>
                    <a:pt x="1000" y="900"/>
                  </a:cubicBezTo>
                  <a:lnTo>
                    <a:pt x="1000" y="900"/>
                  </a:lnTo>
                  <a:cubicBezTo>
                    <a:pt x="1002" y="897"/>
                    <a:pt x="1005" y="894"/>
                    <a:pt x="1008" y="890"/>
                  </a:cubicBezTo>
                  <a:lnTo>
                    <a:pt x="1008" y="890"/>
                  </a:lnTo>
                  <a:cubicBezTo>
                    <a:pt x="947" y="803"/>
                    <a:pt x="887" y="716"/>
                    <a:pt x="827" y="628"/>
                  </a:cubicBezTo>
                  <a:lnTo>
                    <a:pt x="827" y="628"/>
                  </a:lnTo>
                  <a:cubicBezTo>
                    <a:pt x="815" y="610"/>
                    <a:pt x="797" y="606"/>
                    <a:pt x="775" y="610"/>
                  </a:cubicBezTo>
                  <a:lnTo>
                    <a:pt x="775" y="610"/>
                  </a:lnTo>
                  <a:cubicBezTo>
                    <a:pt x="715" y="619"/>
                    <a:pt x="655" y="626"/>
                    <a:pt x="595" y="633"/>
                  </a:cubicBezTo>
                  <a:lnTo>
                    <a:pt x="595" y="633"/>
                  </a:lnTo>
                  <a:cubicBezTo>
                    <a:pt x="573" y="635"/>
                    <a:pt x="548" y="644"/>
                    <a:pt x="522" y="620"/>
                  </a:cubicBezTo>
                  <a:lnTo>
                    <a:pt x="522" y="620"/>
                  </a:lnTo>
                  <a:cubicBezTo>
                    <a:pt x="580" y="561"/>
                    <a:pt x="654" y="553"/>
                    <a:pt x="728" y="544"/>
                  </a:cubicBezTo>
                  <a:lnTo>
                    <a:pt x="728" y="544"/>
                  </a:lnTo>
                  <a:cubicBezTo>
                    <a:pt x="686" y="502"/>
                    <a:pt x="682" y="501"/>
                    <a:pt x="638" y="510"/>
                  </a:cubicBezTo>
                  <a:lnTo>
                    <a:pt x="638" y="510"/>
                  </a:lnTo>
                  <a:cubicBezTo>
                    <a:pt x="611" y="516"/>
                    <a:pt x="584" y="522"/>
                    <a:pt x="556" y="523"/>
                  </a:cubicBezTo>
                  <a:lnTo>
                    <a:pt x="556" y="523"/>
                  </a:lnTo>
                  <a:cubicBezTo>
                    <a:pt x="531" y="524"/>
                    <a:pt x="504" y="525"/>
                    <a:pt x="486" y="500"/>
                  </a:cubicBezTo>
                  <a:lnTo>
                    <a:pt x="486" y="500"/>
                  </a:lnTo>
                  <a:cubicBezTo>
                    <a:pt x="514" y="459"/>
                    <a:pt x="567" y="483"/>
                    <a:pt x="603" y="454"/>
                  </a:cubicBezTo>
                  <a:lnTo>
                    <a:pt x="603" y="454"/>
                  </a:lnTo>
                  <a:cubicBezTo>
                    <a:pt x="558" y="420"/>
                    <a:pt x="517" y="388"/>
                    <a:pt x="464" y="348"/>
                  </a:cubicBezTo>
                  <a:lnTo>
                    <a:pt x="464" y="348"/>
                  </a:lnTo>
                  <a:cubicBezTo>
                    <a:pt x="564" y="368"/>
                    <a:pt x="638" y="421"/>
                    <a:pt x="719" y="440"/>
                  </a:cubicBezTo>
                  <a:lnTo>
                    <a:pt x="719" y="440"/>
                  </a:lnTo>
                  <a:cubicBezTo>
                    <a:pt x="710" y="374"/>
                    <a:pt x="702" y="315"/>
                    <a:pt x="693" y="247"/>
                  </a:cubicBezTo>
                  <a:lnTo>
                    <a:pt x="693" y="247"/>
                  </a:lnTo>
                  <a:cubicBezTo>
                    <a:pt x="508" y="223"/>
                    <a:pt x="312" y="222"/>
                    <a:pt x="130" y="140"/>
                  </a:cubicBezTo>
                  <a:close/>
                  <a:moveTo>
                    <a:pt x="1159" y="1318"/>
                  </a:moveTo>
                  <a:lnTo>
                    <a:pt x="1159" y="1318"/>
                  </a:lnTo>
                  <a:cubicBezTo>
                    <a:pt x="1149" y="1297"/>
                    <a:pt x="1135" y="1277"/>
                    <a:pt x="1128" y="1255"/>
                  </a:cubicBezTo>
                  <a:lnTo>
                    <a:pt x="1128" y="1255"/>
                  </a:lnTo>
                  <a:cubicBezTo>
                    <a:pt x="1110" y="1200"/>
                    <a:pt x="1096" y="1143"/>
                    <a:pt x="1079" y="1086"/>
                  </a:cubicBezTo>
                  <a:lnTo>
                    <a:pt x="1079" y="1086"/>
                  </a:lnTo>
                  <a:cubicBezTo>
                    <a:pt x="1065" y="1041"/>
                    <a:pt x="1051" y="996"/>
                    <a:pt x="1036" y="948"/>
                  </a:cubicBezTo>
                  <a:lnTo>
                    <a:pt x="1036" y="948"/>
                  </a:lnTo>
                  <a:cubicBezTo>
                    <a:pt x="1015" y="951"/>
                    <a:pt x="999" y="953"/>
                    <a:pt x="984" y="956"/>
                  </a:cubicBezTo>
                  <a:lnTo>
                    <a:pt x="984" y="956"/>
                  </a:lnTo>
                  <a:cubicBezTo>
                    <a:pt x="896" y="973"/>
                    <a:pt x="809" y="964"/>
                    <a:pt x="724" y="938"/>
                  </a:cubicBezTo>
                  <a:lnTo>
                    <a:pt x="724" y="938"/>
                  </a:lnTo>
                  <a:cubicBezTo>
                    <a:pt x="505" y="872"/>
                    <a:pt x="336" y="743"/>
                    <a:pt x="216" y="549"/>
                  </a:cubicBezTo>
                  <a:lnTo>
                    <a:pt x="216" y="549"/>
                  </a:lnTo>
                  <a:cubicBezTo>
                    <a:pt x="196" y="518"/>
                    <a:pt x="177" y="487"/>
                    <a:pt x="158" y="456"/>
                  </a:cubicBezTo>
                  <a:lnTo>
                    <a:pt x="158" y="456"/>
                  </a:lnTo>
                  <a:cubicBezTo>
                    <a:pt x="110" y="378"/>
                    <a:pt x="81" y="293"/>
                    <a:pt x="67" y="204"/>
                  </a:cubicBezTo>
                  <a:lnTo>
                    <a:pt x="67" y="204"/>
                  </a:lnTo>
                  <a:cubicBezTo>
                    <a:pt x="59" y="156"/>
                    <a:pt x="53" y="106"/>
                    <a:pt x="15" y="68"/>
                  </a:cubicBezTo>
                  <a:lnTo>
                    <a:pt x="15" y="68"/>
                  </a:lnTo>
                  <a:cubicBezTo>
                    <a:pt x="1" y="54"/>
                    <a:pt x="0" y="34"/>
                    <a:pt x="15" y="18"/>
                  </a:cubicBezTo>
                  <a:lnTo>
                    <a:pt x="15" y="18"/>
                  </a:lnTo>
                  <a:cubicBezTo>
                    <a:pt x="29" y="0"/>
                    <a:pt x="46" y="1"/>
                    <a:pt x="65" y="10"/>
                  </a:cubicBezTo>
                  <a:lnTo>
                    <a:pt x="65" y="10"/>
                  </a:lnTo>
                  <a:cubicBezTo>
                    <a:pt x="194" y="70"/>
                    <a:pt x="329" y="106"/>
                    <a:pt x="470" y="124"/>
                  </a:cubicBezTo>
                  <a:lnTo>
                    <a:pt x="470" y="124"/>
                  </a:lnTo>
                  <a:cubicBezTo>
                    <a:pt x="543" y="134"/>
                    <a:pt x="616" y="140"/>
                    <a:pt x="688" y="151"/>
                  </a:cubicBezTo>
                  <a:lnTo>
                    <a:pt x="688" y="151"/>
                  </a:lnTo>
                  <a:cubicBezTo>
                    <a:pt x="784" y="166"/>
                    <a:pt x="859" y="215"/>
                    <a:pt x="915" y="293"/>
                  </a:cubicBezTo>
                  <a:lnTo>
                    <a:pt x="915" y="293"/>
                  </a:lnTo>
                  <a:cubicBezTo>
                    <a:pt x="951" y="344"/>
                    <a:pt x="986" y="396"/>
                    <a:pt x="1019" y="448"/>
                  </a:cubicBezTo>
                  <a:lnTo>
                    <a:pt x="1019" y="448"/>
                  </a:lnTo>
                  <a:cubicBezTo>
                    <a:pt x="1088" y="554"/>
                    <a:pt x="1118" y="672"/>
                    <a:pt x="1125" y="796"/>
                  </a:cubicBezTo>
                  <a:lnTo>
                    <a:pt x="1125" y="796"/>
                  </a:lnTo>
                  <a:cubicBezTo>
                    <a:pt x="1129" y="851"/>
                    <a:pt x="1133" y="904"/>
                    <a:pt x="1156" y="957"/>
                  </a:cubicBezTo>
                  <a:lnTo>
                    <a:pt x="1156" y="957"/>
                  </a:lnTo>
                  <a:cubicBezTo>
                    <a:pt x="1195" y="1047"/>
                    <a:pt x="1212" y="1143"/>
                    <a:pt x="1199" y="1242"/>
                  </a:cubicBezTo>
                  <a:lnTo>
                    <a:pt x="1199" y="1242"/>
                  </a:lnTo>
                  <a:cubicBezTo>
                    <a:pt x="1195" y="1267"/>
                    <a:pt x="1184" y="1292"/>
                    <a:pt x="1177" y="1317"/>
                  </a:cubicBezTo>
                  <a:lnTo>
                    <a:pt x="1177" y="1317"/>
                  </a:lnTo>
                  <a:cubicBezTo>
                    <a:pt x="1171" y="1317"/>
                    <a:pt x="1165" y="1318"/>
                    <a:pt x="1159" y="1318"/>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19" name="Freeform 195">
              <a:extLst>
                <a:ext uri="{FF2B5EF4-FFF2-40B4-BE49-F238E27FC236}">
                  <a16:creationId xmlns="" xmlns:a16="http://schemas.microsoft.com/office/drawing/2014/main" id="{3CFA462E-5390-C747-92B6-C620385B550A}"/>
                </a:ext>
              </a:extLst>
            </p:cNvPr>
            <p:cNvSpPr>
              <a:spLocks noChangeArrowheads="1"/>
            </p:cNvSpPr>
            <p:nvPr/>
          </p:nvSpPr>
          <p:spPr bwMode="auto">
            <a:xfrm>
              <a:off x="-5630" y="5461487"/>
              <a:ext cx="255582" cy="622299"/>
            </a:xfrm>
            <a:custGeom>
              <a:avLst/>
              <a:gdLst>
                <a:gd name="T0" fmla="*/ 204 w 779"/>
                <a:gd name="T1" fmla="*/ 1261 h 1904"/>
                <a:gd name="T2" fmla="*/ 260 w 779"/>
                <a:gd name="T3" fmla="*/ 1137 h 1904"/>
                <a:gd name="T4" fmla="*/ 381 w 779"/>
                <a:gd name="T5" fmla="*/ 884 h 1904"/>
                <a:gd name="T6" fmla="*/ 489 w 779"/>
                <a:gd name="T7" fmla="*/ 699 h 1904"/>
                <a:gd name="T8" fmla="*/ 602 w 779"/>
                <a:gd name="T9" fmla="*/ 480 h 1904"/>
                <a:gd name="T10" fmla="*/ 652 w 779"/>
                <a:gd name="T11" fmla="*/ 289 h 1904"/>
                <a:gd name="T12" fmla="*/ 682 w 779"/>
                <a:gd name="T13" fmla="*/ 126 h 1904"/>
                <a:gd name="T14" fmla="*/ 629 w 779"/>
                <a:gd name="T15" fmla="*/ 153 h 1904"/>
                <a:gd name="T16" fmla="*/ 381 w 779"/>
                <a:gd name="T17" fmla="*/ 325 h 1904"/>
                <a:gd name="T18" fmla="*/ 88 w 779"/>
                <a:gd name="T19" fmla="*/ 1043 h 1904"/>
                <a:gd name="T20" fmla="*/ 132 w 779"/>
                <a:gd name="T21" fmla="*/ 1177 h 1904"/>
                <a:gd name="T22" fmla="*/ 154 w 779"/>
                <a:gd name="T23" fmla="*/ 994 h 1904"/>
                <a:gd name="T24" fmla="*/ 162 w 779"/>
                <a:gd name="T25" fmla="*/ 936 h 1904"/>
                <a:gd name="T26" fmla="*/ 184 w 779"/>
                <a:gd name="T27" fmla="*/ 868 h 1904"/>
                <a:gd name="T28" fmla="*/ 319 w 779"/>
                <a:gd name="T29" fmla="*/ 534 h 1904"/>
                <a:gd name="T30" fmla="*/ 359 w 779"/>
                <a:gd name="T31" fmla="*/ 480 h 1904"/>
                <a:gd name="T32" fmla="*/ 368 w 779"/>
                <a:gd name="T33" fmla="*/ 485 h 1904"/>
                <a:gd name="T34" fmla="*/ 338 w 779"/>
                <a:gd name="T35" fmla="*/ 589 h 1904"/>
                <a:gd name="T36" fmla="*/ 490 w 779"/>
                <a:gd name="T37" fmla="*/ 497 h 1904"/>
                <a:gd name="T38" fmla="*/ 442 w 779"/>
                <a:gd name="T39" fmla="*/ 567 h 1904"/>
                <a:gd name="T40" fmla="*/ 330 w 779"/>
                <a:gd name="T41" fmla="*/ 664 h 1904"/>
                <a:gd name="T42" fmla="*/ 298 w 779"/>
                <a:gd name="T43" fmla="*/ 699 h 1904"/>
                <a:gd name="T44" fmla="*/ 264 w 779"/>
                <a:gd name="T45" fmla="*/ 818 h 1904"/>
                <a:gd name="T46" fmla="*/ 426 w 779"/>
                <a:gd name="T47" fmla="*/ 728 h 1904"/>
                <a:gd name="T48" fmla="*/ 386 w 779"/>
                <a:gd name="T49" fmla="*/ 786 h 1904"/>
                <a:gd name="T50" fmla="*/ 298 w 779"/>
                <a:gd name="T51" fmla="*/ 877 h 1904"/>
                <a:gd name="T52" fmla="*/ 220 w 779"/>
                <a:gd name="T53" fmla="*/ 1016 h 1904"/>
                <a:gd name="T54" fmla="*/ 204 w 779"/>
                <a:gd name="T55" fmla="*/ 1261 h 1904"/>
                <a:gd name="T56" fmla="*/ 209 w 779"/>
                <a:gd name="T57" fmla="*/ 1903 h 1904"/>
                <a:gd name="T58" fmla="*/ 157 w 779"/>
                <a:gd name="T59" fmla="*/ 1551 h 1904"/>
                <a:gd name="T60" fmla="*/ 164 w 779"/>
                <a:gd name="T61" fmla="*/ 1502 h 1904"/>
                <a:gd name="T62" fmla="*/ 147 w 779"/>
                <a:gd name="T63" fmla="*/ 1402 h 1904"/>
                <a:gd name="T64" fmla="*/ 31 w 779"/>
                <a:gd name="T65" fmla="*/ 1088 h 1904"/>
                <a:gd name="T66" fmla="*/ 22 w 779"/>
                <a:gd name="T67" fmla="*/ 783 h 1904"/>
                <a:gd name="T68" fmla="*/ 138 w 779"/>
                <a:gd name="T69" fmla="*/ 470 h 1904"/>
                <a:gd name="T70" fmla="*/ 394 w 779"/>
                <a:gd name="T71" fmla="*/ 210 h 1904"/>
                <a:gd name="T72" fmla="*/ 645 w 779"/>
                <a:gd name="T73" fmla="*/ 41 h 1904"/>
                <a:gd name="T74" fmla="*/ 654 w 779"/>
                <a:gd name="T75" fmla="*/ 36 h 1904"/>
                <a:gd name="T76" fmla="*/ 746 w 779"/>
                <a:gd name="T77" fmla="*/ 21 h 1904"/>
                <a:gd name="T78" fmla="*/ 771 w 779"/>
                <a:gd name="T79" fmla="*/ 106 h 1904"/>
                <a:gd name="T80" fmla="*/ 645 w 779"/>
                <a:gd name="T81" fmla="*/ 650 h 1904"/>
                <a:gd name="T82" fmla="*/ 592 w 779"/>
                <a:gd name="T83" fmla="*/ 746 h 1904"/>
                <a:gd name="T84" fmla="*/ 465 w 779"/>
                <a:gd name="T85" fmla="*/ 983 h 1904"/>
                <a:gd name="T86" fmla="*/ 329 w 779"/>
                <a:gd name="T87" fmla="*/ 1271 h 1904"/>
                <a:gd name="T88" fmla="*/ 224 w 779"/>
                <a:gd name="T89" fmla="*/ 1746 h 1904"/>
                <a:gd name="T90" fmla="*/ 224 w 779"/>
                <a:gd name="T91"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9" h="1904">
                  <a:moveTo>
                    <a:pt x="204" y="1261"/>
                  </a:moveTo>
                  <a:lnTo>
                    <a:pt x="204" y="1261"/>
                  </a:lnTo>
                  <a:cubicBezTo>
                    <a:pt x="223" y="1220"/>
                    <a:pt x="240" y="1178"/>
                    <a:pt x="260" y="1137"/>
                  </a:cubicBezTo>
                  <a:lnTo>
                    <a:pt x="260" y="1137"/>
                  </a:lnTo>
                  <a:cubicBezTo>
                    <a:pt x="300" y="1052"/>
                    <a:pt x="338" y="967"/>
                    <a:pt x="381" y="884"/>
                  </a:cubicBezTo>
                  <a:lnTo>
                    <a:pt x="381" y="884"/>
                  </a:lnTo>
                  <a:cubicBezTo>
                    <a:pt x="413" y="821"/>
                    <a:pt x="449" y="758"/>
                    <a:pt x="489" y="699"/>
                  </a:cubicBezTo>
                  <a:lnTo>
                    <a:pt x="489" y="699"/>
                  </a:lnTo>
                  <a:cubicBezTo>
                    <a:pt x="535" y="630"/>
                    <a:pt x="578" y="560"/>
                    <a:pt x="602" y="480"/>
                  </a:cubicBezTo>
                  <a:lnTo>
                    <a:pt x="602" y="480"/>
                  </a:lnTo>
                  <a:cubicBezTo>
                    <a:pt x="621" y="417"/>
                    <a:pt x="637" y="353"/>
                    <a:pt x="652" y="289"/>
                  </a:cubicBezTo>
                  <a:lnTo>
                    <a:pt x="652" y="289"/>
                  </a:lnTo>
                  <a:cubicBezTo>
                    <a:pt x="663" y="238"/>
                    <a:pt x="671" y="186"/>
                    <a:pt x="682" y="126"/>
                  </a:cubicBezTo>
                  <a:lnTo>
                    <a:pt x="682" y="126"/>
                  </a:lnTo>
                  <a:cubicBezTo>
                    <a:pt x="658" y="138"/>
                    <a:pt x="642" y="144"/>
                    <a:pt x="629" y="153"/>
                  </a:cubicBezTo>
                  <a:lnTo>
                    <a:pt x="629" y="153"/>
                  </a:lnTo>
                  <a:cubicBezTo>
                    <a:pt x="546" y="210"/>
                    <a:pt x="460" y="263"/>
                    <a:pt x="381" y="325"/>
                  </a:cubicBezTo>
                  <a:lnTo>
                    <a:pt x="381" y="325"/>
                  </a:lnTo>
                  <a:cubicBezTo>
                    <a:pt x="146" y="508"/>
                    <a:pt x="60" y="753"/>
                    <a:pt x="88" y="1043"/>
                  </a:cubicBezTo>
                  <a:lnTo>
                    <a:pt x="88" y="1043"/>
                  </a:lnTo>
                  <a:cubicBezTo>
                    <a:pt x="93" y="1089"/>
                    <a:pt x="109" y="1133"/>
                    <a:pt x="119" y="1178"/>
                  </a:cubicBezTo>
                  <a:lnTo>
                    <a:pt x="132" y="1177"/>
                  </a:lnTo>
                  <a:lnTo>
                    <a:pt x="132" y="1177"/>
                  </a:lnTo>
                  <a:cubicBezTo>
                    <a:pt x="139" y="1115"/>
                    <a:pt x="146" y="1055"/>
                    <a:pt x="154" y="994"/>
                  </a:cubicBezTo>
                  <a:lnTo>
                    <a:pt x="154" y="994"/>
                  </a:lnTo>
                  <a:cubicBezTo>
                    <a:pt x="156" y="975"/>
                    <a:pt x="158" y="955"/>
                    <a:pt x="162" y="936"/>
                  </a:cubicBezTo>
                  <a:lnTo>
                    <a:pt x="162" y="936"/>
                  </a:lnTo>
                  <a:cubicBezTo>
                    <a:pt x="168" y="913"/>
                    <a:pt x="178" y="891"/>
                    <a:pt x="184" y="868"/>
                  </a:cubicBezTo>
                  <a:lnTo>
                    <a:pt x="184" y="868"/>
                  </a:lnTo>
                  <a:cubicBezTo>
                    <a:pt x="214" y="750"/>
                    <a:pt x="254" y="637"/>
                    <a:pt x="319" y="534"/>
                  </a:cubicBezTo>
                  <a:lnTo>
                    <a:pt x="319" y="534"/>
                  </a:lnTo>
                  <a:cubicBezTo>
                    <a:pt x="331" y="515"/>
                    <a:pt x="345" y="498"/>
                    <a:pt x="359" y="480"/>
                  </a:cubicBezTo>
                  <a:lnTo>
                    <a:pt x="359" y="480"/>
                  </a:lnTo>
                  <a:cubicBezTo>
                    <a:pt x="361" y="482"/>
                    <a:pt x="364" y="484"/>
                    <a:pt x="368" y="485"/>
                  </a:cubicBezTo>
                  <a:lnTo>
                    <a:pt x="368" y="485"/>
                  </a:lnTo>
                  <a:cubicBezTo>
                    <a:pt x="359" y="518"/>
                    <a:pt x="349" y="550"/>
                    <a:pt x="338" y="589"/>
                  </a:cubicBezTo>
                  <a:lnTo>
                    <a:pt x="338" y="589"/>
                  </a:lnTo>
                  <a:cubicBezTo>
                    <a:pt x="389" y="557"/>
                    <a:pt x="419" y="509"/>
                    <a:pt x="490" y="497"/>
                  </a:cubicBezTo>
                  <a:lnTo>
                    <a:pt x="490" y="497"/>
                  </a:lnTo>
                  <a:cubicBezTo>
                    <a:pt x="469" y="528"/>
                    <a:pt x="459" y="551"/>
                    <a:pt x="442" y="567"/>
                  </a:cubicBezTo>
                  <a:lnTo>
                    <a:pt x="442" y="567"/>
                  </a:lnTo>
                  <a:cubicBezTo>
                    <a:pt x="406" y="601"/>
                    <a:pt x="367" y="632"/>
                    <a:pt x="330" y="664"/>
                  </a:cubicBezTo>
                  <a:lnTo>
                    <a:pt x="330" y="664"/>
                  </a:lnTo>
                  <a:cubicBezTo>
                    <a:pt x="318" y="675"/>
                    <a:pt x="303" y="685"/>
                    <a:pt x="298" y="699"/>
                  </a:cubicBezTo>
                  <a:lnTo>
                    <a:pt x="298" y="699"/>
                  </a:lnTo>
                  <a:cubicBezTo>
                    <a:pt x="285" y="734"/>
                    <a:pt x="277" y="772"/>
                    <a:pt x="264" y="818"/>
                  </a:cubicBezTo>
                  <a:lnTo>
                    <a:pt x="264" y="818"/>
                  </a:lnTo>
                  <a:cubicBezTo>
                    <a:pt x="318" y="782"/>
                    <a:pt x="356" y="740"/>
                    <a:pt x="426" y="728"/>
                  </a:cubicBezTo>
                  <a:lnTo>
                    <a:pt x="426" y="728"/>
                  </a:lnTo>
                  <a:cubicBezTo>
                    <a:pt x="408" y="754"/>
                    <a:pt x="399" y="771"/>
                    <a:pt x="386" y="786"/>
                  </a:cubicBezTo>
                  <a:lnTo>
                    <a:pt x="386" y="786"/>
                  </a:lnTo>
                  <a:cubicBezTo>
                    <a:pt x="358" y="817"/>
                    <a:pt x="330" y="850"/>
                    <a:pt x="298" y="877"/>
                  </a:cubicBezTo>
                  <a:lnTo>
                    <a:pt x="298" y="877"/>
                  </a:lnTo>
                  <a:cubicBezTo>
                    <a:pt x="254" y="914"/>
                    <a:pt x="229" y="958"/>
                    <a:pt x="220" y="1016"/>
                  </a:cubicBezTo>
                  <a:lnTo>
                    <a:pt x="220" y="1016"/>
                  </a:lnTo>
                  <a:cubicBezTo>
                    <a:pt x="209" y="1097"/>
                    <a:pt x="195" y="1178"/>
                    <a:pt x="204" y="1261"/>
                  </a:cubicBezTo>
                  <a:close/>
                  <a:moveTo>
                    <a:pt x="209" y="1903"/>
                  </a:moveTo>
                  <a:lnTo>
                    <a:pt x="209" y="1903"/>
                  </a:lnTo>
                  <a:cubicBezTo>
                    <a:pt x="158" y="1791"/>
                    <a:pt x="143" y="1674"/>
                    <a:pt x="157" y="1551"/>
                  </a:cubicBezTo>
                  <a:lnTo>
                    <a:pt x="157" y="1551"/>
                  </a:lnTo>
                  <a:cubicBezTo>
                    <a:pt x="159" y="1534"/>
                    <a:pt x="159" y="1518"/>
                    <a:pt x="164" y="1502"/>
                  </a:cubicBezTo>
                  <a:lnTo>
                    <a:pt x="164" y="1502"/>
                  </a:lnTo>
                  <a:cubicBezTo>
                    <a:pt x="173" y="1466"/>
                    <a:pt x="161" y="1436"/>
                    <a:pt x="147" y="1402"/>
                  </a:cubicBezTo>
                  <a:lnTo>
                    <a:pt x="147" y="1402"/>
                  </a:lnTo>
                  <a:cubicBezTo>
                    <a:pt x="105" y="1299"/>
                    <a:pt x="63" y="1195"/>
                    <a:pt x="31" y="1088"/>
                  </a:cubicBezTo>
                  <a:lnTo>
                    <a:pt x="31" y="1088"/>
                  </a:lnTo>
                  <a:cubicBezTo>
                    <a:pt x="0" y="989"/>
                    <a:pt x="3" y="884"/>
                    <a:pt x="22" y="783"/>
                  </a:cubicBezTo>
                  <a:lnTo>
                    <a:pt x="22" y="783"/>
                  </a:lnTo>
                  <a:cubicBezTo>
                    <a:pt x="43" y="672"/>
                    <a:pt x="81" y="568"/>
                    <a:pt x="138" y="470"/>
                  </a:cubicBezTo>
                  <a:lnTo>
                    <a:pt x="138" y="470"/>
                  </a:lnTo>
                  <a:cubicBezTo>
                    <a:pt x="200" y="360"/>
                    <a:pt x="293" y="280"/>
                    <a:pt x="394" y="210"/>
                  </a:cubicBezTo>
                  <a:lnTo>
                    <a:pt x="394" y="210"/>
                  </a:lnTo>
                  <a:cubicBezTo>
                    <a:pt x="477" y="152"/>
                    <a:pt x="561" y="98"/>
                    <a:pt x="645" y="41"/>
                  </a:cubicBezTo>
                  <a:lnTo>
                    <a:pt x="645" y="41"/>
                  </a:lnTo>
                  <a:cubicBezTo>
                    <a:pt x="648" y="39"/>
                    <a:pt x="651" y="37"/>
                    <a:pt x="654" y="36"/>
                  </a:cubicBezTo>
                  <a:lnTo>
                    <a:pt x="654" y="36"/>
                  </a:lnTo>
                  <a:cubicBezTo>
                    <a:pt x="683" y="22"/>
                    <a:pt x="713" y="0"/>
                    <a:pt x="746" y="21"/>
                  </a:cubicBezTo>
                  <a:lnTo>
                    <a:pt x="746" y="21"/>
                  </a:lnTo>
                  <a:cubicBezTo>
                    <a:pt x="778" y="41"/>
                    <a:pt x="774" y="76"/>
                    <a:pt x="771" y="106"/>
                  </a:cubicBezTo>
                  <a:lnTo>
                    <a:pt x="771" y="106"/>
                  </a:lnTo>
                  <a:cubicBezTo>
                    <a:pt x="748" y="291"/>
                    <a:pt x="725" y="477"/>
                    <a:pt x="645" y="650"/>
                  </a:cubicBezTo>
                  <a:lnTo>
                    <a:pt x="645" y="650"/>
                  </a:lnTo>
                  <a:cubicBezTo>
                    <a:pt x="629" y="683"/>
                    <a:pt x="610" y="714"/>
                    <a:pt x="592" y="746"/>
                  </a:cubicBezTo>
                  <a:lnTo>
                    <a:pt x="592" y="746"/>
                  </a:lnTo>
                  <a:cubicBezTo>
                    <a:pt x="550" y="825"/>
                    <a:pt x="506" y="903"/>
                    <a:pt x="465" y="983"/>
                  </a:cubicBezTo>
                  <a:lnTo>
                    <a:pt x="465" y="983"/>
                  </a:lnTo>
                  <a:cubicBezTo>
                    <a:pt x="418" y="1078"/>
                    <a:pt x="371" y="1174"/>
                    <a:pt x="329" y="1271"/>
                  </a:cubicBezTo>
                  <a:lnTo>
                    <a:pt x="329" y="1271"/>
                  </a:lnTo>
                  <a:cubicBezTo>
                    <a:pt x="262" y="1422"/>
                    <a:pt x="229" y="1581"/>
                    <a:pt x="224" y="1746"/>
                  </a:cubicBezTo>
                  <a:lnTo>
                    <a:pt x="224" y="1746"/>
                  </a:lnTo>
                  <a:cubicBezTo>
                    <a:pt x="222" y="1798"/>
                    <a:pt x="224" y="1851"/>
                    <a:pt x="224" y="1903"/>
                  </a:cubicBezTo>
                  <a:lnTo>
                    <a:pt x="224" y="1903"/>
                  </a:lnTo>
                  <a:cubicBezTo>
                    <a:pt x="219" y="1903"/>
                    <a:pt x="214" y="1903"/>
                    <a:pt x="209" y="1903"/>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20" name="Freeform 199">
              <a:extLst>
                <a:ext uri="{FF2B5EF4-FFF2-40B4-BE49-F238E27FC236}">
                  <a16:creationId xmlns="" xmlns:a16="http://schemas.microsoft.com/office/drawing/2014/main" id="{FF884B30-34DE-3840-92F4-AADB6A7AE81B}"/>
                </a:ext>
              </a:extLst>
            </p:cNvPr>
            <p:cNvSpPr>
              <a:spLocks/>
            </p:cNvSpPr>
            <p:nvPr/>
          </p:nvSpPr>
          <p:spPr bwMode="auto">
            <a:xfrm rot="8028576">
              <a:off x="1348309" y="6083430"/>
              <a:ext cx="462289" cy="319714"/>
            </a:xfrm>
            <a:custGeom>
              <a:avLst/>
              <a:gdLst>
                <a:gd name="T0" fmla="*/ 284159 w 1417"/>
                <a:gd name="T1" fmla="*/ 291331 h 980"/>
                <a:gd name="T2" fmla="*/ 285791 w 1417"/>
                <a:gd name="T3" fmla="*/ 287090 h 980"/>
                <a:gd name="T4" fmla="*/ 251209 w 1417"/>
                <a:gd name="T5" fmla="*/ 262622 h 980"/>
                <a:gd name="T6" fmla="*/ 173236 w 1417"/>
                <a:gd name="T7" fmla="*/ 201942 h 980"/>
                <a:gd name="T8" fmla="*/ 116469 w 1417"/>
                <a:gd name="T9" fmla="*/ 140283 h 980"/>
                <a:gd name="T10" fmla="*/ 115491 w 1417"/>
                <a:gd name="T11" fmla="*/ 129843 h 980"/>
                <a:gd name="T12" fmla="*/ 265890 w 1417"/>
                <a:gd name="T13" fmla="*/ 238154 h 980"/>
                <a:gd name="T14" fmla="*/ 246641 w 1417"/>
                <a:gd name="T15" fmla="*/ 182041 h 980"/>
                <a:gd name="T16" fmla="*/ 213364 w 1417"/>
                <a:gd name="T17" fmla="*/ 142566 h 980"/>
                <a:gd name="T18" fmla="*/ 138654 w 1417"/>
                <a:gd name="T19" fmla="*/ 87106 h 980"/>
                <a:gd name="T20" fmla="*/ 90044 w 1417"/>
                <a:gd name="T21" fmla="*/ 53503 h 980"/>
                <a:gd name="T22" fmla="*/ 38823 w 1417"/>
                <a:gd name="T23" fmla="*/ 33929 h 980"/>
                <a:gd name="T24" fmla="*/ 39802 w 1417"/>
                <a:gd name="T25" fmla="*/ 53503 h 980"/>
                <a:gd name="T26" fmla="*/ 52525 w 1417"/>
                <a:gd name="T27" fmla="*/ 118751 h 980"/>
                <a:gd name="T28" fmla="*/ 161491 w 1417"/>
                <a:gd name="T29" fmla="*/ 259360 h 980"/>
                <a:gd name="T30" fmla="*/ 171279 w 1417"/>
                <a:gd name="T31" fmla="*/ 263927 h 980"/>
                <a:gd name="T32" fmla="*/ 284159 w 1417"/>
                <a:gd name="T33" fmla="*/ 291331 h 980"/>
                <a:gd name="T34" fmla="*/ 288074 w 1417"/>
                <a:gd name="T35" fmla="*/ 253161 h 980"/>
                <a:gd name="T36" fmla="*/ 351366 w 1417"/>
                <a:gd name="T37" fmla="*/ 274693 h 980"/>
                <a:gd name="T38" fmla="*/ 447934 w 1417"/>
                <a:gd name="T39" fmla="*/ 292962 h 980"/>
                <a:gd name="T40" fmla="*/ 461963 w 1417"/>
                <a:gd name="T41" fmla="*/ 298835 h 980"/>
                <a:gd name="T42" fmla="*/ 450544 w 1417"/>
                <a:gd name="T43" fmla="*/ 303728 h 980"/>
                <a:gd name="T44" fmla="*/ 336685 w 1417"/>
                <a:gd name="T45" fmla="*/ 302750 h 980"/>
                <a:gd name="T46" fmla="*/ 317110 w 1417"/>
                <a:gd name="T47" fmla="*/ 307317 h 980"/>
                <a:gd name="T48" fmla="*/ 269152 w 1417"/>
                <a:gd name="T49" fmla="*/ 317430 h 980"/>
                <a:gd name="T50" fmla="*/ 153335 w 1417"/>
                <a:gd name="T51" fmla="*/ 287090 h 980"/>
                <a:gd name="T52" fmla="*/ 44696 w 1417"/>
                <a:gd name="T53" fmla="*/ 169970 h 980"/>
                <a:gd name="T54" fmla="*/ 16312 w 1417"/>
                <a:gd name="T55" fmla="*/ 47957 h 980"/>
                <a:gd name="T56" fmla="*/ 3589 w 1417"/>
                <a:gd name="T57" fmla="*/ 22510 h 980"/>
                <a:gd name="T58" fmla="*/ 1305 w 1417"/>
                <a:gd name="T59" fmla="*/ 4567 h 980"/>
                <a:gd name="T60" fmla="*/ 14681 w 1417"/>
                <a:gd name="T61" fmla="*/ 652 h 980"/>
                <a:gd name="T62" fmla="*/ 131803 w 1417"/>
                <a:gd name="T63" fmla="*/ 47631 h 980"/>
                <a:gd name="T64" fmla="*/ 226414 w 1417"/>
                <a:gd name="T65" fmla="*/ 118751 h 980"/>
                <a:gd name="T66" fmla="*/ 280244 w 1417"/>
                <a:gd name="T67" fmla="*/ 204878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1" name="Freeform 20">
              <a:extLst>
                <a:ext uri="{FF2B5EF4-FFF2-40B4-BE49-F238E27FC236}">
                  <a16:creationId xmlns="" xmlns:a16="http://schemas.microsoft.com/office/drawing/2014/main" id="{3A315E38-9AAF-2940-A93D-FAA932A10EA6}"/>
                </a:ext>
              </a:extLst>
            </p:cNvPr>
            <p:cNvSpPr>
              <a:spLocks noChangeArrowheads="1"/>
            </p:cNvSpPr>
            <p:nvPr/>
          </p:nvSpPr>
          <p:spPr bwMode="auto">
            <a:xfrm>
              <a:off x="846837" y="1429244"/>
              <a:ext cx="631810" cy="708024"/>
            </a:xfrm>
            <a:custGeom>
              <a:avLst/>
              <a:gdLst>
                <a:gd name="connsiteX0" fmla="*/ 485811 w 697044"/>
                <a:gd name="connsiteY0" fmla="*/ 541815 h 780845"/>
                <a:gd name="connsiteX1" fmla="*/ 293032 w 697044"/>
                <a:gd name="connsiteY1" fmla="*/ 568788 h 780845"/>
                <a:gd name="connsiteX2" fmla="*/ 298787 w 697044"/>
                <a:gd name="connsiteY2" fmla="*/ 590366 h 780845"/>
                <a:gd name="connsiteX3" fmla="*/ 295550 w 697044"/>
                <a:gd name="connsiteY3" fmla="*/ 665531 h 780845"/>
                <a:gd name="connsiteX4" fmla="*/ 282242 w 697044"/>
                <a:gd name="connsiteY4" fmla="*/ 702933 h 780845"/>
                <a:gd name="connsiteX5" fmla="*/ 291593 w 697044"/>
                <a:gd name="connsiteY5" fmla="*/ 740695 h 780845"/>
                <a:gd name="connsiteX6" fmla="*/ 302743 w 697044"/>
                <a:gd name="connsiteY6" fmla="*/ 748608 h 780845"/>
                <a:gd name="connsiteX7" fmla="*/ 357411 w 697044"/>
                <a:gd name="connsiteY7" fmla="*/ 760476 h 780845"/>
                <a:gd name="connsiteX8" fmla="*/ 441572 w 697044"/>
                <a:gd name="connsiteY8" fmla="*/ 750406 h 780845"/>
                <a:gd name="connsiteX9" fmla="*/ 519978 w 697044"/>
                <a:gd name="connsiteY9" fmla="*/ 730266 h 780845"/>
                <a:gd name="connsiteX10" fmla="*/ 551629 w 697044"/>
                <a:gd name="connsiteY10" fmla="*/ 696100 h 780845"/>
                <a:gd name="connsiteX11" fmla="*/ 536523 w 697044"/>
                <a:gd name="connsiteY11" fmla="*/ 631005 h 780845"/>
                <a:gd name="connsiteX12" fmla="*/ 485811 w 697044"/>
                <a:gd name="connsiteY12" fmla="*/ 541815 h 780845"/>
                <a:gd name="connsiteX13" fmla="*/ 116480 w 697044"/>
                <a:gd name="connsiteY13" fmla="*/ 394914 h 780845"/>
                <a:gd name="connsiteX14" fmla="*/ 93896 w 697044"/>
                <a:gd name="connsiteY14" fmla="*/ 459643 h 780845"/>
                <a:gd name="connsiteX15" fmla="*/ 116480 w 697044"/>
                <a:gd name="connsiteY15" fmla="*/ 394914 h 780845"/>
                <a:gd name="connsiteX16" fmla="*/ 100520 w 697044"/>
                <a:gd name="connsiteY16" fmla="*/ 340939 h 780845"/>
                <a:gd name="connsiteX17" fmla="*/ 76660 w 697044"/>
                <a:gd name="connsiteY17" fmla="*/ 405666 h 780845"/>
                <a:gd name="connsiteX18" fmla="*/ 100520 w 697044"/>
                <a:gd name="connsiteY18" fmla="*/ 340939 h 780845"/>
                <a:gd name="connsiteX19" fmla="*/ 373498 w 697044"/>
                <a:gd name="connsiteY19" fmla="*/ 252826 h 780845"/>
                <a:gd name="connsiteX20" fmla="*/ 392745 w 697044"/>
                <a:gd name="connsiteY20" fmla="*/ 268759 h 780845"/>
                <a:gd name="connsiteX21" fmla="*/ 388438 w 697044"/>
                <a:gd name="connsiteY21" fmla="*/ 314945 h 780845"/>
                <a:gd name="connsiteX22" fmla="*/ 350034 w 697044"/>
                <a:gd name="connsiteY22" fmla="*/ 328192 h 780845"/>
                <a:gd name="connsiteX23" fmla="*/ 337831 w 697044"/>
                <a:gd name="connsiteY23" fmla="*/ 323179 h 780845"/>
                <a:gd name="connsiteX24" fmla="*/ 318809 w 697044"/>
                <a:gd name="connsiteY24" fmla="*/ 276993 h 780845"/>
                <a:gd name="connsiteX25" fmla="*/ 322757 w 697044"/>
                <a:gd name="connsiteY25" fmla="*/ 275203 h 780845"/>
                <a:gd name="connsiteX26" fmla="*/ 328859 w 697044"/>
                <a:gd name="connsiteY26" fmla="*/ 289524 h 780845"/>
                <a:gd name="connsiteX27" fmla="*/ 349317 w 697044"/>
                <a:gd name="connsiteY27" fmla="*/ 309932 h 780845"/>
                <a:gd name="connsiteX28" fmla="*/ 375517 w 697044"/>
                <a:gd name="connsiteY28" fmla="*/ 299191 h 780845"/>
                <a:gd name="connsiteX29" fmla="*/ 365827 w 697044"/>
                <a:gd name="connsiteY29" fmla="*/ 268043 h 780845"/>
                <a:gd name="connsiteX30" fmla="*/ 347522 w 697044"/>
                <a:gd name="connsiteY30" fmla="*/ 261598 h 780845"/>
                <a:gd name="connsiteX31" fmla="*/ 373498 w 697044"/>
                <a:gd name="connsiteY31" fmla="*/ 252826 h 780845"/>
                <a:gd name="connsiteX32" fmla="*/ 235423 w 697044"/>
                <a:gd name="connsiteY32" fmla="*/ 121564 h 780845"/>
                <a:gd name="connsiteX33" fmla="*/ 283749 w 697044"/>
                <a:gd name="connsiteY33" fmla="*/ 146001 h 780845"/>
                <a:gd name="connsiteX34" fmla="*/ 298896 w 697044"/>
                <a:gd name="connsiteY34" fmla="*/ 210687 h 780845"/>
                <a:gd name="connsiteX35" fmla="*/ 290601 w 697044"/>
                <a:gd name="connsiteY35" fmla="*/ 230453 h 780845"/>
                <a:gd name="connsiteX36" fmla="*/ 183130 w 697044"/>
                <a:gd name="connsiteY36" fmla="*/ 279686 h 780845"/>
                <a:gd name="connsiteX37" fmla="*/ 173393 w 697044"/>
                <a:gd name="connsiteY37" fmla="*/ 278608 h 780845"/>
                <a:gd name="connsiteX38" fmla="*/ 146345 w 697044"/>
                <a:gd name="connsiteY38" fmla="*/ 229734 h 780845"/>
                <a:gd name="connsiteX39" fmla="*/ 153918 w 697044"/>
                <a:gd name="connsiteY39" fmla="*/ 211766 h 780845"/>
                <a:gd name="connsiteX40" fmla="*/ 157164 w 697044"/>
                <a:gd name="connsiteY40" fmla="*/ 209250 h 780845"/>
                <a:gd name="connsiteX41" fmla="*/ 151033 w 697044"/>
                <a:gd name="connsiteY41" fmla="*/ 239078 h 780845"/>
                <a:gd name="connsiteX42" fmla="*/ 171229 w 697044"/>
                <a:gd name="connsiteY42" fmla="*/ 268905 h 780845"/>
                <a:gd name="connsiteX43" fmla="*/ 252734 w 697044"/>
                <a:gd name="connsiteY43" fmla="*/ 254171 h 780845"/>
                <a:gd name="connsiteX44" fmla="*/ 265717 w 697044"/>
                <a:gd name="connsiteY44" fmla="*/ 245187 h 780845"/>
                <a:gd name="connsiteX45" fmla="*/ 276536 w 697044"/>
                <a:gd name="connsiteY45" fmla="*/ 172954 h 780845"/>
                <a:gd name="connsiteX46" fmla="*/ 206211 w 697044"/>
                <a:gd name="connsiteY46" fmla="*/ 153548 h 780845"/>
                <a:gd name="connsiteX47" fmla="*/ 189622 w 697044"/>
                <a:gd name="connsiteY47" fmla="*/ 161813 h 780845"/>
                <a:gd name="connsiteX48" fmla="*/ 235423 w 697044"/>
                <a:gd name="connsiteY48" fmla="*/ 121564 h 780845"/>
                <a:gd name="connsiteX49" fmla="*/ 416850 w 697044"/>
                <a:gd name="connsiteY49" fmla="*/ 109901 h 780845"/>
                <a:gd name="connsiteX50" fmla="*/ 396138 w 697044"/>
                <a:gd name="connsiteY50" fmla="*/ 121315 h 780845"/>
                <a:gd name="connsiteX51" fmla="*/ 376455 w 697044"/>
                <a:gd name="connsiteY51" fmla="*/ 186844 h 780845"/>
                <a:gd name="connsiteX52" fmla="*/ 401506 w 697044"/>
                <a:gd name="connsiteY52" fmla="*/ 214058 h 780845"/>
                <a:gd name="connsiteX53" fmla="*/ 425126 w 697044"/>
                <a:gd name="connsiteY53" fmla="*/ 216923 h 780845"/>
                <a:gd name="connsiteX54" fmla="*/ 458766 w 697044"/>
                <a:gd name="connsiteY54" fmla="*/ 206180 h 780845"/>
                <a:gd name="connsiteX55" fmla="*/ 473081 w 697044"/>
                <a:gd name="connsiteY55" fmla="*/ 189709 h 780845"/>
                <a:gd name="connsiteX56" fmla="*/ 458766 w 697044"/>
                <a:gd name="connsiteY56" fmla="*/ 130267 h 780845"/>
                <a:gd name="connsiteX57" fmla="*/ 442662 w 697044"/>
                <a:gd name="connsiteY57" fmla="*/ 115944 h 780845"/>
                <a:gd name="connsiteX58" fmla="*/ 416850 w 697044"/>
                <a:gd name="connsiteY58" fmla="*/ 109901 h 780845"/>
                <a:gd name="connsiteX59" fmla="*/ 429152 w 697044"/>
                <a:gd name="connsiteY59" fmla="*/ 92937 h 780845"/>
                <a:gd name="connsiteX60" fmla="*/ 465924 w 697044"/>
                <a:gd name="connsiteY60" fmla="*/ 109856 h 780845"/>
                <a:gd name="connsiteX61" fmla="*/ 469502 w 697044"/>
                <a:gd name="connsiteY61" fmla="*/ 114511 h 780845"/>
                <a:gd name="connsiteX62" fmla="*/ 488112 w 697044"/>
                <a:gd name="connsiteY62" fmla="*/ 188634 h 780845"/>
                <a:gd name="connsiteX63" fmla="*/ 469502 w 697044"/>
                <a:gd name="connsiteY63" fmla="*/ 214058 h 780845"/>
                <a:gd name="connsiteX64" fmla="*/ 424052 w 697044"/>
                <a:gd name="connsiteY64" fmla="*/ 226233 h 780845"/>
                <a:gd name="connsiteX65" fmla="*/ 368581 w 697044"/>
                <a:gd name="connsiteY65" fmla="*/ 172879 h 780845"/>
                <a:gd name="connsiteX66" fmla="*/ 393990 w 697044"/>
                <a:gd name="connsiteY66" fmla="*/ 110930 h 780845"/>
                <a:gd name="connsiteX67" fmla="*/ 429152 w 697044"/>
                <a:gd name="connsiteY67" fmla="*/ 92937 h 780845"/>
                <a:gd name="connsiteX68" fmla="*/ 337990 w 697044"/>
                <a:gd name="connsiteY68" fmla="*/ 35801 h 780845"/>
                <a:gd name="connsiteX69" fmla="*/ 294830 w 697044"/>
                <a:gd name="connsiteY69" fmla="*/ 39038 h 780845"/>
                <a:gd name="connsiteX70" fmla="*/ 209591 w 697044"/>
                <a:gd name="connsiteY70" fmla="*/ 62055 h 780845"/>
                <a:gd name="connsiteX71" fmla="*/ 98815 w 697044"/>
                <a:gd name="connsiteY71" fmla="*/ 168868 h 780845"/>
                <a:gd name="connsiteX72" fmla="*/ 69682 w 697044"/>
                <a:gd name="connsiteY72" fmla="*/ 231445 h 780845"/>
                <a:gd name="connsiteX73" fmla="*/ 36593 w 697044"/>
                <a:gd name="connsiteY73" fmla="*/ 328907 h 780845"/>
                <a:gd name="connsiteX74" fmla="*/ 41629 w 697044"/>
                <a:gd name="connsiteY74" fmla="*/ 460176 h 780845"/>
                <a:gd name="connsiteX75" fmla="*/ 71481 w 697044"/>
                <a:gd name="connsiteY75" fmla="*/ 522394 h 780845"/>
                <a:gd name="connsiteX76" fmla="*/ 93420 w 697044"/>
                <a:gd name="connsiteY76" fmla="*/ 536780 h 780845"/>
                <a:gd name="connsiteX77" fmla="*/ 176142 w 697044"/>
                <a:gd name="connsiteY77" fmla="*/ 543253 h 780845"/>
                <a:gd name="connsiteX78" fmla="*/ 258864 w 697044"/>
                <a:gd name="connsiteY78" fmla="*/ 541455 h 780845"/>
                <a:gd name="connsiteX79" fmla="*/ 295550 w 697044"/>
                <a:gd name="connsiteY79" fmla="*/ 533543 h 780845"/>
                <a:gd name="connsiteX80" fmla="*/ 444090 w 697044"/>
                <a:gd name="connsiteY80" fmla="*/ 510886 h 780845"/>
                <a:gd name="connsiteX81" fmla="*/ 512785 w 697044"/>
                <a:gd name="connsiteY81" fmla="*/ 503693 h 780845"/>
                <a:gd name="connsiteX82" fmla="*/ 637947 w 697044"/>
                <a:gd name="connsiteY82" fmla="*/ 433923 h 780845"/>
                <a:gd name="connsiteX83" fmla="*/ 651614 w 697044"/>
                <a:gd name="connsiteY83" fmla="*/ 377819 h 780845"/>
                <a:gd name="connsiteX84" fmla="*/ 639746 w 697044"/>
                <a:gd name="connsiteY84" fmla="*/ 320276 h 780845"/>
                <a:gd name="connsiteX85" fmla="*/ 581480 w 697044"/>
                <a:gd name="connsiteY85" fmla="*/ 180017 h 780845"/>
                <a:gd name="connsiteX86" fmla="*/ 468187 w 697044"/>
                <a:gd name="connsiteY86" fmla="*/ 63493 h 780845"/>
                <a:gd name="connsiteX87" fmla="*/ 337990 w 697044"/>
                <a:gd name="connsiteY87" fmla="*/ 35801 h 780845"/>
                <a:gd name="connsiteX88" fmla="*/ 364964 w 697044"/>
                <a:gd name="connsiteY88" fmla="*/ 197 h 780845"/>
                <a:gd name="connsiteX89" fmla="*/ 488328 w 697044"/>
                <a:gd name="connsiteY89" fmla="*/ 31845 h 780845"/>
                <a:gd name="connsiteX90" fmla="*/ 614929 w 697044"/>
                <a:gd name="connsiteY90" fmla="*/ 154123 h 780845"/>
                <a:gd name="connsiteX91" fmla="*/ 687581 w 697044"/>
                <a:gd name="connsiteY91" fmla="*/ 314162 h 780845"/>
                <a:gd name="connsiteX92" fmla="*/ 696932 w 697044"/>
                <a:gd name="connsiteY92" fmla="*/ 397959 h 780845"/>
                <a:gd name="connsiteX93" fmla="*/ 681826 w 697044"/>
                <a:gd name="connsiteY93" fmla="*/ 458378 h 780845"/>
                <a:gd name="connsiteX94" fmla="*/ 606657 w 697044"/>
                <a:gd name="connsiteY94" fmla="*/ 520596 h 780845"/>
                <a:gd name="connsiteX95" fmla="*/ 523935 w 697044"/>
                <a:gd name="connsiteY95" fmla="*/ 538578 h 780845"/>
                <a:gd name="connsiteX96" fmla="*/ 530049 w 697044"/>
                <a:gd name="connsiteY96" fmla="*/ 561595 h 780845"/>
                <a:gd name="connsiteX97" fmla="*/ 565655 w 697044"/>
                <a:gd name="connsiteY97" fmla="*/ 613743 h 780845"/>
                <a:gd name="connsiteX98" fmla="*/ 578244 w 697044"/>
                <a:gd name="connsiteY98" fmla="*/ 705810 h 780845"/>
                <a:gd name="connsiteX99" fmla="*/ 526812 w 697044"/>
                <a:gd name="connsiteY99" fmla="*/ 752564 h 780845"/>
                <a:gd name="connsiteX100" fmla="*/ 444090 w 697044"/>
                <a:gd name="connsiteY100" fmla="*/ 772703 h 780845"/>
                <a:gd name="connsiteX101" fmla="*/ 404887 w 697044"/>
                <a:gd name="connsiteY101" fmla="*/ 777379 h 780845"/>
                <a:gd name="connsiteX102" fmla="*/ 302383 w 697044"/>
                <a:gd name="connsiteY102" fmla="*/ 778817 h 780845"/>
                <a:gd name="connsiteX103" fmla="*/ 249153 w 697044"/>
                <a:gd name="connsiteY103" fmla="*/ 698977 h 780845"/>
                <a:gd name="connsiteX104" fmla="*/ 263899 w 697044"/>
                <a:gd name="connsiteY104" fmla="*/ 656180 h 780845"/>
                <a:gd name="connsiteX105" fmla="*/ 269654 w 697044"/>
                <a:gd name="connsiteY105" fmla="*/ 577779 h 780845"/>
                <a:gd name="connsiteX106" fmla="*/ 245557 w 697044"/>
                <a:gd name="connsiteY106" fmla="*/ 578138 h 780845"/>
                <a:gd name="connsiteX107" fmla="*/ 133342 w 697044"/>
                <a:gd name="connsiteY107" fmla="*/ 573103 h 780845"/>
                <a:gd name="connsiteX108" fmla="*/ 92341 w 697044"/>
                <a:gd name="connsiteY108" fmla="*/ 568788 h 780845"/>
                <a:gd name="connsiteX109" fmla="*/ 54576 w 697044"/>
                <a:gd name="connsiteY109" fmla="*/ 543613 h 780845"/>
                <a:gd name="connsiteX110" fmla="*/ 27242 w 697044"/>
                <a:gd name="connsiteY110" fmla="*/ 500456 h 780845"/>
                <a:gd name="connsiteX111" fmla="*/ 13575 w 697044"/>
                <a:gd name="connsiteY111" fmla="*/ 312724 h 780845"/>
                <a:gd name="connsiteX112" fmla="*/ 50260 w 697044"/>
                <a:gd name="connsiteY112" fmla="*/ 204112 h 780845"/>
                <a:gd name="connsiteX113" fmla="*/ 116798 w 697044"/>
                <a:gd name="connsiteY113" fmla="*/ 91186 h 780845"/>
                <a:gd name="connsiteX114" fmla="*/ 305980 w 697044"/>
                <a:gd name="connsiteY114" fmla="*/ 3074 h 780845"/>
                <a:gd name="connsiteX115" fmla="*/ 364964 w 697044"/>
                <a:gd name="connsiteY115" fmla="*/ 197 h 7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97044" h="780845">
                  <a:moveTo>
                    <a:pt x="485811" y="541815"/>
                  </a:moveTo>
                  <a:cubicBezTo>
                    <a:pt x="421431" y="545051"/>
                    <a:pt x="360289" y="565910"/>
                    <a:pt x="293032" y="568788"/>
                  </a:cubicBezTo>
                  <a:cubicBezTo>
                    <a:pt x="295550" y="577779"/>
                    <a:pt x="296629" y="584252"/>
                    <a:pt x="298787" y="590366"/>
                  </a:cubicBezTo>
                  <a:cubicBezTo>
                    <a:pt x="307059" y="615900"/>
                    <a:pt x="305260" y="640716"/>
                    <a:pt x="295550" y="665531"/>
                  </a:cubicBezTo>
                  <a:cubicBezTo>
                    <a:pt x="290874" y="678118"/>
                    <a:pt x="286558" y="690346"/>
                    <a:pt x="282242" y="702933"/>
                  </a:cubicBezTo>
                  <a:cubicBezTo>
                    <a:pt x="276488" y="717678"/>
                    <a:pt x="281882" y="729906"/>
                    <a:pt x="291593" y="740695"/>
                  </a:cubicBezTo>
                  <a:cubicBezTo>
                    <a:pt x="294471" y="744292"/>
                    <a:pt x="298787" y="746809"/>
                    <a:pt x="302743" y="748608"/>
                  </a:cubicBezTo>
                  <a:cubicBezTo>
                    <a:pt x="319647" y="757958"/>
                    <a:pt x="337270" y="763712"/>
                    <a:pt x="357411" y="760476"/>
                  </a:cubicBezTo>
                  <a:cubicBezTo>
                    <a:pt x="385465" y="756160"/>
                    <a:pt x="413878" y="755441"/>
                    <a:pt x="441572" y="750406"/>
                  </a:cubicBezTo>
                  <a:cubicBezTo>
                    <a:pt x="468187" y="745371"/>
                    <a:pt x="493723" y="737099"/>
                    <a:pt x="519978" y="730266"/>
                  </a:cubicBezTo>
                  <a:cubicBezTo>
                    <a:pt x="538681" y="725950"/>
                    <a:pt x="548751" y="711924"/>
                    <a:pt x="551629" y="696100"/>
                  </a:cubicBezTo>
                  <a:cubicBezTo>
                    <a:pt x="555585" y="673443"/>
                    <a:pt x="553427" y="651145"/>
                    <a:pt x="536523" y="631005"/>
                  </a:cubicBezTo>
                  <a:cubicBezTo>
                    <a:pt x="514943" y="605111"/>
                    <a:pt x="493004" y="578138"/>
                    <a:pt x="485811" y="541815"/>
                  </a:cubicBezTo>
                  <a:close/>
                  <a:moveTo>
                    <a:pt x="116480" y="394914"/>
                  </a:moveTo>
                  <a:cubicBezTo>
                    <a:pt x="116839" y="421884"/>
                    <a:pt x="106801" y="440584"/>
                    <a:pt x="93896" y="459643"/>
                  </a:cubicBezTo>
                  <a:cubicBezTo>
                    <a:pt x="83859" y="439145"/>
                    <a:pt x="93538" y="410017"/>
                    <a:pt x="116480" y="394914"/>
                  </a:cubicBezTo>
                  <a:close/>
                  <a:moveTo>
                    <a:pt x="100520" y="340939"/>
                  </a:moveTo>
                  <a:cubicBezTo>
                    <a:pt x="104136" y="359381"/>
                    <a:pt x="93652" y="386862"/>
                    <a:pt x="76660" y="405666"/>
                  </a:cubicBezTo>
                  <a:cubicBezTo>
                    <a:pt x="67984" y="391925"/>
                    <a:pt x="80276" y="357211"/>
                    <a:pt x="100520" y="340939"/>
                  </a:cubicBezTo>
                  <a:close/>
                  <a:moveTo>
                    <a:pt x="373498" y="252826"/>
                  </a:moveTo>
                  <a:cubicBezTo>
                    <a:pt x="381260" y="254079"/>
                    <a:pt x="387900" y="259450"/>
                    <a:pt x="392745" y="268759"/>
                  </a:cubicBezTo>
                  <a:cubicBezTo>
                    <a:pt x="401000" y="284512"/>
                    <a:pt x="398488" y="300265"/>
                    <a:pt x="388438" y="314945"/>
                  </a:cubicBezTo>
                  <a:cubicBezTo>
                    <a:pt x="379106" y="328192"/>
                    <a:pt x="365109" y="331056"/>
                    <a:pt x="350034" y="328192"/>
                  </a:cubicBezTo>
                  <a:cubicBezTo>
                    <a:pt x="345728" y="327834"/>
                    <a:pt x="340703" y="326043"/>
                    <a:pt x="337831" y="323179"/>
                  </a:cubicBezTo>
                  <a:cubicBezTo>
                    <a:pt x="324911" y="310290"/>
                    <a:pt x="320245" y="293821"/>
                    <a:pt x="318809" y="276993"/>
                  </a:cubicBezTo>
                  <a:cubicBezTo>
                    <a:pt x="319886" y="276277"/>
                    <a:pt x="321321" y="275561"/>
                    <a:pt x="322757" y="275203"/>
                  </a:cubicBezTo>
                  <a:cubicBezTo>
                    <a:pt x="324911" y="279858"/>
                    <a:pt x="325987" y="285586"/>
                    <a:pt x="328859" y="289524"/>
                  </a:cubicBezTo>
                  <a:cubicBezTo>
                    <a:pt x="334960" y="297043"/>
                    <a:pt x="341421" y="305278"/>
                    <a:pt x="349317" y="309932"/>
                  </a:cubicBezTo>
                  <a:cubicBezTo>
                    <a:pt x="358648" y="314945"/>
                    <a:pt x="371210" y="308500"/>
                    <a:pt x="375517" y="299191"/>
                  </a:cubicBezTo>
                  <a:cubicBezTo>
                    <a:pt x="380542" y="288092"/>
                    <a:pt x="376235" y="274129"/>
                    <a:pt x="365827" y="268043"/>
                  </a:cubicBezTo>
                  <a:cubicBezTo>
                    <a:pt x="360802" y="265536"/>
                    <a:pt x="355059" y="264104"/>
                    <a:pt x="347522" y="261598"/>
                  </a:cubicBezTo>
                  <a:cubicBezTo>
                    <a:pt x="356854" y="254438"/>
                    <a:pt x="365737" y="251573"/>
                    <a:pt x="373498" y="252826"/>
                  </a:cubicBezTo>
                  <a:close/>
                  <a:moveTo>
                    <a:pt x="235423" y="121564"/>
                  </a:moveTo>
                  <a:cubicBezTo>
                    <a:pt x="256701" y="118689"/>
                    <a:pt x="271848" y="128392"/>
                    <a:pt x="283749" y="146001"/>
                  </a:cubicBezTo>
                  <a:cubicBezTo>
                    <a:pt x="296732" y="165766"/>
                    <a:pt x="305748" y="186610"/>
                    <a:pt x="298896" y="210687"/>
                  </a:cubicBezTo>
                  <a:cubicBezTo>
                    <a:pt x="297454" y="217515"/>
                    <a:pt x="294929" y="225422"/>
                    <a:pt x="290601" y="230453"/>
                  </a:cubicBezTo>
                  <a:cubicBezTo>
                    <a:pt x="261750" y="261718"/>
                    <a:pt x="227489" y="281842"/>
                    <a:pt x="183130" y="279686"/>
                  </a:cubicBezTo>
                  <a:cubicBezTo>
                    <a:pt x="179885" y="279686"/>
                    <a:pt x="176639" y="279327"/>
                    <a:pt x="173393" y="278608"/>
                  </a:cubicBezTo>
                  <a:cubicBezTo>
                    <a:pt x="144542" y="272499"/>
                    <a:pt x="136247" y="257765"/>
                    <a:pt x="146345" y="229734"/>
                  </a:cubicBezTo>
                  <a:cubicBezTo>
                    <a:pt x="148509" y="223625"/>
                    <a:pt x="151033" y="217875"/>
                    <a:pt x="153918" y="211766"/>
                  </a:cubicBezTo>
                  <a:cubicBezTo>
                    <a:pt x="154279" y="210687"/>
                    <a:pt x="156082" y="210328"/>
                    <a:pt x="157164" y="209250"/>
                  </a:cubicBezTo>
                  <a:cubicBezTo>
                    <a:pt x="155361" y="219672"/>
                    <a:pt x="152837" y="229375"/>
                    <a:pt x="151033" y="239078"/>
                  </a:cubicBezTo>
                  <a:cubicBezTo>
                    <a:pt x="148148" y="256687"/>
                    <a:pt x="153918" y="264593"/>
                    <a:pt x="171229" y="268905"/>
                  </a:cubicBezTo>
                  <a:cubicBezTo>
                    <a:pt x="200802" y="276093"/>
                    <a:pt x="227489" y="268905"/>
                    <a:pt x="252734" y="254171"/>
                  </a:cubicBezTo>
                  <a:cubicBezTo>
                    <a:pt x="257423" y="251655"/>
                    <a:pt x="261750" y="248421"/>
                    <a:pt x="265717" y="245187"/>
                  </a:cubicBezTo>
                  <a:cubicBezTo>
                    <a:pt x="288438" y="227218"/>
                    <a:pt x="293126" y="196313"/>
                    <a:pt x="276536" y="172954"/>
                  </a:cubicBezTo>
                  <a:cubicBezTo>
                    <a:pt x="257062" y="145642"/>
                    <a:pt x="237227" y="140251"/>
                    <a:pt x="206211" y="153548"/>
                  </a:cubicBezTo>
                  <a:cubicBezTo>
                    <a:pt x="202244" y="155345"/>
                    <a:pt x="198277" y="157501"/>
                    <a:pt x="189622" y="161813"/>
                  </a:cubicBezTo>
                  <a:cubicBezTo>
                    <a:pt x="199359" y="137735"/>
                    <a:pt x="213424" y="124079"/>
                    <a:pt x="235423" y="121564"/>
                  </a:cubicBezTo>
                  <a:close/>
                  <a:moveTo>
                    <a:pt x="416850" y="109901"/>
                  </a:moveTo>
                  <a:cubicBezTo>
                    <a:pt x="408127" y="110751"/>
                    <a:pt x="400253" y="114511"/>
                    <a:pt x="396138" y="121315"/>
                  </a:cubicBezTo>
                  <a:cubicBezTo>
                    <a:pt x="383612" y="141009"/>
                    <a:pt x="373234" y="162136"/>
                    <a:pt x="376455" y="186844"/>
                  </a:cubicBezTo>
                  <a:cubicBezTo>
                    <a:pt x="378244" y="201525"/>
                    <a:pt x="387907" y="210119"/>
                    <a:pt x="401506" y="214058"/>
                  </a:cubicBezTo>
                  <a:cubicBezTo>
                    <a:pt x="407948" y="215849"/>
                    <a:pt x="414389" y="215849"/>
                    <a:pt x="425126" y="216923"/>
                  </a:cubicBezTo>
                  <a:cubicBezTo>
                    <a:pt x="434073" y="214416"/>
                    <a:pt x="446956" y="211910"/>
                    <a:pt x="458766" y="206180"/>
                  </a:cubicBezTo>
                  <a:cubicBezTo>
                    <a:pt x="464850" y="203674"/>
                    <a:pt x="472365" y="196154"/>
                    <a:pt x="473081" y="189709"/>
                  </a:cubicBezTo>
                  <a:cubicBezTo>
                    <a:pt x="475944" y="168582"/>
                    <a:pt x="470218" y="148171"/>
                    <a:pt x="458766" y="130267"/>
                  </a:cubicBezTo>
                  <a:cubicBezTo>
                    <a:pt x="454829" y="124538"/>
                    <a:pt x="448388" y="119882"/>
                    <a:pt x="442662" y="115944"/>
                  </a:cubicBezTo>
                  <a:cubicBezTo>
                    <a:pt x="435146" y="111110"/>
                    <a:pt x="425573" y="109051"/>
                    <a:pt x="416850" y="109901"/>
                  </a:cubicBezTo>
                  <a:close/>
                  <a:moveTo>
                    <a:pt x="429152" y="92937"/>
                  </a:moveTo>
                  <a:cubicBezTo>
                    <a:pt x="442035" y="92847"/>
                    <a:pt x="455187" y="98577"/>
                    <a:pt x="465924" y="109856"/>
                  </a:cubicBezTo>
                  <a:cubicBezTo>
                    <a:pt x="467355" y="111288"/>
                    <a:pt x="468429" y="113079"/>
                    <a:pt x="469502" y="114511"/>
                  </a:cubicBezTo>
                  <a:cubicBezTo>
                    <a:pt x="484891" y="137070"/>
                    <a:pt x="489901" y="161778"/>
                    <a:pt x="488112" y="188634"/>
                  </a:cubicBezTo>
                  <a:cubicBezTo>
                    <a:pt x="487396" y="201167"/>
                    <a:pt x="480596" y="210119"/>
                    <a:pt x="469502" y="214058"/>
                  </a:cubicBezTo>
                  <a:cubicBezTo>
                    <a:pt x="454829" y="219071"/>
                    <a:pt x="439441" y="224801"/>
                    <a:pt x="424052" y="226233"/>
                  </a:cubicBezTo>
                  <a:cubicBezTo>
                    <a:pt x="386475" y="229456"/>
                    <a:pt x="366434" y="208687"/>
                    <a:pt x="368581" y="172879"/>
                  </a:cubicBezTo>
                  <a:cubicBezTo>
                    <a:pt x="367866" y="146739"/>
                    <a:pt x="380033" y="128476"/>
                    <a:pt x="393990" y="110930"/>
                  </a:cubicBezTo>
                  <a:cubicBezTo>
                    <a:pt x="403653" y="98935"/>
                    <a:pt x="416268" y="93026"/>
                    <a:pt x="429152" y="92937"/>
                  </a:cubicBezTo>
                  <a:close/>
                  <a:moveTo>
                    <a:pt x="337990" y="35801"/>
                  </a:moveTo>
                  <a:cubicBezTo>
                    <a:pt x="323603" y="37240"/>
                    <a:pt x="309217" y="37240"/>
                    <a:pt x="294830" y="39038"/>
                  </a:cubicBezTo>
                  <a:cubicBezTo>
                    <a:pt x="265338" y="42634"/>
                    <a:pt x="236205" y="48029"/>
                    <a:pt x="209591" y="62055"/>
                  </a:cubicBezTo>
                  <a:cubicBezTo>
                    <a:pt x="162475" y="87949"/>
                    <a:pt x="123272" y="120676"/>
                    <a:pt x="98815" y="168868"/>
                  </a:cubicBezTo>
                  <a:cubicBezTo>
                    <a:pt x="88744" y="189727"/>
                    <a:pt x="77954" y="209867"/>
                    <a:pt x="69682" y="231445"/>
                  </a:cubicBezTo>
                  <a:cubicBezTo>
                    <a:pt x="57454" y="263453"/>
                    <a:pt x="46304" y="296180"/>
                    <a:pt x="36593" y="328907"/>
                  </a:cubicBezTo>
                  <a:cubicBezTo>
                    <a:pt x="22566" y="373143"/>
                    <a:pt x="22207" y="417379"/>
                    <a:pt x="41629" y="460176"/>
                  </a:cubicBezTo>
                  <a:cubicBezTo>
                    <a:pt x="50980" y="481395"/>
                    <a:pt x="61770" y="501535"/>
                    <a:pt x="71481" y="522394"/>
                  </a:cubicBezTo>
                  <a:cubicBezTo>
                    <a:pt x="76156" y="531745"/>
                    <a:pt x="83349" y="536060"/>
                    <a:pt x="93420" y="536780"/>
                  </a:cubicBezTo>
                  <a:cubicBezTo>
                    <a:pt x="121114" y="538937"/>
                    <a:pt x="148808" y="540376"/>
                    <a:pt x="176142" y="543253"/>
                  </a:cubicBezTo>
                  <a:cubicBezTo>
                    <a:pt x="203836" y="546130"/>
                    <a:pt x="231530" y="546130"/>
                    <a:pt x="258864" y="541455"/>
                  </a:cubicBezTo>
                  <a:cubicBezTo>
                    <a:pt x="271093" y="539297"/>
                    <a:pt x="283321" y="535701"/>
                    <a:pt x="295550" y="533543"/>
                  </a:cubicBezTo>
                  <a:cubicBezTo>
                    <a:pt x="345183" y="525990"/>
                    <a:pt x="394457" y="518078"/>
                    <a:pt x="444090" y="510886"/>
                  </a:cubicBezTo>
                  <a:cubicBezTo>
                    <a:pt x="466748" y="507649"/>
                    <a:pt x="489767" y="504052"/>
                    <a:pt x="512785" y="503693"/>
                  </a:cubicBezTo>
                  <a:cubicBezTo>
                    <a:pt x="567454" y="502973"/>
                    <a:pt x="611332" y="484991"/>
                    <a:pt x="637947" y="433923"/>
                  </a:cubicBezTo>
                  <a:cubicBezTo>
                    <a:pt x="647658" y="416300"/>
                    <a:pt x="648378" y="397599"/>
                    <a:pt x="651614" y="377819"/>
                  </a:cubicBezTo>
                  <a:cubicBezTo>
                    <a:pt x="647658" y="358758"/>
                    <a:pt x="645500" y="338618"/>
                    <a:pt x="639746" y="320276"/>
                  </a:cubicBezTo>
                  <a:cubicBezTo>
                    <a:pt x="623561" y="272084"/>
                    <a:pt x="605578" y="224612"/>
                    <a:pt x="581480" y="180017"/>
                  </a:cubicBezTo>
                  <a:cubicBezTo>
                    <a:pt x="554146" y="130386"/>
                    <a:pt x="522496" y="87230"/>
                    <a:pt x="468187" y="63493"/>
                  </a:cubicBezTo>
                  <a:cubicBezTo>
                    <a:pt x="426466" y="45152"/>
                    <a:pt x="384386" y="31485"/>
                    <a:pt x="337990" y="35801"/>
                  </a:cubicBezTo>
                  <a:close/>
                  <a:moveTo>
                    <a:pt x="364964" y="197"/>
                  </a:moveTo>
                  <a:cubicBezTo>
                    <a:pt x="409203" y="-1961"/>
                    <a:pt x="448765" y="13863"/>
                    <a:pt x="488328" y="31845"/>
                  </a:cubicBezTo>
                  <a:cubicBezTo>
                    <a:pt x="545514" y="57379"/>
                    <a:pt x="585077" y="100177"/>
                    <a:pt x="614929" y="154123"/>
                  </a:cubicBezTo>
                  <a:cubicBezTo>
                    <a:pt x="643702" y="205551"/>
                    <a:pt x="663483" y="260576"/>
                    <a:pt x="687581" y="314162"/>
                  </a:cubicBezTo>
                  <a:cubicBezTo>
                    <a:pt x="699449" y="340776"/>
                    <a:pt x="695853" y="369547"/>
                    <a:pt x="696932" y="397959"/>
                  </a:cubicBezTo>
                  <a:cubicBezTo>
                    <a:pt x="698011" y="419897"/>
                    <a:pt x="691177" y="439317"/>
                    <a:pt x="681826" y="458378"/>
                  </a:cubicBezTo>
                  <a:cubicBezTo>
                    <a:pt x="665641" y="490386"/>
                    <a:pt x="640465" y="509807"/>
                    <a:pt x="606657" y="520596"/>
                  </a:cubicBezTo>
                  <a:cubicBezTo>
                    <a:pt x="579682" y="529587"/>
                    <a:pt x="553067" y="539297"/>
                    <a:pt x="523935" y="538578"/>
                  </a:cubicBezTo>
                  <a:cubicBezTo>
                    <a:pt x="521057" y="548648"/>
                    <a:pt x="526093" y="555121"/>
                    <a:pt x="530049" y="561595"/>
                  </a:cubicBezTo>
                  <a:cubicBezTo>
                    <a:pt x="541918" y="578857"/>
                    <a:pt x="552708" y="597199"/>
                    <a:pt x="565655" y="613743"/>
                  </a:cubicBezTo>
                  <a:cubicBezTo>
                    <a:pt x="587954" y="642514"/>
                    <a:pt x="589393" y="674881"/>
                    <a:pt x="578244" y="705810"/>
                  </a:cubicBezTo>
                  <a:cubicBezTo>
                    <a:pt x="569971" y="728108"/>
                    <a:pt x="554146" y="747529"/>
                    <a:pt x="526812" y="752564"/>
                  </a:cubicBezTo>
                  <a:cubicBezTo>
                    <a:pt x="498758" y="757958"/>
                    <a:pt x="471784" y="766590"/>
                    <a:pt x="444090" y="772703"/>
                  </a:cubicBezTo>
                  <a:cubicBezTo>
                    <a:pt x="431142" y="775221"/>
                    <a:pt x="417835" y="777019"/>
                    <a:pt x="404887" y="777379"/>
                  </a:cubicBezTo>
                  <a:cubicBezTo>
                    <a:pt x="370719" y="778817"/>
                    <a:pt x="337270" y="783493"/>
                    <a:pt x="302383" y="778817"/>
                  </a:cubicBezTo>
                  <a:cubicBezTo>
                    <a:pt x="263899" y="773782"/>
                    <a:pt x="238363" y="729187"/>
                    <a:pt x="249153" y="698977"/>
                  </a:cubicBezTo>
                  <a:cubicBezTo>
                    <a:pt x="254189" y="684592"/>
                    <a:pt x="258505" y="669846"/>
                    <a:pt x="263899" y="656180"/>
                  </a:cubicBezTo>
                  <a:cubicBezTo>
                    <a:pt x="273970" y="630646"/>
                    <a:pt x="272891" y="604752"/>
                    <a:pt x="269654" y="577779"/>
                  </a:cubicBezTo>
                  <a:cubicBezTo>
                    <a:pt x="261022" y="577779"/>
                    <a:pt x="253110" y="576700"/>
                    <a:pt x="245557" y="578138"/>
                  </a:cubicBezTo>
                  <a:cubicBezTo>
                    <a:pt x="207792" y="584971"/>
                    <a:pt x="170747" y="577779"/>
                    <a:pt x="133342" y="573103"/>
                  </a:cubicBezTo>
                  <a:cubicBezTo>
                    <a:pt x="119675" y="571665"/>
                    <a:pt x="106008" y="570586"/>
                    <a:pt x="92341" y="568788"/>
                  </a:cubicBezTo>
                  <a:cubicBezTo>
                    <a:pt x="76156" y="566270"/>
                    <a:pt x="63208" y="559437"/>
                    <a:pt x="54576" y="543613"/>
                  </a:cubicBezTo>
                  <a:cubicBezTo>
                    <a:pt x="47023" y="528508"/>
                    <a:pt x="34435" y="515561"/>
                    <a:pt x="27242" y="500456"/>
                  </a:cubicBezTo>
                  <a:cubicBezTo>
                    <a:pt x="-1531" y="439677"/>
                    <a:pt x="-9803" y="377459"/>
                    <a:pt x="13575" y="312724"/>
                  </a:cubicBezTo>
                  <a:cubicBezTo>
                    <a:pt x="26882" y="276760"/>
                    <a:pt x="37672" y="240436"/>
                    <a:pt x="50260" y="204112"/>
                  </a:cubicBezTo>
                  <a:cubicBezTo>
                    <a:pt x="65007" y="162035"/>
                    <a:pt x="85867" y="123194"/>
                    <a:pt x="116798" y="91186"/>
                  </a:cubicBezTo>
                  <a:cubicBezTo>
                    <a:pt x="168589" y="38678"/>
                    <a:pt x="230811" y="6670"/>
                    <a:pt x="305980" y="3074"/>
                  </a:cubicBezTo>
                  <a:cubicBezTo>
                    <a:pt x="325402" y="2355"/>
                    <a:pt x="345183" y="916"/>
                    <a:pt x="364964" y="197"/>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2" name="Freeform 277">
              <a:extLst>
                <a:ext uri="{FF2B5EF4-FFF2-40B4-BE49-F238E27FC236}">
                  <a16:creationId xmlns="" xmlns:a16="http://schemas.microsoft.com/office/drawing/2014/main" id="{04CA45ED-1AAA-2D43-879D-ADD277276CCA}"/>
                </a:ext>
              </a:extLst>
            </p:cNvPr>
            <p:cNvSpPr>
              <a:spLocks/>
            </p:cNvSpPr>
            <p:nvPr/>
          </p:nvSpPr>
          <p:spPr bwMode="auto">
            <a:xfrm>
              <a:off x="126635" y="4021603"/>
              <a:ext cx="503542" cy="512932"/>
            </a:xfrm>
            <a:custGeom>
              <a:avLst/>
              <a:gdLst/>
              <a:ahLst/>
              <a:cxnLst/>
              <a:rect l="0" t="0"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3" name="Freeform 22">
              <a:extLst>
                <a:ext uri="{FF2B5EF4-FFF2-40B4-BE49-F238E27FC236}">
                  <a16:creationId xmlns="" xmlns:a16="http://schemas.microsoft.com/office/drawing/2014/main" id="{6CA327AC-1FFA-BA45-A622-BA64AA620054}"/>
                </a:ext>
              </a:extLst>
            </p:cNvPr>
            <p:cNvSpPr>
              <a:spLocks noChangeArrowheads="1"/>
            </p:cNvSpPr>
            <p:nvPr/>
          </p:nvSpPr>
          <p:spPr bwMode="auto">
            <a:xfrm>
              <a:off x="1494521" y="1213344"/>
              <a:ext cx="403215" cy="411162"/>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4" name="Freeform 23">
              <a:extLst>
                <a:ext uri="{FF2B5EF4-FFF2-40B4-BE49-F238E27FC236}">
                  <a16:creationId xmlns="" xmlns:a16="http://schemas.microsoft.com/office/drawing/2014/main" id="{E46D4D73-0BF8-2848-8F92-ADF9C36B352E}"/>
                </a:ext>
              </a:extLst>
            </p:cNvPr>
            <p:cNvSpPr>
              <a:spLocks noChangeArrowheads="1"/>
            </p:cNvSpPr>
            <p:nvPr/>
          </p:nvSpPr>
          <p:spPr bwMode="auto">
            <a:xfrm>
              <a:off x="11632052" y="133846"/>
              <a:ext cx="511163" cy="1830385"/>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5" name="Freeform 281">
              <a:extLst>
                <a:ext uri="{FF2B5EF4-FFF2-40B4-BE49-F238E27FC236}">
                  <a16:creationId xmlns="" xmlns:a16="http://schemas.microsoft.com/office/drawing/2014/main" id="{93B6017A-6F47-1443-831F-17AA282AD471}"/>
                </a:ext>
              </a:extLst>
            </p:cNvPr>
            <p:cNvSpPr>
              <a:spLocks/>
            </p:cNvSpPr>
            <p:nvPr/>
          </p:nvSpPr>
          <p:spPr bwMode="auto">
            <a:xfrm>
              <a:off x="11559238" y="3733571"/>
              <a:ext cx="695729" cy="1829447"/>
            </a:xfrm>
            <a:custGeom>
              <a:avLst/>
              <a:gdLst/>
              <a:ahLst/>
              <a:cxnLst/>
              <a:rect l="0" t="0"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lnTo>
                    <a:pt x="230164" y="1521787"/>
                  </a:ln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6" name="Freeform 25">
              <a:extLst>
                <a:ext uri="{FF2B5EF4-FFF2-40B4-BE49-F238E27FC236}">
                  <a16:creationId xmlns="" xmlns:a16="http://schemas.microsoft.com/office/drawing/2014/main" id="{218D3E6A-A0D9-AC4C-9497-2A283A73AD5D}"/>
                </a:ext>
              </a:extLst>
            </p:cNvPr>
            <p:cNvSpPr>
              <a:spLocks noChangeArrowheads="1"/>
            </p:cNvSpPr>
            <p:nvPr/>
          </p:nvSpPr>
          <p:spPr bwMode="auto">
            <a:xfrm>
              <a:off x="11127239" y="5605950"/>
              <a:ext cx="1071536" cy="1212848"/>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7" name="Freeform 26">
              <a:extLst>
                <a:ext uri="{FF2B5EF4-FFF2-40B4-BE49-F238E27FC236}">
                  <a16:creationId xmlns="" xmlns:a16="http://schemas.microsoft.com/office/drawing/2014/main" id="{EF542004-978D-6C4E-ABAE-38399343D3EA}"/>
                </a:ext>
              </a:extLst>
            </p:cNvPr>
            <p:cNvSpPr>
              <a:spLocks noChangeArrowheads="1"/>
            </p:cNvSpPr>
            <p:nvPr/>
          </p:nvSpPr>
          <p:spPr bwMode="auto">
            <a:xfrm>
              <a:off x="10119200" y="143371"/>
              <a:ext cx="1393791" cy="1214436"/>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28" name="Freeform 266">
              <a:extLst>
                <a:ext uri="{FF2B5EF4-FFF2-40B4-BE49-F238E27FC236}">
                  <a16:creationId xmlns="" xmlns:a16="http://schemas.microsoft.com/office/drawing/2014/main" id="{7818FE63-A8C4-634D-AAD9-CC6EAFCB1CE8}"/>
                </a:ext>
              </a:extLst>
            </p:cNvPr>
            <p:cNvSpPr>
              <a:spLocks/>
            </p:cNvSpPr>
            <p:nvPr/>
          </p:nvSpPr>
          <p:spPr bwMode="auto">
            <a:xfrm>
              <a:off x="10767479" y="-23394"/>
              <a:ext cx="757829" cy="948653"/>
            </a:xfrm>
            <a:custGeom>
              <a:avLst/>
              <a:gdLst/>
              <a:ahLst/>
              <a:cxnLst/>
              <a:rect l="0" t="0"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29" name="Freeform 264">
              <a:extLst>
                <a:ext uri="{FF2B5EF4-FFF2-40B4-BE49-F238E27FC236}">
                  <a16:creationId xmlns="" xmlns:a16="http://schemas.microsoft.com/office/drawing/2014/main" id="{6C0F1FC8-E985-024E-AF3F-90B2B842E53C}"/>
                </a:ext>
              </a:extLst>
            </p:cNvPr>
            <p:cNvSpPr>
              <a:spLocks/>
            </p:cNvSpPr>
            <p:nvPr/>
          </p:nvSpPr>
          <p:spPr bwMode="auto">
            <a:xfrm>
              <a:off x="10407439" y="5544876"/>
              <a:ext cx="672436" cy="1334247"/>
            </a:xfrm>
            <a:custGeom>
              <a:avLst/>
              <a:gdLst/>
              <a:ahLst/>
              <a:cxnLst/>
              <a:rect l="0" t="0"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0" name="Freeform 267">
              <a:extLst>
                <a:ext uri="{FF2B5EF4-FFF2-40B4-BE49-F238E27FC236}">
                  <a16:creationId xmlns="" xmlns:a16="http://schemas.microsoft.com/office/drawing/2014/main" id="{75E892EA-3FA7-8247-B6E0-5358694ACEDA}"/>
                </a:ext>
              </a:extLst>
            </p:cNvPr>
            <p:cNvSpPr>
              <a:spLocks/>
            </p:cNvSpPr>
            <p:nvPr/>
          </p:nvSpPr>
          <p:spPr bwMode="auto">
            <a:xfrm>
              <a:off x="9124514" y="61163"/>
              <a:ext cx="994893" cy="726739"/>
            </a:xfrm>
            <a:custGeom>
              <a:avLst/>
              <a:gdLst/>
              <a:ahLst/>
              <a:cxnLst/>
              <a:rect l="0" t="0" r="r" b="b"/>
              <a:pathLst>
                <a:path w="1096685" h="801095">
                  <a:moveTo>
                    <a:pt x="561219" y="551196"/>
                  </a:moveTo>
                  <a:cubicBezTo>
                    <a:pt x="576301" y="566852"/>
                    <a:pt x="577378" y="587134"/>
                    <a:pt x="565528" y="611686"/>
                  </a:cubicBezTo>
                  <a:cubicBezTo>
                    <a:pt x="556910" y="612753"/>
                    <a:pt x="555115" y="606348"/>
                    <a:pt x="553679" y="599944"/>
                  </a:cubicBezTo>
                  <a:cubicBezTo>
                    <a:pt x="549370" y="583220"/>
                    <a:pt x="547574" y="566852"/>
                    <a:pt x="561219" y="551196"/>
                  </a:cubicBezTo>
                  <a:close/>
                  <a:moveTo>
                    <a:pt x="537761" y="508334"/>
                  </a:moveTo>
                  <a:cubicBezTo>
                    <a:pt x="542451" y="535407"/>
                    <a:pt x="530184" y="557492"/>
                    <a:pt x="525133" y="581003"/>
                  </a:cubicBezTo>
                  <a:cubicBezTo>
                    <a:pt x="511062" y="578865"/>
                    <a:pt x="513588" y="569960"/>
                    <a:pt x="513588" y="562479"/>
                  </a:cubicBezTo>
                  <a:cubicBezTo>
                    <a:pt x="513588" y="537544"/>
                    <a:pt x="521525" y="519377"/>
                    <a:pt x="537761" y="508334"/>
                  </a:cubicBezTo>
                  <a:close/>
                  <a:moveTo>
                    <a:pt x="517750" y="470234"/>
                  </a:moveTo>
                  <a:cubicBezTo>
                    <a:pt x="520232" y="498102"/>
                    <a:pt x="511366" y="518369"/>
                    <a:pt x="500726" y="539722"/>
                  </a:cubicBezTo>
                  <a:cubicBezTo>
                    <a:pt x="487249" y="532484"/>
                    <a:pt x="490796" y="521626"/>
                    <a:pt x="492214" y="512940"/>
                  </a:cubicBezTo>
                  <a:cubicBezTo>
                    <a:pt x="495052" y="497378"/>
                    <a:pt x="497534" y="481092"/>
                    <a:pt x="517750" y="470234"/>
                  </a:cubicBezTo>
                  <a:close/>
                  <a:moveTo>
                    <a:pt x="125090" y="363871"/>
                  </a:moveTo>
                  <a:cubicBezTo>
                    <a:pt x="126528" y="377530"/>
                    <a:pt x="124012" y="389750"/>
                    <a:pt x="116104" y="401612"/>
                  </a:cubicBezTo>
                  <a:cubicBezTo>
                    <a:pt x="107837" y="387594"/>
                    <a:pt x="111072" y="374295"/>
                    <a:pt x="125090" y="363871"/>
                  </a:cubicBezTo>
                  <a:close/>
                  <a:moveTo>
                    <a:pt x="120165" y="303546"/>
                  </a:moveTo>
                  <a:cubicBezTo>
                    <a:pt x="120165" y="316954"/>
                    <a:pt x="113840" y="326738"/>
                    <a:pt x="98584" y="336522"/>
                  </a:cubicBezTo>
                  <a:cubicBezTo>
                    <a:pt x="96724" y="321664"/>
                    <a:pt x="101933" y="312968"/>
                    <a:pt x="120165" y="303546"/>
                  </a:cubicBezTo>
                  <a:close/>
                  <a:moveTo>
                    <a:pt x="652561" y="272508"/>
                  </a:moveTo>
                  <a:cubicBezTo>
                    <a:pt x="639595" y="273949"/>
                    <a:pt x="626629" y="275390"/>
                    <a:pt x="614024" y="277551"/>
                  </a:cubicBezTo>
                  <a:cubicBezTo>
                    <a:pt x="608982" y="277911"/>
                    <a:pt x="603579" y="279712"/>
                    <a:pt x="598897" y="281513"/>
                  </a:cubicBezTo>
                  <a:cubicBezTo>
                    <a:pt x="557839" y="299884"/>
                    <a:pt x="522183" y="325099"/>
                    <a:pt x="491210" y="357878"/>
                  </a:cubicBezTo>
                  <a:cubicBezTo>
                    <a:pt x="454834" y="396421"/>
                    <a:pt x="449792" y="446491"/>
                    <a:pt x="443669" y="495480"/>
                  </a:cubicBezTo>
                  <a:cubicBezTo>
                    <a:pt x="437546" y="546990"/>
                    <a:pt x="461677" y="592017"/>
                    <a:pt x="483646" y="635963"/>
                  </a:cubicBezTo>
                  <a:cubicBezTo>
                    <a:pt x="490850" y="650371"/>
                    <a:pt x="502015" y="664420"/>
                    <a:pt x="515340" y="673425"/>
                  </a:cubicBezTo>
                  <a:cubicBezTo>
                    <a:pt x="534789" y="686032"/>
                    <a:pt x="557479" y="694317"/>
                    <a:pt x="579089" y="704403"/>
                  </a:cubicBezTo>
                  <a:cubicBezTo>
                    <a:pt x="593855" y="711247"/>
                    <a:pt x="608261" y="719532"/>
                    <a:pt x="623388" y="725296"/>
                  </a:cubicBezTo>
                  <a:cubicBezTo>
                    <a:pt x="647158" y="734301"/>
                    <a:pt x="670569" y="744747"/>
                    <a:pt x="694699" y="748349"/>
                  </a:cubicBezTo>
                  <a:cubicBezTo>
                    <a:pt x="728915" y="753392"/>
                    <a:pt x="764570" y="753392"/>
                    <a:pt x="799506" y="754473"/>
                  </a:cubicBezTo>
                  <a:cubicBezTo>
                    <a:pt x="809590" y="754833"/>
                    <a:pt x="820395" y="751951"/>
                    <a:pt x="830479" y="751591"/>
                  </a:cubicBezTo>
                  <a:cubicBezTo>
                    <a:pt x="875499" y="749070"/>
                    <a:pt x="917998" y="741505"/>
                    <a:pt x="955454" y="713769"/>
                  </a:cubicBezTo>
                  <a:cubicBezTo>
                    <a:pt x="1011639" y="671624"/>
                    <a:pt x="1048375" y="619393"/>
                    <a:pt x="1051256" y="546630"/>
                  </a:cubicBezTo>
                  <a:cubicBezTo>
                    <a:pt x="1051256" y="536184"/>
                    <a:pt x="1053057" y="525738"/>
                    <a:pt x="1054498" y="515291"/>
                  </a:cubicBezTo>
                  <a:cubicBezTo>
                    <a:pt x="1059180" y="479630"/>
                    <a:pt x="1059540" y="444330"/>
                    <a:pt x="1049095" y="409029"/>
                  </a:cubicBezTo>
                  <a:cubicBezTo>
                    <a:pt x="1028927" y="344550"/>
                    <a:pt x="980665" y="309970"/>
                    <a:pt x="919799" y="298083"/>
                  </a:cubicBezTo>
                  <a:cubicBezTo>
                    <a:pt x="917277" y="297723"/>
                    <a:pt x="914756" y="298443"/>
                    <a:pt x="913316" y="298443"/>
                  </a:cubicBezTo>
                  <a:cubicBezTo>
                    <a:pt x="917277" y="307809"/>
                    <a:pt x="923760" y="316454"/>
                    <a:pt x="924481" y="325099"/>
                  </a:cubicBezTo>
                  <a:cubicBezTo>
                    <a:pt x="925921" y="344190"/>
                    <a:pt x="924841" y="363642"/>
                    <a:pt x="924120" y="382733"/>
                  </a:cubicBezTo>
                  <a:cubicBezTo>
                    <a:pt x="923760" y="393900"/>
                    <a:pt x="918358" y="403265"/>
                    <a:pt x="908274" y="408668"/>
                  </a:cubicBezTo>
                  <a:cubicBezTo>
                    <a:pt x="894227" y="416233"/>
                    <a:pt x="878741" y="422717"/>
                    <a:pt x="862894" y="418034"/>
                  </a:cubicBezTo>
                  <a:cubicBezTo>
                    <a:pt x="848127" y="413351"/>
                    <a:pt x="834441" y="405427"/>
                    <a:pt x="819314" y="398582"/>
                  </a:cubicBezTo>
                  <a:cubicBezTo>
                    <a:pt x="810310" y="411550"/>
                    <a:pt x="799866" y="424878"/>
                    <a:pt x="778616" y="423437"/>
                  </a:cubicBezTo>
                  <a:cubicBezTo>
                    <a:pt x="756287" y="421996"/>
                    <a:pt x="747643" y="406867"/>
                    <a:pt x="742961" y="389937"/>
                  </a:cubicBezTo>
                  <a:cubicBezTo>
                    <a:pt x="725313" y="390658"/>
                    <a:pt x="709826" y="392459"/>
                    <a:pt x="693979" y="392459"/>
                  </a:cubicBezTo>
                  <a:cubicBezTo>
                    <a:pt x="678853" y="392459"/>
                    <a:pt x="663726" y="388497"/>
                    <a:pt x="658684" y="372287"/>
                  </a:cubicBezTo>
                  <a:cubicBezTo>
                    <a:pt x="653281" y="355717"/>
                    <a:pt x="664806" y="344550"/>
                    <a:pt x="676692" y="335905"/>
                  </a:cubicBezTo>
                  <a:cubicBezTo>
                    <a:pt x="689297" y="326900"/>
                    <a:pt x="702623" y="318615"/>
                    <a:pt x="716669" y="308889"/>
                  </a:cubicBezTo>
                  <a:cubicBezTo>
                    <a:pt x="704424" y="303126"/>
                    <a:pt x="693619" y="299164"/>
                    <a:pt x="683535" y="293400"/>
                  </a:cubicBezTo>
                  <a:cubicBezTo>
                    <a:pt x="672730" y="287277"/>
                    <a:pt x="663006" y="279712"/>
                    <a:pt x="652561" y="272508"/>
                  </a:cubicBezTo>
                  <a:close/>
                  <a:moveTo>
                    <a:pt x="90496" y="252746"/>
                  </a:moveTo>
                  <a:cubicBezTo>
                    <a:pt x="91596" y="280286"/>
                    <a:pt x="83536" y="300216"/>
                    <a:pt x="69248" y="319059"/>
                  </a:cubicBezTo>
                  <a:cubicBezTo>
                    <a:pt x="53862" y="311087"/>
                    <a:pt x="59723" y="299491"/>
                    <a:pt x="61921" y="290432"/>
                  </a:cubicBezTo>
                  <a:cubicBezTo>
                    <a:pt x="65585" y="275575"/>
                    <a:pt x="69615" y="259631"/>
                    <a:pt x="90496" y="252746"/>
                  </a:cubicBezTo>
                  <a:close/>
                  <a:moveTo>
                    <a:pt x="842139" y="217080"/>
                  </a:moveTo>
                  <a:cubicBezTo>
                    <a:pt x="837772" y="214694"/>
                    <a:pt x="831380" y="215594"/>
                    <a:pt x="822916" y="219557"/>
                  </a:cubicBezTo>
                  <a:cubicBezTo>
                    <a:pt x="810310" y="225320"/>
                    <a:pt x="801306" y="235046"/>
                    <a:pt x="795904" y="247653"/>
                  </a:cubicBezTo>
                  <a:cubicBezTo>
                    <a:pt x="789421" y="262422"/>
                    <a:pt x="787620" y="277911"/>
                    <a:pt x="787620" y="294121"/>
                  </a:cubicBezTo>
                  <a:cubicBezTo>
                    <a:pt x="787620" y="306008"/>
                    <a:pt x="786180" y="318255"/>
                    <a:pt x="785459" y="330502"/>
                  </a:cubicBezTo>
                  <a:cubicBezTo>
                    <a:pt x="784019" y="330862"/>
                    <a:pt x="782218" y="331583"/>
                    <a:pt x="780777" y="331943"/>
                  </a:cubicBezTo>
                  <a:cubicBezTo>
                    <a:pt x="777896" y="328701"/>
                    <a:pt x="773214" y="325459"/>
                    <a:pt x="772134" y="321497"/>
                  </a:cubicBezTo>
                  <a:cubicBezTo>
                    <a:pt x="769973" y="312491"/>
                    <a:pt x="768892" y="303126"/>
                    <a:pt x="768532" y="294121"/>
                  </a:cubicBezTo>
                  <a:cubicBezTo>
                    <a:pt x="767452" y="278631"/>
                    <a:pt x="767452" y="277911"/>
                    <a:pt x="752325" y="273949"/>
                  </a:cubicBezTo>
                  <a:cubicBezTo>
                    <a:pt x="740800" y="271067"/>
                    <a:pt x="728915" y="268906"/>
                    <a:pt x="717389" y="267105"/>
                  </a:cubicBezTo>
                  <a:cubicBezTo>
                    <a:pt x="705144" y="266024"/>
                    <a:pt x="692899" y="268545"/>
                    <a:pt x="678492" y="273949"/>
                  </a:cubicBezTo>
                  <a:cubicBezTo>
                    <a:pt x="703343" y="290879"/>
                    <a:pt x="728554" y="295922"/>
                    <a:pt x="754126" y="299524"/>
                  </a:cubicBezTo>
                  <a:cubicBezTo>
                    <a:pt x="757367" y="309970"/>
                    <a:pt x="752685" y="315373"/>
                    <a:pt x="745122" y="319696"/>
                  </a:cubicBezTo>
                  <a:cubicBezTo>
                    <a:pt x="730715" y="327981"/>
                    <a:pt x="716669" y="336266"/>
                    <a:pt x="702623" y="345271"/>
                  </a:cubicBezTo>
                  <a:cubicBezTo>
                    <a:pt x="695420" y="349954"/>
                    <a:pt x="687136" y="354276"/>
                    <a:pt x="684615" y="366524"/>
                  </a:cubicBezTo>
                  <a:cubicBezTo>
                    <a:pt x="705504" y="370486"/>
                    <a:pt x="724593" y="369045"/>
                    <a:pt x="742961" y="361841"/>
                  </a:cubicBezTo>
                  <a:cubicBezTo>
                    <a:pt x="755206" y="357518"/>
                    <a:pt x="763490" y="361480"/>
                    <a:pt x="767091" y="373368"/>
                  </a:cubicBezTo>
                  <a:cubicBezTo>
                    <a:pt x="768532" y="378411"/>
                    <a:pt x="768892" y="384174"/>
                    <a:pt x="770693" y="388857"/>
                  </a:cubicBezTo>
                  <a:cubicBezTo>
                    <a:pt x="773574" y="396421"/>
                    <a:pt x="780057" y="398582"/>
                    <a:pt x="786540" y="394980"/>
                  </a:cubicBezTo>
                  <a:cubicBezTo>
                    <a:pt x="791582" y="391738"/>
                    <a:pt x="796264" y="387776"/>
                    <a:pt x="799506" y="382733"/>
                  </a:cubicBezTo>
                  <a:cubicBezTo>
                    <a:pt x="805268" y="373368"/>
                    <a:pt x="810671" y="363282"/>
                    <a:pt x="814632" y="353196"/>
                  </a:cubicBezTo>
                  <a:cubicBezTo>
                    <a:pt x="817514" y="346352"/>
                    <a:pt x="822556" y="342749"/>
                    <a:pt x="827958" y="344550"/>
                  </a:cubicBezTo>
                  <a:cubicBezTo>
                    <a:pt x="832640" y="345991"/>
                    <a:pt x="836242" y="351755"/>
                    <a:pt x="839483" y="356437"/>
                  </a:cubicBezTo>
                  <a:cubicBezTo>
                    <a:pt x="840924" y="357878"/>
                    <a:pt x="840204" y="361480"/>
                    <a:pt x="840564" y="364002"/>
                  </a:cubicBezTo>
                  <a:cubicBezTo>
                    <a:pt x="843085" y="384534"/>
                    <a:pt x="854610" y="394260"/>
                    <a:pt x="874779" y="393179"/>
                  </a:cubicBezTo>
                  <a:cubicBezTo>
                    <a:pt x="891346" y="392099"/>
                    <a:pt x="898549" y="384534"/>
                    <a:pt x="898909" y="368325"/>
                  </a:cubicBezTo>
                  <a:cubicBezTo>
                    <a:pt x="898909" y="362201"/>
                    <a:pt x="898189" y="356437"/>
                    <a:pt x="898549" y="350314"/>
                  </a:cubicBezTo>
                  <a:cubicBezTo>
                    <a:pt x="898909" y="324379"/>
                    <a:pt x="897109" y="322217"/>
                    <a:pt x="870097" y="317895"/>
                  </a:cubicBezTo>
                  <a:cubicBezTo>
                    <a:pt x="867936" y="320776"/>
                    <a:pt x="865775" y="324018"/>
                    <a:pt x="863254" y="327260"/>
                  </a:cubicBezTo>
                  <a:cubicBezTo>
                    <a:pt x="859652" y="332303"/>
                    <a:pt x="855690" y="335905"/>
                    <a:pt x="848487" y="333384"/>
                  </a:cubicBezTo>
                  <a:cubicBezTo>
                    <a:pt x="840924" y="330862"/>
                    <a:pt x="840924" y="325099"/>
                    <a:pt x="841644" y="318975"/>
                  </a:cubicBezTo>
                  <a:cubicBezTo>
                    <a:pt x="843445" y="308169"/>
                    <a:pt x="845966" y="298083"/>
                    <a:pt x="846686" y="287637"/>
                  </a:cubicBezTo>
                  <a:cubicBezTo>
                    <a:pt x="848127" y="269626"/>
                    <a:pt x="849928" y="251976"/>
                    <a:pt x="849208" y="234325"/>
                  </a:cubicBezTo>
                  <a:cubicBezTo>
                    <a:pt x="848848" y="225140"/>
                    <a:pt x="846506" y="219467"/>
                    <a:pt x="842139" y="217080"/>
                  </a:cubicBezTo>
                  <a:close/>
                  <a:moveTo>
                    <a:pt x="299530" y="65835"/>
                  </a:moveTo>
                  <a:cubicBezTo>
                    <a:pt x="286404" y="69099"/>
                    <a:pt x="274443" y="82760"/>
                    <a:pt x="276875" y="96219"/>
                  </a:cubicBezTo>
                  <a:cubicBezTo>
                    <a:pt x="280119" y="112011"/>
                    <a:pt x="285165" y="127444"/>
                    <a:pt x="290210" y="145749"/>
                  </a:cubicBezTo>
                  <a:cubicBezTo>
                    <a:pt x="271469" y="152209"/>
                    <a:pt x="268946" y="132828"/>
                    <a:pt x="259936" y="125650"/>
                  </a:cubicBezTo>
                  <a:cubicBezTo>
                    <a:pt x="219571" y="136776"/>
                    <a:pt x="219571" y="136776"/>
                    <a:pt x="213804" y="148979"/>
                  </a:cubicBezTo>
                  <a:cubicBezTo>
                    <a:pt x="228221" y="149338"/>
                    <a:pt x="241916" y="150774"/>
                    <a:pt x="255611" y="150415"/>
                  </a:cubicBezTo>
                  <a:cubicBezTo>
                    <a:pt x="263180" y="150056"/>
                    <a:pt x="268946" y="149338"/>
                    <a:pt x="272190" y="156875"/>
                  </a:cubicBezTo>
                  <a:cubicBezTo>
                    <a:pt x="274713" y="163695"/>
                    <a:pt x="273271" y="169078"/>
                    <a:pt x="267144" y="174462"/>
                  </a:cubicBezTo>
                  <a:cubicBezTo>
                    <a:pt x="261378" y="179487"/>
                    <a:pt x="255972" y="185229"/>
                    <a:pt x="250566" y="190972"/>
                  </a:cubicBezTo>
                  <a:cubicBezTo>
                    <a:pt x="244078" y="198150"/>
                    <a:pt x="236150" y="204611"/>
                    <a:pt x="236510" y="215378"/>
                  </a:cubicBezTo>
                  <a:cubicBezTo>
                    <a:pt x="263901" y="224351"/>
                    <a:pt x="286606" y="214660"/>
                    <a:pt x="296698" y="189895"/>
                  </a:cubicBezTo>
                  <a:cubicBezTo>
                    <a:pt x="298500" y="186306"/>
                    <a:pt x="299581" y="182358"/>
                    <a:pt x="301383" y="178769"/>
                  </a:cubicBezTo>
                  <a:cubicBezTo>
                    <a:pt x="305347" y="171950"/>
                    <a:pt x="313276" y="171950"/>
                    <a:pt x="316880" y="179128"/>
                  </a:cubicBezTo>
                  <a:cubicBezTo>
                    <a:pt x="318682" y="182717"/>
                    <a:pt x="318682" y="186665"/>
                    <a:pt x="319764" y="190613"/>
                  </a:cubicBezTo>
                  <a:cubicBezTo>
                    <a:pt x="321926" y="200663"/>
                    <a:pt x="328053" y="202816"/>
                    <a:pt x="336703" y="200663"/>
                  </a:cubicBezTo>
                  <a:cubicBezTo>
                    <a:pt x="338144" y="198509"/>
                    <a:pt x="339225" y="197791"/>
                    <a:pt x="339586" y="196356"/>
                  </a:cubicBezTo>
                  <a:cubicBezTo>
                    <a:pt x="342469" y="183794"/>
                    <a:pt x="345713" y="170873"/>
                    <a:pt x="347515" y="157952"/>
                  </a:cubicBezTo>
                  <a:cubicBezTo>
                    <a:pt x="348596" y="151133"/>
                    <a:pt x="348956" y="145031"/>
                    <a:pt x="356885" y="142878"/>
                  </a:cubicBezTo>
                  <a:cubicBezTo>
                    <a:pt x="365175" y="140365"/>
                    <a:pt x="369139" y="145390"/>
                    <a:pt x="373104" y="150774"/>
                  </a:cubicBezTo>
                  <a:cubicBezTo>
                    <a:pt x="380312" y="160823"/>
                    <a:pt x="390043" y="156875"/>
                    <a:pt x="398692" y="154363"/>
                  </a:cubicBezTo>
                  <a:cubicBezTo>
                    <a:pt x="406982" y="152209"/>
                    <a:pt x="412748" y="145390"/>
                    <a:pt x="413469" y="135699"/>
                  </a:cubicBezTo>
                  <a:cubicBezTo>
                    <a:pt x="414190" y="122779"/>
                    <a:pt x="405900" y="103756"/>
                    <a:pt x="396170" y="99808"/>
                  </a:cubicBezTo>
                  <a:cubicBezTo>
                    <a:pt x="382474" y="94424"/>
                    <a:pt x="370941" y="98372"/>
                    <a:pt x="359769" y="107345"/>
                  </a:cubicBezTo>
                  <a:cubicBezTo>
                    <a:pt x="361571" y="114165"/>
                    <a:pt x="363373" y="119189"/>
                    <a:pt x="365175" y="124573"/>
                  </a:cubicBezTo>
                  <a:cubicBezTo>
                    <a:pt x="357967" y="131034"/>
                    <a:pt x="351119" y="129239"/>
                    <a:pt x="346794" y="123855"/>
                  </a:cubicBezTo>
                  <a:cubicBezTo>
                    <a:pt x="340667" y="116318"/>
                    <a:pt x="335261" y="108063"/>
                    <a:pt x="330936" y="99449"/>
                  </a:cubicBezTo>
                  <a:cubicBezTo>
                    <a:pt x="327693" y="92630"/>
                    <a:pt x="326611" y="84375"/>
                    <a:pt x="323007" y="77197"/>
                  </a:cubicBezTo>
                  <a:cubicBezTo>
                    <a:pt x="320845" y="72890"/>
                    <a:pt x="316880" y="68224"/>
                    <a:pt x="312555" y="66429"/>
                  </a:cubicBezTo>
                  <a:cubicBezTo>
                    <a:pt x="308411" y="64814"/>
                    <a:pt x="303906" y="64747"/>
                    <a:pt x="299530" y="65835"/>
                  </a:cubicBezTo>
                  <a:close/>
                  <a:moveTo>
                    <a:pt x="303906" y="42023"/>
                  </a:moveTo>
                  <a:cubicBezTo>
                    <a:pt x="320484" y="38434"/>
                    <a:pt x="333099" y="47766"/>
                    <a:pt x="341388" y="62481"/>
                  </a:cubicBezTo>
                  <a:cubicBezTo>
                    <a:pt x="344632" y="68583"/>
                    <a:pt x="347154" y="75402"/>
                    <a:pt x="350038" y="81862"/>
                  </a:cubicBezTo>
                  <a:cubicBezTo>
                    <a:pt x="381033" y="64635"/>
                    <a:pt x="401576" y="63917"/>
                    <a:pt x="419956" y="80427"/>
                  </a:cubicBezTo>
                  <a:cubicBezTo>
                    <a:pt x="439058" y="97296"/>
                    <a:pt x="448789" y="133187"/>
                    <a:pt x="437977" y="154722"/>
                  </a:cubicBezTo>
                  <a:cubicBezTo>
                    <a:pt x="422840" y="183435"/>
                    <a:pt x="395449" y="184153"/>
                    <a:pt x="365535" y="179487"/>
                  </a:cubicBezTo>
                  <a:cubicBezTo>
                    <a:pt x="364454" y="187383"/>
                    <a:pt x="363733" y="194202"/>
                    <a:pt x="362652" y="201380"/>
                  </a:cubicBezTo>
                  <a:cubicBezTo>
                    <a:pt x="359769" y="222197"/>
                    <a:pt x="348236" y="230094"/>
                    <a:pt x="328053" y="224351"/>
                  </a:cubicBezTo>
                  <a:cubicBezTo>
                    <a:pt x="321566" y="222556"/>
                    <a:pt x="314718" y="219326"/>
                    <a:pt x="308231" y="216814"/>
                  </a:cubicBezTo>
                  <a:cubicBezTo>
                    <a:pt x="300302" y="222556"/>
                    <a:pt x="293094" y="228299"/>
                    <a:pt x="285165" y="233324"/>
                  </a:cubicBezTo>
                  <a:cubicBezTo>
                    <a:pt x="266424" y="244450"/>
                    <a:pt x="246241" y="244450"/>
                    <a:pt x="226419" y="235477"/>
                  </a:cubicBezTo>
                  <a:cubicBezTo>
                    <a:pt x="210561" y="228299"/>
                    <a:pt x="207678" y="217173"/>
                    <a:pt x="216327" y="202098"/>
                  </a:cubicBezTo>
                  <a:cubicBezTo>
                    <a:pt x="219210" y="197074"/>
                    <a:pt x="222454" y="191690"/>
                    <a:pt x="226058" y="187024"/>
                  </a:cubicBezTo>
                  <a:cubicBezTo>
                    <a:pt x="228941" y="183076"/>
                    <a:pt x="232185" y="179128"/>
                    <a:pt x="237231" y="173385"/>
                  </a:cubicBezTo>
                  <a:cubicBezTo>
                    <a:pt x="228941" y="171591"/>
                    <a:pt x="222094" y="170155"/>
                    <a:pt x="215606" y="168361"/>
                  </a:cubicBezTo>
                  <a:cubicBezTo>
                    <a:pt x="209119" y="166925"/>
                    <a:pt x="202271" y="165489"/>
                    <a:pt x="196865" y="162259"/>
                  </a:cubicBezTo>
                  <a:cubicBezTo>
                    <a:pt x="183891" y="155081"/>
                    <a:pt x="182449" y="141801"/>
                    <a:pt x="192180" y="131034"/>
                  </a:cubicBezTo>
                  <a:cubicBezTo>
                    <a:pt x="200469" y="121702"/>
                    <a:pt x="210561" y="115959"/>
                    <a:pt x="222815" y="114524"/>
                  </a:cubicBezTo>
                  <a:cubicBezTo>
                    <a:pt x="232545" y="113806"/>
                    <a:pt x="242276" y="113447"/>
                    <a:pt x="253089" y="112729"/>
                  </a:cubicBezTo>
                  <a:cubicBezTo>
                    <a:pt x="253089" y="109499"/>
                    <a:pt x="253449" y="106986"/>
                    <a:pt x="252728" y="104833"/>
                  </a:cubicBezTo>
                  <a:cubicBezTo>
                    <a:pt x="245520" y="85093"/>
                    <a:pt x="253809" y="69301"/>
                    <a:pt x="268586" y="57815"/>
                  </a:cubicBezTo>
                  <a:cubicBezTo>
                    <a:pt x="278317" y="49919"/>
                    <a:pt x="291652" y="44536"/>
                    <a:pt x="303906" y="42023"/>
                  </a:cubicBezTo>
                  <a:close/>
                  <a:moveTo>
                    <a:pt x="322971" y="32156"/>
                  </a:moveTo>
                  <a:cubicBezTo>
                    <a:pt x="301856" y="32246"/>
                    <a:pt x="280697" y="33146"/>
                    <a:pt x="259628" y="36568"/>
                  </a:cubicBezTo>
                  <a:cubicBezTo>
                    <a:pt x="235137" y="40891"/>
                    <a:pt x="210286" y="43773"/>
                    <a:pt x="185795" y="48095"/>
                  </a:cubicBezTo>
                  <a:cubicBezTo>
                    <a:pt x="177872" y="49536"/>
                    <a:pt x="170309" y="52058"/>
                    <a:pt x="163105" y="55299"/>
                  </a:cubicBezTo>
                  <a:cubicBezTo>
                    <a:pt x="131051" y="68988"/>
                    <a:pt x="104759" y="91321"/>
                    <a:pt x="80269" y="115455"/>
                  </a:cubicBezTo>
                  <a:cubicBezTo>
                    <a:pt x="69464" y="126622"/>
                    <a:pt x="59740" y="139949"/>
                    <a:pt x="53617" y="153998"/>
                  </a:cubicBezTo>
                  <a:cubicBezTo>
                    <a:pt x="45333" y="174170"/>
                    <a:pt x="38490" y="195062"/>
                    <a:pt x="35249" y="216315"/>
                  </a:cubicBezTo>
                  <a:cubicBezTo>
                    <a:pt x="27325" y="267825"/>
                    <a:pt x="28766" y="318975"/>
                    <a:pt x="45693" y="369045"/>
                  </a:cubicBezTo>
                  <a:cubicBezTo>
                    <a:pt x="68744" y="438926"/>
                    <a:pt x="115564" y="484313"/>
                    <a:pt x="185075" y="506286"/>
                  </a:cubicBezTo>
                  <a:cubicBezTo>
                    <a:pt x="195159" y="509528"/>
                    <a:pt x="205244" y="512410"/>
                    <a:pt x="215328" y="515291"/>
                  </a:cubicBezTo>
                  <a:cubicBezTo>
                    <a:pt x="240900" y="523576"/>
                    <a:pt x="266471" y="533302"/>
                    <a:pt x="294203" y="524297"/>
                  </a:cubicBezTo>
                  <a:cubicBezTo>
                    <a:pt x="297805" y="523216"/>
                    <a:pt x="302127" y="523937"/>
                    <a:pt x="306088" y="523576"/>
                  </a:cubicBezTo>
                  <a:cubicBezTo>
                    <a:pt x="338503" y="518533"/>
                    <a:pt x="371277" y="516732"/>
                    <a:pt x="402611" y="505926"/>
                  </a:cubicBezTo>
                  <a:cubicBezTo>
                    <a:pt x="403331" y="503044"/>
                    <a:pt x="404051" y="501243"/>
                    <a:pt x="404051" y="499442"/>
                  </a:cubicBezTo>
                  <a:cubicBezTo>
                    <a:pt x="405852" y="460539"/>
                    <a:pt x="421339" y="424878"/>
                    <a:pt x="432504" y="388497"/>
                  </a:cubicBezTo>
                  <a:cubicBezTo>
                    <a:pt x="434305" y="381652"/>
                    <a:pt x="438987" y="375529"/>
                    <a:pt x="443309" y="369765"/>
                  </a:cubicBezTo>
                  <a:cubicBezTo>
                    <a:pt x="483286" y="313932"/>
                    <a:pt x="537670" y="276470"/>
                    <a:pt x="600338" y="247293"/>
                  </a:cubicBezTo>
                  <a:cubicBezTo>
                    <a:pt x="608622" y="192901"/>
                    <a:pt x="593855" y="145713"/>
                    <a:pt x="557839" y="106450"/>
                  </a:cubicBezTo>
                  <a:cubicBezTo>
                    <a:pt x="535509" y="81955"/>
                    <a:pt x="507417" y="66106"/>
                    <a:pt x="478604" y="51697"/>
                  </a:cubicBezTo>
                  <a:cubicBezTo>
                    <a:pt x="449431" y="37649"/>
                    <a:pt x="418458" y="32246"/>
                    <a:pt x="386044" y="32606"/>
                  </a:cubicBezTo>
                  <a:cubicBezTo>
                    <a:pt x="365154" y="32786"/>
                    <a:pt x="344085" y="32066"/>
                    <a:pt x="322971" y="32156"/>
                  </a:cubicBezTo>
                  <a:close/>
                  <a:moveTo>
                    <a:pt x="434665" y="1628"/>
                  </a:moveTo>
                  <a:cubicBezTo>
                    <a:pt x="458435" y="4149"/>
                    <a:pt x="482206" y="13155"/>
                    <a:pt x="504176" y="23601"/>
                  </a:cubicBezTo>
                  <a:cubicBezTo>
                    <a:pt x="535149" y="38009"/>
                    <a:pt x="564322" y="55299"/>
                    <a:pt x="588813" y="81235"/>
                  </a:cubicBezTo>
                  <a:cubicBezTo>
                    <a:pt x="628070" y="122659"/>
                    <a:pt x="645358" y="172008"/>
                    <a:pt x="644637" y="228562"/>
                  </a:cubicBezTo>
                  <a:cubicBezTo>
                    <a:pt x="644637" y="232884"/>
                    <a:pt x="643917" y="237567"/>
                    <a:pt x="643557" y="244051"/>
                  </a:cubicBezTo>
                  <a:cubicBezTo>
                    <a:pt x="649680" y="244771"/>
                    <a:pt x="654722" y="245852"/>
                    <a:pt x="659404" y="245132"/>
                  </a:cubicBezTo>
                  <a:cubicBezTo>
                    <a:pt x="694699" y="240449"/>
                    <a:pt x="728915" y="244411"/>
                    <a:pt x="761689" y="259900"/>
                  </a:cubicBezTo>
                  <a:cubicBezTo>
                    <a:pt x="763490" y="260621"/>
                    <a:pt x="765291" y="260621"/>
                    <a:pt x="768532" y="261341"/>
                  </a:cubicBezTo>
                  <a:cubicBezTo>
                    <a:pt x="771773" y="254137"/>
                    <a:pt x="775015" y="247293"/>
                    <a:pt x="777896" y="239728"/>
                  </a:cubicBezTo>
                  <a:cubicBezTo>
                    <a:pt x="785459" y="219917"/>
                    <a:pt x="800586" y="207670"/>
                    <a:pt x="818954" y="199024"/>
                  </a:cubicBezTo>
                  <a:cubicBezTo>
                    <a:pt x="840924" y="189299"/>
                    <a:pt x="859652" y="197584"/>
                    <a:pt x="867936" y="220277"/>
                  </a:cubicBezTo>
                  <a:cubicBezTo>
                    <a:pt x="870097" y="227121"/>
                    <a:pt x="871537" y="234325"/>
                    <a:pt x="873338" y="241530"/>
                  </a:cubicBezTo>
                  <a:cubicBezTo>
                    <a:pt x="874779" y="248374"/>
                    <a:pt x="875859" y="255578"/>
                    <a:pt x="877300" y="264943"/>
                  </a:cubicBezTo>
                  <a:cubicBezTo>
                    <a:pt x="888465" y="266384"/>
                    <a:pt x="900350" y="268185"/>
                    <a:pt x="911875" y="269266"/>
                  </a:cubicBezTo>
                  <a:cubicBezTo>
                    <a:pt x="974183" y="276110"/>
                    <a:pt x="1025325" y="301325"/>
                    <a:pt x="1062781" y="353196"/>
                  </a:cubicBezTo>
                  <a:cubicBezTo>
                    <a:pt x="1084031" y="383093"/>
                    <a:pt x="1095196" y="417314"/>
                    <a:pt x="1096276" y="452975"/>
                  </a:cubicBezTo>
                  <a:cubicBezTo>
                    <a:pt x="1098077" y="507007"/>
                    <a:pt x="1094115" y="561399"/>
                    <a:pt x="1080789" y="614350"/>
                  </a:cubicBezTo>
                  <a:cubicBezTo>
                    <a:pt x="1067464" y="669102"/>
                    <a:pt x="1033969" y="710167"/>
                    <a:pt x="990750" y="745468"/>
                  </a:cubicBezTo>
                  <a:cubicBezTo>
                    <a:pt x="946450" y="781129"/>
                    <a:pt x="895308" y="794817"/>
                    <a:pt x="840564" y="798059"/>
                  </a:cubicBezTo>
                  <a:cubicBezTo>
                    <a:pt x="828678" y="798779"/>
                    <a:pt x="816793" y="800580"/>
                    <a:pt x="804908" y="800940"/>
                  </a:cubicBezTo>
                  <a:cubicBezTo>
                    <a:pt x="748723" y="801661"/>
                    <a:pt x="692539" y="800580"/>
                    <a:pt x="638515" y="781849"/>
                  </a:cubicBezTo>
                  <a:cubicBezTo>
                    <a:pt x="637794" y="781489"/>
                    <a:pt x="637434" y="781489"/>
                    <a:pt x="636714" y="781129"/>
                  </a:cubicBezTo>
                  <a:cubicBezTo>
                    <a:pt x="589173" y="757355"/>
                    <a:pt x="538030" y="740425"/>
                    <a:pt x="493731" y="709807"/>
                  </a:cubicBezTo>
                  <a:cubicBezTo>
                    <a:pt x="471041" y="693957"/>
                    <a:pt x="456635" y="671624"/>
                    <a:pt x="444749" y="648210"/>
                  </a:cubicBezTo>
                  <a:cubicBezTo>
                    <a:pt x="429623" y="616872"/>
                    <a:pt x="417737" y="584092"/>
                    <a:pt x="403691" y="550232"/>
                  </a:cubicBezTo>
                  <a:cubicBezTo>
                    <a:pt x="377040" y="563560"/>
                    <a:pt x="347146" y="563200"/>
                    <a:pt x="317613" y="565721"/>
                  </a:cubicBezTo>
                  <a:cubicBezTo>
                    <a:pt x="313292" y="566082"/>
                    <a:pt x="308249" y="565361"/>
                    <a:pt x="303927" y="566082"/>
                  </a:cubicBezTo>
                  <a:cubicBezTo>
                    <a:pt x="250984" y="574006"/>
                    <a:pt x="200922" y="560678"/>
                    <a:pt x="153381" y="541587"/>
                  </a:cubicBezTo>
                  <a:cubicBezTo>
                    <a:pt x="89633" y="516372"/>
                    <a:pt x="41372" y="471346"/>
                    <a:pt x="17241" y="405787"/>
                  </a:cubicBezTo>
                  <a:cubicBezTo>
                    <a:pt x="4275" y="369765"/>
                    <a:pt x="-3288" y="332303"/>
                    <a:pt x="1394" y="292680"/>
                  </a:cubicBezTo>
                  <a:cubicBezTo>
                    <a:pt x="6436" y="246212"/>
                    <a:pt x="11118" y="199745"/>
                    <a:pt x="27686" y="155078"/>
                  </a:cubicBezTo>
                  <a:cubicBezTo>
                    <a:pt x="35969" y="132385"/>
                    <a:pt x="49295" y="113294"/>
                    <a:pt x="68023" y="97444"/>
                  </a:cubicBezTo>
                  <a:cubicBezTo>
                    <a:pt x="92514" y="76552"/>
                    <a:pt x="115925" y="53859"/>
                    <a:pt x="146898" y="41611"/>
                  </a:cubicBezTo>
                  <a:cubicBezTo>
                    <a:pt x="161305" y="35848"/>
                    <a:pt x="176431" y="29724"/>
                    <a:pt x="191558" y="27203"/>
                  </a:cubicBezTo>
                  <a:cubicBezTo>
                    <a:pt x="239459" y="18197"/>
                    <a:pt x="287720" y="9552"/>
                    <a:pt x="335981" y="3789"/>
                  </a:cubicBezTo>
                  <a:cubicBezTo>
                    <a:pt x="368756" y="-173"/>
                    <a:pt x="402251" y="-1254"/>
                    <a:pt x="434665" y="16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1" name="Freeform 265">
              <a:extLst>
                <a:ext uri="{FF2B5EF4-FFF2-40B4-BE49-F238E27FC236}">
                  <a16:creationId xmlns="" xmlns:a16="http://schemas.microsoft.com/office/drawing/2014/main" id="{986D8AB8-0DEE-1744-A25C-EE6A23D6A73F}"/>
                </a:ext>
              </a:extLst>
            </p:cNvPr>
            <p:cNvSpPr>
              <a:spLocks/>
            </p:cNvSpPr>
            <p:nvPr/>
          </p:nvSpPr>
          <p:spPr bwMode="auto">
            <a:xfrm rot="4796256">
              <a:off x="10819211" y="1078561"/>
              <a:ext cx="453347" cy="1216394"/>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32" name="Freeform 193">
              <a:extLst>
                <a:ext uri="{FF2B5EF4-FFF2-40B4-BE49-F238E27FC236}">
                  <a16:creationId xmlns="" xmlns:a16="http://schemas.microsoft.com/office/drawing/2014/main" id="{3EC61E5E-2316-0D45-8571-CB549318E05E}"/>
                </a:ext>
              </a:extLst>
            </p:cNvPr>
            <p:cNvSpPr>
              <a:spLocks noChangeArrowheads="1"/>
            </p:cNvSpPr>
            <p:nvPr/>
          </p:nvSpPr>
          <p:spPr bwMode="auto">
            <a:xfrm>
              <a:off x="8679373" y="-83641"/>
              <a:ext cx="349242" cy="482600"/>
            </a:xfrm>
            <a:custGeom>
              <a:avLst/>
              <a:gdLst>
                <a:gd name="T0" fmla="*/ 516 w 1072"/>
                <a:gd name="T1" fmla="*/ 312 h 1476"/>
                <a:gd name="T2" fmla="*/ 556 w 1072"/>
                <a:gd name="T3" fmla="*/ 328 h 1476"/>
                <a:gd name="T4" fmla="*/ 668 w 1072"/>
                <a:gd name="T5" fmla="*/ 500 h 1476"/>
                <a:gd name="T6" fmla="*/ 752 w 1072"/>
                <a:gd name="T7" fmla="*/ 607 h 1476"/>
                <a:gd name="T8" fmla="*/ 732 w 1072"/>
                <a:gd name="T9" fmla="*/ 319 h 1476"/>
                <a:gd name="T10" fmla="*/ 788 w 1072"/>
                <a:gd name="T11" fmla="*/ 378 h 1476"/>
                <a:gd name="T12" fmla="*/ 839 w 1072"/>
                <a:gd name="T13" fmla="*/ 641 h 1476"/>
                <a:gd name="T14" fmla="*/ 901 w 1072"/>
                <a:gd name="T15" fmla="*/ 866 h 1476"/>
                <a:gd name="T16" fmla="*/ 932 w 1072"/>
                <a:gd name="T17" fmla="*/ 924 h 1476"/>
                <a:gd name="T18" fmla="*/ 959 w 1072"/>
                <a:gd name="T19" fmla="*/ 970 h 1476"/>
                <a:gd name="T20" fmla="*/ 967 w 1072"/>
                <a:gd name="T21" fmla="*/ 927 h 1476"/>
                <a:gd name="T22" fmla="*/ 963 w 1072"/>
                <a:gd name="T23" fmla="*/ 740 h 1476"/>
                <a:gd name="T24" fmla="*/ 906 w 1072"/>
                <a:gd name="T25" fmla="*/ 478 h 1476"/>
                <a:gd name="T26" fmla="*/ 483 w 1072"/>
                <a:gd name="T27" fmla="*/ 177 h 1476"/>
                <a:gd name="T28" fmla="*/ 116 w 1072"/>
                <a:gd name="T29" fmla="*/ 92 h 1476"/>
                <a:gd name="T30" fmla="*/ 76 w 1072"/>
                <a:gd name="T31" fmla="*/ 87 h 1476"/>
                <a:gd name="T32" fmla="*/ 121 w 1072"/>
                <a:gd name="T33" fmla="*/ 317 h 1476"/>
                <a:gd name="T34" fmla="*/ 218 w 1072"/>
                <a:gd name="T35" fmla="*/ 580 h 1476"/>
                <a:gd name="T36" fmla="*/ 323 w 1072"/>
                <a:gd name="T37" fmla="*/ 732 h 1476"/>
                <a:gd name="T38" fmla="*/ 408 w 1072"/>
                <a:gd name="T39" fmla="*/ 810 h 1476"/>
                <a:gd name="T40" fmla="*/ 543 w 1072"/>
                <a:gd name="T41" fmla="*/ 892 h 1476"/>
                <a:gd name="T42" fmla="*/ 713 w 1072"/>
                <a:gd name="T43" fmla="*/ 933 h 1476"/>
                <a:gd name="T44" fmla="*/ 847 w 1072"/>
                <a:gd name="T45" fmla="*/ 964 h 1476"/>
                <a:gd name="T46" fmla="*/ 740 w 1072"/>
                <a:gd name="T47" fmla="*/ 745 h 1476"/>
                <a:gd name="T48" fmla="*/ 705 w 1072"/>
                <a:gd name="T49" fmla="*/ 725 h 1476"/>
                <a:gd name="T50" fmla="*/ 569 w 1072"/>
                <a:gd name="T51" fmla="*/ 715 h 1476"/>
                <a:gd name="T52" fmla="*/ 473 w 1072"/>
                <a:gd name="T53" fmla="*/ 702 h 1476"/>
                <a:gd name="T54" fmla="*/ 675 w 1072"/>
                <a:gd name="T55" fmla="*/ 657 h 1476"/>
                <a:gd name="T56" fmla="*/ 573 w 1072"/>
                <a:gd name="T57" fmla="*/ 531 h 1476"/>
                <a:gd name="T58" fmla="*/ 519 w 1072"/>
                <a:gd name="T59" fmla="*/ 517 h 1476"/>
                <a:gd name="T60" fmla="*/ 391 w 1072"/>
                <a:gd name="T61" fmla="*/ 549 h 1476"/>
                <a:gd name="T62" fmla="*/ 319 w 1072"/>
                <a:gd name="T63" fmla="*/ 543 h 1476"/>
                <a:gd name="T64" fmla="*/ 491 w 1072"/>
                <a:gd name="T65" fmla="*/ 467 h 1476"/>
                <a:gd name="T66" fmla="*/ 418 w 1072"/>
                <a:gd name="T67" fmla="*/ 387 h 1476"/>
                <a:gd name="T68" fmla="*/ 424 w 1072"/>
                <a:gd name="T69" fmla="*/ 380 h 1476"/>
                <a:gd name="T70" fmla="*/ 558 w 1072"/>
                <a:gd name="T71" fmla="*/ 440 h 1476"/>
                <a:gd name="T72" fmla="*/ 892 w 1072"/>
                <a:gd name="T73" fmla="*/ 1090 h 1476"/>
                <a:gd name="T74" fmla="*/ 714 w 1072"/>
                <a:gd name="T75" fmla="*/ 1048 h 1476"/>
                <a:gd name="T76" fmla="*/ 517 w 1072"/>
                <a:gd name="T77" fmla="*/ 1000 h 1476"/>
                <a:gd name="T78" fmla="*/ 331 w 1072"/>
                <a:gd name="T79" fmla="*/ 888 h 1476"/>
                <a:gd name="T80" fmla="*/ 223 w 1072"/>
                <a:gd name="T81" fmla="*/ 779 h 1476"/>
                <a:gd name="T82" fmla="*/ 152 w 1072"/>
                <a:gd name="T83" fmla="*/ 670 h 1476"/>
                <a:gd name="T84" fmla="*/ 31 w 1072"/>
                <a:gd name="T85" fmla="*/ 157 h 1476"/>
                <a:gd name="T86" fmla="*/ 13 w 1072"/>
                <a:gd name="T87" fmla="*/ 77 h 1476"/>
                <a:gd name="T88" fmla="*/ 73 w 1072"/>
                <a:gd name="T89" fmla="*/ 9 h 1476"/>
                <a:gd name="T90" fmla="*/ 178 w 1072"/>
                <a:gd name="T91" fmla="*/ 41 h 1476"/>
                <a:gd name="T92" fmla="*/ 419 w 1072"/>
                <a:gd name="T93" fmla="*/ 91 h 1476"/>
                <a:gd name="T94" fmla="*/ 906 w 1072"/>
                <a:gd name="T95" fmla="*/ 334 h 1476"/>
                <a:gd name="T96" fmla="*/ 1005 w 1072"/>
                <a:gd name="T97" fmla="*/ 546 h 1476"/>
                <a:gd name="T98" fmla="*/ 1037 w 1072"/>
                <a:gd name="T99" fmla="*/ 858 h 1476"/>
                <a:gd name="T100" fmla="*/ 996 w 1072"/>
                <a:gd name="T101" fmla="*/ 1016 h 1476"/>
                <a:gd name="T102" fmla="*/ 995 w 1072"/>
                <a:gd name="T103" fmla="*/ 1078 h 1476"/>
                <a:gd name="T104" fmla="*/ 1070 w 1072"/>
                <a:gd name="T105" fmla="*/ 1393 h 1476"/>
                <a:gd name="T106" fmla="*/ 1066 w 1072"/>
                <a:gd name="T107" fmla="*/ 1453 h 1476"/>
                <a:gd name="T108" fmla="*/ 1045 w 1072"/>
                <a:gd name="T109" fmla="*/ 1474 h 1476"/>
                <a:gd name="T110" fmla="*/ 1020 w 1072"/>
                <a:gd name="T111" fmla="*/ 1458 h 1476"/>
                <a:gd name="T112" fmla="*/ 981 w 1072"/>
                <a:gd name="T113" fmla="*/ 1368 h 1476"/>
                <a:gd name="T114" fmla="*/ 908 w 1072"/>
                <a:gd name="T115" fmla="*/ 1131 h 1476"/>
                <a:gd name="T116" fmla="*/ 892 w 1072"/>
                <a:gd name="T117" fmla="*/ 109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2" h="1476">
                  <a:moveTo>
                    <a:pt x="516" y="312"/>
                  </a:moveTo>
                  <a:lnTo>
                    <a:pt x="516" y="312"/>
                  </a:lnTo>
                  <a:cubicBezTo>
                    <a:pt x="533" y="319"/>
                    <a:pt x="547" y="321"/>
                    <a:pt x="556" y="328"/>
                  </a:cubicBezTo>
                  <a:lnTo>
                    <a:pt x="556" y="328"/>
                  </a:lnTo>
                  <a:cubicBezTo>
                    <a:pt x="612" y="373"/>
                    <a:pt x="650" y="431"/>
                    <a:pt x="668" y="500"/>
                  </a:cubicBezTo>
                  <a:lnTo>
                    <a:pt x="668" y="500"/>
                  </a:lnTo>
                  <a:cubicBezTo>
                    <a:pt x="678" y="540"/>
                    <a:pt x="710" y="587"/>
                    <a:pt x="752" y="607"/>
                  </a:cubicBezTo>
                  <a:lnTo>
                    <a:pt x="752" y="607"/>
                  </a:lnTo>
                  <a:cubicBezTo>
                    <a:pt x="754" y="513"/>
                    <a:pt x="713" y="420"/>
                    <a:pt x="732" y="319"/>
                  </a:cubicBezTo>
                  <a:lnTo>
                    <a:pt x="732" y="319"/>
                  </a:lnTo>
                  <a:cubicBezTo>
                    <a:pt x="766" y="332"/>
                    <a:pt x="778" y="353"/>
                    <a:pt x="788" y="378"/>
                  </a:cubicBezTo>
                  <a:lnTo>
                    <a:pt x="788" y="378"/>
                  </a:lnTo>
                  <a:cubicBezTo>
                    <a:pt x="820" y="463"/>
                    <a:pt x="837" y="552"/>
                    <a:pt x="839" y="641"/>
                  </a:cubicBezTo>
                  <a:lnTo>
                    <a:pt x="839" y="641"/>
                  </a:lnTo>
                  <a:cubicBezTo>
                    <a:pt x="841" y="723"/>
                    <a:pt x="862" y="796"/>
                    <a:pt x="901" y="866"/>
                  </a:cubicBezTo>
                  <a:lnTo>
                    <a:pt x="901" y="866"/>
                  </a:lnTo>
                  <a:cubicBezTo>
                    <a:pt x="910" y="885"/>
                    <a:pt x="921" y="905"/>
                    <a:pt x="932" y="924"/>
                  </a:cubicBezTo>
                  <a:lnTo>
                    <a:pt x="932" y="924"/>
                  </a:lnTo>
                  <a:cubicBezTo>
                    <a:pt x="938" y="936"/>
                    <a:pt x="945" y="947"/>
                    <a:pt x="959" y="970"/>
                  </a:cubicBezTo>
                  <a:lnTo>
                    <a:pt x="959" y="970"/>
                  </a:lnTo>
                  <a:cubicBezTo>
                    <a:pt x="963" y="947"/>
                    <a:pt x="967" y="937"/>
                    <a:pt x="967" y="927"/>
                  </a:cubicBezTo>
                  <a:lnTo>
                    <a:pt x="967" y="927"/>
                  </a:lnTo>
                  <a:cubicBezTo>
                    <a:pt x="966" y="865"/>
                    <a:pt x="969" y="802"/>
                    <a:pt x="963" y="740"/>
                  </a:cubicBezTo>
                  <a:lnTo>
                    <a:pt x="963" y="740"/>
                  </a:lnTo>
                  <a:cubicBezTo>
                    <a:pt x="954" y="651"/>
                    <a:pt x="949" y="558"/>
                    <a:pt x="906" y="478"/>
                  </a:cubicBezTo>
                  <a:lnTo>
                    <a:pt x="906" y="478"/>
                  </a:lnTo>
                  <a:cubicBezTo>
                    <a:pt x="816" y="309"/>
                    <a:pt x="685" y="191"/>
                    <a:pt x="483" y="177"/>
                  </a:cubicBezTo>
                  <a:lnTo>
                    <a:pt x="483" y="177"/>
                  </a:lnTo>
                  <a:cubicBezTo>
                    <a:pt x="357" y="168"/>
                    <a:pt x="232" y="150"/>
                    <a:pt x="116" y="92"/>
                  </a:cubicBezTo>
                  <a:lnTo>
                    <a:pt x="116" y="92"/>
                  </a:lnTo>
                  <a:cubicBezTo>
                    <a:pt x="107" y="86"/>
                    <a:pt x="93" y="89"/>
                    <a:pt x="76" y="87"/>
                  </a:cubicBezTo>
                  <a:lnTo>
                    <a:pt x="76" y="87"/>
                  </a:lnTo>
                  <a:cubicBezTo>
                    <a:pt x="86" y="168"/>
                    <a:pt x="94" y="244"/>
                    <a:pt x="121" y="317"/>
                  </a:cubicBezTo>
                  <a:lnTo>
                    <a:pt x="121" y="317"/>
                  </a:lnTo>
                  <a:cubicBezTo>
                    <a:pt x="152" y="405"/>
                    <a:pt x="186" y="492"/>
                    <a:pt x="218" y="580"/>
                  </a:cubicBezTo>
                  <a:lnTo>
                    <a:pt x="218" y="580"/>
                  </a:lnTo>
                  <a:cubicBezTo>
                    <a:pt x="240" y="640"/>
                    <a:pt x="274" y="691"/>
                    <a:pt x="323" y="732"/>
                  </a:cubicBezTo>
                  <a:lnTo>
                    <a:pt x="323" y="732"/>
                  </a:lnTo>
                  <a:cubicBezTo>
                    <a:pt x="352" y="756"/>
                    <a:pt x="380" y="784"/>
                    <a:pt x="408" y="810"/>
                  </a:cubicBezTo>
                  <a:lnTo>
                    <a:pt x="408" y="810"/>
                  </a:lnTo>
                  <a:cubicBezTo>
                    <a:pt x="447" y="848"/>
                    <a:pt x="491" y="877"/>
                    <a:pt x="543" y="892"/>
                  </a:cubicBezTo>
                  <a:lnTo>
                    <a:pt x="543" y="892"/>
                  </a:lnTo>
                  <a:cubicBezTo>
                    <a:pt x="599" y="908"/>
                    <a:pt x="656" y="920"/>
                    <a:pt x="713" y="933"/>
                  </a:cubicBezTo>
                  <a:lnTo>
                    <a:pt x="713" y="933"/>
                  </a:lnTo>
                  <a:cubicBezTo>
                    <a:pt x="753" y="943"/>
                    <a:pt x="793" y="951"/>
                    <a:pt x="847" y="964"/>
                  </a:cubicBezTo>
                  <a:lnTo>
                    <a:pt x="847" y="964"/>
                  </a:lnTo>
                  <a:cubicBezTo>
                    <a:pt x="808" y="883"/>
                    <a:pt x="775" y="814"/>
                    <a:pt x="740" y="745"/>
                  </a:cubicBezTo>
                  <a:lnTo>
                    <a:pt x="740" y="745"/>
                  </a:lnTo>
                  <a:cubicBezTo>
                    <a:pt x="734" y="735"/>
                    <a:pt x="718" y="726"/>
                    <a:pt x="705" y="725"/>
                  </a:cubicBezTo>
                  <a:lnTo>
                    <a:pt x="705" y="725"/>
                  </a:lnTo>
                  <a:cubicBezTo>
                    <a:pt x="660" y="719"/>
                    <a:pt x="614" y="719"/>
                    <a:pt x="569" y="715"/>
                  </a:cubicBezTo>
                  <a:lnTo>
                    <a:pt x="569" y="715"/>
                  </a:lnTo>
                  <a:cubicBezTo>
                    <a:pt x="537" y="712"/>
                    <a:pt x="505" y="706"/>
                    <a:pt x="473" y="702"/>
                  </a:cubicBezTo>
                  <a:lnTo>
                    <a:pt x="473" y="702"/>
                  </a:lnTo>
                  <a:cubicBezTo>
                    <a:pt x="533" y="656"/>
                    <a:pt x="601" y="658"/>
                    <a:pt x="675" y="657"/>
                  </a:cubicBezTo>
                  <a:lnTo>
                    <a:pt x="675" y="657"/>
                  </a:lnTo>
                  <a:cubicBezTo>
                    <a:pt x="646" y="607"/>
                    <a:pt x="609" y="569"/>
                    <a:pt x="573" y="531"/>
                  </a:cubicBezTo>
                  <a:lnTo>
                    <a:pt x="573" y="531"/>
                  </a:lnTo>
                  <a:cubicBezTo>
                    <a:pt x="556" y="514"/>
                    <a:pt x="540" y="511"/>
                    <a:pt x="519" y="517"/>
                  </a:cubicBezTo>
                  <a:lnTo>
                    <a:pt x="519" y="517"/>
                  </a:lnTo>
                  <a:cubicBezTo>
                    <a:pt x="476" y="529"/>
                    <a:pt x="434" y="540"/>
                    <a:pt x="391" y="549"/>
                  </a:cubicBezTo>
                  <a:lnTo>
                    <a:pt x="391" y="549"/>
                  </a:lnTo>
                  <a:cubicBezTo>
                    <a:pt x="369" y="553"/>
                    <a:pt x="345" y="559"/>
                    <a:pt x="319" y="543"/>
                  </a:cubicBezTo>
                  <a:lnTo>
                    <a:pt x="319" y="543"/>
                  </a:lnTo>
                  <a:cubicBezTo>
                    <a:pt x="372" y="501"/>
                    <a:pt x="434" y="492"/>
                    <a:pt x="491" y="467"/>
                  </a:cubicBezTo>
                  <a:lnTo>
                    <a:pt x="491" y="467"/>
                  </a:lnTo>
                  <a:cubicBezTo>
                    <a:pt x="465" y="439"/>
                    <a:pt x="442" y="413"/>
                    <a:pt x="418" y="387"/>
                  </a:cubicBezTo>
                  <a:lnTo>
                    <a:pt x="418" y="387"/>
                  </a:lnTo>
                  <a:cubicBezTo>
                    <a:pt x="420" y="385"/>
                    <a:pt x="422" y="382"/>
                    <a:pt x="424" y="380"/>
                  </a:cubicBezTo>
                  <a:lnTo>
                    <a:pt x="424" y="380"/>
                  </a:lnTo>
                  <a:cubicBezTo>
                    <a:pt x="468" y="400"/>
                    <a:pt x="511" y="419"/>
                    <a:pt x="558" y="440"/>
                  </a:cubicBezTo>
                  <a:lnTo>
                    <a:pt x="558" y="440"/>
                  </a:lnTo>
                  <a:cubicBezTo>
                    <a:pt x="553" y="393"/>
                    <a:pt x="505" y="368"/>
                    <a:pt x="516" y="312"/>
                  </a:cubicBezTo>
                  <a:close/>
                  <a:moveTo>
                    <a:pt x="892" y="1090"/>
                  </a:moveTo>
                  <a:lnTo>
                    <a:pt x="892" y="1090"/>
                  </a:lnTo>
                  <a:cubicBezTo>
                    <a:pt x="828" y="1075"/>
                    <a:pt x="771" y="1062"/>
                    <a:pt x="714" y="1048"/>
                  </a:cubicBezTo>
                  <a:lnTo>
                    <a:pt x="714" y="1048"/>
                  </a:lnTo>
                  <a:cubicBezTo>
                    <a:pt x="648" y="1033"/>
                    <a:pt x="582" y="1019"/>
                    <a:pt x="517" y="1000"/>
                  </a:cubicBezTo>
                  <a:lnTo>
                    <a:pt x="517" y="1000"/>
                  </a:lnTo>
                  <a:cubicBezTo>
                    <a:pt x="445" y="980"/>
                    <a:pt x="382" y="943"/>
                    <a:pt x="331" y="888"/>
                  </a:cubicBezTo>
                  <a:lnTo>
                    <a:pt x="331" y="888"/>
                  </a:lnTo>
                  <a:cubicBezTo>
                    <a:pt x="296" y="851"/>
                    <a:pt x="255" y="818"/>
                    <a:pt x="223" y="779"/>
                  </a:cubicBezTo>
                  <a:lnTo>
                    <a:pt x="223" y="779"/>
                  </a:lnTo>
                  <a:cubicBezTo>
                    <a:pt x="195" y="746"/>
                    <a:pt x="166" y="709"/>
                    <a:pt x="152" y="670"/>
                  </a:cubicBezTo>
                  <a:lnTo>
                    <a:pt x="152" y="670"/>
                  </a:lnTo>
                  <a:cubicBezTo>
                    <a:pt x="93" y="503"/>
                    <a:pt x="48" y="333"/>
                    <a:pt x="31" y="157"/>
                  </a:cubicBezTo>
                  <a:lnTo>
                    <a:pt x="31" y="157"/>
                  </a:lnTo>
                  <a:cubicBezTo>
                    <a:pt x="29" y="130"/>
                    <a:pt x="21" y="103"/>
                    <a:pt x="13" y="77"/>
                  </a:cubicBezTo>
                  <a:lnTo>
                    <a:pt x="13" y="77"/>
                  </a:lnTo>
                  <a:cubicBezTo>
                    <a:pt x="0" y="30"/>
                    <a:pt x="25" y="0"/>
                    <a:pt x="73" y="9"/>
                  </a:cubicBezTo>
                  <a:lnTo>
                    <a:pt x="73" y="9"/>
                  </a:lnTo>
                  <a:cubicBezTo>
                    <a:pt x="109" y="17"/>
                    <a:pt x="144" y="28"/>
                    <a:pt x="178" y="41"/>
                  </a:cubicBezTo>
                  <a:lnTo>
                    <a:pt x="178" y="41"/>
                  </a:lnTo>
                  <a:cubicBezTo>
                    <a:pt x="256" y="72"/>
                    <a:pt x="335" y="95"/>
                    <a:pt x="419" y="91"/>
                  </a:cubicBezTo>
                  <a:lnTo>
                    <a:pt x="419" y="91"/>
                  </a:lnTo>
                  <a:cubicBezTo>
                    <a:pt x="626" y="83"/>
                    <a:pt x="780" y="181"/>
                    <a:pt x="906" y="334"/>
                  </a:cubicBezTo>
                  <a:lnTo>
                    <a:pt x="906" y="334"/>
                  </a:lnTo>
                  <a:cubicBezTo>
                    <a:pt x="958" y="396"/>
                    <a:pt x="988" y="468"/>
                    <a:pt x="1005" y="546"/>
                  </a:cubicBezTo>
                  <a:lnTo>
                    <a:pt x="1005" y="546"/>
                  </a:lnTo>
                  <a:cubicBezTo>
                    <a:pt x="1027" y="649"/>
                    <a:pt x="1040" y="752"/>
                    <a:pt x="1037" y="858"/>
                  </a:cubicBezTo>
                  <a:lnTo>
                    <a:pt x="1037" y="858"/>
                  </a:lnTo>
                  <a:cubicBezTo>
                    <a:pt x="1036" y="914"/>
                    <a:pt x="1017" y="965"/>
                    <a:pt x="996" y="1016"/>
                  </a:cubicBezTo>
                  <a:lnTo>
                    <a:pt x="996" y="1016"/>
                  </a:lnTo>
                  <a:cubicBezTo>
                    <a:pt x="987" y="1037"/>
                    <a:pt x="987" y="1055"/>
                    <a:pt x="995" y="1078"/>
                  </a:cubicBezTo>
                  <a:lnTo>
                    <a:pt x="995" y="1078"/>
                  </a:lnTo>
                  <a:cubicBezTo>
                    <a:pt x="1030" y="1181"/>
                    <a:pt x="1064" y="1283"/>
                    <a:pt x="1070" y="1393"/>
                  </a:cubicBezTo>
                  <a:lnTo>
                    <a:pt x="1070" y="1393"/>
                  </a:lnTo>
                  <a:cubicBezTo>
                    <a:pt x="1071" y="1413"/>
                    <a:pt x="1070" y="1433"/>
                    <a:pt x="1066" y="1453"/>
                  </a:cubicBezTo>
                  <a:lnTo>
                    <a:pt x="1066" y="1453"/>
                  </a:lnTo>
                  <a:cubicBezTo>
                    <a:pt x="1064" y="1461"/>
                    <a:pt x="1054" y="1473"/>
                    <a:pt x="1045" y="1474"/>
                  </a:cubicBezTo>
                  <a:lnTo>
                    <a:pt x="1045" y="1474"/>
                  </a:lnTo>
                  <a:cubicBezTo>
                    <a:pt x="1038" y="1475"/>
                    <a:pt x="1024" y="1467"/>
                    <a:pt x="1020" y="1458"/>
                  </a:cubicBezTo>
                  <a:lnTo>
                    <a:pt x="1020" y="1458"/>
                  </a:lnTo>
                  <a:cubicBezTo>
                    <a:pt x="1006" y="1429"/>
                    <a:pt x="991" y="1399"/>
                    <a:pt x="981" y="1368"/>
                  </a:cubicBezTo>
                  <a:lnTo>
                    <a:pt x="981" y="1368"/>
                  </a:lnTo>
                  <a:cubicBezTo>
                    <a:pt x="956" y="1289"/>
                    <a:pt x="932" y="1210"/>
                    <a:pt x="908" y="1131"/>
                  </a:cubicBezTo>
                  <a:lnTo>
                    <a:pt x="908" y="1131"/>
                  </a:lnTo>
                  <a:cubicBezTo>
                    <a:pt x="903" y="1114"/>
                    <a:pt x="896" y="1098"/>
                    <a:pt x="892" y="1090"/>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3" name="Freeform 196">
              <a:extLst>
                <a:ext uri="{FF2B5EF4-FFF2-40B4-BE49-F238E27FC236}">
                  <a16:creationId xmlns="" xmlns:a16="http://schemas.microsoft.com/office/drawing/2014/main" id="{D0C23166-A027-874F-90EE-4E6DDFD1056D}"/>
                </a:ext>
              </a:extLst>
            </p:cNvPr>
            <p:cNvSpPr>
              <a:spLocks noChangeArrowheads="1"/>
            </p:cNvSpPr>
            <p:nvPr/>
          </p:nvSpPr>
          <p:spPr bwMode="auto">
            <a:xfrm>
              <a:off x="10157299" y="-10617"/>
              <a:ext cx="250819" cy="439737"/>
            </a:xfrm>
            <a:custGeom>
              <a:avLst/>
              <a:gdLst>
                <a:gd name="T0" fmla="*/ 435 w 769"/>
                <a:gd name="T1" fmla="*/ 700 h 1347"/>
                <a:gd name="T2" fmla="*/ 447 w 769"/>
                <a:gd name="T3" fmla="*/ 715 h 1347"/>
                <a:gd name="T4" fmla="*/ 368 w 769"/>
                <a:gd name="T5" fmla="*/ 781 h 1347"/>
                <a:gd name="T6" fmla="*/ 195 w 769"/>
                <a:gd name="T7" fmla="*/ 1014 h 1347"/>
                <a:gd name="T8" fmla="*/ 179 w 769"/>
                <a:gd name="T9" fmla="*/ 1064 h 1347"/>
                <a:gd name="T10" fmla="*/ 329 w 769"/>
                <a:gd name="T11" fmla="*/ 975 h 1347"/>
                <a:gd name="T12" fmla="*/ 441 w 769"/>
                <a:gd name="T13" fmla="*/ 902 h 1347"/>
                <a:gd name="T14" fmla="*/ 521 w 769"/>
                <a:gd name="T15" fmla="*/ 834 h 1347"/>
                <a:gd name="T16" fmla="*/ 667 w 769"/>
                <a:gd name="T17" fmla="*/ 514 h 1347"/>
                <a:gd name="T18" fmla="*/ 664 w 769"/>
                <a:gd name="T19" fmla="*/ 294 h 1347"/>
                <a:gd name="T20" fmla="*/ 624 w 769"/>
                <a:gd name="T21" fmla="*/ 117 h 1347"/>
                <a:gd name="T22" fmla="*/ 554 w 769"/>
                <a:gd name="T23" fmla="*/ 162 h 1347"/>
                <a:gd name="T24" fmla="*/ 323 w 769"/>
                <a:gd name="T25" fmla="*/ 347 h 1347"/>
                <a:gd name="T26" fmla="*/ 145 w 769"/>
                <a:gd name="T27" fmla="*/ 568 h 1347"/>
                <a:gd name="T28" fmla="*/ 141 w 769"/>
                <a:gd name="T29" fmla="*/ 944 h 1347"/>
                <a:gd name="T30" fmla="*/ 220 w 769"/>
                <a:gd name="T31" fmla="*/ 793 h 1347"/>
                <a:gd name="T32" fmla="*/ 226 w 769"/>
                <a:gd name="T33" fmla="*/ 768 h 1347"/>
                <a:gd name="T34" fmla="*/ 275 w 769"/>
                <a:gd name="T35" fmla="*/ 578 h 1347"/>
                <a:gd name="T36" fmla="*/ 322 w 769"/>
                <a:gd name="T37" fmla="*/ 526 h 1347"/>
                <a:gd name="T38" fmla="*/ 327 w 769"/>
                <a:gd name="T39" fmla="*/ 595 h 1347"/>
                <a:gd name="T40" fmla="*/ 379 w 769"/>
                <a:gd name="T41" fmla="*/ 520 h 1347"/>
                <a:gd name="T42" fmla="*/ 451 w 769"/>
                <a:gd name="T43" fmla="*/ 461 h 1347"/>
                <a:gd name="T44" fmla="*/ 309 w 769"/>
                <a:gd name="T45" fmla="*/ 766 h 1347"/>
                <a:gd name="T46" fmla="*/ 150 w 769"/>
                <a:gd name="T47" fmla="*/ 1141 h 1347"/>
                <a:gd name="T48" fmla="*/ 36 w 769"/>
                <a:gd name="T49" fmla="*/ 1346 h 1347"/>
                <a:gd name="T50" fmla="*/ 115 w 769"/>
                <a:gd name="T51" fmla="*/ 1006 h 1347"/>
                <a:gd name="T52" fmla="*/ 51 w 769"/>
                <a:gd name="T53" fmla="*/ 916 h 1347"/>
                <a:gd name="T54" fmla="*/ 29 w 769"/>
                <a:gd name="T55" fmla="*/ 640 h 1347"/>
                <a:gd name="T56" fmla="*/ 256 w 769"/>
                <a:gd name="T57" fmla="*/ 295 h 1347"/>
                <a:gd name="T58" fmla="*/ 509 w 769"/>
                <a:gd name="T59" fmla="*/ 93 h 1347"/>
                <a:gd name="T60" fmla="*/ 578 w 769"/>
                <a:gd name="T61" fmla="*/ 39 h 1347"/>
                <a:gd name="T62" fmla="*/ 702 w 769"/>
                <a:gd name="T63" fmla="*/ 82 h 1347"/>
                <a:gd name="T64" fmla="*/ 748 w 769"/>
                <a:gd name="T65" fmla="*/ 345 h 1347"/>
                <a:gd name="T66" fmla="*/ 756 w 769"/>
                <a:gd name="T67" fmla="*/ 493 h 1347"/>
                <a:gd name="T68" fmla="*/ 710 w 769"/>
                <a:gd name="T69" fmla="*/ 739 h 1347"/>
                <a:gd name="T70" fmla="*/ 573 w 769"/>
                <a:gd name="T71" fmla="*/ 920 h 1347"/>
                <a:gd name="T72" fmla="*/ 294 w 769"/>
                <a:gd name="T73" fmla="*/ 1115 h 1347"/>
                <a:gd name="T74" fmla="*/ 150 w 769"/>
                <a:gd name="T75" fmla="*/ 114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9" h="1347">
                  <a:moveTo>
                    <a:pt x="435" y="700"/>
                  </a:moveTo>
                  <a:lnTo>
                    <a:pt x="435" y="700"/>
                  </a:lnTo>
                  <a:cubicBezTo>
                    <a:pt x="439" y="705"/>
                    <a:pt x="443" y="710"/>
                    <a:pt x="447" y="715"/>
                  </a:cubicBezTo>
                  <a:lnTo>
                    <a:pt x="447" y="715"/>
                  </a:lnTo>
                  <a:cubicBezTo>
                    <a:pt x="420" y="736"/>
                    <a:pt x="396" y="760"/>
                    <a:pt x="368" y="781"/>
                  </a:cubicBezTo>
                  <a:lnTo>
                    <a:pt x="368" y="781"/>
                  </a:lnTo>
                  <a:cubicBezTo>
                    <a:pt x="287" y="841"/>
                    <a:pt x="225" y="915"/>
                    <a:pt x="195" y="1014"/>
                  </a:cubicBezTo>
                  <a:lnTo>
                    <a:pt x="195" y="1014"/>
                  </a:lnTo>
                  <a:cubicBezTo>
                    <a:pt x="191" y="1028"/>
                    <a:pt x="186" y="1043"/>
                    <a:pt x="179" y="1064"/>
                  </a:cubicBezTo>
                  <a:lnTo>
                    <a:pt x="179" y="1064"/>
                  </a:lnTo>
                  <a:cubicBezTo>
                    <a:pt x="235" y="1029"/>
                    <a:pt x="278" y="991"/>
                    <a:pt x="329" y="975"/>
                  </a:cubicBezTo>
                  <a:lnTo>
                    <a:pt x="329" y="975"/>
                  </a:lnTo>
                  <a:cubicBezTo>
                    <a:pt x="376" y="960"/>
                    <a:pt x="408" y="932"/>
                    <a:pt x="441" y="902"/>
                  </a:cubicBezTo>
                  <a:lnTo>
                    <a:pt x="441" y="902"/>
                  </a:lnTo>
                  <a:cubicBezTo>
                    <a:pt x="468" y="879"/>
                    <a:pt x="494" y="856"/>
                    <a:pt x="521" y="834"/>
                  </a:cubicBezTo>
                  <a:lnTo>
                    <a:pt x="521" y="834"/>
                  </a:lnTo>
                  <a:cubicBezTo>
                    <a:pt x="621" y="751"/>
                    <a:pt x="660" y="639"/>
                    <a:pt x="667" y="514"/>
                  </a:cubicBezTo>
                  <a:lnTo>
                    <a:pt x="667" y="514"/>
                  </a:lnTo>
                  <a:cubicBezTo>
                    <a:pt x="670" y="441"/>
                    <a:pt x="664" y="368"/>
                    <a:pt x="664" y="294"/>
                  </a:cubicBezTo>
                  <a:lnTo>
                    <a:pt x="664" y="294"/>
                  </a:lnTo>
                  <a:cubicBezTo>
                    <a:pt x="664" y="234"/>
                    <a:pt x="641" y="182"/>
                    <a:pt x="624" y="117"/>
                  </a:cubicBezTo>
                  <a:lnTo>
                    <a:pt x="624" y="117"/>
                  </a:lnTo>
                  <a:cubicBezTo>
                    <a:pt x="597" y="134"/>
                    <a:pt x="574" y="146"/>
                    <a:pt x="554" y="162"/>
                  </a:cubicBezTo>
                  <a:lnTo>
                    <a:pt x="554" y="162"/>
                  </a:lnTo>
                  <a:cubicBezTo>
                    <a:pt x="476" y="223"/>
                    <a:pt x="399" y="283"/>
                    <a:pt x="323" y="347"/>
                  </a:cubicBezTo>
                  <a:lnTo>
                    <a:pt x="323" y="347"/>
                  </a:lnTo>
                  <a:cubicBezTo>
                    <a:pt x="250" y="409"/>
                    <a:pt x="188" y="481"/>
                    <a:pt x="145" y="568"/>
                  </a:cubicBezTo>
                  <a:lnTo>
                    <a:pt x="145" y="568"/>
                  </a:lnTo>
                  <a:cubicBezTo>
                    <a:pt x="85" y="690"/>
                    <a:pt x="83" y="813"/>
                    <a:pt x="141" y="944"/>
                  </a:cubicBezTo>
                  <a:lnTo>
                    <a:pt x="141" y="944"/>
                  </a:lnTo>
                  <a:cubicBezTo>
                    <a:pt x="169" y="890"/>
                    <a:pt x="195" y="842"/>
                    <a:pt x="220" y="793"/>
                  </a:cubicBezTo>
                  <a:lnTo>
                    <a:pt x="220" y="793"/>
                  </a:lnTo>
                  <a:cubicBezTo>
                    <a:pt x="224" y="786"/>
                    <a:pt x="227" y="776"/>
                    <a:pt x="226" y="768"/>
                  </a:cubicBezTo>
                  <a:lnTo>
                    <a:pt x="226" y="768"/>
                  </a:lnTo>
                  <a:cubicBezTo>
                    <a:pt x="219" y="698"/>
                    <a:pt x="250" y="639"/>
                    <a:pt x="275" y="578"/>
                  </a:cubicBezTo>
                  <a:lnTo>
                    <a:pt x="275" y="578"/>
                  </a:lnTo>
                  <a:cubicBezTo>
                    <a:pt x="284" y="558"/>
                    <a:pt x="293" y="536"/>
                    <a:pt x="322" y="526"/>
                  </a:cubicBezTo>
                  <a:lnTo>
                    <a:pt x="322" y="526"/>
                  </a:lnTo>
                  <a:cubicBezTo>
                    <a:pt x="323" y="547"/>
                    <a:pt x="324" y="565"/>
                    <a:pt x="327" y="595"/>
                  </a:cubicBezTo>
                  <a:lnTo>
                    <a:pt x="327" y="595"/>
                  </a:lnTo>
                  <a:cubicBezTo>
                    <a:pt x="348" y="564"/>
                    <a:pt x="363" y="542"/>
                    <a:pt x="379" y="520"/>
                  </a:cubicBezTo>
                  <a:lnTo>
                    <a:pt x="379" y="520"/>
                  </a:lnTo>
                  <a:cubicBezTo>
                    <a:pt x="395" y="499"/>
                    <a:pt x="410" y="474"/>
                    <a:pt x="451" y="461"/>
                  </a:cubicBezTo>
                  <a:lnTo>
                    <a:pt x="451" y="461"/>
                  </a:lnTo>
                  <a:cubicBezTo>
                    <a:pt x="401" y="568"/>
                    <a:pt x="357" y="663"/>
                    <a:pt x="309" y="766"/>
                  </a:cubicBezTo>
                  <a:lnTo>
                    <a:pt x="309" y="766"/>
                  </a:lnTo>
                  <a:cubicBezTo>
                    <a:pt x="357" y="741"/>
                    <a:pt x="396" y="721"/>
                    <a:pt x="435" y="700"/>
                  </a:cubicBezTo>
                  <a:close/>
                  <a:moveTo>
                    <a:pt x="150" y="1141"/>
                  </a:moveTo>
                  <a:lnTo>
                    <a:pt x="150" y="1141"/>
                  </a:lnTo>
                  <a:cubicBezTo>
                    <a:pt x="110" y="1209"/>
                    <a:pt x="98" y="1286"/>
                    <a:pt x="36" y="1346"/>
                  </a:cubicBezTo>
                  <a:lnTo>
                    <a:pt x="36" y="1346"/>
                  </a:lnTo>
                  <a:cubicBezTo>
                    <a:pt x="31" y="1219"/>
                    <a:pt x="77" y="1113"/>
                    <a:pt x="115" y="1006"/>
                  </a:cubicBezTo>
                  <a:lnTo>
                    <a:pt x="115" y="1006"/>
                  </a:lnTo>
                  <a:cubicBezTo>
                    <a:pt x="93" y="975"/>
                    <a:pt x="69" y="947"/>
                    <a:pt x="51" y="916"/>
                  </a:cubicBezTo>
                  <a:lnTo>
                    <a:pt x="51" y="916"/>
                  </a:lnTo>
                  <a:cubicBezTo>
                    <a:pt x="0" y="828"/>
                    <a:pt x="4" y="734"/>
                    <a:pt x="29" y="640"/>
                  </a:cubicBezTo>
                  <a:lnTo>
                    <a:pt x="29" y="640"/>
                  </a:lnTo>
                  <a:cubicBezTo>
                    <a:pt x="66" y="500"/>
                    <a:pt x="149" y="388"/>
                    <a:pt x="256" y="295"/>
                  </a:cubicBezTo>
                  <a:lnTo>
                    <a:pt x="256" y="295"/>
                  </a:lnTo>
                  <a:cubicBezTo>
                    <a:pt x="337" y="224"/>
                    <a:pt x="424" y="160"/>
                    <a:pt x="509" y="93"/>
                  </a:cubicBezTo>
                  <a:lnTo>
                    <a:pt x="509" y="93"/>
                  </a:lnTo>
                  <a:cubicBezTo>
                    <a:pt x="531" y="74"/>
                    <a:pt x="554" y="56"/>
                    <a:pt x="578" y="39"/>
                  </a:cubicBezTo>
                  <a:lnTo>
                    <a:pt x="578" y="39"/>
                  </a:lnTo>
                  <a:cubicBezTo>
                    <a:pt x="628" y="2"/>
                    <a:pt x="679" y="0"/>
                    <a:pt x="702" y="82"/>
                  </a:cubicBezTo>
                  <a:lnTo>
                    <a:pt x="702" y="82"/>
                  </a:lnTo>
                  <a:cubicBezTo>
                    <a:pt x="727" y="167"/>
                    <a:pt x="752" y="253"/>
                    <a:pt x="748" y="345"/>
                  </a:cubicBezTo>
                  <a:lnTo>
                    <a:pt x="748" y="345"/>
                  </a:lnTo>
                  <a:cubicBezTo>
                    <a:pt x="745" y="395"/>
                    <a:pt x="750" y="445"/>
                    <a:pt x="756" y="493"/>
                  </a:cubicBezTo>
                  <a:lnTo>
                    <a:pt x="756" y="493"/>
                  </a:lnTo>
                  <a:cubicBezTo>
                    <a:pt x="768" y="581"/>
                    <a:pt x="735" y="659"/>
                    <a:pt x="710" y="739"/>
                  </a:cubicBezTo>
                  <a:lnTo>
                    <a:pt x="710" y="739"/>
                  </a:lnTo>
                  <a:cubicBezTo>
                    <a:pt x="685" y="815"/>
                    <a:pt x="635" y="870"/>
                    <a:pt x="573" y="920"/>
                  </a:cubicBezTo>
                  <a:lnTo>
                    <a:pt x="573" y="920"/>
                  </a:lnTo>
                  <a:cubicBezTo>
                    <a:pt x="485" y="992"/>
                    <a:pt x="397" y="1063"/>
                    <a:pt x="294" y="1115"/>
                  </a:cubicBezTo>
                  <a:lnTo>
                    <a:pt x="294" y="1115"/>
                  </a:lnTo>
                  <a:cubicBezTo>
                    <a:pt x="251" y="1137"/>
                    <a:pt x="206" y="1159"/>
                    <a:pt x="150" y="1141"/>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4" name="Freeform 197">
              <a:extLst>
                <a:ext uri="{FF2B5EF4-FFF2-40B4-BE49-F238E27FC236}">
                  <a16:creationId xmlns="" xmlns:a16="http://schemas.microsoft.com/office/drawing/2014/main" id="{D871659D-4A47-A242-B3C0-A7E38C472C90}"/>
                </a:ext>
              </a:extLst>
            </p:cNvPr>
            <p:cNvSpPr>
              <a:spLocks noChangeArrowheads="1"/>
            </p:cNvSpPr>
            <p:nvPr/>
          </p:nvSpPr>
          <p:spPr bwMode="auto">
            <a:xfrm>
              <a:off x="11774923" y="6469549"/>
              <a:ext cx="377816" cy="315911"/>
            </a:xfrm>
            <a:custGeom>
              <a:avLst/>
              <a:gdLst>
                <a:gd name="T0" fmla="*/ 636 w 1155"/>
                <a:gd name="T1" fmla="*/ 549 h 965"/>
                <a:gd name="T2" fmla="*/ 640 w 1155"/>
                <a:gd name="T3" fmla="*/ 567 h 965"/>
                <a:gd name="T4" fmla="*/ 541 w 1155"/>
                <a:gd name="T5" fmla="*/ 593 h 965"/>
                <a:gd name="T6" fmla="*/ 285 w 1155"/>
                <a:gd name="T7" fmla="*/ 731 h 965"/>
                <a:gd name="T8" fmla="*/ 249 w 1155"/>
                <a:gd name="T9" fmla="*/ 769 h 965"/>
                <a:gd name="T10" fmla="*/ 422 w 1155"/>
                <a:gd name="T11" fmla="*/ 752 h 965"/>
                <a:gd name="T12" fmla="*/ 555 w 1155"/>
                <a:gd name="T13" fmla="*/ 734 h 965"/>
                <a:gd name="T14" fmla="*/ 656 w 1155"/>
                <a:gd name="T15" fmla="*/ 707 h 965"/>
                <a:gd name="T16" fmla="*/ 924 w 1155"/>
                <a:gd name="T17" fmla="*/ 479 h 965"/>
                <a:gd name="T18" fmla="*/ 1016 w 1155"/>
                <a:gd name="T19" fmla="*/ 280 h 965"/>
                <a:gd name="T20" fmla="*/ 1055 w 1155"/>
                <a:gd name="T21" fmla="*/ 103 h 965"/>
                <a:gd name="T22" fmla="*/ 973 w 1155"/>
                <a:gd name="T23" fmla="*/ 112 h 965"/>
                <a:gd name="T24" fmla="*/ 685 w 1155"/>
                <a:gd name="T25" fmla="*/ 182 h 965"/>
                <a:gd name="T26" fmla="*/ 430 w 1155"/>
                <a:gd name="T27" fmla="*/ 306 h 965"/>
                <a:gd name="T28" fmla="*/ 265 w 1155"/>
                <a:gd name="T29" fmla="*/ 644 h 965"/>
                <a:gd name="T30" fmla="*/ 401 w 1155"/>
                <a:gd name="T31" fmla="*/ 542 h 965"/>
                <a:gd name="T32" fmla="*/ 418 w 1155"/>
                <a:gd name="T33" fmla="*/ 521 h 965"/>
                <a:gd name="T34" fmla="*/ 543 w 1155"/>
                <a:gd name="T35" fmla="*/ 371 h 965"/>
                <a:gd name="T36" fmla="*/ 607 w 1155"/>
                <a:gd name="T37" fmla="*/ 344 h 965"/>
                <a:gd name="T38" fmla="*/ 582 w 1155"/>
                <a:gd name="T39" fmla="*/ 407 h 965"/>
                <a:gd name="T40" fmla="*/ 662 w 1155"/>
                <a:gd name="T41" fmla="*/ 362 h 965"/>
                <a:gd name="T42" fmla="*/ 752 w 1155"/>
                <a:gd name="T43" fmla="*/ 340 h 965"/>
                <a:gd name="T44" fmla="*/ 493 w 1155"/>
                <a:gd name="T45" fmla="*/ 555 h 965"/>
                <a:gd name="T46" fmla="*/ 190 w 1155"/>
                <a:gd name="T47" fmla="*/ 827 h 965"/>
                <a:gd name="T48" fmla="*/ 0 w 1155"/>
                <a:gd name="T49" fmla="*/ 964 h 965"/>
                <a:gd name="T50" fmla="*/ 215 w 1155"/>
                <a:gd name="T51" fmla="*/ 689 h 965"/>
                <a:gd name="T52" fmla="*/ 196 w 1155"/>
                <a:gd name="T53" fmla="*/ 581 h 965"/>
                <a:gd name="T54" fmla="*/ 294 w 1155"/>
                <a:gd name="T55" fmla="*/ 321 h 965"/>
                <a:gd name="T56" fmla="*/ 646 w 1155"/>
                <a:gd name="T57" fmla="*/ 107 h 965"/>
                <a:gd name="T58" fmla="*/ 961 w 1155"/>
                <a:gd name="T59" fmla="*/ 31 h 965"/>
                <a:gd name="T60" fmla="*/ 1047 w 1155"/>
                <a:gd name="T61" fmla="*/ 11 h 965"/>
                <a:gd name="T62" fmla="*/ 1141 w 1155"/>
                <a:gd name="T63" fmla="*/ 103 h 965"/>
                <a:gd name="T64" fmla="*/ 1070 w 1155"/>
                <a:gd name="T65" fmla="*/ 361 h 965"/>
                <a:gd name="T66" fmla="*/ 1015 w 1155"/>
                <a:gd name="T67" fmla="*/ 499 h 965"/>
                <a:gd name="T68" fmla="*/ 868 w 1155"/>
                <a:gd name="T69" fmla="*/ 701 h 965"/>
                <a:gd name="T70" fmla="*/ 667 w 1155"/>
                <a:gd name="T71" fmla="*/ 807 h 965"/>
                <a:gd name="T72" fmla="*/ 331 w 1155"/>
                <a:gd name="T73" fmla="*/ 865 h 965"/>
                <a:gd name="T74" fmla="*/ 190 w 1155"/>
                <a:gd name="T75" fmla="*/ 82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5" h="965">
                  <a:moveTo>
                    <a:pt x="636" y="549"/>
                  </a:moveTo>
                  <a:lnTo>
                    <a:pt x="636" y="549"/>
                  </a:lnTo>
                  <a:cubicBezTo>
                    <a:pt x="637" y="555"/>
                    <a:pt x="639" y="561"/>
                    <a:pt x="640" y="567"/>
                  </a:cubicBezTo>
                  <a:lnTo>
                    <a:pt x="640" y="567"/>
                  </a:lnTo>
                  <a:cubicBezTo>
                    <a:pt x="607" y="576"/>
                    <a:pt x="574" y="587"/>
                    <a:pt x="541" y="593"/>
                  </a:cubicBezTo>
                  <a:lnTo>
                    <a:pt x="541" y="593"/>
                  </a:lnTo>
                  <a:cubicBezTo>
                    <a:pt x="441" y="613"/>
                    <a:pt x="354" y="654"/>
                    <a:pt x="285" y="731"/>
                  </a:cubicBezTo>
                  <a:lnTo>
                    <a:pt x="285" y="731"/>
                  </a:lnTo>
                  <a:cubicBezTo>
                    <a:pt x="275" y="742"/>
                    <a:pt x="265" y="752"/>
                    <a:pt x="249" y="769"/>
                  </a:cubicBezTo>
                  <a:lnTo>
                    <a:pt x="249" y="769"/>
                  </a:lnTo>
                  <a:cubicBezTo>
                    <a:pt x="314" y="762"/>
                    <a:pt x="370" y="746"/>
                    <a:pt x="422" y="752"/>
                  </a:cubicBezTo>
                  <a:lnTo>
                    <a:pt x="422" y="752"/>
                  </a:lnTo>
                  <a:cubicBezTo>
                    <a:pt x="471" y="759"/>
                    <a:pt x="512" y="747"/>
                    <a:pt x="555" y="734"/>
                  </a:cubicBezTo>
                  <a:lnTo>
                    <a:pt x="555" y="734"/>
                  </a:lnTo>
                  <a:cubicBezTo>
                    <a:pt x="589" y="725"/>
                    <a:pt x="622" y="716"/>
                    <a:pt x="656" y="707"/>
                  </a:cubicBezTo>
                  <a:lnTo>
                    <a:pt x="656" y="707"/>
                  </a:lnTo>
                  <a:cubicBezTo>
                    <a:pt x="783" y="674"/>
                    <a:pt x="865" y="589"/>
                    <a:pt x="924" y="479"/>
                  </a:cubicBezTo>
                  <a:lnTo>
                    <a:pt x="924" y="479"/>
                  </a:lnTo>
                  <a:cubicBezTo>
                    <a:pt x="959" y="415"/>
                    <a:pt x="985" y="346"/>
                    <a:pt x="1016" y="280"/>
                  </a:cubicBezTo>
                  <a:lnTo>
                    <a:pt x="1016" y="280"/>
                  </a:lnTo>
                  <a:cubicBezTo>
                    <a:pt x="1041" y="226"/>
                    <a:pt x="1043" y="168"/>
                    <a:pt x="1055" y="103"/>
                  </a:cubicBezTo>
                  <a:lnTo>
                    <a:pt x="1055" y="103"/>
                  </a:lnTo>
                  <a:cubicBezTo>
                    <a:pt x="1023" y="107"/>
                    <a:pt x="997" y="107"/>
                    <a:pt x="973" y="112"/>
                  </a:cubicBezTo>
                  <a:lnTo>
                    <a:pt x="973" y="112"/>
                  </a:lnTo>
                  <a:cubicBezTo>
                    <a:pt x="877" y="135"/>
                    <a:pt x="780" y="156"/>
                    <a:pt x="685" y="182"/>
                  </a:cubicBezTo>
                  <a:lnTo>
                    <a:pt x="685" y="182"/>
                  </a:lnTo>
                  <a:cubicBezTo>
                    <a:pt x="592" y="206"/>
                    <a:pt x="505" y="246"/>
                    <a:pt x="430" y="306"/>
                  </a:cubicBezTo>
                  <a:lnTo>
                    <a:pt x="430" y="306"/>
                  </a:lnTo>
                  <a:cubicBezTo>
                    <a:pt x="323" y="391"/>
                    <a:pt x="269" y="501"/>
                    <a:pt x="265" y="644"/>
                  </a:cubicBezTo>
                  <a:lnTo>
                    <a:pt x="265" y="644"/>
                  </a:lnTo>
                  <a:cubicBezTo>
                    <a:pt x="314" y="608"/>
                    <a:pt x="358" y="575"/>
                    <a:pt x="401" y="542"/>
                  </a:cubicBezTo>
                  <a:lnTo>
                    <a:pt x="401" y="542"/>
                  </a:lnTo>
                  <a:cubicBezTo>
                    <a:pt x="408" y="537"/>
                    <a:pt x="415" y="529"/>
                    <a:pt x="418" y="521"/>
                  </a:cubicBezTo>
                  <a:lnTo>
                    <a:pt x="418" y="521"/>
                  </a:lnTo>
                  <a:cubicBezTo>
                    <a:pt x="441" y="455"/>
                    <a:pt x="494" y="414"/>
                    <a:pt x="543" y="371"/>
                  </a:cubicBezTo>
                  <a:lnTo>
                    <a:pt x="543" y="371"/>
                  </a:lnTo>
                  <a:cubicBezTo>
                    <a:pt x="559" y="355"/>
                    <a:pt x="578" y="340"/>
                    <a:pt x="607" y="344"/>
                  </a:cubicBezTo>
                  <a:lnTo>
                    <a:pt x="607" y="344"/>
                  </a:lnTo>
                  <a:cubicBezTo>
                    <a:pt x="600" y="363"/>
                    <a:pt x="593" y="380"/>
                    <a:pt x="582" y="407"/>
                  </a:cubicBezTo>
                  <a:lnTo>
                    <a:pt x="582" y="407"/>
                  </a:lnTo>
                  <a:cubicBezTo>
                    <a:pt x="615" y="389"/>
                    <a:pt x="638" y="375"/>
                    <a:pt x="662" y="362"/>
                  </a:cubicBezTo>
                  <a:lnTo>
                    <a:pt x="662" y="362"/>
                  </a:lnTo>
                  <a:cubicBezTo>
                    <a:pt x="685" y="350"/>
                    <a:pt x="709" y="334"/>
                    <a:pt x="752" y="340"/>
                  </a:cubicBezTo>
                  <a:lnTo>
                    <a:pt x="752" y="340"/>
                  </a:lnTo>
                  <a:cubicBezTo>
                    <a:pt x="661" y="415"/>
                    <a:pt x="581" y="483"/>
                    <a:pt x="493" y="555"/>
                  </a:cubicBezTo>
                  <a:lnTo>
                    <a:pt x="493" y="555"/>
                  </a:lnTo>
                  <a:cubicBezTo>
                    <a:pt x="547" y="553"/>
                    <a:pt x="592" y="551"/>
                    <a:pt x="636" y="549"/>
                  </a:cubicBezTo>
                  <a:close/>
                  <a:moveTo>
                    <a:pt x="190" y="827"/>
                  </a:moveTo>
                  <a:lnTo>
                    <a:pt x="190" y="827"/>
                  </a:lnTo>
                  <a:cubicBezTo>
                    <a:pt x="125" y="870"/>
                    <a:pt x="81" y="936"/>
                    <a:pt x="0" y="964"/>
                  </a:cubicBezTo>
                  <a:lnTo>
                    <a:pt x="0" y="964"/>
                  </a:lnTo>
                  <a:cubicBezTo>
                    <a:pt x="49" y="847"/>
                    <a:pt x="136" y="770"/>
                    <a:pt x="215" y="689"/>
                  </a:cubicBezTo>
                  <a:lnTo>
                    <a:pt x="215" y="689"/>
                  </a:lnTo>
                  <a:cubicBezTo>
                    <a:pt x="209" y="653"/>
                    <a:pt x="199" y="617"/>
                    <a:pt x="196" y="581"/>
                  </a:cubicBezTo>
                  <a:lnTo>
                    <a:pt x="196" y="581"/>
                  </a:lnTo>
                  <a:cubicBezTo>
                    <a:pt x="188" y="479"/>
                    <a:pt x="231" y="396"/>
                    <a:pt x="294" y="321"/>
                  </a:cubicBezTo>
                  <a:lnTo>
                    <a:pt x="294" y="321"/>
                  </a:lnTo>
                  <a:cubicBezTo>
                    <a:pt x="388" y="211"/>
                    <a:pt x="509" y="145"/>
                    <a:pt x="646" y="107"/>
                  </a:cubicBezTo>
                  <a:lnTo>
                    <a:pt x="646" y="107"/>
                  </a:lnTo>
                  <a:cubicBezTo>
                    <a:pt x="750" y="77"/>
                    <a:pt x="856" y="56"/>
                    <a:pt x="961" y="31"/>
                  </a:cubicBezTo>
                  <a:lnTo>
                    <a:pt x="961" y="31"/>
                  </a:lnTo>
                  <a:cubicBezTo>
                    <a:pt x="989" y="24"/>
                    <a:pt x="1018" y="17"/>
                    <a:pt x="1047" y="11"/>
                  </a:cubicBezTo>
                  <a:lnTo>
                    <a:pt x="1047" y="11"/>
                  </a:lnTo>
                  <a:cubicBezTo>
                    <a:pt x="1108" y="0"/>
                    <a:pt x="1154" y="19"/>
                    <a:pt x="1141" y="103"/>
                  </a:cubicBezTo>
                  <a:lnTo>
                    <a:pt x="1141" y="103"/>
                  </a:lnTo>
                  <a:cubicBezTo>
                    <a:pt x="1127" y="191"/>
                    <a:pt x="1113" y="280"/>
                    <a:pt x="1070" y="361"/>
                  </a:cubicBezTo>
                  <a:lnTo>
                    <a:pt x="1070" y="361"/>
                  </a:lnTo>
                  <a:cubicBezTo>
                    <a:pt x="1047" y="405"/>
                    <a:pt x="1029" y="452"/>
                    <a:pt x="1015" y="499"/>
                  </a:cubicBezTo>
                  <a:lnTo>
                    <a:pt x="1015" y="499"/>
                  </a:lnTo>
                  <a:cubicBezTo>
                    <a:pt x="987" y="583"/>
                    <a:pt x="925" y="640"/>
                    <a:pt x="868" y="701"/>
                  </a:cubicBezTo>
                  <a:lnTo>
                    <a:pt x="868" y="701"/>
                  </a:lnTo>
                  <a:cubicBezTo>
                    <a:pt x="813" y="759"/>
                    <a:pt x="744" y="788"/>
                    <a:pt x="667" y="807"/>
                  </a:cubicBezTo>
                  <a:lnTo>
                    <a:pt x="667" y="807"/>
                  </a:lnTo>
                  <a:cubicBezTo>
                    <a:pt x="556" y="835"/>
                    <a:pt x="446" y="861"/>
                    <a:pt x="331" y="865"/>
                  </a:cubicBezTo>
                  <a:lnTo>
                    <a:pt x="331" y="865"/>
                  </a:lnTo>
                  <a:cubicBezTo>
                    <a:pt x="283" y="866"/>
                    <a:pt x="233" y="867"/>
                    <a:pt x="190" y="827"/>
                  </a:cubicBezTo>
                  <a:close/>
                </a:path>
              </a:pathLst>
            </a:custGeom>
            <a:solidFill>
              <a:schemeClr val="accent4"/>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5" name="Freeform 198">
              <a:extLst>
                <a:ext uri="{FF2B5EF4-FFF2-40B4-BE49-F238E27FC236}">
                  <a16:creationId xmlns="" xmlns:a16="http://schemas.microsoft.com/office/drawing/2014/main" id="{670D5711-388B-6F43-92B2-13F33CBF47E6}"/>
                </a:ext>
              </a:extLst>
            </p:cNvPr>
            <p:cNvSpPr>
              <a:spLocks noChangeArrowheads="1"/>
            </p:cNvSpPr>
            <p:nvPr/>
          </p:nvSpPr>
          <p:spPr bwMode="auto">
            <a:xfrm>
              <a:off x="9687411" y="852983"/>
              <a:ext cx="376229" cy="317499"/>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6" name="Freeform 200">
              <a:extLst>
                <a:ext uri="{FF2B5EF4-FFF2-40B4-BE49-F238E27FC236}">
                  <a16:creationId xmlns="" xmlns:a16="http://schemas.microsoft.com/office/drawing/2014/main" id="{B4594CF9-C610-974E-9C8F-EF9D0AF38EB9}"/>
                </a:ext>
              </a:extLst>
            </p:cNvPr>
            <p:cNvSpPr>
              <a:spLocks noChangeArrowheads="1"/>
            </p:cNvSpPr>
            <p:nvPr/>
          </p:nvSpPr>
          <p:spPr bwMode="auto">
            <a:xfrm>
              <a:off x="12094002" y="4104178"/>
              <a:ext cx="185734" cy="493711"/>
            </a:xfrm>
            <a:custGeom>
              <a:avLst/>
              <a:gdLst>
                <a:gd name="T0" fmla="*/ 386 w 568"/>
                <a:gd name="T1" fmla="*/ 1510 h 1511"/>
                <a:gd name="T2" fmla="*/ 386 w 568"/>
                <a:gd name="T3" fmla="*/ 1510 h 1511"/>
                <a:gd name="T4" fmla="*/ 300 w 568"/>
                <a:gd name="T5" fmla="*/ 1357 h 1511"/>
                <a:gd name="T6" fmla="*/ 300 w 568"/>
                <a:gd name="T7" fmla="*/ 1357 h 1511"/>
                <a:gd name="T8" fmla="*/ 284 w 568"/>
                <a:gd name="T9" fmla="*/ 1171 h 1511"/>
                <a:gd name="T10" fmla="*/ 284 w 568"/>
                <a:gd name="T11" fmla="*/ 1171 h 1511"/>
                <a:gd name="T12" fmla="*/ 259 w 568"/>
                <a:gd name="T13" fmla="*/ 1106 h 1511"/>
                <a:gd name="T14" fmla="*/ 259 w 568"/>
                <a:gd name="T15" fmla="*/ 1106 h 1511"/>
                <a:gd name="T16" fmla="*/ 50 w 568"/>
                <a:gd name="T17" fmla="*/ 689 h 1511"/>
                <a:gd name="T18" fmla="*/ 50 w 568"/>
                <a:gd name="T19" fmla="*/ 689 h 1511"/>
                <a:gd name="T20" fmla="*/ 18 w 568"/>
                <a:gd name="T21" fmla="*/ 505 h 1511"/>
                <a:gd name="T22" fmla="*/ 18 w 568"/>
                <a:gd name="T23" fmla="*/ 505 h 1511"/>
                <a:gd name="T24" fmla="*/ 97 w 568"/>
                <a:gd name="T25" fmla="*/ 157 h 1511"/>
                <a:gd name="T26" fmla="*/ 97 w 568"/>
                <a:gd name="T27" fmla="*/ 157 h 1511"/>
                <a:gd name="T28" fmla="*/ 169 w 568"/>
                <a:gd name="T29" fmla="*/ 34 h 1511"/>
                <a:gd name="T30" fmla="*/ 169 w 568"/>
                <a:gd name="T31" fmla="*/ 34 h 1511"/>
                <a:gd name="T32" fmla="*/ 237 w 568"/>
                <a:gd name="T33" fmla="*/ 32 h 1511"/>
                <a:gd name="T34" fmla="*/ 237 w 568"/>
                <a:gd name="T35" fmla="*/ 32 h 1511"/>
                <a:gd name="T36" fmla="*/ 293 w 568"/>
                <a:gd name="T37" fmla="*/ 97 h 1511"/>
                <a:gd name="T38" fmla="*/ 293 w 568"/>
                <a:gd name="T39" fmla="*/ 97 h 1511"/>
                <a:gd name="T40" fmla="*/ 511 w 568"/>
                <a:gd name="T41" fmla="*/ 448 h 1511"/>
                <a:gd name="T42" fmla="*/ 511 w 568"/>
                <a:gd name="T43" fmla="*/ 448 h 1511"/>
                <a:gd name="T44" fmla="*/ 534 w 568"/>
                <a:gd name="T45" fmla="*/ 859 h 1511"/>
                <a:gd name="T46" fmla="*/ 534 w 568"/>
                <a:gd name="T47" fmla="*/ 859 h 1511"/>
                <a:gd name="T48" fmla="*/ 445 w 568"/>
                <a:gd name="T49" fmla="*/ 1192 h 1511"/>
                <a:gd name="T50" fmla="*/ 445 w 568"/>
                <a:gd name="T51" fmla="*/ 1192 h 1511"/>
                <a:gd name="T52" fmla="*/ 408 w 568"/>
                <a:gd name="T53" fmla="*/ 1257 h 1511"/>
                <a:gd name="T54" fmla="*/ 408 w 568"/>
                <a:gd name="T55" fmla="*/ 1257 h 1511"/>
                <a:gd name="T56" fmla="*/ 382 w 568"/>
                <a:gd name="T57" fmla="*/ 1144 h 1511"/>
                <a:gd name="T58" fmla="*/ 382 w 568"/>
                <a:gd name="T59" fmla="*/ 1144 h 1511"/>
                <a:gd name="T60" fmla="*/ 430 w 568"/>
                <a:gd name="T61" fmla="*/ 908 h 1511"/>
                <a:gd name="T62" fmla="*/ 430 w 568"/>
                <a:gd name="T63" fmla="*/ 908 h 1511"/>
                <a:gd name="T64" fmla="*/ 456 w 568"/>
                <a:gd name="T65" fmla="*/ 576 h 1511"/>
                <a:gd name="T66" fmla="*/ 456 w 568"/>
                <a:gd name="T67" fmla="*/ 576 h 1511"/>
                <a:gd name="T68" fmla="*/ 217 w 568"/>
                <a:gd name="T69" fmla="*/ 112 h 1511"/>
                <a:gd name="T70" fmla="*/ 217 w 568"/>
                <a:gd name="T71" fmla="*/ 112 h 1511"/>
                <a:gd name="T72" fmla="*/ 197 w 568"/>
                <a:gd name="T73" fmla="*/ 135 h 1511"/>
                <a:gd name="T74" fmla="*/ 197 w 568"/>
                <a:gd name="T75" fmla="*/ 135 h 1511"/>
                <a:gd name="T76" fmla="*/ 110 w 568"/>
                <a:gd name="T77" fmla="*/ 608 h 1511"/>
                <a:gd name="T78" fmla="*/ 110 w 568"/>
                <a:gd name="T79" fmla="*/ 608 h 1511"/>
                <a:gd name="T80" fmla="*/ 238 w 568"/>
                <a:gd name="T81" fmla="*/ 975 h 1511"/>
                <a:gd name="T82" fmla="*/ 238 w 568"/>
                <a:gd name="T83" fmla="*/ 975 h 1511"/>
                <a:gd name="T84" fmla="*/ 272 w 568"/>
                <a:gd name="T85" fmla="*/ 1019 h 1511"/>
                <a:gd name="T86" fmla="*/ 272 w 568"/>
                <a:gd name="T87" fmla="*/ 1019 h 1511"/>
                <a:gd name="T88" fmla="*/ 280 w 568"/>
                <a:gd name="T89" fmla="*/ 810 h 1511"/>
                <a:gd name="T90" fmla="*/ 280 w 568"/>
                <a:gd name="T91" fmla="*/ 810 h 1511"/>
                <a:gd name="T92" fmla="*/ 288 w 568"/>
                <a:gd name="T93" fmla="*/ 598 h 1511"/>
                <a:gd name="T94" fmla="*/ 288 w 568"/>
                <a:gd name="T95" fmla="*/ 598 h 1511"/>
                <a:gd name="T96" fmla="*/ 301 w 568"/>
                <a:gd name="T97" fmla="*/ 597 h 1511"/>
                <a:gd name="T98" fmla="*/ 301 w 568"/>
                <a:gd name="T99" fmla="*/ 597 h 1511"/>
                <a:gd name="T100" fmla="*/ 325 w 568"/>
                <a:gd name="T101" fmla="*/ 731 h 1511"/>
                <a:gd name="T102" fmla="*/ 325 w 568"/>
                <a:gd name="T103" fmla="*/ 731 h 1511"/>
                <a:gd name="T104" fmla="*/ 374 w 568"/>
                <a:gd name="T105" fmla="*/ 1250 h 1511"/>
                <a:gd name="T106" fmla="*/ 374 w 568"/>
                <a:gd name="T107" fmla="*/ 1250 h 1511"/>
                <a:gd name="T108" fmla="*/ 399 w 568"/>
                <a:gd name="T109" fmla="*/ 1440 h 1511"/>
                <a:gd name="T110" fmla="*/ 399 w 568"/>
                <a:gd name="T111" fmla="*/ 1440 h 1511"/>
                <a:gd name="T112" fmla="*/ 400 w 568"/>
                <a:gd name="T113" fmla="*/ 1508 h 1511"/>
                <a:gd name="T114" fmla="*/ 400 w 568"/>
                <a:gd name="T115" fmla="*/ 1508 h 1511"/>
                <a:gd name="T116" fmla="*/ 386 w 568"/>
                <a:gd name="T117" fmla="*/ 151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1511">
                  <a:moveTo>
                    <a:pt x="386" y="1510"/>
                  </a:moveTo>
                  <a:lnTo>
                    <a:pt x="386" y="1510"/>
                  </a:lnTo>
                  <a:cubicBezTo>
                    <a:pt x="340" y="1469"/>
                    <a:pt x="309" y="1419"/>
                    <a:pt x="300" y="1357"/>
                  </a:cubicBezTo>
                  <a:lnTo>
                    <a:pt x="300" y="1357"/>
                  </a:lnTo>
                  <a:cubicBezTo>
                    <a:pt x="293" y="1295"/>
                    <a:pt x="287" y="1233"/>
                    <a:pt x="284" y="1171"/>
                  </a:cubicBezTo>
                  <a:lnTo>
                    <a:pt x="284" y="1171"/>
                  </a:lnTo>
                  <a:cubicBezTo>
                    <a:pt x="282" y="1145"/>
                    <a:pt x="276" y="1125"/>
                    <a:pt x="259" y="1106"/>
                  </a:cubicBezTo>
                  <a:lnTo>
                    <a:pt x="259" y="1106"/>
                  </a:lnTo>
                  <a:cubicBezTo>
                    <a:pt x="149" y="987"/>
                    <a:pt x="89" y="844"/>
                    <a:pt x="50" y="689"/>
                  </a:cubicBezTo>
                  <a:lnTo>
                    <a:pt x="50" y="689"/>
                  </a:lnTo>
                  <a:cubicBezTo>
                    <a:pt x="34" y="629"/>
                    <a:pt x="27" y="567"/>
                    <a:pt x="18" y="505"/>
                  </a:cubicBezTo>
                  <a:lnTo>
                    <a:pt x="18" y="505"/>
                  </a:lnTo>
                  <a:cubicBezTo>
                    <a:pt x="0" y="380"/>
                    <a:pt x="38" y="266"/>
                    <a:pt x="97" y="157"/>
                  </a:cubicBezTo>
                  <a:lnTo>
                    <a:pt x="97" y="157"/>
                  </a:lnTo>
                  <a:cubicBezTo>
                    <a:pt x="119" y="115"/>
                    <a:pt x="143" y="75"/>
                    <a:pt x="169" y="34"/>
                  </a:cubicBezTo>
                  <a:lnTo>
                    <a:pt x="169" y="34"/>
                  </a:lnTo>
                  <a:cubicBezTo>
                    <a:pt x="190" y="0"/>
                    <a:pt x="213" y="0"/>
                    <a:pt x="237" y="32"/>
                  </a:cubicBezTo>
                  <a:lnTo>
                    <a:pt x="237" y="32"/>
                  </a:lnTo>
                  <a:cubicBezTo>
                    <a:pt x="254" y="54"/>
                    <a:pt x="272" y="79"/>
                    <a:pt x="293" y="97"/>
                  </a:cubicBezTo>
                  <a:lnTo>
                    <a:pt x="293" y="97"/>
                  </a:lnTo>
                  <a:cubicBezTo>
                    <a:pt x="402" y="192"/>
                    <a:pt x="463" y="316"/>
                    <a:pt x="511" y="448"/>
                  </a:cubicBezTo>
                  <a:lnTo>
                    <a:pt x="511" y="448"/>
                  </a:lnTo>
                  <a:cubicBezTo>
                    <a:pt x="559" y="583"/>
                    <a:pt x="567" y="720"/>
                    <a:pt x="534" y="859"/>
                  </a:cubicBezTo>
                  <a:lnTo>
                    <a:pt x="534" y="859"/>
                  </a:lnTo>
                  <a:cubicBezTo>
                    <a:pt x="508" y="971"/>
                    <a:pt x="476" y="1081"/>
                    <a:pt x="445" y="1192"/>
                  </a:cubicBezTo>
                  <a:lnTo>
                    <a:pt x="445" y="1192"/>
                  </a:lnTo>
                  <a:cubicBezTo>
                    <a:pt x="439" y="1213"/>
                    <a:pt x="423" y="1232"/>
                    <a:pt x="408" y="1257"/>
                  </a:cubicBezTo>
                  <a:lnTo>
                    <a:pt x="408" y="1257"/>
                  </a:lnTo>
                  <a:cubicBezTo>
                    <a:pt x="383" y="1216"/>
                    <a:pt x="375" y="1182"/>
                    <a:pt x="382" y="1144"/>
                  </a:cubicBezTo>
                  <a:lnTo>
                    <a:pt x="382" y="1144"/>
                  </a:lnTo>
                  <a:cubicBezTo>
                    <a:pt x="397" y="1065"/>
                    <a:pt x="411" y="987"/>
                    <a:pt x="430" y="908"/>
                  </a:cubicBezTo>
                  <a:lnTo>
                    <a:pt x="430" y="908"/>
                  </a:lnTo>
                  <a:cubicBezTo>
                    <a:pt x="455" y="798"/>
                    <a:pt x="472" y="689"/>
                    <a:pt x="456" y="576"/>
                  </a:cubicBezTo>
                  <a:lnTo>
                    <a:pt x="456" y="576"/>
                  </a:lnTo>
                  <a:cubicBezTo>
                    <a:pt x="435" y="430"/>
                    <a:pt x="318" y="186"/>
                    <a:pt x="217" y="112"/>
                  </a:cubicBezTo>
                  <a:lnTo>
                    <a:pt x="217" y="112"/>
                  </a:lnTo>
                  <a:cubicBezTo>
                    <a:pt x="211" y="120"/>
                    <a:pt x="203" y="127"/>
                    <a:pt x="197" y="135"/>
                  </a:cubicBezTo>
                  <a:lnTo>
                    <a:pt x="197" y="135"/>
                  </a:lnTo>
                  <a:cubicBezTo>
                    <a:pt x="102" y="281"/>
                    <a:pt x="74" y="437"/>
                    <a:pt x="110" y="608"/>
                  </a:cubicBezTo>
                  <a:lnTo>
                    <a:pt x="110" y="608"/>
                  </a:lnTo>
                  <a:cubicBezTo>
                    <a:pt x="136" y="737"/>
                    <a:pt x="173" y="861"/>
                    <a:pt x="238" y="975"/>
                  </a:cubicBezTo>
                  <a:lnTo>
                    <a:pt x="238" y="975"/>
                  </a:lnTo>
                  <a:cubicBezTo>
                    <a:pt x="247" y="990"/>
                    <a:pt x="257" y="1005"/>
                    <a:pt x="272" y="1019"/>
                  </a:cubicBezTo>
                  <a:lnTo>
                    <a:pt x="272" y="1019"/>
                  </a:lnTo>
                  <a:cubicBezTo>
                    <a:pt x="284" y="950"/>
                    <a:pt x="279" y="880"/>
                    <a:pt x="280" y="810"/>
                  </a:cubicBezTo>
                  <a:lnTo>
                    <a:pt x="280" y="810"/>
                  </a:lnTo>
                  <a:cubicBezTo>
                    <a:pt x="282" y="740"/>
                    <a:pt x="285" y="669"/>
                    <a:pt x="288" y="598"/>
                  </a:cubicBezTo>
                  <a:lnTo>
                    <a:pt x="288" y="598"/>
                  </a:lnTo>
                  <a:cubicBezTo>
                    <a:pt x="292" y="598"/>
                    <a:pt x="297" y="598"/>
                    <a:pt x="301" y="597"/>
                  </a:cubicBezTo>
                  <a:lnTo>
                    <a:pt x="301" y="597"/>
                  </a:lnTo>
                  <a:cubicBezTo>
                    <a:pt x="309" y="642"/>
                    <a:pt x="321" y="686"/>
                    <a:pt x="325" y="731"/>
                  </a:cubicBezTo>
                  <a:lnTo>
                    <a:pt x="325" y="731"/>
                  </a:lnTo>
                  <a:cubicBezTo>
                    <a:pt x="343" y="903"/>
                    <a:pt x="357" y="1076"/>
                    <a:pt x="374" y="1250"/>
                  </a:cubicBezTo>
                  <a:lnTo>
                    <a:pt x="374" y="1250"/>
                  </a:lnTo>
                  <a:cubicBezTo>
                    <a:pt x="380" y="1313"/>
                    <a:pt x="391" y="1377"/>
                    <a:pt x="399" y="1440"/>
                  </a:cubicBezTo>
                  <a:lnTo>
                    <a:pt x="399" y="1440"/>
                  </a:lnTo>
                  <a:cubicBezTo>
                    <a:pt x="402" y="1462"/>
                    <a:pt x="400" y="1485"/>
                    <a:pt x="400" y="1508"/>
                  </a:cubicBezTo>
                  <a:lnTo>
                    <a:pt x="400" y="1508"/>
                  </a:lnTo>
                  <a:cubicBezTo>
                    <a:pt x="395" y="1509"/>
                    <a:pt x="391" y="1510"/>
                    <a:pt x="386" y="1510"/>
                  </a:cubicBezTo>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7" name="Freeform 201">
              <a:extLst>
                <a:ext uri="{FF2B5EF4-FFF2-40B4-BE49-F238E27FC236}">
                  <a16:creationId xmlns="" xmlns:a16="http://schemas.microsoft.com/office/drawing/2014/main" id="{B36E4121-7F90-DC47-AF35-F558B8920A05}"/>
                </a:ext>
              </a:extLst>
            </p:cNvPr>
            <p:cNvSpPr>
              <a:spLocks noChangeArrowheads="1"/>
            </p:cNvSpPr>
            <p:nvPr/>
          </p:nvSpPr>
          <p:spPr bwMode="auto">
            <a:xfrm>
              <a:off x="11055803" y="3734290"/>
              <a:ext cx="477826" cy="603249"/>
            </a:xfrm>
            <a:custGeom>
              <a:avLst/>
              <a:gdLst>
                <a:gd name="T0" fmla="*/ 788 w 1463"/>
                <a:gd name="T1" fmla="*/ 616 h 1847"/>
                <a:gd name="T2" fmla="*/ 656 w 1463"/>
                <a:gd name="T3" fmla="*/ 1009 h 1847"/>
                <a:gd name="T4" fmla="*/ 894 w 1463"/>
                <a:gd name="T5" fmla="*/ 869 h 1847"/>
                <a:gd name="T6" fmla="*/ 982 w 1463"/>
                <a:gd name="T7" fmla="*/ 845 h 1847"/>
                <a:gd name="T8" fmla="*/ 1024 w 1463"/>
                <a:gd name="T9" fmla="*/ 885 h 1847"/>
                <a:gd name="T10" fmla="*/ 916 w 1463"/>
                <a:gd name="T11" fmla="*/ 936 h 1847"/>
                <a:gd name="T12" fmla="*/ 629 w 1463"/>
                <a:gd name="T13" fmla="*/ 1157 h 1847"/>
                <a:gd name="T14" fmla="*/ 947 w 1463"/>
                <a:gd name="T15" fmla="*/ 1025 h 1847"/>
                <a:gd name="T16" fmla="*/ 625 w 1463"/>
                <a:gd name="T17" fmla="*/ 1223 h 1847"/>
                <a:gd name="T18" fmla="*/ 467 w 1463"/>
                <a:gd name="T19" fmla="*/ 1333 h 1847"/>
                <a:gd name="T20" fmla="*/ 347 w 1463"/>
                <a:gd name="T21" fmla="*/ 1478 h 1847"/>
                <a:gd name="T22" fmla="*/ 392 w 1463"/>
                <a:gd name="T23" fmla="*/ 1469 h 1847"/>
                <a:gd name="T24" fmla="*/ 612 w 1463"/>
                <a:gd name="T25" fmla="*/ 1391 h 1847"/>
                <a:gd name="T26" fmla="*/ 924 w 1463"/>
                <a:gd name="T27" fmla="*/ 1139 h 1847"/>
                <a:gd name="T28" fmla="*/ 1327 w 1463"/>
                <a:gd name="T29" fmla="*/ 546 h 1847"/>
                <a:gd name="T30" fmla="*/ 1339 w 1463"/>
                <a:gd name="T31" fmla="*/ 150 h 1847"/>
                <a:gd name="T32" fmla="*/ 1062 w 1463"/>
                <a:gd name="T33" fmla="*/ 228 h 1847"/>
                <a:gd name="T34" fmla="*/ 634 w 1463"/>
                <a:gd name="T35" fmla="*/ 516 h 1847"/>
                <a:gd name="T36" fmla="*/ 256 w 1463"/>
                <a:gd name="T37" fmla="*/ 1166 h 1847"/>
                <a:gd name="T38" fmla="*/ 306 w 1463"/>
                <a:gd name="T39" fmla="*/ 1388 h 1847"/>
                <a:gd name="T40" fmla="*/ 327 w 1463"/>
                <a:gd name="T41" fmla="*/ 1245 h 1847"/>
                <a:gd name="T42" fmla="*/ 462 w 1463"/>
                <a:gd name="T43" fmla="*/ 927 h 1847"/>
                <a:gd name="T44" fmla="*/ 527 w 1463"/>
                <a:gd name="T45" fmla="*/ 854 h 1847"/>
                <a:gd name="T46" fmla="*/ 518 w 1463"/>
                <a:gd name="T47" fmla="*/ 940 h 1847"/>
                <a:gd name="T48" fmla="*/ 411 w 1463"/>
                <a:gd name="T49" fmla="*/ 1258 h 1847"/>
                <a:gd name="T50" fmla="*/ 421 w 1463"/>
                <a:gd name="T51" fmla="*/ 1263 h 1847"/>
                <a:gd name="T52" fmla="*/ 572 w 1463"/>
                <a:gd name="T53" fmla="*/ 1059 h 1847"/>
                <a:gd name="T54" fmla="*/ 583 w 1463"/>
                <a:gd name="T55" fmla="*/ 989 h 1847"/>
                <a:gd name="T56" fmla="*/ 773 w 1463"/>
                <a:gd name="T57" fmla="*/ 611 h 1847"/>
                <a:gd name="T58" fmla="*/ 1391 w 1463"/>
                <a:gd name="T59" fmla="*/ 780 h 1847"/>
                <a:gd name="T60" fmla="*/ 1104 w 1463"/>
                <a:gd name="T61" fmla="*/ 1159 h 1847"/>
                <a:gd name="T62" fmla="*/ 449 w 1463"/>
                <a:gd name="T63" fmla="*/ 1541 h 1847"/>
                <a:gd name="T64" fmla="*/ 381 w 1463"/>
                <a:gd name="T65" fmla="*/ 1554 h 1847"/>
                <a:gd name="T66" fmla="*/ 53 w 1463"/>
                <a:gd name="T67" fmla="*/ 1817 h 1847"/>
                <a:gd name="T68" fmla="*/ 19 w 1463"/>
                <a:gd name="T69" fmla="*/ 1834 h 1847"/>
                <a:gd name="T70" fmla="*/ 51 w 1463"/>
                <a:gd name="T71" fmla="*/ 1700 h 1847"/>
                <a:gd name="T72" fmla="*/ 191 w 1463"/>
                <a:gd name="T73" fmla="*/ 1531 h 1847"/>
                <a:gd name="T74" fmla="*/ 224 w 1463"/>
                <a:gd name="T75" fmla="*/ 1354 h 1847"/>
                <a:gd name="T76" fmla="*/ 389 w 1463"/>
                <a:gd name="T77" fmla="*/ 619 h 1847"/>
                <a:gd name="T78" fmla="*/ 1285 w 1463"/>
                <a:gd name="T79" fmla="*/ 37 h 1847"/>
                <a:gd name="T80" fmla="*/ 1335 w 1463"/>
                <a:gd name="T81" fmla="*/ 13 h 1847"/>
                <a:gd name="T82" fmla="*/ 1434 w 1463"/>
                <a:gd name="T83" fmla="*/ 1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3" h="1847">
                  <a:moveTo>
                    <a:pt x="773" y="611"/>
                  </a:moveTo>
                  <a:lnTo>
                    <a:pt x="773" y="611"/>
                  </a:lnTo>
                  <a:cubicBezTo>
                    <a:pt x="778" y="613"/>
                    <a:pt x="783" y="615"/>
                    <a:pt x="788" y="616"/>
                  </a:cubicBezTo>
                  <a:lnTo>
                    <a:pt x="788" y="616"/>
                  </a:lnTo>
                  <a:cubicBezTo>
                    <a:pt x="782" y="756"/>
                    <a:pt x="706" y="871"/>
                    <a:pt x="656" y="1009"/>
                  </a:cubicBezTo>
                  <a:lnTo>
                    <a:pt x="656" y="1009"/>
                  </a:lnTo>
                  <a:cubicBezTo>
                    <a:pt x="744" y="937"/>
                    <a:pt x="819" y="867"/>
                    <a:pt x="918" y="811"/>
                  </a:cubicBezTo>
                  <a:lnTo>
                    <a:pt x="918" y="811"/>
                  </a:lnTo>
                  <a:cubicBezTo>
                    <a:pt x="907" y="835"/>
                    <a:pt x="902" y="849"/>
                    <a:pt x="894" y="869"/>
                  </a:cubicBezTo>
                  <a:lnTo>
                    <a:pt x="894" y="869"/>
                  </a:lnTo>
                  <a:cubicBezTo>
                    <a:pt x="926" y="860"/>
                    <a:pt x="954" y="851"/>
                    <a:pt x="982" y="845"/>
                  </a:cubicBezTo>
                  <a:lnTo>
                    <a:pt x="982" y="845"/>
                  </a:lnTo>
                  <a:cubicBezTo>
                    <a:pt x="1010" y="839"/>
                    <a:pt x="1040" y="825"/>
                    <a:pt x="1076" y="845"/>
                  </a:cubicBezTo>
                  <a:lnTo>
                    <a:pt x="1076" y="845"/>
                  </a:lnTo>
                  <a:cubicBezTo>
                    <a:pt x="1055" y="861"/>
                    <a:pt x="1042" y="876"/>
                    <a:pt x="1024" y="885"/>
                  </a:cubicBezTo>
                  <a:lnTo>
                    <a:pt x="1024" y="885"/>
                  </a:lnTo>
                  <a:cubicBezTo>
                    <a:pt x="989" y="904"/>
                    <a:pt x="954" y="926"/>
                    <a:pt x="916" y="936"/>
                  </a:cubicBezTo>
                  <a:lnTo>
                    <a:pt x="916" y="936"/>
                  </a:lnTo>
                  <a:cubicBezTo>
                    <a:pt x="809" y="966"/>
                    <a:pt x="726" y="1028"/>
                    <a:pt x="659" y="1113"/>
                  </a:cubicBezTo>
                  <a:lnTo>
                    <a:pt x="659" y="1113"/>
                  </a:lnTo>
                  <a:cubicBezTo>
                    <a:pt x="649" y="1126"/>
                    <a:pt x="630" y="1134"/>
                    <a:pt x="629" y="1157"/>
                  </a:cubicBezTo>
                  <a:lnTo>
                    <a:pt x="629" y="1157"/>
                  </a:lnTo>
                  <a:cubicBezTo>
                    <a:pt x="743" y="1126"/>
                    <a:pt x="836" y="1054"/>
                    <a:pt x="947" y="1025"/>
                  </a:cubicBezTo>
                  <a:lnTo>
                    <a:pt x="947" y="1025"/>
                  </a:lnTo>
                  <a:cubicBezTo>
                    <a:pt x="942" y="1040"/>
                    <a:pt x="934" y="1049"/>
                    <a:pt x="925" y="1058"/>
                  </a:cubicBezTo>
                  <a:lnTo>
                    <a:pt x="925" y="1058"/>
                  </a:lnTo>
                  <a:cubicBezTo>
                    <a:pt x="842" y="1144"/>
                    <a:pt x="735" y="1191"/>
                    <a:pt x="625" y="1223"/>
                  </a:cubicBezTo>
                  <a:lnTo>
                    <a:pt x="625" y="1223"/>
                  </a:lnTo>
                  <a:cubicBezTo>
                    <a:pt x="558" y="1244"/>
                    <a:pt x="506" y="1277"/>
                    <a:pt x="467" y="1333"/>
                  </a:cubicBezTo>
                  <a:lnTo>
                    <a:pt x="467" y="1333"/>
                  </a:lnTo>
                  <a:cubicBezTo>
                    <a:pt x="452" y="1351"/>
                    <a:pt x="435" y="1369"/>
                    <a:pt x="420" y="1387"/>
                  </a:cubicBezTo>
                  <a:lnTo>
                    <a:pt x="420" y="1387"/>
                  </a:lnTo>
                  <a:cubicBezTo>
                    <a:pt x="395" y="1417"/>
                    <a:pt x="371" y="1447"/>
                    <a:pt x="347" y="1478"/>
                  </a:cubicBezTo>
                  <a:lnTo>
                    <a:pt x="347" y="1478"/>
                  </a:lnTo>
                  <a:cubicBezTo>
                    <a:pt x="366" y="1479"/>
                    <a:pt x="379" y="1474"/>
                    <a:pt x="392" y="1469"/>
                  </a:cubicBezTo>
                  <a:lnTo>
                    <a:pt x="392" y="1469"/>
                  </a:lnTo>
                  <a:cubicBezTo>
                    <a:pt x="434" y="1455"/>
                    <a:pt x="475" y="1437"/>
                    <a:pt x="518" y="1430"/>
                  </a:cubicBezTo>
                  <a:lnTo>
                    <a:pt x="518" y="1430"/>
                  </a:lnTo>
                  <a:cubicBezTo>
                    <a:pt x="553" y="1424"/>
                    <a:pt x="584" y="1413"/>
                    <a:pt x="612" y="1391"/>
                  </a:cubicBezTo>
                  <a:lnTo>
                    <a:pt x="612" y="1391"/>
                  </a:lnTo>
                  <a:cubicBezTo>
                    <a:pt x="716" y="1307"/>
                    <a:pt x="823" y="1226"/>
                    <a:pt x="924" y="1139"/>
                  </a:cubicBezTo>
                  <a:lnTo>
                    <a:pt x="924" y="1139"/>
                  </a:lnTo>
                  <a:cubicBezTo>
                    <a:pt x="1055" y="1028"/>
                    <a:pt x="1164" y="897"/>
                    <a:pt x="1252" y="750"/>
                  </a:cubicBezTo>
                  <a:lnTo>
                    <a:pt x="1252" y="750"/>
                  </a:lnTo>
                  <a:cubicBezTo>
                    <a:pt x="1290" y="687"/>
                    <a:pt x="1324" y="621"/>
                    <a:pt x="1327" y="546"/>
                  </a:cubicBezTo>
                  <a:lnTo>
                    <a:pt x="1327" y="546"/>
                  </a:lnTo>
                  <a:cubicBezTo>
                    <a:pt x="1333" y="414"/>
                    <a:pt x="1336" y="282"/>
                    <a:pt x="1339" y="150"/>
                  </a:cubicBezTo>
                  <a:lnTo>
                    <a:pt x="1339" y="150"/>
                  </a:lnTo>
                  <a:cubicBezTo>
                    <a:pt x="1340" y="139"/>
                    <a:pt x="1336" y="127"/>
                    <a:pt x="1333" y="112"/>
                  </a:cubicBezTo>
                  <a:lnTo>
                    <a:pt x="1333" y="112"/>
                  </a:lnTo>
                  <a:cubicBezTo>
                    <a:pt x="1236" y="142"/>
                    <a:pt x="1148" y="182"/>
                    <a:pt x="1062" y="228"/>
                  </a:cubicBezTo>
                  <a:lnTo>
                    <a:pt x="1062" y="228"/>
                  </a:lnTo>
                  <a:cubicBezTo>
                    <a:pt x="910" y="309"/>
                    <a:pt x="769" y="409"/>
                    <a:pt x="634" y="516"/>
                  </a:cubicBezTo>
                  <a:lnTo>
                    <a:pt x="634" y="516"/>
                  </a:lnTo>
                  <a:cubicBezTo>
                    <a:pt x="555" y="578"/>
                    <a:pt x="480" y="648"/>
                    <a:pt x="411" y="719"/>
                  </a:cubicBezTo>
                  <a:lnTo>
                    <a:pt x="411" y="719"/>
                  </a:lnTo>
                  <a:cubicBezTo>
                    <a:pt x="289" y="842"/>
                    <a:pt x="242" y="995"/>
                    <a:pt x="256" y="1166"/>
                  </a:cubicBezTo>
                  <a:lnTo>
                    <a:pt x="256" y="1166"/>
                  </a:lnTo>
                  <a:cubicBezTo>
                    <a:pt x="262" y="1242"/>
                    <a:pt x="280" y="1316"/>
                    <a:pt x="306" y="1388"/>
                  </a:cubicBezTo>
                  <a:lnTo>
                    <a:pt x="306" y="1388"/>
                  </a:lnTo>
                  <a:cubicBezTo>
                    <a:pt x="328" y="1380"/>
                    <a:pt x="336" y="1368"/>
                    <a:pt x="327" y="1352"/>
                  </a:cubicBezTo>
                  <a:lnTo>
                    <a:pt x="327" y="1352"/>
                  </a:lnTo>
                  <a:cubicBezTo>
                    <a:pt x="308" y="1316"/>
                    <a:pt x="318" y="1280"/>
                    <a:pt x="327" y="1245"/>
                  </a:cubicBezTo>
                  <a:lnTo>
                    <a:pt x="327" y="1245"/>
                  </a:lnTo>
                  <a:cubicBezTo>
                    <a:pt x="355" y="1132"/>
                    <a:pt x="407" y="1028"/>
                    <a:pt x="462" y="927"/>
                  </a:cubicBezTo>
                  <a:lnTo>
                    <a:pt x="462" y="927"/>
                  </a:lnTo>
                  <a:cubicBezTo>
                    <a:pt x="477" y="899"/>
                    <a:pt x="498" y="875"/>
                    <a:pt x="516" y="849"/>
                  </a:cubicBezTo>
                  <a:lnTo>
                    <a:pt x="516" y="849"/>
                  </a:lnTo>
                  <a:cubicBezTo>
                    <a:pt x="519" y="850"/>
                    <a:pt x="523" y="852"/>
                    <a:pt x="527" y="854"/>
                  </a:cubicBezTo>
                  <a:lnTo>
                    <a:pt x="527" y="854"/>
                  </a:lnTo>
                  <a:cubicBezTo>
                    <a:pt x="524" y="883"/>
                    <a:pt x="526" y="913"/>
                    <a:pt x="518" y="940"/>
                  </a:cubicBezTo>
                  <a:lnTo>
                    <a:pt x="518" y="940"/>
                  </a:lnTo>
                  <a:cubicBezTo>
                    <a:pt x="495" y="1017"/>
                    <a:pt x="468" y="1092"/>
                    <a:pt x="442" y="1169"/>
                  </a:cubicBezTo>
                  <a:lnTo>
                    <a:pt x="442" y="1169"/>
                  </a:lnTo>
                  <a:cubicBezTo>
                    <a:pt x="432" y="1199"/>
                    <a:pt x="421" y="1228"/>
                    <a:pt x="411" y="1258"/>
                  </a:cubicBezTo>
                  <a:lnTo>
                    <a:pt x="411" y="1258"/>
                  </a:lnTo>
                  <a:cubicBezTo>
                    <a:pt x="414" y="1260"/>
                    <a:pt x="418" y="1262"/>
                    <a:pt x="421" y="1263"/>
                  </a:cubicBezTo>
                  <a:lnTo>
                    <a:pt x="421" y="1263"/>
                  </a:lnTo>
                  <a:cubicBezTo>
                    <a:pt x="464" y="1216"/>
                    <a:pt x="506" y="1169"/>
                    <a:pt x="550" y="1122"/>
                  </a:cubicBezTo>
                  <a:lnTo>
                    <a:pt x="550" y="1122"/>
                  </a:lnTo>
                  <a:cubicBezTo>
                    <a:pt x="568" y="1104"/>
                    <a:pt x="576" y="1086"/>
                    <a:pt x="572" y="1059"/>
                  </a:cubicBezTo>
                  <a:lnTo>
                    <a:pt x="572" y="1059"/>
                  </a:lnTo>
                  <a:cubicBezTo>
                    <a:pt x="569" y="1037"/>
                    <a:pt x="574" y="1011"/>
                    <a:pt x="583" y="989"/>
                  </a:cubicBezTo>
                  <a:lnTo>
                    <a:pt x="583" y="989"/>
                  </a:lnTo>
                  <a:cubicBezTo>
                    <a:pt x="617" y="904"/>
                    <a:pt x="650" y="819"/>
                    <a:pt x="690" y="738"/>
                  </a:cubicBezTo>
                  <a:lnTo>
                    <a:pt x="690" y="738"/>
                  </a:lnTo>
                  <a:cubicBezTo>
                    <a:pt x="712" y="693"/>
                    <a:pt x="745" y="653"/>
                    <a:pt x="773" y="611"/>
                  </a:cubicBezTo>
                  <a:close/>
                  <a:moveTo>
                    <a:pt x="1457" y="534"/>
                  </a:moveTo>
                  <a:lnTo>
                    <a:pt x="1457" y="534"/>
                  </a:lnTo>
                  <a:cubicBezTo>
                    <a:pt x="1462" y="624"/>
                    <a:pt x="1434" y="705"/>
                    <a:pt x="1391" y="780"/>
                  </a:cubicBezTo>
                  <a:lnTo>
                    <a:pt x="1391" y="780"/>
                  </a:lnTo>
                  <a:cubicBezTo>
                    <a:pt x="1313" y="919"/>
                    <a:pt x="1221" y="1049"/>
                    <a:pt x="1104" y="1159"/>
                  </a:cubicBezTo>
                  <a:lnTo>
                    <a:pt x="1104" y="1159"/>
                  </a:lnTo>
                  <a:cubicBezTo>
                    <a:pt x="1030" y="1228"/>
                    <a:pt x="951" y="1289"/>
                    <a:pt x="863" y="1340"/>
                  </a:cubicBezTo>
                  <a:lnTo>
                    <a:pt x="863" y="1340"/>
                  </a:lnTo>
                  <a:cubicBezTo>
                    <a:pt x="731" y="1418"/>
                    <a:pt x="592" y="1485"/>
                    <a:pt x="449" y="1541"/>
                  </a:cubicBezTo>
                  <a:lnTo>
                    <a:pt x="449" y="1541"/>
                  </a:lnTo>
                  <a:cubicBezTo>
                    <a:pt x="428" y="1550"/>
                    <a:pt x="402" y="1547"/>
                    <a:pt x="381" y="1554"/>
                  </a:cubicBezTo>
                  <a:lnTo>
                    <a:pt x="381" y="1554"/>
                  </a:lnTo>
                  <a:cubicBezTo>
                    <a:pt x="321" y="1572"/>
                    <a:pt x="255" y="1570"/>
                    <a:pt x="212" y="1628"/>
                  </a:cubicBezTo>
                  <a:lnTo>
                    <a:pt x="212" y="1628"/>
                  </a:lnTo>
                  <a:cubicBezTo>
                    <a:pt x="162" y="1693"/>
                    <a:pt x="106" y="1754"/>
                    <a:pt x="53" y="1817"/>
                  </a:cubicBezTo>
                  <a:lnTo>
                    <a:pt x="53" y="1817"/>
                  </a:lnTo>
                  <a:cubicBezTo>
                    <a:pt x="43" y="1828"/>
                    <a:pt x="35" y="1846"/>
                    <a:pt x="19" y="1834"/>
                  </a:cubicBezTo>
                  <a:lnTo>
                    <a:pt x="19" y="1834"/>
                  </a:lnTo>
                  <a:cubicBezTo>
                    <a:pt x="9" y="1827"/>
                    <a:pt x="0" y="1807"/>
                    <a:pt x="3" y="1798"/>
                  </a:cubicBezTo>
                  <a:lnTo>
                    <a:pt x="3" y="1798"/>
                  </a:lnTo>
                  <a:cubicBezTo>
                    <a:pt x="16" y="1764"/>
                    <a:pt x="29" y="1729"/>
                    <a:pt x="51" y="1700"/>
                  </a:cubicBezTo>
                  <a:lnTo>
                    <a:pt x="51" y="1700"/>
                  </a:lnTo>
                  <a:cubicBezTo>
                    <a:pt x="94" y="1642"/>
                    <a:pt x="144" y="1588"/>
                    <a:pt x="191" y="1531"/>
                  </a:cubicBezTo>
                  <a:lnTo>
                    <a:pt x="191" y="1531"/>
                  </a:lnTo>
                  <a:cubicBezTo>
                    <a:pt x="213" y="1505"/>
                    <a:pt x="248" y="1481"/>
                    <a:pt x="254" y="1451"/>
                  </a:cubicBezTo>
                  <a:lnTo>
                    <a:pt x="254" y="1451"/>
                  </a:lnTo>
                  <a:cubicBezTo>
                    <a:pt x="259" y="1422"/>
                    <a:pt x="235" y="1387"/>
                    <a:pt x="224" y="1354"/>
                  </a:cubicBezTo>
                  <a:lnTo>
                    <a:pt x="224" y="1354"/>
                  </a:lnTo>
                  <a:cubicBezTo>
                    <a:pt x="125" y="1074"/>
                    <a:pt x="183" y="828"/>
                    <a:pt x="389" y="619"/>
                  </a:cubicBezTo>
                  <a:lnTo>
                    <a:pt x="389" y="619"/>
                  </a:lnTo>
                  <a:cubicBezTo>
                    <a:pt x="550" y="454"/>
                    <a:pt x="739" y="324"/>
                    <a:pt x="933" y="203"/>
                  </a:cubicBezTo>
                  <a:lnTo>
                    <a:pt x="933" y="203"/>
                  </a:lnTo>
                  <a:cubicBezTo>
                    <a:pt x="1044" y="134"/>
                    <a:pt x="1162" y="80"/>
                    <a:pt x="1285" y="37"/>
                  </a:cubicBezTo>
                  <a:lnTo>
                    <a:pt x="1285" y="37"/>
                  </a:lnTo>
                  <a:cubicBezTo>
                    <a:pt x="1302" y="31"/>
                    <a:pt x="1318" y="21"/>
                    <a:pt x="1335" y="13"/>
                  </a:cubicBezTo>
                  <a:lnTo>
                    <a:pt x="1335" y="13"/>
                  </a:lnTo>
                  <a:cubicBezTo>
                    <a:pt x="1366" y="0"/>
                    <a:pt x="1399" y="11"/>
                    <a:pt x="1411" y="44"/>
                  </a:cubicBezTo>
                  <a:lnTo>
                    <a:pt x="1411" y="44"/>
                  </a:lnTo>
                  <a:cubicBezTo>
                    <a:pt x="1422" y="74"/>
                    <a:pt x="1431" y="107"/>
                    <a:pt x="1434" y="140"/>
                  </a:cubicBezTo>
                  <a:lnTo>
                    <a:pt x="1434" y="140"/>
                  </a:lnTo>
                  <a:cubicBezTo>
                    <a:pt x="1443" y="271"/>
                    <a:pt x="1449" y="403"/>
                    <a:pt x="1457" y="534"/>
                  </a:cubicBez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38" name="Freeform 37">
              <a:extLst>
                <a:ext uri="{FF2B5EF4-FFF2-40B4-BE49-F238E27FC236}">
                  <a16:creationId xmlns="" xmlns:a16="http://schemas.microsoft.com/office/drawing/2014/main" id="{568413D3-FED0-8944-99E3-377F49362223}"/>
                </a:ext>
              </a:extLst>
            </p:cNvPr>
            <p:cNvSpPr>
              <a:spLocks noChangeArrowheads="1"/>
            </p:cNvSpPr>
            <p:nvPr/>
          </p:nvSpPr>
          <p:spPr bwMode="auto">
            <a:xfrm>
              <a:off x="9758847" y="5966312"/>
              <a:ext cx="752457" cy="842962"/>
            </a:xfrm>
            <a:custGeom>
              <a:avLst/>
              <a:gdLst>
                <a:gd name="connsiteX0" fmla="*/ 430449 w 829379"/>
                <a:gd name="connsiteY0" fmla="*/ 302890 h 929523"/>
                <a:gd name="connsiteX1" fmla="*/ 368536 w 829379"/>
                <a:gd name="connsiteY1" fmla="*/ 392202 h 929523"/>
                <a:gd name="connsiteX2" fmla="*/ 364576 w 829379"/>
                <a:gd name="connsiteY2" fmla="*/ 410569 h 929523"/>
                <a:gd name="connsiteX3" fmla="*/ 357737 w 829379"/>
                <a:gd name="connsiteY3" fmla="*/ 428215 h 929523"/>
                <a:gd name="connsiteX4" fmla="*/ 337579 w 829379"/>
                <a:gd name="connsiteY4" fmla="*/ 467469 h 929523"/>
                <a:gd name="connsiteX5" fmla="*/ 328220 w 829379"/>
                <a:gd name="connsiteY5" fmla="*/ 513925 h 929523"/>
                <a:gd name="connsiteX6" fmla="*/ 331100 w 829379"/>
                <a:gd name="connsiteY6" fmla="*/ 820393 h 929523"/>
                <a:gd name="connsiteX7" fmla="*/ 357737 w 829379"/>
                <a:gd name="connsiteY7" fmla="*/ 888458 h 929523"/>
                <a:gd name="connsiteX8" fmla="*/ 369616 w 829379"/>
                <a:gd name="connsiteY8" fmla="*/ 899982 h 929523"/>
                <a:gd name="connsiteX9" fmla="*/ 435849 w 829379"/>
                <a:gd name="connsiteY9" fmla="*/ 885577 h 929523"/>
                <a:gd name="connsiteX10" fmla="*/ 423250 w 829379"/>
                <a:gd name="connsiteY10" fmla="*/ 848844 h 929523"/>
                <a:gd name="connsiteX11" fmla="*/ 408492 w 829379"/>
                <a:gd name="connsiteY11" fmla="*/ 821114 h 929523"/>
                <a:gd name="connsiteX12" fmla="*/ 394453 w 829379"/>
                <a:gd name="connsiteY12" fmla="*/ 747288 h 929523"/>
                <a:gd name="connsiteX13" fmla="*/ 393013 w 829379"/>
                <a:gd name="connsiteY13" fmla="*/ 534452 h 929523"/>
                <a:gd name="connsiteX14" fmla="*/ 402372 w 829379"/>
                <a:gd name="connsiteY14" fmla="*/ 451983 h 929523"/>
                <a:gd name="connsiteX15" fmla="*/ 464645 w 829379"/>
                <a:gd name="connsiteY15" fmla="*/ 328099 h 929523"/>
                <a:gd name="connsiteX16" fmla="*/ 468605 w 829379"/>
                <a:gd name="connsiteY16" fmla="*/ 322337 h 929523"/>
                <a:gd name="connsiteX17" fmla="*/ 430449 w 829379"/>
                <a:gd name="connsiteY17" fmla="*/ 302890 h 929523"/>
                <a:gd name="connsiteX18" fmla="*/ 312436 w 829379"/>
                <a:gd name="connsiteY18" fmla="*/ 202052 h 929523"/>
                <a:gd name="connsiteX19" fmla="*/ 384107 w 829379"/>
                <a:gd name="connsiteY19" fmla="*/ 207683 h 929523"/>
                <a:gd name="connsiteX20" fmla="*/ 461394 w 829379"/>
                <a:gd name="connsiteY20" fmla="*/ 223302 h 929523"/>
                <a:gd name="connsiteX21" fmla="*/ 498420 w 829379"/>
                <a:gd name="connsiteY21" fmla="*/ 228751 h 929523"/>
                <a:gd name="connsiteX22" fmla="*/ 522145 w 829379"/>
                <a:gd name="connsiteY22" fmla="*/ 230567 h 929523"/>
                <a:gd name="connsiteX23" fmla="*/ 594041 w 829379"/>
                <a:gd name="connsiteY23" fmla="*/ 284690 h 929523"/>
                <a:gd name="connsiteX24" fmla="*/ 575707 w 829379"/>
                <a:gd name="connsiteY24" fmla="*/ 269434 h 929523"/>
                <a:gd name="connsiteX25" fmla="*/ 507766 w 829379"/>
                <a:gd name="connsiteY25" fmla="*/ 237468 h 929523"/>
                <a:gd name="connsiteX26" fmla="*/ 453845 w 829379"/>
                <a:gd name="connsiteY26" fmla="*/ 226208 h 929523"/>
                <a:gd name="connsiteX27" fmla="*/ 241754 w 829379"/>
                <a:gd name="connsiteY27" fmla="*/ 223665 h 929523"/>
                <a:gd name="connsiteX28" fmla="*/ 118094 w 829379"/>
                <a:gd name="connsiteY28" fmla="*/ 258900 h 929523"/>
                <a:gd name="connsiteX29" fmla="*/ 83225 w 829379"/>
                <a:gd name="connsiteY29" fmla="*/ 257447 h 929523"/>
                <a:gd name="connsiteX30" fmla="*/ 98323 w 829379"/>
                <a:gd name="connsiteY30" fmla="*/ 250545 h 929523"/>
                <a:gd name="connsiteX31" fmla="*/ 241035 w 829379"/>
                <a:gd name="connsiteY31" fmla="*/ 210589 h 929523"/>
                <a:gd name="connsiteX32" fmla="*/ 312436 w 829379"/>
                <a:gd name="connsiteY32" fmla="*/ 202052 h 929523"/>
                <a:gd name="connsiteX33" fmla="*/ 383176 w 829379"/>
                <a:gd name="connsiteY33" fmla="*/ 36166 h 929523"/>
                <a:gd name="connsiteX34" fmla="*/ 236430 w 829379"/>
                <a:gd name="connsiteY34" fmla="*/ 67007 h 929523"/>
                <a:gd name="connsiteX35" fmla="*/ 133842 w 829379"/>
                <a:gd name="connsiteY35" fmla="*/ 119586 h 929523"/>
                <a:gd name="connsiteX36" fmla="*/ 121963 w 829379"/>
                <a:gd name="connsiteY36" fmla="*/ 126428 h 929523"/>
                <a:gd name="connsiteX37" fmla="*/ 44211 w 829379"/>
                <a:gd name="connsiteY37" fmla="*/ 240228 h 929523"/>
                <a:gd name="connsiteX38" fmla="*/ 39532 w 829379"/>
                <a:gd name="connsiteY38" fmla="*/ 251392 h 929523"/>
                <a:gd name="connsiteX39" fmla="*/ 49251 w 829379"/>
                <a:gd name="connsiteY39" fmla="*/ 290286 h 929523"/>
                <a:gd name="connsiteX40" fmla="*/ 164438 w 829379"/>
                <a:gd name="connsiteY40" fmla="*/ 345025 h 929523"/>
                <a:gd name="connsiteX41" fmla="*/ 262708 w 829379"/>
                <a:gd name="connsiteY41" fmla="*/ 368434 h 929523"/>
                <a:gd name="connsiteX42" fmla="*/ 280706 w 829379"/>
                <a:gd name="connsiteY42" fmla="*/ 375636 h 929523"/>
                <a:gd name="connsiteX43" fmla="*/ 337219 w 829379"/>
                <a:gd name="connsiteY43" fmla="*/ 395443 h 929523"/>
                <a:gd name="connsiteX44" fmla="*/ 386534 w 829379"/>
                <a:gd name="connsiteY44" fmla="*/ 318736 h 929523"/>
                <a:gd name="connsiteX45" fmla="*/ 334700 w 829379"/>
                <a:gd name="connsiteY45" fmla="*/ 340344 h 929523"/>
                <a:gd name="connsiteX46" fmla="*/ 306263 w 829379"/>
                <a:gd name="connsiteY46" fmla="*/ 349707 h 929523"/>
                <a:gd name="connsiteX47" fmla="*/ 321021 w 829379"/>
                <a:gd name="connsiteY47" fmla="*/ 314775 h 929523"/>
                <a:gd name="connsiteX48" fmla="*/ 281426 w 829379"/>
                <a:gd name="connsiteY48" fmla="*/ 324498 h 929523"/>
                <a:gd name="connsiteX49" fmla="*/ 299784 w 829379"/>
                <a:gd name="connsiteY49" fmla="*/ 298209 h 929523"/>
                <a:gd name="connsiteX50" fmla="*/ 242190 w 829379"/>
                <a:gd name="connsiteY50" fmla="*/ 312974 h 929523"/>
                <a:gd name="connsiteX51" fmla="*/ 349458 w 829379"/>
                <a:gd name="connsiteY51" fmla="*/ 253913 h 929523"/>
                <a:gd name="connsiteX52" fmla="*/ 504241 w 829379"/>
                <a:gd name="connsiteY52" fmla="*/ 300370 h 929523"/>
                <a:gd name="connsiteX53" fmla="*/ 551396 w 829379"/>
                <a:gd name="connsiteY53" fmla="*/ 352948 h 929523"/>
                <a:gd name="connsiteX54" fmla="*/ 557155 w 829379"/>
                <a:gd name="connsiteY54" fmla="*/ 376717 h 929523"/>
                <a:gd name="connsiteX55" fmla="*/ 511080 w 829379"/>
                <a:gd name="connsiteY55" fmla="*/ 357270 h 929523"/>
                <a:gd name="connsiteX56" fmla="*/ 527999 w 829379"/>
                <a:gd name="connsiteY56" fmla="*/ 391842 h 929523"/>
                <a:gd name="connsiteX57" fmla="*/ 495602 w 829379"/>
                <a:gd name="connsiteY57" fmla="*/ 393643 h 929523"/>
                <a:gd name="connsiteX58" fmla="*/ 465005 w 829379"/>
                <a:gd name="connsiteY58" fmla="*/ 367353 h 929523"/>
                <a:gd name="connsiteX59" fmla="*/ 444128 w 829379"/>
                <a:gd name="connsiteY59" fmla="*/ 417771 h 929523"/>
                <a:gd name="connsiteX60" fmla="*/ 484443 w 829379"/>
                <a:gd name="connsiteY60" fmla="*/ 421732 h 929523"/>
                <a:gd name="connsiteX61" fmla="*/ 568674 w 829379"/>
                <a:gd name="connsiteY61" fmla="*/ 432176 h 929523"/>
                <a:gd name="connsiteX62" fmla="*/ 584152 w 829379"/>
                <a:gd name="connsiteY62" fmla="*/ 431456 h 929523"/>
                <a:gd name="connsiteX63" fmla="*/ 668383 w 829379"/>
                <a:gd name="connsiteY63" fmla="*/ 418131 h 929523"/>
                <a:gd name="connsiteX64" fmla="*/ 740375 w 829379"/>
                <a:gd name="connsiteY64" fmla="*/ 398684 h 929523"/>
                <a:gd name="connsiteX65" fmla="*/ 778891 w 829379"/>
                <a:gd name="connsiteY65" fmla="*/ 374916 h 929523"/>
                <a:gd name="connsiteX66" fmla="*/ 712658 w 829379"/>
                <a:gd name="connsiteY66" fmla="*/ 234826 h 929523"/>
                <a:gd name="connsiteX67" fmla="*/ 689261 w 829379"/>
                <a:gd name="connsiteY67" fmla="*/ 191971 h 929523"/>
                <a:gd name="connsiteX68" fmla="*/ 619788 w 829379"/>
                <a:gd name="connsiteY68" fmla="*/ 127869 h 929523"/>
                <a:gd name="connsiteX69" fmla="*/ 536998 w 829379"/>
                <a:gd name="connsiteY69" fmla="*/ 77091 h 929523"/>
                <a:gd name="connsiteX70" fmla="*/ 471125 w 829379"/>
                <a:gd name="connsiteY70" fmla="*/ 52602 h 929523"/>
                <a:gd name="connsiteX71" fmla="*/ 434409 w 829379"/>
                <a:gd name="connsiteY71" fmla="*/ 45039 h 929523"/>
                <a:gd name="connsiteX72" fmla="*/ 383176 w 829379"/>
                <a:gd name="connsiteY72" fmla="*/ 36166 h 929523"/>
                <a:gd name="connsiteX73" fmla="*/ 391933 w 829379"/>
                <a:gd name="connsiteY73" fmla="*/ 23 h 929523"/>
                <a:gd name="connsiteX74" fmla="*/ 511440 w 829379"/>
                <a:gd name="connsiteY74" fmla="*/ 14068 h 929523"/>
                <a:gd name="connsiteX75" fmla="*/ 549956 w 829379"/>
                <a:gd name="connsiteY75" fmla="*/ 29554 h 929523"/>
                <a:gd name="connsiteX76" fmla="*/ 613669 w 829379"/>
                <a:gd name="connsiteY76" fmla="*/ 65206 h 929523"/>
                <a:gd name="connsiteX77" fmla="*/ 711938 w 829379"/>
                <a:gd name="connsiteY77" fmla="*/ 141193 h 929523"/>
                <a:gd name="connsiteX78" fmla="*/ 766292 w 829379"/>
                <a:gd name="connsiteY78" fmla="*/ 231585 h 929523"/>
                <a:gd name="connsiteX79" fmla="*/ 793649 w 829379"/>
                <a:gd name="connsiteY79" fmla="*/ 290286 h 929523"/>
                <a:gd name="connsiteX80" fmla="*/ 826406 w 829379"/>
                <a:gd name="connsiteY80" fmla="*/ 352948 h 929523"/>
                <a:gd name="connsiteX81" fmla="*/ 828926 w 829379"/>
                <a:gd name="connsiteY81" fmla="*/ 358350 h 929523"/>
                <a:gd name="connsiteX82" fmla="*/ 805168 w 829379"/>
                <a:gd name="connsiteY82" fmla="*/ 408768 h 929523"/>
                <a:gd name="connsiteX83" fmla="*/ 785370 w 829379"/>
                <a:gd name="connsiteY83" fmla="*/ 422093 h 929523"/>
                <a:gd name="connsiteX84" fmla="*/ 746855 w 829379"/>
                <a:gd name="connsiteY84" fmla="*/ 444421 h 929523"/>
                <a:gd name="connsiteX85" fmla="*/ 709779 w 829379"/>
                <a:gd name="connsiteY85" fmla="*/ 458105 h 929523"/>
                <a:gd name="connsiteX86" fmla="*/ 690701 w 829379"/>
                <a:gd name="connsiteY86" fmla="*/ 463867 h 929523"/>
                <a:gd name="connsiteX87" fmla="*/ 569394 w 829379"/>
                <a:gd name="connsiteY87" fmla="*/ 478633 h 929523"/>
                <a:gd name="connsiteX88" fmla="*/ 526559 w 829379"/>
                <a:gd name="connsiteY88" fmla="*/ 471070 h 929523"/>
                <a:gd name="connsiteX89" fmla="*/ 495602 w 829379"/>
                <a:gd name="connsiteY89" fmla="*/ 466028 h 929523"/>
                <a:gd name="connsiteX90" fmla="*/ 472925 w 829379"/>
                <a:gd name="connsiteY90" fmla="*/ 459906 h 929523"/>
                <a:gd name="connsiteX91" fmla="*/ 431889 w 829379"/>
                <a:gd name="connsiteY91" fmla="*/ 447302 h 929523"/>
                <a:gd name="connsiteX92" fmla="*/ 427210 w 829379"/>
                <a:gd name="connsiteY92" fmla="*/ 466748 h 929523"/>
                <a:gd name="connsiteX93" fmla="*/ 417131 w 829379"/>
                <a:gd name="connsiteY93" fmla="*/ 575147 h 929523"/>
                <a:gd name="connsiteX94" fmla="*/ 431169 w 829379"/>
                <a:gd name="connsiteY94" fmla="*/ 792304 h 929523"/>
                <a:gd name="connsiteX95" fmla="*/ 444488 w 829379"/>
                <a:gd name="connsiteY95" fmla="*/ 848123 h 929523"/>
                <a:gd name="connsiteX96" fmla="*/ 446287 w 829379"/>
                <a:gd name="connsiteY96" fmla="*/ 855686 h 929523"/>
                <a:gd name="connsiteX97" fmla="*/ 412811 w 829379"/>
                <a:gd name="connsiteY97" fmla="*/ 919429 h 929523"/>
                <a:gd name="connsiteX98" fmla="*/ 374295 w 829379"/>
                <a:gd name="connsiteY98" fmla="*/ 928432 h 929523"/>
                <a:gd name="connsiteX99" fmla="*/ 331460 w 829379"/>
                <a:gd name="connsiteY99" fmla="*/ 908265 h 929523"/>
                <a:gd name="connsiteX100" fmla="*/ 306623 w 829379"/>
                <a:gd name="connsiteY100" fmla="*/ 852445 h 929523"/>
                <a:gd name="connsiteX101" fmla="*/ 284665 w 829379"/>
                <a:gd name="connsiteY101" fmla="*/ 664818 h 929523"/>
                <a:gd name="connsiteX102" fmla="*/ 309502 w 829379"/>
                <a:gd name="connsiteY102" fmla="*/ 510684 h 929523"/>
                <a:gd name="connsiteX103" fmla="*/ 310582 w 829379"/>
                <a:gd name="connsiteY103" fmla="*/ 504922 h 929523"/>
                <a:gd name="connsiteX104" fmla="*/ 320301 w 829379"/>
                <a:gd name="connsiteY104" fmla="*/ 430376 h 929523"/>
                <a:gd name="connsiteX105" fmla="*/ 263068 w 829379"/>
                <a:gd name="connsiteY105" fmla="*/ 402646 h 929523"/>
                <a:gd name="connsiteX106" fmla="*/ 253349 w 829379"/>
                <a:gd name="connsiteY106" fmla="*/ 401205 h 929523"/>
                <a:gd name="connsiteX107" fmla="*/ 26573 w 829379"/>
                <a:gd name="connsiteY107" fmla="*/ 317656 h 929523"/>
                <a:gd name="connsiteX108" fmla="*/ 5696 w 829379"/>
                <a:gd name="connsiteY108" fmla="*/ 256434 h 929523"/>
                <a:gd name="connsiteX109" fmla="*/ 69409 w 829379"/>
                <a:gd name="connsiteY109" fmla="*/ 140833 h 929523"/>
                <a:gd name="connsiteX110" fmla="*/ 140681 w 829379"/>
                <a:gd name="connsiteY110" fmla="*/ 86454 h 929523"/>
                <a:gd name="connsiteX111" fmla="*/ 221312 w 829379"/>
                <a:gd name="connsiteY111" fmla="*/ 43959 h 929523"/>
                <a:gd name="connsiteX112" fmla="*/ 391933 w 829379"/>
                <a:gd name="connsiteY112" fmla="*/ 23 h 92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829379" h="929523">
                  <a:moveTo>
                    <a:pt x="430449" y="302890"/>
                  </a:moveTo>
                  <a:cubicBezTo>
                    <a:pt x="409571" y="332421"/>
                    <a:pt x="388694" y="361951"/>
                    <a:pt x="368536" y="392202"/>
                  </a:cubicBezTo>
                  <a:cubicBezTo>
                    <a:pt x="365656" y="397244"/>
                    <a:pt x="366016" y="404446"/>
                    <a:pt x="364576" y="410569"/>
                  </a:cubicBezTo>
                  <a:cubicBezTo>
                    <a:pt x="362777" y="416691"/>
                    <a:pt x="362057" y="424974"/>
                    <a:pt x="357737" y="428215"/>
                  </a:cubicBezTo>
                  <a:cubicBezTo>
                    <a:pt x="344419" y="438298"/>
                    <a:pt x="340819" y="452703"/>
                    <a:pt x="337579" y="467469"/>
                  </a:cubicBezTo>
                  <a:cubicBezTo>
                    <a:pt x="333980" y="482954"/>
                    <a:pt x="331100" y="498800"/>
                    <a:pt x="328220" y="513925"/>
                  </a:cubicBezTo>
                  <a:cubicBezTo>
                    <a:pt x="308423" y="616561"/>
                    <a:pt x="304103" y="718477"/>
                    <a:pt x="331100" y="820393"/>
                  </a:cubicBezTo>
                  <a:cubicBezTo>
                    <a:pt x="337219" y="843802"/>
                    <a:pt x="348018" y="865770"/>
                    <a:pt x="357737" y="888458"/>
                  </a:cubicBezTo>
                  <a:cubicBezTo>
                    <a:pt x="359897" y="893139"/>
                    <a:pt x="364936" y="899622"/>
                    <a:pt x="369616" y="899982"/>
                  </a:cubicBezTo>
                  <a:cubicBezTo>
                    <a:pt x="393013" y="902142"/>
                    <a:pt x="417131" y="904663"/>
                    <a:pt x="435849" y="885577"/>
                  </a:cubicBezTo>
                  <a:cubicBezTo>
                    <a:pt x="435849" y="871171"/>
                    <a:pt x="431889" y="859647"/>
                    <a:pt x="423250" y="848844"/>
                  </a:cubicBezTo>
                  <a:cubicBezTo>
                    <a:pt x="416771" y="840561"/>
                    <a:pt x="411011" y="830837"/>
                    <a:pt x="408492" y="821114"/>
                  </a:cubicBezTo>
                  <a:cubicBezTo>
                    <a:pt x="402732" y="796985"/>
                    <a:pt x="396613" y="772136"/>
                    <a:pt x="394453" y="747288"/>
                  </a:cubicBezTo>
                  <a:cubicBezTo>
                    <a:pt x="387614" y="676703"/>
                    <a:pt x="380055" y="605758"/>
                    <a:pt x="393013" y="534452"/>
                  </a:cubicBezTo>
                  <a:cubicBezTo>
                    <a:pt x="397693" y="507083"/>
                    <a:pt x="395173" y="478272"/>
                    <a:pt x="402372" y="451983"/>
                  </a:cubicBezTo>
                  <a:cubicBezTo>
                    <a:pt x="414611" y="406967"/>
                    <a:pt x="428649" y="361951"/>
                    <a:pt x="464645" y="328099"/>
                  </a:cubicBezTo>
                  <a:cubicBezTo>
                    <a:pt x="465725" y="327019"/>
                    <a:pt x="466805" y="324858"/>
                    <a:pt x="468605" y="322337"/>
                  </a:cubicBezTo>
                  <a:cubicBezTo>
                    <a:pt x="456366" y="315855"/>
                    <a:pt x="443768" y="309373"/>
                    <a:pt x="430449" y="302890"/>
                  </a:cubicBezTo>
                  <a:close/>
                  <a:moveTo>
                    <a:pt x="312436" y="202052"/>
                  </a:moveTo>
                  <a:cubicBezTo>
                    <a:pt x="336296" y="201780"/>
                    <a:pt x="360202" y="203869"/>
                    <a:pt x="384107" y="207683"/>
                  </a:cubicBezTo>
                  <a:cubicBezTo>
                    <a:pt x="409989" y="212042"/>
                    <a:pt x="435512" y="218580"/>
                    <a:pt x="461394" y="223302"/>
                  </a:cubicBezTo>
                  <a:cubicBezTo>
                    <a:pt x="473616" y="225845"/>
                    <a:pt x="485838" y="227298"/>
                    <a:pt x="498420" y="228751"/>
                  </a:cubicBezTo>
                  <a:cubicBezTo>
                    <a:pt x="506328" y="229477"/>
                    <a:pt x="513877" y="229477"/>
                    <a:pt x="522145" y="230567"/>
                  </a:cubicBezTo>
                  <a:cubicBezTo>
                    <a:pt x="557734" y="234563"/>
                    <a:pt x="575348" y="247276"/>
                    <a:pt x="594041" y="284690"/>
                  </a:cubicBezTo>
                  <a:cubicBezTo>
                    <a:pt x="586492" y="278515"/>
                    <a:pt x="580740" y="274519"/>
                    <a:pt x="575707" y="269434"/>
                  </a:cubicBezTo>
                  <a:cubicBezTo>
                    <a:pt x="557374" y="249819"/>
                    <a:pt x="535087" y="240011"/>
                    <a:pt x="507766" y="237468"/>
                  </a:cubicBezTo>
                  <a:cubicBezTo>
                    <a:pt x="489793" y="235652"/>
                    <a:pt x="471819" y="230567"/>
                    <a:pt x="453845" y="226208"/>
                  </a:cubicBezTo>
                  <a:cubicBezTo>
                    <a:pt x="383388" y="209136"/>
                    <a:pt x="312930" y="201508"/>
                    <a:pt x="241754" y="223665"/>
                  </a:cubicBezTo>
                  <a:cubicBezTo>
                    <a:pt x="200774" y="236379"/>
                    <a:pt x="159434" y="247276"/>
                    <a:pt x="118094" y="258900"/>
                  </a:cubicBezTo>
                  <a:cubicBezTo>
                    <a:pt x="106591" y="262169"/>
                    <a:pt x="95447" y="262532"/>
                    <a:pt x="83225" y="257447"/>
                  </a:cubicBezTo>
                  <a:cubicBezTo>
                    <a:pt x="88258" y="254904"/>
                    <a:pt x="92931" y="251635"/>
                    <a:pt x="98323" y="250545"/>
                  </a:cubicBezTo>
                  <a:cubicBezTo>
                    <a:pt x="145774" y="236742"/>
                    <a:pt x="193225" y="222212"/>
                    <a:pt x="241035" y="210589"/>
                  </a:cubicBezTo>
                  <a:cubicBezTo>
                    <a:pt x="264761" y="204958"/>
                    <a:pt x="288576" y="202325"/>
                    <a:pt x="312436" y="202052"/>
                  </a:cubicBezTo>
                  <a:close/>
                  <a:moveTo>
                    <a:pt x="383176" y="36166"/>
                  </a:moveTo>
                  <a:cubicBezTo>
                    <a:pt x="332540" y="32367"/>
                    <a:pt x="283675" y="43509"/>
                    <a:pt x="236430" y="67007"/>
                  </a:cubicBezTo>
                  <a:cubicBezTo>
                    <a:pt x="201874" y="84293"/>
                    <a:pt x="168038" y="101939"/>
                    <a:pt x="133842" y="119586"/>
                  </a:cubicBezTo>
                  <a:cubicBezTo>
                    <a:pt x="129882" y="121746"/>
                    <a:pt x="125203" y="123187"/>
                    <a:pt x="121963" y="126428"/>
                  </a:cubicBezTo>
                  <a:cubicBezTo>
                    <a:pt x="88847" y="159200"/>
                    <a:pt x="54650" y="191611"/>
                    <a:pt x="44211" y="240228"/>
                  </a:cubicBezTo>
                  <a:cubicBezTo>
                    <a:pt x="43492" y="244190"/>
                    <a:pt x="41332" y="247431"/>
                    <a:pt x="39532" y="251392"/>
                  </a:cubicBezTo>
                  <a:cubicBezTo>
                    <a:pt x="31253" y="270479"/>
                    <a:pt x="32693" y="278042"/>
                    <a:pt x="49251" y="290286"/>
                  </a:cubicBezTo>
                  <a:cubicBezTo>
                    <a:pt x="83807" y="315855"/>
                    <a:pt x="121963" y="334942"/>
                    <a:pt x="164438" y="345025"/>
                  </a:cubicBezTo>
                  <a:cubicBezTo>
                    <a:pt x="197195" y="352948"/>
                    <a:pt x="229951" y="360151"/>
                    <a:pt x="262708" y="368434"/>
                  </a:cubicBezTo>
                  <a:cubicBezTo>
                    <a:pt x="268467" y="369874"/>
                    <a:pt x="274586" y="373115"/>
                    <a:pt x="280706" y="375636"/>
                  </a:cubicBezTo>
                  <a:cubicBezTo>
                    <a:pt x="299784" y="382118"/>
                    <a:pt x="318501" y="388961"/>
                    <a:pt x="337219" y="395443"/>
                  </a:cubicBezTo>
                  <a:cubicBezTo>
                    <a:pt x="354138" y="369154"/>
                    <a:pt x="369976" y="345025"/>
                    <a:pt x="386534" y="318736"/>
                  </a:cubicBezTo>
                  <a:cubicBezTo>
                    <a:pt x="364936" y="319816"/>
                    <a:pt x="349098" y="328460"/>
                    <a:pt x="334700" y="340344"/>
                  </a:cubicBezTo>
                  <a:cubicBezTo>
                    <a:pt x="327500" y="346826"/>
                    <a:pt x="319941" y="354029"/>
                    <a:pt x="306263" y="349707"/>
                  </a:cubicBezTo>
                  <a:cubicBezTo>
                    <a:pt x="311302" y="337823"/>
                    <a:pt x="315622" y="327019"/>
                    <a:pt x="321021" y="314775"/>
                  </a:cubicBezTo>
                  <a:cubicBezTo>
                    <a:pt x="307703" y="318016"/>
                    <a:pt x="296544" y="320537"/>
                    <a:pt x="281426" y="324498"/>
                  </a:cubicBezTo>
                  <a:cubicBezTo>
                    <a:pt x="288625" y="314054"/>
                    <a:pt x="293304" y="307932"/>
                    <a:pt x="299784" y="298209"/>
                  </a:cubicBezTo>
                  <a:cubicBezTo>
                    <a:pt x="277826" y="303971"/>
                    <a:pt x="259828" y="308653"/>
                    <a:pt x="242190" y="312974"/>
                  </a:cubicBezTo>
                  <a:cubicBezTo>
                    <a:pt x="272067" y="280923"/>
                    <a:pt x="307703" y="261116"/>
                    <a:pt x="349458" y="253913"/>
                  </a:cubicBezTo>
                  <a:cubicBezTo>
                    <a:pt x="408492" y="243830"/>
                    <a:pt x="458886" y="267238"/>
                    <a:pt x="504241" y="300370"/>
                  </a:cubicBezTo>
                  <a:cubicBezTo>
                    <a:pt x="522599" y="314054"/>
                    <a:pt x="536638" y="334582"/>
                    <a:pt x="551396" y="352948"/>
                  </a:cubicBezTo>
                  <a:cubicBezTo>
                    <a:pt x="556435" y="359070"/>
                    <a:pt x="560755" y="366993"/>
                    <a:pt x="557155" y="376717"/>
                  </a:cubicBezTo>
                  <a:cubicBezTo>
                    <a:pt x="539877" y="374916"/>
                    <a:pt x="528358" y="361951"/>
                    <a:pt x="511080" y="357270"/>
                  </a:cubicBezTo>
                  <a:cubicBezTo>
                    <a:pt x="516120" y="368074"/>
                    <a:pt x="521519" y="378517"/>
                    <a:pt x="527999" y="391842"/>
                  </a:cubicBezTo>
                  <a:cubicBezTo>
                    <a:pt x="516480" y="392922"/>
                    <a:pt x="504241" y="397244"/>
                    <a:pt x="495602" y="393643"/>
                  </a:cubicBezTo>
                  <a:cubicBezTo>
                    <a:pt x="484443" y="388601"/>
                    <a:pt x="476164" y="377437"/>
                    <a:pt x="465005" y="367353"/>
                  </a:cubicBezTo>
                  <a:cubicBezTo>
                    <a:pt x="456726" y="382479"/>
                    <a:pt x="448447" y="398324"/>
                    <a:pt x="444128" y="417771"/>
                  </a:cubicBezTo>
                  <a:cubicBezTo>
                    <a:pt x="458526" y="419212"/>
                    <a:pt x="471485" y="420292"/>
                    <a:pt x="484443" y="421732"/>
                  </a:cubicBezTo>
                  <a:cubicBezTo>
                    <a:pt x="512520" y="425334"/>
                    <a:pt x="540597" y="428935"/>
                    <a:pt x="568674" y="432176"/>
                  </a:cubicBezTo>
                  <a:cubicBezTo>
                    <a:pt x="573714" y="432536"/>
                    <a:pt x="579113" y="432176"/>
                    <a:pt x="584152" y="431456"/>
                  </a:cubicBezTo>
                  <a:cubicBezTo>
                    <a:pt x="612589" y="427495"/>
                    <a:pt x="640666" y="424253"/>
                    <a:pt x="668383" y="418131"/>
                  </a:cubicBezTo>
                  <a:cubicBezTo>
                    <a:pt x="692500" y="413089"/>
                    <a:pt x="716258" y="404806"/>
                    <a:pt x="740375" y="398684"/>
                  </a:cubicBezTo>
                  <a:cubicBezTo>
                    <a:pt x="756573" y="394723"/>
                    <a:pt x="768092" y="384999"/>
                    <a:pt x="778891" y="374916"/>
                  </a:cubicBezTo>
                  <a:cubicBezTo>
                    <a:pt x="756214" y="327379"/>
                    <a:pt x="728137" y="284164"/>
                    <a:pt x="712658" y="234826"/>
                  </a:cubicBezTo>
                  <a:cubicBezTo>
                    <a:pt x="708339" y="219701"/>
                    <a:pt x="700060" y="203855"/>
                    <a:pt x="689261" y="191971"/>
                  </a:cubicBezTo>
                  <a:cubicBezTo>
                    <a:pt x="668023" y="168923"/>
                    <a:pt x="644986" y="146595"/>
                    <a:pt x="619788" y="127869"/>
                  </a:cubicBezTo>
                  <a:cubicBezTo>
                    <a:pt x="593871" y="108422"/>
                    <a:pt x="564355" y="94737"/>
                    <a:pt x="536998" y="77091"/>
                  </a:cubicBezTo>
                  <a:cubicBezTo>
                    <a:pt x="516840" y="64126"/>
                    <a:pt x="494522" y="56923"/>
                    <a:pt x="471125" y="52602"/>
                  </a:cubicBezTo>
                  <a:cubicBezTo>
                    <a:pt x="458886" y="50081"/>
                    <a:pt x="446287" y="48280"/>
                    <a:pt x="434409" y="45039"/>
                  </a:cubicBezTo>
                  <a:cubicBezTo>
                    <a:pt x="417131" y="40358"/>
                    <a:pt x="400055" y="37432"/>
                    <a:pt x="383176" y="36166"/>
                  </a:cubicBezTo>
                  <a:close/>
                  <a:moveTo>
                    <a:pt x="391933" y="23"/>
                  </a:moveTo>
                  <a:cubicBezTo>
                    <a:pt x="431889" y="23"/>
                    <a:pt x="471845" y="7946"/>
                    <a:pt x="511440" y="14068"/>
                  </a:cubicBezTo>
                  <a:cubicBezTo>
                    <a:pt x="524759" y="16229"/>
                    <a:pt x="537717" y="23432"/>
                    <a:pt x="549956" y="29554"/>
                  </a:cubicBezTo>
                  <a:cubicBezTo>
                    <a:pt x="571554" y="40718"/>
                    <a:pt x="592071" y="54042"/>
                    <a:pt x="613669" y="65206"/>
                  </a:cubicBezTo>
                  <a:cubicBezTo>
                    <a:pt x="651105" y="84653"/>
                    <a:pt x="681702" y="112383"/>
                    <a:pt x="711938" y="141193"/>
                  </a:cubicBezTo>
                  <a:cubicBezTo>
                    <a:pt x="738215" y="166762"/>
                    <a:pt x="754774" y="197013"/>
                    <a:pt x="766292" y="231585"/>
                  </a:cubicBezTo>
                  <a:cubicBezTo>
                    <a:pt x="773492" y="251752"/>
                    <a:pt x="784290" y="270839"/>
                    <a:pt x="793649" y="290286"/>
                  </a:cubicBezTo>
                  <a:cubicBezTo>
                    <a:pt x="804448" y="311173"/>
                    <a:pt x="815607" y="332061"/>
                    <a:pt x="826406" y="352948"/>
                  </a:cubicBezTo>
                  <a:cubicBezTo>
                    <a:pt x="827486" y="354749"/>
                    <a:pt x="828566" y="356549"/>
                    <a:pt x="828926" y="358350"/>
                  </a:cubicBezTo>
                  <a:cubicBezTo>
                    <a:pt x="832165" y="372035"/>
                    <a:pt x="817407" y="401925"/>
                    <a:pt x="805168" y="408768"/>
                  </a:cubicBezTo>
                  <a:cubicBezTo>
                    <a:pt x="797969" y="412369"/>
                    <a:pt x="790770" y="416331"/>
                    <a:pt x="785370" y="422093"/>
                  </a:cubicBezTo>
                  <a:cubicBezTo>
                    <a:pt x="774572" y="433257"/>
                    <a:pt x="761973" y="440099"/>
                    <a:pt x="746855" y="444421"/>
                  </a:cubicBezTo>
                  <a:cubicBezTo>
                    <a:pt x="734256" y="448022"/>
                    <a:pt x="722377" y="453784"/>
                    <a:pt x="709779" y="458105"/>
                  </a:cubicBezTo>
                  <a:cubicBezTo>
                    <a:pt x="703659" y="460266"/>
                    <a:pt x="697540" y="462787"/>
                    <a:pt x="690701" y="463867"/>
                  </a:cubicBezTo>
                  <a:cubicBezTo>
                    <a:pt x="650385" y="468909"/>
                    <a:pt x="609710" y="475031"/>
                    <a:pt x="569394" y="478633"/>
                  </a:cubicBezTo>
                  <a:cubicBezTo>
                    <a:pt x="555356" y="479713"/>
                    <a:pt x="540957" y="473591"/>
                    <a:pt x="526559" y="471070"/>
                  </a:cubicBezTo>
                  <a:cubicBezTo>
                    <a:pt x="516120" y="469629"/>
                    <a:pt x="505681" y="468189"/>
                    <a:pt x="495602" y="466028"/>
                  </a:cubicBezTo>
                  <a:cubicBezTo>
                    <a:pt x="487683" y="464588"/>
                    <a:pt x="478324" y="464588"/>
                    <a:pt x="472925" y="459906"/>
                  </a:cubicBezTo>
                  <a:cubicBezTo>
                    <a:pt x="461046" y="450183"/>
                    <a:pt x="447367" y="450903"/>
                    <a:pt x="431889" y="447302"/>
                  </a:cubicBezTo>
                  <a:cubicBezTo>
                    <a:pt x="430089" y="455584"/>
                    <a:pt x="427929" y="460986"/>
                    <a:pt x="427210" y="466748"/>
                  </a:cubicBezTo>
                  <a:cubicBezTo>
                    <a:pt x="423610" y="502761"/>
                    <a:pt x="418930" y="539134"/>
                    <a:pt x="417131" y="575147"/>
                  </a:cubicBezTo>
                  <a:cubicBezTo>
                    <a:pt x="413891" y="647892"/>
                    <a:pt x="417851" y="720638"/>
                    <a:pt x="431169" y="792304"/>
                  </a:cubicBezTo>
                  <a:cubicBezTo>
                    <a:pt x="434769" y="811030"/>
                    <a:pt x="439808" y="829397"/>
                    <a:pt x="444488" y="848123"/>
                  </a:cubicBezTo>
                  <a:cubicBezTo>
                    <a:pt x="444848" y="850644"/>
                    <a:pt x="445568" y="853165"/>
                    <a:pt x="446287" y="855686"/>
                  </a:cubicBezTo>
                  <a:cubicBezTo>
                    <a:pt x="455286" y="890258"/>
                    <a:pt x="446287" y="907904"/>
                    <a:pt x="412811" y="919429"/>
                  </a:cubicBezTo>
                  <a:cubicBezTo>
                    <a:pt x="400213" y="923750"/>
                    <a:pt x="387254" y="925911"/>
                    <a:pt x="374295" y="928432"/>
                  </a:cubicBezTo>
                  <a:cubicBezTo>
                    <a:pt x="355217" y="932393"/>
                    <a:pt x="340099" y="925551"/>
                    <a:pt x="331460" y="908265"/>
                  </a:cubicBezTo>
                  <a:cubicBezTo>
                    <a:pt x="322101" y="890258"/>
                    <a:pt x="312382" y="871532"/>
                    <a:pt x="306623" y="852445"/>
                  </a:cubicBezTo>
                  <a:cubicBezTo>
                    <a:pt x="288985" y="791223"/>
                    <a:pt x="278186" y="728921"/>
                    <a:pt x="284665" y="664818"/>
                  </a:cubicBezTo>
                  <a:cubicBezTo>
                    <a:pt x="289345" y="612960"/>
                    <a:pt x="292584" y="560742"/>
                    <a:pt x="309502" y="510684"/>
                  </a:cubicBezTo>
                  <a:cubicBezTo>
                    <a:pt x="310222" y="508883"/>
                    <a:pt x="310222" y="506723"/>
                    <a:pt x="310582" y="504922"/>
                  </a:cubicBezTo>
                  <a:cubicBezTo>
                    <a:pt x="313822" y="480073"/>
                    <a:pt x="317062" y="455584"/>
                    <a:pt x="320301" y="430376"/>
                  </a:cubicBezTo>
                  <a:cubicBezTo>
                    <a:pt x="301943" y="421372"/>
                    <a:pt x="282505" y="411649"/>
                    <a:pt x="263068" y="402646"/>
                  </a:cubicBezTo>
                  <a:cubicBezTo>
                    <a:pt x="259828" y="401205"/>
                    <a:pt x="256228" y="401205"/>
                    <a:pt x="253349" y="401205"/>
                  </a:cubicBezTo>
                  <a:cubicBezTo>
                    <a:pt x="169118" y="396524"/>
                    <a:pt x="93886" y="367353"/>
                    <a:pt x="26573" y="317656"/>
                  </a:cubicBezTo>
                  <a:cubicBezTo>
                    <a:pt x="2816" y="300370"/>
                    <a:pt x="-7263" y="277321"/>
                    <a:pt x="5696" y="256434"/>
                  </a:cubicBezTo>
                  <a:cubicBezTo>
                    <a:pt x="28733" y="218621"/>
                    <a:pt x="39172" y="174685"/>
                    <a:pt x="69409" y="140833"/>
                  </a:cubicBezTo>
                  <a:cubicBezTo>
                    <a:pt x="89926" y="117785"/>
                    <a:pt x="111524" y="98698"/>
                    <a:pt x="140681" y="86454"/>
                  </a:cubicBezTo>
                  <a:cubicBezTo>
                    <a:pt x="168398" y="74570"/>
                    <a:pt x="194315" y="58004"/>
                    <a:pt x="221312" y="43959"/>
                  </a:cubicBezTo>
                  <a:cubicBezTo>
                    <a:pt x="274946" y="16229"/>
                    <a:pt x="331820" y="-697"/>
                    <a:pt x="391933" y="23"/>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39" name="Freeform 204">
              <a:extLst>
                <a:ext uri="{FF2B5EF4-FFF2-40B4-BE49-F238E27FC236}">
                  <a16:creationId xmlns="" xmlns:a16="http://schemas.microsoft.com/office/drawing/2014/main" id="{1B141874-8887-B44C-B1A3-4C2B708AA42F}"/>
                </a:ext>
              </a:extLst>
            </p:cNvPr>
            <p:cNvSpPr>
              <a:spLocks noChangeArrowheads="1"/>
            </p:cNvSpPr>
            <p:nvPr/>
          </p:nvSpPr>
          <p:spPr bwMode="auto">
            <a:xfrm>
              <a:off x="11343134" y="1934068"/>
              <a:ext cx="396865" cy="422274"/>
            </a:xfrm>
            <a:custGeom>
              <a:avLst/>
              <a:gdLst>
                <a:gd name="T0" fmla="*/ 609 w 1214"/>
                <a:gd name="T1" fmla="*/ 716 h 1298"/>
                <a:gd name="T2" fmla="*/ 650 w 1214"/>
                <a:gd name="T3" fmla="*/ 933 h 1298"/>
                <a:gd name="T4" fmla="*/ 658 w 1214"/>
                <a:gd name="T5" fmla="*/ 975 h 1298"/>
                <a:gd name="T6" fmla="*/ 643 w 1214"/>
                <a:gd name="T7" fmla="*/ 1075 h 1298"/>
                <a:gd name="T8" fmla="*/ 599 w 1214"/>
                <a:gd name="T9" fmla="*/ 1138 h 1298"/>
                <a:gd name="T10" fmla="*/ 588 w 1214"/>
                <a:gd name="T11" fmla="*/ 1211 h 1298"/>
                <a:gd name="T12" fmla="*/ 642 w 1214"/>
                <a:gd name="T13" fmla="*/ 1216 h 1298"/>
                <a:gd name="T14" fmla="*/ 696 w 1214"/>
                <a:gd name="T15" fmla="*/ 1226 h 1298"/>
                <a:gd name="T16" fmla="*/ 813 w 1214"/>
                <a:gd name="T17" fmla="*/ 1183 h 1298"/>
                <a:gd name="T18" fmla="*/ 839 w 1214"/>
                <a:gd name="T19" fmla="*/ 1101 h 1298"/>
                <a:gd name="T20" fmla="*/ 848 w 1214"/>
                <a:gd name="T21" fmla="*/ 931 h 1298"/>
                <a:gd name="T22" fmla="*/ 760 w 1214"/>
                <a:gd name="T23" fmla="*/ 685 h 1298"/>
                <a:gd name="T24" fmla="*/ 356 w 1214"/>
                <a:gd name="T25" fmla="*/ 648 h 1298"/>
                <a:gd name="T26" fmla="*/ 357 w 1214"/>
                <a:gd name="T27" fmla="*/ 657 h 1298"/>
                <a:gd name="T28" fmla="*/ 551 w 1214"/>
                <a:gd name="T29" fmla="*/ 627 h 1298"/>
                <a:gd name="T30" fmla="*/ 658 w 1214"/>
                <a:gd name="T31" fmla="*/ 602 h 1298"/>
                <a:gd name="T32" fmla="*/ 975 w 1214"/>
                <a:gd name="T33" fmla="*/ 513 h 1298"/>
                <a:gd name="T34" fmla="*/ 1059 w 1214"/>
                <a:gd name="T35" fmla="*/ 465 h 1298"/>
                <a:gd name="T36" fmla="*/ 1082 w 1214"/>
                <a:gd name="T37" fmla="*/ 371 h 1298"/>
                <a:gd name="T38" fmla="*/ 935 w 1214"/>
                <a:gd name="T39" fmla="*/ 195 h 1298"/>
                <a:gd name="T40" fmla="*/ 656 w 1214"/>
                <a:gd name="T41" fmla="*/ 92 h 1298"/>
                <a:gd name="T42" fmla="*/ 358 w 1214"/>
                <a:gd name="T43" fmla="*/ 174 h 1298"/>
                <a:gd name="T44" fmla="*/ 222 w 1214"/>
                <a:gd name="T45" fmla="*/ 285 h 1298"/>
                <a:gd name="T46" fmla="*/ 97 w 1214"/>
                <a:gd name="T47" fmla="*/ 600 h 1298"/>
                <a:gd name="T48" fmla="*/ 121 w 1214"/>
                <a:gd name="T49" fmla="*/ 638 h 1298"/>
                <a:gd name="T50" fmla="*/ 231 w 1214"/>
                <a:gd name="T51" fmla="*/ 662 h 1298"/>
                <a:gd name="T52" fmla="*/ 356 w 1214"/>
                <a:gd name="T53" fmla="*/ 648 h 1298"/>
                <a:gd name="T54" fmla="*/ 555 w 1214"/>
                <a:gd name="T55" fmla="*/ 738 h 1298"/>
                <a:gd name="T56" fmla="*/ 170 w 1214"/>
                <a:gd name="T57" fmla="*/ 744 h 1298"/>
                <a:gd name="T58" fmla="*/ 32 w 1214"/>
                <a:gd name="T59" fmla="*/ 683 h 1298"/>
                <a:gd name="T60" fmla="*/ 28 w 1214"/>
                <a:gd name="T61" fmla="*/ 564 h 1298"/>
                <a:gd name="T62" fmla="*/ 51 w 1214"/>
                <a:gd name="T63" fmla="*/ 504 h 1298"/>
                <a:gd name="T64" fmla="*/ 161 w 1214"/>
                <a:gd name="T65" fmla="*/ 275 h 1298"/>
                <a:gd name="T66" fmla="*/ 400 w 1214"/>
                <a:gd name="T67" fmla="*/ 66 h 1298"/>
                <a:gd name="T68" fmla="*/ 663 w 1214"/>
                <a:gd name="T69" fmla="*/ 10 h 1298"/>
                <a:gd name="T70" fmla="*/ 820 w 1214"/>
                <a:gd name="T71" fmla="*/ 39 h 1298"/>
                <a:gd name="T72" fmla="*/ 999 w 1214"/>
                <a:gd name="T73" fmla="*/ 134 h 1298"/>
                <a:gd name="T74" fmla="*/ 1184 w 1214"/>
                <a:gd name="T75" fmla="*/ 362 h 1298"/>
                <a:gd name="T76" fmla="*/ 1164 w 1214"/>
                <a:gd name="T77" fmla="*/ 506 h 1298"/>
                <a:gd name="T78" fmla="*/ 974 w 1214"/>
                <a:gd name="T79" fmla="*/ 621 h 1298"/>
                <a:gd name="T80" fmla="*/ 860 w 1214"/>
                <a:gd name="T81" fmla="*/ 659 h 1298"/>
                <a:gd name="T82" fmla="*/ 904 w 1214"/>
                <a:gd name="T83" fmla="*/ 773 h 1298"/>
                <a:gd name="T84" fmla="*/ 909 w 1214"/>
                <a:gd name="T85" fmla="*/ 938 h 1298"/>
                <a:gd name="T86" fmla="*/ 885 w 1214"/>
                <a:gd name="T87" fmla="*/ 1072 h 1298"/>
                <a:gd name="T88" fmla="*/ 833 w 1214"/>
                <a:gd name="T89" fmla="*/ 1199 h 1298"/>
                <a:gd name="T90" fmla="*/ 786 w 1214"/>
                <a:gd name="T91" fmla="*/ 1246 h 1298"/>
                <a:gd name="T92" fmla="*/ 732 w 1214"/>
                <a:gd name="T93" fmla="*/ 1269 h 1298"/>
                <a:gd name="T94" fmla="*/ 608 w 1214"/>
                <a:gd name="T95" fmla="*/ 1285 h 1298"/>
                <a:gd name="T96" fmla="*/ 488 w 1214"/>
                <a:gd name="T97" fmla="*/ 1168 h 1298"/>
                <a:gd name="T98" fmla="*/ 529 w 1214"/>
                <a:gd name="T99" fmla="*/ 1081 h 1298"/>
                <a:gd name="T100" fmla="*/ 577 w 1214"/>
                <a:gd name="T101" fmla="*/ 945 h 1298"/>
                <a:gd name="T102" fmla="*/ 573 w 1214"/>
                <a:gd name="T103" fmla="*/ 824 h 1298"/>
                <a:gd name="T104" fmla="*/ 356 w 1214"/>
                <a:gd name="T105" fmla="*/ 64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4" h="1298">
                  <a:moveTo>
                    <a:pt x="609" y="716"/>
                  </a:moveTo>
                  <a:lnTo>
                    <a:pt x="609" y="716"/>
                  </a:lnTo>
                  <a:cubicBezTo>
                    <a:pt x="624" y="793"/>
                    <a:pt x="637" y="863"/>
                    <a:pt x="650" y="933"/>
                  </a:cubicBezTo>
                  <a:lnTo>
                    <a:pt x="650" y="933"/>
                  </a:lnTo>
                  <a:cubicBezTo>
                    <a:pt x="653" y="946"/>
                    <a:pt x="653" y="962"/>
                    <a:pt x="658" y="975"/>
                  </a:cubicBezTo>
                  <a:lnTo>
                    <a:pt x="658" y="975"/>
                  </a:lnTo>
                  <a:cubicBezTo>
                    <a:pt x="671" y="1012"/>
                    <a:pt x="663" y="1044"/>
                    <a:pt x="643" y="1075"/>
                  </a:cubicBezTo>
                  <a:lnTo>
                    <a:pt x="643" y="1075"/>
                  </a:lnTo>
                  <a:cubicBezTo>
                    <a:pt x="629" y="1096"/>
                    <a:pt x="615" y="1117"/>
                    <a:pt x="599" y="1138"/>
                  </a:cubicBezTo>
                  <a:lnTo>
                    <a:pt x="599" y="1138"/>
                  </a:lnTo>
                  <a:cubicBezTo>
                    <a:pt x="583" y="1160"/>
                    <a:pt x="574" y="1182"/>
                    <a:pt x="588" y="1211"/>
                  </a:cubicBezTo>
                  <a:lnTo>
                    <a:pt x="588" y="1211"/>
                  </a:lnTo>
                  <a:cubicBezTo>
                    <a:pt x="607" y="1213"/>
                    <a:pt x="625" y="1213"/>
                    <a:pt x="642" y="1216"/>
                  </a:cubicBezTo>
                  <a:lnTo>
                    <a:pt x="642" y="1216"/>
                  </a:lnTo>
                  <a:cubicBezTo>
                    <a:pt x="660" y="1218"/>
                    <a:pt x="679" y="1221"/>
                    <a:pt x="696" y="1226"/>
                  </a:cubicBezTo>
                  <a:lnTo>
                    <a:pt x="696" y="1226"/>
                  </a:lnTo>
                  <a:cubicBezTo>
                    <a:pt x="757" y="1243"/>
                    <a:pt x="780" y="1237"/>
                    <a:pt x="813" y="1183"/>
                  </a:cubicBezTo>
                  <a:lnTo>
                    <a:pt x="813" y="1183"/>
                  </a:lnTo>
                  <a:cubicBezTo>
                    <a:pt x="827" y="1159"/>
                    <a:pt x="836" y="1129"/>
                    <a:pt x="839" y="1101"/>
                  </a:cubicBezTo>
                  <a:lnTo>
                    <a:pt x="839" y="1101"/>
                  </a:lnTo>
                  <a:cubicBezTo>
                    <a:pt x="845" y="1045"/>
                    <a:pt x="844" y="988"/>
                    <a:pt x="848" y="931"/>
                  </a:cubicBezTo>
                  <a:lnTo>
                    <a:pt x="848" y="931"/>
                  </a:lnTo>
                  <a:cubicBezTo>
                    <a:pt x="855" y="836"/>
                    <a:pt x="817" y="758"/>
                    <a:pt x="760" y="685"/>
                  </a:cubicBezTo>
                  <a:lnTo>
                    <a:pt x="760" y="685"/>
                  </a:lnTo>
                  <a:cubicBezTo>
                    <a:pt x="706" y="696"/>
                    <a:pt x="654" y="707"/>
                    <a:pt x="609" y="716"/>
                  </a:cubicBezTo>
                  <a:close/>
                  <a:moveTo>
                    <a:pt x="356" y="648"/>
                  </a:moveTo>
                  <a:lnTo>
                    <a:pt x="356" y="648"/>
                  </a:lnTo>
                  <a:cubicBezTo>
                    <a:pt x="356" y="651"/>
                    <a:pt x="356" y="653"/>
                    <a:pt x="357" y="657"/>
                  </a:cubicBezTo>
                  <a:lnTo>
                    <a:pt x="357" y="657"/>
                  </a:lnTo>
                  <a:cubicBezTo>
                    <a:pt x="421" y="647"/>
                    <a:pt x="487" y="638"/>
                    <a:pt x="551" y="627"/>
                  </a:cubicBezTo>
                  <a:lnTo>
                    <a:pt x="551" y="627"/>
                  </a:lnTo>
                  <a:cubicBezTo>
                    <a:pt x="587" y="620"/>
                    <a:pt x="622" y="608"/>
                    <a:pt x="658" y="602"/>
                  </a:cubicBezTo>
                  <a:lnTo>
                    <a:pt x="658" y="602"/>
                  </a:lnTo>
                  <a:cubicBezTo>
                    <a:pt x="767" y="586"/>
                    <a:pt x="872" y="552"/>
                    <a:pt x="975" y="513"/>
                  </a:cubicBezTo>
                  <a:lnTo>
                    <a:pt x="975" y="513"/>
                  </a:lnTo>
                  <a:cubicBezTo>
                    <a:pt x="1005" y="502"/>
                    <a:pt x="1033" y="484"/>
                    <a:pt x="1059" y="465"/>
                  </a:cubicBezTo>
                  <a:lnTo>
                    <a:pt x="1059" y="465"/>
                  </a:lnTo>
                  <a:cubicBezTo>
                    <a:pt x="1102" y="432"/>
                    <a:pt x="1105" y="419"/>
                    <a:pt x="1082" y="371"/>
                  </a:cubicBezTo>
                  <a:lnTo>
                    <a:pt x="1082" y="371"/>
                  </a:lnTo>
                  <a:cubicBezTo>
                    <a:pt x="1047" y="301"/>
                    <a:pt x="994" y="246"/>
                    <a:pt x="935" y="195"/>
                  </a:cubicBezTo>
                  <a:lnTo>
                    <a:pt x="935" y="195"/>
                  </a:lnTo>
                  <a:cubicBezTo>
                    <a:pt x="854" y="127"/>
                    <a:pt x="756" y="107"/>
                    <a:pt x="656" y="92"/>
                  </a:cubicBezTo>
                  <a:lnTo>
                    <a:pt x="656" y="92"/>
                  </a:lnTo>
                  <a:cubicBezTo>
                    <a:pt x="545" y="75"/>
                    <a:pt x="445" y="101"/>
                    <a:pt x="358" y="174"/>
                  </a:cubicBezTo>
                  <a:lnTo>
                    <a:pt x="358" y="174"/>
                  </a:lnTo>
                  <a:cubicBezTo>
                    <a:pt x="313" y="212"/>
                    <a:pt x="266" y="246"/>
                    <a:pt x="222" y="285"/>
                  </a:cubicBezTo>
                  <a:lnTo>
                    <a:pt x="222" y="285"/>
                  </a:lnTo>
                  <a:cubicBezTo>
                    <a:pt x="127" y="368"/>
                    <a:pt x="84" y="474"/>
                    <a:pt x="97" y="600"/>
                  </a:cubicBezTo>
                  <a:lnTo>
                    <a:pt x="97" y="600"/>
                  </a:lnTo>
                  <a:cubicBezTo>
                    <a:pt x="98" y="614"/>
                    <a:pt x="110" y="629"/>
                    <a:pt x="121" y="638"/>
                  </a:cubicBezTo>
                  <a:lnTo>
                    <a:pt x="121" y="638"/>
                  </a:lnTo>
                  <a:cubicBezTo>
                    <a:pt x="153" y="663"/>
                    <a:pt x="191" y="668"/>
                    <a:pt x="231" y="662"/>
                  </a:cubicBezTo>
                  <a:lnTo>
                    <a:pt x="231" y="662"/>
                  </a:lnTo>
                  <a:cubicBezTo>
                    <a:pt x="272" y="656"/>
                    <a:pt x="314" y="652"/>
                    <a:pt x="356" y="648"/>
                  </a:cubicBezTo>
                  <a:lnTo>
                    <a:pt x="555" y="738"/>
                  </a:lnTo>
                  <a:lnTo>
                    <a:pt x="555" y="738"/>
                  </a:lnTo>
                  <a:cubicBezTo>
                    <a:pt x="422" y="740"/>
                    <a:pt x="296" y="743"/>
                    <a:pt x="170" y="744"/>
                  </a:cubicBezTo>
                  <a:lnTo>
                    <a:pt x="170" y="744"/>
                  </a:lnTo>
                  <a:cubicBezTo>
                    <a:pt x="115" y="744"/>
                    <a:pt x="69" y="716"/>
                    <a:pt x="32" y="683"/>
                  </a:cubicBezTo>
                  <a:lnTo>
                    <a:pt x="32" y="683"/>
                  </a:lnTo>
                  <a:cubicBezTo>
                    <a:pt x="0" y="652"/>
                    <a:pt x="9" y="605"/>
                    <a:pt x="28" y="564"/>
                  </a:cubicBezTo>
                  <a:lnTo>
                    <a:pt x="28" y="564"/>
                  </a:lnTo>
                  <a:cubicBezTo>
                    <a:pt x="37" y="545"/>
                    <a:pt x="49" y="524"/>
                    <a:pt x="51" y="504"/>
                  </a:cubicBezTo>
                  <a:lnTo>
                    <a:pt x="51" y="504"/>
                  </a:lnTo>
                  <a:cubicBezTo>
                    <a:pt x="59" y="413"/>
                    <a:pt x="102" y="339"/>
                    <a:pt x="161" y="275"/>
                  </a:cubicBezTo>
                  <a:lnTo>
                    <a:pt x="161" y="275"/>
                  </a:lnTo>
                  <a:cubicBezTo>
                    <a:pt x="233" y="197"/>
                    <a:pt x="308" y="123"/>
                    <a:pt x="400" y="66"/>
                  </a:cubicBezTo>
                  <a:lnTo>
                    <a:pt x="400" y="66"/>
                  </a:lnTo>
                  <a:cubicBezTo>
                    <a:pt x="482" y="16"/>
                    <a:pt x="570" y="0"/>
                    <a:pt x="663" y="10"/>
                  </a:cubicBezTo>
                  <a:lnTo>
                    <a:pt x="663" y="10"/>
                  </a:lnTo>
                  <a:cubicBezTo>
                    <a:pt x="716" y="16"/>
                    <a:pt x="769" y="27"/>
                    <a:pt x="820" y="39"/>
                  </a:cubicBezTo>
                  <a:lnTo>
                    <a:pt x="820" y="39"/>
                  </a:lnTo>
                  <a:cubicBezTo>
                    <a:pt x="888" y="55"/>
                    <a:pt x="948" y="90"/>
                    <a:pt x="999" y="134"/>
                  </a:cubicBezTo>
                  <a:lnTo>
                    <a:pt x="999" y="134"/>
                  </a:lnTo>
                  <a:cubicBezTo>
                    <a:pt x="1073" y="198"/>
                    <a:pt x="1143" y="269"/>
                    <a:pt x="1184" y="362"/>
                  </a:cubicBezTo>
                  <a:lnTo>
                    <a:pt x="1184" y="362"/>
                  </a:lnTo>
                  <a:cubicBezTo>
                    <a:pt x="1213" y="425"/>
                    <a:pt x="1211" y="455"/>
                    <a:pt x="1164" y="506"/>
                  </a:cubicBezTo>
                  <a:lnTo>
                    <a:pt x="1164" y="506"/>
                  </a:lnTo>
                  <a:cubicBezTo>
                    <a:pt x="1112" y="561"/>
                    <a:pt x="1047" y="598"/>
                    <a:pt x="974" y="621"/>
                  </a:cubicBezTo>
                  <a:lnTo>
                    <a:pt x="974" y="621"/>
                  </a:lnTo>
                  <a:cubicBezTo>
                    <a:pt x="937" y="633"/>
                    <a:pt x="901" y="645"/>
                    <a:pt x="860" y="659"/>
                  </a:cubicBezTo>
                  <a:lnTo>
                    <a:pt x="860" y="659"/>
                  </a:lnTo>
                  <a:cubicBezTo>
                    <a:pt x="875" y="699"/>
                    <a:pt x="888" y="737"/>
                    <a:pt x="904" y="773"/>
                  </a:cubicBezTo>
                  <a:lnTo>
                    <a:pt x="904" y="773"/>
                  </a:lnTo>
                  <a:cubicBezTo>
                    <a:pt x="927" y="827"/>
                    <a:pt x="931" y="880"/>
                    <a:pt x="909" y="938"/>
                  </a:cubicBezTo>
                  <a:lnTo>
                    <a:pt x="909" y="938"/>
                  </a:lnTo>
                  <a:cubicBezTo>
                    <a:pt x="893" y="980"/>
                    <a:pt x="887" y="1027"/>
                    <a:pt x="885" y="1072"/>
                  </a:cubicBezTo>
                  <a:lnTo>
                    <a:pt x="885" y="1072"/>
                  </a:lnTo>
                  <a:cubicBezTo>
                    <a:pt x="884" y="1124"/>
                    <a:pt x="871" y="1165"/>
                    <a:pt x="833" y="1199"/>
                  </a:cubicBezTo>
                  <a:lnTo>
                    <a:pt x="833" y="1199"/>
                  </a:lnTo>
                  <a:cubicBezTo>
                    <a:pt x="817" y="1214"/>
                    <a:pt x="804" y="1233"/>
                    <a:pt x="786" y="1246"/>
                  </a:cubicBezTo>
                  <a:lnTo>
                    <a:pt x="786" y="1246"/>
                  </a:lnTo>
                  <a:cubicBezTo>
                    <a:pt x="770" y="1257"/>
                    <a:pt x="751" y="1266"/>
                    <a:pt x="732" y="1269"/>
                  </a:cubicBezTo>
                  <a:lnTo>
                    <a:pt x="732" y="1269"/>
                  </a:lnTo>
                  <a:cubicBezTo>
                    <a:pt x="691" y="1277"/>
                    <a:pt x="649" y="1278"/>
                    <a:pt x="608" y="1285"/>
                  </a:cubicBezTo>
                  <a:lnTo>
                    <a:pt x="608" y="1285"/>
                  </a:lnTo>
                  <a:cubicBezTo>
                    <a:pt x="523" y="1297"/>
                    <a:pt x="474" y="1252"/>
                    <a:pt x="488" y="1168"/>
                  </a:cubicBezTo>
                  <a:lnTo>
                    <a:pt x="488" y="1168"/>
                  </a:lnTo>
                  <a:cubicBezTo>
                    <a:pt x="494" y="1137"/>
                    <a:pt x="511" y="1106"/>
                    <a:pt x="529" y="1081"/>
                  </a:cubicBezTo>
                  <a:lnTo>
                    <a:pt x="529" y="1081"/>
                  </a:lnTo>
                  <a:cubicBezTo>
                    <a:pt x="561" y="1040"/>
                    <a:pt x="580" y="998"/>
                    <a:pt x="577" y="945"/>
                  </a:cubicBezTo>
                  <a:lnTo>
                    <a:pt x="577" y="945"/>
                  </a:lnTo>
                  <a:cubicBezTo>
                    <a:pt x="574" y="904"/>
                    <a:pt x="577" y="864"/>
                    <a:pt x="573" y="824"/>
                  </a:cubicBezTo>
                  <a:lnTo>
                    <a:pt x="573" y="824"/>
                  </a:lnTo>
                  <a:cubicBezTo>
                    <a:pt x="570" y="795"/>
                    <a:pt x="560" y="767"/>
                    <a:pt x="555" y="738"/>
                  </a:cubicBezTo>
                  <a:lnTo>
                    <a:pt x="356" y="648"/>
                  </a:lnTo>
                  <a:close/>
                </a:path>
              </a:pathLst>
            </a:custGeom>
            <a:solidFill>
              <a:schemeClr val="accent3"/>
            </a:solidFill>
            <a:ln>
              <a:noFill/>
            </a:ln>
            <a:effectLst/>
          </p:spPr>
          <p:txBody>
            <a:bodyPr wrap="none" anchor="ctr"/>
            <a:lstStyle/>
            <a:p>
              <a:pPr eaLnBrk="1" fontAlgn="auto" hangingPunct="1">
                <a:spcBef>
                  <a:spcPts val="0"/>
                </a:spcBef>
                <a:spcAft>
                  <a:spcPts val="0"/>
                </a:spcAft>
                <a:defRPr/>
              </a:pPr>
              <a:endParaRPr lang="es-ES_tradnl">
                <a:latin typeface="+mn-lt"/>
              </a:endParaRPr>
            </a:p>
          </p:txBody>
        </p:sp>
        <p:sp>
          <p:nvSpPr>
            <p:cNvPr id="40" name="Freeform 261">
              <a:extLst>
                <a:ext uri="{FF2B5EF4-FFF2-40B4-BE49-F238E27FC236}">
                  <a16:creationId xmlns="" xmlns:a16="http://schemas.microsoft.com/office/drawing/2014/main" id="{825E19B3-088A-A448-B13F-399141C44BB5}"/>
                </a:ext>
              </a:extLst>
            </p:cNvPr>
            <p:cNvSpPr>
              <a:spLocks/>
            </p:cNvSpPr>
            <p:nvPr/>
          </p:nvSpPr>
          <p:spPr bwMode="auto">
            <a:xfrm>
              <a:off x="11833987" y="2005379"/>
              <a:ext cx="401033" cy="406144"/>
            </a:xfrm>
            <a:custGeom>
              <a:avLst/>
              <a:gdLst/>
              <a:ahLst/>
              <a:cxnLst/>
              <a:rect l="0" t="0"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s-ES_tradnl"/>
            </a:p>
          </p:txBody>
        </p:sp>
        <p:sp>
          <p:nvSpPr>
            <p:cNvPr id="41" name="Freeform 40">
              <a:extLst>
                <a:ext uri="{FF2B5EF4-FFF2-40B4-BE49-F238E27FC236}">
                  <a16:creationId xmlns="" xmlns:a16="http://schemas.microsoft.com/office/drawing/2014/main" id="{BE779241-818F-6F43-84A0-891313AD2561}"/>
                </a:ext>
              </a:extLst>
            </p:cNvPr>
            <p:cNvSpPr>
              <a:spLocks noChangeArrowheads="1"/>
            </p:cNvSpPr>
            <p:nvPr/>
          </p:nvSpPr>
          <p:spPr bwMode="auto">
            <a:xfrm>
              <a:off x="9471516" y="6318736"/>
              <a:ext cx="393690" cy="511174"/>
            </a:xfrm>
            <a:custGeom>
              <a:avLst/>
              <a:gdLst>
                <a:gd name="connsiteX0" fmla="*/ 288884 w 433465"/>
                <a:gd name="connsiteY0" fmla="*/ 388365 h 564196"/>
                <a:gd name="connsiteX1" fmla="*/ 276428 w 433465"/>
                <a:gd name="connsiteY1" fmla="*/ 426099 h 564196"/>
                <a:gd name="connsiteX2" fmla="*/ 288884 w 433465"/>
                <a:gd name="connsiteY2" fmla="*/ 388365 h 564196"/>
                <a:gd name="connsiteX3" fmla="*/ 219347 w 433465"/>
                <a:gd name="connsiteY3" fmla="*/ 388365 h 564196"/>
                <a:gd name="connsiteX4" fmla="*/ 220075 w 433465"/>
                <a:gd name="connsiteY4" fmla="*/ 421340 h 564196"/>
                <a:gd name="connsiteX5" fmla="*/ 219347 w 433465"/>
                <a:gd name="connsiteY5" fmla="*/ 388365 h 564196"/>
                <a:gd name="connsiteX6" fmla="*/ 217803 w 433465"/>
                <a:gd name="connsiteY6" fmla="*/ 312165 h 564196"/>
                <a:gd name="connsiteX7" fmla="*/ 240917 w 433465"/>
                <a:gd name="connsiteY7" fmla="*/ 348319 h 564196"/>
                <a:gd name="connsiteX8" fmla="*/ 217803 w 433465"/>
                <a:gd name="connsiteY8" fmla="*/ 312165 h 564196"/>
                <a:gd name="connsiteX9" fmla="*/ 178069 w 433465"/>
                <a:gd name="connsiteY9" fmla="*/ 308990 h 564196"/>
                <a:gd name="connsiteX10" fmla="*/ 167557 w 433465"/>
                <a:gd name="connsiteY10" fmla="*/ 357843 h 564196"/>
                <a:gd name="connsiteX11" fmla="*/ 178069 w 433465"/>
                <a:gd name="connsiteY11" fmla="*/ 308990 h 564196"/>
                <a:gd name="connsiteX12" fmla="*/ 294444 w 433465"/>
                <a:gd name="connsiteY12" fmla="*/ 297877 h 564196"/>
                <a:gd name="connsiteX13" fmla="*/ 306973 w 433465"/>
                <a:gd name="connsiteY13" fmla="*/ 305153 h 564196"/>
                <a:gd name="connsiteX14" fmla="*/ 317712 w 433465"/>
                <a:gd name="connsiteY14" fmla="*/ 331711 h 564196"/>
                <a:gd name="connsiteX15" fmla="*/ 312343 w 433465"/>
                <a:gd name="connsiteY15" fmla="*/ 345535 h 564196"/>
                <a:gd name="connsiteX16" fmla="*/ 299098 w 433465"/>
                <a:gd name="connsiteY16" fmla="*/ 348446 h 564196"/>
                <a:gd name="connsiteX17" fmla="*/ 285853 w 433465"/>
                <a:gd name="connsiteY17" fmla="*/ 307336 h 564196"/>
                <a:gd name="connsiteX18" fmla="*/ 294444 w 433465"/>
                <a:gd name="connsiteY18" fmla="*/ 297877 h 564196"/>
                <a:gd name="connsiteX19" fmla="*/ 139055 w 433465"/>
                <a:gd name="connsiteY19" fmla="*/ 233506 h 564196"/>
                <a:gd name="connsiteX20" fmla="*/ 179601 w 433465"/>
                <a:gd name="connsiteY20" fmla="*/ 242458 h 564196"/>
                <a:gd name="connsiteX21" fmla="*/ 141900 w 433465"/>
                <a:gd name="connsiteY21" fmla="*/ 271105 h 564196"/>
                <a:gd name="connsiteX22" fmla="*/ 123761 w 433465"/>
                <a:gd name="connsiteY22" fmla="*/ 260720 h 564196"/>
                <a:gd name="connsiteX23" fmla="*/ 139055 w 433465"/>
                <a:gd name="connsiteY23" fmla="*/ 233506 h 564196"/>
                <a:gd name="connsiteX24" fmla="*/ 227259 w 433465"/>
                <a:gd name="connsiteY24" fmla="*/ 212347 h 564196"/>
                <a:gd name="connsiteX25" fmla="*/ 238306 w 433465"/>
                <a:gd name="connsiteY25" fmla="*/ 226245 h 564196"/>
                <a:gd name="connsiteX26" fmla="*/ 233674 w 433465"/>
                <a:gd name="connsiteY26" fmla="*/ 276138 h 564196"/>
                <a:gd name="connsiteX27" fmla="*/ 211221 w 433465"/>
                <a:gd name="connsiteY27" fmla="*/ 264734 h 564196"/>
                <a:gd name="connsiteX28" fmla="*/ 212647 w 433465"/>
                <a:gd name="connsiteY28" fmla="*/ 224463 h 564196"/>
                <a:gd name="connsiteX29" fmla="*/ 227259 w 433465"/>
                <a:gd name="connsiteY29" fmla="*/ 212347 h 564196"/>
                <a:gd name="connsiteX30" fmla="*/ 297017 w 433465"/>
                <a:gd name="connsiteY30" fmla="*/ 209342 h 564196"/>
                <a:gd name="connsiteX31" fmla="*/ 312953 w 433465"/>
                <a:gd name="connsiteY31" fmla="*/ 233823 h 564196"/>
                <a:gd name="connsiteX32" fmla="*/ 281435 w 433465"/>
                <a:gd name="connsiteY32" fmla="*/ 254284 h 564196"/>
                <a:gd name="connsiteX33" fmla="*/ 267270 w 433465"/>
                <a:gd name="connsiteY33" fmla="*/ 232727 h 564196"/>
                <a:gd name="connsiteX34" fmla="*/ 297017 w 433465"/>
                <a:gd name="connsiteY34" fmla="*/ 209342 h 564196"/>
                <a:gd name="connsiteX35" fmla="*/ 358685 w 433465"/>
                <a:gd name="connsiteY35" fmla="*/ 154921 h 564196"/>
                <a:gd name="connsiteX36" fmla="*/ 239215 w 433465"/>
                <a:gd name="connsiteY36" fmla="*/ 165355 h 564196"/>
                <a:gd name="connsiteX37" fmla="*/ 148532 w 433465"/>
                <a:gd name="connsiteY37" fmla="*/ 184424 h 564196"/>
                <a:gd name="connsiteX38" fmla="*/ 75842 w 433465"/>
                <a:gd name="connsiteY38" fmla="*/ 204212 h 564196"/>
                <a:gd name="connsiteX39" fmla="*/ 56410 w 433465"/>
                <a:gd name="connsiteY39" fmla="*/ 216445 h 564196"/>
                <a:gd name="connsiteX40" fmla="*/ 45975 w 433465"/>
                <a:gd name="connsiteY40" fmla="*/ 265018 h 564196"/>
                <a:gd name="connsiteX41" fmla="*/ 82679 w 433465"/>
                <a:gd name="connsiteY41" fmla="*/ 336257 h 564196"/>
                <a:gd name="connsiteX42" fmla="*/ 112187 w 433465"/>
                <a:gd name="connsiteY42" fmla="*/ 385189 h 564196"/>
                <a:gd name="connsiteX43" fmla="*/ 141335 w 433465"/>
                <a:gd name="connsiteY43" fmla="*/ 436640 h 564196"/>
                <a:gd name="connsiteX44" fmla="*/ 180559 w 433465"/>
                <a:gd name="connsiteY44" fmla="*/ 490968 h 564196"/>
                <a:gd name="connsiteX45" fmla="*/ 208627 w 433465"/>
                <a:gd name="connsiteY45" fmla="*/ 510757 h 564196"/>
                <a:gd name="connsiteX46" fmla="*/ 242093 w 433465"/>
                <a:gd name="connsiteY46" fmla="*/ 531625 h 564196"/>
                <a:gd name="connsiteX47" fmla="*/ 312624 w 433465"/>
                <a:gd name="connsiteY47" fmla="*/ 490249 h 564196"/>
                <a:gd name="connsiteX48" fmla="*/ 320901 w 433465"/>
                <a:gd name="connsiteY48" fmla="*/ 479095 h 564196"/>
                <a:gd name="connsiteX49" fmla="*/ 396109 w 433465"/>
                <a:gd name="connsiteY49" fmla="*/ 288764 h 564196"/>
                <a:gd name="connsiteX50" fmla="*/ 401147 w 433465"/>
                <a:gd name="connsiteY50" fmla="*/ 255303 h 564196"/>
                <a:gd name="connsiteX51" fmla="*/ 392151 w 433465"/>
                <a:gd name="connsiteY51" fmla="*/ 172551 h 564196"/>
                <a:gd name="connsiteX52" fmla="*/ 372359 w 433465"/>
                <a:gd name="connsiteY52" fmla="*/ 156720 h 564196"/>
                <a:gd name="connsiteX53" fmla="*/ 358685 w 433465"/>
                <a:gd name="connsiteY53" fmla="*/ 154921 h 564196"/>
                <a:gd name="connsiteX54" fmla="*/ 174441 w 433465"/>
                <a:gd name="connsiteY54" fmla="*/ 98433 h 564196"/>
                <a:gd name="connsiteX55" fmla="*/ 178759 w 433465"/>
                <a:gd name="connsiteY55" fmla="*/ 112825 h 564196"/>
                <a:gd name="connsiteX56" fmla="*/ 174441 w 433465"/>
                <a:gd name="connsiteY56" fmla="*/ 98433 h 564196"/>
                <a:gd name="connsiteX57" fmla="*/ 215464 w 433465"/>
                <a:gd name="connsiteY57" fmla="*/ 26834 h 564196"/>
                <a:gd name="connsiteX58" fmla="*/ 199631 w 433465"/>
                <a:gd name="connsiteY58" fmla="*/ 53099 h 564196"/>
                <a:gd name="connsiteX59" fmla="*/ 199990 w 433465"/>
                <a:gd name="connsiteY59" fmla="*/ 90518 h 564196"/>
                <a:gd name="connsiteX60" fmla="*/ 168683 w 433465"/>
                <a:gd name="connsiteY60" fmla="*/ 125777 h 564196"/>
                <a:gd name="connsiteX61" fmla="*/ 130179 w 433465"/>
                <a:gd name="connsiteY61" fmla="*/ 125777 h 564196"/>
                <a:gd name="connsiteX62" fmla="*/ 129460 w 433465"/>
                <a:gd name="connsiteY62" fmla="*/ 131174 h 564196"/>
                <a:gd name="connsiteX63" fmla="*/ 147092 w 433465"/>
                <a:gd name="connsiteY63" fmla="*/ 135132 h 564196"/>
                <a:gd name="connsiteX64" fmla="*/ 176600 w 433465"/>
                <a:gd name="connsiteY64" fmla="*/ 138730 h 564196"/>
                <a:gd name="connsiteX65" fmla="*/ 231298 w 433465"/>
                <a:gd name="connsiteY65" fmla="*/ 140169 h 564196"/>
                <a:gd name="connsiteX66" fmla="*/ 253609 w 433465"/>
                <a:gd name="connsiteY66" fmla="*/ 119301 h 564196"/>
                <a:gd name="connsiteX67" fmla="*/ 246771 w 433465"/>
                <a:gd name="connsiteY67" fmla="*/ 80443 h 564196"/>
                <a:gd name="connsiteX68" fmla="*/ 240654 w 433465"/>
                <a:gd name="connsiteY68" fmla="*/ 86200 h 564196"/>
                <a:gd name="connsiteX69" fmla="*/ 229139 w 433465"/>
                <a:gd name="connsiteY69" fmla="*/ 90158 h 564196"/>
                <a:gd name="connsiteX70" fmla="*/ 221942 w 433465"/>
                <a:gd name="connsiteY70" fmla="*/ 77925 h 564196"/>
                <a:gd name="connsiteX71" fmla="*/ 224101 w 433465"/>
                <a:gd name="connsiteY71" fmla="*/ 58136 h 564196"/>
                <a:gd name="connsiteX72" fmla="*/ 215464 w 433465"/>
                <a:gd name="connsiteY72" fmla="*/ 26834 h 564196"/>
                <a:gd name="connsiteX73" fmla="*/ 219198 w 433465"/>
                <a:gd name="connsiteY73" fmla="*/ 210 h 564196"/>
                <a:gd name="connsiteX74" fmla="*/ 235616 w 433465"/>
                <a:gd name="connsiteY74" fmla="*/ 11363 h 564196"/>
                <a:gd name="connsiteX75" fmla="*/ 242813 w 433465"/>
                <a:gd name="connsiteY75" fmla="*/ 25755 h 564196"/>
                <a:gd name="connsiteX76" fmla="*/ 261165 w 433465"/>
                <a:gd name="connsiteY76" fmla="*/ 53819 h 564196"/>
                <a:gd name="connsiteX77" fmla="*/ 271241 w 433465"/>
                <a:gd name="connsiteY77" fmla="*/ 74687 h 564196"/>
                <a:gd name="connsiteX78" fmla="*/ 279158 w 433465"/>
                <a:gd name="connsiteY78" fmla="*/ 133333 h 564196"/>
                <a:gd name="connsiteX79" fmla="*/ 290313 w 433465"/>
                <a:gd name="connsiteY79" fmla="*/ 130815 h 564196"/>
                <a:gd name="connsiteX80" fmla="*/ 389632 w 433465"/>
                <a:gd name="connsiteY80" fmla="*/ 126137 h 564196"/>
                <a:gd name="connsiteX81" fmla="*/ 417340 w 433465"/>
                <a:gd name="connsiteY81" fmla="*/ 148804 h 564196"/>
                <a:gd name="connsiteX82" fmla="*/ 431015 w 433465"/>
                <a:gd name="connsiteY82" fmla="*/ 256742 h 564196"/>
                <a:gd name="connsiteX83" fmla="*/ 425617 w 433465"/>
                <a:gd name="connsiteY83" fmla="*/ 295960 h 564196"/>
                <a:gd name="connsiteX84" fmla="*/ 356526 w 433465"/>
                <a:gd name="connsiteY84" fmla="*/ 476577 h 564196"/>
                <a:gd name="connsiteX85" fmla="*/ 279518 w 433465"/>
                <a:gd name="connsiteY85" fmla="*/ 539181 h 564196"/>
                <a:gd name="connsiteX86" fmla="*/ 251809 w 433465"/>
                <a:gd name="connsiteY86" fmla="*/ 557890 h 564196"/>
                <a:gd name="connsiteX87" fmla="*/ 229859 w 433465"/>
                <a:gd name="connsiteY87" fmla="*/ 562927 h 564196"/>
                <a:gd name="connsiteX88" fmla="*/ 211866 w 433465"/>
                <a:gd name="connsiteY88" fmla="*/ 555731 h 564196"/>
                <a:gd name="connsiteX89" fmla="*/ 140975 w 433465"/>
                <a:gd name="connsiteY89" fmla="*/ 493847 h 564196"/>
                <a:gd name="connsiteX90" fmla="*/ 116505 w 433465"/>
                <a:gd name="connsiteY90" fmla="*/ 462545 h 564196"/>
                <a:gd name="connsiteX91" fmla="*/ 92755 w 433465"/>
                <a:gd name="connsiteY91" fmla="*/ 426565 h 564196"/>
                <a:gd name="connsiteX92" fmla="*/ 41656 w 433465"/>
                <a:gd name="connsiteY92" fmla="*/ 339855 h 564196"/>
                <a:gd name="connsiteX93" fmla="*/ 16467 w 433465"/>
                <a:gd name="connsiteY93" fmla="*/ 290923 h 564196"/>
                <a:gd name="connsiteX94" fmla="*/ 4232 w 433465"/>
                <a:gd name="connsiteY94" fmla="*/ 257462 h 564196"/>
                <a:gd name="connsiteX95" fmla="*/ 11789 w 433465"/>
                <a:gd name="connsiteY95" fmla="*/ 212128 h 564196"/>
                <a:gd name="connsiteX96" fmla="*/ 15747 w 433465"/>
                <a:gd name="connsiteY96" fmla="*/ 207810 h 564196"/>
                <a:gd name="connsiteX97" fmla="*/ 82679 w 433465"/>
                <a:gd name="connsiteY97" fmla="*/ 163556 h 564196"/>
                <a:gd name="connsiteX98" fmla="*/ 126581 w 433465"/>
                <a:gd name="connsiteY98" fmla="*/ 152402 h 564196"/>
                <a:gd name="connsiteX99" fmla="*/ 109308 w 433465"/>
                <a:gd name="connsiteY99" fmla="*/ 136931 h 564196"/>
                <a:gd name="connsiteX100" fmla="*/ 105710 w 433465"/>
                <a:gd name="connsiteY100" fmla="*/ 121460 h 564196"/>
                <a:gd name="connsiteX101" fmla="*/ 119384 w 433465"/>
                <a:gd name="connsiteY101" fmla="*/ 112105 h 564196"/>
                <a:gd name="connsiteX102" fmla="*/ 153930 w 433465"/>
                <a:gd name="connsiteY102" fmla="*/ 111745 h 564196"/>
                <a:gd name="connsiteX103" fmla="*/ 174081 w 433465"/>
                <a:gd name="connsiteY103" fmla="*/ 81523 h 564196"/>
                <a:gd name="connsiteX104" fmla="*/ 174081 w 433465"/>
                <a:gd name="connsiteY104" fmla="*/ 57057 h 564196"/>
                <a:gd name="connsiteX105" fmla="*/ 200350 w 433465"/>
                <a:gd name="connsiteY105" fmla="*/ 6326 h 564196"/>
                <a:gd name="connsiteX106" fmla="*/ 219198 w 433465"/>
                <a:gd name="connsiteY106" fmla="*/ 210 h 56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3"/>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2" name="Freeform 41">
              <a:extLst>
                <a:ext uri="{FF2B5EF4-FFF2-40B4-BE49-F238E27FC236}">
                  <a16:creationId xmlns="" xmlns:a16="http://schemas.microsoft.com/office/drawing/2014/main" id="{FAE8AE38-BCF5-AA4A-8D8C-0D1038D869D9}"/>
                </a:ext>
              </a:extLst>
            </p:cNvPr>
            <p:cNvSpPr>
              <a:spLocks noChangeArrowheads="1"/>
            </p:cNvSpPr>
            <p:nvPr/>
          </p:nvSpPr>
          <p:spPr bwMode="auto">
            <a:xfrm>
              <a:off x="11416157" y="2402380"/>
              <a:ext cx="944539" cy="1258885"/>
            </a:xfrm>
            <a:custGeom>
              <a:avLst/>
              <a:gdLst>
                <a:gd name="connsiteX0" fmla="*/ 388468 w 1041847"/>
                <a:gd name="connsiteY0" fmla="*/ 1275474 h 1387189"/>
                <a:gd name="connsiteX1" fmla="*/ 409819 w 1041847"/>
                <a:gd name="connsiteY1" fmla="*/ 1308450 h 1387189"/>
                <a:gd name="connsiteX2" fmla="*/ 388468 w 1041847"/>
                <a:gd name="connsiteY2" fmla="*/ 1275474 h 1387189"/>
                <a:gd name="connsiteX3" fmla="*/ 358121 w 1041847"/>
                <a:gd name="connsiteY3" fmla="*/ 1250074 h 1387189"/>
                <a:gd name="connsiteX4" fmla="*/ 358859 w 1041847"/>
                <a:gd name="connsiteY4" fmla="*/ 1292574 h 1387189"/>
                <a:gd name="connsiteX5" fmla="*/ 358121 w 1041847"/>
                <a:gd name="connsiteY5" fmla="*/ 1250074 h 1387189"/>
                <a:gd name="connsiteX6" fmla="*/ 323380 w 1041847"/>
                <a:gd name="connsiteY6" fmla="*/ 1246899 h 1387189"/>
                <a:gd name="connsiteX7" fmla="*/ 332452 w 1041847"/>
                <a:gd name="connsiteY7" fmla="*/ 1284646 h 1387189"/>
                <a:gd name="connsiteX8" fmla="*/ 328460 w 1041847"/>
                <a:gd name="connsiteY8" fmla="*/ 1284646 h 1387189"/>
                <a:gd name="connsiteX9" fmla="*/ 323380 w 1041847"/>
                <a:gd name="connsiteY9" fmla="*/ 1246899 h 1387189"/>
                <a:gd name="connsiteX10" fmla="*/ 229164 w 1041847"/>
                <a:gd name="connsiteY10" fmla="*/ 1125800 h 1387189"/>
                <a:gd name="connsiteX11" fmla="*/ 255790 w 1041847"/>
                <a:gd name="connsiteY11" fmla="*/ 1246016 h 1387189"/>
                <a:gd name="connsiteX12" fmla="*/ 302924 w 1041847"/>
                <a:gd name="connsiteY12" fmla="*/ 1300365 h 1387189"/>
                <a:gd name="connsiteX13" fmla="*/ 389638 w 1041847"/>
                <a:gd name="connsiteY13" fmla="*/ 1338157 h 1387189"/>
                <a:gd name="connsiteX14" fmla="*/ 415903 w 1041847"/>
                <a:gd name="connsiteY14" fmla="*/ 1346076 h 1387189"/>
                <a:gd name="connsiteX15" fmla="*/ 479949 w 1041847"/>
                <a:gd name="connsiteY15" fmla="*/ 1356154 h 1387189"/>
                <a:gd name="connsiteX16" fmla="*/ 519527 w 1041847"/>
                <a:gd name="connsiteY16" fmla="*/ 1357593 h 1387189"/>
                <a:gd name="connsiteX17" fmla="*/ 594367 w 1041847"/>
                <a:gd name="connsiteY17" fmla="*/ 1357233 h 1387189"/>
                <a:gd name="connsiteX18" fmla="*/ 600124 w 1041847"/>
                <a:gd name="connsiteY18" fmla="*/ 1355794 h 1387189"/>
                <a:gd name="connsiteX19" fmla="*/ 678921 w 1041847"/>
                <a:gd name="connsiteY19" fmla="*/ 1292087 h 1387189"/>
                <a:gd name="connsiteX20" fmla="*/ 704107 w 1041847"/>
                <a:gd name="connsiteY20" fmla="*/ 1199945 h 1387189"/>
                <a:gd name="connsiteX21" fmla="*/ 660931 w 1041847"/>
                <a:gd name="connsiteY21" fmla="*/ 1168272 h 1387189"/>
                <a:gd name="connsiteX22" fmla="*/ 622432 w 1041847"/>
                <a:gd name="connsiteY22" fmla="*/ 1177270 h 1387189"/>
                <a:gd name="connsiteX23" fmla="*/ 466276 w 1041847"/>
                <a:gd name="connsiteY23" fmla="*/ 1174390 h 1387189"/>
                <a:gd name="connsiteX24" fmla="*/ 415184 w 1041847"/>
                <a:gd name="connsiteY24" fmla="*/ 1169351 h 1387189"/>
                <a:gd name="connsiteX25" fmla="*/ 301485 w 1041847"/>
                <a:gd name="connsiteY25" fmla="*/ 1147036 h 1387189"/>
                <a:gd name="connsiteX26" fmla="*/ 229164 w 1041847"/>
                <a:gd name="connsiteY26" fmla="*/ 1125800 h 1387189"/>
                <a:gd name="connsiteX27" fmla="*/ 211938 w 1041847"/>
                <a:gd name="connsiteY27" fmla="*/ 1063668 h 1387189"/>
                <a:gd name="connsiteX28" fmla="*/ 235281 w 1041847"/>
                <a:gd name="connsiteY28" fmla="*/ 1070732 h 1387189"/>
                <a:gd name="connsiteX29" fmla="*/ 242477 w 1041847"/>
                <a:gd name="connsiteY29" fmla="*/ 1073971 h 1387189"/>
                <a:gd name="connsiteX30" fmla="*/ 357255 w 1041847"/>
                <a:gd name="connsiteY30" fmla="*/ 1130839 h 1387189"/>
                <a:gd name="connsiteX31" fmla="*/ 389638 w 1041847"/>
                <a:gd name="connsiteY31" fmla="*/ 1138758 h 1387189"/>
                <a:gd name="connsiteX32" fmla="*/ 499738 w 1041847"/>
                <a:gd name="connsiteY32" fmla="*/ 1153515 h 1387189"/>
                <a:gd name="connsiteX33" fmla="*/ 601923 w 1041847"/>
                <a:gd name="connsiteY33" fmla="*/ 1158554 h 1387189"/>
                <a:gd name="connsiteX34" fmla="*/ 683958 w 1041847"/>
                <a:gd name="connsiteY34" fmla="*/ 1147756 h 1387189"/>
                <a:gd name="connsiteX35" fmla="*/ 729294 w 1041847"/>
                <a:gd name="connsiteY35" fmla="*/ 1173311 h 1387189"/>
                <a:gd name="connsiteX36" fmla="*/ 734331 w 1041847"/>
                <a:gd name="connsiteY36" fmla="*/ 1195626 h 1387189"/>
                <a:gd name="connsiteX37" fmla="*/ 714902 w 1041847"/>
                <a:gd name="connsiteY37" fmla="*/ 1292087 h 1387189"/>
                <a:gd name="connsiteX38" fmla="*/ 702668 w 1041847"/>
                <a:gd name="connsiteY38" fmla="*/ 1314402 h 1387189"/>
                <a:gd name="connsiteX39" fmla="*/ 618114 w 1041847"/>
                <a:gd name="connsiteY39" fmla="*/ 1378829 h 1387189"/>
                <a:gd name="connsiteX40" fmla="*/ 587531 w 1041847"/>
                <a:gd name="connsiteY40" fmla="*/ 1384228 h 1387189"/>
                <a:gd name="connsiteX41" fmla="*/ 478869 w 1041847"/>
                <a:gd name="connsiteY41" fmla="*/ 1387107 h 1387189"/>
                <a:gd name="connsiteX42" fmla="*/ 397193 w 1041847"/>
                <a:gd name="connsiteY42" fmla="*/ 1374510 h 1387189"/>
                <a:gd name="connsiteX43" fmla="*/ 376685 w 1041847"/>
                <a:gd name="connsiteY43" fmla="*/ 1368751 h 1387189"/>
                <a:gd name="connsiteX44" fmla="*/ 279897 w 1041847"/>
                <a:gd name="connsiteY44" fmla="*/ 1324480 h 1387189"/>
                <a:gd name="connsiteX45" fmla="*/ 209735 w 1041847"/>
                <a:gd name="connsiteY45" fmla="*/ 1211103 h 1387189"/>
                <a:gd name="connsiteX46" fmla="*/ 200740 w 1041847"/>
                <a:gd name="connsiteY46" fmla="*/ 1146316 h 1387189"/>
                <a:gd name="connsiteX47" fmla="*/ 187787 w 1041847"/>
                <a:gd name="connsiteY47" fmla="*/ 1099886 h 1387189"/>
                <a:gd name="connsiteX48" fmla="*/ 185987 w 1041847"/>
                <a:gd name="connsiteY48" fmla="*/ 1086928 h 1387189"/>
                <a:gd name="connsiteX49" fmla="*/ 187787 w 1041847"/>
                <a:gd name="connsiteY49" fmla="*/ 1064973 h 1387189"/>
                <a:gd name="connsiteX50" fmla="*/ 211938 w 1041847"/>
                <a:gd name="connsiteY50" fmla="*/ 1063668 h 1387189"/>
                <a:gd name="connsiteX51" fmla="*/ 727917 w 1041847"/>
                <a:gd name="connsiteY51" fmla="*/ 969087 h 1387189"/>
                <a:gd name="connsiteX52" fmla="*/ 731023 w 1041847"/>
                <a:gd name="connsiteY52" fmla="*/ 985457 h 1387189"/>
                <a:gd name="connsiteX53" fmla="*/ 725846 w 1041847"/>
                <a:gd name="connsiteY53" fmla="*/ 986185 h 1387189"/>
                <a:gd name="connsiteX54" fmla="*/ 723430 w 1041847"/>
                <a:gd name="connsiteY54" fmla="*/ 970178 h 1387189"/>
                <a:gd name="connsiteX55" fmla="*/ 727917 w 1041847"/>
                <a:gd name="connsiteY55" fmla="*/ 969087 h 1387189"/>
                <a:gd name="connsiteX56" fmla="*/ 762908 w 1041847"/>
                <a:gd name="connsiteY56" fmla="*/ 965912 h 1387189"/>
                <a:gd name="connsiteX57" fmla="*/ 779367 w 1041847"/>
                <a:gd name="connsiteY57" fmla="*/ 1008417 h 1387189"/>
                <a:gd name="connsiteX58" fmla="*/ 762908 w 1041847"/>
                <a:gd name="connsiteY58" fmla="*/ 965912 h 1387189"/>
                <a:gd name="connsiteX59" fmla="*/ 856415 w 1041847"/>
                <a:gd name="connsiteY59" fmla="*/ 892887 h 1387189"/>
                <a:gd name="connsiteX60" fmla="*/ 805980 w 1041847"/>
                <a:gd name="connsiteY60" fmla="*/ 899946 h 1387189"/>
                <a:gd name="connsiteX61" fmla="*/ 985920 w 1041847"/>
                <a:gd name="connsiteY61" fmla="*/ 754434 h 1387189"/>
                <a:gd name="connsiteX62" fmla="*/ 923986 w 1041847"/>
                <a:gd name="connsiteY62" fmla="*/ 799761 h 1387189"/>
                <a:gd name="connsiteX63" fmla="*/ 895180 w 1041847"/>
                <a:gd name="connsiteY63" fmla="*/ 816669 h 1387189"/>
                <a:gd name="connsiteX64" fmla="*/ 850530 w 1041847"/>
                <a:gd name="connsiteY64" fmla="*/ 831778 h 1387189"/>
                <a:gd name="connsiteX65" fmla="*/ 781395 w 1041847"/>
                <a:gd name="connsiteY65" fmla="*/ 853003 h 1387189"/>
                <a:gd name="connsiteX66" fmla="*/ 837927 w 1041847"/>
                <a:gd name="connsiteY66" fmla="*/ 855881 h 1387189"/>
                <a:gd name="connsiteX67" fmla="*/ 820643 w 1041847"/>
                <a:gd name="connsiteY67" fmla="*/ 869551 h 1387189"/>
                <a:gd name="connsiteX68" fmla="*/ 770232 w 1041847"/>
                <a:gd name="connsiteY68" fmla="*/ 866673 h 1387189"/>
                <a:gd name="connsiteX69" fmla="*/ 743946 w 1041847"/>
                <a:gd name="connsiteY69" fmla="*/ 860558 h 1387189"/>
                <a:gd name="connsiteX70" fmla="*/ 645645 w 1041847"/>
                <a:gd name="connsiteY70" fmla="*/ 867752 h 1387189"/>
                <a:gd name="connsiteX71" fmla="*/ 628001 w 1041847"/>
                <a:gd name="connsiteY71" fmla="*/ 868112 h 1387189"/>
                <a:gd name="connsiteX72" fmla="*/ 624040 w 1041847"/>
                <a:gd name="connsiteY72" fmla="*/ 882502 h 1387189"/>
                <a:gd name="connsiteX73" fmla="*/ 623680 w 1041847"/>
                <a:gd name="connsiteY73" fmla="*/ 927470 h 1387189"/>
                <a:gd name="connsiteX74" fmla="*/ 639523 w 1041847"/>
                <a:gd name="connsiteY74" fmla="*/ 963804 h 1387189"/>
                <a:gd name="connsiteX75" fmla="*/ 705418 w 1041847"/>
                <a:gd name="connsiteY75" fmla="*/ 1026039 h 1387189"/>
                <a:gd name="connsiteX76" fmla="*/ 753669 w 1041847"/>
                <a:gd name="connsiteY76" fmla="*/ 1045465 h 1387189"/>
                <a:gd name="connsiteX77" fmla="*/ 818843 w 1041847"/>
                <a:gd name="connsiteY77" fmla="*/ 1046184 h 1387189"/>
                <a:gd name="connsiteX78" fmla="*/ 910303 w 1041847"/>
                <a:gd name="connsiteY78" fmla="*/ 1013088 h 1387189"/>
                <a:gd name="connsiteX79" fmla="*/ 1003204 w 1041847"/>
                <a:gd name="connsiteY79" fmla="*/ 874947 h 1387189"/>
                <a:gd name="connsiteX80" fmla="*/ 1006084 w 1041847"/>
                <a:gd name="connsiteY80" fmla="*/ 865594 h 1387189"/>
                <a:gd name="connsiteX81" fmla="*/ 1011486 w 1041847"/>
                <a:gd name="connsiteY81" fmla="*/ 812712 h 1387189"/>
                <a:gd name="connsiteX82" fmla="*/ 1008965 w 1041847"/>
                <a:gd name="connsiteY82" fmla="*/ 799761 h 1387189"/>
                <a:gd name="connsiteX83" fmla="*/ 998163 w 1041847"/>
                <a:gd name="connsiteY83" fmla="*/ 770622 h 1387189"/>
                <a:gd name="connsiteX84" fmla="*/ 985920 w 1041847"/>
                <a:gd name="connsiteY84" fmla="*/ 754434 h 1387189"/>
                <a:gd name="connsiteX85" fmla="*/ 228118 w 1041847"/>
                <a:gd name="connsiteY85" fmla="*/ 661112 h 1387189"/>
                <a:gd name="connsiteX86" fmla="*/ 257934 w 1041847"/>
                <a:gd name="connsiteY86" fmla="*/ 835529 h 1387189"/>
                <a:gd name="connsiteX87" fmla="*/ 236740 w 1041847"/>
                <a:gd name="connsiteY87" fmla="*/ 824404 h 1387189"/>
                <a:gd name="connsiteX88" fmla="*/ 213391 w 1041847"/>
                <a:gd name="connsiteY88" fmla="*/ 766624 h 1387189"/>
                <a:gd name="connsiteX89" fmla="*/ 223808 w 1041847"/>
                <a:gd name="connsiteY89" fmla="*/ 669725 h 1387189"/>
                <a:gd name="connsiteX90" fmla="*/ 228118 w 1041847"/>
                <a:gd name="connsiteY90" fmla="*/ 661112 h 1387189"/>
                <a:gd name="connsiteX91" fmla="*/ 544043 w 1041847"/>
                <a:gd name="connsiteY91" fmla="*/ 540462 h 1387189"/>
                <a:gd name="connsiteX92" fmla="*/ 579269 w 1041847"/>
                <a:gd name="connsiteY92" fmla="*/ 622651 h 1387189"/>
                <a:gd name="connsiteX93" fmla="*/ 544043 w 1041847"/>
                <a:gd name="connsiteY93" fmla="*/ 540462 h 1387189"/>
                <a:gd name="connsiteX94" fmla="*/ 382426 w 1041847"/>
                <a:gd name="connsiteY94" fmla="*/ 26316 h 1387189"/>
                <a:gd name="connsiteX95" fmla="*/ 359021 w 1041847"/>
                <a:gd name="connsiteY95" fmla="*/ 42145 h 1387189"/>
                <a:gd name="connsiteX96" fmla="*/ 343898 w 1041847"/>
                <a:gd name="connsiteY96" fmla="*/ 53657 h 1387189"/>
                <a:gd name="connsiteX97" fmla="*/ 327334 w 1041847"/>
                <a:gd name="connsiteY97" fmla="*/ 46822 h 1387189"/>
                <a:gd name="connsiteX98" fmla="*/ 298527 w 1041847"/>
                <a:gd name="connsiteY98" fmla="*/ 60132 h 1387189"/>
                <a:gd name="connsiteX99" fmla="*/ 295647 w 1041847"/>
                <a:gd name="connsiteY99" fmla="*/ 89631 h 1387189"/>
                <a:gd name="connsiteX100" fmla="*/ 277283 w 1041847"/>
                <a:gd name="connsiteY100" fmla="*/ 100423 h 1387189"/>
                <a:gd name="connsiteX101" fmla="*/ 269721 w 1041847"/>
                <a:gd name="connsiteY101" fmla="*/ 98624 h 1387189"/>
                <a:gd name="connsiteX102" fmla="*/ 290966 w 1041847"/>
                <a:gd name="connsiteY102" fmla="*/ 204389 h 1387189"/>
                <a:gd name="connsiteX103" fmla="*/ 302488 w 1041847"/>
                <a:gd name="connsiteY103" fmla="*/ 296482 h 1387189"/>
                <a:gd name="connsiteX104" fmla="*/ 301408 w 1041847"/>
                <a:gd name="connsiteY104" fmla="*/ 401167 h 1387189"/>
                <a:gd name="connsiteX105" fmla="*/ 279443 w 1041847"/>
                <a:gd name="connsiteY105" fmla="*/ 483908 h 1387189"/>
                <a:gd name="connsiteX106" fmla="*/ 211388 w 1041847"/>
                <a:gd name="connsiteY106" fmla="*/ 573843 h 1387189"/>
                <a:gd name="connsiteX107" fmla="*/ 187983 w 1041847"/>
                <a:gd name="connsiteY107" fmla="*/ 596147 h 1387189"/>
                <a:gd name="connsiteX108" fmla="*/ 183302 w 1041847"/>
                <a:gd name="connsiteY108" fmla="*/ 592910 h 1387189"/>
                <a:gd name="connsiteX109" fmla="*/ 226872 w 1041847"/>
                <a:gd name="connsiteY109" fmla="*/ 498298 h 1387189"/>
                <a:gd name="connsiteX110" fmla="*/ 210668 w 1041847"/>
                <a:gd name="connsiteY110" fmla="*/ 504413 h 1387189"/>
                <a:gd name="connsiteX111" fmla="*/ 118848 w 1041847"/>
                <a:gd name="connsiteY111" fmla="*/ 544344 h 1387189"/>
                <a:gd name="connsiteX112" fmla="*/ 109126 w 1041847"/>
                <a:gd name="connsiteY112" fmla="*/ 550100 h 1387189"/>
                <a:gd name="connsiteX113" fmla="*/ 75998 w 1041847"/>
                <a:gd name="connsiteY113" fmla="*/ 586794 h 1387189"/>
                <a:gd name="connsiteX114" fmla="*/ 59795 w 1041847"/>
                <a:gd name="connsiteY114" fmla="*/ 642914 h 1387189"/>
                <a:gd name="connsiteX115" fmla="*/ 57994 w 1041847"/>
                <a:gd name="connsiteY115" fmla="*/ 686083 h 1387189"/>
                <a:gd name="connsiteX116" fmla="*/ 55474 w 1041847"/>
                <a:gd name="connsiteY116" fmla="*/ 854082 h 1387189"/>
                <a:gd name="connsiteX117" fmla="*/ 89681 w 1041847"/>
                <a:gd name="connsiteY117" fmla="*/ 896172 h 1387189"/>
                <a:gd name="connsiteX118" fmla="*/ 155576 w 1041847"/>
                <a:gd name="connsiteY118" fmla="*/ 930348 h 1387189"/>
                <a:gd name="connsiteX119" fmla="*/ 168179 w 1041847"/>
                <a:gd name="connsiteY119" fmla="*/ 936103 h 1387189"/>
                <a:gd name="connsiteX120" fmla="*/ 148014 w 1041847"/>
                <a:gd name="connsiteY120" fmla="*/ 896172 h 1387189"/>
                <a:gd name="connsiteX121" fmla="*/ 137932 w 1041847"/>
                <a:gd name="connsiteY121" fmla="*/ 868832 h 1387189"/>
                <a:gd name="connsiteX122" fmla="*/ 127130 w 1041847"/>
                <a:gd name="connsiteY122" fmla="*/ 829260 h 1387189"/>
                <a:gd name="connsiteX123" fmla="*/ 131450 w 1041847"/>
                <a:gd name="connsiteY123" fmla="*/ 724575 h 1387189"/>
                <a:gd name="connsiteX124" fmla="*/ 162417 w 1041847"/>
                <a:gd name="connsiteY124" fmla="*/ 637518 h 1387189"/>
                <a:gd name="connsiteX125" fmla="*/ 197705 w 1041847"/>
                <a:gd name="connsiteY125" fmla="*/ 612336 h 1387189"/>
                <a:gd name="connsiteX126" fmla="*/ 191944 w 1041847"/>
                <a:gd name="connsiteY126" fmla="*/ 620970 h 1387189"/>
                <a:gd name="connsiteX127" fmla="*/ 161697 w 1041847"/>
                <a:gd name="connsiteY127" fmla="*/ 723496 h 1387189"/>
                <a:gd name="connsiteX128" fmla="*/ 169619 w 1041847"/>
                <a:gd name="connsiteY128" fmla="*/ 818108 h 1387189"/>
                <a:gd name="connsiteX129" fmla="*/ 182942 w 1041847"/>
                <a:gd name="connsiteY129" fmla="*/ 860558 h 1387189"/>
                <a:gd name="connsiteX130" fmla="*/ 187983 w 1041847"/>
                <a:gd name="connsiteY130" fmla="*/ 874947 h 1387189"/>
                <a:gd name="connsiteX131" fmla="*/ 204547 w 1041847"/>
                <a:gd name="connsiteY131" fmla="*/ 907684 h 1387189"/>
                <a:gd name="connsiteX132" fmla="*/ 212108 w 1041847"/>
                <a:gd name="connsiteY132" fmla="*/ 916677 h 1387189"/>
                <a:gd name="connsiteX133" fmla="*/ 251717 w 1041847"/>
                <a:gd name="connsiteY133" fmla="*/ 950853 h 1387189"/>
                <a:gd name="connsiteX134" fmla="*/ 301768 w 1041847"/>
                <a:gd name="connsiteY134" fmla="*/ 974596 h 1387189"/>
                <a:gd name="connsiteX135" fmla="*/ 363342 w 1041847"/>
                <a:gd name="connsiteY135" fmla="*/ 980352 h 1387189"/>
                <a:gd name="connsiteX136" fmla="*/ 405831 w 1041847"/>
                <a:gd name="connsiteY136" fmla="*/ 969919 h 1387189"/>
                <a:gd name="connsiteX137" fmla="*/ 479288 w 1041847"/>
                <a:gd name="connsiteY137" fmla="*/ 954450 h 1387189"/>
                <a:gd name="connsiteX138" fmla="*/ 495131 w 1041847"/>
                <a:gd name="connsiteY138" fmla="*/ 946896 h 1387189"/>
                <a:gd name="connsiteX139" fmla="*/ 521417 w 1041847"/>
                <a:gd name="connsiteY139" fmla="*/ 928909 h 1387189"/>
                <a:gd name="connsiteX140" fmla="*/ 539781 w 1041847"/>
                <a:gd name="connsiteY140" fmla="*/ 906605 h 1387189"/>
                <a:gd name="connsiteX141" fmla="*/ 556345 w 1041847"/>
                <a:gd name="connsiteY141" fmla="*/ 851924 h 1387189"/>
                <a:gd name="connsiteX142" fmla="*/ 557270 w 1041847"/>
                <a:gd name="connsiteY142" fmla="*/ 844790 h 1387189"/>
                <a:gd name="connsiteX143" fmla="*/ 566382 w 1041847"/>
                <a:gd name="connsiteY143" fmla="*/ 774489 h 1387189"/>
                <a:gd name="connsiteX144" fmla="*/ 569668 w 1041847"/>
                <a:gd name="connsiteY144" fmla="*/ 696515 h 1387189"/>
                <a:gd name="connsiteX145" fmla="*/ 571468 w 1041847"/>
                <a:gd name="connsiteY145" fmla="*/ 678168 h 1387189"/>
                <a:gd name="connsiteX146" fmla="*/ 576149 w 1041847"/>
                <a:gd name="connsiteY146" fmla="*/ 677809 h 1387189"/>
                <a:gd name="connsiteX147" fmla="*/ 585511 w 1041847"/>
                <a:gd name="connsiteY147" fmla="*/ 739325 h 1387189"/>
                <a:gd name="connsiteX148" fmla="*/ 593433 w 1041847"/>
                <a:gd name="connsiteY148" fmla="*/ 841851 h 1387189"/>
                <a:gd name="connsiteX149" fmla="*/ 590912 w 1041847"/>
                <a:gd name="connsiteY149" fmla="*/ 875307 h 1387189"/>
                <a:gd name="connsiteX150" fmla="*/ 584056 w 1041847"/>
                <a:gd name="connsiteY150" fmla="*/ 914299 h 1387189"/>
                <a:gd name="connsiteX151" fmla="*/ 581550 w 1041847"/>
                <a:gd name="connsiteY151" fmla="*/ 928549 h 1387189"/>
                <a:gd name="connsiteX152" fmla="*/ 588550 w 1041847"/>
                <a:gd name="connsiteY152" fmla="*/ 925959 h 1387189"/>
                <a:gd name="connsiteX153" fmla="*/ 600995 w 1041847"/>
                <a:gd name="connsiteY153" fmla="*/ 921354 h 1387189"/>
                <a:gd name="connsiteX154" fmla="*/ 612157 w 1041847"/>
                <a:gd name="connsiteY154" fmla="*/ 878545 h 1387189"/>
                <a:gd name="connsiteX155" fmla="*/ 611797 w 1041847"/>
                <a:gd name="connsiteY155" fmla="*/ 858399 h 1387189"/>
                <a:gd name="connsiteX156" fmla="*/ 617198 w 1041847"/>
                <a:gd name="connsiteY156" fmla="*/ 844009 h 1387189"/>
                <a:gd name="connsiteX157" fmla="*/ 635922 w 1041847"/>
                <a:gd name="connsiteY157" fmla="*/ 838613 h 1387189"/>
                <a:gd name="connsiteX158" fmla="*/ 665809 w 1041847"/>
                <a:gd name="connsiteY158" fmla="*/ 832857 h 1387189"/>
                <a:gd name="connsiteX159" fmla="*/ 661128 w 1041847"/>
                <a:gd name="connsiteY159" fmla="*/ 788969 h 1387189"/>
                <a:gd name="connsiteX160" fmla="*/ 664729 w 1041847"/>
                <a:gd name="connsiteY160" fmla="*/ 745440 h 1387189"/>
                <a:gd name="connsiteX161" fmla="*/ 683093 w 1041847"/>
                <a:gd name="connsiteY161" fmla="*/ 677089 h 1387189"/>
                <a:gd name="connsiteX162" fmla="*/ 684533 w 1041847"/>
                <a:gd name="connsiteY162" fmla="*/ 570606 h 1387189"/>
                <a:gd name="connsiteX163" fmla="*/ 639883 w 1041847"/>
                <a:gd name="connsiteY163" fmla="*/ 511968 h 1387189"/>
                <a:gd name="connsiteX164" fmla="*/ 575429 w 1041847"/>
                <a:gd name="connsiteY164" fmla="*/ 469158 h 1387189"/>
                <a:gd name="connsiteX165" fmla="*/ 504493 w 1041847"/>
                <a:gd name="connsiteY165" fmla="*/ 457647 h 1387189"/>
                <a:gd name="connsiteX166" fmla="*/ 513495 w 1041847"/>
                <a:gd name="connsiteY166" fmla="*/ 465201 h 1387189"/>
                <a:gd name="connsiteX167" fmla="*/ 587312 w 1041847"/>
                <a:gd name="connsiteY167" fmla="*/ 526357 h 1387189"/>
                <a:gd name="connsiteX168" fmla="*/ 594873 w 1041847"/>
                <a:gd name="connsiteY168" fmla="*/ 554777 h 1387189"/>
                <a:gd name="connsiteX169" fmla="*/ 568588 w 1041847"/>
                <a:gd name="connsiteY169" fmla="*/ 540028 h 1387189"/>
                <a:gd name="connsiteX170" fmla="*/ 459843 w 1041847"/>
                <a:gd name="connsiteY170" fmla="*/ 484627 h 1387189"/>
                <a:gd name="connsiteX171" fmla="*/ 450841 w 1041847"/>
                <a:gd name="connsiteY171" fmla="*/ 479951 h 1387189"/>
                <a:gd name="connsiteX172" fmla="*/ 403311 w 1041847"/>
                <a:gd name="connsiteY172" fmla="*/ 423111 h 1387189"/>
                <a:gd name="connsiteX173" fmla="*/ 383146 w 1041847"/>
                <a:gd name="connsiteY173" fmla="*/ 341090 h 1387189"/>
                <a:gd name="connsiteX174" fmla="*/ 371264 w 1041847"/>
                <a:gd name="connsiteY174" fmla="*/ 214821 h 1387189"/>
                <a:gd name="connsiteX175" fmla="*/ 380626 w 1041847"/>
                <a:gd name="connsiteY175" fmla="*/ 43944 h 1387189"/>
                <a:gd name="connsiteX176" fmla="*/ 382426 w 1041847"/>
                <a:gd name="connsiteY176" fmla="*/ 26316 h 1387189"/>
                <a:gd name="connsiteX177" fmla="*/ 396289 w 1041847"/>
                <a:gd name="connsiteY177" fmla="*/ 235 h 1387189"/>
                <a:gd name="connsiteX178" fmla="*/ 404391 w 1041847"/>
                <a:gd name="connsiteY178" fmla="*/ 6890 h 1387189"/>
                <a:gd name="connsiteX179" fmla="*/ 408712 w 1041847"/>
                <a:gd name="connsiteY179" fmla="*/ 29914 h 1387189"/>
                <a:gd name="connsiteX180" fmla="*/ 402231 w 1041847"/>
                <a:gd name="connsiteY180" fmla="*/ 112654 h 1387189"/>
                <a:gd name="connsiteX181" fmla="*/ 407272 w 1041847"/>
                <a:gd name="connsiteY181" fmla="*/ 191078 h 1387189"/>
                <a:gd name="connsiteX182" fmla="*/ 417354 w 1041847"/>
                <a:gd name="connsiteY182" fmla="*/ 271300 h 1387189"/>
                <a:gd name="connsiteX183" fmla="*/ 426356 w 1041847"/>
                <a:gd name="connsiteY183" fmla="*/ 369870 h 1387189"/>
                <a:gd name="connsiteX184" fmla="*/ 438959 w 1041847"/>
                <a:gd name="connsiteY184" fmla="*/ 417356 h 1387189"/>
                <a:gd name="connsiteX185" fmla="*/ 451922 w 1041847"/>
                <a:gd name="connsiteY185" fmla="*/ 427069 h 1387189"/>
                <a:gd name="connsiteX186" fmla="*/ 546263 w 1041847"/>
                <a:gd name="connsiteY186" fmla="*/ 433184 h 1387189"/>
                <a:gd name="connsiteX187" fmla="*/ 587312 w 1041847"/>
                <a:gd name="connsiteY187" fmla="*/ 447214 h 1387189"/>
                <a:gd name="connsiteX188" fmla="*/ 669410 w 1041847"/>
                <a:gd name="connsiteY188" fmla="*/ 498298 h 1387189"/>
                <a:gd name="connsiteX189" fmla="*/ 715860 w 1041847"/>
                <a:gd name="connsiteY189" fmla="*/ 546143 h 1387189"/>
                <a:gd name="connsiteX190" fmla="*/ 732424 w 1041847"/>
                <a:gd name="connsiteY190" fmla="*/ 577441 h 1387189"/>
                <a:gd name="connsiteX191" fmla="*/ 738905 w 1041847"/>
                <a:gd name="connsiteY191" fmla="*/ 668455 h 1387189"/>
                <a:gd name="connsiteX192" fmla="*/ 709019 w 1041847"/>
                <a:gd name="connsiteY192" fmla="*/ 788969 h 1387189"/>
                <a:gd name="connsiteX193" fmla="*/ 700377 w 1041847"/>
                <a:gd name="connsiteY193" fmla="*/ 828900 h 1387189"/>
                <a:gd name="connsiteX194" fmla="*/ 720541 w 1041847"/>
                <a:gd name="connsiteY194" fmla="*/ 826382 h 1387189"/>
                <a:gd name="connsiteX195" fmla="*/ 837927 w 1041847"/>
                <a:gd name="connsiteY195" fmla="*/ 797243 h 1387189"/>
                <a:gd name="connsiteX196" fmla="*/ 892299 w 1041847"/>
                <a:gd name="connsiteY196" fmla="*/ 787170 h 1387189"/>
                <a:gd name="connsiteX197" fmla="*/ 917145 w 1041847"/>
                <a:gd name="connsiteY197" fmla="*/ 772781 h 1387189"/>
                <a:gd name="connsiteX198" fmla="*/ 963595 w 1041847"/>
                <a:gd name="connsiteY198" fmla="*/ 736447 h 1387189"/>
                <a:gd name="connsiteX199" fmla="*/ 1001403 w 1041847"/>
                <a:gd name="connsiteY199" fmla="*/ 706948 h 1387189"/>
                <a:gd name="connsiteX200" fmla="*/ 1015807 w 1041847"/>
                <a:gd name="connsiteY200" fmla="*/ 728892 h 1387189"/>
                <a:gd name="connsiteX201" fmla="*/ 1032370 w 1041847"/>
                <a:gd name="connsiteY201" fmla="*/ 772781 h 1387189"/>
                <a:gd name="connsiteX202" fmla="*/ 1040652 w 1041847"/>
                <a:gd name="connsiteY202" fmla="*/ 804798 h 1387189"/>
                <a:gd name="connsiteX203" fmla="*/ 1028049 w 1041847"/>
                <a:gd name="connsiteY203" fmla="*/ 912360 h 1387189"/>
                <a:gd name="connsiteX204" fmla="*/ 1020848 w 1041847"/>
                <a:gd name="connsiteY204" fmla="*/ 930707 h 1387189"/>
                <a:gd name="connsiteX205" fmla="*/ 927947 w 1041847"/>
                <a:gd name="connsiteY205" fmla="*/ 1043306 h 1387189"/>
                <a:gd name="connsiteX206" fmla="*/ 834686 w 1041847"/>
                <a:gd name="connsiteY206" fmla="*/ 1077482 h 1387189"/>
                <a:gd name="connsiteX207" fmla="*/ 737825 w 1041847"/>
                <a:gd name="connsiteY207" fmla="*/ 1072446 h 1387189"/>
                <a:gd name="connsiteX208" fmla="*/ 698936 w 1041847"/>
                <a:gd name="connsiteY208" fmla="*/ 1054458 h 1387189"/>
                <a:gd name="connsiteX209" fmla="*/ 626920 w 1041847"/>
                <a:gd name="connsiteY209" fmla="*/ 987546 h 1387189"/>
                <a:gd name="connsiteX210" fmla="*/ 597034 w 1041847"/>
                <a:gd name="connsiteY210" fmla="*/ 947975 h 1387189"/>
                <a:gd name="connsiteX211" fmla="*/ 544462 w 1041847"/>
                <a:gd name="connsiteY211" fmla="*/ 971718 h 1387189"/>
                <a:gd name="connsiteX212" fmla="*/ 523217 w 1041847"/>
                <a:gd name="connsiteY212" fmla="*/ 985028 h 1387189"/>
                <a:gd name="connsiteX213" fmla="*/ 480008 w 1041847"/>
                <a:gd name="connsiteY213" fmla="*/ 1002656 h 1387189"/>
                <a:gd name="connsiteX214" fmla="*/ 391068 w 1041847"/>
                <a:gd name="connsiteY214" fmla="*/ 1021002 h 1387189"/>
                <a:gd name="connsiteX215" fmla="*/ 297807 w 1041847"/>
                <a:gd name="connsiteY215" fmla="*/ 1020283 h 1387189"/>
                <a:gd name="connsiteX216" fmla="*/ 213549 w 1041847"/>
                <a:gd name="connsiteY216" fmla="*/ 981431 h 1387189"/>
                <a:gd name="connsiteX217" fmla="*/ 187623 w 1041847"/>
                <a:gd name="connsiteY217" fmla="*/ 962005 h 1387189"/>
                <a:gd name="connsiteX218" fmla="*/ 139012 w 1041847"/>
                <a:gd name="connsiteY218" fmla="*/ 957328 h 1387189"/>
                <a:gd name="connsiteX219" fmla="*/ 106245 w 1041847"/>
                <a:gd name="connsiteY219" fmla="*/ 946896 h 1387189"/>
                <a:gd name="connsiteX220" fmla="*/ 18025 w 1041847"/>
                <a:gd name="connsiteY220" fmla="*/ 901208 h 1387189"/>
                <a:gd name="connsiteX221" fmla="*/ 4702 w 1041847"/>
                <a:gd name="connsiteY221" fmla="*/ 868832 h 1387189"/>
                <a:gd name="connsiteX222" fmla="*/ 19106 w 1041847"/>
                <a:gd name="connsiteY222" fmla="*/ 638957 h 1387189"/>
                <a:gd name="connsiteX223" fmla="*/ 61235 w 1041847"/>
                <a:gd name="connsiteY223" fmla="*/ 561252 h 1387189"/>
                <a:gd name="connsiteX224" fmla="*/ 83560 w 1041847"/>
                <a:gd name="connsiteY224" fmla="*/ 533912 h 1387189"/>
                <a:gd name="connsiteX225" fmla="*/ 121368 w 1041847"/>
                <a:gd name="connsiteY225" fmla="*/ 504413 h 1387189"/>
                <a:gd name="connsiteX226" fmla="*/ 214269 w 1041847"/>
                <a:gd name="connsiteY226" fmla="*/ 455488 h 1387189"/>
                <a:gd name="connsiteX227" fmla="*/ 254238 w 1041847"/>
                <a:gd name="connsiteY227" fmla="*/ 407643 h 1387189"/>
                <a:gd name="connsiteX228" fmla="*/ 256398 w 1041847"/>
                <a:gd name="connsiteY228" fmla="*/ 384259 h 1387189"/>
                <a:gd name="connsiteX229" fmla="*/ 263240 w 1041847"/>
                <a:gd name="connsiteY229" fmla="*/ 273819 h 1387189"/>
                <a:gd name="connsiteX230" fmla="*/ 258919 w 1041847"/>
                <a:gd name="connsiteY230" fmla="*/ 198992 h 1387189"/>
                <a:gd name="connsiteX231" fmla="*/ 258559 w 1041847"/>
                <a:gd name="connsiteY231" fmla="*/ 196834 h 1387189"/>
                <a:gd name="connsiteX232" fmla="*/ 237674 w 1041847"/>
                <a:gd name="connsiteY232" fmla="*/ 76680 h 1387189"/>
                <a:gd name="connsiteX233" fmla="*/ 235514 w 1041847"/>
                <a:gd name="connsiteY233" fmla="*/ 44663 h 1387189"/>
                <a:gd name="connsiteX234" fmla="*/ 252077 w 1041847"/>
                <a:gd name="connsiteY234" fmla="*/ 49340 h 1387189"/>
                <a:gd name="connsiteX235" fmla="*/ 266480 w 1041847"/>
                <a:gd name="connsiteY235" fmla="*/ 70565 h 1387189"/>
                <a:gd name="connsiteX236" fmla="*/ 281964 w 1041847"/>
                <a:gd name="connsiteY236" fmla="*/ 87472 h 1387189"/>
                <a:gd name="connsiteX237" fmla="*/ 288085 w 1041847"/>
                <a:gd name="connsiteY237" fmla="*/ 21640 h 1387189"/>
                <a:gd name="connsiteX238" fmla="*/ 292046 w 1041847"/>
                <a:gd name="connsiteY238" fmla="*/ 19841 h 1387189"/>
                <a:gd name="connsiteX239" fmla="*/ 309690 w 1041847"/>
                <a:gd name="connsiteY239" fmla="*/ 40346 h 1387189"/>
                <a:gd name="connsiteX240" fmla="*/ 318692 w 1041847"/>
                <a:gd name="connsiteY240" fmla="*/ 27036 h 1387189"/>
                <a:gd name="connsiteX241" fmla="*/ 348939 w 1041847"/>
                <a:gd name="connsiteY241" fmla="*/ 26316 h 1387189"/>
                <a:gd name="connsiteX242" fmla="*/ 388188 w 1041847"/>
                <a:gd name="connsiteY242" fmla="*/ 3293 h 1387189"/>
                <a:gd name="connsiteX243" fmla="*/ 396289 w 1041847"/>
                <a:gd name="connsiteY243" fmla="*/ 235 h 13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sp>
          <p:nvSpPr>
            <p:cNvPr id="43" name="Freeform 42">
              <a:extLst>
                <a:ext uri="{FF2B5EF4-FFF2-40B4-BE49-F238E27FC236}">
                  <a16:creationId xmlns="" xmlns:a16="http://schemas.microsoft.com/office/drawing/2014/main" id="{0C0E1AD5-1530-CA44-B00E-29835CACD274}"/>
                </a:ext>
              </a:extLst>
            </p:cNvPr>
            <p:cNvSpPr>
              <a:spLocks noChangeArrowheads="1"/>
            </p:cNvSpPr>
            <p:nvPr/>
          </p:nvSpPr>
          <p:spPr bwMode="auto">
            <a:xfrm rot="19930507">
              <a:off x="10636713" y="4404214"/>
              <a:ext cx="1038200" cy="1303336"/>
            </a:xfrm>
            <a:custGeom>
              <a:avLst/>
              <a:gdLst>
                <a:gd name="connsiteX0" fmla="*/ 199403 w 1145928"/>
                <a:gd name="connsiteY0" fmla="*/ 1220416 h 1436458"/>
                <a:gd name="connsiteX1" fmla="*/ 205699 w 1145928"/>
                <a:gd name="connsiteY1" fmla="*/ 1256161 h 1436458"/>
                <a:gd name="connsiteX2" fmla="*/ 204300 w 1145928"/>
                <a:gd name="connsiteY2" fmla="*/ 1293336 h 1436458"/>
                <a:gd name="connsiteX3" fmla="*/ 204300 w 1145928"/>
                <a:gd name="connsiteY3" fmla="*/ 1327651 h 1436458"/>
                <a:gd name="connsiteX4" fmla="*/ 199053 w 1145928"/>
                <a:gd name="connsiteY4" fmla="*/ 1328009 h 1436458"/>
                <a:gd name="connsiteX5" fmla="*/ 199403 w 1145928"/>
                <a:gd name="connsiteY5" fmla="*/ 1220416 h 1436458"/>
                <a:gd name="connsiteX6" fmla="*/ 781757 w 1145928"/>
                <a:gd name="connsiteY6" fmla="*/ 1100860 h 1436458"/>
                <a:gd name="connsiteX7" fmla="*/ 817164 w 1145928"/>
                <a:gd name="connsiteY7" fmla="*/ 1130752 h 1436458"/>
                <a:gd name="connsiteX8" fmla="*/ 818247 w 1145928"/>
                <a:gd name="connsiteY8" fmla="*/ 1134762 h 1436458"/>
                <a:gd name="connsiteX9" fmla="*/ 802712 w 1145928"/>
                <a:gd name="connsiteY9" fmla="*/ 1145698 h 1436458"/>
                <a:gd name="connsiteX10" fmla="*/ 769111 w 1145928"/>
                <a:gd name="connsiteY10" fmla="*/ 1119451 h 1436458"/>
                <a:gd name="connsiteX11" fmla="*/ 768389 w 1145928"/>
                <a:gd name="connsiteY11" fmla="*/ 1105234 h 1436458"/>
                <a:gd name="connsiteX12" fmla="*/ 781757 w 1145928"/>
                <a:gd name="connsiteY12" fmla="*/ 1100860 h 1436458"/>
                <a:gd name="connsiteX13" fmla="*/ 330440 w 1145928"/>
                <a:gd name="connsiteY13" fmla="*/ 1100548 h 1436458"/>
                <a:gd name="connsiteX14" fmla="*/ 302340 w 1145928"/>
                <a:gd name="connsiteY14" fmla="*/ 1121787 h 1436458"/>
                <a:gd name="connsiteX15" fmla="*/ 274961 w 1145928"/>
                <a:gd name="connsiteY15" fmla="*/ 1158144 h 1436458"/>
                <a:gd name="connsiteX16" fmla="*/ 258390 w 1145928"/>
                <a:gd name="connsiteY16" fmla="*/ 1238057 h 1436458"/>
                <a:gd name="connsiteX17" fmla="*/ 283607 w 1145928"/>
                <a:gd name="connsiteY17" fmla="*/ 1278373 h 1436458"/>
                <a:gd name="connsiteX18" fmla="*/ 322515 w 1145928"/>
                <a:gd name="connsiteY18" fmla="*/ 1297092 h 1436458"/>
                <a:gd name="connsiteX19" fmla="*/ 354217 w 1145928"/>
                <a:gd name="connsiteY19" fmla="*/ 1290252 h 1436458"/>
                <a:gd name="connsiteX20" fmla="*/ 390602 w 1145928"/>
                <a:gd name="connsiteY20" fmla="*/ 1245616 h 1436458"/>
                <a:gd name="connsiteX21" fmla="*/ 388080 w 1145928"/>
                <a:gd name="connsiteY21" fmla="*/ 1174342 h 1436458"/>
                <a:gd name="connsiteX22" fmla="*/ 330440 w 1145928"/>
                <a:gd name="connsiteY22" fmla="*/ 1100548 h 1436458"/>
                <a:gd name="connsiteX23" fmla="*/ 789995 w 1145928"/>
                <a:gd name="connsiteY23" fmla="*/ 1044538 h 1436458"/>
                <a:gd name="connsiteX24" fmla="*/ 797662 w 1145928"/>
                <a:gd name="connsiteY24" fmla="*/ 1053263 h 1436458"/>
                <a:gd name="connsiteX25" fmla="*/ 803620 w 1145928"/>
                <a:gd name="connsiteY25" fmla="*/ 1086008 h 1436458"/>
                <a:gd name="connsiteX26" fmla="*/ 796610 w 1145928"/>
                <a:gd name="connsiteY26" fmla="*/ 1094644 h 1436458"/>
                <a:gd name="connsiteX27" fmla="*/ 777334 w 1145928"/>
                <a:gd name="connsiteY27" fmla="*/ 1048226 h 1436458"/>
                <a:gd name="connsiteX28" fmla="*/ 789995 w 1145928"/>
                <a:gd name="connsiteY28" fmla="*/ 1044538 h 1436458"/>
                <a:gd name="connsiteX29" fmla="*/ 334043 w 1145928"/>
                <a:gd name="connsiteY29" fmla="*/ 1003357 h 1436458"/>
                <a:gd name="connsiteX30" fmla="*/ 261272 w 1145928"/>
                <a:gd name="connsiteY30" fmla="*/ 1132226 h 1436458"/>
                <a:gd name="connsiteX31" fmla="*/ 276402 w 1145928"/>
                <a:gd name="connsiteY31" fmla="*/ 1112787 h 1436458"/>
                <a:gd name="connsiteX32" fmla="*/ 329720 w 1145928"/>
                <a:gd name="connsiteY32" fmla="*/ 1081830 h 1436458"/>
                <a:gd name="connsiteX33" fmla="*/ 334043 w 1145928"/>
                <a:gd name="connsiteY33" fmla="*/ 1078230 h 1436458"/>
                <a:gd name="connsiteX34" fmla="*/ 780335 w 1145928"/>
                <a:gd name="connsiteY34" fmla="*/ 993440 h 1436458"/>
                <a:gd name="connsiteX35" fmla="*/ 826189 w 1145928"/>
                <a:gd name="connsiteY35" fmla="*/ 1019004 h 1436458"/>
                <a:gd name="connsiteX36" fmla="*/ 811901 w 1145928"/>
                <a:gd name="connsiteY36" fmla="*/ 1031398 h 1436458"/>
                <a:gd name="connsiteX37" fmla="*/ 755109 w 1145928"/>
                <a:gd name="connsiteY37" fmla="*/ 1014629 h 1436458"/>
                <a:gd name="connsiteX38" fmla="*/ 780335 w 1145928"/>
                <a:gd name="connsiteY38" fmla="*/ 993440 h 1436458"/>
                <a:gd name="connsiteX39" fmla="*/ 788328 w 1145928"/>
                <a:gd name="connsiteY39" fmla="*/ 940024 h 1436458"/>
                <a:gd name="connsiteX40" fmla="*/ 815169 w 1145928"/>
                <a:gd name="connsiteY40" fmla="*/ 946545 h 1436458"/>
                <a:gd name="connsiteX41" fmla="*/ 819478 w 1145928"/>
                <a:gd name="connsiteY41" fmla="*/ 954351 h 1436458"/>
                <a:gd name="connsiteX42" fmla="*/ 814451 w 1145928"/>
                <a:gd name="connsiteY42" fmla="*/ 961448 h 1436458"/>
                <a:gd name="connsiteX43" fmla="*/ 759871 w 1145928"/>
                <a:gd name="connsiteY43" fmla="*/ 950803 h 1436458"/>
                <a:gd name="connsiteX44" fmla="*/ 788328 w 1145928"/>
                <a:gd name="connsiteY44" fmla="*/ 940024 h 1436458"/>
                <a:gd name="connsiteX45" fmla="*/ 449323 w 1145928"/>
                <a:gd name="connsiteY45" fmla="*/ 924164 h 1436458"/>
                <a:gd name="connsiteX46" fmla="*/ 435994 w 1145928"/>
                <a:gd name="connsiteY46" fmla="*/ 926683 h 1436458"/>
                <a:gd name="connsiteX47" fmla="*/ 414379 w 1145928"/>
                <a:gd name="connsiteY47" fmla="*/ 944322 h 1436458"/>
                <a:gd name="connsiteX48" fmla="*/ 372229 w 1145928"/>
                <a:gd name="connsiteY48" fmla="*/ 1092269 h 1436458"/>
                <a:gd name="connsiteX49" fmla="*/ 456888 w 1145928"/>
                <a:gd name="connsiteY49" fmla="*/ 1128986 h 1436458"/>
                <a:gd name="connsiteX50" fmla="*/ 492193 w 1145928"/>
                <a:gd name="connsiteY50" fmla="*/ 1111708 h 1436458"/>
                <a:gd name="connsiteX51" fmla="*/ 523175 w 1145928"/>
                <a:gd name="connsiteY51" fmla="*/ 1076791 h 1436458"/>
                <a:gd name="connsiteX52" fmla="*/ 532181 w 1145928"/>
                <a:gd name="connsiteY52" fmla="*/ 1014516 h 1436458"/>
                <a:gd name="connsiteX53" fmla="*/ 526057 w 1145928"/>
                <a:gd name="connsiteY53" fmla="*/ 998317 h 1436458"/>
                <a:gd name="connsiteX54" fmla="*/ 499398 w 1145928"/>
                <a:gd name="connsiteY54" fmla="*/ 956921 h 1436458"/>
                <a:gd name="connsiteX55" fmla="*/ 463373 w 1145928"/>
                <a:gd name="connsiteY55" fmla="*/ 941802 h 1436458"/>
                <a:gd name="connsiteX56" fmla="*/ 435273 w 1145928"/>
                <a:gd name="connsiteY56" fmla="*/ 946122 h 1436458"/>
                <a:gd name="connsiteX57" fmla="*/ 449323 w 1145928"/>
                <a:gd name="connsiteY57" fmla="*/ 924164 h 1436458"/>
                <a:gd name="connsiteX58" fmla="*/ 472379 w 1145928"/>
                <a:gd name="connsiteY58" fmla="*/ 750659 h 1436458"/>
                <a:gd name="connsiteX59" fmla="*/ 434193 w 1145928"/>
                <a:gd name="connsiteY59" fmla="*/ 823012 h 1436458"/>
                <a:gd name="connsiteX60" fmla="*/ 444280 w 1145928"/>
                <a:gd name="connsiteY60" fmla="*/ 878808 h 1436458"/>
                <a:gd name="connsiteX61" fmla="*/ 502280 w 1145928"/>
                <a:gd name="connsiteY61" fmla="*/ 906525 h 1436458"/>
                <a:gd name="connsiteX62" fmla="*/ 549833 w 1145928"/>
                <a:gd name="connsiteY62" fmla="*/ 880607 h 1436458"/>
                <a:gd name="connsiteX63" fmla="*/ 472379 w 1145928"/>
                <a:gd name="connsiteY63" fmla="*/ 750659 h 1436458"/>
                <a:gd name="connsiteX64" fmla="*/ 219544 w 1145928"/>
                <a:gd name="connsiteY64" fmla="*/ 694987 h 1436458"/>
                <a:gd name="connsiteX65" fmla="*/ 207638 w 1145928"/>
                <a:gd name="connsiteY65" fmla="*/ 702596 h 1436458"/>
                <a:gd name="connsiteX66" fmla="*/ 173723 w 1145928"/>
                <a:gd name="connsiteY66" fmla="*/ 720964 h 1436458"/>
                <a:gd name="connsiteX67" fmla="*/ 113109 w 1145928"/>
                <a:gd name="connsiteY67" fmla="*/ 741494 h 1436458"/>
                <a:gd name="connsiteX68" fmla="*/ 104089 w 1145928"/>
                <a:gd name="connsiteY68" fmla="*/ 745096 h 1436458"/>
                <a:gd name="connsiteX69" fmla="*/ 96152 w 1145928"/>
                <a:gd name="connsiteY69" fmla="*/ 749778 h 1436458"/>
                <a:gd name="connsiteX70" fmla="*/ 74865 w 1145928"/>
                <a:gd name="connsiteY70" fmla="*/ 803443 h 1436458"/>
                <a:gd name="connsiteX71" fmla="*/ 83884 w 1145928"/>
                <a:gd name="connsiteY71" fmla="*/ 833337 h 1436458"/>
                <a:gd name="connsiteX72" fmla="*/ 163620 w 1145928"/>
                <a:gd name="connsiteY72" fmla="*/ 863591 h 1436458"/>
                <a:gd name="connsiteX73" fmla="*/ 183464 w 1145928"/>
                <a:gd name="connsiteY73" fmla="*/ 854587 h 1436458"/>
                <a:gd name="connsiteX74" fmla="*/ 260675 w 1145928"/>
                <a:gd name="connsiteY74" fmla="*/ 787235 h 1436458"/>
                <a:gd name="connsiteX75" fmla="*/ 267891 w 1145928"/>
                <a:gd name="connsiteY75" fmla="*/ 763464 h 1436458"/>
                <a:gd name="connsiteX76" fmla="*/ 233615 w 1145928"/>
                <a:gd name="connsiteY76" fmla="*/ 698994 h 1436458"/>
                <a:gd name="connsiteX77" fmla="*/ 219544 w 1145928"/>
                <a:gd name="connsiteY77" fmla="*/ 694987 h 1436458"/>
                <a:gd name="connsiteX78" fmla="*/ 537621 w 1145928"/>
                <a:gd name="connsiteY78" fmla="*/ 690191 h 1436458"/>
                <a:gd name="connsiteX79" fmla="*/ 619813 w 1145928"/>
                <a:gd name="connsiteY79" fmla="*/ 881918 h 1436458"/>
                <a:gd name="connsiteX80" fmla="*/ 537621 w 1145928"/>
                <a:gd name="connsiteY80" fmla="*/ 690191 h 1436458"/>
                <a:gd name="connsiteX81" fmla="*/ 428429 w 1145928"/>
                <a:gd name="connsiteY81" fmla="*/ 684064 h 1436458"/>
                <a:gd name="connsiteX82" fmla="*/ 416540 w 1145928"/>
                <a:gd name="connsiteY82" fmla="*/ 755338 h 1436458"/>
                <a:gd name="connsiteX83" fmla="*/ 326117 w 1145928"/>
                <a:gd name="connsiteY83" fmla="*/ 961600 h 1436458"/>
                <a:gd name="connsiteX84" fmla="*/ 279645 w 1145928"/>
                <a:gd name="connsiteY84" fmla="*/ 1025675 h 1436458"/>
                <a:gd name="connsiteX85" fmla="*/ 197507 w 1145928"/>
                <a:gd name="connsiteY85" fmla="*/ 1183341 h 1436458"/>
                <a:gd name="connsiteX86" fmla="*/ 164004 w 1145928"/>
                <a:gd name="connsiteY86" fmla="*/ 1332728 h 1436458"/>
                <a:gd name="connsiteX87" fmla="*/ 197147 w 1145928"/>
                <a:gd name="connsiteY87" fmla="*/ 1392123 h 1436458"/>
                <a:gd name="connsiteX88" fmla="*/ 288651 w 1145928"/>
                <a:gd name="connsiteY88" fmla="*/ 1403282 h 1436458"/>
                <a:gd name="connsiteX89" fmla="*/ 400689 w 1145928"/>
                <a:gd name="connsiteY89" fmla="*/ 1346767 h 1436458"/>
                <a:gd name="connsiteX90" fmla="*/ 486069 w 1145928"/>
                <a:gd name="connsiteY90" fmla="*/ 1261815 h 1436458"/>
                <a:gd name="connsiteX91" fmla="*/ 513448 w 1145928"/>
                <a:gd name="connsiteY91" fmla="*/ 1216099 h 1436458"/>
                <a:gd name="connsiteX92" fmla="*/ 537585 w 1145928"/>
                <a:gd name="connsiteY92" fmla="*/ 1162463 h 1436458"/>
                <a:gd name="connsiteX93" fmla="*/ 541548 w 1145928"/>
                <a:gd name="connsiteY93" fmla="*/ 1158503 h 1436458"/>
                <a:gd name="connsiteX94" fmla="*/ 553076 w 1145928"/>
                <a:gd name="connsiteY94" fmla="*/ 1139785 h 1436458"/>
                <a:gd name="connsiteX95" fmla="*/ 568567 w 1145928"/>
                <a:gd name="connsiteY95" fmla="*/ 1026395 h 1436458"/>
                <a:gd name="connsiteX96" fmla="*/ 568206 w 1145928"/>
                <a:gd name="connsiteY96" fmla="*/ 945402 h 1436458"/>
                <a:gd name="connsiteX97" fmla="*/ 550554 w 1145928"/>
                <a:gd name="connsiteY97" fmla="*/ 890687 h 1436458"/>
                <a:gd name="connsiteX98" fmla="*/ 517411 w 1145928"/>
                <a:gd name="connsiteY98" fmla="*/ 930283 h 1436458"/>
                <a:gd name="connsiteX99" fmla="*/ 516690 w 1145928"/>
                <a:gd name="connsiteY99" fmla="*/ 946122 h 1436458"/>
                <a:gd name="connsiteX100" fmla="*/ 541187 w 1145928"/>
                <a:gd name="connsiteY100" fmla="*/ 990758 h 1436458"/>
                <a:gd name="connsiteX101" fmla="*/ 545510 w 1145928"/>
                <a:gd name="connsiteY101" fmla="*/ 990038 h 1436458"/>
                <a:gd name="connsiteX102" fmla="*/ 551635 w 1145928"/>
                <a:gd name="connsiteY102" fmla="*/ 918764 h 1436458"/>
                <a:gd name="connsiteX103" fmla="*/ 553076 w 1145928"/>
                <a:gd name="connsiteY103" fmla="*/ 1067071 h 1436458"/>
                <a:gd name="connsiteX104" fmla="*/ 493274 w 1145928"/>
                <a:gd name="connsiteY104" fmla="*/ 1201700 h 1436458"/>
                <a:gd name="connsiteX105" fmla="*/ 524616 w 1145928"/>
                <a:gd name="connsiteY105" fmla="*/ 1112427 h 1436458"/>
                <a:gd name="connsiteX106" fmla="*/ 483187 w 1145928"/>
                <a:gd name="connsiteY106" fmla="*/ 1139785 h 1436458"/>
                <a:gd name="connsiteX107" fmla="*/ 469497 w 1145928"/>
                <a:gd name="connsiteY107" fmla="*/ 1161743 h 1436458"/>
                <a:gd name="connsiteX108" fmla="*/ 452926 w 1145928"/>
                <a:gd name="connsiteY108" fmla="*/ 1233017 h 1436458"/>
                <a:gd name="connsiteX109" fmla="*/ 443199 w 1145928"/>
                <a:gd name="connsiteY109" fmla="*/ 1255335 h 1436458"/>
                <a:gd name="connsiteX110" fmla="*/ 438876 w 1145928"/>
                <a:gd name="connsiteY110" fmla="*/ 1253535 h 1436458"/>
                <a:gd name="connsiteX111" fmla="*/ 459050 w 1145928"/>
                <a:gd name="connsiteY111" fmla="*/ 1158144 h 1436458"/>
                <a:gd name="connsiteX112" fmla="*/ 408254 w 1145928"/>
                <a:gd name="connsiteY112" fmla="*/ 1167503 h 1436458"/>
                <a:gd name="connsiteX113" fmla="*/ 413298 w 1145928"/>
                <a:gd name="connsiteY113" fmla="*/ 1218978 h 1436458"/>
                <a:gd name="connsiteX114" fmla="*/ 411857 w 1145928"/>
                <a:gd name="connsiteY114" fmla="*/ 1240216 h 1436458"/>
                <a:gd name="connsiteX115" fmla="*/ 363223 w 1145928"/>
                <a:gd name="connsiteY115" fmla="*/ 1316530 h 1436458"/>
                <a:gd name="connsiteX116" fmla="*/ 323235 w 1145928"/>
                <a:gd name="connsiteY116" fmla="*/ 1326249 h 1436458"/>
                <a:gd name="connsiteX117" fmla="*/ 272800 w 1145928"/>
                <a:gd name="connsiteY117" fmla="*/ 1303931 h 1436458"/>
                <a:gd name="connsiteX118" fmla="*/ 231011 w 1145928"/>
                <a:gd name="connsiteY118" fmla="*/ 1234097 h 1436458"/>
                <a:gd name="connsiteX119" fmla="*/ 234253 w 1145928"/>
                <a:gd name="connsiteY119" fmla="*/ 1192701 h 1436458"/>
                <a:gd name="connsiteX120" fmla="*/ 237135 w 1145928"/>
                <a:gd name="connsiteY120" fmla="*/ 1175422 h 1436458"/>
                <a:gd name="connsiteX121" fmla="*/ 227048 w 1145928"/>
                <a:gd name="connsiteY121" fmla="*/ 1173622 h 1436458"/>
                <a:gd name="connsiteX122" fmla="*/ 239657 w 1145928"/>
                <a:gd name="connsiteY122" fmla="*/ 1140145 h 1436458"/>
                <a:gd name="connsiteX123" fmla="*/ 266675 w 1145928"/>
                <a:gd name="connsiteY123" fmla="*/ 1087590 h 1436458"/>
                <a:gd name="connsiteX124" fmla="*/ 353496 w 1145928"/>
                <a:gd name="connsiteY124" fmla="*/ 950441 h 1436458"/>
                <a:gd name="connsiteX125" fmla="*/ 384118 w 1145928"/>
                <a:gd name="connsiteY125" fmla="*/ 923804 h 1436458"/>
                <a:gd name="connsiteX126" fmla="*/ 427708 w 1145928"/>
                <a:gd name="connsiteY126" fmla="*/ 897526 h 1436458"/>
                <a:gd name="connsiteX127" fmla="*/ 463733 w 1145928"/>
                <a:gd name="connsiteY127" fmla="*/ 736980 h 1436458"/>
                <a:gd name="connsiteX128" fmla="*/ 428429 w 1145928"/>
                <a:gd name="connsiteY128" fmla="*/ 684064 h 1436458"/>
                <a:gd name="connsiteX129" fmla="*/ 213140 w 1145928"/>
                <a:gd name="connsiteY129" fmla="*/ 662617 h 1436458"/>
                <a:gd name="connsiteX130" fmla="*/ 244800 w 1145928"/>
                <a:gd name="connsiteY130" fmla="*/ 669820 h 1436458"/>
                <a:gd name="connsiteX131" fmla="*/ 276550 w 1145928"/>
                <a:gd name="connsiteY131" fmla="*/ 693231 h 1436458"/>
                <a:gd name="connsiteX132" fmla="*/ 283405 w 1145928"/>
                <a:gd name="connsiteY132" fmla="*/ 702235 h 1436458"/>
                <a:gd name="connsiteX133" fmla="*/ 300723 w 1145928"/>
                <a:gd name="connsiteY133" fmla="*/ 763824 h 1436458"/>
                <a:gd name="connsiteX134" fmla="*/ 292425 w 1145928"/>
                <a:gd name="connsiteY134" fmla="*/ 790477 h 1436458"/>
                <a:gd name="connsiteX135" fmla="*/ 194649 w 1145928"/>
                <a:gd name="connsiteY135" fmla="*/ 885561 h 1436458"/>
                <a:gd name="connsiteX136" fmla="*/ 163620 w 1145928"/>
                <a:gd name="connsiteY136" fmla="*/ 899608 h 1436458"/>
                <a:gd name="connsiteX137" fmla="*/ 119242 w 1145928"/>
                <a:gd name="connsiteY137" fmla="*/ 899608 h 1436458"/>
                <a:gd name="connsiteX138" fmla="*/ 89657 w 1145928"/>
                <a:gd name="connsiteY138" fmla="*/ 883761 h 1436458"/>
                <a:gd name="connsiteX139" fmla="*/ 57907 w 1145928"/>
                <a:gd name="connsiteY139" fmla="*/ 811367 h 1436458"/>
                <a:gd name="connsiteX140" fmla="*/ 75586 w 1145928"/>
                <a:gd name="connsiteY140" fmla="*/ 761663 h 1436458"/>
                <a:gd name="connsiteX141" fmla="*/ 105532 w 1145928"/>
                <a:gd name="connsiteY141" fmla="*/ 715202 h 1436458"/>
                <a:gd name="connsiteX142" fmla="*/ 140529 w 1145928"/>
                <a:gd name="connsiteY142" fmla="*/ 694312 h 1436458"/>
                <a:gd name="connsiteX143" fmla="*/ 167589 w 1145928"/>
                <a:gd name="connsiteY143" fmla="*/ 688909 h 1436458"/>
                <a:gd name="connsiteX144" fmla="*/ 184186 w 1145928"/>
                <a:gd name="connsiteY144" fmla="*/ 679185 h 1436458"/>
                <a:gd name="connsiteX145" fmla="*/ 213140 w 1145928"/>
                <a:gd name="connsiteY145" fmla="*/ 662617 h 1436458"/>
                <a:gd name="connsiteX146" fmla="*/ 130945 w 1145928"/>
                <a:gd name="connsiteY146" fmla="*/ 569212 h 1436458"/>
                <a:gd name="connsiteX147" fmla="*/ 102363 w 1145928"/>
                <a:gd name="connsiteY147" fmla="*/ 582203 h 1436458"/>
                <a:gd name="connsiteX148" fmla="*/ 102723 w 1145928"/>
                <a:gd name="connsiteY148" fmla="*/ 607736 h 1436458"/>
                <a:gd name="connsiteX149" fmla="*/ 108485 w 1145928"/>
                <a:gd name="connsiteY149" fmla="*/ 617086 h 1436458"/>
                <a:gd name="connsiteX150" fmla="*/ 153856 w 1145928"/>
                <a:gd name="connsiteY150" fmla="*/ 620682 h 1436458"/>
                <a:gd name="connsiteX151" fmla="*/ 164299 w 1145928"/>
                <a:gd name="connsiteY151" fmla="*/ 603780 h 1436458"/>
                <a:gd name="connsiteX152" fmla="*/ 158177 w 1145928"/>
                <a:gd name="connsiteY152" fmla="*/ 572134 h 1436458"/>
                <a:gd name="connsiteX153" fmla="*/ 130945 w 1145928"/>
                <a:gd name="connsiteY153" fmla="*/ 569212 h 1436458"/>
                <a:gd name="connsiteX154" fmla="*/ 882460 w 1145928"/>
                <a:gd name="connsiteY154" fmla="*/ 439421 h 1436458"/>
                <a:gd name="connsiteX155" fmla="*/ 852830 w 1145928"/>
                <a:gd name="connsiteY155" fmla="*/ 448206 h 1436458"/>
                <a:gd name="connsiteX156" fmla="*/ 819019 w 1145928"/>
                <a:gd name="connsiteY156" fmla="*/ 518127 h 1436458"/>
                <a:gd name="connsiteX157" fmla="*/ 842399 w 1145928"/>
                <a:gd name="connsiteY157" fmla="*/ 602104 h 1436458"/>
                <a:gd name="connsiteX158" fmla="*/ 893475 w 1145928"/>
                <a:gd name="connsiteY158" fmla="*/ 638506 h 1436458"/>
                <a:gd name="connsiteX159" fmla="*/ 946350 w 1145928"/>
                <a:gd name="connsiteY159" fmla="*/ 623008 h 1436458"/>
                <a:gd name="connsiteX160" fmla="*/ 951026 w 1145928"/>
                <a:gd name="connsiteY160" fmla="*/ 569306 h 1436458"/>
                <a:gd name="connsiteX161" fmla="*/ 929444 w 1145928"/>
                <a:gd name="connsiteY161" fmla="*/ 552006 h 1436458"/>
                <a:gd name="connsiteX162" fmla="*/ 921171 w 1145928"/>
                <a:gd name="connsiteY162" fmla="*/ 508035 h 1436458"/>
                <a:gd name="connsiteX163" fmla="*/ 933760 w 1145928"/>
                <a:gd name="connsiteY163" fmla="*/ 483166 h 1436458"/>
                <a:gd name="connsiteX164" fmla="*/ 913978 w 1145928"/>
                <a:gd name="connsiteY164" fmla="*/ 440637 h 1436458"/>
                <a:gd name="connsiteX165" fmla="*/ 882460 w 1145928"/>
                <a:gd name="connsiteY165" fmla="*/ 439421 h 1436458"/>
                <a:gd name="connsiteX166" fmla="*/ 907098 w 1145928"/>
                <a:gd name="connsiteY166" fmla="*/ 417030 h 1436458"/>
                <a:gd name="connsiteX167" fmla="*/ 928365 w 1145928"/>
                <a:gd name="connsiteY167" fmla="*/ 424058 h 1436458"/>
                <a:gd name="connsiteX168" fmla="*/ 950666 w 1145928"/>
                <a:gd name="connsiteY168" fmla="*/ 490735 h 1436458"/>
                <a:gd name="connsiteX169" fmla="*/ 939156 w 1145928"/>
                <a:gd name="connsiteY169" fmla="*/ 513441 h 1436458"/>
                <a:gd name="connsiteX170" fmla="*/ 944192 w 1145928"/>
                <a:gd name="connsiteY170" fmla="*/ 537950 h 1436458"/>
                <a:gd name="connsiteX171" fmla="*/ 963974 w 1145928"/>
                <a:gd name="connsiteY171" fmla="*/ 550925 h 1436458"/>
                <a:gd name="connsiteX172" fmla="*/ 993829 w 1145928"/>
                <a:gd name="connsiteY172" fmla="*/ 596337 h 1436458"/>
                <a:gd name="connsiteX173" fmla="*/ 993829 w 1145928"/>
                <a:gd name="connsiteY173" fmla="*/ 605708 h 1436458"/>
                <a:gd name="connsiteX174" fmla="*/ 969370 w 1145928"/>
                <a:gd name="connsiteY174" fmla="*/ 651481 h 1436458"/>
                <a:gd name="connsiteX175" fmla="*/ 921171 w 1145928"/>
                <a:gd name="connsiteY175" fmla="*/ 673827 h 1436458"/>
                <a:gd name="connsiteX176" fmla="*/ 812905 w 1145928"/>
                <a:gd name="connsiteY176" fmla="*/ 627694 h 1436458"/>
                <a:gd name="connsiteX177" fmla="*/ 788805 w 1145928"/>
                <a:gd name="connsiteY177" fmla="*/ 510558 h 1436458"/>
                <a:gd name="connsiteX178" fmla="*/ 811826 w 1145928"/>
                <a:gd name="connsiteY178" fmla="*/ 450729 h 1436458"/>
                <a:gd name="connsiteX179" fmla="*/ 830529 w 1145928"/>
                <a:gd name="connsiteY179" fmla="*/ 430185 h 1436458"/>
                <a:gd name="connsiteX180" fmla="*/ 864700 w 1145928"/>
                <a:gd name="connsiteY180" fmla="*/ 419012 h 1436458"/>
                <a:gd name="connsiteX181" fmla="*/ 884483 w 1145928"/>
                <a:gd name="connsiteY181" fmla="*/ 417570 h 1436458"/>
                <a:gd name="connsiteX182" fmla="*/ 907098 w 1145928"/>
                <a:gd name="connsiteY182" fmla="*/ 417030 h 1436458"/>
                <a:gd name="connsiteX183" fmla="*/ 485709 w 1145928"/>
                <a:gd name="connsiteY183" fmla="*/ 401489 h 1436458"/>
                <a:gd name="connsiteX184" fmla="*/ 434913 w 1145928"/>
                <a:gd name="connsiteY184" fmla="*/ 413728 h 1436458"/>
                <a:gd name="connsiteX185" fmla="*/ 415820 w 1145928"/>
                <a:gd name="connsiteY185" fmla="*/ 453324 h 1436458"/>
                <a:gd name="connsiteX186" fmla="*/ 429509 w 1145928"/>
                <a:gd name="connsiteY186" fmla="*/ 426327 h 1436458"/>
                <a:gd name="connsiteX187" fmla="*/ 432031 w 1145928"/>
                <a:gd name="connsiteY187" fmla="*/ 427406 h 1436458"/>
                <a:gd name="connsiteX188" fmla="*/ 428068 w 1145928"/>
                <a:gd name="connsiteY188" fmla="*/ 455484 h 1436458"/>
                <a:gd name="connsiteX189" fmla="*/ 442118 w 1145928"/>
                <a:gd name="connsiteY189" fmla="*/ 464843 h 1436458"/>
                <a:gd name="connsiteX190" fmla="*/ 429509 w 1145928"/>
                <a:gd name="connsiteY190" fmla="*/ 482842 h 1436458"/>
                <a:gd name="connsiteX191" fmla="*/ 424826 w 1145928"/>
                <a:gd name="connsiteY191" fmla="*/ 580393 h 1436458"/>
                <a:gd name="connsiteX192" fmla="*/ 486069 w 1145928"/>
                <a:gd name="connsiteY192" fmla="*/ 705302 h 1436458"/>
                <a:gd name="connsiteX193" fmla="*/ 584057 w 1145928"/>
                <a:gd name="connsiteY193" fmla="*/ 846410 h 1436458"/>
                <a:gd name="connsiteX194" fmla="*/ 620803 w 1145928"/>
                <a:gd name="connsiteY194" fmla="*/ 968440 h 1436458"/>
                <a:gd name="connsiteX195" fmla="*/ 604952 w 1145928"/>
                <a:gd name="connsiteY195" fmla="*/ 1109188 h 1436458"/>
                <a:gd name="connsiteX196" fmla="*/ 577573 w 1145928"/>
                <a:gd name="connsiteY196" fmla="*/ 1272974 h 1436458"/>
                <a:gd name="connsiteX197" fmla="*/ 598107 w 1145928"/>
                <a:gd name="connsiteY197" fmla="*/ 1353607 h 1436458"/>
                <a:gd name="connsiteX198" fmla="*/ 639896 w 1145928"/>
                <a:gd name="connsiteY198" fmla="*/ 1393563 h 1436458"/>
                <a:gd name="connsiteX199" fmla="*/ 703301 w 1145928"/>
                <a:gd name="connsiteY199" fmla="*/ 1408682 h 1436458"/>
                <a:gd name="connsiteX200" fmla="*/ 729959 w 1145928"/>
                <a:gd name="connsiteY200" fmla="*/ 1405082 h 1436458"/>
                <a:gd name="connsiteX201" fmla="*/ 780395 w 1145928"/>
                <a:gd name="connsiteY201" fmla="*/ 1364406 h 1436458"/>
                <a:gd name="connsiteX202" fmla="*/ 831190 w 1145928"/>
                <a:gd name="connsiteY202" fmla="*/ 1257855 h 1436458"/>
                <a:gd name="connsiteX203" fmla="*/ 855327 w 1145928"/>
                <a:gd name="connsiteY203" fmla="*/ 1058072 h 1436458"/>
                <a:gd name="connsiteX204" fmla="*/ 844520 w 1145928"/>
                <a:gd name="connsiteY204" fmla="*/ 951881 h 1436458"/>
                <a:gd name="connsiteX205" fmla="*/ 791202 w 1145928"/>
                <a:gd name="connsiteY205" fmla="*/ 801054 h 1436458"/>
                <a:gd name="connsiteX206" fmla="*/ 722394 w 1145928"/>
                <a:gd name="connsiteY206" fmla="*/ 688384 h 1436458"/>
                <a:gd name="connsiteX207" fmla="*/ 701500 w 1145928"/>
                <a:gd name="connsiteY207" fmla="*/ 659586 h 1436458"/>
                <a:gd name="connsiteX208" fmla="*/ 598107 w 1145928"/>
                <a:gd name="connsiteY208" fmla="*/ 554475 h 1436458"/>
                <a:gd name="connsiteX209" fmla="*/ 491833 w 1145928"/>
                <a:gd name="connsiteY209" fmla="*/ 490761 h 1436458"/>
                <a:gd name="connsiteX210" fmla="*/ 481386 w 1145928"/>
                <a:gd name="connsiteY210" fmla="*/ 463763 h 1436458"/>
                <a:gd name="connsiteX211" fmla="*/ 509125 w 1145928"/>
                <a:gd name="connsiteY211" fmla="*/ 430286 h 1436458"/>
                <a:gd name="connsiteX212" fmla="*/ 519572 w 1145928"/>
                <a:gd name="connsiteY212" fmla="*/ 422727 h 1436458"/>
                <a:gd name="connsiteX213" fmla="*/ 485709 w 1145928"/>
                <a:gd name="connsiteY213" fmla="*/ 401489 h 1436458"/>
                <a:gd name="connsiteX214" fmla="*/ 498137 w 1145928"/>
                <a:gd name="connsiteY214" fmla="*/ 380340 h 1436458"/>
                <a:gd name="connsiteX215" fmla="*/ 540107 w 1145928"/>
                <a:gd name="connsiteY215" fmla="*/ 404728 h 1436458"/>
                <a:gd name="connsiteX216" fmla="*/ 535784 w 1145928"/>
                <a:gd name="connsiteY216" fmla="*/ 455484 h 1436458"/>
                <a:gd name="connsiteX217" fmla="*/ 533262 w 1145928"/>
                <a:gd name="connsiteY217" fmla="*/ 459084 h 1436458"/>
                <a:gd name="connsiteX218" fmla="*/ 584778 w 1145928"/>
                <a:gd name="connsiteY218" fmla="*/ 486441 h 1436458"/>
                <a:gd name="connsiteX219" fmla="*/ 720953 w 1145928"/>
                <a:gd name="connsiteY219" fmla="*/ 602351 h 1436458"/>
                <a:gd name="connsiteX220" fmla="*/ 803451 w 1145928"/>
                <a:gd name="connsiteY220" fmla="*/ 720781 h 1436458"/>
                <a:gd name="connsiteX221" fmla="*/ 889551 w 1145928"/>
                <a:gd name="connsiteY221" fmla="*/ 968440 h 1436458"/>
                <a:gd name="connsiteX222" fmla="*/ 893154 w 1145928"/>
                <a:gd name="connsiteY222" fmla="*/ 1075351 h 1436458"/>
                <a:gd name="connsiteX223" fmla="*/ 848122 w 1145928"/>
                <a:gd name="connsiteY223" fmla="*/ 1300691 h 1436458"/>
                <a:gd name="connsiteX224" fmla="*/ 798768 w 1145928"/>
                <a:gd name="connsiteY224" fmla="*/ 1384204 h 1436458"/>
                <a:gd name="connsiteX225" fmla="*/ 737885 w 1145928"/>
                <a:gd name="connsiteY225" fmla="*/ 1430640 h 1436458"/>
                <a:gd name="connsiteX226" fmla="*/ 669797 w 1145928"/>
                <a:gd name="connsiteY226" fmla="*/ 1432080 h 1436458"/>
                <a:gd name="connsiteX227" fmla="*/ 654307 w 1145928"/>
                <a:gd name="connsiteY227" fmla="*/ 1428840 h 1436458"/>
                <a:gd name="connsiteX228" fmla="*/ 570008 w 1145928"/>
                <a:gd name="connsiteY228" fmla="*/ 1366206 h 1436458"/>
                <a:gd name="connsiteX229" fmla="*/ 546231 w 1145928"/>
                <a:gd name="connsiteY229" fmla="*/ 1277653 h 1436458"/>
                <a:gd name="connsiteX230" fmla="*/ 544430 w 1145928"/>
                <a:gd name="connsiteY230" fmla="*/ 1251016 h 1436458"/>
                <a:gd name="connsiteX231" fmla="*/ 534703 w 1145928"/>
                <a:gd name="connsiteY231" fmla="*/ 1262894 h 1436458"/>
                <a:gd name="connsiteX232" fmla="*/ 434913 w 1145928"/>
                <a:gd name="connsiteY232" fmla="*/ 1364046 h 1436458"/>
                <a:gd name="connsiteX233" fmla="*/ 404652 w 1145928"/>
                <a:gd name="connsiteY233" fmla="*/ 1386004 h 1436458"/>
                <a:gd name="connsiteX234" fmla="*/ 348453 w 1145928"/>
                <a:gd name="connsiteY234" fmla="*/ 1414801 h 1436458"/>
                <a:gd name="connsiteX235" fmla="*/ 301620 w 1145928"/>
                <a:gd name="connsiteY235" fmla="*/ 1430640 h 1436458"/>
                <a:gd name="connsiteX236" fmla="*/ 268477 w 1145928"/>
                <a:gd name="connsiteY236" fmla="*/ 1433160 h 1436458"/>
                <a:gd name="connsiteX237" fmla="*/ 203992 w 1145928"/>
                <a:gd name="connsiteY237" fmla="*/ 1423801 h 1436458"/>
                <a:gd name="connsiteX238" fmla="*/ 175892 w 1145928"/>
                <a:gd name="connsiteY238" fmla="*/ 1411202 h 1436458"/>
                <a:gd name="connsiteX239" fmla="*/ 133743 w 1145928"/>
                <a:gd name="connsiteY239" fmla="*/ 1317250 h 1436458"/>
                <a:gd name="connsiteX240" fmla="*/ 185619 w 1145928"/>
                <a:gd name="connsiteY240" fmla="*/ 1114587 h 1436458"/>
                <a:gd name="connsiteX241" fmla="*/ 290092 w 1145928"/>
                <a:gd name="connsiteY241" fmla="*/ 940722 h 1436458"/>
                <a:gd name="connsiteX242" fmla="*/ 360701 w 1145928"/>
                <a:gd name="connsiteY242" fmla="*/ 819773 h 1436458"/>
                <a:gd name="connsiteX243" fmla="*/ 397447 w 1145928"/>
                <a:gd name="connsiteY243" fmla="*/ 608471 h 1436458"/>
                <a:gd name="connsiteX244" fmla="*/ 393844 w 1145928"/>
                <a:gd name="connsiteY244" fmla="*/ 569234 h 1436458"/>
                <a:gd name="connsiteX245" fmla="*/ 405733 w 1145928"/>
                <a:gd name="connsiteY245" fmla="*/ 481042 h 1436458"/>
                <a:gd name="connsiteX246" fmla="*/ 394925 w 1145928"/>
                <a:gd name="connsiteY246" fmla="*/ 447205 h 1436458"/>
                <a:gd name="connsiteX247" fmla="*/ 449683 w 1145928"/>
                <a:gd name="connsiteY247" fmla="*/ 384570 h 1436458"/>
                <a:gd name="connsiteX248" fmla="*/ 498137 w 1145928"/>
                <a:gd name="connsiteY248" fmla="*/ 380340 h 1436458"/>
                <a:gd name="connsiteX249" fmla="*/ 1045742 w 1145928"/>
                <a:gd name="connsiteY249" fmla="*/ 285160 h 1436458"/>
                <a:gd name="connsiteX250" fmla="*/ 1061284 w 1145928"/>
                <a:gd name="connsiteY250" fmla="*/ 295301 h 1436458"/>
                <a:gd name="connsiteX251" fmla="*/ 1067084 w 1145928"/>
                <a:gd name="connsiteY251" fmla="*/ 334227 h 1436458"/>
                <a:gd name="connsiteX252" fmla="*/ 1057659 w 1145928"/>
                <a:gd name="connsiteY252" fmla="*/ 320403 h 1436458"/>
                <a:gd name="connsiteX253" fmla="*/ 1025397 w 1145928"/>
                <a:gd name="connsiteY253" fmla="*/ 304396 h 1436458"/>
                <a:gd name="connsiteX254" fmla="*/ 984434 w 1145928"/>
                <a:gd name="connsiteY254" fmla="*/ 309125 h 1436458"/>
                <a:gd name="connsiteX255" fmla="*/ 983709 w 1145928"/>
                <a:gd name="connsiteY255" fmla="*/ 304032 h 1436458"/>
                <a:gd name="connsiteX256" fmla="*/ 1027209 w 1145928"/>
                <a:gd name="connsiteY256" fmla="*/ 286206 h 1436458"/>
                <a:gd name="connsiteX257" fmla="*/ 1045742 w 1145928"/>
                <a:gd name="connsiteY257" fmla="*/ 285160 h 1436458"/>
                <a:gd name="connsiteX258" fmla="*/ 284847 w 1145928"/>
                <a:gd name="connsiteY258" fmla="*/ 255216 h 1436458"/>
                <a:gd name="connsiteX259" fmla="*/ 244286 w 1145928"/>
                <a:gd name="connsiteY259" fmla="*/ 282237 h 1436458"/>
                <a:gd name="connsiteX260" fmla="*/ 204811 w 1145928"/>
                <a:gd name="connsiteY260" fmla="*/ 315023 h 1436458"/>
                <a:gd name="connsiteX261" fmla="*/ 173667 w 1145928"/>
                <a:gd name="connsiteY261" fmla="*/ 356456 h 1436458"/>
                <a:gd name="connsiteX262" fmla="*/ 284847 w 1145928"/>
                <a:gd name="connsiteY262" fmla="*/ 255216 h 1436458"/>
                <a:gd name="connsiteX263" fmla="*/ 991391 w 1145928"/>
                <a:gd name="connsiteY263" fmla="*/ 241102 h 1436458"/>
                <a:gd name="connsiteX264" fmla="*/ 978793 w 1145928"/>
                <a:gd name="connsiteY264" fmla="*/ 250445 h 1436458"/>
                <a:gd name="connsiteX265" fmla="*/ 944240 w 1145928"/>
                <a:gd name="connsiteY265" fmla="*/ 291411 h 1436458"/>
                <a:gd name="connsiteX266" fmla="*/ 967276 w 1145928"/>
                <a:gd name="connsiteY266" fmla="*/ 328424 h 1436458"/>
                <a:gd name="connsiteX267" fmla="*/ 996430 w 1145928"/>
                <a:gd name="connsiteY267" fmla="*/ 330580 h 1436458"/>
                <a:gd name="connsiteX268" fmla="*/ 1033863 w 1145928"/>
                <a:gd name="connsiteY268" fmla="*/ 361124 h 1436458"/>
                <a:gd name="connsiteX269" fmla="*/ 1042501 w 1145928"/>
                <a:gd name="connsiteY269" fmla="*/ 393825 h 1436458"/>
                <a:gd name="connsiteX270" fmla="*/ 1049700 w 1145928"/>
                <a:gd name="connsiteY270" fmla="*/ 425088 h 1436458"/>
                <a:gd name="connsiteX271" fmla="*/ 1097571 w 1145928"/>
                <a:gd name="connsiteY271" fmla="*/ 420417 h 1436458"/>
                <a:gd name="connsiteX272" fmla="*/ 1117007 w 1145928"/>
                <a:gd name="connsiteY272" fmla="*/ 402449 h 1436458"/>
                <a:gd name="connsiteX273" fmla="*/ 1129964 w 1145928"/>
                <a:gd name="connsiteY273" fmla="*/ 351422 h 1436458"/>
                <a:gd name="connsiteX274" fmla="*/ 1126365 w 1145928"/>
                <a:gd name="connsiteY274" fmla="*/ 320877 h 1436458"/>
                <a:gd name="connsiteX275" fmla="*/ 1111248 w 1145928"/>
                <a:gd name="connsiteY275" fmla="*/ 280271 h 1436458"/>
                <a:gd name="connsiteX276" fmla="*/ 1093971 w 1145928"/>
                <a:gd name="connsiteY276" fmla="*/ 259788 h 1436458"/>
                <a:gd name="connsiteX277" fmla="*/ 1029184 w 1145928"/>
                <a:gd name="connsiteY277" fmla="*/ 249726 h 1436458"/>
                <a:gd name="connsiteX278" fmla="*/ 1013347 w 1145928"/>
                <a:gd name="connsiteY278" fmla="*/ 251523 h 1436458"/>
                <a:gd name="connsiteX279" fmla="*/ 991391 w 1145928"/>
                <a:gd name="connsiteY279" fmla="*/ 241102 h 1436458"/>
                <a:gd name="connsiteX280" fmla="*/ 1067337 w 1145928"/>
                <a:gd name="connsiteY280" fmla="*/ 215678 h 1436458"/>
                <a:gd name="connsiteX281" fmla="*/ 1091452 w 1145928"/>
                <a:gd name="connsiteY281" fmla="*/ 226728 h 1436458"/>
                <a:gd name="connsiteX282" fmla="*/ 1099730 w 1145928"/>
                <a:gd name="connsiteY282" fmla="*/ 231759 h 1436458"/>
                <a:gd name="connsiteX283" fmla="*/ 1132484 w 1145928"/>
                <a:gd name="connsiteY283" fmla="*/ 275599 h 1436458"/>
                <a:gd name="connsiteX284" fmla="*/ 1136083 w 1145928"/>
                <a:gd name="connsiteY284" fmla="*/ 291051 h 1436458"/>
                <a:gd name="connsiteX285" fmla="*/ 1134283 w 1145928"/>
                <a:gd name="connsiteY285" fmla="*/ 404605 h 1436458"/>
                <a:gd name="connsiteX286" fmla="*/ 1041062 w 1145928"/>
                <a:gd name="connsiteY286" fmla="*/ 453836 h 1436458"/>
                <a:gd name="connsiteX287" fmla="*/ 1021625 w 1145928"/>
                <a:gd name="connsiteY287" fmla="*/ 433353 h 1436458"/>
                <a:gd name="connsiteX288" fmla="*/ 1011907 w 1145928"/>
                <a:gd name="connsiteY288" fmla="*/ 389513 h 1436458"/>
                <a:gd name="connsiteX289" fmla="*/ 979153 w 1145928"/>
                <a:gd name="connsiteY289" fmla="*/ 355734 h 1436458"/>
                <a:gd name="connsiteX290" fmla="*/ 952518 w 1145928"/>
                <a:gd name="connsiteY290" fmla="*/ 348906 h 1436458"/>
                <a:gd name="connsiteX291" fmla="*/ 924444 w 1145928"/>
                <a:gd name="connsiteY291" fmla="*/ 297160 h 1436458"/>
                <a:gd name="connsiteX292" fmla="*/ 983472 w 1145928"/>
                <a:gd name="connsiteY292" fmla="*/ 226009 h 1436458"/>
                <a:gd name="connsiteX293" fmla="*/ 1008308 w 1145928"/>
                <a:gd name="connsiteY293" fmla="*/ 220619 h 1436458"/>
                <a:gd name="connsiteX294" fmla="*/ 1008668 w 1145928"/>
                <a:gd name="connsiteY294" fmla="*/ 224572 h 1436458"/>
                <a:gd name="connsiteX295" fmla="*/ 1041062 w 1145928"/>
                <a:gd name="connsiteY295" fmla="*/ 218104 h 1436458"/>
                <a:gd name="connsiteX296" fmla="*/ 1067337 w 1145928"/>
                <a:gd name="connsiteY296" fmla="*/ 215678 h 1436458"/>
                <a:gd name="connsiteX297" fmla="*/ 351979 w 1145928"/>
                <a:gd name="connsiteY297" fmla="*/ 191390 h 1436458"/>
                <a:gd name="connsiteX298" fmla="*/ 373749 w 1145928"/>
                <a:gd name="connsiteY298" fmla="*/ 196616 h 1436458"/>
                <a:gd name="connsiteX299" fmla="*/ 212184 w 1145928"/>
                <a:gd name="connsiteY299" fmla="*/ 256444 h 1436458"/>
                <a:gd name="connsiteX300" fmla="*/ 240251 w 1145928"/>
                <a:gd name="connsiteY300" fmla="*/ 234459 h 1436458"/>
                <a:gd name="connsiteX301" fmla="*/ 331289 w 1145928"/>
                <a:gd name="connsiteY301" fmla="*/ 193733 h 1436458"/>
                <a:gd name="connsiteX302" fmla="*/ 351979 w 1145928"/>
                <a:gd name="connsiteY302" fmla="*/ 191390 h 1436458"/>
                <a:gd name="connsiteX303" fmla="*/ 488741 w 1145928"/>
                <a:gd name="connsiteY303" fmla="*/ 36310 h 1436458"/>
                <a:gd name="connsiteX304" fmla="*/ 391877 w 1145928"/>
                <a:gd name="connsiteY304" fmla="*/ 40625 h 1436458"/>
                <a:gd name="connsiteX305" fmla="*/ 272686 w 1145928"/>
                <a:gd name="connsiteY305" fmla="*/ 76586 h 1436458"/>
                <a:gd name="connsiteX306" fmla="*/ 86519 w 1145928"/>
                <a:gd name="connsiteY306" fmla="*/ 214318 h 1436458"/>
                <a:gd name="connsiteX307" fmla="*/ 40067 w 1145928"/>
                <a:gd name="connsiteY307" fmla="*/ 324360 h 1436458"/>
                <a:gd name="connsiteX308" fmla="*/ 37907 w 1145928"/>
                <a:gd name="connsiteY308" fmla="*/ 438717 h 1436458"/>
                <a:gd name="connsiteX309" fmla="*/ 71035 w 1145928"/>
                <a:gd name="connsiteY309" fmla="*/ 551636 h 1436458"/>
                <a:gd name="connsiteX310" fmla="*/ 77157 w 1145928"/>
                <a:gd name="connsiteY310" fmla="*/ 560626 h 1436458"/>
                <a:gd name="connsiteX311" fmla="*/ 105244 w 1145928"/>
                <a:gd name="connsiteY311" fmla="*/ 545523 h 1436458"/>
                <a:gd name="connsiteX312" fmla="*/ 140533 w 1145928"/>
                <a:gd name="connsiteY312" fmla="*/ 536173 h 1436458"/>
                <a:gd name="connsiteX313" fmla="*/ 179063 w 1145928"/>
                <a:gd name="connsiteY313" fmla="*/ 519271 h 1436458"/>
                <a:gd name="connsiteX314" fmla="*/ 208590 w 1145928"/>
                <a:gd name="connsiteY314" fmla="*/ 447708 h 1436458"/>
                <a:gd name="connsiteX315" fmla="*/ 292851 w 1145928"/>
                <a:gd name="connsiteY315" fmla="*/ 304222 h 1436458"/>
                <a:gd name="connsiteX316" fmla="*/ 405200 w 1145928"/>
                <a:gd name="connsiteY316" fmla="*/ 262506 h 1436458"/>
                <a:gd name="connsiteX317" fmla="*/ 516468 w 1145928"/>
                <a:gd name="connsiteY317" fmla="*/ 297029 h 1436458"/>
                <a:gd name="connsiteX318" fmla="*/ 584526 w 1145928"/>
                <a:gd name="connsiteY318" fmla="*/ 344139 h 1436458"/>
                <a:gd name="connsiteX319" fmla="*/ 595688 w 1145928"/>
                <a:gd name="connsiteY319" fmla="*/ 348454 h 1436458"/>
                <a:gd name="connsiteX320" fmla="*/ 667347 w 1145928"/>
                <a:gd name="connsiteY320" fmla="*/ 376504 h 1436458"/>
                <a:gd name="connsiteX321" fmla="*/ 750528 w 1145928"/>
                <a:gd name="connsiteY321" fmla="*/ 384416 h 1436458"/>
                <a:gd name="connsiteX322" fmla="*/ 800941 w 1145928"/>
                <a:gd name="connsiteY322" fmla="*/ 352410 h 1436458"/>
                <a:gd name="connsiteX323" fmla="*/ 811743 w 1145928"/>
                <a:gd name="connsiteY323" fmla="*/ 340902 h 1436458"/>
                <a:gd name="connsiteX324" fmla="*/ 827587 w 1145928"/>
                <a:gd name="connsiteY324" fmla="*/ 307818 h 1436458"/>
                <a:gd name="connsiteX325" fmla="*/ 839110 w 1145928"/>
                <a:gd name="connsiteY325" fmla="*/ 237693 h 1436458"/>
                <a:gd name="connsiteX326" fmla="*/ 829028 w 1145928"/>
                <a:gd name="connsiteY326" fmla="*/ 171165 h 1436458"/>
                <a:gd name="connsiteX327" fmla="*/ 738285 w 1145928"/>
                <a:gd name="connsiteY327" fmla="*/ 87734 h 1436458"/>
                <a:gd name="connsiteX328" fmla="*/ 675269 w 1145928"/>
                <a:gd name="connsiteY328" fmla="*/ 64359 h 1436458"/>
                <a:gd name="connsiteX329" fmla="*/ 632058 w 1145928"/>
                <a:gd name="connsiteY329" fmla="*/ 51054 h 1436458"/>
                <a:gd name="connsiteX330" fmla="*/ 488741 w 1145928"/>
                <a:gd name="connsiteY330" fmla="*/ 36310 h 1436458"/>
                <a:gd name="connsiteX331" fmla="*/ 516468 w 1145928"/>
                <a:gd name="connsiteY331" fmla="*/ 708 h 1436458"/>
                <a:gd name="connsiteX332" fmla="*/ 678149 w 1145928"/>
                <a:gd name="connsiteY332" fmla="*/ 26240 h 1436458"/>
                <a:gd name="connsiteX333" fmla="*/ 779695 w 1145928"/>
                <a:gd name="connsiteY333" fmla="*/ 65438 h 1436458"/>
                <a:gd name="connsiteX334" fmla="*/ 841271 w 1145928"/>
                <a:gd name="connsiteY334" fmla="*/ 118661 h 1436458"/>
                <a:gd name="connsiteX335" fmla="*/ 867918 w 1145928"/>
                <a:gd name="connsiteY335" fmla="*/ 167209 h 1436458"/>
                <a:gd name="connsiteX336" fmla="*/ 876920 w 1145928"/>
                <a:gd name="connsiteY336" fmla="*/ 224747 h 1436458"/>
                <a:gd name="connsiteX337" fmla="*/ 861436 w 1145928"/>
                <a:gd name="connsiteY337" fmla="*/ 318606 h 1436458"/>
                <a:gd name="connsiteX338" fmla="*/ 842711 w 1145928"/>
                <a:gd name="connsiteY338" fmla="*/ 357085 h 1436458"/>
                <a:gd name="connsiteX339" fmla="*/ 641420 w 1145928"/>
                <a:gd name="connsiteY339" fmla="*/ 393766 h 1436458"/>
                <a:gd name="connsiteX340" fmla="*/ 599289 w 1145928"/>
                <a:gd name="connsiteY340" fmla="*/ 376864 h 1436458"/>
                <a:gd name="connsiteX341" fmla="*/ 550317 w 1145928"/>
                <a:gd name="connsiteY341" fmla="*/ 352410 h 1436458"/>
                <a:gd name="connsiteX342" fmla="*/ 491622 w 1145928"/>
                <a:gd name="connsiteY342" fmla="*/ 305301 h 1436458"/>
                <a:gd name="connsiteX343" fmla="*/ 390436 w 1145928"/>
                <a:gd name="connsiteY343" fmla="*/ 290916 h 1436458"/>
                <a:gd name="connsiteX344" fmla="*/ 263684 w 1145928"/>
                <a:gd name="connsiteY344" fmla="*/ 414264 h 1436458"/>
                <a:gd name="connsiteX345" fmla="*/ 251441 w 1145928"/>
                <a:gd name="connsiteY345" fmla="*/ 457777 h 1436458"/>
                <a:gd name="connsiteX346" fmla="*/ 215072 w 1145928"/>
                <a:gd name="connsiteY346" fmla="*/ 514596 h 1436458"/>
                <a:gd name="connsiteX347" fmla="*/ 176902 w 1145928"/>
                <a:gd name="connsiteY347" fmla="*/ 545163 h 1436458"/>
                <a:gd name="connsiteX348" fmla="*/ 174381 w 1145928"/>
                <a:gd name="connsiteY348" fmla="*/ 606657 h 1436458"/>
                <a:gd name="connsiteX349" fmla="*/ 168260 w 1145928"/>
                <a:gd name="connsiteY349" fmla="*/ 616366 h 1436458"/>
                <a:gd name="connsiteX350" fmla="*/ 84359 w 1145928"/>
                <a:gd name="connsiteY350" fmla="*/ 639382 h 1436458"/>
                <a:gd name="connsiteX351" fmla="*/ 70675 w 1145928"/>
                <a:gd name="connsiteY351" fmla="*/ 614209 h 1436458"/>
                <a:gd name="connsiteX352" fmla="*/ 70675 w 1145928"/>
                <a:gd name="connsiteY352" fmla="*/ 590474 h 1436458"/>
                <a:gd name="connsiteX353" fmla="*/ 29625 w 1145928"/>
                <a:gd name="connsiteY353" fmla="*/ 545163 h 1436458"/>
                <a:gd name="connsiteX354" fmla="*/ 8019 w 1145928"/>
                <a:gd name="connsiteY354" fmla="*/ 480073 h 1436458"/>
                <a:gd name="connsiteX355" fmla="*/ 10900 w 1145928"/>
                <a:gd name="connsiteY355" fmla="*/ 293433 h 1436458"/>
                <a:gd name="connsiteX356" fmla="*/ 109565 w 1145928"/>
                <a:gd name="connsiteY356" fmla="*/ 134124 h 1436458"/>
                <a:gd name="connsiteX357" fmla="*/ 290691 w 1145928"/>
                <a:gd name="connsiteY357" fmla="*/ 31635 h 1436458"/>
                <a:gd name="connsiteX358" fmla="*/ 419604 w 1145928"/>
                <a:gd name="connsiteY358" fmla="*/ 1787 h 1436458"/>
                <a:gd name="connsiteX359" fmla="*/ 516468 w 1145928"/>
                <a:gd name="connsiteY359" fmla="*/ 708 h 143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4"/>
            </a:solidFill>
            <a:ln>
              <a:noFill/>
            </a:ln>
            <a:effectLst/>
          </p:spPr>
          <p:txBody>
            <a:bodyPr anchor="ctr"/>
            <a:lstStyle/>
            <a:p>
              <a:pPr eaLnBrk="1" fontAlgn="auto" hangingPunct="1">
                <a:spcBef>
                  <a:spcPts val="0"/>
                </a:spcBef>
                <a:spcAft>
                  <a:spcPts val="0"/>
                </a:spcAft>
                <a:defRPr/>
              </a:pPr>
              <a:endParaRPr lang="es-ES_tradnl">
                <a:latin typeface="+mn-lt"/>
              </a:endParaRPr>
            </a:p>
          </p:txBody>
        </p:sp>
      </p:grpSp>
    </p:spTree>
    <p:extLst>
      <p:ext uri="{BB962C8B-B14F-4D97-AF65-F5344CB8AC3E}">
        <p14:creationId xmlns:p14="http://schemas.microsoft.com/office/powerpoint/2010/main" val="2927113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General Slide_Left">
    <p:spTree>
      <p:nvGrpSpPr>
        <p:cNvPr id="1" name=""/>
        <p:cNvGrpSpPr/>
        <p:nvPr/>
      </p:nvGrpSpPr>
      <p:grpSpPr>
        <a:xfrm>
          <a:off x="0" y="0"/>
          <a:ext cx="0" cy="0"/>
          <a:chOff x="0" y="0"/>
          <a:chExt cx="0" cy="0"/>
        </a:xfrm>
      </p:grpSpPr>
      <p:grpSp>
        <p:nvGrpSpPr>
          <p:cNvPr id="2" name="Group 35">
            <a:extLst>
              <a:ext uri="{FF2B5EF4-FFF2-40B4-BE49-F238E27FC236}">
                <a16:creationId xmlns="" xmlns:a16="http://schemas.microsoft.com/office/drawing/2014/main" id="{0633C7FF-8FC7-7F4B-A627-C0807F90A76D}"/>
              </a:ext>
            </a:extLst>
          </p:cNvPr>
          <p:cNvGrpSpPr>
            <a:grpSpLocks/>
          </p:cNvGrpSpPr>
          <p:nvPr userDrawn="1"/>
        </p:nvGrpSpPr>
        <p:grpSpPr bwMode="auto">
          <a:xfrm flipH="1">
            <a:off x="-331788" y="-542925"/>
            <a:ext cx="3848101" cy="7670800"/>
            <a:chOff x="8727723" y="-608198"/>
            <a:chExt cx="3841400" cy="7671312"/>
          </a:xfrm>
        </p:grpSpPr>
        <p:sp>
          <p:nvSpPr>
            <p:cNvPr id="3" name="Freeform 2">
              <a:extLst>
                <a:ext uri="{FF2B5EF4-FFF2-40B4-BE49-F238E27FC236}">
                  <a16:creationId xmlns="" xmlns:a16="http://schemas.microsoft.com/office/drawing/2014/main" id="{7FC2202B-8FAA-A54C-B1A2-B55C84422CA1}"/>
                </a:ext>
              </a:extLst>
            </p:cNvPr>
            <p:cNvSpPr>
              <a:spLocks noChangeArrowheads="1"/>
            </p:cNvSpPr>
            <p:nvPr/>
          </p:nvSpPr>
          <p:spPr bwMode="auto">
            <a:xfrm rot="1316132">
              <a:off x="10803727" y="4207011"/>
              <a:ext cx="622802" cy="987491"/>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4" name="Freeform 3">
              <a:extLst>
                <a:ext uri="{FF2B5EF4-FFF2-40B4-BE49-F238E27FC236}">
                  <a16:creationId xmlns="" xmlns:a16="http://schemas.microsoft.com/office/drawing/2014/main" id="{6CE292B6-2671-6F4C-88F9-9D437872BC9C}"/>
                </a:ext>
              </a:extLst>
            </p:cNvPr>
            <p:cNvSpPr>
              <a:spLocks noChangeArrowheads="1"/>
            </p:cNvSpPr>
            <p:nvPr/>
          </p:nvSpPr>
          <p:spPr bwMode="auto">
            <a:xfrm>
              <a:off x="11680086" y="-144"/>
              <a:ext cx="511869" cy="1830509"/>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5" name="Freeform 4">
              <a:extLst>
                <a:ext uri="{FF2B5EF4-FFF2-40B4-BE49-F238E27FC236}">
                  <a16:creationId xmlns="" xmlns:a16="http://schemas.microsoft.com/office/drawing/2014/main" id="{255189CC-2E1C-714D-AC03-B17333B8F2E1}"/>
                </a:ext>
              </a:extLst>
            </p:cNvPr>
            <p:cNvSpPr>
              <a:spLocks noChangeArrowheads="1"/>
            </p:cNvSpPr>
            <p:nvPr/>
          </p:nvSpPr>
          <p:spPr bwMode="auto">
            <a:xfrm>
              <a:off x="9816437" y="4546759"/>
              <a:ext cx="914392" cy="1120850"/>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6" name="Freeform 5">
              <a:extLst>
                <a:ext uri="{FF2B5EF4-FFF2-40B4-BE49-F238E27FC236}">
                  <a16:creationId xmlns="" xmlns:a16="http://schemas.microsoft.com/office/drawing/2014/main" id="{C462D90C-8FDC-A143-AEB2-7ED8CC6D6C59}"/>
                </a:ext>
              </a:extLst>
            </p:cNvPr>
            <p:cNvSpPr>
              <a:spLocks noChangeArrowheads="1"/>
            </p:cNvSpPr>
            <p:nvPr/>
          </p:nvSpPr>
          <p:spPr bwMode="auto">
            <a:xfrm>
              <a:off x="9000298" y="5607280"/>
              <a:ext cx="1424678" cy="1251033"/>
            </a:xfrm>
            <a:custGeom>
              <a:avLst/>
              <a:gdLst>
                <a:gd name="connsiteX0" fmla="*/ 432852 w 1570833"/>
                <a:gd name="connsiteY0" fmla="*/ 1028728 h 1378166"/>
                <a:gd name="connsiteX1" fmla="*/ 439856 w 1570833"/>
                <a:gd name="connsiteY1" fmla="*/ 1040982 h 1378166"/>
                <a:gd name="connsiteX2" fmla="*/ 434953 w 1570833"/>
                <a:gd name="connsiteY2" fmla="*/ 1087474 h 1378166"/>
                <a:gd name="connsiteX3" fmla="*/ 425498 w 1570833"/>
                <a:gd name="connsiteY3" fmla="*/ 1095043 h 1378166"/>
                <a:gd name="connsiteX4" fmla="*/ 418144 w 1570833"/>
                <a:gd name="connsiteY4" fmla="*/ 1085672 h 1378166"/>
                <a:gd name="connsiteX5" fmla="*/ 432852 w 1570833"/>
                <a:gd name="connsiteY5" fmla="*/ 1028728 h 1378166"/>
                <a:gd name="connsiteX6" fmla="*/ 394358 w 1570833"/>
                <a:gd name="connsiteY6" fmla="*/ 947766 h 1378166"/>
                <a:gd name="connsiteX7" fmla="*/ 381313 w 1570833"/>
                <a:gd name="connsiteY7" fmla="*/ 1026782 h 1378166"/>
                <a:gd name="connsiteX8" fmla="*/ 367181 w 1570833"/>
                <a:gd name="connsiteY8" fmla="*/ 1007387 h 1378166"/>
                <a:gd name="connsiteX9" fmla="*/ 394358 w 1570833"/>
                <a:gd name="connsiteY9" fmla="*/ 947766 h 1378166"/>
                <a:gd name="connsiteX10" fmla="*/ 378625 w 1570833"/>
                <a:gd name="connsiteY10" fmla="*/ 887441 h 1378166"/>
                <a:gd name="connsiteX11" fmla="*/ 353391 w 1570833"/>
                <a:gd name="connsiteY11" fmla="*/ 972439 h 1378166"/>
                <a:gd name="connsiteX12" fmla="*/ 335265 w 1570833"/>
                <a:gd name="connsiteY12" fmla="*/ 955730 h 1378166"/>
                <a:gd name="connsiteX13" fmla="*/ 378625 w 1570833"/>
                <a:gd name="connsiteY13" fmla="*/ 887441 h 1378166"/>
                <a:gd name="connsiteX14" fmla="*/ 339421 w 1570833"/>
                <a:gd name="connsiteY14" fmla="*/ 823941 h 1378166"/>
                <a:gd name="connsiteX15" fmla="*/ 344763 w 1570833"/>
                <a:gd name="connsiteY15" fmla="*/ 825392 h 1378166"/>
                <a:gd name="connsiteX16" fmla="*/ 345475 w 1570833"/>
                <a:gd name="connsiteY16" fmla="*/ 839899 h 1378166"/>
                <a:gd name="connsiteX17" fmla="*/ 318413 w 1570833"/>
                <a:gd name="connsiteY17" fmla="*/ 920415 h 1378166"/>
                <a:gd name="connsiteX18" fmla="*/ 310223 w 1570833"/>
                <a:gd name="connsiteY18" fmla="*/ 899017 h 1378166"/>
                <a:gd name="connsiteX19" fmla="*/ 339421 w 1570833"/>
                <a:gd name="connsiteY19" fmla="*/ 823941 h 1378166"/>
                <a:gd name="connsiteX20" fmla="*/ 122095 w 1570833"/>
                <a:gd name="connsiteY20" fmla="*/ 784253 h 1378166"/>
                <a:gd name="connsiteX21" fmla="*/ 131620 w 1570833"/>
                <a:gd name="connsiteY21" fmla="*/ 803458 h 1378166"/>
                <a:gd name="connsiteX22" fmla="*/ 111105 w 1570833"/>
                <a:gd name="connsiteY22" fmla="*/ 876294 h 1378166"/>
                <a:gd name="connsiteX23" fmla="*/ 101214 w 1570833"/>
                <a:gd name="connsiteY23" fmla="*/ 883541 h 1378166"/>
                <a:gd name="connsiteX24" fmla="*/ 92421 w 1570833"/>
                <a:gd name="connsiteY24" fmla="*/ 874482 h 1378166"/>
                <a:gd name="connsiteX25" fmla="*/ 91322 w 1570833"/>
                <a:gd name="connsiteY25" fmla="*/ 868684 h 1378166"/>
                <a:gd name="connsiteX26" fmla="*/ 116234 w 1570833"/>
                <a:gd name="connsiteY26" fmla="*/ 788239 h 1378166"/>
                <a:gd name="connsiteX27" fmla="*/ 122095 w 1570833"/>
                <a:gd name="connsiteY27" fmla="*/ 784253 h 1378166"/>
                <a:gd name="connsiteX28" fmla="*/ 965668 w 1570833"/>
                <a:gd name="connsiteY28" fmla="*/ 731866 h 1378166"/>
                <a:gd name="connsiteX29" fmla="*/ 993510 w 1570833"/>
                <a:gd name="connsiteY29" fmla="*/ 902956 h 1378166"/>
                <a:gd name="connsiteX30" fmla="*/ 983985 w 1570833"/>
                <a:gd name="connsiteY30" fmla="*/ 878874 h 1378166"/>
                <a:gd name="connsiteX31" fmla="*/ 974827 w 1570833"/>
                <a:gd name="connsiteY31" fmla="*/ 816333 h 1378166"/>
                <a:gd name="connsiteX32" fmla="*/ 965668 w 1570833"/>
                <a:gd name="connsiteY32" fmla="*/ 731866 h 1378166"/>
                <a:gd name="connsiteX33" fmla="*/ 109325 w 1570833"/>
                <a:gd name="connsiteY33" fmla="*/ 725516 h 1378166"/>
                <a:gd name="connsiteX34" fmla="*/ 114042 w 1570833"/>
                <a:gd name="connsiteY34" fmla="*/ 734502 h 1378166"/>
                <a:gd name="connsiteX35" fmla="*/ 87917 w 1570833"/>
                <a:gd name="connsiteY35" fmla="*/ 801356 h 1378166"/>
                <a:gd name="connsiteX36" fmla="*/ 80659 w 1570833"/>
                <a:gd name="connsiteY36" fmla="*/ 800278 h 1378166"/>
                <a:gd name="connsiteX37" fmla="*/ 78482 w 1570833"/>
                <a:gd name="connsiteY37" fmla="*/ 780869 h 1378166"/>
                <a:gd name="connsiteX38" fmla="*/ 109325 w 1570833"/>
                <a:gd name="connsiteY38" fmla="*/ 725516 h 1378166"/>
                <a:gd name="connsiteX39" fmla="*/ 894231 w 1570833"/>
                <a:gd name="connsiteY39" fmla="*/ 722341 h 1378166"/>
                <a:gd name="connsiteX40" fmla="*/ 955443 w 1570833"/>
                <a:gd name="connsiteY40" fmla="*/ 910893 h 1378166"/>
                <a:gd name="connsiteX41" fmla="*/ 941841 w 1570833"/>
                <a:gd name="connsiteY41" fmla="*/ 883186 h 1378166"/>
                <a:gd name="connsiteX42" fmla="*/ 942199 w 1570833"/>
                <a:gd name="connsiteY42" fmla="*/ 883906 h 1378166"/>
                <a:gd name="connsiteX43" fmla="*/ 926090 w 1570833"/>
                <a:gd name="connsiteY43" fmla="*/ 798985 h 1378166"/>
                <a:gd name="connsiteX44" fmla="*/ 894231 w 1570833"/>
                <a:gd name="connsiteY44" fmla="*/ 722341 h 1378166"/>
                <a:gd name="connsiteX45" fmla="*/ 214415 w 1570833"/>
                <a:gd name="connsiteY45" fmla="*/ 587403 h 1378166"/>
                <a:gd name="connsiteX46" fmla="*/ 203058 w 1570833"/>
                <a:gd name="connsiteY46" fmla="*/ 694675 h 1378166"/>
                <a:gd name="connsiteX47" fmla="*/ 199394 w 1570833"/>
                <a:gd name="connsiteY47" fmla="*/ 807706 h 1378166"/>
                <a:gd name="connsiteX48" fmla="*/ 214415 w 1570833"/>
                <a:gd name="connsiteY48" fmla="*/ 587403 h 1378166"/>
                <a:gd name="connsiteX49" fmla="*/ 1302218 w 1570833"/>
                <a:gd name="connsiteY49" fmla="*/ 471516 h 1378166"/>
                <a:gd name="connsiteX50" fmla="*/ 1339170 w 1570833"/>
                <a:gd name="connsiteY50" fmla="*/ 680706 h 1378166"/>
                <a:gd name="connsiteX51" fmla="*/ 1326614 w 1570833"/>
                <a:gd name="connsiteY51" fmla="*/ 573955 h 1378166"/>
                <a:gd name="connsiteX52" fmla="*/ 1302218 w 1570833"/>
                <a:gd name="connsiteY52" fmla="*/ 471516 h 1378166"/>
                <a:gd name="connsiteX53" fmla="*/ 336660 w 1570833"/>
                <a:gd name="connsiteY53" fmla="*/ 404841 h 1378166"/>
                <a:gd name="connsiteX54" fmla="*/ 293391 w 1570833"/>
                <a:gd name="connsiteY54" fmla="*/ 510193 h 1378166"/>
                <a:gd name="connsiteX55" fmla="*/ 241540 w 1570833"/>
                <a:gd name="connsiteY55" fmla="*/ 705023 h 1378166"/>
                <a:gd name="connsiteX56" fmla="*/ 233316 w 1570833"/>
                <a:gd name="connsiteY56" fmla="*/ 721980 h 1378166"/>
                <a:gd name="connsiteX57" fmla="*/ 232601 w 1570833"/>
                <a:gd name="connsiteY57" fmla="*/ 694560 h 1378166"/>
                <a:gd name="connsiteX58" fmla="*/ 268002 w 1570833"/>
                <a:gd name="connsiteY58" fmla="*/ 548798 h 1378166"/>
                <a:gd name="connsiteX59" fmla="*/ 308410 w 1570833"/>
                <a:gd name="connsiteY59" fmla="*/ 441281 h 1378166"/>
                <a:gd name="connsiteX60" fmla="*/ 336660 w 1570833"/>
                <a:gd name="connsiteY60" fmla="*/ 404841 h 1378166"/>
                <a:gd name="connsiteX61" fmla="*/ 981353 w 1570833"/>
                <a:gd name="connsiteY61" fmla="*/ 191613 h 1378166"/>
                <a:gd name="connsiteX62" fmla="*/ 890947 w 1570833"/>
                <a:gd name="connsiteY62" fmla="*/ 219684 h 1378166"/>
                <a:gd name="connsiteX63" fmla="*/ 871877 w 1570833"/>
                <a:gd name="connsiteY63" fmla="*/ 244516 h 1378166"/>
                <a:gd name="connsiteX64" fmla="*/ 854245 w 1570833"/>
                <a:gd name="connsiteY64" fmla="*/ 300298 h 1378166"/>
                <a:gd name="connsiteX65" fmla="*/ 854245 w 1570833"/>
                <a:gd name="connsiteY65" fmla="*/ 310015 h 1378166"/>
                <a:gd name="connsiteX66" fmla="*/ 872236 w 1570833"/>
                <a:gd name="connsiteY66" fmla="*/ 303537 h 1378166"/>
                <a:gd name="connsiteX67" fmla="*/ 954996 w 1570833"/>
                <a:gd name="connsiteY67" fmla="*/ 283023 h 1378166"/>
                <a:gd name="connsiteX68" fmla="*/ 1072298 w 1570833"/>
                <a:gd name="connsiteY68" fmla="*/ 308575 h 1378166"/>
                <a:gd name="connsiteX69" fmla="*/ 1207232 w 1570833"/>
                <a:gd name="connsiteY69" fmla="*/ 405024 h 1378166"/>
                <a:gd name="connsiteX70" fmla="*/ 1290711 w 1570833"/>
                <a:gd name="connsiteY70" fmla="*/ 569850 h 1378166"/>
                <a:gd name="connsiteX71" fmla="*/ 1289272 w 1570833"/>
                <a:gd name="connsiteY71" fmla="*/ 590363 h 1378166"/>
                <a:gd name="connsiteX72" fmla="*/ 1237457 w 1570833"/>
                <a:gd name="connsiteY72" fmla="*/ 472322 h 1378166"/>
                <a:gd name="connsiteX73" fmla="*/ 1156497 w 1570833"/>
                <a:gd name="connsiteY73" fmla="*/ 376233 h 1378166"/>
                <a:gd name="connsiteX74" fmla="*/ 1129510 w 1570833"/>
                <a:gd name="connsiteY74" fmla="*/ 378392 h 1378166"/>
                <a:gd name="connsiteX75" fmla="*/ 1083453 w 1570833"/>
                <a:gd name="connsiteY75" fmla="*/ 360038 h 1378166"/>
                <a:gd name="connsiteX76" fmla="*/ 1016885 w 1570833"/>
                <a:gd name="connsiteY76" fmla="*/ 330168 h 1378166"/>
                <a:gd name="connsiteX77" fmla="*/ 889868 w 1570833"/>
                <a:gd name="connsiteY77" fmla="*/ 348162 h 1378166"/>
                <a:gd name="connsiteX78" fmla="*/ 788757 w 1570833"/>
                <a:gd name="connsiteY78" fmla="*/ 383431 h 1378166"/>
                <a:gd name="connsiteX79" fmla="*/ 745219 w 1570833"/>
                <a:gd name="connsiteY79" fmla="*/ 378752 h 1378166"/>
                <a:gd name="connsiteX80" fmla="*/ 719671 w 1570833"/>
                <a:gd name="connsiteY80" fmla="*/ 385230 h 1378166"/>
                <a:gd name="connsiteX81" fmla="*/ 676133 w 1570833"/>
                <a:gd name="connsiteY81" fmla="*/ 422658 h 1378166"/>
                <a:gd name="connsiteX82" fmla="*/ 598411 w 1570833"/>
                <a:gd name="connsiteY82" fmla="*/ 550776 h 1378166"/>
                <a:gd name="connsiteX83" fmla="*/ 591574 w 1570833"/>
                <a:gd name="connsiteY83" fmla="*/ 573809 h 1378166"/>
                <a:gd name="connsiteX84" fmla="*/ 608486 w 1570833"/>
                <a:gd name="connsiteY84" fmla="*/ 466564 h 1378166"/>
                <a:gd name="connsiteX85" fmla="*/ 670735 w 1570833"/>
                <a:gd name="connsiteY85" fmla="*/ 395307 h 1378166"/>
                <a:gd name="connsiteX86" fmla="*/ 699161 w 1570833"/>
                <a:gd name="connsiteY86" fmla="*/ 370475 h 1378166"/>
                <a:gd name="connsiteX87" fmla="*/ 519969 w 1570833"/>
                <a:gd name="connsiteY87" fmla="*/ 361478 h 1378166"/>
                <a:gd name="connsiteX88" fmla="*/ 424616 w 1570833"/>
                <a:gd name="connsiteY88" fmla="*/ 404664 h 1378166"/>
                <a:gd name="connsiteX89" fmla="*/ 329262 w 1570833"/>
                <a:gd name="connsiteY89" fmla="*/ 493555 h 1378166"/>
                <a:gd name="connsiteX90" fmla="*/ 294000 w 1570833"/>
                <a:gd name="connsiteY90" fmla="*/ 560133 h 1378166"/>
                <a:gd name="connsiteX91" fmla="*/ 285004 w 1570833"/>
                <a:gd name="connsiteY91" fmla="*/ 575968 h 1378166"/>
                <a:gd name="connsiteX92" fmla="*/ 291121 w 1570833"/>
                <a:gd name="connsiteY92" fmla="*/ 538900 h 1378166"/>
                <a:gd name="connsiteX93" fmla="*/ 332861 w 1570833"/>
                <a:gd name="connsiteY93" fmla="*/ 456127 h 1378166"/>
                <a:gd name="connsiteX94" fmla="*/ 384315 w 1570833"/>
                <a:gd name="connsiteY94" fmla="*/ 397466 h 1378166"/>
                <a:gd name="connsiteX95" fmla="*/ 469594 w 1570833"/>
                <a:gd name="connsiteY95" fmla="*/ 343844 h 1378166"/>
                <a:gd name="connsiteX96" fmla="*/ 663539 w 1570833"/>
                <a:gd name="connsiteY96" fmla="*/ 305336 h 1378166"/>
                <a:gd name="connsiteX97" fmla="*/ 699161 w 1570833"/>
                <a:gd name="connsiteY97" fmla="*/ 310375 h 1378166"/>
                <a:gd name="connsiteX98" fmla="*/ 717152 w 1570833"/>
                <a:gd name="connsiteY98" fmla="*/ 253873 h 1378166"/>
                <a:gd name="connsiteX99" fmla="*/ 662819 w 1570833"/>
                <a:gd name="connsiteY99" fmla="*/ 224003 h 1378166"/>
                <a:gd name="connsiteX100" fmla="*/ 636552 w 1570833"/>
                <a:gd name="connsiteY100" fmla="*/ 216085 h 1378166"/>
                <a:gd name="connsiteX101" fmla="*/ 544077 w 1570833"/>
                <a:gd name="connsiteY101" fmla="*/ 215366 h 1378166"/>
                <a:gd name="connsiteX102" fmla="*/ 519249 w 1570833"/>
                <a:gd name="connsiteY102" fmla="*/ 221484 h 1378166"/>
                <a:gd name="connsiteX103" fmla="*/ 549475 w 1570833"/>
                <a:gd name="connsiteY103" fmla="*/ 237678 h 1378166"/>
                <a:gd name="connsiteX104" fmla="*/ 546956 w 1570833"/>
                <a:gd name="connsiteY104" fmla="*/ 286982 h 1378166"/>
                <a:gd name="connsiteX105" fmla="*/ 481828 w 1570833"/>
                <a:gd name="connsiteY105" fmla="*/ 274746 h 1378166"/>
                <a:gd name="connsiteX106" fmla="*/ 434691 w 1570833"/>
                <a:gd name="connsiteY106" fmla="*/ 279785 h 1378166"/>
                <a:gd name="connsiteX107" fmla="*/ 252620 w 1570833"/>
                <a:gd name="connsiteY107" fmla="*/ 341324 h 1378166"/>
                <a:gd name="connsiteX108" fmla="*/ 82783 w 1570833"/>
                <a:gd name="connsiteY108" fmla="*/ 515148 h 1378166"/>
                <a:gd name="connsiteX109" fmla="*/ 42483 w 1570833"/>
                <a:gd name="connsiteY109" fmla="*/ 619514 h 1378166"/>
                <a:gd name="connsiteX110" fmla="*/ 30609 w 1570833"/>
                <a:gd name="connsiteY110" fmla="*/ 781101 h 1378166"/>
                <a:gd name="connsiteX111" fmla="*/ 49320 w 1570833"/>
                <a:gd name="connsiteY111" fmla="*/ 881508 h 1378166"/>
                <a:gd name="connsiteX112" fmla="*/ 79185 w 1570833"/>
                <a:gd name="connsiteY112" fmla="*/ 965361 h 1378166"/>
                <a:gd name="connsiteX113" fmla="*/ 133878 w 1570833"/>
                <a:gd name="connsiteY113" fmla="*/ 1081603 h 1378166"/>
                <a:gd name="connsiteX114" fmla="*/ 168421 w 1570833"/>
                <a:gd name="connsiteY114" fmla="*/ 1119031 h 1378166"/>
                <a:gd name="connsiteX115" fmla="*/ 312351 w 1570833"/>
                <a:gd name="connsiteY115" fmla="*/ 1223757 h 1378166"/>
                <a:gd name="connsiteX116" fmla="*/ 398708 w 1570833"/>
                <a:gd name="connsiteY116" fmla="*/ 1258665 h 1378166"/>
                <a:gd name="connsiteX117" fmla="*/ 260896 w 1570833"/>
                <a:gd name="connsiteY117" fmla="*/ 1109674 h 1378166"/>
                <a:gd name="connsiteX118" fmla="*/ 226713 w 1570833"/>
                <a:gd name="connsiteY118" fmla="*/ 908499 h 1378166"/>
                <a:gd name="connsiteX119" fmla="*/ 230671 w 1570833"/>
                <a:gd name="connsiteY119" fmla="*/ 916777 h 1378166"/>
                <a:gd name="connsiteX120" fmla="*/ 233909 w 1570833"/>
                <a:gd name="connsiteY120" fmla="*/ 928293 h 1378166"/>
                <a:gd name="connsiteX121" fmla="*/ 288242 w 1570833"/>
                <a:gd name="connsiteY121" fmla="*/ 1071886 h 1378166"/>
                <a:gd name="connsiteX122" fmla="*/ 384675 w 1570833"/>
                <a:gd name="connsiteY122" fmla="*/ 1183090 h 1378166"/>
                <a:gd name="connsiteX123" fmla="*/ 596971 w 1570833"/>
                <a:gd name="connsiteY123" fmla="*/ 1304370 h 1378166"/>
                <a:gd name="connsiteX124" fmla="*/ 653823 w 1570833"/>
                <a:gd name="connsiteY124" fmla="*/ 1319845 h 1378166"/>
                <a:gd name="connsiteX125" fmla="*/ 752415 w 1570833"/>
                <a:gd name="connsiteY125" fmla="*/ 1323444 h 1378166"/>
                <a:gd name="connsiteX126" fmla="*/ 770766 w 1570833"/>
                <a:gd name="connsiteY126" fmla="*/ 1313727 h 1378166"/>
                <a:gd name="connsiteX127" fmla="*/ 797753 w 1570833"/>
                <a:gd name="connsiteY127" fmla="*/ 1287456 h 1378166"/>
                <a:gd name="connsiteX128" fmla="*/ 863241 w 1570833"/>
                <a:gd name="connsiteY128" fmla="*/ 1213680 h 1378166"/>
                <a:gd name="connsiteX129" fmla="*/ 908938 w 1570833"/>
                <a:gd name="connsiteY129" fmla="*/ 1107155 h 1378166"/>
                <a:gd name="connsiteX130" fmla="*/ 922252 w 1570833"/>
                <a:gd name="connsiteY130" fmla="*/ 1025461 h 1378166"/>
                <a:gd name="connsiteX131" fmla="*/ 922971 w 1570833"/>
                <a:gd name="connsiteY131" fmla="*/ 895184 h 1378166"/>
                <a:gd name="connsiteX132" fmla="*/ 913256 w 1570833"/>
                <a:gd name="connsiteY132" fmla="*/ 820328 h 1378166"/>
                <a:gd name="connsiteX133" fmla="*/ 918654 w 1570833"/>
                <a:gd name="connsiteY133" fmla="*/ 825007 h 1378166"/>
                <a:gd name="connsiteX134" fmla="*/ 942042 w 1570833"/>
                <a:gd name="connsiteY134" fmla="*/ 883307 h 1378166"/>
                <a:gd name="connsiteX135" fmla="*/ 941682 w 1570833"/>
                <a:gd name="connsiteY135" fmla="*/ 882588 h 1378166"/>
                <a:gd name="connsiteX136" fmla="*/ 944561 w 1570833"/>
                <a:gd name="connsiteY136" fmla="*/ 904181 h 1378166"/>
                <a:gd name="connsiteX137" fmla="*/ 946360 w 1570833"/>
                <a:gd name="connsiteY137" fmla="*/ 1125149 h 1378166"/>
                <a:gd name="connsiteX138" fmla="*/ 860722 w 1570833"/>
                <a:gd name="connsiteY138" fmla="*/ 1295373 h 1378166"/>
                <a:gd name="connsiteX139" fmla="*/ 852446 w 1570833"/>
                <a:gd name="connsiteY139" fmla="*/ 1305450 h 1378166"/>
                <a:gd name="connsiteX140" fmla="*/ 943481 w 1570833"/>
                <a:gd name="connsiteY140" fmla="*/ 1301851 h 1378166"/>
                <a:gd name="connsiteX141" fmla="*/ 949239 w 1570833"/>
                <a:gd name="connsiteY141" fmla="*/ 1301131 h 1378166"/>
                <a:gd name="connsiteX142" fmla="*/ 1063303 w 1570833"/>
                <a:gd name="connsiteY142" fmla="*/ 1276659 h 1378166"/>
                <a:gd name="connsiteX143" fmla="*/ 1211910 w 1570833"/>
                <a:gd name="connsiteY143" fmla="*/ 1198925 h 1378166"/>
                <a:gd name="connsiteX144" fmla="*/ 1270201 w 1570833"/>
                <a:gd name="connsiteY144" fmla="*/ 1140624 h 1378166"/>
                <a:gd name="connsiteX145" fmla="*/ 1334610 w 1570833"/>
                <a:gd name="connsiteY145" fmla="*/ 980116 h 1378166"/>
                <a:gd name="connsiteX146" fmla="*/ 1332811 w 1570833"/>
                <a:gd name="connsiteY146" fmla="*/ 809172 h 1378166"/>
                <a:gd name="connsiteX147" fmla="*/ 1305104 w 1570833"/>
                <a:gd name="connsiteY147" fmla="*/ 724599 h 1378166"/>
                <a:gd name="connsiteX148" fmla="*/ 1300426 w 1570833"/>
                <a:gd name="connsiteY148" fmla="*/ 705885 h 1378166"/>
                <a:gd name="connsiteX149" fmla="*/ 1322016 w 1570833"/>
                <a:gd name="connsiteY149" fmla="*/ 726759 h 1378166"/>
                <a:gd name="connsiteX150" fmla="*/ 1364115 w 1570833"/>
                <a:gd name="connsiteY150" fmla="*/ 787579 h 1378166"/>
                <a:gd name="connsiteX151" fmla="*/ 1382826 w 1570833"/>
                <a:gd name="connsiteY151" fmla="*/ 896263 h 1378166"/>
                <a:gd name="connsiteX152" fmla="*/ 1341086 w 1570833"/>
                <a:gd name="connsiteY152" fmla="*/ 1109674 h 1378166"/>
                <a:gd name="connsiteX153" fmla="*/ 1333890 w 1570833"/>
                <a:gd name="connsiteY153" fmla="*/ 1128388 h 1378166"/>
                <a:gd name="connsiteX154" fmla="*/ 1342886 w 1570833"/>
                <a:gd name="connsiteY154" fmla="*/ 1125149 h 1378166"/>
                <a:gd name="connsiteX155" fmla="*/ 1450473 w 1570833"/>
                <a:gd name="connsiteY155" fmla="*/ 988393 h 1378166"/>
                <a:gd name="connsiteX156" fmla="*/ 1504806 w 1570833"/>
                <a:gd name="connsiteY156" fmla="*/ 849479 h 1378166"/>
                <a:gd name="connsiteX157" fmla="*/ 1517040 w 1570833"/>
                <a:gd name="connsiteY157" fmla="*/ 674216 h 1378166"/>
                <a:gd name="connsiteX158" fmla="*/ 1494011 w 1570833"/>
                <a:gd name="connsiteY158" fmla="*/ 542139 h 1378166"/>
                <a:gd name="connsiteX159" fmla="*/ 1475301 w 1570833"/>
                <a:gd name="connsiteY159" fmla="*/ 481679 h 1378166"/>
                <a:gd name="connsiteX160" fmla="*/ 1397219 w 1570833"/>
                <a:gd name="connsiteY160" fmla="*/ 350681 h 1378166"/>
                <a:gd name="connsiteX161" fmla="*/ 1293950 w 1570833"/>
                <a:gd name="connsiteY161" fmla="*/ 286262 h 1378166"/>
                <a:gd name="connsiteX162" fmla="*/ 1176287 w 1570833"/>
                <a:gd name="connsiteY162" fmla="*/ 229761 h 1378166"/>
                <a:gd name="connsiteX163" fmla="*/ 1150020 w 1570833"/>
                <a:gd name="connsiteY163" fmla="*/ 216445 h 1378166"/>
                <a:gd name="connsiteX164" fmla="*/ 1075537 w 1570833"/>
                <a:gd name="connsiteY164" fmla="*/ 198091 h 1378166"/>
                <a:gd name="connsiteX165" fmla="*/ 981353 w 1570833"/>
                <a:gd name="connsiteY165" fmla="*/ 191613 h 1378166"/>
                <a:gd name="connsiteX166" fmla="*/ 735464 w 1570833"/>
                <a:gd name="connsiteY166" fmla="*/ 19449 h 1378166"/>
                <a:gd name="connsiteX167" fmla="*/ 684408 w 1570833"/>
                <a:gd name="connsiteY167" fmla="*/ 39743 h 1378166"/>
                <a:gd name="connsiteX168" fmla="*/ 682969 w 1570833"/>
                <a:gd name="connsiteY168" fmla="*/ 73932 h 1378166"/>
                <a:gd name="connsiteX169" fmla="*/ 743060 w 1570833"/>
                <a:gd name="connsiteY169" fmla="*/ 154905 h 1378166"/>
                <a:gd name="connsiteX170" fmla="*/ 743060 w 1570833"/>
                <a:gd name="connsiteY170" fmla="*/ 308215 h 1378166"/>
                <a:gd name="connsiteX171" fmla="*/ 725428 w 1570833"/>
                <a:gd name="connsiteY171" fmla="*/ 333407 h 1378166"/>
                <a:gd name="connsiteX172" fmla="*/ 774364 w 1570833"/>
                <a:gd name="connsiteY172" fmla="*/ 334487 h 1378166"/>
                <a:gd name="connsiteX173" fmla="*/ 815024 w 1570833"/>
                <a:gd name="connsiteY173" fmla="*/ 327289 h 1378166"/>
                <a:gd name="connsiteX174" fmla="*/ 822581 w 1570833"/>
                <a:gd name="connsiteY174" fmla="*/ 313614 h 1378166"/>
                <a:gd name="connsiteX175" fmla="*/ 822941 w 1570833"/>
                <a:gd name="connsiteY175" fmla="*/ 227242 h 1378166"/>
                <a:gd name="connsiteX176" fmla="*/ 819702 w 1570833"/>
                <a:gd name="connsiteY176" fmla="*/ 143030 h 1378166"/>
                <a:gd name="connsiteX177" fmla="*/ 777603 w 1570833"/>
                <a:gd name="connsiteY177" fmla="*/ 43342 h 1378166"/>
                <a:gd name="connsiteX178" fmla="*/ 755294 w 1570833"/>
                <a:gd name="connsiteY178" fmla="*/ 24988 h 1378166"/>
                <a:gd name="connsiteX179" fmla="*/ 735464 w 1570833"/>
                <a:gd name="connsiteY179" fmla="*/ 19449 h 1378166"/>
                <a:gd name="connsiteX180" fmla="*/ 751066 w 1570833"/>
                <a:gd name="connsiteY180" fmla="*/ 1146 h 1378166"/>
                <a:gd name="connsiteX181" fmla="*/ 793435 w 1570833"/>
                <a:gd name="connsiteY181" fmla="*/ 21749 h 1378166"/>
                <a:gd name="connsiteX182" fmla="*/ 857843 w 1570833"/>
                <a:gd name="connsiteY182" fmla="*/ 110640 h 1378166"/>
                <a:gd name="connsiteX183" fmla="*/ 883391 w 1570833"/>
                <a:gd name="connsiteY183" fmla="*/ 184416 h 1378166"/>
                <a:gd name="connsiteX184" fmla="*/ 897424 w 1570833"/>
                <a:gd name="connsiteY184" fmla="*/ 177578 h 1378166"/>
                <a:gd name="connsiteX185" fmla="*/ 1023362 w 1570833"/>
                <a:gd name="connsiteY185" fmla="*/ 157784 h 1378166"/>
                <a:gd name="connsiteX186" fmla="*/ 1112599 w 1570833"/>
                <a:gd name="connsiteY186" fmla="*/ 175419 h 1378166"/>
                <a:gd name="connsiteX187" fmla="*/ 1193199 w 1570833"/>
                <a:gd name="connsiteY187" fmla="*/ 206728 h 1378166"/>
                <a:gd name="connsiteX188" fmla="*/ 1236018 w 1570833"/>
                <a:gd name="connsiteY188" fmla="*/ 221484 h 1378166"/>
                <a:gd name="connsiteX189" fmla="*/ 1322735 w 1570833"/>
                <a:gd name="connsiteY189" fmla="*/ 247755 h 1378166"/>
                <a:gd name="connsiteX190" fmla="*/ 1378508 w 1570833"/>
                <a:gd name="connsiteY190" fmla="*/ 273667 h 1378166"/>
                <a:gd name="connsiteX191" fmla="*/ 1485016 w 1570833"/>
                <a:gd name="connsiteY191" fmla="*/ 380552 h 1378166"/>
                <a:gd name="connsiteX192" fmla="*/ 1530354 w 1570833"/>
                <a:gd name="connsiteY192" fmla="*/ 480959 h 1378166"/>
                <a:gd name="connsiteX193" fmla="*/ 1555541 w 1570833"/>
                <a:gd name="connsiteY193" fmla="*/ 560133 h 1378166"/>
                <a:gd name="connsiteX194" fmla="*/ 1570294 w 1570833"/>
                <a:gd name="connsiteY194" fmla="*/ 665579 h 1378166"/>
                <a:gd name="connsiteX195" fmla="*/ 1569215 w 1570833"/>
                <a:gd name="connsiteY195" fmla="*/ 752670 h 1378166"/>
                <a:gd name="connsiteX196" fmla="*/ 1549784 w 1570833"/>
                <a:gd name="connsiteY196" fmla="*/ 895544 h 1378166"/>
                <a:gd name="connsiteX197" fmla="*/ 1485016 w 1570833"/>
                <a:gd name="connsiteY197" fmla="*/ 1034458 h 1378166"/>
                <a:gd name="connsiteX198" fmla="*/ 1372031 w 1570833"/>
                <a:gd name="connsiteY198" fmla="*/ 1168694 h 1378166"/>
                <a:gd name="connsiteX199" fmla="*/ 1300786 w 1570833"/>
                <a:gd name="connsiteY199" fmla="*/ 1218358 h 1378166"/>
                <a:gd name="connsiteX200" fmla="*/ 1265524 w 1570833"/>
                <a:gd name="connsiteY200" fmla="*/ 1218718 h 1378166"/>
                <a:gd name="connsiteX201" fmla="*/ 1066541 w 1570833"/>
                <a:gd name="connsiteY201" fmla="*/ 1317686 h 1378166"/>
                <a:gd name="connsiteX202" fmla="*/ 946360 w 1570833"/>
                <a:gd name="connsiteY202" fmla="*/ 1341078 h 1378166"/>
                <a:gd name="connsiteX203" fmla="*/ 833016 w 1570833"/>
                <a:gd name="connsiteY203" fmla="*/ 1334600 h 1378166"/>
                <a:gd name="connsiteX204" fmla="*/ 801711 w 1570833"/>
                <a:gd name="connsiteY204" fmla="*/ 1340718 h 1378166"/>
                <a:gd name="connsiteX205" fmla="*/ 595892 w 1570833"/>
                <a:gd name="connsiteY205" fmla="*/ 1361592 h 1378166"/>
                <a:gd name="connsiteX206" fmla="*/ 459878 w 1570833"/>
                <a:gd name="connsiteY206" fmla="*/ 1302931 h 1378166"/>
                <a:gd name="connsiteX207" fmla="*/ 284644 w 1570833"/>
                <a:gd name="connsiteY207" fmla="*/ 1277739 h 1378166"/>
                <a:gd name="connsiteX208" fmla="*/ 137117 w 1570833"/>
                <a:gd name="connsiteY208" fmla="*/ 1158258 h 1378166"/>
                <a:gd name="connsiteX209" fmla="*/ 76666 w 1570833"/>
                <a:gd name="connsiteY209" fmla="*/ 1059650 h 1378166"/>
                <a:gd name="connsiteX210" fmla="*/ 21253 w 1570833"/>
                <a:gd name="connsiteY210" fmla="*/ 900942 h 1378166"/>
                <a:gd name="connsiteX211" fmla="*/ 3262 w 1570833"/>
                <a:gd name="connsiteY211" fmla="*/ 725319 h 1378166"/>
                <a:gd name="connsiteX212" fmla="*/ 40684 w 1570833"/>
                <a:gd name="connsiteY212" fmla="*/ 539620 h 1378166"/>
                <a:gd name="connsiteX213" fmla="*/ 56516 w 1570833"/>
                <a:gd name="connsiteY213" fmla="*/ 496794 h 1378166"/>
                <a:gd name="connsiteX214" fmla="*/ 74867 w 1570833"/>
                <a:gd name="connsiteY214" fmla="*/ 476640 h 1378166"/>
                <a:gd name="connsiteX215" fmla="*/ 81344 w 1570833"/>
                <a:gd name="connsiteY215" fmla="*/ 467283 h 1378166"/>
                <a:gd name="connsiteX216" fmla="*/ 228872 w 1570833"/>
                <a:gd name="connsiteY216" fmla="*/ 307136 h 1378166"/>
                <a:gd name="connsiteX217" fmla="*/ 422097 w 1570833"/>
                <a:gd name="connsiteY217" fmla="*/ 231560 h 1378166"/>
                <a:gd name="connsiteX218" fmla="*/ 454841 w 1570833"/>
                <a:gd name="connsiteY218" fmla="*/ 216445 h 1378166"/>
                <a:gd name="connsiteX219" fmla="*/ 568545 w 1570833"/>
                <a:gd name="connsiteY219" fmla="*/ 168221 h 1378166"/>
                <a:gd name="connsiteX220" fmla="*/ 627556 w 1570833"/>
                <a:gd name="connsiteY220" fmla="*/ 165702 h 1378166"/>
                <a:gd name="connsiteX221" fmla="*/ 707077 w 1570833"/>
                <a:gd name="connsiteY221" fmla="*/ 194492 h 1378166"/>
                <a:gd name="connsiteX222" fmla="*/ 714274 w 1570833"/>
                <a:gd name="connsiteY222" fmla="*/ 198451 h 1378166"/>
                <a:gd name="connsiteX223" fmla="*/ 711755 w 1570833"/>
                <a:gd name="connsiteY223" fmla="*/ 186575 h 1378166"/>
                <a:gd name="connsiteX224" fmla="*/ 658861 w 1570833"/>
                <a:gd name="connsiteY224" fmla="*/ 87248 h 1378166"/>
                <a:gd name="connsiteX225" fmla="*/ 661380 w 1570833"/>
                <a:gd name="connsiteY225" fmla="*/ 40823 h 1378166"/>
                <a:gd name="connsiteX226" fmla="*/ 704918 w 1570833"/>
                <a:gd name="connsiteY226" fmla="*/ 6994 h 1378166"/>
                <a:gd name="connsiteX227" fmla="*/ 751066 w 1570833"/>
                <a:gd name="connsiteY227" fmla="*/ 1146 h 137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7" name="Freeform 6">
              <a:extLst>
                <a:ext uri="{FF2B5EF4-FFF2-40B4-BE49-F238E27FC236}">
                  <a16:creationId xmlns="" xmlns:a16="http://schemas.microsoft.com/office/drawing/2014/main" id="{90AC255C-9A11-AC42-974C-86035D0D84A9}"/>
                </a:ext>
              </a:extLst>
            </p:cNvPr>
            <p:cNvSpPr>
              <a:spLocks noChangeArrowheads="1"/>
            </p:cNvSpPr>
            <p:nvPr/>
          </p:nvSpPr>
          <p:spPr bwMode="auto">
            <a:xfrm rot="20795227">
              <a:off x="11534290" y="4026024"/>
              <a:ext cx="695698" cy="1828922"/>
            </a:xfrm>
            <a:custGeom>
              <a:avLst/>
              <a:gdLst>
                <a:gd name="connsiteX0" fmla="*/ 610053 w 766912"/>
                <a:gd name="connsiteY0" fmla="*/ 1547187 h 2016627"/>
                <a:gd name="connsiteX1" fmla="*/ 588747 w 766912"/>
                <a:gd name="connsiteY1" fmla="*/ 1605569 h 2016627"/>
                <a:gd name="connsiteX2" fmla="*/ 585196 w 766912"/>
                <a:gd name="connsiteY2" fmla="*/ 1603433 h 2016627"/>
                <a:gd name="connsiteX3" fmla="*/ 610053 w 766912"/>
                <a:gd name="connsiteY3" fmla="*/ 1547187 h 2016627"/>
                <a:gd name="connsiteX4" fmla="*/ 230164 w 766912"/>
                <a:gd name="connsiteY4" fmla="*/ 1521787 h 2016627"/>
                <a:gd name="connsiteX5" fmla="*/ 331884 w 766912"/>
                <a:gd name="connsiteY5" fmla="*/ 1582931 h 2016627"/>
                <a:gd name="connsiteX6" fmla="*/ 289830 w 766912"/>
                <a:gd name="connsiteY6" fmla="*/ 1525743 h 2016627"/>
                <a:gd name="connsiteX7" fmla="*/ 359561 w 766912"/>
                <a:gd name="connsiteY7" fmla="*/ 1610265 h 2016627"/>
                <a:gd name="connsiteX8" fmla="*/ 342308 w 766912"/>
                <a:gd name="connsiteY8" fmla="*/ 1613502 h 2016627"/>
                <a:gd name="connsiteX9" fmla="*/ 330087 w 766912"/>
                <a:gd name="connsiteY9" fmla="*/ 1610265 h 2016627"/>
                <a:gd name="connsiteX10" fmla="*/ 279047 w 766912"/>
                <a:gd name="connsiteY10" fmla="*/ 1569983 h 2016627"/>
                <a:gd name="connsiteX11" fmla="*/ 234837 w 766912"/>
                <a:gd name="connsiteY11" fmla="*/ 1533656 h 2016627"/>
                <a:gd name="connsiteX12" fmla="*/ 228008 w 766912"/>
                <a:gd name="connsiteY12" fmla="*/ 1525024 h 2016627"/>
                <a:gd name="connsiteX13" fmla="*/ 337546 w 766912"/>
                <a:gd name="connsiteY13" fmla="*/ 1501150 h 2016627"/>
                <a:gd name="connsiteX14" fmla="*/ 379168 w 766912"/>
                <a:gd name="connsiteY14" fmla="*/ 1605566 h 2016627"/>
                <a:gd name="connsiteX15" fmla="*/ 337546 w 766912"/>
                <a:gd name="connsiteY15" fmla="*/ 1501150 h 2016627"/>
                <a:gd name="connsiteX16" fmla="*/ 383583 w 766912"/>
                <a:gd name="connsiteY16" fmla="*/ 1494800 h 2016627"/>
                <a:gd name="connsiteX17" fmla="*/ 399548 w 766912"/>
                <a:gd name="connsiteY17" fmla="*/ 1583339 h 2016627"/>
                <a:gd name="connsiteX18" fmla="*/ 383583 w 766912"/>
                <a:gd name="connsiteY18" fmla="*/ 1494800 h 2016627"/>
                <a:gd name="connsiteX19" fmla="*/ 621131 w 766912"/>
                <a:gd name="connsiteY19" fmla="*/ 1478925 h 2016627"/>
                <a:gd name="connsiteX20" fmla="*/ 604896 w 766912"/>
                <a:gd name="connsiteY20" fmla="*/ 1525957 h 2016627"/>
                <a:gd name="connsiteX21" fmla="*/ 579279 w 766912"/>
                <a:gd name="connsiteY21" fmla="*/ 1570476 h 2016627"/>
                <a:gd name="connsiteX22" fmla="*/ 551497 w 766912"/>
                <a:gd name="connsiteY22" fmla="*/ 1610328 h 2016627"/>
                <a:gd name="connsiteX23" fmla="*/ 551137 w 766912"/>
                <a:gd name="connsiteY23" fmla="*/ 1583401 h 2016627"/>
                <a:gd name="connsiteX24" fmla="*/ 592268 w 766912"/>
                <a:gd name="connsiteY24" fmla="*/ 1511955 h 2016627"/>
                <a:gd name="connsiteX25" fmla="*/ 621131 w 766912"/>
                <a:gd name="connsiteY25" fmla="*/ 1478925 h 2016627"/>
                <a:gd name="connsiteX26" fmla="*/ 570677 w 766912"/>
                <a:gd name="connsiteY26" fmla="*/ 1467812 h 2016627"/>
                <a:gd name="connsiteX27" fmla="*/ 502646 w 766912"/>
                <a:gd name="connsiteY27" fmla="*/ 1603978 h 2016627"/>
                <a:gd name="connsiteX28" fmla="*/ 505920 w 766912"/>
                <a:gd name="connsiteY28" fmla="*/ 1579906 h 2016627"/>
                <a:gd name="connsiteX29" fmla="*/ 565947 w 766912"/>
                <a:gd name="connsiteY29" fmla="*/ 1471405 h 2016627"/>
                <a:gd name="connsiteX30" fmla="*/ 570677 w 766912"/>
                <a:gd name="connsiteY30" fmla="*/ 1467812 h 2016627"/>
                <a:gd name="connsiteX31" fmla="*/ 429603 w 766912"/>
                <a:gd name="connsiteY31" fmla="*/ 1466225 h 2016627"/>
                <a:gd name="connsiteX32" fmla="*/ 423081 w 766912"/>
                <a:gd name="connsiteY32" fmla="*/ 1591276 h 2016627"/>
                <a:gd name="connsiteX33" fmla="*/ 418733 w 766912"/>
                <a:gd name="connsiteY33" fmla="*/ 1569591 h 2016627"/>
                <a:gd name="connsiteX34" fmla="*/ 429603 w 766912"/>
                <a:gd name="connsiteY34" fmla="*/ 1466225 h 2016627"/>
                <a:gd name="connsiteX35" fmla="*/ 506087 w 766912"/>
                <a:gd name="connsiteY35" fmla="*/ 1464637 h 2016627"/>
                <a:gd name="connsiteX36" fmla="*/ 469005 w 766912"/>
                <a:gd name="connsiteY36" fmla="*/ 1584925 h 2016627"/>
                <a:gd name="connsiteX37" fmla="*/ 463916 w 766912"/>
                <a:gd name="connsiteY37" fmla="*/ 1567172 h 2016627"/>
                <a:gd name="connsiteX38" fmla="*/ 502452 w 766912"/>
                <a:gd name="connsiteY38" fmla="*/ 1466086 h 2016627"/>
                <a:gd name="connsiteX39" fmla="*/ 506087 w 766912"/>
                <a:gd name="connsiteY39" fmla="*/ 1464637 h 2016627"/>
                <a:gd name="connsiteX40" fmla="*/ 175263 w 766912"/>
                <a:gd name="connsiteY40" fmla="*/ 1232862 h 2016627"/>
                <a:gd name="connsiteX41" fmla="*/ 135933 w 766912"/>
                <a:gd name="connsiteY41" fmla="*/ 1286482 h 2016627"/>
                <a:gd name="connsiteX42" fmla="*/ 175263 w 766912"/>
                <a:gd name="connsiteY42" fmla="*/ 1232862 h 2016627"/>
                <a:gd name="connsiteX43" fmla="*/ 181950 w 766912"/>
                <a:gd name="connsiteY43" fmla="*/ 1150312 h 2016627"/>
                <a:gd name="connsiteX44" fmla="*/ 179418 w 766912"/>
                <a:gd name="connsiteY44" fmla="*/ 1172525 h 2016627"/>
                <a:gd name="connsiteX45" fmla="*/ 138907 w 766912"/>
                <a:gd name="connsiteY45" fmla="*/ 1218383 h 2016627"/>
                <a:gd name="connsiteX46" fmla="*/ 113949 w 766912"/>
                <a:gd name="connsiteY46" fmla="*/ 1242029 h 2016627"/>
                <a:gd name="connsiteX47" fmla="*/ 104906 w 766912"/>
                <a:gd name="connsiteY47" fmla="*/ 1226265 h 2016627"/>
                <a:gd name="connsiteX48" fmla="*/ 108885 w 766912"/>
                <a:gd name="connsiteY48" fmla="*/ 1215517 h 2016627"/>
                <a:gd name="connsiteX49" fmla="*/ 175078 w 766912"/>
                <a:gd name="connsiteY49" fmla="*/ 1151745 h 2016627"/>
                <a:gd name="connsiteX50" fmla="*/ 181950 w 766912"/>
                <a:gd name="connsiteY50" fmla="*/ 1150312 h 2016627"/>
                <a:gd name="connsiteX51" fmla="*/ 191164 w 766912"/>
                <a:gd name="connsiteY51" fmla="*/ 1091795 h 2016627"/>
                <a:gd name="connsiteX52" fmla="*/ 205426 w 766912"/>
                <a:gd name="connsiteY52" fmla="*/ 1092881 h 2016627"/>
                <a:gd name="connsiteX53" fmla="*/ 201504 w 766912"/>
                <a:gd name="connsiteY53" fmla="*/ 1106264 h 2016627"/>
                <a:gd name="connsiteX54" fmla="*/ 145526 w 766912"/>
                <a:gd name="connsiteY54" fmla="*/ 1146775 h 2016627"/>
                <a:gd name="connsiteX55" fmla="*/ 146952 w 766912"/>
                <a:gd name="connsiteY55" fmla="*/ 1129413 h 2016627"/>
                <a:gd name="connsiteX56" fmla="*/ 191164 w 766912"/>
                <a:gd name="connsiteY56" fmla="*/ 1091795 h 2016627"/>
                <a:gd name="connsiteX57" fmla="*/ 401646 w 766912"/>
                <a:gd name="connsiteY57" fmla="*/ 938036 h 2016627"/>
                <a:gd name="connsiteX58" fmla="*/ 402006 w 766912"/>
                <a:gd name="connsiteY58" fmla="*/ 942356 h 2016627"/>
                <a:gd name="connsiteX59" fmla="*/ 369985 w 766912"/>
                <a:gd name="connsiteY59" fmla="*/ 954595 h 2016627"/>
                <a:gd name="connsiteX60" fmla="*/ 296589 w 766912"/>
                <a:gd name="connsiteY60" fmla="*/ 977993 h 2016627"/>
                <a:gd name="connsiteX61" fmla="*/ 222114 w 766912"/>
                <a:gd name="connsiteY61" fmla="*/ 1009671 h 2016627"/>
                <a:gd name="connsiteX62" fmla="*/ 145480 w 766912"/>
                <a:gd name="connsiteY62" fmla="*/ 1064027 h 2016627"/>
                <a:gd name="connsiteX63" fmla="*/ 89714 w 766912"/>
                <a:gd name="connsiteY63" fmla="*/ 1135661 h 2016627"/>
                <a:gd name="connsiteX64" fmla="*/ 53016 w 766912"/>
                <a:gd name="connsiteY64" fmla="*/ 1246533 h 2016627"/>
                <a:gd name="connsiteX65" fmla="*/ 60211 w 766912"/>
                <a:gd name="connsiteY65" fmla="*/ 1354885 h 2016627"/>
                <a:gd name="connsiteX66" fmla="*/ 153395 w 766912"/>
                <a:gd name="connsiteY66" fmla="*/ 1491674 h 2016627"/>
                <a:gd name="connsiteX67" fmla="*/ 241183 w 766912"/>
                <a:gd name="connsiteY67" fmla="*/ 1555750 h 2016627"/>
                <a:gd name="connsiteX68" fmla="*/ 270685 w 766912"/>
                <a:gd name="connsiteY68" fmla="*/ 1584548 h 2016627"/>
                <a:gd name="connsiteX69" fmla="*/ 362070 w 766912"/>
                <a:gd name="connsiteY69" fmla="*/ 1686060 h 2016627"/>
                <a:gd name="connsiteX70" fmla="*/ 399847 w 766912"/>
                <a:gd name="connsiteY70" fmla="*/ 1731777 h 2016627"/>
                <a:gd name="connsiteX71" fmla="*/ 423953 w 766912"/>
                <a:gd name="connsiteY71" fmla="*/ 1767414 h 2016627"/>
                <a:gd name="connsiteX72" fmla="*/ 455614 w 766912"/>
                <a:gd name="connsiteY72" fmla="*/ 1905284 h 2016627"/>
                <a:gd name="connsiteX73" fmla="*/ 475762 w 766912"/>
                <a:gd name="connsiteY73" fmla="*/ 1829689 h 2016627"/>
                <a:gd name="connsiteX74" fmla="*/ 545200 w 766912"/>
                <a:gd name="connsiteY74" fmla="*/ 1703339 h 2016627"/>
                <a:gd name="connsiteX75" fmla="*/ 596290 w 766912"/>
                <a:gd name="connsiteY75" fmla="*/ 1630624 h 2016627"/>
                <a:gd name="connsiteX76" fmla="*/ 682638 w 766912"/>
                <a:gd name="connsiteY76" fmla="*/ 1488795 h 2016627"/>
                <a:gd name="connsiteX77" fmla="*/ 718257 w 766912"/>
                <a:gd name="connsiteY77" fmla="*/ 1382963 h 2016627"/>
                <a:gd name="connsiteX78" fmla="*/ 716098 w 766912"/>
                <a:gd name="connsiteY78" fmla="*/ 1221335 h 2016627"/>
                <a:gd name="connsiteX79" fmla="*/ 666808 w 766912"/>
                <a:gd name="connsiteY79" fmla="*/ 1092824 h 2016627"/>
                <a:gd name="connsiteX80" fmla="*/ 594851 w 766912"/>
                <a:gd name="connsiteY80" fmla="*/ 1006791 h 2016627"/>
                <a:gd name="connsiteX81" fmla="*/ 482238 w 766912"/>
                <a:gd name="connsiteY81" fmla="*/ 953515 h 2016627"/>
                <a:gd name="connsiteX82" fmla="*/ 449138 w 766912"/>
                <a:gd name="connsiteY82" fmla="*/ 950635 h 2016627"/>
                <a:gd name="connsiteX83" fmla="*/ 401646 w 766912"/>
                <a:gd name="connsiteY83" fmla="*/ 938036 h 2016627"/>
                <a:gd name="connsiteX84" fmla="*/ 360271 w 766912"/>
                <a:gd name="connsiteY84" fmla="*/ 878281 h 2016627"/>
                <a:gd name="connsiteX85" fmla="*/ 315298 w 766912"/>
                <a:gd name="connsiteY85" fmla="*/ 904919 h 2016627"/>
                <a:gd name="connsiteX86" fmla="*/ 312780 w 766912"/>
                <a:gd name="connsiteY86" fmla="*/ 935516 h 2016627"/>
                <a:gd name="connsiteX87" fmla="*/ 490153 w 766912"/>
                <a:gd name="connsiteY87" fmla="*/ 921837 h 2016627"/>
                <a:gd name="connsiteX88" fmla="*/ 475717 w 766912"/>
                <a:gd name="connsiteY88" fmla="*/ 899699 h 2016627"/>
                <a:gd name="connsiteX89" fmla="*/ 471673 w 766912"/>
                <a:gd name="connsiteY89" fmla="*/ 897853 h 2016627"/>
                <a:gd name="connsiteX90" fmla="*/ 455614 w 766912"/>
                <a:gd name="connsiteY90" fmla="*/ 890520 h 2016627"/>
                <a:gd name="connsiteX91" fmla="*/ 380059 w 766912"/>
                <a:gd name="connsiteY91" fmla="*/ 878281 h 2016627"/>
                <a:gd name="connsiteX92" fmla="*/ 360271 w 766912"/>
                <a:gd name="connsiteY92" fmla="*/ 878281 h 2016627"/>
                <a:gd name="connsiteX93" fmla="*/ 19196 w 766912"/>
                <a:gd name="connsiteY93" fmla="*/ 310603 h 2016627"/>
                <a:gd name="connsiteX94" fmla="*/ 59492 w 766912"/>
                <a:gd name="connsiteY94" fmla="*/ 415715 h 2016627"/>
                <a:gd name="connsiteX95" fmla="*/ 137205 w 766912"/>
                <a:gd name="connsiteY95" fmla="*/ 502469 h 2016627"/>
                <a:gd name="connsiteX96" fmla="*/ 259172 w 766912"/>
                <a:gd name="connsiteY96" fmla="*/ 645378 h 2016627"/>
                <a:gd name="connsiteX97" fmla="*/ 312420 w 766912"/>
                <a:gd name="connsiteY97" fmla="*/ 791887 h 2016627"/>
                <a:gd name="connsiteX98" fmla="*/ 317097 w 766912"/>
                <a:gd name="connsiteY98" fmla="*/ 851643 h 2016627"/>
                <a:gd name="connsiteX99" fmla="*/ 337965 w 766912"/>
                <a:gd name="connsiteY99" fmla="*/ 843723 h 2016627"/>
                <a:gd name="connsiteX100" fmla="*/ 334007 w 766912"/>
                <a:gd name="connsiteY100" fmla="*/ 823565 h 2016627"/>
                <a:gd name="connsiteX101" fmla="*/ 311700 w 766912"/>
                <a:gd name="connsiteY101" fmla="*/ 713053 h 2016627"/>
                <a:gd name="connsiteX102" fmla="*/ 306147 w 766912"/>
                <a:gd name="connsiteY102" fmla="*/ 683024 h 2016627"/>
                <a:gd name="connsiteX103" fmla="*/ 296589 w 766912"/>
                <a:gd name="connsiteY103" fmla="*/ 631339 h 2016627"/>
                <a:gd name="connsiteX104" fmla="*/ 280039 w 766912"/>
                <a:gd name="connsiteY104" fmla="*/ 591742 h 2016627"/>
                <a:gd name="connsiteX105" fmla="*/ 240103 w 766912"/>
                <a:gd name="connsiteY105" fmla="*/ 533067 h 2016627"/>
                <a:gd name="connsiteX106" fmla="*/ 178580 w 766912"/>
                <a:gd name="connsiteY106" fmla="*/ 453153 h 2016627"/>
                <a:gd name="connsiteX107" fmla="*/ 156633 w 766912"/>
                <a:gd name="connsiteY107" fmla="*/ 427595 h 2016627"/>
                <a:gd name="connsiteX108" fmla="*/ 106983 w 766912"/>
                <a:gd name="connsiteY108" fmla="*/ 340481 h 2016627"/>
                <a:gd name="connsiteX109" fmla="*/ 94391 w 766912"/>
                <a:gd name="connsiteY109" fmla="*/ 326442 h 2016627"/>
                <a:gd name="connsiteX110" fmla="*/ 19196 w 766912"/>
                <a:gd name="connsiteY110" fmla="*/ 310603 h 2016627"/>
                <a:gd name="connsiteX111" fmla="*/ 416398 w 766912"/>
                <a:gd name="connsiteY111" fmla="*/ 223130 h 2016627"/>
                <a:gd name="connsiteX112" fmla="*/ 410641 w 766912"/>
                <a:gd name="connsiteY112" fmla="*/ 229969 h 2016627"/>
                <a:gd name="connsiteX113" fmla="*/ 334367 w 766912"/>
                <a:gd name="connsiteY113" fmla="*/ 433714 h 2016627"/>
                <a:gd name="connsiteX114" fmla="*/ 340123 w 766912"/>
                <a:gd name="connsiteY114" fmla="*/ 529467 h 2016627"/>
                <a:gd name="connsiteX115" fmla="*/ 346240 w 766912"/>
                <a:gd name="connsiteY115" fmla="*/ 539546 h 2016627"/>
                <a:gd name="connsiteX116" fmla="*/ 416398 w 766912"/>
                <a:gd name="connsiteY116" fmla="*/ 223130 h 2016627"/>
                <a:gd name="connsiteX117" fmla="*/ 275002 w 766912"/>
                <a:gd name="connsiteY117" fmla="*/ 24425 h 2016627"/>
                <a:gd name="connsiteX118" fmla="*/ 241183 w 766912"/>
                <a:gd name="connsiteY118" fmla="*/ 91020 h 2016627"/>
                <a:gd name="connsiteX119" fmla="*/ 222834 w 766912"/>
                <a:gd name="connsiteY119" fmla="*/ 167694 h 2016627"/>
                <a:gd name="connsiteX120" fmla="*/ 207363 w 766912"/>
                <a:gd name="connsiteY120" fmla="*/ 301244 h 2016627"/>
                <a:gd name="connsiteX121" fmla="*/ 285076 w 766912"/>
                <a:gd name="connsiteY121" fmla="*/ 548186 h 2016627"/>
                <a:gd name="connsiteX122" fmla="*/ 324653 w 766912"/>
                <a:gd name="connsiteY122" fmla="*/ 609381 h 2016627"/>
                <a:gd name="connsiteX123" fmla="*/ 334367 w 766912"/>
                <a:gd name="connsiteY123" fmla="*/ 630979 h 2016627"/>
                <a:gd name="connsiteX124" fmla="*/ 316737 w 766912"/>
                <a:gd name="connsiteY124" fmla="*/ 627020 h 2016627"/>
                <a:gd name="connsiteX125" fmla="*/ 332133 w 766912"/>
                <a:gd name="connsiteY125" fmla="*/ 716750 h 2016627"/>
                <a:gd name="connsiteX126" fmla="*/ 353795 w 766912"/>
                <a:gd name="connsiteY126" fmla="*/ 843003 h 2016627"/>
                <a:gd name="connsiteX127" fmla="*/ 425392 w 766912"/>
                <a:gd name="connsiteY127" fmla="*/ 850923 h 2016627"/>
                <a:gd name="connsiteX128" fmla="*/ 424780 w 766912"/>
                <a:gd name="connsiteY128" fmla="*/ 836992 h 2016627"/>
                <a:gd name="connsiteX129" fmla="*/ 421435 w 766912"/>
                <a:gd name="connsiteY129" fmla="*/ 760929 h 2016627"/>
                <a:gd name="connsiteX130" fmla="*/ 433667 w 766912"/>
                <a:gd name="connsiteY130" fmla="*/ 629539 h 2016627"/>
                <a:gd name="connsiteX131" fmla="*/ 458492 w 766912"/>
                <a:gd name="connsiteY131" fmla="*/ 513268 h 2016627"/>
                <a:gd name="connsiteX132" fmla="*/ 478640 w 766912"/>
                <a:gd name="connsiteY132" fmla="*/ 462512 h 2016627"/>
                <a:gd name="connsiteX133" fmla="*/ 527931 w 766912"/>
                <a:gd name="connsiteY133" fmla="*/ 411756 h 2016627"/>
                <a:gd name="connsiteX134" fmla="*/ 559232 w 766912"/>
                <a:gd name="connsiteY134" fmla="*/ 386558 h 2016627"/>
                <a:gd name="connsiteX135" fmla="*/ 543761 w 766912"/>
                <a:gd name="connsiteY135" fmla="*/ 359200 h 2016627"/>
                <a:gd name="connsiteX136" fmla="*/ 473243 w 766912"/>
                <a:gd name="connsiteY136" fmla="*/ 392317 h 2016627"/>
                <a:gd name="connsiteX137" fmla="*/ 407043 w 766912"/>
                <a:gd name="connsiteY137" fmla="*/ 515788 h 2016627"/>
                <a:gd name="connsiteX138" fmla="*/ 406324 w 766912"/>
                <a:gd name="connsiteY138" fmla="*/ 655817 h 2016627"/>
                <a:gd name="connsiteX139" fmla="*/ 411001 w 766912"/>
                <a:gd name="connsiteY139" fmla="*/ 744731 h 2016627"/>
                <a:gd name="connsiteX140" fmla="*/ 408392 w 766912"/>
                <a:gd name="connsiteY140" fmla="*/ 775958 h 2016627"/>
                <a:gd name="connsiteX141" fmla="*/ 398068 w 766912"/>
                <a:gd name="connsiteY141" fmla="*/ 802324 h 2016627"/>
                <a:gd name="connsiteX142" fmla="*/ 395530 w 766912"/>
                <a:gd name="connsiteY142" fmla="*/ 808806 h 2016627"/>
                <a:gd name="connsiteX143" fmla="*/ 392105 w 766912"/>
                <a:gd name="connsiteY143" fmla="*/ 794585 h 2016627"/>
                <a:gd name="connsiteX144" fmla="*/ 388334 w 766912"/>
                <a:gd name="connsiteY144" fmla="*/ 778928 h 2016627"/>
                <a:gd name="connsiteX145" fmla="*/ 375742 w 766912"/>
                <a:gd name="connsiteY145" fmla="*/ 668776 h 2016627"/>
                <a:gd name="connsiteX146" fmla="*/ 337605 w 766912"/>
                <a:gd name="connsiteY146" fmla="*/ 577343 h 2016627"/>
                <a:gd name="connsiteX147" fmla="*/ 308103 w 766912"/>
                <a:gd name="connsiteY147" fmla="*/ 513268 h 2016627"/>
                <a:gd name="connsiteX148" fmla="*/ 277161 w 766912"/>
                <a:gd name="connsiteY148" fmla="*/ 382598 h 2016627"/>
                <a:gd name="connsiteX149" fmla="*/ 268526 w 766912"/>
                <a:gd name="connsiteY149" fmla="*/ 314923 h 2016627"/>
                <a:gd name="connsiteX150" fmla="*/ 255934 w 766912"/>
                <a:gd name="connsiteY150" fmla="*/ 264167 h 2016627"/>
                <a:gd name="connsiteX151" fmla="*/ 250537 w 766912"/>
                <a:gd name="connsiteY151" fmla="*/ 227450 h 2016627"/>
                <a:gd name="connsiteX152" fmla="*/ 286515 w 766912"/>
                <a:gd name="connsiteY152" fmla="*/ 98939 h 2016627"/>
                <a:gd name="connsiteX153" fmla="*/ 313140 w 766912"/>
                <a:gd name="connsiteY153" fmla="*/ 50343 h 2016627"/>
                <a:gd name="connsiteX154" fmla="*/ 323213 w 766912"/>
                <a:gd name="connsiteY154" fmla="*/ 29825 h 2016627"/>
                <a:gd name="connsiteX155" fmla="*/ 275002 w 766912"/>
                <a:gd name="connsiteY155" fmla="*/ 24425 h 2016627"/>
                <a:gd name="connsiteX156" fmla="*/ 295150 w 766912"/>
                <a:gd name="connsiteY156" fmla="*/ 307 h 2016627"/>
                <a:gd name="connsiteX157" fmla="*/ 353435 w 766912"/>
                <a:gd name="connsiteY157" fmla="*/ 3547 h 2016627"/>
                <a:gd name="connsiteX158" fmla="*/ 364589 w 766912"/>
                <a:gd name="connsiteY158" fmla="*/ 8946 h 2016627"/>
                <a:gd name="connsiteX159" fmla="*/ 361351 w 766912"/>
                <a:gd name="connsiteY159" fmla="*/ 28385 h 2016627"/>
                <a:gd name="connsiteX160" fmla="*/ 327171 w 766912"/>
                <a:gd name="connsiteY160" fmla="*/ 71581 h 2016627"/>
                <a:gd name="connsiteX161" fmla="*/ 290113 w 766912"/>
                <a:gd name="connsiteY161" fmla="*/ 137096 h 2016627"/>
                <a:gd name="connsiteX162" fmla="*/ 287595 w 766912"/>
                <a:gd name="connsiteY162" fmla="*/ 200092 h 2016627"/>
                <a:gd name="connsiteX163" fmla="*/ 297309 w 766912"/>
                <a:gd name="connsiteY163" fmla="*/ 311323 h 2016627"/>
                <a:gd name="connsiteX164" fmla="*/ 315298 w 766912"/>
                <a:gd name="connsiteY164" fmla="*/ 397357 h 2016627"/>
                <a:gd name="connsiteX165" fmla="*/ 428990 w 766912"/>
                <a:gd name="connsiteY165" fmla="*/ 186413 h 2016627"/>
                <a:gd name="connsiteX166" fmla="*/ 433667 w 766912"/>
                <a:gd name="connsiteY166" fmla="*/ 214851 h 2016627"/>
                <a:gd name="connsiteX167" fmla="*/ 391213 w 766912"/>
                <a:gd name="connsiteY167" fmla="*/ 408156 h 2016627"/>
                <a:gd name="connsiteX168" fmla="*/ 380779 w 766912"/>
                <a:gd name="connsiteY168" fmla="*/ 484110 h 2016627"/>
                <a:gd name="connsiteX169" fmla="*/ 385456 w 766912"/>
                <a:gd name="connsiteY169" fmla="*/ 485550 h 2016627"/>
                <a:gd name="connsiteX170" fmla="*/ 392292 w 766912"/>
                <a:gd name="connsiteY170" fmla="*/ 468632 h 2016627"/>
                <a:gd name="connsiteX171" fmla="*/ 463889 w 766912"/>
                <a:gd name="connsiteY171" fmla="*/ 366039 h 2016627"/>
                <a:gd name="connsiteX172" fmla="*/ 496989 w 766912"/>
                <a:gd name="connsiteY172" fmla="*/ 349120 h 2016627"/>
                <a:gd name="connsiteX173" fmla="*/ 570025 w 766912"/>
                <a:gd name="connsiteY173" fmla="*/ 373599 h 2016627"/>
                <a:gd name="connsiteX174" fmla="*/ 564988 w 766912"/>
                <a:gd name="connsiteY174" fmla="*/ 406716 h 2016627"/>
                <a:gd name="connsiteX175" fmla="*/ 514978 w 766912"/>
                <a:gd name="connsiteY175" fmla="*/ 448113 h 2016627"/>
                <a:gd name="connsiteX176" fmla="*/ 476122 w 766912"/>
                <a:gd name="connsiteY176" fmla="*/ 530187 h 2016627"/>
                <a:gd name="connsiteX177" fmla="*/ 459212 w 766912"/>
                <a:gd name="connsiteY177" fmla="*/ 643218 h 2016627"/>
                <a:gd name="connsiteX178" fmla="*/ 455614 w 766912"/>
                <a:gd name="connsiteY178" fmla="*/ 740051 h 2016627"/>
                <a:gd name="connsiteX179" fmla="*/ 462810 w 766912"/>
                <a:gd name="connsiteY179" fmla="*/ 846243 h 2016627"/>
                <a:gd name="connsiteX180" fmla="*/ 474683 w 766912"/>
                <a:gd name="connsiteY180" fmla="*/ 865682 h 2016627"/>
                <a:gd name="connsiteX181" fmla="*/ 509582 w 766912"/>
                <a:gd name="connsiteY181" fmla="*/ 917158 h 2016627"/>
                <a:gd name="connsiteX182" fmla="*/ 520015 w 766912"/>
                <a:gd name="connsiteY182" fmla="*/ 918958 h 2016627"/>
                <a:gd name="connsiteX183" fmla="*/ 605644 w 766912"/>
                <a:gd name="connsiteY183" fmla="*/ 956035 h 2016627"/>
                <a:gd name="connsiteX184" fmla="*/ 711061 w 766912"/>
                <a:gd name="connsiteY184" fmla="*/ 1078066 h 2016627"/>
                <a:gd name="connsiteX185" fmla="*/ 762870 w 766912"/>
                <a:gd name="connsiteY185" fmla="*/ 1235014 h 2016627"/>
                <a:gd name="connsiteX186" fmla="*/ 759992 w 766912"/>
                <a:gd name="connsiteY186" fmla="*/ 1404561 h 2016627"/>
                <a:gd name="connsiteX187" fmla="*/ 724013 w 766912"/>
                <a:gd name="connsiteY187" fmla="*/ 1502474 h 2016627"/>
                <a:gd name="connsiteX188" fmla="*/ 636226 w 766912"/>
                <a:gd name="connsiteY188" fmla="*/ 1636744 h 2016627"/>
                <a:gd name="connsiteX189" fmla="*/ 575782 w 766912"/>
                <a:gd name="connsiteY189" fmla="*/ 1704419 h 2016627"/>
                <a:gd name="connsiteX190" fmla="*/ 493032 w 766912"/>
                <a:gd name="connsiteY190" fmla="*/ 1831849 h 2016627"/>
                <a:gd name="connsiteX191" fmla="*/ 475402 w 766912"/>
                <a:gd name="connsiteY191" fmla="*/ 1908883 h 2016627"/>
                <a:gd name="connsiteX192" fmla="*/ 465688 w 766912"/>
                <a:gd name="connsiteY192" fmla="*/ 1946681 h 2016627"/>
                <a:gd name="connsiteX193" fmla="*/ 457773 w 766912"/>
                <a:gd name="connsiteY193" fmla="*/ 1983398 h 2016627"/>
                <a:gd name="connsiteX194" fmla="*/ 451297 w 766912"/>
                <a:gd name="connsiteY194" fmla="*/ 2010036 h 2016627"/>
                <a:gd name="connsiteX195" fmla="*/ 436186 w 766912"/>
                <a:gd name="connsiteY195" fmla="*/ 2014356 h 2016627"/>
                <a:gd name="connsiteX196" fmla="*/ 435826 w 766912"/>
                <a:gd name="connsiteY196" fmla="*/ 1949560 h 2016627"/>
                <a:gd name="connsiteX197" fmla="*/ 426831 w 766912"/>
                <a:gd name="connsiteY197" fmla="*/ 1845168 h 2016627"/>
                <a:gd name="connsiteX198" fmla="*/ 409562 w 766912"/>
                <a:gd name="connsiteY198" fmla="*/ 1790812 h 2016627"/>
                <a:gd name="connsiteX199" fmla="*/ 373583 w 766912"/>
                <a:gd name="connsiteY199" fmla="*/ 1739336 h 2016627"/>
                <a:gd name="connsiteX200" fmla="*/ 345520 w 766912"/>
                <a:gd name="connsiteY200" fmla="*/ 1709458 h 2016627"/>
                <a:gd name="connsiteX201" fmla="*/ 237225 w 766912"/>
                <a:gd name="connsiteY201" fmla="*/ 1599667 h 2016627"/>
                <a:gd name="connsiteX202" fmla="*/ 155914 w 766912"/>
                <a:gd name="connsiteY202" fmla="*/ 1550710 h 2016627"/>
                <a:gd name="connsiteX203" fmla="*/ 87195 w 766912"/>
                <a:gd name="connsiteY203" fmla="*/ 1508593 h 2016627"/>
                <a:gd name="connsiteX204" fmla="*/ 8043 w 766912"/>
                <a:gd name="connsiteY204" fmla="*/ 1339406 h 2016627"/>
                <a:gd name="connsiteX205" fmla="*/ 8043 w 766912"/>
                <a:gd name="connsiteY205" fmla="*/ 1246173 h 2016627"/>
                <a:gd name="connsiteX206" fmla="*/ 30709 w 766912"/>
                <a:gd name="connsiteY206" fmla="*/ 1162659 h 2016627"/>
                <a:gd name="connsiteX207" fmla="*/ 129650 w 766912"/>
                <a:gd name="connsiteY207" fmla="*/ 1035229 h 2016627"/>
                <a:gd name="connsiteX208" fmla="*/ 264209 w 766912"/>
                <a:gd name="connsiteY208" fmla="*/ 957835 h 2016627"/>
                <a:gd name="connsiteX209" fmla="*/ 277881 w 766912"/>
                <a:gd name="connsiteY209" fmla="*/ 951715 h 2016627"/>
                <a:gd name="connsiteX210" fmla="*/ 271405 w 766912"/>
                <a:gd name="connsiteY210" fmla="*/ 924717 h 2016627"/>
                <a:gd name="connsiteX211" fmla="*/ 276442 w 766912"/>
                <a:gd name="connsiteY211" fmla="*/ 888720 h 2016627"/>
                <a:gd name="connsiteX212" fmla="*/ 280759 w 766912"/>
                <a:gd name="connsiteY212" fmla="*/ 873961 h 2016627"/>
                <a:gd name="connsiteX213" fmla="*/ 270685 w 766912"/>
                <a:gd name="connsiteY213" fmla="*/ 777488 h 2016627"/>
                <a:gd name="connsiteX214" fmla="*/ 235426 w 766912"/>
                <a:gd name="connsiteY214" fmla="*/ 683895 h 2016627"/>
                <a:gd name="connsiteX215" fmla="*/ 170305 w 766912"/>
                <a:gd name="connsiteY215" fmla="*/ 584543 h 2016627"/>
                <a:gd name="connsiteX216" fmla="*/ 81439 w 766912"/>
                <a:gd name="connsiteY216" fmla="*/ 478711 h 2016627"/>
                <a:gd name="connsiteX217" fmla="*/ 20995 w 766912"/>
                <a:gd name="connsiteY217" fmla="*/ 394477 h 2016627"/>
                <a:gd name="connsiteX218" fmla="*/ 127 w 766912"/>
                <a:gd name="connsiteY218" fmla="*/ 305924 h 2016627"/>
                <a:gd name="connsiteX219" fmla="*/ 3006 w 766912"/>
                <a:gd name="connsiteY219" fmla="*/ 294405 h 2016627"/>
                <a:gd name="connsiteX220" fmla="*/ 78200 w 766912"/>
                <a:gd name="connsiteY220" fmla="*/ 302324 h 2016627"/>
                <a:gd name="connsiteX221" fmla="*/ 109502 w 766912"/>
                <a:gd name="connsiteY221" fmla="*/ 312763 h 2016627"/>
                <a:gd name="connsiteX222" fmla="*/ 121375 w 766912"/>
                <a:gd name="connsiteY222" fmla="*/ 327522 h 2016627"/>
                <a:gd name="connsiteX223" fmla="*/ 158073 w 766912"/>
                <a:gd name="connsiteY223" fmla="*/ 403836 h 2016627"/>
                <a:gd name="connsiteX224" fmla="*/ 189374 w 766912"/>
                <a:gd name="connsiteY224" fmla="*/ 437674 h 2016627"/>
                <a:gd name="connsiteX225" fmla="*/ 172464 w 766912"/>
                <a:gd name="connsiteY225" fmla="*/ 371079 h 2016627"/>
                <a:gd name="connsiteX226" fmla="*/ 187215 w 766912"/>
                <a:gd name="connsiteY226" fmla="*/ 154375 h 2016627"/>
                <a:gd name="connsiteX227" fmla="*/ 233267 w 766912"/>
                <a:gd name="connsiteY227" fmla="*/ 51783 h 2016627"/>
                <a:gd name="connsiteX228" fmla="*/ 277521 w 766912"/>
                <a:gd name="connsiteY228" fmla="*/ 4626 h 2016627"/>
                <a:gd name="connsiteX229" fmla="*/ 295150 w 766912"/>
                <a:gd name="connsiteY229" fmla="*/ 307 h 20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CC3E8FFE-4801-CC4F-AB86-057E19577A0F}"/>
                </a:ext>
              </a:extLst>
            </p:cNvPr>
            <p:cNvSpPr>
              <a:spLocks noChangeArrowheads="1"/>
            </p:cNvSpPr>
            <p:nvPr/>
          </p:nvSpPr>
          <p:spPr bwMode="auto">
            <a:xfrm>
              <a:off x="10474102" y="5115122"/>
              <a:ext cx="1071281" cy="1212931"/>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9" name="Freeform 8">
              <a:extLst>
                <a:ext uri="{FF2B5EF4-FFF2-40B4-BE49-F238E27FC236}">
                  <a16:creationId xmlns="" xmlns:a16="http://schemas.microsoft.com/office/drawing/2014/main" id="{E41FDDF8-DDE7-F448-913B-D221FF5F1A2F}"/>
                </a:ext>
              </a:extLst>
            </p:cNvPr>
            <p:cNvSpPr>
              <a:spLocks noChangeArrowheads="1"/>
            </p:cNvSpPr>
            <p:nvPr/>
          </p:nvSpPr>
          <p:spPr bwMode="auto">
            <a:xfrm>
              <a:off x="10226883" y="6362980"/>
              <a:ext cx="1179043" cy="495333"/>
            </a:xfrm>
            <a:custGeom>
              <a:avLst/>
              <a:gdLst>
                <a:gd name="connsiteX0" fmla="*/ 83344 w 1299676"/>
                <a:gd name="connsiteY0" fmla="*/ 457739 h 544942"/>
                <a:gd name="connsiteX1" fmla="*/ 61836 w 1299676"/>
                <a:gd name="connsiteY1" fmla="*/ 464697 h 544942"/>
                <a:gd name="connsiteX2" fmla="*/ 22404 w 1299676"/>
                <a:gd name="connsiteY2" fmla="*/ 506627 h 544942"/>
                <a:gd name="connsiteX3" fmla="*/ 99117 w 1299676"/>
                <a:gd name="connsiteY3" fmla="*/ 513133 h 544942"/>
                <a:gd name="connsiteX4" fmla="*/ 117399 w 1299676"/>
                <a:gd name="connsiteY4" fmla="*/ 495422 h 544942"/>
                <a:gd name="connsiteX5" fmla="*/ 105928 w 1299676"/>
                <a:gd name="connsiteY5" fmla="*/ 458914 h 544942"/>
                <a:gd name="connsiteX6" fmla="*/ 83344 w 1299676"/>
                <a:gd name="connsiteY6" fmla="*/ 457739 h 544942"/>
                <a:gd name="connsiteX7" fmla="*/ 253293 w 1299676"/>
                <a:gd name="connsiteY7" fmla="*/ 442116 h 544942"/>
                <a:gd name="connsiteX8" fmla="*/ 267967 w 1299676"/>
                <a:gd name="connsiteY8" fmla="*/ 446464 h 544942"/>
                <a:gd name="connsiteX9" fmla="*/ 292663 w 1299676"/>
                <a:gd name="connsiteY9" fmla="*/ 471462 h 544942"/>
                <a:gd name="connsiteX10" fmla="*/ 267609 w 1299676"/>
                <a:gd name="connsiteY10" fmla="*/ 526168 h 544942"/>
                <a:gd name="connsiteX11" fmla="*/ 217144 w 1299676"/>
                <a:gd name="connsiteY11" fmla="*/ 493199 h 544942"/>
                <a:gd name="connsiteX12" fmla="*/ 253293 w 1299676"/>
                <a:gd name="connsiteY12" fmla="*/ 459506 h 544942"/>
                <a:gd name="connsiteX13" fmla="*/ 109456 w 1299676"/>
                <a:gd name="connsiteY13" fmla="*/ 432945 h 544942"/>
                <a:gd name="connsiteX14" fmla="*/ 123493 w 1299676"/>
                <a:gd name="connsiteY14" fmla="*/ 433973 h 544942"/>
                <a:gd name="connsiteX15" fmla="*/ 156113 w 1299676"/>
                <a:gd name="connsiteY15" fmla="*/ 470481 h 544942"/>
                <a:gd name="connsiteX16" fmla="*/ 138190 w 1299676"/>
                <a:gd name="connsiteY16" fmla="*/ 521808 h 544942"/>
                <a:gd name="connsiteX17" fmla="*/ 62194 w 1299676"/>
                <a:gd name="connsiteY17" fmla="*/ 544942 h 544942"/>
                <a:gd name="connsiteX18" fmla="*/ 18461 w 1299676"/>
                <a:gd name="connsiteY18" fmla="*/ 530122 h 544942"/>
                <a:gd name="connsiteX19" fmla="*/ 9858 w 1299676"/>
                <a:gd name="connsiteY19" fmla="*/ 484939 h 544942"/>
                <a:gd name="connsiteX20" fmla="*/ 49648 w 1299676"/>
                <a:gd name="connsiteY20" fmla="*/ 446624 h 544942"/>
                <a:gd name="connsiteX21" fmla="*/ 67213 w 1299676"/>
                <a:gd name="connsiteY21" fmla="*/ 439756 h 544942"/>
                <a:gd name="connsiteX22" fmla="*/ 109456 w 1299676"/>
                <a:gd name="connsiteY22" fmla="*/ 432945 h 544942"/>
                <a:gd name="connsiteX23" fmla="*/ 417499 w 1299676"/>
                <a:gd name="connsiteY23" fmla="*/ 415922 h 544942"/>
                <a:gd name="connsiteX24" fmla="*/ 400844 w 1299676"/>
                <a:gd name="connsiteY24" fmla="*/ 446516 h 544942"/>
                <a:gd name="connsiteX25" fmla="*/ 408080 w 1299676"/>
                <a:gd name="connsiteY25" fmla="*/ 427356 h 544942"/>
                <a:gd name="connsiteX26" fmla="*/ 418795 w 1299676"/>
                <a:gd name="connsiteY26" fmla="*/ 413541 h 544942"/>
                <a:gd name="connsiteX27" fmla="*/ 419162 w 1299676"/>
                <a:gd name="connsiteY27" fmla="*/ 413904 h 544942"/>
                <a:gd name="connsiteX28" fmla="*/ 419122 w 1299676"/>
                <a:gd name="connsiteY28" fmla="*/ 413953 h 544942"/>
                <a:gd name="connsiteX29" fmla="*/ 417499 w 1299676"/>
                <a:gd name="connsiteY29" fmla="*/ 415922 h 544942"/>
                <a:gd name="connsiteX30" fmla="*/ 418585 w 1299676"/>
                <a:gd name="connsiteY30" fmla="*/ 413927 h 544942"/>
                <a:gd name="connsiteX31" fmla="*/ 418220 w 1299676"/>
                <a:gd name="connsiteY31" fmla="*/ 412901 h 544942"/>
                <a:gd name="connsiteX32" fmla="*/ 417962 w 1299676"/>
                <a:gd name="connsiteY32" fmla="*/ 413897 h 544942"/>
                <a:gd name="connsiteX33" fmla="*/ 417874 w 1299676"/>
                <a:gd name="connsiteY33" fmla="*/ 414235 h 544942"/>
                <a:gd name="connsiteX34" fmla="*/ 417514 w 1299676"/>
                <a:gd name="connsiteY34" fmla="*/ 413875 h 544942"/>
                <a:gd name="connsiteX35" fmla="*/ 844002 w 1299676"/>
                <a:gd name="connsiteY35" fmla="*/ 317816 h 544942"/>
                <a:gd name="connsiteX36" fmla="*/ 822058 w 1299676"/>
                <a:gd name="connsiteY36" fmla="*/ 320613 h 544942"/>
                <a:gd name="connsiteX37" fmla="*/ 783188 w 1299676"/>
                <a:gd name="connsiteY37" fmla="*/ 396591 h 544942"/>
                <a:gd name="connsiteX38" fmla="*/ 795425 w 1299676"/>
                <a:gd name="connsiteY38" fmla="*/ 327454 h 544942"/>
                <a:gd name="connsiteX39" fmla="*/ 678092 w 1299676"/>
                <a:gd name="connsiteY39" fmla="*/ 345098 h 544942"/>
                <a:gd name="connsiteX40" fmla="*/ 662616 w 1299676"/>
                <a:gd name="connsiteY40" fmla="*/ 401722 h 544942"/>
                <a:gd name="connsiteX41" fmla="*/ 650282 w 1299676"/>
                <a:gd name="connsiteY41" fmla="*/ 425063 h 544942"/>
                <a:gd name="connsiteX42" fmla="*/ 635263 w 1299676"/>
                <a:gd name="connsiteY42" fmla="*/ 453485 h 544942"/>
                <a:gd name="connsiteX43" fmla="*/ 695368 w 1299676"/>
                <a:gd name="connsiteY43" fmla="*/ 457806 h 544942"/>
                <a:gd name="connsiteX44" fmla="*/ 784267 w 1299676"/>
                <a:gd name="connsiteY44" fmla="*/ 453485 h 544942"/>
                <a:gd name="connsiteX45" fmla="*/ 791825 w 1299676"/>
                <a:gd name="connsiteY45" fmla="*/ 454565 h 544942"/>
                <a:gd name="connsiteX46" fmla="*/ 871727 w 1299676"/>
                <a:gd name="connsiteY46" fmla="*/ 443402 h 544942"/>
                <a:gd name="connsiteX47" fmla="*/ 878786 w 1299676"/>
                <a:gd name="connsiteY47" fmla="*/ 436046 h 544942"/>
                <a:gd name="connsiteX48" fmla="*/ 889002 w 1299676"/>
                <a:gd name="connsiteY48" fmla="*/ 425398 h 544942"/>
                <a:gd name="connsiteX49" fmla="*/ 902319 w 1299676"/>
                <a:gd name="connsiteY49" fmla="*/ 361662 h 544942"/>
                <a:gd name="connsiteX50" fmla="*/ 908078 w 1299676"/>
                <a:gd name="connsiteY50" fmla="*/ 329615 h 544942"/>
                <a:gd name="connsiteX51" fmla="*/ 844002 w 1299676"/>
                <a:gd name="connsiteY51" fmla="*/ 317816 h 544942"/>
                <a:gd name="connsiteX52" fmla="*/ 167206 w 1299676"/>
                <a:gd name="connsiteY52" fmla="*/ 308516 h 544942"/>
                <a:gd name="connsiteX53" fmla="*/ 214223 w 1299676"/>
                <a:gd name="connsiteY53" fmla="*/ 326815 h 544942"/>
                <a:gd name="connsiteX54" fmla="*/ 199867 w 1299676"/>
                <a:gd name="connsiteY54" fmla="*/ 386738 h 544942"/>
                <a:gd name="connsiteX55" fmla="*/ 124495 w 1299676"/>
                <a:gd name="connsiteY55" fmla="*/ 395709 h 544942"/>
                <a:gd name="connsiteX56" fmla="*/ 112651 w 1299676"/>
                <a:gd name="connsiteY56" fmla="*/ 357674 h 544942"/>
                <a:gd name="connsiteX57" fmla="*/ 126290 w 1299676"/>
                <a:gd name="connsiteY57" fmla="*/ 341168 h 544942"/>
                <a:gd name="connsiteX58" fmla="*/ 118753 w 1299676"/>
                <a:gd name="connsiteY58" fmla="*/ 372385 h 544942"/>
                <a:gd name="connsiteX59" fmla="*/ 181562 w 1299676"/>
                <a:gd name="connsiteY59" fmla="*/ 365927 h 544942"/>
                <a:gd name="connsiteX60" fmla="*/ 184793 w 1299676"/>
                <a:gd name="connsiteY60" fmla="*/ 343680 h 544942"/>
                <a:gd name="connsiteX61" fmla="*/ 164693 w 1299676"/>
                <a:gd name="connsiteY61" fmla="*/ 335068 h 544942"/>
                <a:gd name="connsiteX62" fmla="*/ 134904 w 1299676"/>
                <a:gd name="connsiteY62" fmla="*/ 341527 h 544942"/>
                <a:gd name="connsiteX63" fmla="*/ 167206 w 1299676"/>
                <a:gd name="connsiteY63" fmla="*/ 308516 h 544942"/>
                <a:gd name="connsiteX64" fmla="*/ 647500 w 1299676"/>
                <a:gd name="connsiteY64" fmla="*/ 263359 h 544942"/>
                <a:gd name="connsiteX65" fmla="*/ 622666 w 1299676"/>
                <a:gd name="connsiteY65" fmla="*/ 283524 h 544942"/>
                <a:gd name="connsiteX66" fmla="*/ 583075 w 1299676"/>
                <a:gd name="connsiteY66" fmla="*/ 285684 h 544942"/>
                <a:gd name="connsiteX67" fmla="*/ 566879 w 1299676"/>
                <a:gd name="connsiteY67" fmla="*/ 275602 h 544942"/>
                <a:gd name="connsiteX68" fmla="*/ 572278 w 1299676"/>
                <a:gd name="connsiteY68" fmla="*/ 324213 h 544942"/>
                <a:gd name="connsiteX69" fmla="*/ 647500 w 1299676"/>
                <a:gd name="connsiteY69" fmla="*/ 320613 h 544942"/>
                <a:gd name="connsiteX70" fmla="*/ 793625 w 1299676"/>
                <a:gd name="connsiteY70" fmla="*/ 243194 h 544942"/>
                <a:gd name="connsiteX71" fmla="*/ 679892 w 1299676"/>
                <a:gd name="connsiteY71" fmla="*/ 256877 h 544942"/>
                <a:gd name="connsiteX72" fmla="*/ 679892 w 1299676"/>
                <a:gd name="connsiteY72" fmla="*/ 313051 h 544942"/>
                <a:gd name="connsiteX73" fmla="*/ 681332 w 1299676"/>
                <a:gd name="connsiteY73" fmla="*/ 325294 h 544942"/>
                <a:gd name="connsiteX74" fmla="*/ 799384 w 1299676"/>
                <a:gd name="connsiteY74" fmla="*/ 305489 h 544942"/>
                <a:gd name="connsiteX75" fmla="*/ 793625 w 1299676"/>
                <a:gd name="connsiteY75" fmla="*/ 243194 h 544942"/>
                <a:gd name="connsiteX76" fmla="*/ 296583 w 1299676"/>
                <a:gd name="connsiteY76" fmla="*/ 215108 h 544942"/>
                <a:gd name="connsiteX77" fmla="*/ 298382 w 1299676"/>
                <a:gd name="connsiteY77" fmla="*/ 318092 h 544942"/>
                <a:gd name="connsiteX78" fmla="*/ 308460 w 1299676"/>
                <a:gd name="connsiteY78" fmla="*/ 358422 h 544942"/>
                <a:gd name="connsiteX79" fmla="*/ 341572 w 1299676"/>
                <a:gd name="connsiteY79" fmla="*/ 377866 h 544942"/>
                <a:gd name="connsiteX80" fmla="*/ 348410 w 1299676"/>
                <a:gd name="connsiteY80" fmla="*/ 329255 h 544942"/>
                <a:gd name="connsiteX81" fmla="*/ 349130 w 1299676"/>
                <a:gd name="connsiteY81" fmla="*/ 283884 h 544942"/>
                <a:gd name="connsiteX82" fmla="*/ 296583 w 1299676"/>
                <a:gd name="connsiteY82" fmla="*/ 215108 h 544942"/>
                <a:gd name="connsiteX83" fmla="*/ 877125 w 1299676"/>
                <a:gd name="connsiteY83" fmla="*/ 212227 h 544942"/>
                <a:gd name="connsiteX84" fmla="*/ 876415 w 1299676"/>
                <a:gd name="connsiteY84" fmla="*/ 212381 h 544942"/>
                <a:gd name="connsiteX85" fmla="*/ 860569 w 1299676"/>
                <a:gd name="connsiteY85" fmla="*/ 215828 h 544942"/>
                <a:gd name="connsiteX86" fmla="*/ 822778 w 1299676"/>
                <a:gd name="connsiteY86" fmla="*/ 243194 h 544942"/>
                <a:gd name="connsiteX87" fmla="*/ 826017 w 1299676"/>
                <a:gd name="connsiteY87" fmla="*/ 298647 h 544942"/>
                <a:gd name="connsiteX88" fmla="*/ 910237 w 1299676"/>
                <a:gd name="connsiteY88" fmla="*/ 303689 h 544942"/>
                <a:gd name="connsiteX89" fmla="*/ 914916 w 1299676"/>
                <a:gd name="connsiteY89" fmla="*/ 219068 h 544942"/>
                <a:gd name="connsiteX90" fmla="*/ 877851 w 1299676"/>
                <a:gd name="connsiteY90" fmla="*/ 212358 h 544942"/>
                <a:gd name="connsiteX91" fmla="*/ 1111430 w 1299676"/>
                <a:gd name="connsiteY91" fmla="*/ 208626 h 544942"/>
                <a:gd name="connsiteX92" fmla="*/ 1035848 w 1299676"/>
                <a:gd name="connsiteY92" fmla="*/ 212227 h 544942"/>
                <a:gd name="connsiteX93" fmla="*/ 1025770 w 1299676"/>
                <a:gd name="connsiteY93" fmla="*/ 278123 h 544942"/>
                <a:gd name="connsiteX94" fmla="*/ 1058882 w 1299676"/>
                <a:gd name="connsiteY94" fmla="*/ 283164 h 544942"/>
                <a:gd name="connsiteX95" fmla="*/ 1088035 w 1299676"/>
                <a:gd name="connsiteY95" fmla="*/ 279563 h 544942"/>
                <a:gd name="connsiteX96" fmla="*/ 1099552 w 1299676"/>
                <a:gd name="connsiteY96" fmla="*/ 267680 h 544942"/>
                <a:gd name="connsiteX97" fmla="*/ 1111430 w 1299676"/>
                <a:gd name="connsiteY97" fmla="*/ 208626 h 544942"/>
                <a:gd name="connsiteX98" fmla="*/ 1003095 w 1299676"/>
                <a:gd name="connsiteY98" fmla="*/ 196023 h 544942"/>
                <a:gd name="connsiteX99" fmla="*/ 966367 w 1299676"/>
                <a:gd name="connsiteY99" fmla="*/ 210944 h 544942"/>
                <a:gd name="connsiteX100" fmla="*/ 943709 w 1299676"/>
                <a:gd name="connsiteY100" fmla="*/ 220149 h 544942"/>
                <a:gd name="connsiteX101" fmla="*/ 940470 w 1299676"/>
                <a:gd name="connsiteY101" fmla="*/ 292526 h 544942"/>
                <a:gd name="connsiteX102" fmla="*/ 996257 w 1299676"/>
                <a:gd name="connsiteY102" fmla="*/ 278843 h 544942"/>
                <a:gd name="connsiteX103" fmla="*/ 1001910 w 1299676"/>
                <a:gd name="connsiteY103" fmla="*/ 210376 h 544942"/>
                <a:gd name="connsiteX104" fmla="*/ 619067 w 1299676"/>
                <a:gd name="connsiteY104" fmla="*/ 142730 h 544942"/>
                <a:gd name="connsiteX105" fmla="*/ 535926 w 1299676"/>
                <a:gd name="connsiteY105" fmla="*/ 178379 h 544942"/>
                <a:gd name="connsiteX106" fmla="*/ 556081 w 1299676"/>
                <a:gd name="connsiteY106" fmla="*/ 233112 h 544942"/>
                <a:gd name="connsiteX107" fmla="*/ 560400 w 1299676"/>
                <a:gd name="connsiteY107" fmla="*/ 239593 h 544942"/>
                <a:gd name="connsiteX108" fmla="*/ 605390 w 1299676"/>
                <a:gd name="connsiteY108" fmla="*/ 264439 h 544942"/>
                <a:gd name="connsiteX109" fmla="*/ 624465 w 1299676"/>
                <a:gd name="connsiteY109" fmla="*/ 246795 h 544942"/>
                <a:gd name="connsiteX110" fmla="*/ 644620 w 1299676"/>
                <a:gd name="connsiteY110" fmla="*/ 228791 h 544942"/>
                <a:gd name="connsiteX111" fmla="*/ 619067 w 1299676"/>
                <a:gd name="connsiteY111" fmla="*/ 142730 h 544942"/>
                <a:gd name="connsiteX112" fmla="*/ 760873 w 1299676"/>
                <a:gd name="connsiteY112" fmla="*/ 137329 h 544942"/>
                <a:gd name="connsiteX113" fmla="*/ 710485 w 1299676"/>
                <a:gd name="connsiteY113" fmla="*/ 145971 h 544942"/>
                <a:gd name="connsiteX114" fmla="*/ 659737 w 1299676"/>
                <a:gd name="connsiteY114" fmla="*/ 146331 h 544942"/>
                <a:gd name="connsiteX115" fmla="*/ 675573 w 1299676"/>
                <a:gd name="connsiteY115" fmla="*/ 214747 h 544942"/>
                <a:gd name="connsiteX116" fmla="*/ 697168 w 1299676"/>
                <a:gd name="connsiteY116" fmla="*/ 233112 h 544942"/>
                <a:gd name="connsiteX117" fmla="*/ 791106 w 1299676"/>
                <a:gd name="connsiteY117" fmla="*/ 214387 h 544942"/>
                <a:gd name="connsiteX118" fmla="*/ 760873 w 1299676"/>
                <a:gd name="connsiteY118" fmla="*/ 137329 h 544942"/>
                <a:gd name="connsiteX119" fmla="*/ 784987 w 1299676"/>
                <a:gd name="connsiteY119" fmla="*/ 133728 h 544942"/>
                <a:gd name="connsiteX120" fmla="*/ 818459 w 1299676"/>
                <a:gd name="connsiteY120" fmla="*/ 213307 h 544942"/>
                <a:gd name="connsiteX121" fmla="*/ 835015 w 1299676"/>
                <a:gd name="connsiteY121" fmla="*/ 198904 h 544942"/>
                <a:gd name="connsiteX122" fmla="*/ 871727 w 1299676"/>
                <a:gd name="connsiteY122" fmla="*/ 182700 h 544942"/>
                <a:gd name="connsiteX123" fmla="*/ 898360 w 1299676"/>
                <a:gd name="connsiteY123" fmla="*/ 187021 h 544942"/>
                <a:gd name="connsiteX124" fmla="*/ 916356 w 1299676"/>
                <a:gd name="connsiteY124" fmla="*/ 189541 h 544942"/>
                <a:gd name="connsiteX125" fmla="*/ 907718 w 1299676"/>
                <a:gd name="connsiteY125" fmla="*/ 133728 h 544942"/>
                <a:gd name="connsiteX126" fmla="*/ 995897 w 1299676"/>
                <a:gd name="connsiteY126" fmla="*/ 121485 h 544942"/>
                <a:gd name="connsiteX127" fmla="*/ 935791 w 1299676"/>
                <a:gd name="connsiteY127" fmla="*/ 129767 h 544942"/>
                <a:gd name="connsiteX128" fmla="*/ 944069 w 1299676"/>
                <a:gd name="connsiteY128" fmla="*/ 188821 h 544942"/>
                <a:gd name="connsiteX129" fmla="*/ 1003455 w 1299676"/>
                <a:gd name="connsiteY129" fmla="*/ 166496 h 544942"/>
                <a:gd name="connsiteX130" fmla="*/ 995897 w 1299676"/>
                <a:gd name="connsiteY130" fmla="*/ 121485 h 544942"/>
                <a:gd name="connsiteX131" fmla="*/ 1023610 w 1299676"/>
                <a:gd name="connsiteY131" fmla="*/ 108522 h 544942"/>
                <a:gd name="connsiteX132" fmla="*/ 1034408 w 1299676"/>
                <a:gd name="connsiteY132" fmla="*/ 171177 h 544942"/>
                <a:gd name="connsiteX133" fmla="*/ 1057082 w 1299676"/>
                <a:gd name="connsiteY133" fmla="*/ 185941 h 544942"/>
                <a:gd name="connsiteX134" fmla="*/ 1108550 w 1299676"/>
                <a:gd name="connsiteY134" fmla="*/ 179099 h 544942"/>
                <a:gd name="connsiteX135" fmla="*/ 1097033 w 1299676"/>
                <a:gd name="connsiteY135" fmla="*/ 124006 h 544942"/>
                <a:gd name="connsiteX136" fmla="*/ 1023610 w 1299676"/>
                <a:gd name="connsiteY136" fmla="*/ 108522 h 544942"/>
                <a:gd name="connsiteX137" fmla="*/ 425432 w 1299676"/>
                <a:gd name="connsiteY137" fmla="*/ 101681 h 544942"/>
                <a:gd name="connsiteX138" fmla="*/ 385841 w 1299676"/>
                <a:gd name="connsiteY138" fmla="*/ 104561 h 544942"/>
                <a:gd name="connsiteX139" fmla="*/ 368566 w 1299676"/>
                <a:gd name="connsiteY139" fmla="*/ 111403 h 544942"/>
                <a:gd name="connsiteX140" fmla="*/ 421833 w 1299676"/>
                <a:gd name="connsiteY140" fmla="*/ 232392 h 544942"/>
                <a:gd name="connsiteX141" fmla="*/ 433914 w 1299676"/>
                <a:gd name="connsiteY141" fmla="*/ 318777 h 544942"/>
                <a:gd name="connsiteX142" fmla="*/ 433711 w 1299676"/>
                <a:gd name="connsiteY142" fmla="*/ 320253 h 544942"/>
                <a:gd name="connsiteX143" fmla="*/ 434070 w 1299676"/>
                <a:gd name="connsiteY143" fmla="*/ 320089 h 544942"/>
                <a:gd name="connsiteX144" fmla="*/ 434070 w 1299676"/>
                <a:gd name="connsiteY144" fmla="*/ 372825 h 544942"/>
                <a:gd name="connsiteX145" fmla="*/ 430921 w 1299676"/>
                <a:gd name="connsiteY145" fmla="*/ 395375 h 544942"/>
                <a:gd name="connsiteX146" fmla="*/ 418220 w 1299676"/>
                <a:gd name="connsiteY146" fmla="*/ 412901 h 544942"/>
                <a:gd name="connsiteX147" fmla="*/ 430246 w 1299676"/>
                <a:gd name="connsiteY147" fmla="*/ 366523 h 544942"/>
                <a:gd name="connsiteX148" fmla="*/ 425073 w 1299676"/>
                <a:gd name="connsiteY148" fmla="*/ 317732 h 544942"/>
                <a:gd name="connsiteX149" fmla="*/ 384042 w 1299676"/>
                <a:gd name="connsiteY149" fmla="*/ 185580 h 544942"/>
                <a:gd name="connsiteX150" fmla="*/ 338333 w 1299676"/>
                <a:gd name="connsiteY150" fmla="*/ 125086 h 544942"/>
                <a:gd name="connsiteX151" fmla="*/ 319257 w 1299676"/>
                <a:gd name="connsiteY151" fmla="*/ 145971 h 544942"/>
                <a:gd name="connsiteX152" fmla="*/ 307380 w 1299676"/>
                <a:gd name="connsiteY152" fmla="*/ 179099 h 544942"/>
                <a:gd name="connsiteX153" fmla="*/ 298742 w 1299676"/>
                <a:gd name="connsiteY153" fmla="*/ 206465 h 544942"/>
                <a:gd name="connsiteX154" fmla="*/ 337613 w 1299676"/>
                <a:gd name="connsiteY154" fmla="*/ 214387 h 544942"/>
                <a:gd name="connsiteX155" fmla="*/ 368925 w 1299676"/>
                <a:gd name="connsiteY155" fmla="*/ 242114 h 544942"/>
                <a:gd name="connsiteX156" fmla="*/ 357768 w 1299676"/>
                <a:gd name="connsiteY156" fmla="*/ 210066 h 544942"/>
                <a:gd name="connsiteX157" fmla="*/ 378643 w 1299676"/>
                <a:gd name="connsiteY157" fmla="*/ 233112 h 544942"/>
                <a:gd name="connsiteX158" fmla="*/ 389441 w 1299676"/>
                <a:gd name="connsiteY158" fmla="*/ 355541 h 544942"/>
                <a:gd name="connsiteX159" fmla="*/ 381522 w 1299676"/>
                <a:gd name="connsiteY159" fmla="*/ 367064 h 544942"/>
                <a:gd name="connsiteX160" fmla="*/ 371445 w 1299676"/>
                <a:gd name="connsiteY160" fmla="*/ 342218 h 544942"/>
                <a:gd name="connsiteX161" fmla="*/ 340492 w 1299676"/>
                <a:gd name="connsiteY161" fmla="*/ 402352 h 544942"/>
                <a:gd name="connsiteX162" fmla="*/ 381522 w 1299676"/>
                <a:gd name="connsiteY162" fmla="*/ 449524 h 544942"/>
                <a:gd name="connsiteX163" fmla="*/ 406717 w 1299676"/>
                <a:gd name="connsiteY163" fmla="*/ 462847 h 544942"/>
                <a:gd name="connsiteX164" fmla="*/ 439829 w 1299676"/>
                <a:gd name="connsiteY164" fmla="*/ 468248 h 544942"/>
                <a:gd name="connsiteX165" fmla="*/ 533407 w 1299676"/>
                <a:gd name="connsiteY165" fmla="*/ 466448 h 544942"/>
                <a:gd name="connsiteX166" fmla="*/ 580196 w 1299676"/>
                <a:gd name="connsiteY166" fmla="*/ 458526 h 544942"/>
                <a:gd name="connsiteX167" fmla="*/ 631304 w 1299676"/>
                <a:gd name="connsiteY167" fmla="*/ 453845 h 544942"/>
                <a:gd name="connsiteX168" fmla="*/ 635190 w 1299676"/>
                <a:gd name="connsiteY168" fmla="*/ 424338 h 544942"/>
                <a:gd name="connsiteX169" fmla="*/ 645340 w 1299676"/>
                <a:gd name="connsiteY169" fmla="*/ 347259 h 544942"/>
                <a:gd name="connsiteX170" fmla="*/ 605030 w 1299676"/>
                <a:gd name="connsiteY170" fmla="*/ 352300 h 544942"/>
                <a:gd name="connsiteX171" fmla="*/ 554282 w 1299676"/>
                <a:gd name="connsiteY171" fmla="*/ 391189 h 544942"/>
                <a:gd name="connsiteX172" fmla="*/ 534760 w 1299676"/>
                <a:gd name="connsiteY172" fmla="*/ 419511 h 544942"/>
                <a:gd name="connsiteX173" fmla="*/ 532687 w 1299676"/>
                <a:gd name="connsiteY173" fmla="*/ 422517 h 544942"/>
                <a:gd name="connsiteX174" fmla="*/ 532996 w 1299676"/>
                <a:gd name="connsiteY174" fmla="*/ 419426 h 544942"/>
                <a:gd name="connsiteX175" fmla="*/ 535926 w 1299676"/>
                <a:gd name="connsiteY175" fmla="*/ 390109 h 544942"/>
                <a:gd name="connsiteX176" fmla="*/ 510732 w 1299676"/>
                <a:gd name="connsiteY176" fmla="*/ 404873 h 544942"/>
                <a:gd name="connsiteX177" fmla="*/ 500655 w 1299676"/>
                <a:gd name="connsiteY177" fmla="*/ 405593 h 544942"/>
                <a:gd name="connsiteX178" fmla="*/ 495976 w 1299676"/>
                <a:gd name="connsiteY178" fmla="*/ 393710 h 544942"/>
                <a:gd name="connsiteX179" fmla="*/ 508213 w 1299676"/>
                <a:gd name="connsiteY179" fmla="*/ 371745 h 544942"/>
                <a:gd name="connsiteX180" fmla="*/ 531607 w 1299676"/>
                <a:gd name="connsiteY180" fmla="*/ 350500 h 544942"/>
                <a:gd name="connsiteX181" fmla="*/ 543125 w 1299676"/>
                <a:gd name="connsiteY181" fmla="*/ 335016 h 544942"/>
                <a:gd name="connsiteX182" fmla="*/ 537726 w 1299676"/>
                <a:gd name="connsiteY182" fmla="*/ 268760 h 544942"/>
                <a:gd name="connsiteX183" fmla="*/ 524409 w 1299676"/>
                <a:gd name="connsiteY183" fmla="*/ 269841 h 544942"/>
                <a:gd name="connsiteX184" fmla="*/ 457465 w 1299676"/>
                <a:gd name="connsiteY184" fmla="*/ 309450 h 544942"/>
                <a:gd name="connsiteX185" fmla="*/ 434070 w 1299676"/>
                <a:gd name="connsiteY185" fmla="*/ 320089 h 544942"/>
                <a:gd name="connsiteX186" fmla="*/ 434070 w 1299676"/>
                <a:gd name="connsiteY186" fmla="*/ 319892 h 544942"/>
                <a:gd name="connsiteX187" fmla="*/ 433914 w 1299676"/>
                <a:gd name="connsiteY187" fmla="*/ 318777 h 544942"/>
                <a:gd name="connsiteX188" fmla="*/ 436590 w 1299676"/>
                <a:gd name="connsiteY188" fmla="*/ 299368 h 544942"/>
                <a:gd name="connsiteX189" fmla="*/ 510012 w 1299676"/>
                <a:gd name="connsiteY189" fmla="*/ 241394 h 544942"/>
                <a:gd name="connsiteX190" fmla="*/ 531247 w 1299676"/>
                <a:gd name="connsiteY190" fmla="*/ 236353 h 544942"/>
                <a:gd name="connsiteX191" fmla="*/ 506773 w 1299676"/>
                <a:gd name="connsiteY191" fmla="*/ 176938 h 544942"/>
                <a:gd name="connsiteX192" fmla="*/ 489497 w 1299676"/>
                <a:gd name="connsiteY192" fmla="*/ 167216 h 544942"/>
                <a:gd name="connsiteX193" fmla="*/ 447747 w 1299676"/>
                <a:gd name="connsiteY193" fmla="*/ 186661 h 544942"/>
                <a:gd name="connsiteX194" fmla="*/ 428672 w 1299676"/>
                <a:gd name="connsiteY194" fmla="*/ 198904 h 544942"/>
                <a:gd name="connsiteX195" fmla="*/ 488058 w 1299676"/>
                <a:gd name="connsiteY195" fmla="*/ 143811 h 544942"/>
                <a:gd name="connsiteX196" fmla="*/ 425432 w 1299676"/>
                <a:gd name="connsiteY196" fmla="*/ 101681 h 544942"/>
                <a:gd name="connsiteX197" fmla="*/ 567509 w 1299676"/>
                <a:gd name="connsiteY197" fmla="*/ 66077 h 544942"/>
                <a:gd name="connsiteX198" fmla="*/ 553562 w 1299676"/>
                <a:gd name="connsiteY198" fmla="*/ 68193 h 544942"/>
                <a:gd name="connsiteX199" fmla="*/ 480859 w 1299676"/>
                <a:gd name="connsiteY199" fmla="*/ 100960 h 544942"/>
                <a:gd name="connsiteX200" fmla="*/ 517931 w 1299676"/>
                <a:gd name="connsiteY200" fmla="*/ 148852 h 544942"/>
                <a:gd name="connsiteX201" fmla="*/ 541325 w 1299676"/>
                <a:gd name="connsiteY201" fmla="*/ 160014 h 544942"/>
                <a:gd name="connsiteX202" fmla="*/ 564000 w 1299676"/>
                <a:gd name="connsiteY202" fmla="*/ 154253 h 544942"/>
                <a:gd name="connsiteX203" fmla="*/ 612948 w 1299676"/>
                <a:gd name="connsiteY203" fmla="*/ 124726 h 544942"/>
                <a:gd name="connsiteX204" fmla="*/ 578756 w 1299676"/>
                <a:gd name="connsiteY204" fmla="*/ 72874 h 544942"/>
                <a:gd name="connsiteX205" fmla="*/ 567509 w 1299676"/>
                <a:gd name="connsiteY205" fmla="*/ 66077 h 544942"/>
                <a:gd name="connsiteX206" fmla="*/ 658207 w 1299676"/>
                <a:gd name="connsiteY206" fmla="*/ 53429 h 544942"/>
                <a:gd name="connsiteX207" fmla="*/ 607189 w 1299676"/>
                <a:gd name="connsiteY207" fmla="*/ 60631 h 544942"/>
                <a:gd name="connsiteX208" fmla="*/ 615107 w 1299676"/>
                <a:gd name="connsiteY208" fmla="*/ 73594 h 544942"/>
                <a:gd name="connsiteX209" fmla="*/ 639222 w 1299676"/>
                <a:gd name="connsiteY209" fmla="*/ 109962 h 544942"/>
                <a:gd name="connsiteX210" fmla="*/ 666935 w 1299676"/>
                <a:gd name="connsiteY210" fmla="*/ 128327 h 544942"/>
                <a:gd name="connsiteX211" fmla="*/ 745756 w 1299676"/>
                <a:gd name="connsiteY211" fmla="*/ 111403 h 544942"/>
                <a:gd name="connsiteX212" fmla="*/ 721282 w 1299676"/>
                <a:gd name="connsiteY212" fmla="*/ 73234 h 544942"/>
                <a:gd name="connsiteX213" fmla="*/ 707605 w 1299676"/>
                <a:gd name="connsiteY213" fmla="*/ 62431 h 544942"/>
                <a:gd name="connsiteX214" fmla="*/ 658207 w 1299676"/>
                <a:gd name="connsiteY214" fmla="*/ 53429 h 544942"/>
                <a:gd name="connsiteX215" fmla="*/ 945869 w 1299676"/>
                <a:gd name="connsiteY215" fmla="*/ 42266 h 544942"/>
                <a:gd name="connsiteX216" fmla="*/ 892602 w 1299676"/>
                <a:gd name="connsiteY216" fmla="*/ 49108 h 544942"/>
                <a:gd name="connsiteX217" fmla="*/ 916716 w 1299676"/>
                <a:gd name="connsiteY217" fmla="*/ 84036 h 544942"/>
                <a:gd name="connsiteX218" fmla="*/ 927513 w 1299676"/>
                <a:gd name="connsiteY218" fmla="*/ 91238 h 544942"/>
                <a:gd name="connsiteX219" fmla="*/ 980781 w 1299676"/>
                <a:gd name="connsiteY219" fmla="*/ 86917 h 544942"/>
                <a:gd name="connsiteX220" fmla="*/ 954507 w 1299676"/>
                <a:gd name="connsiteY220" fmla="*/ 44787 h 544942"/>
                <a:gd name="connsiteX221" fmla="*/ 945869 w 1299676"/>
                <a:gd name="connsiteY221" fmla="*/ 42266 h 544942"/>
                <a:gd name="connsiteX222" fmla="*/ 832136 w 1299676"/>
                <a:gd name="connsiteY222" fmla="*/ 41546 h 544942"/>
                <a:gd name="connsiteX223" fmla="*/ 810901 w 1299676"/>
                <a:gd name="connsiteY223" fmla="*/ 44067 h 544942"/>
                <a:gd name="connsiteX224" fmla="*/ 736039 w 1299676"/>
                <a:gd name="connsiteY224" fmla="*/ 64592 h 544942"/>
                <a:gd name="connsiteX225" fmla="*/ 760873 w 1299676"/>
                <a:gd name="connsiteY225" fmla="*/ 97720 h 544942"/>
                <a:gd name="connsiteX226" fmla="*/ 779228 w 1299676"/>
                <a:gd name="connsiteY226" fmla="*/ 104921 h 544942"/>
                <a:gd name="connsiteX227" fmla="*/ 824578 w 1299676"/>
                <a:gd name="connsiteY227" fmla="*/ 102041 h 544942"/>
                <a:gd name="connsiteX228" fmla="*/ 894401 w 1299676"/>
                <a:gd name="connsiteY228" fmla="*/ 92678 h 544942"/>
                <a:gd name="connsiteX229" fmla="*/ 874606 w 1299676"/>
                <a:gd name="connsiteY229" fmla="*/ 62431 h 544942"/>
                <a:gd name="connsiteX230" fmla="*/ 832136 w 1299676"/>
                <a:gd name="connsiteY230" fmla="*/ 41546 h 544942"/>
                <a:gd name="connsiteX231" fmla="*/ 1121147 w 1299676"/>
                <a:gd name="connsiteY231" fmla="*/ 37945 h 544942"/>
                <a:gd name="connsiteX232" fmla="*/ 1058162 w 1299676"/>
                <a:gd name="connsiteY232" fmla="*/ 42266 h 544942"/>
                <a:gd name="connsiteX233" fmla="*/ 1120427 w 1299676"/>
                <a:gd name="connsiteY233" fmla="*/ 98440 h 544942"/>
                <a:gd name="connsiteX234" fmla="*/ 1220844 w 1299676"/>
                <a:gd name="connsiteY234" fmla="*/ 105641 h 544942"/>
                <a:gd name="connsiteX235" fmla="*/ 1203568 w 1299676"/>
                <a:gd name="connsiteY235" fmla="*/ 118965 h 544942"/>
                <a:gd name="connsiteX236" fmla="*/ 1154979 w 1299676"/>
                <a:gd name="connsiteY236" fmla="*/ 113563 h 544942"/>
                <a:gd name="connsiteX237" fmla="*/ 1129065 w 1299676"/>
                <a:gd name="connsiteY237" fmla="*/ 118244 h 544942"/>
                <a:gd name="connsiteX238" fmla="*/ 1142742 w 1299676"/>
                <a:gd name="connsiteY238" fmla="*/ 183060 h 544942"/>
                <a:gd name="connsiteX239" fmla="*/ 1162897 w 1299676"/>
                <a:gd name="connsiteY239" fmla="*/ 209706 h 544942"/>
                <a:gd name="connsiteX240" fmla="*/ 1141662 w 1299676"/>
                <a:gd name="connsiteY240" fmla="*/ 209706 h 544942"/>
                <a:gd name="connsiteX241" fmla="*/ 1132665 w 1299676"/>
                <a:gd name="connsiteY241" fmla="*/ 264079 h 544942"/>
                <a:gd name="connsiteX242" fmla="*/ 1206807 w 1299676"/>
                <a:gd name="connsiteY242" fmla="*/ 257958 h 544942"/>
                <a:gd name="connsiteX243" fmla="*/ 1186652 w 1299676"/>
                <a:gd name="connsiteY243" fmla="*/ 272721 h 544942"/>
                <a:gd name="connsiteX244" fmla="*/ 1142742 w 1299676"/>
                <a:gd name="connsiteY244" fmla="*/ 284244 h 544942"/>
                <a:gd name="connsiteX245" fmla="*/ 1114669 w 1299676"/>
                <a:gd name="connsiteY245" fmla="*/ 309090 h 544942"/>
                <a:gd name="connsiteX246" fmla="*/ 1099912 w 1299676"/>
                <a:gd name="connsiteY246" fmla="*/ 336816 h 544942"/>
                <a:gd name="connsiteX247" fmla="*/ 1087675 w 1299676"/>
                <a:gd name="connsiteY247" fmla="*/ 350140 h 544942"/>
                <a:gd name="connsiteX248" fmla="*/ 1085156 w 1299676"/>
                <a:gd name="connsiteY248" fmla="*/ 347619 h 544942"/>
                <a:gd name="connsiteX249" fmla="*/ 1090914 w 1299676"/>
                <a:gd name="connsiteY249" fmla="*/ 306929 h 544942"/>
                <a:gd name="connsiteX250" fmla="*/ 1016412 w 1299676"/>
                <a:gd name="connsiteY250" fmla="*/ 306929 h 544942"/>
                <a:gd name="connsiteX251" fmla="*/ 982220 w 1299676"/>
                <a:gd name="connsiteY251" fmla="*/ 374986 h 544942"/>
                <a:gd name="connsiteX252" fmla="*/ 988699 w 1299676"/>
                <a:gd name="connsiteY252" fmla="*/ 308730 h 544942"/>
                <a:gd name="connsiteX253" fmla="*/ 937951 w 1299676"/>
                <a:gd name="connsiteY253" fmla="*/ 322773 h 544942"/>
                <a:gd name="connsiteX254" fmla="*/ 904479 w 1299676"/>
                <a:gd name="connsiteY254" fmla="*/ 437281 h 544942"/>
                <a:gd name="connsiteX255" fmla="*/ 977181 w 1299676"/>
                <a:gd name="connsiteY255" fmla="*/ 421797 h 544942"/>
                <a:gd name="connsiteX256" fmla="*/ 1082636 w 1299676"/>
                <a:gd name="connsiteY256" fmla="*/ 410634 h 544942"/>
                <a:gd name="connsiteX257" fmla="*/ 1115029 w 1299676"/>
                <a:gd name="connsiteY257" fmla="*/ 405953 h 544942"/>
                <a:gd name="connsiteX258" fmla="*/ 1187012 w 1299676"/>
                <a:gd name="connsiteY258" fmla="*/ 369224 h 544942"/>
                <a:gd name="connsiteX259" fmla="*/ 1190251 w 1299676"/>
                <a:gd name="connsiteY259" fmla="*/ 366704 h 544942"/>
                <a:gd name="connsiteX260" fmla="*/ 1239559 w 1299676"/>
                <a:gd name="connsiteY260" fmla="*/ 293246 h 544942"/>
                <a:gd name="connsiteX261" fmla="*/ 1249637 w 1299676"/>
                <a:gd name="connsiteY261" fmla="*/ 265520 h 544942"/>
                <a:gd name="connsiteX262" fmla="*/ 1257195 w 1299676"/>
                <a:gd name="connsiteY262" fmla="*/ 213307 h 544942"/>
                <a:gd name="connsiteX263" fmla="*/ 1248917 w 1299676"/>
                <a:gd name="connsiteY263" fmla="*/ 138409 h 544942"/>
                <a:gd name="connsiteX264" fmla="*/ 1224443 w 1299676"/>
                <a:gd name="connsiteY264" fmla="*/ 87277 h 544942"/>
                <a:gd name="connsiteX265" fmla="*/ 1202488 w 1299676"/>
                <a:gd name="connsiteY265" fmla="*/ 61711 h 544942"/>
                <a:gd name="connsiteX266" fmla="*/ 1183772 w 1299676"/>
                <a:gd name="connsiteY266" fmla="*/ 53429 h 544942"/>
                <a:gd name="connsiteX267" fmla="*/ 1126906 w 1299676"/>
                <a:gd name="connsiteY267" fmla="*/ 39026 h 544942"/>
                <a:gd name="connsiteX268" fmla="*/ 1121147 w 1299676"/>
                <a:gd name="connsiteY268" fmla="*/ 37945 h 544942"/>
                <a:gd name="connsiteX269" fmla="*/ 980781 w 1299676"/>
                <a:gd name="connsiteY269" fmla="*/ 36505 h 544942"/>
                <a:gd name="connsiteX270" fmla="*/ 979701 w 1299676"/>
                <a:gd name="connsiteY270" fmla="*/ 40826 h 544942"/>
                <a:gd name="connsiteX271" fmla="*/ 1000576 w 1299676"/>
                <a:gd name="connsiteY271" fmla="*/ 67112 h 544942"/>
                <a:gd name="connsiteX272" fmla="*/ 1014613 w 1299676"/>
                <a:gd name="connsiteY272" fmla="*/ 75754 h 544942"/>
                <a:gd name="connsiteX273" fmla="*/ 1060682 w 1299676"/>
                <a:gd name="connsiteY273" fmla="*/ 94479 h 544942"/>
                <a:gd name="connsiteX274" fmla="*/ 1087675 w 1299676"/>
                <a:gd name="connsiteY274" fmla="*/ 103121 h 544942"/>
                <a:gd name="connsiteX275" fmla="*/ 1043406 w 1299676"/>
                <a:gd name="connsiteY275" fmla="*/ 46588 h 544942"/>
                <a:gd name="connsiteX276" fmla="*/ 1036567 w 1299676"/>
                <a:gd name="connsiteY276" fmla="*/ 42266 h 544942"/>
                <a:gd name="connsiteX277" fmla="*/ 980781 w 1299676"/>
                <a:gd name="connsiteY277" fmla="*/ 36505 h 544942"/>
                <a:gd name="connsiteX278" fmla="*/ 827457 w 1299676"/>
                <a:gd name="connsiteY278" fmla="*/ 857 h 544942"/>
                <a:gd name="connsiteX279" fmla="*/ 849052 w 1299676"/>
                <a:gd name="connsiteY279" fmla="*/ 4458 h 544942"/>
                <a:gd name="connsiteX280" fmla="*/ 917076 w 1299676"/>
                <a:gd name="connsiteY280" fmla="*/ 8779 h 544942"/>
                <a:gd name="connsiteX281" fmla="*/ 1007774 w 1299676"/>
                <a:gd name="connsiteY281" fmla="*/ 5178 h 544942"/>
                <a:gd name="connsiteX282" fmla="*/ 1075078 w 1299676"/>
                <a:gd name="connsiteY282" fmla="*/ 6618 h 544942"/>
                <a:gd name="connsiteX283" fmla="*/ 1165777 w 1299676"/>
                <a:gd name="connsiteY283" fmla="*/ 5178 h 544942"/>
                <a:gd name="connsiteX284" fmla="*/ 1223003 w 1299676"/>
                <a:gd name="connsiteY284" fmla="*/ 28943 h 544942"/>
                <a:gd name="connsiteX285" fmla="*/ 1264033 w 1299676"/>
                <a:gd name="connsiteY285" fmla="*/ 73954 h 544942"/>
                <a:gd name="connsiteX286" fmla="*/ 1285988 w 1299676"/>
                <a:gd name="connsiteY286" fmla="*/ 122205 h 544942"/>
                <a:gd name="connsiteX287" fmla="*/ 1298945 w 1299676"/>
                <a:gd name="connsiteY287" fmla="*/ 220149 h 544942"/>
                <a:gd name="connsiteX288" fmla="*/ 1283109 w 1299676"/>
                <a:gd name="connsiteY288" fmla="*/ 288565 h 544942"/>
                <a:gd name="connsiteX289" fmla="*/ 1269792 w 1299676"/>
                <a:gd name="connsiteY289" fmla="*/ 318812 h 544942"/>
                <a:gd name="connsiteX290" fmla="*/ 1248917 w 1299676"/>
                <a:gd name="connsiteY290" fmla="*/ 356981 h 544942"/>
                <a:gd name="connsiteX291" fmla="*/ 1227322 w 1299676"/>
                <a:gd name="connsiteY291" fmla="*/ 385068 h 544942"/>
                <a:gd name="connsiteX292" fmla="*/ 1192770 w 1299676"/>
                <a:gd name="connsiteY292" fmla="*/ 410994 h 544942"/>
                <a:gd name="connsiteX293" fmla="*/ 1151020 w 1299676"/>
                <a:gd name="connsiteY293" fmla="*/ 433320 h 544942"/>
                <a:gd name="connsiteX294" fmla="*/ 1071479 w 1299676"/>
                <a:gd name="connsiteY294" fmla="*/ 449524 h 544942"/>
                <a:gd name="connsiteX295" fmla="*/ 1018572 w 1299676"/>
                <a:gd name="connsiteY295" fmla="*/ 453845 h 544942"/>
                <a:gd name="connsiteX296" fmla="*/ 836095 w 1299676"/>
                <a:gd name="connsiteY296" fmla="*/ 498135 h 544942"/>
                <a:gd name="connsiteX297" fmla="*/ 779228 w 1299676"/>
                <a:gd name="connsiteY297" fmla="*/ 499216 h 544942"/>
                <a:gd name="connsiteX298" fmla="*/ 713004 w 1299676"/>
                <a:gd name="connsiteY298" fmla="*/ 503177 h 544942"/>
                <a:gd name="connsiteX299" fmla="*/ 641021 w 1299676"/>
                <a:gd name="connsiteY299" fmla="*/ 504257 h 544942"/>
                <a:gd name="connsiteX300" fmla="*/ 517571 w 1299676"/>
                <a:gd name="connsiteY300" fmla="*/ 500656 h 544942"/>
                <a:gd name="connsiteX301" fmla="*/ 466463 w 1299676"/>
                <a:gd name="connsiteY301" fmla="*/ 500296 h 544942"/>
                <a:gd name="connsiteX302" fmla="*/ 394839 w 1299676"/>
                <a:gd name="connsiteY302" fmla="*/ 486973 h 544942"/>
                <a:gd name="connsiteX303" fmla="*/ 358848 w 1299676"/>
                <a:gd name="connsiteY303" fmla="*/ 467528 h 544942"/>
                <a:gd name="connsiteX304" fmla="*/ 326096 w 1299676"/>
                <a:gd name="connsiteY304" fmla="*/ 433320 h 544942"/>
                <a:gd name="connsiteX305" fmla="*/ 309900 w 1299676"/>
                <a:gd name="connsiteY305" fmla="*/ 410634 h 544942"/>
                <a:gd name="connsiteX306" fmla="*/ 294423 w 1299676"/>
                <a:gd name="connsiteY306" fmla="*/ 386508 h 544942"/>
                <a:gd name="connsiteX307" fmla="*/ 280746 w 1299676"/>
                <a:gd name="connsiteY307" fmla="*/ 355901 h 544942"/>
                <a:gd name="connsiteX308" fmla="*/ 270669 w 1299676"/>
                <a:gd name="connsiteY308" fmla="*/ 289645 h 544942"/>
                <a:gd name="connsiteX309" fmla="*/ 272468 w 1299676"/>
                <a:gd name="connsiteY309" fmla="*/ 288925 h 544942"/>
                <a:gd name="connsiteX310" fmla="*/ 275348 w 1299676"/>
                <a:gd name="connsiteY310" fmla="*/ 259758 h 544942"/>
                <a:gd name="connsiteX311" fmla="*/ 274268 w 1299676"/>
                <a:gd name="connsiteY311" fmla="*/ 216908 h 544942"/>
                <a:gd name="connsiteX312" fmla="*/ 278587 w 1299676"/>
                <a:gd name="connsiteY312" fmla="*/ 170097 h 544942"/>
                <a:gd name="connsiteX313" fmla="*/ 287585 w 1299676"/>
                <a:gd name="connsiteY313" fmla="*/ 135889 h 544942"/>
                <a:gd name="connsiteX314" fmla="*/ 330055 w 1299676"/>
                <a:gd name="connsiteY314" fmla="*/ 90158 h 544942"/>
                <a:gd name="connsiteX315" fmla="*/ 437310 w 1299676"/>
                <a:gd name="connsiteY315" fmla="*/ 66752 h 544942"/>
                <a:gd name="connsiteX316" fmla="*/ 480140 w 1299676"/>
                <a:gd name="connsiteY316" fmla="*/ 53429 h 544942"/>
                <a:gd name="connsiteX317" fmla="*/ 530887 w 1299676"/>
                <a:gd name="connsiteY317" fmla="*/ 26423 h 544942"/>
                <a:gd name="connsiteX318" fmla="*/ 570478 w 1299676"/>
                <a:gd name="connsiteY318" fmla="*/ 15260 h 544942"/>
                <a:gd name="connsiteX319" fmla="*/ 655058 w 1299676"/>
                <a:gd name="connsiteY319" fmla="*/ 5178 h 544942"/>
                <a:gd name="connsiteX320" fmla="*/ 699687 w 1299676"/>
                <a:gd name="connsiteY320" fmla="*/ 9859 h 544942"/>
                <a:gd name="connsiteX321" fmla="*/ 749715 w 1299676"/>
                <a:gd name="connsiteY321" fmla="*/ 11299 h 544942"/>
                <a:gd name="connsiteX322" fmla="*/ 827457 w 1299676"/>
                <a:gd name="connsiteY322" fmla="*/ 857 h 5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close/>
                  <a:moveTo>
                    <a:pt x="418795" y="413541"/>
                  </a:moveTo>
                  <a:lnTo>
                    <a:pt x="419162" y="413904"/>
                  </a:lnTo>
                  <a:lnTo>
                    <a:pt x="419122" y="413953"/>
                  </a:lnTo>
                  <a:lnTo>
                    <a:pt x="417499" y="415922"/>
                  </a:lnTo>
                  <a:lnTo>
                    <a:pt x="418585" y="413927"/>
                  </a:lnTo>
                  <a:close/>
                  <a:moveTo>
                    <a:pt x="418220" y="412901"/>
                  </a:moveTo>
                  <a:lnTo>
                    <a:pt x="417962" y="413897"/>
                  </a:lnTo>
                  <a:lnTo>
                    <a:pt x="417874" y="414235"/>
                  </a:lnTo>
                  <a:lnTo>
                    <a:pt x="417514" y="413875"/>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0" name="Freeform 9">
              <a:extLst>
                <a:ext uri="{FF2B5EF4-FFF2-40B4-BE49-F238E27FC236}">
                  <a16:creationId xmlns="" xmlns:a16="http://schemas.microsoft.com/office/drawing/2014/main" id="{70DA0D37-2790-9440-BF4F-D54285BCEE88}"/>
                </a:ext>
              </a:extLst>
            </p:cNvPr>
            <p:cNvSpPr>
              <a:spLocks noChangeArrowheads="1"/>
            </p:cNvSpPr>
            <p:nvPr/>
          </p:nvSpPr>
          <p:spPr bwMode="auto">
            <a:xfrm>
              <a:off x="9802174" y="3265561"/>
              <a:ext cx="1394567" cy="1212931"/>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3392F033-9583-674F-A9C4-495273AF8125}"/>
                </a:ext>
              </a:extLst>
            </p:cNvPr>
            <p:cNvSpPr>
              <a:spLocks noChangeArrowheads="1"/>
            </p:cNvSpPr>
            <p:nvPr/>
          </p:nvSpPr>
          <p:spPr bwMode="auto">
            <a:xfrm rot="19378123">
              <a:off x="11405926" y="1857355"/>
              <a:ext cx="786029" cy="1100210"/>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2" name="Freeform 11">
              <a:extLst>
                <a:ext uri="{FF2B5EF4-FFF2-40B4-BE49-F238E27FC236}">
                  <a16:creationId xmlns="" xmlns:a16="http://schemas.microsoft.com/office/drawing/2014/main" id="{7C758AC6-1F9B-B747-8228-8AD42A797FCA}"/>
                </a:ext>
              </a:extLst>
            </p:cNvPr>
            <p:cNvSpPr>
              <a:spLocks noChangeArrowheads="1"/>
            </p:cNvSpPr>
            <p:nvPr/>
          </p:nvSpPr>
          <p:spPr bwMode="auto">
            <a:xfrm>
              <a:off x="10968539" y="560280"/>
              <a:ext cx="757504" cy="949388"/>
            </a:xfrm>
            <a:custGeom>
              <a:avLst/>
              <a:gdLst>
                <a:gd name="connsiteX0" fmla="*/ 142245 w 835366"/>
                <a:gd name="connsiteY0" fmla="*/ 671430 h 1045714"/>
                <a:gd name="connsiteX1" fmla="*/ 150462 w 835366"/>
                <a:gd name="connsiteY1" fmla="*/ 674975 h 1045714"/>
                <a:gd name="connsiteX2" fmla="*/ 150462 w 835366"/>
                <a:gd name="connsiteY2" fmla="*/ 707589 h 1045714"/>
                <a:gd name="connsiteX3" fmla="*/ 142245 w 835366"/>
                <a:gd name="connsiteY3" fmla="*/ 671430 h 1045714"/>
                <a:gd name="connsiteX4" fmla="*/ 281349 w 835366"/>
                <a:gd name="connsiteY4" fmla="*/ 657143 h 1045714"/>
                <a:gd name="connsiteX5" fmla="*/ 274022 w 835366"/>
                <a:gd name="connsiteY5" fmla="*/ 698062 h 1045714"/>
                <a:gd name="connsiteX6" fmla="*/ 281349 w 835366"/>
                <a:gd name="connsiteY6" fmla="*/ 657143 h 1045714"/>
                <a:gd name="connsiteX7" fmla="*/ 129801 w 835366"/>
                <a:gd name="connsiteY7" fmla="*/ 599993 h 1045714"/>
                <a:gd name="connsiteX8" fmla="*/ 112518 w 835366"/>
                <a:gd name="connsiteY8" fmla="*/ 674245 h 1045714"/>
                <a:gd name="connsiteX9" fmla="*/ 103157 w 835366"/>
                <a:gd name="connsiteY9" fmla="*/ 653339 h 1045714"/>
                <a:gd name="connsiteX10" fmla="*/ 129801 w 835366"/>
                <a:gd name="connsiteY10" fmla="*/ 599993 h 1045714"/>
                <a:gd name="connsiteX11" fmla="*/ 257364 w 835366"/>
                <a:gd name="connsiteY11" fmla="*/ 588880 h 1045714"/>
                <a:gd name="connsiteX12" fmla="*/ 245818 w 835366"/>
                <a:gd name="connsiteY12" fmla="*/ 653612 h 1045714"/>
                <a:gd name="connsiteX13" fmla="*/ 257364 w 835366"/>
                <a:gd name="connsiteY13" fmla="*/ 588880 h 1045714"/>
                <a:gd name="connsiteX14" fmla="*/ 239123 w 835366"/>
                <a:gd name="connsiteY14" fmla="*/ 526968 h 1045714"/>
                <a:gd name="connsiteX15" fmla="*/ 231362 w 835366"/>
                <a:gd name="connsiteY15" fmla="*/ 588522 h 1045714"/>
                <a:gd name="connsiteX16" fmla="*/ 239123 w 835366"/>
                <a:gd name="connsiteY16" fmla="*/ 526968 h 1045714"/>
                <a:gd name="connsiteX17" fmla="*/ 110183 w 835366"/>
                <a:gd name="connsiteY17" fmla="*/ 517443 h 1045714"/>
                <a:gd name="connsiteX18" fmla="*/ 116533 w 835366"/>
                <a:gd name="connsiteY18" fmla="*/ 528644 h 1045714"/>
                <a:gd name="connsiteX19" fmla="*/ 93250 w 835366"/>
                <a:gd name="connsiteY19" fmla="*/ 613919 h 1045714"/>
                <a:gd name="connsiteX20" fmla="*/ 87958 w 835366"/>
                <a:gd name="connsiteY20" fmla="*/ 599104 h 1045714"/>
                <a:gd name="connsiteX21" fmla="*/ 100306 w 835366"/>
                <a:gd name="connsiteY21" fmla="*/ 525392 h 1045714"/>
                <a:gd name="connsiteX22" fmla="*/ 110183 w 835366"/>
                <a:gd name="connsiteY22" fmla="*/ 517443 h 1045714"/>
                <a:gd name="connsiteX23" fmla="*/ 565049 w 835366"/>
                <a:gd name="connsiteY23" fmla="*/ 84257 h 1045714"/>
                <a:gd name="connsiteX24" fmla="*/ 536522 w 835366"/>
                <a:gd name="connsiteY24" fmla="*/ 87812 h 1045714"/>
                <a:gd name="connsiteX25" fmla="*/ 519244 w 835366"/>
                <a:gd name="connsiteY25" fmla="*/ 91771 h 1045714"/>
                <a:gd name="connsiteX26" fmla="*/ 502686 w 835366"/>
                <a:gd name="connsiteY26" fmla="*/ 97891 h 1045714"/>
                <a:gd name="connsiteX27" fmla="*/ 412336 w 835366"/>
                <a:gd name="connsiteY27" fmla="*/ 155844 h 1045714"/>
                <a:gd name="connsiteX28" fmla="*/ 433934 w 835366"/>
                <a:gd name="connsiteY28" fmla="*/ 206237 h 1045714"/>
                <a:gd name="connsiteX29" fmla="*/ 467770 w 835366"/>
                <a:gd name="connsiteY29" fmla="*/ 158723 h 1045714"/>
                <a:gd name="connsiteX30" fmla="*/ 472090 w 835366"/>
                <a:gd name="connsiteY30" fmla="*/ 160523 h 1045714"/>
                <a:gd name="connsiteX31" fmla="*/ 467050 w 835366"/>
                <a:gd name="connsiteY31" fmla="*/ 191839 h 1045714"/>
                <a:gd name="connsiteX32" fmla="*/ 503406 w 835366"/>
                <a:gd name="connsiteY32" fmla="*/ 169162 h 1045714"/>
                <a:gd name="connsiteX33" fmla="*/ 545881 w 835366"/>
                <a:gd name="connsiteY33" fmla="*/ 158363 h 1045714"/>
                <a:gd name="connsiteX34" fmla="*/ 484328 w 835366"/>
                <a:gd name="connsiteY34" fmla="*/ 210557 h 1045714"/>
                <a:gd name="connsiteX35" fmla="*/ 512765 w 835366"/>
                <a:gd name="connsiteY35" fmla="*/ 194359 h 1045714"/>
                <a:gd name="connsiteX36" fmla="*/ 545521 w 835366"/>
                <a:gd name="connsiteY36" fmla="*/ 187880 h 1045714"/>
                <a:gd name="connsiteX37" fmla="*/ 530403 w 835366"/>
                <a:gd name="connsiteY37" fmla="*/ 206957 h 1045714"/>
                <a:gd name="connsiteX38" fmla="*/ 537602 w 835366"/>
                <a:gd name="connsiteY38" fmla="*/ 216676 h 1045714"/>
                <a:gd name="connsiteX39" fmla="*/ 508446 w 835366"/>
                <a:gd name="connsiteY39" fmla="*/ 231794 h 1045714"/>
                <a:gd name="connsiteX40" fmla="*/ 483608 w 835366"/>
                <a:gd name="connsiteY40" fmla="*/ 255551 h 1045714"/>
                <a:gd name="connsiteX41" fmla="*/ 477489 w 835366"/>
                <a:gd name="connsiteY41" fmla="*/ 262751 h 1045714"/>
                <a:gd name="connsiteX42" fmla="*/ 331705 w 835366"/>
                <a:gd name="connsiteY42" fmla="*/ 290107 h 1045714"/>
                <a:gd name="connsiteX43" fmla="*/ 309388 w 835366"/>
                <a:gd name="connsiteY43" fmla="*/ 283268 h 1045714"/>
                <a:gd name="connsiteX44" fmla="*/ 284190 w 835366"/>
                <a:gd name="connsiteY44" fmla="*/ 271030 h 1045714"/>
                <a:gd name="connsiteX45" fmla="*/ 275551 w 835366"/>
                <a:gd name="connsiteY45" fmla="*/ 267790 h 1045714"/>
                <a:gd name="connsiteX46" fmla="*/ 253953 w 835366"/>
                <a:gd name="connsiteY46" fmla="*/ 268870 h 1045714"/>
                <a:gd name="connsiteX47" fmla="*/ 236675 w 835366"/>
                <a:gd name="connsiteY47" fmla="*/ 268870 h 1045714"/>
                <a:gd name="connsiteX48" fmla="*/ 307228 w 835366"/>
                <a:gd name="connsiteY48" fmla="*/ 241153 h 1045714"/>
                <a:gd name="connsiteX49" fmla="*/ 311547 w 835366"/>
                <a:gd name="connsiteY49" fmla="*/ 220276 h 1045714"/>
                <a:gd name="connsiteX50" fmla="*/ 334585 w 835366"/>
                <a:gd name="connsiteY50" fmla="*/ 223155 h 1045714"/>
                <a:gd name="connsiteX51" fmla="*/ 324146 w 835366"/>
                <a:gd name="connsiteY51" fmla="*/ 178881 h 1045714"/>
                <a:gd name="connsiteX52" fmla="*/ 311187 w 835366"/>
                <a:gd name="connsiteY52" fmla="*/ 181760 h 1045714"/>
                <a:gd name="connsiteX53" fmla="*/ 241715 w 835366"/>
                <a:gd name="connsiteY53" fmla="*/ 189679 h 1045714"/>
                <a:gd name="connsiteX54" fmla="*/ 222277 w 835366"/>
                <a:gd name="connsiteY54" fmla="*/ 190039 h 1045714"/>
                <a:gd name="connsiteX55" fmla="*/ 155324 w 835366"/>
                <a:gd name="connsiteY55" fmla="*/ 208037 h 1045714"/>
                <a:gd name="connsiteX56" fmla="*/ 104930 w 835366"/>
                <a:gd name="connsiteY56" fmla="*/ 244753 h 1045714"/>
                <a:gd name="connsiteX57" fmla="*/ 60655 w 835366"/>
                <a:gd name="connsiteY57" fmla="*/ 334742 h 1045714"/>
                <a:gd name="connsiteX58" fmla="*/ 45176 w 835366"/>
                <a:gd name="connsiteY58" fmla="*/ 414652 h 1045714"/>
                <a:gd name="connsiteX59" fmla="*/ 43377 w 835366"/>
                <a:gd name="connsiteY59" fmla="*/ 526958 h 1045714"/>
                <a:gd name="connsiteX60" fmla="*/ 59575 w 835366"/>
                <a:gd name="connsiteY60" fmla="*/ 606149 h 1045714"/>
                <a:gd name="connsiteX61" fmla="*/ 107809 w 835366"/>
                <a:gd name="connsiteY61" fmla="*/ 747972 h 1045714"/>
                <a:gd name="connsiteX62" fmla="*/ 282031 w 835366"/>
                <a:gd name="connsiteY62" fmla="*/ 941628 h 1045714"/>
                <a:gd name="connsiteX63" fmla="*/ 338904 w 835366"/>
                <a:gd name="connsiteY63" fmla="*/ 965745 h 1045714"/>
                <a:gd name="connsiteX64" fmla="*/ 275911 w 835366"/>
                <a:gd name="connsiteY64" fmla="*/ 876476 h 1045714"/>
                <a:gd name="connsiteX65" fmla="*/ 306148 w 835366"/>
                <a:gd name="connsiteY65" fmla="*/ 896994 h 1045714"/>
                <a:gd name="connsiteX66" fmla="*/ 399378 w 835366"/>
                <a:gd name="connsiteY66" fmla="*/ 963226 h 1045714"/>
                <a:gd name="connsiteX67" fmla="*/ 426735 w 835366"/>
                <a:gd name="connsiteY67" fmla="*/ 975104 h 1045714"/>
                <a:gd name="connsiteX68" fmla="*/ 519244 w 835366"/>
                <a:gd name="connsiteY68" fmla="*/ 971145 h 1045714"/>
                <a:gd name="connsiteX69" fmla="*/ 601315 w 835366"/>
                <a:gd name="connsiteY69" fmla="*/ 942708 h 1045714"/>
                <a:gd name="connsiteX70" fmla="*/ 616434 w 835366"/>
                <a:gd name="connsiteY70" fmla="*/ 931549 h 1045714"/>
                <a:gd name="connsiteX71" fmla="*/ 645230 w 835366"/>
                <a:gd name="connsiteY71" fmla="*/ 879716 h 1045714"/>
                <a:gd name="connsiteX72" fmla="*/ 661069 w 835366"/>
                <a:gd name="connsiteY72" fmla="*/ 813124 h 1045714"/>
                <a:gd name="connsiteX73" fmla="*/ 663228 w 835366"/>
                <a:gd name="connsiteY73" fmla="*/ 777128 h 1045714"/>
                <a:gd name="connsiteX74" fmla="*/ 671867 w 835366"/>
                <a:gd name="connsiteY74" fmla="*/ 786487 h 1045714"/>
                <a:gd name="connsiteX75" fmla="*/ 680147 w 835366"/>
                <a:gd name="connsiteY75" fmla="*/ 866757 h 1045714"/>
                <a:gd name="connsiteX76" fmla="*/ 650990 w 835366"/>
                <a:gd name="connsiteY76" fmla="*/ 927230 h 1045714"/>
                <a:gd name="connsiteX77" fmla="*/ 645590 w 835366"/>
                <a:gd name="connsiteY77" fmla="*/ 938749 h 1045714"/>
                <a:gd name="connsiteX78" fmla="*/ 673667 w 835366"/>
                <a:gd name="connsiteY78" fmla="*/ 930470 h 1045714"/>
                <a:gd name="connsiteX79" fmla="*/ 699224 w 835366"/>
                <a:gd name="connsiteY79" fmla="*/ 908872 h 1045714"/>
                <a:gd name="connsiteX80" fmla="*/ 757538 w 835366"/>
                <a:gd name="connsiteY80" fmla="*/ 828602 h 1045714"/>
                <a:gd name="connsiteX81" fmla="*/ 788495 w 835366"/>
                <a:gd name="connsiteY81" fmla="*/ 666262 h 1045714"/>
                <a:gd name="connsiteX82" fmla="*/ 779496 w 835366"/>
                <a:gd name="connsiteY82" fmla="*/ 490243 h 1045714"/>
                <a:gd name="connsiteX83" fmla="*/ 739180 w 835366"/>
                <a:gd name="connsiteY83" fmla="*/ 333302 h 1045714"/>
                <a:gd name="connsiteX84" fmla="*/ 665748 w 835366"/>
                <a:gd name="connsiteY84" fmla="*/ 169162 h 1045714"/>
                <a:gd name="connsiteX85" fmla="*/ 612474 w 835366"/>
                <a:gd name="connsiteY85" fmla="*/ 110129 h 1045714"/>
                <a:gd name="connsiteX86" fmla="*/ 590876 w 835366"/>
                <a:gd name="connsiteY86" fmla="*/ 96091 h 1045714"/>
                <a:gd name="connsiteX87" fmla="*/ 565049 w 835366"/>
                <a:gd name="connsiteY87" fmla="*/ 84257 h 1045714"/>
                <a:gd name="connsiteX88" fmla="*/ 390739 w 835366"/>
                <a:gd name="connsiteY88" fmla="*/ 21220 h 1045714"/>
                <a:gd name="connsiteX89" fmla="*/ 374900 w 835366"/>
                <a:gd name="connsiteY89" fmla="*/ 258071 h 1045714"/>
                <a:gd name="connsiteX90" fmla="*/ 410176 w 835366"/>
                <a:gd name="connsiteY90" fmla="*/ 254832 h 1045714"/>
                <a:gd name="connsiteX91" fmla="*/ 383899 w 835366"/>
                <a:gd name="connsiteY91" fmla="*/ 195799 h 1045714"/>
                <a:gd name="connsiteX92" fmla="*/ 378860 w 835366"/>
                <a:gd name="connsiteY92" fmla="*/ 147565 h 1045714"/>
                <a:gd name="connsiteX93" fmla="*/ 405137 w 835366"/>
                <a:gd name="connsiteY93" fmla="*/ 69094 h 1045714"/>
                <a:gd name="connsiteX94" fmla="*/ 412336 w 835366"/>
                <a:gd name="connsiteY94" fmla="*/ 36698 h 1045714"/>
                <a:gd name="connsiteX95" fmla="*/ 390739 w 835366"/>
                <a:gd name="connsiteY95" fmla="*/ 21220 h 1045714"/>
                <a:gd name="connsiteX96" fmla="*/ 390064 w 835366"/>
                <a:gd name="connsiteY96" fmla="*/ 73 h 1045714"/>
                <a:gd name="connsiteX97" fmla="*/ 402617 w 835366"/>
                <a:gd name="connsiteY97" fmla="*/ 10781 h 1045714"/>
                <a:gd name="connsiteX98" fmla="*/ 440413 w 835366"/>
                <a:gd name="connsiteY98" fmla="*/ 47137 h 1045714"/>
                <a:gd name="connsiteX99" fmla="*/ 432854 w 835366"/>
                <a:gd name="connsiteY99" fmla="*/ 79533 h 1045714"/>
                <a:gd name="connsiteX100" fmla="*/ 421335 w 835366"/>
                <a:gd name="connsiteY100" fmla="*/ 108329 h 1045714"/>
                <a:gd name="connsiteX101" fmla="*/ 467410 w 835366"/>
                <a:gd name="connsiteY101" fmla="*/ 75573 h 1045714"/>
                <a:gd name="connsiteX102" fmla="*/ 613554 w 835366"/>
                <a:gd name="connsiteY102" fmla="*/ 56496 h 1045714"/>
                <a:gd name="connsiteX103" fmla="*/ 668628 w 835366"/>
                <a:gd name="connsiteY103" fmla="*/ 91411 h 1045714"/>
                <a:gd name="connsiteX104" fmla="*/ 693825 w 835366"/>
                <a:gd name="connsiteY104" fmla="*/ 118408 h 1045714"/>
                <a:gd name="connsiteX105" fmla="*/ 761138 w 835366"/>
                <a:gd name="connsiteY105" fmla="*/ 248352 h 1045714"/>
                <a:gd name="connsiteX106" fmla="*/ 780575 w 835366"/>
                <a:gd name="connsiteY106" fmla="*/ 296227 h 1045714"/>
                <a:gd name="connsiteX107" fmla="*/ 789214 w 835366"/>
                <a:gd name="connsiteY107" fmla="*/ 338701 h 1045714"/>
                <a:gd name="connsiteX108" fmla="*/ 799293 w 835366"/>
                <a:gd name="connsiteY108" fmla="*/ 389095 h 1045714"/>
                <a:gd name="connsiteX109" fmla="*/ 835289 w 835366"/>
                <a:gd name="connsiteY109" fmla="*/ 658703 h 1045714"/>
                <a:gd name="connsiteX110" fmla="*/ 794614 w 835366"/>
                <a:gd name="connsiteY110" fmla="*/ 865317 h 1045714"/>
                <a:gd name="connsiteX111" fmla="*/ 730181 w 835366"/>
                <a:gd name="connsiteY111" fmla="*/ 943788 h 1045714"/>
                <a:gd name="connsiteX112" fmla="*/ 703904 w 835366"/>
                <a:gd name="connsiteY112" fmla="*/ 966825 h 1045714"/>
                <a:gd name="connsiteX113" fmla="*/ 671508 w 835366"/>
                <a:gd name="connsiteY113" fmla="*/ 983383 h 1045714"/>
                <a:gd name="connsiteX114" fmla="*/ 625793 w 835366"/>
                <a:gd name="connsiteY114" fmla="*/ 983743 h 1045714"/>
                <a:gd name="connsiteX115" fmla="*/ 549841 w 835366"/>
                <a:gd name="connsiteY115" fmla="*/ 1005340 h 1045714"/>
                <a:gd name="connsiteX116" fmla="*/ 482888 w 835366"/>
                <a:gd name="connsiteY116" fmla="*/ 1031977 h 1045714"/>
                <a:gd name="connsiteX117" fmla="*/ 444013 w 835366"/>
                <a:gd name="connsiteY117" fmla="*/ 1039896 h 1045714"/>
                <a:gd name="connsiteX118" fmla="*/ 347183 w 835366"/>
                <a:gd name="connsiteY118" fmla="*/ 1035577 h 1045714"/>
                <a:gd name="connsiteX119" fmla="*/ 188441 w 835366"/>
                <a:gd name="connsiteY119" fmla="*/ 940908 h 1045714"/>
                <a:gd name="connsiteX120" fmla="*/ 22499 w 835366"/>
                <a:gd name="connsiteY120" fmla="*/ 654383 h 1045714"/>
                <a:gd name="connsiteX121" fmla="*/ 541 w 835366"/>
                <a:gd name="connsiteY121" fmla="*/ 502121 h 1045714"/>
                <a:gd name="connsiteX122" fmla="*/ 27898 w 835366"/>
                <a:gd name="connsiteY122" fmla="*/ 304146 h 1045714"/>
                <a:gd name="connsiteX123" fmla="*/ 54535 w 835366"/>
                <a:gd name="connsiteY123" fmla="*/ 246913 h 1045714"/>
                <a:gd name="connsiteX124" fmla="*/ 70374 w 835366"/>
                <a:gd name="connsiteY124" fmla="*/ 224235 h 1045714"/>
                <a:gd name="connsiteX125" fmla="*/ 141646 w 835366"/>
                <a:gd name="connsiteY125" fmla="*/ 170242 h 1045714"/>
                <a:gd name="connsiteX126" fmla="*/ 217597 w 835366"/>
                <a:gd name="connsiteY126" fmla="*/ 148644 h 1045714"/>
                <a:gd name="connsiteX127" fmla="*/ 244954 w 835366"/>
                <a:gd name="connsiteY127" fmla="*/ 148285 h 1045714"/>
                <a:gd name="connsiteX128" fmla="*/ 325586 w 835366"/>
                <a:gd name="connsiteY128" fmla="*/ 150444 h 1045714"/>
                <a:gd name="connsiteX129" fmla="*/ 333145 w 835366"/>
                <a:gd name="connsiteY129" fmla="*/ 99330 h 1045714"/>
                <a:gd name="connsiteX130" fmla="*/ 369141 w 835366"/>
                <a:gd name="connsiteY130" fmla="*/ 16541 h 1045714"/>
                <a:gd name="connsiteX131" fmla="*/ 376700 w 835366"/>
                <a:gd name="connsiteY131" fmla="*/ 7182 h 1045714"/>
                <a:gd name="connsiteX132" fmla="*/ 390064 w 835366"/>
                <a:gd name="connsiteY132" fmla="*/ 73 h 104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3" name="Freeform 12">
              <a:extLst>
                <a:ext uri="{FF2B5EF4-FFF2-40B4-BE49-F238E27FC236}">
                  <a16:creationId xmlns="" xmlns:a16="http://schemas.microsoft.com/office/drawing/2014/main" id="{ED907F0C-345D-5D40-8772-4FE703FE92CC}"/>
                </a:ext>
              </a:extLst>
            </p:cNvPr>
            <p:cNvSpPr>
              <a:spLocks noChangeArrowheads="1"/>
            </p:cNvSpPr>
            <p:nvPr/>
          </p:nvSpPr>
          <p:spPr bwMode="auto">
            <a:xfrm rot="548749">
              <a:off x="11520027" y="5523136"/>
              <a:ext cx="671928" cy="1335177"/>
            </a:xfrm>
            <a:custGeom>
              <a:avLst/>
              <a:gdLst>
                <a:gd name="connsiteX0" fmla="*/ 505143 w 741236"/>
                <a:gd name="connsiteY0" fmla="*/ 1211689 h 1470760"/>
                <a:gd name="connsiteX1" fmla="*/ 504050 w 741236"/>
                <a:gd name="connsiteY1" fmla="*/ 1258951 h 1470760"/>
                <a:gd name="connsiteX2" fmla="*/ 505143 w 741236"/>
                <a:gd name="connsiteY2" fmla="*/ 1211689 h 1470760"/>
                <a:gd name="connsiteX3" fmla="*/ 527835 w 741236"/>
                <a:gd name="connsiteY3" fmla="*/ 1151364 h 1470760"/>
                <a:gd name="connsiteX4" fmla="*/ 544020 w 741236"/>
                <a:gd name="connsiteY4" fmla="*/ 1165508 h 1470760"/>
                <a:gd name="connsiteX5" fmla="*/ 549170 w 741236"/>
                <a:gd name="connsiteY5" fmla="*/ 1220633 h 1470760"/>
                <a:gd name="connsiteX6" fmla="*/ 531514 w 741236"/>
                <a:gd name="connsiteY6" fmla="*/ 1234777 h 1470760"/>
                <a:gd name="connsiteX7" fmla="*/ 527835 w 741236"/>
                <a:gd name="connsiteY7" fmla="*/ 1151364 h 1470760"/>
                <a:gd name="connsiteX8" fmla="*/ 605137 w 741236"/>
                <a:gd name="connsiteY8" fmla="*/ 974214 h 1470760"/>
                <a:gd name="connsiteX9" fmla="*/ 615004 w 741236"/>
                <a:gd name="connsiteY9" fmla="*/ 996944 h 1470760"/>
                <a:gd name="connsiteX10" fmla="*/ 596000 w 741236"/>
                <a:gd name="connsiteY10" fmla="*/ 1024003 h 1470760"/>
                <a:gd name="connsiteX11" fmla="*/ 578457 w 741236"/>
                <a:gd name="connsiteY11" fmla="*/ 1012097 h 1470760"/>
                <a:gd name="connsiteX12" fmla="*/ 576265 w 741236"/>
                <a:gd name="connsiteY12" fmla="*/ 985759 h 1470760"/>
                <a:gd name="connsiteX13" fmla="*/ 586132 w 741236"/>
                <a:gd name="connsiteY13" fmla="*/ 976379 h 1470760"/>
                <a:gd name="connsiteX14" fmla="*/ 605137 w 741236"/>
                <a:gd name="connsiteY14" fmla="*/ 974214 h 1470760"/>
                <a:gd name="connsiteX15" fmla="*/ 598312 w 741236"/>
                <a:gd name="connsiteY15" fmla="*/ 893790 h 1470760"/>
                <a:gd name="connsiteX16" fmla="*/ 616215 w 741236"/>
                <a:gd name="connsiteY16" fmla="*/ 928834 h 1470760"/>
                <a:gd name="connsiteX17" fmla="*/ 594658 w 741236"/>
                <a:gd name="connsiteY17" fmla="*/ 932465 h 1470760"/>
                <a:gd name="connsiteX18" fmla="*/ 570543 w 741236"/>
                <a:gd name="connsiteY18" fmla="*/ 894698 h 1470760"/>
                <a:gd name="connsiteX19" fmla="*/ 598312 w 741236"/>
                <a:gd name="connsiteY19" fmla="*/ 893790 h 1470760"/>
                <a:gd name="connsiteX20" fmla="*/ 564193 w 741236"/>
                <a:gd name="connsiteY20" fmla="*/ 837601 h 1470760"/>
                <a:gd name="connsiteX21" fmla="*/ 586952 w 741236"/>
                <a:gd name="connsiteY21" fmla="*/ 837965 h 1470760"/>
                <a:gd name="connsiteX22" fmla="*/ 606510 w 741236"/>
                <a:gd name="connsiteY22" fmla="*/ 868888 h 1470760"/>
                <a:gd name="connsiteX23" fmla="*/ 595486 w 741236"/>
                <a:gd name="connsiteY23" fmla="*/ 878347 h 1470760"/>
                <a:gd name="connsiteX24" fmla="*/ 564193 w 741236"/>
                <a:gd name="connsiteY24" fmla="*/ 837601 h 1470760"/>
                <a:gd name="connsiteX25" fmla="*/ 547771 w 741236"/>
                <a:gd name="connsiteY25" fmla="*/ 778660 h 1470760"/>
                <a:gd name="connsiteX26" fmla="*/ 608238 w 741236"/>
                <a:gd name="connsiteY26" fmla="*/ 787622 h 1470760"/>
                <a:gd name="connsiteX27" fmla="*/ 619395 w 741236"/>
                <a:gd name="connsiteY27" fmla="*/ 796583 h 1470760"/>
                <a:gd name="connsiteX28" fmla="*/ 607878 w 741236"/>
                <a:gd name="connsiteY28" fmla="*/ 804828 h 1470760"/>
                <a:gd name="connsiteX29" fmla="*/ 530855 w 741236"/>
                <a:gd name="connsiteY29" fmla="*/ 787622 h 1470760"/>
                <a:gd name="connsiteX30" fmla="*/ 531215 w 741236"/>
                <a:gd name="connsiteY30" fmla="*/ 781170 h 1470760"/>
                <a:gd name="connsiteX31" fmla="*/ 547771 w 741236"/>
                <a:gd name="connsiteY31" fmla="*/ 778660 h 1470760"/>
                <a:gd name="connsiteX32" fmla="*/ 210633 w 741236"/>
                <a:gd name="connsiteY32" fmla="*/ 58631 h 1470760"/>
                <a:gd name="connsiteX33" fmla="*/ 198390 w 741236"/>
                <a:gd name="connsiteY33" fmla="*/ 73383 h 1470760"/>
                <a:gd name="connsiteX34" fmla="*/ 123489 w 741236"/>
                <a:gd name="connsiteY34" fmla="*/ 134911 h 1470760"/>
                <a:gd name="connsiteX35" fmla="*/ 61552 w 741236"/>
                <a:gd name="connsiteY35" fmla="*/ 146785 h 1470760"/>
                <a:gd name="connsiteX36" fmla="*/ 47509 w 741236"/>
                <a:gd name="connsiteY36" fmla="*/ 146785 h 1470760"/>
                <a:gd name="connsiteX37" fmla="*/ 51830 w 741236"/>
                <a:gd name="connsiteY37" fmla="*/ 154701 h 1470760"/>
                <a:gd name="connsiteX38" fmla="*/ 116287 w 741236"/>
                <a:gd name="connsiteY38" fmla="*/ 252210 h 1470760"/>
                <a:gd name="connsiteX39" fmla="*/ 114847 w 741236"/>
                <a:gd name="connsiteY39" fmla="*/ 308701 h 1470760"/>
                <a:gd name="connsiteX40" fmla="*/ 86759 w 741236"/>
                <a:gd name="connsiteY40" fmla="*/ 341804 h 1470760"/>
                <a:gd name="connsiteX41" fmla="*/ 57951 w 741236"/>
                <a:gd name="connsiteY41" fmla="*/ 396495 h 1470760"/>
                <a:gd name="connsiteX42" fmla="*/ 60472 w 741236"/>
                <a:gd name="connsiteY42" fmla="*/ 424561 h 1470760"/>
                <a:gd name="connsiteX43" fmla="*/ 103684 w 741236"/>
                <a:gd name="connsiteY43" fmla="*/ 391818 h 1470760"/>
                <a:gd name="connsiteX44" fmla="*/ 119888 w 741236"/>
                <a:gd name="connsiteY44" fmla="*/ 377515 h 1470760"/>
                <a:gd name="connsiteX45" fmla="*/ 137125 w 741236"/>
                <a:gd name="connsiteY45" fmla="*/ 386366 h 1470760"/>
                <a:gd name="connsiteX46" fmla="*/ 139334 w 741236"/>
                <a:gd name="connsiteY46" fmla="*/ 387500 h 1470760"/>
                <a:gd name="connsiteX47" fmla="*/ 150137 w 741236"/>
                <a:gd name="connsiteY47" fmla="*/ 406210 h 1470760"/>
                <a:gd name="connsiteX48" fmla="*/ 160580 w 741236"/>
                <a:gd name="connsiteY48" fmla="*/ 430677 h 1470760"/>
                <a:gd name="connsiteX49" fmla="*/ 173183 w 741236"/>
                <a:gd name="connsiteY49" fmla="*/ 401892 h 1470760"/>
                <a:gd name="connsiteX50" fmla="*/ 207392 w 741236"/>
                <a:gd name="connsiteY50" fmla="*/ 390378 h 1470760"/>
                <a:gd name="connsiteX51" fmla="*/ 217115 w 741236"/>
                <a:gd name="connsiteY51" fmla="*/ 396855 h 1470760"/>
                <a:gd name="connsiteX52" fmla="*/ 245923 w 741236"/>
                <a:gd name="connsiteY52" fmla="*/ 408729 h 1470760"/>
                <a:gd name="connsiteX53" fmla="*/ 272570 w 741236"/>
                <a:gd name="connsiteY53" fmla="*/ 392178 h 1470760"/>
                <a:gd name="connsiteX54" fmla="*/ 283373 w 741236"/>
                <a:gd name="connsiteY54" fmla="*/ 375986 h 1470760"/>
                <a:gd name="connsiteX55" fmla="*/ 301018 w 741236"/>
                <a:gd name="connsiteY55" fmla="*/ 390378 h 1470760"/>
                <a:gd name="connsiteX56" fmla="*/ 267169 w 741236"/>
                <a:gd name="connsiteY56" fmla="*/ 445790 h 1470760"/>
                <a:gd name="connsiteX57" fmla="*/ 216035 w 741236"/>
                <a:gd name="connsiteY57" fmla="*/ 432477 h 1470760"/>
                <a:gd name="connsiteX58" fmla="*/ 199470 w 741236"/>
                <a:gd name="connsiteY58" fmla="*/ 423481 h 1470760"/>
                <a:gd name="connsiteX59" fmla="*/ 195149 w 741236"/>
                <a:gd name="connsiteY59" fmla="*/ 450467 h 1470760"/>
                <a:gd name="connsiteX60" fmla="*/ 187947 w 741236"/>
                <a:gd name="connsiteY60" fmla="*/ 478892 h 1470760"/>
                <a:gd name="connsiteX61" fmla="*/ 147976 w 741236"/>
                <a:gd name="connsiteY61" fmla="*/ 485729 h 1470760"/>
                <a:gd name="connsiteX62" fmla="*/ 135733 w 741236"/>
                <a:gd name="connsiteY62" fmla="*/ 465939 h 1470760"/>
                <a:gd name="connsiteX63" fmla="*/ 117368 w 741236"/>
                <a:gd name="connsiteY63" fmla="*/ 418084 h 1470760"/>
                <a:gd name="connsiteX64" fmla="*/ 113407 w 741236"/>
                <a:gd name="connsiteY64" fmla="*/ 421322 h 1470760"/>
                <a:gd name="connsiteX65" fmla="*/ 111246 w 741236"/>
                <a:gd name="connsiteY65" fmla="*/ 424561 h 1470760"/>
                <a:gd name="connsiteX66" fmla="*/ 108725 w 741236"/>
                <a:gd name="connsiteY66" fmla="*/ 513434 h 1470760"/>
                <a:gd name="connsiteX67" fmla="*/ 115927 w 741236"/>
                <a:gd name="connsiteY67" fmla="*/ 538261 h 1470760"/>
                <a:gd name="connsiteX68" fmla="*/ 140414 w 741236"/>
                <a:gd name="connsiteY68" fmla="*/ 580000 h 1470760"/>
                <a:gd name="connsiteX69" fmla="*/ 205592 w 741236"/>
                <a:gd name="connsiteY69" fmla="*/ 666355 h 1470760"/>
                <a:gd name="connsiteX70" fmla="*/ 222877 w 741236"/>
                <a:gd name="connsiteY70" fmla="*/ 699817 h 1470760"/>
                <a:gd name="connsiteX71" fmla="*/ 227558 w 741236"/>
                <a:gd name="connsiteY71" fmla="*/ 859574 h 1470760"/>
                <a:gd name="connsiteX72" fmla="*/ 146896 w 741236"/>
                <a:gd name="connsiteY72" fmla="*/ 976513 h 1470760"/>
                <a:gd name="connsiteX73" fmla="*/ 69114 w 741236"/>
                <a:gd name="connsiteY73" fmla="*/ 1094532 h 1470760"/>
                <a:gd name="connsiteX74" fmla="*/ 71995 w 741236"/>
                <a:gd name="connsiteY74" fmla="*/ 1262565 h 1470760"/>
                <a:gd name="connsiteX75" fmla="*/ 206672 w 741236"/>
                <a:gd name="connsiteY75" fmla="*/ 1407210 h 1470760"/>
                <a:gd name="connsiteX76" fmla="*/ 358994 w 741236"/>
                <a:gd name="connsiteY76" fmla="*/ 1434555 h 1470760"/>
                <a:gd name="connsiteX77" fmla="*/ 504835 w 741236"/>
                <a:gd name="connsiteY77" fmla="*/ 1371948 h 1470760"/>
                <a:gd name="connsiteX78" fmla="*/ 604222 w 741236"/>
                <a:gd name="connsiteY78" fmla="*/ 1265803 h 1470760"/>
                <a:gd name="connsiteX79" fmla="*/ 650315 w 741236"/>
                <a:gd name="connsiteY79" fmla="*/ 1160737 h 1470760"/>
                <a:gd name="connsiteX80" fmla="*/ 675882 w 741236"/>
                <a:gd name="connsiteY80" fmla="*/ 1075822 h 1470760"/>
                <a:gd name="connsiteX81" fmla="*/ 693166 w 741236"/>
                <a:gd name="connsiteY81" fmla="*/ 765663 h 1470760"/>
                <a:gd name="connsiteX82" fmla="*/ 666159 w 741236"/>
                <a:gd name="connsiteY82" fmla="*/ 628574 h 1470760"/>
                <a:gd name="connsiteX83" fmla="*/ 628709 w 741236"/>
                <a:gd name="connsiteY83" fmla="*/ 535023 h 1470760"/>
                <a:gd name="connsiteX84" fmla="*/ 567492 w 741236"/>
                <a:gd name="connsiteY84" fmla="*/ 431757 h 1470760"/>
                <a:gd name="connsiteX85" fmla="*/ 508076 w 741236"/>
                <a:gd name="connsiteY85" fmla="*/ 360154 h 1470760"/>
                <a:gd name="connsiteX86" fmla="*/ 408688 w 741236"/>
                <a:gd name="connsiteY86" fmla="*/ 258687 h 1470760"/>
                <a:gd name="connsiteX87" fmla="*/ 373038 w 741236"/>
                <a:gd name="connsiteY87" fmla="*/ 260846 h 1470760"/>
                <a:gd name="connsiteX88" fmla="*/ 387082 w 741236"/>
                <a:gd name="connsiteY88" fmla="*/ 268042 h 1470760"/>
                <a:gd name="connsiteX89" fmla="*/ 407968 w 741236"/>
                <a:gd name="connsiteY89" fmla="*/ 302944 h 1470760"/>
                <a:gd name="connsiteX90" fmla="*/ 363315 w 741236"/>
                <a:gd name="connsiteY90" fmla="*/ 355117 h 1470760"/>
                <a:gd name="connsiteX91" fmla="*/ 346031 w 741236"/>
                <a:gd name="connsiteY91" fmla="*/ 368790 h 1470760"/>
                <a:gd name="connsiteX92" fmla="*/ 330186 w 741236"/>
                <a:gd name="connsiteY92" fmla="*/ 393257 h 1470760"/>
                <a:gd name="connsiteX93" fmla="*/ 316502 w 741236"/>
                <a:gd name="connsiteY93" fmla="*/ 396495 h 1470760"/>
                <a:gd name="connsiteX94" fmla="*/ 310381 w 741236"/>
                <a:gd name="connsiteY94" fmla="*/ 383542 h 1470760"/>
                <a:gd name="connsiteX95" fmla="*/ 316142 w 741236"/>
                <a:gd name="connsiteY95" fmla="*/ 354397 h 1470760"/>
                <a:gd name="connsiteX96" fmla="*/ 346751 w 741236"/>
                <a:gd name="connsiteY96" fmla="*/ 328491 h 1470760"/>
                <a:gd name="connsiteX97" fmla="*/ 360434 w 741236"/>
                <a:gd name="connsiteY97" fmla="*/ 325972 h 1470760"/>
                <a:gd name="connsiteX98" fmla="*/ 370157 w 741236"/>
                <a:gd name="connsiteY98" fmla="*/ 289631 h 1470760"/>
                <a:gd name="connsiteX99" fmla="*/ 346751 w 741236"/>
                <a:gd name="connsiteY99" fmla="*/ 271640 h 1470760"/>
                <a:gd name="connsiteX100" fmla="*/ 337748 w 741236"/>
                <a:gd name="connsiteY100" fmla="*/ 255449 h 1470760"/>
                <a:gd name="connsiteX101" fmla="*/ 349992 w 741236"/>
                <a:gd name="connsiteY101" fmla="*/ 245374 h 1470760"/>
                <a:gd name="connsiteX102" fmla="*/ 389603 w 741236"/>
                <a:gd name="connsiteY102" fmla="*/ 221986 h 1470760"/>
                <a:gd name="connsiteX103" fmla="*/ 388162 w 741236"/>
                <a:gd name="connsiteY103" fmla="*/ 217309 h 1470760"/>
                <a:gd name="connsiteX104" fmla="*/ 302459 w 741236"/>
                <a:gd name="connsiteY104" fmla="*/ 184206 h 1470760"/>
                <a:gd name="connsiteX105" fmla="*/ 271670 w 741236"/>
                <a:gd name="connsiteY105" fmla="*/ 181417 h 1470760"/>
                <a:gd name="connsiteX106" fmla="*/ 267772 w 741236"/>
                <a:gd name="connsiteY106" fmla="*/ 176622 h 1470760"/>
                <a:gd name="connsiteX107" fmla="*/ 254925 w 741236"/>
                <a:gd name="connsiteY107" fmla="*/ 160818 h 1470760"/>
                <a:gd name="connsiteX108" fmla="*/ 219636 w 741236"/>
                <a:gd name="connsiteY108" fmla="*/ 68706 h 1470760"/>
                <a:gd name="connsiteX109" fmla="*/ 210633 w 741236"/>
                <a:gd name="connsiteY109" fmla="*/ 58631 h 1470760"/>
                <a:gd name="connsiteX110" fmla="*/ 187857 w 741236"/>
                <a:gd name="connsiteY110" fmla="*/ 17972 h 1470760"/>
                <a:gd name="connsiteX111" fmla="*/ 165621 w 741236"/>
                <a:gd name="connsiteY111" fmla="*/ 21570 h 1470760"/>
                <a:gd name="connsiteX112" fmla="*/ 127450 w 741236"/>
                <a:gd name="connsiteY112" fmla="*/ 38122 h 1470760"/>
                <a:gd name="connsiteX113" fmla="*/ 30584 w 741236"/>
                <a:gd name="connsiteY113" fmla="*/ 98570 h 1470760"/>
                <a:gd name="connsiteX114" fmla="*/ 19421 w 741236"/>
                <a:gd name="connsiteY114" fmla="*/ 119440 h 1470760"/>
                <a:gd name="connsiteX115" fmla="*/ 56151 w 741236"/>
                <a:gd name="connsiteY115" fmla="*/ 115841 h 1470760"/>
                <a:gd name="connsiteX116" fmla="*/ 111966 w 741236"/>
                <a:gd name="connsiteY116" fmla="*/ 93893 h 1470760"/>
                <a:gd name="connsiteX117" fmla="*/ 168862 w 741236"/>
                <a:gd name="connsiteY117" fmla="*/ 54673 h 1470760"/>
                <a:gd name="connsiteX118" fmla="*/ 201991 w 741236"/>
                <a:gd name="connsiteY118" fmla="*/ 39201 h 1470760"/>
                <a:gd name="connsiteX119" fmla="*/ 187857 w 741236"/>
                <a:gd name="connsiteY119" fmla="*/ 17972 h 1470760"/>
                <a:gd name="connsiteX120" fmla="*/ 160940 w 741236"/>
                <a:gd name="connsiteY120" fmla="*/ 2141 h 1470760"/>
                <a:gd name="connsiteX121" fmla="*/ 209553 w 741236"/>
                <a:gd name="connsiteY121" fmla="*/ 18692 h 1470760"/>
                <a:gd name="connsiteX122" fmla="*/ 259607 w 741236"/>
                <a:gd name="connsiteY122" fmla="*/ 96771 h 1470760"/>
                <a:gd name="connsiteX123" fmla="*/ 289495 w 741236"/>
                <a:gd name="connsiteY123" fmla="*/ 141748 h 1470760"/>
                <a:gd name="connsiteX124" fmla="*/ 348551 w 741236"/>
                <a:gd name="connsiteY124" fmla="*/ 155061 h 1470760"/>
                <a:gd name="connsiteX125" fmla="*/ 366556 w 741236"/>
                <a:gd name="connsiteY125" fmla="*/ 162977 h 1470760"/>
                <a:gd name="connsiteX126" fmla="*/ 411569 w 741236"/>
                <a:gd name="connsiteY126" fmla="*/ 196080 h 1470760"/>
                <a:gd name="connsiteX127" fmla="*/ 455861 w 741236"/>
                <a:gd name="connsiteY127" fmla="*/ 237098 h 1470760"/>
                <a:gd name="connsiteX128" fmla="*/ 545166 w 741236"/>
                <a:gd name="connsiteY128" fmla="*/ 329570 h 1470760"/>
                <a:gd name="connsiteX129" fmla="*/ 609623 w 741236"/>
                <a:gd name="connsiteY129" fmla="*/ 407290 h 1470760"/>
                <a:gd name="connsiteX130" fmla="*/ 688125 w 741236"/>
                <a:gd name="connsiteY130" fmla="*/ 551215 h 1470760"/>
                <a:gd name="connsiteX131" fmla="*/ 725215 w 741236"/>
                <a:gd name="connsiteY131" fmla="*/ 655201 h 1470760"/>
                <a:gd name="connsiteX132" fmla="*/ 739619 w 741236"/>
                <a:gd name="connsiteY132" fmla="*/ 827911 h 1470760"/>
                <a:gd name="connsiteX133" fmla="*/ 727016 w 741236"/>
                <a:gd name="connsiteY133" fmla="*/ 1019691 h 1470760"/>
                <a:gd name="connsiteX134" fmla="*/ 676962 w 741236"/>
                <a:gd name="connsiteY134" fmla="*/ 1211831 h 1470760"/>
                <a:gd name="connsiteX135" fmla="*/ 628349 w 741236"/>
                <a:gd name="connsiteY135" fmla="*/ 1302504 h 1470760"/>
                <a:gd name="connsiteX136" fmla="*/ 542645 w 741236"/>
                <a:gd name="connsiteY136" fmla="*/ 1387060 h 1470760"/>
                <a:gd name="connsiteX137" fmla="*/ 346391 w 741236"/>
                <a:gd name="connsiteY137" fmla="*/ 1468738 h 1470760"/>
                <a:gd name="connsiteX138" fmla="*/ 215315 w 741236"/>
                <a:gd name="connsiteY138" fmla="*/ 1447149 h 1470760"/>
                <a:gd name="connsiteX139" fmla="*/ 63713 w 741236"/>
                <a:gd name="connsiteY139" fmla="*/ 1320495 h 1470760"/>
                <a:gd name="connsiteX140" fmla="*/ 15460 w 741236"/>
                <a:gd name="connsiteY140" fmla="*/ 1167214 h 1470760"/>
                <a:gd name="connsiteX141" fmla="*/ 84959 w 741236"/>
                <a:gd name="connsiteY141" fmla="*/ 967878 h 1470760"/>
                <a:gd name="connsiteX142" fmla="*/ 164541 w 741236"/>
                <a:gd name="connsiteY142" fmla="*/ 871808 h 1470760"/>
                <a:gd name="connsiteX143" fmla="*/ 204152 w 741236"/>
                <a:gd name="connsiteY143" fmla="*/ 766743 h 1470760"/>
                <a:gd name="connsiteX144" fmla="*/ 196950 w 741236"/>
                <a:gd name="connsiteY144" fmla="*/ 722126 h 1470760"/>
                <a:gd name="connsiteX145" fmla="*/ 122769 w 741236"/>
                <a:gd name="connsiteY145" fmla="*/ 594752 h 1470760"/>
                <a:gd name="connsiteX146" fmla="*/ 96482 w 741236"/>
                <a:gd name="connsiteY146" fmla="*/ 544738 h 1470760"/>
                <a:gd name="connsiteX147" fmla="*/ 83878 w 741236"/>
                <a:gd name="connsiteY147" fmla="*/ 499042 h 1470760"/>
                <a:gd name="connsiteX148" fmla="*/ 81358 w 741236"/>
                <a:gd name="connsiteY148" fmla="*/ 464140 h 1470760"/>
                <a:gd name="connsiteX149" fmla="*/ 83158 w 741236"/>
                <a:gd name="connsiteY149" fmla="*/ 445790 h 1470760"/>
                <a:gd name="connsiteX150" fmla="*/ 59392 w 741236"/>
                <a:gd name="connsiteY150" fmla="*/ 448308 h 1470760"/>
                <a:gd name="connsiteX151" fmla="*/ 33825 w 741236"/>
                <a:gd name="connsiteY151" fmla="*/ 426360 h 1470760"/>
                <a:gd name="connsiteX152" fmla="*/ 37066 w 741236"/>
                <a:gd name="connsiteY152" fmla="*/ 377425 h 1470760"/>
                <a:gd name="connsiteX153" fmla="*/ 62993 w 741236"/>
                <a:gd name="connsiteY153" fmla="*/ 320215 h 1470760"/>
                <a:gd name="connsiteX154" fmla="*/ 69835 w 741236"/>
                <a:gd name="connsiteY154" fmla="*/ 310500 h 1470760"/>
                <a:gd name="connsiteX155" fmla="*/ 71995 w 741236"/>
                <a:gd name="connsiteY155" fmla="*/ 252930 h 1470760"/>
                <a:gd name="connsiteX156" fmla="*/ 23742 w 741236"/>
                <a:gd name="connsiteY156" fmla="*/ 148584 h 1470760"/>
                <a:gd name="connsiteX157" fmla="*/ 10058 w 741236"/>
                <a:gd name="connsiteY157" fmla="*/ 133472 h 1470760"/>
                <a:gd name="connsiteX158" fmla="*/ 3216 w 741236"/>
                <a:gd name="connsiteY158" fmla="*/ 112603 h 1470760"/>
                <a:gd name="connsiteX159" fmla="*/ 21941 w 741236"/>
                <a:gd name="connsiteY159" fmla="*/ 88136 h 1470760"/>
                <a:gd name="connsiteX160" fmla="*/ 91080 w 741236"/>
                <a:gd name="connsiteY160" fmla="*/ 35243 h 1470760"/>
                <a:gd name="connsiteX161" fmla="*/ 160940 w 741236"/>
                <a:gd name="connsiteY161" fmla="*/ 2141 h 14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4" name="Freeform 13">
              <a:extLst>
                <a:ext uri="{FF2B5EF4-FFF2-40B4-BE49-F238E27FC236}">
                  <a16:creationId xmlns="" xmlns:a16="http://schemas.microsoft.com/office/drawing/2014/main" id="{EC89FAF3-9244-0E4E-8D21-816CCEC06158}"/>
                </a:ext>
              </a:extLst>
            </p:cNvPr>
            <p:cNvSpPr>
              <a:spLocks noChangeArrowheads="1"/>
            </p:cNvSpPr>
            <p:nvPr/>
          </p:nvSpPr>
          <p:spPr bwMode="auto">
            <a:xfrm>
              <a:off x="10724490" y="1576348"/>
              <a:ext cx="782859" cy="800153"/>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5" name="Freeform 48">
              <a:extLst>
                <a:ext uri="{FF2B5EF4-FFF2-40B4-BE49-F238E27FC236}">
                  <a16:creationId xmlns="" xmlns:a16="http://schemas.microsoft.com/office/drawing/2014/main" id="{052DA0EC-BF6F-5C42-B651-4AC029098803}"/>
                </a:ext>
              </a:extLst>
            </p:cNvPr>
            <p:cNvSpPr>
              <a:spLocks noChangeArrowheads="1"/>
            </p:cNvSpPr>
            <p:nvPr/>
          </p:nvSpPr>
          <p:spPr bwMode="auto">
            <a:xfrm rot="-9286546">
              <a:off x="11390812" y="-608198"/>
              <a:ext cx="453347" cy="1216394"/>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16" name="Freeform 49">
              <a:extLst>
                <a:ext uri="{FF2B5EF4-FFF2-40B4-BE49-F238E27FC236}">
                  <a16:creationId xmlns="" xmlns:a16="http://schemas.microsoft.com/office/drawing/2014/main" id="{02984C86-E480-CF42-B3E4-34CD580D95CC}"/>
                </a:ext>
              </a:extLst>
            </p:cNvPr>
            <p:cNvSpPr>
              <a:spLocks noChangeArrowheads="1"/>
            </p:cNvSpPr>
            <p:nvPr/>
          </p:nvSpPr>
          <p:spPr bwMode="auto">
            <a:xfrm rot="6826377">
              <a:off x="11682141" y="3998562"/>
              <a:ext cx="1095917" cy="442347"/>
            </a:xfrm>
            <a:custGeom>
              <a:avLst/>
              <a:gdLst/>
              <a:ahLst/>
              <a:cxnLst/>
              <a:rect l="0" t="0"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17" name="Freeform 189">
              <a:extLst>
                <a:ext uri="{FF2B5EF4-FFF2-40B4-BE49-F238E27FC236}">
                  <a16:creationId xmlns="" xmlns:a16="http://schemas.microsoft.com/office/drawing/2014/main" id="{E90FD5E0-916D-8949-8B14-AEC89CFE0C9F}"/>
                </a:ext>
              </a:extLst>
            </p:cNvPr>
            <p:cNvSpPr>
              <a:spLocks noChangeArrowheads="1"/>
            </p:cNvSpPr>
            <p:nvPr/>
          </p:nvSpPr>
          <p:spPr bwMode="auto">
            <a:xfrm>
              <a:off x="9530042" y="4342163"/>
              <a:ext cx="332675" cy="753200"/>
            </a:xfrm>
            <a:custGeom>
              <a:avLst/>
              <a:gdLst>
                <a:gd name="T0" fmla="*/ 233754 w 1019"/>
                <a:gd name="T1" fmla="*/ 50627 h 2306"/>
                <a:gd name="T2" fmla="*/ 215472 w 1019"/>
                <a:gd name="T3" fmla="*/ 89496 h 2306"/>
                <a:gd name="T4" fmla="*/ 59091 w 1019"/>
                <a:gd name="T5" fmla="*/ 381499 h 2306"/>
                <a:gd name="T6" fmla="*/ 50603 w 1019"/>
                <a:gd name="T7" fmla="*/ 446825 h 2306"/>
                <a:gd name="T8" fmla="*/ 71824 w 1019"/>
                <a:gd name="T9" fmla="*/ 573556 h 2306"/>
                <a:gd name="T10" fmla="*/ 86842 w 1019"/>
                <a:gd name="T11" fmla="*/ 535014 h 2306"/>
                <a:gd name="T12" fmla="*/ 87495 w 1019"/>
                <a:gd name="T13" fmla="*/ 397177 h 2306"/>
                <a:gd name="T14" fmla="*/ 92065 w 1019"/>
                <a:gd name="T15" fmla="*/ 379540 h 2306"/>
                <a:gd name="T16" fmla="*/ 121121 w 1019"/>
                <a:gd name="T17" fmla="*/ 478181 h 2306"/>
                <a:gd name="T18" fmla="*/ 121121 w 1019"/>
                <a:gd name="T19" fmla="*/ 453357 h 2306"/>
                <a:gd name="T20" fmla="*/ 122753 w 1019"/>
                <a:gd name="T21" fmla="*/ 300169 h 2306"/>
                <a:gd name="T22" fmla="*/ 127324 w 1019"/>
                <a:gd name="T23" fmla="*/ 288411 h 2306"/>
                <a:gd name="T24" fmla="*/ 151809 w 1019"/>
                <a:gd name="T25" fmla="*/ 390318 h 2306"/>
                <a:gd name="T26" fmla="*/ 155074 w 1019"/>
                <a:gd name="T27" fmla="*/ 338385 h 2306"/>
                <a:gd name="T28" fmla="*/ 152136 w 1019"/>
                <a:gd name="T29" fmla="*/ 251502 h 2306"/>
                <a:gd name="T30" fmla="*/ 158012 w 1019"/>
                <a:gd name="T31" fmla="*/ 249869 h 2306"/>
                <a:gd name="T32" fmla="*/ 184783 w 1019"/>
                <a:gd name="T33" fmla="*/ 295923 h 2306"/>
                <a:gd name="T34" fmla="*/ 225919 w 1019"/>
                <a:gd name="T35" fmla="*/ 208388 h 2306"/>
                <a:gd name="T36" fmla="*/ 260198 w 1019"/>
                <a:gd name="T37" fmla="*/ 254115 h 2306"/>
                <a:gd name="T38" fmla="*/ 251710 w 1019"/>
                <a:gd name="T39" fmla="*/ 272080 h 2306"/>
                <a:gd name="T40" fmla="*/ 171398 w 1019"/>
                <a:gd name="T41" fmla="*/ 421021 h 2306"/>
                <a:gd name="T42" fmla="*/ 200780 w 1019"/>
                <a:gd name="T43" fmla="*/ 385092 h 2306"/>
                <a:gd name="T44" fmla="*/ 220042 w 1019"/>
                <a:gd name="T45" fmla="*/ 388032 h 2306"/>
                <a:gd name="T46" fmla="*/ 169439 w 1019"/>
                <a:gd name="T47" fmla="*/ 448458 h 2306"/>
                <a:gd name="T48" fmla="*/ 105124 w 1019"/>
                <a:gd name="T49" fmla="*/ 580088 h 2306"/>
                <a:gd name="T50" fmla="*/ 102186 w 1019"/>
                <a:gd name="T51" fmla="*/ 592827 h 2306"/>
                <a:gd name="T52" fmla="*/ 167154 w 1019"/>
                <a:gd name="T53" fmla="*/ 552652 h 2306"/>
                <a:gd name="T54" fmla="*/ 197189 w 1019"/>
                <a:gd name="T55" fmla="*/ 511170 h 2306"/>
                <a:gd name="T56" fmla="*/ 241916 w 1019"/>
                <a:gd name="T57" fmla="*/ 399464 h 2306"/>
                <a:gd name="T58" fmla="*/ 285010 w 1019"/>
                <a:gd name="T59" fmla="*/ 253135 h 2306"/>
                <a:gd name="T60" fmla="*/ 268360 w 1019"/>
                <a:gd name="T61" fmla="*/ 89169 h 2306"/>
                <a:gd name="T62" fmla="*/ 0 w 1019"/>
                <a:gd name="T63" fmla="*/ 752873 h 2306"/>
                <a:gd name="T64" fmla="*/ 17956 w 1019"/>
                <a:gd name="T65" fmla="*/ 691468 h 2306"/>
                <a:gd name="T66" fmla="*/ 52562 w 1019"/>
                <a:gd name="T67" fmla="*/ 596419 h 2306"/>
                <a:gd name="T68" fmla="*/ 24812 w 1019"/>
                <a:gd name="T69" fmla="*/ 526848 h 2306"/>
                <a:gd name="T70" fmla="*/ 128304 w 1019"/>
                <a:gd name="T71" fmla="*/ 190423 h 2306"/>
                <a:gd name="T72" fmla="*/ 206983 w 1019"/>
                <a:gd name="T73" fmla="*/ 55526 h 2306"/>
                <a:gd name="T74" fmla="*/ 234407 w 1019"/>
                <a:gd name="T75" fmla="*/ 1307 h 2306"/>
                <a:gd name="T76" fmla="*/ 252363 w 1019"/>
                <a:gd name="T77" fmla="*/ 11105 h 2306"/>
                <a:gd name="T78" fmla="*/ 290560 w 1019"/>
                <a:gd name="T79" fmla="*/ 62386 h 2306"/>
                <a:gd name="T80" fmla="*/ 320596 w 1019"/>
                <a:gd name="T81" fmla="*/ 146655 h 2306"/>
                <a:gd name="T82" fmla="*/ 270645 w 1019"/>
                <a:gd name="T83" fmla="*/ 420041 h 2306"/>
                <a:gd name="T84" fmla="*/ 265095 w 1019"/>
                <a:gd name="T85" fmla="*/ 445518 h 2306"/>
                <a:gd name="T86" fmla="*/ 194251 w 1019"/>
                <a:gd name="T87" fmla="*/ 561144 h 2306"/>
                <a:gd name="T88" fmla="*/ 138098 w 1019"/>
                <a:gd name="T89" fmla="*/ 600012 h 2306"/>
                <a:gd name="T90" fmla="*/ 80639 w 1019"/>
                <a:gd name="T91" fmla="*/ 627449 h 2306"/>
                <a:gd name="T92" fmla="*/ 28077 w 1019"/>
                <a:gd name="T93" fmla="*/ 723477 h 2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9" h="2306">
                  <a:moveTo>
                    <a:pt x="740" y="112"/>
                  </a:moveTo>
                  <a:lnTo>
                    <a:pt x="740" y="112"/>
                  </a:lnTo>
                  <a:cubicBezTo>
                    <a:pt x="730" y="129"/>
                    <a:pt x="723" y="142"/>
                    <a:pt x="716" y="155"/>
                  </a:cubicBezTo>
                  <a:cubicBezTo>
                    <a:pt x="697" y="195"/>
                    <a:pt x="683" y="236"/>
                    <a:pt x="660" y="274"/>
                  </a:cubicBezTo>
                  <a:cubicBezTo>
                    <a:pt x="576" y="419"/>
                    <a:pt x="489" y="564"/>
                    <a:pt x="402" y="709"/>
                  </a:cubicBezTo>
                  <a:cubicBezTo>
                    <a:pt x="313" y="855"/>
                    <a:pt x="227" y="1002"/>
                    <a:pt x="181" y="1168"/>
                  </a:cubicBezTo>
                  <a:cubicBezTo>
                    <a:pt x="162" y="1233"/>
                    <a:pt x="142" y="1298"/>
                    <a:pt x="155" y="1368"/>
                  </a:cubicBezTo>
                  <a:cubicBezTo>
                    <a:pt x="164" y="1415"/>
                    <a:pt x="166" y="1462"/>
                    <a:pt x="175" y="1509"/>
                  </a:cubicBezTo>
                  <a:cubicBezTo>
                    <a:pt x="189" y="1592"/>
                    <a:pt x="205" y="1673"/>
                    <a:pt x="220" y="1756"/>
                  </a:cubicBezTo>
                  <a:cubicBezTo>
                    <a:pt x="253" y="1720"/>
                    <a:pt x="282" y="1688"/>
                    <a:pt x="266" y="1638"/>
                  </a:cubicBezTo>
                  <a:cubicBezTo>
                    <a:pt x="258" y="1616"/>
                    <a:pt x="258" y="1591"/>
                    <a:pt x="259" y="1567"/>
                  </a:cubicBezTo>
                  <a:cubicBezTo>
                    <a:pt x="262" y="1450"/>
                    <a:pt x="265" y="1333"/>
                    <a:pt x="268" y="1216"/>
                  </a:cubicBezTo>
                  <a:cubicBezTo>
                    <a:pt x="269" y="1202"/>
                    <a:pt x="275" y="1189"/>
                    <a:pt x="282" y="1162"/>
                  </a:cubicBezTo>
                  <a:cubicBezTo>
                    <a:pt x="350" y="1274"/>
                    <a:pt x="332" y="1390"/>
                    <a:pt x="344" y="1512"/>
                  </a:cubicBezTo>
                  <a:cubicBezTo>
                    <a:pt x="357" y="1488"/>
                    <a:pt x="364" y="1476"/>
                    <a:pt x="371" y="1464"/>
                  </a:cubicBezTo>
                  <a:cubicBezTo>
                    <a:pt x="384" y="1438"/>
                    <a:pt x="389" y="1417"/>
                    <a:pt x="371" y="1388"/>
                  </a:cubicBezTo>
                  <a:cubicBezTo>
                    <a:pt x="357" y="1366"/>
                    <a:pt x="353" y="1335"/>
                    <a:pt x="354" y="1309"/>
                  </a:cubicBezTo>
                  <a:cubicBezTo>
                    <a:pt x="359" y="1179"/>
                    <a:pt x="367" y="1049"/>
                    <a:pt x="376" y="919"/>
                  </a:cubicBezTo>
                  <a:cubicBezTo>
                    <a:pt x="377" y="907"/>
                    <a:pt x="386" y="895"/>
                    <a:pt x="390" y="883"/>
                  </a:cubicBezTo>
                  <a:cubicBezTo>
                    <a:pt x="428" y="1027"/>
                    <a:pt x="422" y="1168"/>
                    <a:pt x="424" y="1311"/>
                  </a:cubicBezTo>
                  <a:cubicBezTo>
                    <a:pt x="442" y="1273"/>
                    <a:pt x="463" y="1238"/>
                    <a:pt x="465" y="1195"/>
                  </a:cubicBezTo>
                  <a:cubicBezTo>
                    <a:pt x="468" y="1142"/>
                    <a:pt x="469" y="1089"/>
                    <a:pt x="475" y="1036"/>
                  </a:cubicBezTo>
                  <a:cubicBezTo>
                    <a:pt x="482" y="978"/>
                    <a:pt x="488" y="920"/>
                    <a:pt x="477" y="861"/>
                  </a:cubicBezTo>
                  <a:cubicBezTo>
                    <a:pt x="470" y="831"/>
                    <a:pt x="469" y="801"/>
                    <a:pt x="466" y="770"/>
                  </a:cubicBezTo>
                  <a:cubicBezTo>
                    <a:pt x="474" y="768"/>
                    <a:pt x="479" y="764"/>
                    <a:pt x="484" y="765"/>
                  </a:cubicBezTo>
                  <a:cubicBezTo>
                    <a:pt x="492" y="767"/>
                    <a:pt x="504" y="770"/>
                    <a:pt x="507" y="776"/>
                  </a:cubicBezTo>
                  <a:cubicBezTo>
                    <a:pt x="528" y="818"/>
                    <a:pt x="547" y="861"/>
                    <a:pt x="566" y="906"/>
                  </a:cubicBezTo>
                  <a:cubicBezTo>
                    <a:pt x="608" y="821"/>
                    <a:pt x="628" y="726"/>
                    <a:pt x="692" y="638"/>
                  </a:cubicBezTo>
                  <a:cubicBezTo>
                    <a:pt x="699" y="728"/>
                    <a:pt x="664" y="798"/>
                    <a:pt x="653" y="876"/>
                  </a:cubicBezTo>
                  <a:cubicBezTo>
                    <a:pt x="699" y="840"/>
                    <a:pt x="723" y="783"/>
                    <a:pt x="797" y="778"/>
                  </a:cubicBezTo>
                  <a:cubicBezTo>
                    <a:pt x="785" y="802"/>
                    <a:pt x="781" y="819"/>
                    <a:pt x="771" y="833"/>
                  </a:cubicBezTo>
                  <a:cubicBezTo>
                    <a:pt x="712" y="926"/>
                    <a:pt x="654" y="1019"/>
                    <a:pt x="592" y="1109"/>
                  </a:cubicBezTo>
                  <a:cubicBezTo>
                    <a:pt x="553" y="1164"/>
                    <a:pt x="538" y="1225"/>
                    <a:pt x="525" y="1289"/>
                  </a:cubicBezTo>
                  <a:cubicBezTo>
                    <a:pt x="557" y="1253"/>
                    <a:pt x="585" y="1215"/>
                    <a:pt x="615" y="1179"/>
                  </a:cubicBezTo>
                  <a:cubicBezTo>
                    <a:pt x="645" y="1143"/>
                    <a:pt x="670" y="1103"/>
                    <a:pt x="717" y="1080"/>
                  </a:cubicBezTo>
                  <a:cubicBezTo>
                    <a:pt x="720" y="1124"/>
                    <a:pt x="715" y="1138"/>
                    <a:pt x="674" y="1188"/>
                  </a:cubicBezTo>
                  <a:cubicBezTo>
                    <a:pt x="623" y="1250"/>
                    <a:pt x="570" y="1310"/>
                    <a:pt x="519" y="1373"/>
                  </a:cubicBezTo>
                  <a:cubicBezTo>
                    <a:pt x="499" y="1396"/>
                    <a:pt x="479" y="1421"/>
                    <a:pt x="467" y="1449"/>
                  </a:cubicBezTo>
                  <a:cubicBezTo>
                    <a:pt x="417" y="1557"/>
                    <a:pt x="369" y="1666"/>
                    <a:pt x="322" y="1776"/>
                  </a:cubicBezTo>
                  <a:cubicBezTo>
                    <a:pt x="318" y="1784"/>
                    <a:pt x="317" y="1795"/>
                    <a:pt x="313" y="1815"/>
                  </a:cubicBezTo>
                  <a:cubicBezTo>
                    <a:pt x="345" y="1798"/>
                    <a:pt x="368" y="1789"/>
                    <a:pt x="389" y="1776"/>
                  </a:cubicBezTo>
                  <a:cubicBezTo>
                    <a:pt x="431" y="1748"/>
                    <a:pt x="470" y="1719"/>
                    <a:pt x="512" y="1692"/>
                  </a:cubicBezTo>
                  <a:cubicBezTo>
                    <a:pt x="558" y="1660"/>
                    <a:pt x="601" y="1628"/>
                    <a:pt x="604" y="1565"/>
                  </a:cubicBezTo>
                  <a:cubicBezTo>
                    <a:pt x="605" y="1556"/>
                    <a:pt x="611" y="1548"/>
                    <a:pt x="614" y="1539"/>
                  </a:cubicBezTo>
                  <a:cubicBezTo>
                    <a:pt x="657" y="1434"/>
                    <a:pt x="705" y="1330"/>
                    <a:pt x="741" y="1223"/>
                  </a:cubicBezTo>
                  <a:cubicBezTo>
                    <a:pt x="790" y="1076"/>
                    <a:pt x="834" y="926"/>
                    <a:pt x="873" y="775"/>
                  </a:cubicBezTo>
                  <a:cubicBezTo>
                    <a:pt x="900" y="674"/>
                    <a:pt x="899" y="569"/>
                    <a:pt x="871" y="465"/>
                  </a:cubicBezTo>
                  <a:cubicBezTo>
                    <a:pt x="854" y="401"/>
                    <a:pt x="836" y="338"/>
                    <a:pt x="822" y="273"/>
                  </a:cubicBezTo>
                  <a:cubicBezTo>
                    <a:pt x="809" y="214"/>
                    <a:pt x="782" y="163"/>
                    <a:pt x="740" y="112"/>
                  </a:cubicBezTo>
                  <a:close/>
                  <a:moveTo>
                    <a:pt x="0" y="2305"/>
                  </a:moveTo>
                  <a:lnTo>
                    <a:pt x="0" y="2305"/>
                  </a:lnTo>
                  <a:cubicBezTo>
                    <a:pt x="6" y="2234"/>
                    <a:pt x="29" y="2175"/>
                    <a:pt x="55" y="2117"/>
                  </a:cubicBezTo>
                  <a:cubicBezTo>
                    <a:pt x="89" y="2044"/>
                    <a:pt x="125" y="1972"/>
                    <a:pt x="162" y="1901"/>
                  </a:cubicBezTo>
                  <a:cubicBezTo>
                    <a:pt x="177" y="1873"/>
                    <a:pt x="179" y="1852"/>
                    <a:pt x="161" y="1826"/>
                  </a:cubicBezTo>
                  <a:cubicBezTo>
                    <a:pt x="118" y="1761"/>
                    <a:pt x="82" y="1692"/>
                    <a:pt x="76" y="1613"/>
                  </a:cubicBezTo>
                  <a:cubicBezTo>
                    <a:pt x="61" y="1432"/>
                    <a:pt x="67" y="1252"/>
                    <a:pt x="131" y="1078"/>
                  </a:cubicBezTo>
                  <a:cubicBezTo>
                    <a:pt x="196" y="900"/>
                    <a:pt x="296" y="742"/>
                    <a:pt x="393" y="583"/>
                  </a:cubicBezTo>
                  <a:cubicBezTo>
                    <a:pt x="475" y="446"/>
                    <a:pt x="555" y="309"/>
                    <a:pt x="634" y="170"/>
                  </a:cubicBezTo>
                  <a:cubicBezTo>
                    <a:pt x="654" y="135"/>
                    <a:pt x="665" y="93"/>
                    <a:pt x="680" y="54"/>
                  </a:cubicBezTo>
                  <a:cubicBezTo>
                    <a:pt x="687" y="33"/>
                    <a:pt x="691" y="9"/>
                    <a:pt x="718" y="4"/>
                  </a:cubicBezTo>
                  <a:cubicBezTo>
                    <a:pt x="742" y="0"/>
                    <a:pt x="758" y="16"/>
                    <a:pt x="773" y="34"/>
                  </a:cubicBezTo>
                  <a:cubicBezTo>
                    <a:pt x="799" y="64"/>
                    <a:pt x="828" y="92"/>
                    <a:pt x="852" y="124"/>
                  </a:cubicBezTo>
                  <a:cubicBezTo>
                    <a:pt x="868" y="144"/>
                    <a:pt x="882" y="167"/>
                    <a:pt x="890" y="191"/>
                  </a:cubicBezTo>
                  <a:cubicBezTo>
                    <a:pt x="922" y="277"/>
                    <a:pt x="952" y="363"/>
                    <a:pt x="982" y="449"/>
                  </a:cubicBezTo>
                  <a:cubicBezTo>
                    <a:pt x="1018" y="559"/>
                    <a:pt x="1017" y="670"/>
                    <a:pt x="996" y="781"/>
                  </a:cubicBezTo>
                  <a:cubicBezTo>
                    <a:pt x="961" y="956"/>
                    <a:pt x="899" y="1122"/>
                    <a:pt x="829" y="1286"/>
                  </a:cubicBezTo>
                  <a:cubicBezTo>
                    <a:pt x="818" y="1310"/>
                    <a:pt x="814" y="1337"/>
                    <a:pt x="812" y="1364"/>
                  </a:cubicBezTo>
                  <a:cubicBezTo>
                    <a:pt x="810" y="1414"/>
                    <a:pt x="797" y="1461"/>
                    <a:pt x="774" y="1506"/>
                  </a:cubicBezTo>
                  <a:cubicBezTo>
                    <a:pt x="733" y="1592"/>
                    <a:pt x="671" y="1662"/>
                    <a:pt x="595" y="1718"/>
                  </a:cubicBezTo>
                  <a:cubicBezTo>
                    <a:pt x="539" y="1758"/>
                    <a:pt x="483" y="1801"/>
                    <a:pt x="423" y="1837"/>
                  </a:cubicBezTo>
                  <a:cubicBezTo>
                    <a:pt x="386" y="1858"/>
                    <a:pt x="343" y="1871"/>
                    <a:pt x="300" y="1881"/>
                  </a:cubicBezTo>
                  <a:cubicBezTo>
                    <a:pt x="275" y="1888"/>
                    <a:pt x="259" y="1898"/>
                    <a:pt x="247" y="1921"/>
                  </a:cubicBezTo>
                  <a:cubicBezTo>
                    <a:pt x="194" y="2020"/>
                    <a:pt x="141" y="2117"/>
                    <a:pt x="86" y="2215"/>
                  </a:cubicBezTo>
                  <a:cubicBezTo>
                    <a:pt x="67" y="2251"/>
                    <a:pt x="42" y="2281"/>
                    <a:pt x="0" y="2305"/>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8" name="Freeform 191">
              <a:extLst>
                <a:ext uri="{FF2B5EF4-FFF2-40B4-BE49-F238E27FC236}">
                  <a16:creationId xmlns="" xmlns:a16="http://schemas.microsoft.com/office/drawing/2014/main" id="{7799BFEC-A3D0-BB43-BD9E-051DFFF34A7B}"/>
                </a:ext>
              </a:extLst>
            </p:cNvPr>
            <p:cNvSpPr>
              <a:spLocks noChangeArrowheads="1"/>
            </p:cNvSpPr>
            <p:nvPr/>
          </p:nvSpPr>
          <p:spPr bwMode="auto">
            <a:xfrm rot="15986539">
              <a:off x="12077567" y="1649979"/>
              <a:ext cx="319108" cy="664005"/>
            </a:xfrm>
            <a:custGeom>
              <a:avLst/>
              <a:gdLst>
                <a:gd name="T0" fmla="*/ 249 w 978"/>
                <a:gd name="T1" fmla="*/ 1100 h 2033"/>
                <a:gd name="T2" fmla="*/ 289 w 978"/>
                <a:gd name="T3" fmla="*/ 980 h 2033"/>
                <a:gd name="T4" fmla="*/ 287 w 978"/>
                <a:gd name="T5" fmla="*/ 865 h 2033"/>
                <a:gd name="T6" fmla="*/ 281 w 978"/>
                <a:gd name="T7" fmla="*/ 813 h 2033"/>
                <a:gd name="T8" fmla="*/ 249 w 978"/>
                <a:gd name="T9" fmla="*/ 1100 h 2033"/>
                <a:gd name="T10" fmla="*/ 229 w 978"/>
                <a:gd name="T11" fmla="*/ 1373 h 2033"/>
                <a:gd name="T12" fmla="*/ 396 w 978"/>
                <a:gd name="T13" fmla="*/ 1252 h 2033"/>
                <a:gd name="T14" fmla="*/ 760 w 978"/>
                <a:gd name="T15" fmla="*/ 767 h 2033"/>
                <a:gd name="T16" fmla="*/ 864 w 978"/>
                <a:gd name="T17" fmla="*/ 455 h 2033"/>
                <a:gd name="T18" fmla="*/ 828 w 978"/>
                <a:gd name="T19" fmla="*/ 115 h 2033"/>
                <a:gd name="T20" fmla="*/ 665 w 978"/>
                <a:gd name="T21" fmla="*/ 186 h 2033"/>
                <a:gd name="T22" fmla="*/ 304 w 978"/>
                <a:gd name="T23" fmla="*/ 482 h 2033"/>
                <a:gd name="T24" fmla="*/ 170 w 978"/>
                <a:gd name="T25" fmla="*/ 662 h 2033"/>
                <a:gd name="T26" fmla="*/ 134 w 978"/>
                <a:gd name="T27" fmla="*/ 1378 h 2033"/>
                <a:gd name="T28" fmla="*/ 177 w 978"/>
                <a:gd name="T29" fmla="*/ 1231 h 2033"/>
                <a:gd name="T30" fmla="*/ 224 w 978"/>
                <a:gd name="T31" fmla="*/ 800 h 2033"/>
                <a:gd name="T32" fmla="*/ 258 w 978"/>
                <a:gd name="T33" fmla="*/ 684 h 2033"/>
                <a:gd name="T34" fmla="*/ 279 w 978"/>
                <a:gd name="T35" fmla="*/ 660 h 2033"/>
                <a:gd name="T36" fmla="*/ 304 w 978"/>
                <a:gd name="T37" fmla="*/ 687 h 2033"/>
                <a:gd name="T38" fmla="*/ 338 w 978"/>
                <a:gd name="T39" fmla="*/ 604 h 2033"/>
                <a:gd name="T40" fmla="*/ 368 w 978"/>
                <a:gd name="T41" fmla="*/ 672 h 2033"/>
                <a:gd name="T42" fmla="*/ 348 w 978"/>
                <a:gd name="T43" fmla="*/ 858 h 2033"/>
                <a:gd name="T44" fmla="*/ 355 w 978"/>
                <a:gd name="T45" fmla="*/ 924 h 2033"/>
                <a:gd name="T46" fmla="*/ 393 w 978"/>
                <a:gd name="T47" fmla="*/ 863 h 2033"/>
                <a:gd name="T48" fmla="*/ 446 w 978"/>
                <a:gd name="T49" fmla="*/ 733 h 2033"/>
                <a:gd name="T50" fmla="*/ 545 w 978"/>
                <a:gd name="T51" fmla="*/ 472 h 2033"/>
                <a:gd name="T52" fmla="*/ 490 w 978"/>
                <a:gd name="T53" fmla="*/ 713 h 2033"/>
                <a:gd name="T54" fmla="*/ 548 w 978"/>
                <a:gd name="T55" fmla="*/ 660 h 2033"/>
                <a:gd name="T56" fmla="*/ 427 w 978"/>
                <a:gd name="T57" fmla="*/ 913 h 2033"/>
                <a:gd name="T58" fmla="*/ 651 w 978"/>
                <a:gd name="T59" fmla="*/ 705 h 2033"/>
                <a:gd name="T60" fmla="*/ 655 w 978"/>
                <a:gd name="T61" fmla="*/ 720 h 2033"/>
                <a:gd name="T62" fmla="*/ 643 w 978"/>
                <a:gd name="T63" fmla="*/ 744 h 2033"/>
                <a:gd name="T64" fmla="*/ 485 w 978"/>
                <a:gd name="T65" fmla="*/ 926 h 2033"/>
                <a:gd name="T66" fmla="*/ 423 w 978"/>
                <a:gd name="T67" fmla="*/ 962 h 2033"/>
                <a:gd name="T68" fmla="*/ 365 w 978"/>
                <a:gd name="T69" fmla="*/ 1057 h 2033"/>
                <a:gd name="T70" fmla="*/ 544 w 978"/>
                <a:gd name="T71" fmla="*/ 929 h 2033"/>
                <a:gd name="T72" fmla="*/ 528 w 978"/>
                <a:gd name="T73" fmla="*/ 970 h 2033"/>
                <a:gd name="T74" fmla="*/ 445 w 978"/>
                <a:gd name="T75" fmla="*/ 1057 h 2033"/>
                <a:gd name="T76" fmla="*/ 310 w 978"/>
                <a:gd name="T77" fmla="*/ 1178 h 2033"/>
                <a:gd name="T78" fmla="*/ 75 w 978"/>
                <a:gd name="T79" fmla="*/ 2030 h 2033"/>
                <a:gd name="T80" fmla="*/ 41 w 978"/>
                <a:gd name="T81" fmla="*/ 1866 h 2033"/>
                <a:gd name="T82" fmla="*/ 113 w 978"/>
                <a:gd name="T83" fmla="*/ 1446 h 2033"/>
                <a:gd name="T84" fmla="*/ 107 w 978"/>
                <a:gd name="T85" fmla="*/ 1385 h 2033"/>
                <a:gd name="T86" fmla="*/ 20 w 978"/>
                <a:gd name="T87" fmla="*/ 1139 h 2033"/>
                <a:gd name="T88" fmla="*/ 109 w 978"/>
                <a:gd name="T89" fmla="*/ 608 h 2033"/>
                <a:gd name="T90" fmla="*/ 254 w 978"/>
                <a:gd name="T91" fmla="*/ 416 h 2033"/>
                <a:gd name="T92" fmla="*/ 606 w 978"/>
                <a:gd name="T93" fmla="*/ 126 h 2033"/>
                <a:gd name="T94" fmla="*/ 752 w 978"/>
                <a:gd name="T95" fmla="*/ 52 h 2033"/>
                <a:gd name="T96" fmla="*/ 820 w 978"/>
                <a:gd name="T97" fmla="*/ 18 h 2033"/>
                <a:gd name="T98" fmla="*/ 897 w 978"/>
                <a:gd name="T99" fmla="*/ 40 h 2033"/>
                <a:gd name="T100" fmla="*/ 902 w 978"/>
                <a:gd name="T101" fmla="*/ 55 h 2033"/>
                <a:gd name="T102" fmla="*/ 962 w 978"/>
                <a:gd name="T103" fmla="*/ 357 h 2033"/>
                <a:gd name="T104" fmla="*/ 925 w 978"/>
                <a:gd name="T105" fmla="*/ 616 h 2033"/>
                <a:gd name="T106" fmla="*/ 702 w 978"/>
                <a:gd name="T107" fmla="*/ 1074 h 2033"/>
                <a:gd name="T108" fmla="*/ 443 w 978"/>
                <a:gd name="T109" fmla="*/ 1333 h 2033"/>
                <a:gd name="T110" fmla="*/ 265 w 978"/>
                <a:gd name="T111" fmla="*/ 1462 h 2033"/>
                <a:gd name="T112" fmla="*/ 217 w 978"/>
                <a:gd name="T113" fmla="*/ 1513 h 2033"/>
                <a:gd name="T114" fmla="*/ 137 w 978"/>
                <a:gd name="T115" fmla="*/ 1710 h 2033"/>
                <a:gd name="T116" fmla="*/ 107 w 978"/>
                <a:gd name="T117" fmla="*/ 1978 h 2033"/>
                <a:gd name="T118" fmla="*/ 89 w 978"/>
                <a:gd name="T119" fmla="*/ 2032 h 2033"/>
                <a:gd name="T120" fmla="*/ 75 w 978"/>
                <a:gd name="T121" fmla="*/ 203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8" h="2033">
                  <a:moveTo>
                    <a:pt x="249" y="1100"/>
                  </a:moveTo>
                  <a:lnTo>
                    <a:pt x="249" y="1100"/>
                  </a:lnTo>
                  <a:cubicBezTo>
                    <a:pt x="288" y="1066"/>
                    <a:pt x="299" y="1027"/>
                    <a:pt x="289" y="980"/>
                  </a:cubicBezTo>
                  <a:lnTo>
                    <a:pt x="289" y="980"/>
                  </a:lnTo>
                  <a:cubicBezTo>
                    <a:pt x="282" y="944"/>
                    <a:pt x="287" y="904"/>
                    <a:pt x="287" y="865"/>
                  </a:cubicBezTo>
                  <a:lnTo>
                    <a:pt x="287" y="865"/>
                  </a:lnTo>
                  <a:cubicBezTo>
                    <a:pt x="287" y="848"/>
                    <a:pt x="289" y="830"/>
                    <a:pt x="291" y="813"/>
                  </a:cubicBezTo>
                  <a:lnTo>
                    <a:pt x="281" y="813"/>
                  </a:lnTo>
                  <a:lnTo>
                    <a:pt x="281" y="813"/>
                  </a:lnTo>
                  <a:cubicBezTo>
                    <a:pt x="270" y="908"/>
                    <a:pt x="259" y="1004"/>
                    <a:pt x="249" y="1100"/>
                  </a:cubicBezTo>
                  <a:close/>
                  <a:moveTo>
                    <a:pt x="229" y="1373"/>
                  </a:moveTo>
                  <a:lnTo>
                    <a:pt x="229" y="1373"/>
                  </a:lnTo>
                  <a:cubicBezTo>
                    <a:pt x="285" y="1332"/>
                    <a:pt x="345" y="1299"/>
                    <a:pt x="396" y="1252"/>
                  </a:cubicBezTo>
                  <a:lnTo>
                    <a:pt x="396" y="1252"/>
                  </a:lnTo>
                  <a:cubicBezTo>
                    <a:pt x="548" y="1112"/>
                    <a:pt x="674" y="956"/>
                    <a:pt x="760" y="767"/>
                  </a:cubicBezTo>
                  <a:lnTo>
                    <a:pt x="760" y="767"/>
                  </a:lnTo>
                  <a:cubicBezTo>
                    <a:pt x="806" y="666"/>
                    <a:pt x="843" y="563"/>
                    <a:pt x="864" y="455"/>
                  </a:cubicBezTo>
                  <a:lnTo>
                    <a:pt x="864" y="455"/>
                  </a:lnTo>
                  <a:cubicBezTo>
                    <a:pt x="886" y="340"/>
                    <a:pt x="851" y="230"/>
                    <a:pt x="828" y="115"/>
                  </a:cubicBezTo>
                  <a:lnTo>
                    <a:pt x="828" y="115"/>
                  </a:lnTo>
                  <a:cubicBezTo>
                    <a:pt x="768" y="131"/>
                    <a:pt x="712" y="149"/>
                    <a:pt x="665" y="186"/>
                  </a:cubicBezTo>
                  <a:lnTo>
                    <a:pt x="665" y="186"/>
                  </a:lnTo>
                  <a:cubicBezTo>
                    <a:pt x="544" y="283"/>
                    <a:pt x="423" y="382"/>
                    <a:pt x="304" y="482"/>
                  </a:cubicBezTo>
                  <a:lnTo>
                    <a:pt x="304" y="482"/>
                  </a:lnTo>
                  <a:cubicBezTo>
                    <a:pt x="246" y="531"/>
                    <a:pt x="198" y="591"/>
                    <a:pt x="170" y="662"/>
                  </a:cubicBezTo>
                  <a:lnTo>
                    <a:pt x="170" y="662"/>
                  </a:lnTo>
                  <a:cubicBezTo>
                    <a:pt x="78" y="892"/>
                    <a:pt x="59" y="1126"/>
                    <a:pt x="134" y="1378"/>
                  </a:cubicBezTo>
                  <a:lnTo>
                    <a:pt x="134" y="1378"/>
                  </a:lnTo>
                  <a:cubicBezTo>
                    <a:pt x="154" y="1323"/>
                    <a:pt x="180" y="1285"/>
                    <a:pt x="177" y="1231"/>
                  </a:cubicBezTo>
                  <a:lnTo>
                    <a:pt x="177" y="1231"/>
                  </a:lnTo>
                  <a:cubicBezTo>
                    <a:pt x="169" y="1085"/>
                    <a:pt x="196" y="942"/>
                    <a:pt x="224" y="800"/>
                  </a:cubicBezTo>
                  <a:lnTo>
                    <a:pt x="224" y="800"/>
                  </a:lnTo>
                  <a:cubicBezTo>
                    <a:pt x="231" y="760"/>
                    <a:pt x="245" y="722"/>
                    <a:pt x="258" y="684"/>
                  </a:cubicBezTo>
                  <a:lnTo>
                    <a:pt x="258" y="684"/>
                  </a:lnTo>
                  <a:cubicBezTo>
                    <a:pt x="261" y="676"/>
                    <a:pt x="271" y="669"/>
                    <a:pt x="279" y="660"/>
                  </a:cubicBezTo>
                  <a:lnTo>
                    <a:pt x="279" y="660"/>
                  </a:lnTo>
                  <a:cubicBezTo>
                    <a:pt x="289" y="671"/>
                    <a:pt x="297" y="679"/>
                    <a:pt x="304" y="687"/>
                  </a:cubicBezTo>
                  <a:lnTo>
                    <a:pt x="304" y="687"/>
                  </a:lnTo>
                  <a:cubicBezTo>
                    <a:pt x="316" y="658"/>
                    <a:pt x="327" y="632"/>
                    <a:pt x="338" y="604"/>
                  </a:cubicBezTo>
                  <a:lnTo>
                    <a:pt x="338" y="604"/>
                  </a:lnTo>
                  <a:cubicBezTo>
                    <a:pt x="378" y="620"/>
                    <a:pt x="370" y="649"/>
                    <a:pt x="368" y="672"/>
                  </a:cubicBezTo>
                  <a:lnTo>
                    <a:pt x="368" y="672"/>
                  </a:lnTo>
                  <a:cubicBezTo>
                    <a:pt x="363" y="734"/>
                    <a:pt x="354" y="796"/>
                    <a:pt x="348" y="858"/>
                  </a:cubicBezTo>
                  <a:lnTo>
                    <a:pt x="348" y="858"/>
                  </a:lnTo>
                  <a:cubicBezTo>
                    <a:pt x="346" y="878"/>
                    <a:pt x="339" y="899"/>
                    <a:pt x="355" y="924"/>
                  </a:cubicBezTo>
                  <a:lnTo>
                    <a:pt x="355" y="924"/>
                  </a:lnTo>
                  <a:cubicBezTo>
                    <a:pt x="369" y="900"/>
                    <a:pt x="379" y="880"/>
                    <a:pt x="393" y="863"/>
                  </a:cubicBezTo>
                  <a:lnTo>
                    <a:pt x="393" y="863"/>
                  </a:lnTo>
                  <a:cubicBezTo>
                    <a:pt x="425" y="825"/>
                    <a:pt x="437" y="781"/>
                    <a:pt x="446" y="733"/>
                  </a:cubicBezTo>
                  <a:lnTo>
                    <a:pt x="446" y="733"/>
                  </a:lnTo>
                  <a:cubicBezTo>
                    <a:pt x="463" y="641"/>
                    <a:pt x="499" y="555"/>
                    <a:pt x="545" y="472"/>
                  </a:cubicBezTo>
                  <a:lnTo>
                    <a:pt x="545" y="472"/>
                  </a:lnTo>
                  <a:cubicBezTo>
                    <a:pt x="527" y="549"/>
                    <a:pt x="510" y="626"/>
                    <a:pt x="490" y="713"/>
                  </a:cubicBezTo>
                  <a:lnTo>
                    <a:pt x="490" y="713"/>
                  </a:lnTo>
                  <a:cubicBezTo>
                    <a:pt x="514" y="691"/>
                    <a:pt x="531" y="675"/>
                    <a:pt x="548" y="660"/>
                  </a:cubicBezTo>
                  <a:lnTo>
                    <a:pt x="548" y="660"/>
                  </a:lnTo>
                  <a:cubicBezTo>
                    <a:pt x="513" y="749"/>
                    <a:pt x="457" y="824"/>
                    <a:pt x="427" y="913"/>
                  </a:cubicBezTo>
                  <a:lnTo>
                    <a:pt x="427" y="913"/>
                  </a:lnTo>
                  <a:cubicBezTo>
                    <a:pt x="506" y="849"/>
                    <a:pt x="564" y="763"/>
                    <a:pt x="651" y="705"/>
                  </a:cubicBezTo>
                  <a:lnTo>
                    <a:pt x="651" y="705"/>
                  </a:lnTo>
                  <a:cubicBezTo>
                    <a:pt x="653" y="713"/>
                    <a:pt x="656" y="717"/>
                    <a:pt x="655" y="720"/>
                  </a:cubicBezTo>
                  <a:lnTo>
                    <a:pt x="655" y="720"/>
                  </a:lnTo>
                  <a:cubicBezTo>
                    <a:pt x="652" y="729"/>
                    <a:pt x="648" y="737"/>
                    <a:pt x="643" y="744"/>
                  </a:cubicBezTo>
                  <a:lnTo>
                    <a:pt x="643" y="744"/>
                  </a:lnTo>
                  <a:cubicBezTo>
                    <a:pt x="600" y="813"/>
                    <a:pt x="547" y="874"/>
                    <a:pt x="485" y="926"/>
                  </a:cubicBezTo>
                  <a:lnTo>
                    <a:pt x="485" y="926"/>
                  </a:lnTo>
                  <a:cubicBezTo>
                    <a:pt x="466" y="941"/>
                    <a:pt x="445" y="953"/>
                    <a:pt x="423" y="962"/>
                  </a:cubicBezTo>
                  <a:lnTo>
                    <a:pt x="423" y="962"/>
                  </a:lnTo>
                  <a:cubicBezTo>
                    <a:pt x="382" y="980"/>
                    <a:pt x="365" y="1004"/>
                    <a:pt x="365" y="1057"/>
                  </a:cubicBezTo>
                  <a:lnTo>
                    <a:pt x="365" y="1057"/>
                  </a:lnTo>
                  <a:cubicBezTo>
                    <a:pt x="425" y="1013"/>
                    <a:pt x="475" y="958"/>
                    <a:pt x="544" y="929"/>
                  </a:cubicBezTo>
                  <a:lnTo>
                    <a:pt x="544" y="929"/>
                  </a:lnTo>
                  <a:cubicBezTo>
                    <a:pt x="541" y="946"/>
                    <a:pt x="537" y="960"/>
                    <a:pt x="528" y="970"/>
                  </a:cubicBezTo>
                  <a:lnTo>
                    <a:pt x="528" y="970"/>
                  </a:lnTo>
                  <a:cubicBezTo>
                    <a:pt x="501" y="1000"/>
                    <a:pt x="475" y="1030"/>
                    <a:pt x="445" y="1057"/>
                  </a:cubicBezTo>
                  <a:lnTo>
                    <a:pt x="445" y="1057"/>
                  </a:lnTo>
                  <a:cubicBezTo>
                    <a:pt x="400" y="1098"/>
                    <a:pt x="346" y="1130"/>
                    <a:pt x="310" y="1178"/>
                  </a:cubicBezTo>
                  <a:lnTo>
                    <a:pt x="310" y="1178"/>
                  </a:lnTo>
                  <a:cubicBezTo>
                    <a:pt x="268" y="1234"/>
                    <a:pt x="251" y="1305"/>
                    <a:pt x="229" y="1373"/>
                  </a:cubicBezTo>
                  <a:close/>
                  <a:moveTo>
                    <a:pt x="75" y="2030"/>
                  </a:moveTo>
                  <a:lnTo>
                    <a:pt x="75" y="2030"/>
                  </a:lnTo>
                  <a:cubicBezTo>
                    <a:pt x="43" y="1980"/>
                    <a:pt x="43" y="1922"/>
                    <a:pt x="41" y="1866"/>
                  </a:cubicBezTo>
                  <a:lnTo>
                    <a:pt x="41" y="1866"/>
                  </a:lnTo>
                  <a:cubicBezTo>
                    <a:pt x="35" y="1721"/>
                    <a:pt x="69" y="1582"/>
                    <a:pt x="113" y="1446"/>
                  </a:cubicBezTo>
                  <a:lnTo>
                    <a:pt x="113" y="1446"/>
                  </a:lnTo>
                  <a:cubicBezTo>
                    <a:pt x="121" y="1422"/>
                    <a:pt x="122" y="1404"/>
                    <a:pt x="107" y="1385"/>
                  </a:cubicBezTo>
                  <a:lnTo>
                    <a:pt x="107" y="1385"/>
                  </a:lnTo>
                  <a:cubicBezTo>
                    <a:pt x="52" y="1312"/>
                    <a:pt x="29" y="1227"/>
                    <a:pt x="20" y="1139"/>
                  </a:cubicBezTo>
                  <a:lnTo>
                    <a:pt x="20" y="1139"/>
                  </a:lnTo>
                  <a:cubicBezTo>
                    <a:pt x="0" y="954"/>
                    <a:pt x="37" y="777"/>
                    <a:pt x="109" y="608"/>
                  </a:cubicBezTo>
                  <a:lnTo>
                    <a:pt x="109" y="608"/>
                  </a:lnTo>
                  <a:cubicBezTo>
                    <a:pt x="142" y="533"/>
                    <a:pt x="192" y="469"/>
                    <a:pt x="254" y="416"/>
                  </a:cubicBezTo>
                  <a:lnTo>
                    <a:pt x="254" y="416"/>
                  </a:lnTo>
                  <a:cubicBezTo>
                    <a:pt x="369" y="317"/>
                    <a:pt x="486" y="219"/>
                    <a:pt x="606" y="126"/>
                  </a:cubicBezTo>
                  <a:lnTo>
                    <a:pt x="606" y="126"/>
                  </a:lnTo>
                  <a:cubicBezTo>
                    <a:pt x="648" y="94"/>
                    <a:pt x="703" y="76"/>
                    <a:pt x="752" y="52"/>
                  </a:cubicBezTo>
                  <a:lnTo>
                    <a:pt x="752" y="52"/>
                  </a:lnTo>
                  <a:cubicBezTo>
                    <a:pt x="775" y="40"/>
                    <a:pt x="798" y="31"/>
                    <a:pt x="820" y="18"/>
                  </a:cubicBezTo>
                  <a:lnTo>
                    <a:pt x="820" y="18"/>
                  </a:lnTo>
                  <a:cubicBezTo>
                    <a:pt x="851" y="0"/>
                    <a:pt x="881" y="7"/>
                    <a:pt x="897" y="40"/>
                  </a:cubicBezTo>
                  <a:lnTo>
                    <a:pt x="897" y="40"/>
                  </a:lnTo>
                  <a:cubicBezTo>
                    <a:pt x="899" y="45"/>
                    <a:pt x="901" y="50"/>
                    <a:pt x="902" y="55"/>
                  </a:cubicBezTo>
                  <a:lnTo>
                    <a:pt x="902" y="55"/>
                  </a:lnTo>
                  <a:cubicBezTo>
                    <a:pt x="922" y="156"/>
                    <a:pt x="944" y="256"/>
                    <a:pt x="962" y="357"/>
                  </a:cubicBezTo>
                  <a:lnTo>
                    <a:pt x="962" y="357"/>
                  </a:lnTo>
                  <a:cubicBezTo>
                    <a:pt x="977" y="447"/>
                    <a:pt x="948" y="532"/>
                    <a:pt x="925" y="616"/>
                  </a:cubicBezTo>
                  <a:lnTo>
                    <a:pt x="925" y="616"/>
                  </a:lnTo>
                  <a:cubicBezTo>
                    <a:pt x="879" y="782"/>
                    <a:pt x="802" y="934"/>
                    <a:pt x="702" y="1074"/>
                  </a:cubicBezTo>
                  <a:lnTo>
                    <a:pt x="702" y="1074"/>
                  </a:lnTo>
                  <a:cubicBezTo>
                    <a:pt x="631" y="1175"/>
                    <a:pt x="541" y="1258"/>
                    <a:pt x="443" y="1333"/>
                  </a:cubicBezTo>
                  <a:lnTo>
                    <a:pt x="443" y="1333"/>
                  </a:lnTo>
                  <a:cubicBezTo>
                    <a:pt x="386" y="1379"/>
                    <a:pt x="324" y="1418"/>
                    <a:pt x="265" y="1462"/>
                  </a:cubicBezTo>
                  <a:lnTo>
                    <a:pt x="265" y="1462"/>
                  </a:lnTo>
                  <a:cubicBezTo>
                    <a:pt x="247" y="1476"/>
                    <a:pt x="234" y="1497"/>
                    <a:pt x="217" y="1513"/>
                  </a:cubicBezTo>
                  <a:lnTo>
                    <a:pt x="217" y="1513"/>
                  </a:lnTo>
                  <a:cubicBezTo>
                    <a:pt x="158" y="1566"/>
                    <a:pt x="144" y="1636"/>
                    <a:pt x="137" y="1710"/>
                  </a:cubicBezTo>
                  <a:lnTo>
                    <a:pt x="137" y="1710"/>
                  </a:lnTo>
                  <a:cubicBezTo>
                    <a:pt x="128" y="1799"/>
                    <a:pt x="118" y="1889"/>
                    <a:pt x="107" y="1978"/>
                  </a:cubicBezTo>
                  <a:lnTo>
                    <a:pt x="107" y="1978"/>
                  </a:lnTo>
                  <a:cubicBezTo>
                    <a:pt x="104" y="1996"/>
                    <a:pt x="96" y="2014"/>
                    <a:pt x="89" y="2032"/>
                  </a:cubicBezTo>
                  <a:lnTo>
                    <a:pt x="89" y="2032"/>
                  </a:lnTo>
                  <a:cubicBezTo>
                    <a:pt x="84" y="2031"/>
                    <a:pt x="80" y="2030"/>
                    <a:pt x="75" y="203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19" name="Freeform 192">
              <a:extLst>
                <a:ext uri="{FF2B5EF4-FFF2-40B4-BE49-F238E27FC236}">
                  <a16:creationId xmlns="" xmlns:a16="http://schemas.microsoft.com/office/drawing/2014/main" id="{ECB1B9FE-3A32-0849-9114-5A852DAD9E4F}"/>
                </a:ext>
              </a:extLst>
            </p:cNvPr>
            <p:cNvSpPr>
              <a:spLocks noChangeArrowheads="1"/>
            </p:cNvSpPr>
            <p:nvPr/>
          </p:nvSpPr>
          <p:spPr bwMode="auto">
            <a:xfrm>
              <a:off x="12042880" y="2381963"/>
              <a:ext cx="374439" cy="607744"/>
            </a:xfrm>
            <a:custGeom>
              <a:avLst/>
              <a:gdLst>
                <a:gd name="T0" fmla="*/ 117196 w 1147"/>
                <a:gd name="T1" fmla="*/ 312517 h 1863"/>
                <a:gd name="T2" fmla="*/ 133845 w 1147"/>
                <a:gd name="T3" fmla="*/ 228353 h 1863"/>
                <a:gd name="T4" fmla="*/ 143638 w 1147"/>
                <a:gd name="T5" fmla="*/ 217261 h 1863"/>
                <a:gd name="T6" fmla="*/ 137436 w 1147"/>
                <a:gd name="T7" fmla="*/ 295227 h 1863"/>
                <a:gd name="T8" fmla="*/ 174325 w 1147"/>
                <a:gd name="T9" fmla="*/ 238792 h 1863"/>
                <a:gd name="T10" fmla="*/ 196197 w 1147"/>
                <a:gd name="T11" fmla="*/ 168655 h 1863"/>
                <a:gd name="T12" fmla="*/ 206643 w 1147"/>
                <a:gd name="T13" fmla="*/ 161152 h 1863"/>
                <a:gd name="T14" fmla="*/ 205011 w 1147"/>
                <a:gd name="T15" fmla="*/ 177463 h 1863"/>
                <a:gd name="T16" fmla="*/ 191627 w 1147"/>
                <a:gd name="T17" fmla="*/ 250209 h 1863"/>
                <a:gd name="T18" fmla="*/ 226883 w 1147"/>
                <a:gd name="T19" fmla="*/ 230636 h 1863"/>
                <a:gd name="T20" fmla="*/ 186730 w 1147"/>
                <a:gd name="T21" fmla="*/ 280221 h 1863"/>
                <a:gd name="T22" fmla="*/ 233412 w 1147"/>
                <a:gd name="T23" fmla="*/ 268804 h 1863"/>
                <a:gd name="T24" fmla="*/ 165511 w 1147"/>
                <a:gd name="T25" fmla="*/ 310886 h 1863"/>
                <a:gd name="T26" fmla="*/ 138415 w 1147"/>
                <a:gd name="T27" fmla="*/ 339267 h 1863"/>
                <a:gd name="T28" fmla="*/ 232106 w 1147"/>
                <a:gd name="T29" fmla="*/ 317410 h 1863"/>
                <a:gd name="T30" fmla="*/ 202726 w 1147"/>
                <a:gd name="T31" fmla="*/ 330785 h 1863"/>
                <a:gd name="T32" fmla="*/ 104138 w 1147"/>
                <a:gd name="T33" fmla="*/ 395376 h 1863"/>
                <a:gd name="T34" fmla="*/ 76389 w 1147"/>
                <a:gd name="T35" fmla="*/ 462251 h 1863"/>
                <a:gd name="T36" fmla="*/ 192932 w 1147"/>
                <a:gd name="T37" fmla="*/ 412992 h 1863"/>
                <a:gd name="T38" fmla="*/ 207623 w 1147"/>
                <a:gd name="T39" fmla="*/ 403205 h 1863"/>
                <a:gd name="T40" fmla="*/ 339509 w 1147"/>
                <a:gd name="T41" fmla="*/ 213673 h 1863"/>
                <a:gd name="T42" fmla="*/ 333959 w 1147"/>
                <a:gd name="T43" fmla="*/ 28055 h 1863"/>
                <a:gd name="T44" fmla="*/ 225577 w 1147"/>
                <a:gd name="T45" fmla="*/ 100149 h 1863"/>
                <a:gd name="T46" fmla="*/ 172692 w 1147"/>
                <a:gd name="T47" fmla="*/ 134076 h 1863"/>
                <a:gd name="T48" fmla="*/ 34277 w 1147"/>
                <a:gd name="T49" fmla="*/ 398638 h 1863"/>
                <a:gd name="T50" fmla="*/ 46356 w 1147"/>
                <a:gd name="T51" fmla="*/ 446266 h 1863"/>
                <a:gd name="T52" fmla="*/ 80960 w 1147"/>
                <a:gd name="T53" fmla="*/ 359166 h 1863"/>
                <a:gd name="T54" fmla="*/ 90100 w 1147"/>
                <a:gd name="T55" fmla="*/ 264237 h 1863"/>
                <a:gd name="T56" fmla="*/ 101200 w 1147"/>
                <a:gd name="T57" fmla="*/ 338614 h 1863"/>
                <a:gd name="T58" fmla="*/ 347670 w 1147"/>
                <a:gd name="T59" fmla="*/ 7503 h 1863"/>
                <a:gd name="T60" fmla="*/ 359096 w 1147"/>
                <a:gd name="T61" fmla="*/ 54152 h 1863"/>
                <a:gd name="T62" fmla="*/ 367257 w 1147"/>
                <a:gd name="T63" fmla="*/ 232267 h 1863"/>
                <a:gd name="T64" fmla="*/ 302293 w 1147"/>
                <a:gd name="T65" fmla="*/ 360145 h 1863"/>
                <a:gd name="T66" fmla="*/ 203052 w 1147"/>
                <a:gd name="T67" fmla="*/ 444635 h 1863"/>
                <a:gd name="T68" fmla="*/ 127969 w 1147"/>
                <a:gd name="T69" fmla="*/ 482150 h 1863"/>
                <a:gd name="T70" fmla="*/ 64311 w 1147"/>
                <a:gd name="T71" fmla="*/ 492915 h 1863"/>
                <a:gd name="T72" fmla="*/ 33624 w 1147"/>
                <a:gd name="T73" fmla="*/ 607418 h 1863"/>
                <a:gd name="T74" fmla="*/ 26769 w 1147"/>
                <a:gd name="T75" fmla="*/ 533693 h 1863"/>
                <a:gd name="T76" fmla="*/ 36562 w 1147"/>
                <a:gd name="T77" fmla="*/ 486065 h 1863"/>
                <a:gd name="T78" fmla="*/ 6855 w 1147"/>
                <a:gd name="T79" fmla="*/ 407772 h 1863"/>
                <a:gd name="T80" fmla="*/ 2612 w 1147"/>
                <a:gd name="T81" fmla="*/ 336657 h 1863"/>
                <a:gd name="T82" fmla="*/ 180201 w 1147"/>
                <a:gd name="T83" fmla="*/ 100149 h 1863"/>
                <a:gd name="T84" fmla="*/ 322860 w 1147"/>
                <a:gd name="T85" fmla="*/ 11744 h 18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7" h="1863">
                  <a:moveTo>
                    <a:pt x="310" y="1038"/>
                  </a:moveTo>
                  <a:lnTo>
                    <a:pt x="310" y="1038"/>
                  </a:lnTo>
                  <a:cubicBezTo>
                    <a:pt x="334" y="1007"/>
                    <a:pt x="353" y="991"/>
                    <a:pt x="359" y="958"/>
                  </a:cubicBezTo>
                  <a:cubicBezTo>
                    <a:pt x="372" y="872"/>
                    <a:pt x="392" y="786"/>
                    <a:pt x="410" y="700"/>
                  </a:cubicBezTo>
                  <a:cubicBezTo>
                    <a:pt x="412" y="687"/>
                    <a:pt x="421" y="676"/>
                    <a:pt x="427" y="664"/>
                  </a:cubicBezTo>
                  <a:cubicBezTo>
                    <a:pt x="431" y="665"/>
                    <a:pt x="436" y="666"/>
                    <a:pt x="440" y="666"/>
                  </a:cubicBezTo>
                  <a:cubicBezTo>
                    <a:pt x="445" y="744"/>
                    <a:pt x="426" y="819"/>
                    <a:pt x="421" y="905"/>
                  </a:cubicBezTo>
                  <a:cubicBezTo>
                    <a:pt x="474" y="852"/>
                    <a:pt x="549" y="826"/>
                    <a:pt x="533" y="738"/>
                  </a:cubicBezTo>
                  <a:cubicBezTo>
                    <a:pt x="533" y="736"/>
                    <a:pt x="534" y="734"/>
                    <a:pt x="534" y="732"/>
                  </a:cubicBezTo>
                  <a:cubicBezTo>
                    <a:pt x="556" y="660"/>
                    <a:pt x="578" y="588"/>
                    <a:pt x="601" y="517"/>
                  </a:cubicBezTo>
                  <a:cubicBezTo>
                    <a:pt x="604" y="507"/>
                    <a:pt x="614" y="499"/>
                    <a:pt x="622" y="490"/>
                  </a:cubicBezTo>
                  <a:cubicBezTo>
                    <a:pt x="625" y="492"/>
                    <a:pt x="630" y="493"/>
                    <a:pt x="633" y="494"/>
                  </a:cubicBezTo>
                  <a:cubicBezTo>
                    <a:pt x="631" y="511"/>
                    <a:pt x="632" y="528"/>
                    <a:pt x="628" y="544"/>
                  </a:cubicBezTo>
                  <a:cubicBezTo>
                    <a:pt x="615" y="605"/>
                    <a:pt x="601" y="666"/>
                    <a:pt x="587" y="727"/>
                  </a:cubicBezTo>
                  <a:cubicBezTo>
                    <a:pt x="585" y="738"/>
                    <a:pt x="587" y="749"/>
                    <a:pt x="587" y="767"/>
                  </a:cubicBezTo>
                  <a:cubicBezTo>
                    <a:pt x="627" y="745"/>
                    <a:pt x="661" y="726"/>
                    <a:pt x="695" y="707"/>
                  </a:cubicBezTo>
                  <a:cubicBezTo>
                    <a:pt x="698" y="711"/>
                    <a:pt x="700" y="714"/>
                    <a:pt x="702" y="717"/>
                  </a:cubicBezTo>
                  <a:cubicBezTo>
                    <a:pt x="660" y="762"/>
                    <a:pt x="618" y="807"/>
                    <a:pt x="572" y="859"/>
                  </a:cubicBezTo>
                  <a:cubicBezTo>
                    <a:pt x="627" y="852"/>
                    <a:pt x="661" y="806"/>
                    <a:pt x="715" y="824"/>
                  </a:cubicBezTo>
                  <a:cubicBezTo>
                    <a:pt x="703" y="860"/>
                    <a:pt x="676" y="879"/>
                    <a:pt x="649" y="891"/>
                  </a:cubicBezTo>
                  <a:cubicBezTo>
                    <a:pt x="603" y="915"/>
                    <a:pt x="556" y="936"/>
                    <a:pt x="507" y="953"/>
                  </a:cubicBezTo>
                  <a:cubicBezTo>
                    <a:pt x="466" y="967"/>
                    <a:pt x="448" y="998"/>
                    <a:pt x="424" y="1040"/>
                  </a:cubicBezTo>
                  <a:cubicBezTo>
                    <a:pt x="479" y="1020"/>
                    <a:pt x="523" y="1001"/>
                    <a:pt x="568" y="987"/>
                  </a:cubicBezTo>
                  <a:cubicBezTo>
                    <a:pt x="627" y="968"/>
                    <a:pt x="673" y="964"/>
                    <a:pt x="711" y="973"/>
                  </a:cubicBezTo>
                  <a:cubicBezTo>
                    <a:pt x="676" y="988"/>
                    <a:pt x="650" y="1003"/>
                    <a:pt x="621" y="1014"/>
                  </a:cubicBezTo>
                  <a:cubicBezTo>
                    <a:pt x="577" y="1031"/>
                    <a:pt x="530" y="1044"/>
                    <a:pt x="486" y="1061"/>
                  </a:cubicBezTo>
                  <a:cubicBezTo>
                    <a:pt x="373" y="1103"/>
                    <a:pt x="372" y="1103"/>
                    <a:pt x="319" y="1212"/>
                  </a:cubicBezTo>
                  <a:cubicBezTo>
                    <a:pt x="288" y="1274"/>
                    <a:pt x="254" y="1337"/>
                    <a:pt x="234" y="1417"/>
                  </a:cubicBezTo>
                  <a:cubicBezTo>
                    <a:pt x="280" y="1406"/>
                    <a:pt x="321" y="1403"/>
                    <a:pt x="357" y="1386"/>
                  </a:cubicBezTo>
                  <a:cubicBezTo>
                    <a:pt x="435" y="1349"/>
                    <a:pt x="507" y="1295"/>
                    <a:pt x="591" y="1266"/>
                  </a:cubicBezTo>
                  <a:cubicBezTo>
                    <a:pt x="607" y="1261"/>
                    <a:pt x="623" y="1248"/>
                    <a:pt x="636" y="1236"/>
                  </a:cubicBezTo>
                  <a:cubicBezTo>
                    <a:pt x="713" y="1167"/>
                    <a:pt x="793" y="1102"/>
                    <a:pt x="862" y="1027"/>
                  </a:cubicBezTo>
                  <a:cubicBezTo>
                    <a:pt x="956" y="922"/>
                    <a:pt x="1021" y="799"/>
                    <a:pt x="1040" y="655"/>
                  </a:cubicBezTo>
                  <a:cubicBezTo>
                    <a:pt x="1066" y="467"/>
                    <a:pt x="1044" y="280"/>
                    <a:pt x="1023" y="86"/>
                  </a:cubicBezTo>
                  <a:cubicBezTo>
                    <a:pt x="977" y="121"/>
                    <a:pt x="937" y="156"/>
                    <a:pt x="893" y="185"/>
                  </a:cubicBezTo>
                  <a:cubicBezTo>
                    <a:pt x="827" y="228"/>
                    <a:pt x="758" y="266"/>
                    <a:pt x="691" y="307"/>
                  </a:cubicBezTo>
                  <a:cubicBezTo>
                    <a:pt x="636" y="341"/>
                    <a:pt x="584" y="379"/>
                    <a:pt x="529" y="411"/>
                  </a:cubicBezTo>
                  <a:cubicBezTo>
                    <a:pt x="378" y="497"/>
                    <a:pt x="263" y="616"/>
                    <a:pt x="184" y="771"/>
                  </a:cubicBezTo>
                  <a:cubicBezTo>
                    <a:pt x="110" y="913"/>
                    <a:pt x="71" y="1061"/>
                    <a:pt x="105" y="1222"/>
                  </a:cubicBezTo>
                  <a:cubicBezTo>
                    <a:pt x="115" y="1269"/>
                    <a:pt x="129" y="1314"/>
                    <a:pt x="142" y="1368"/>
                  </a:cubicBezTo>
                  <a:cubicBezTo>
                    <a:pt x="177" y="1292"/>
                    <a:pt x="209" y="1226"/>
                    <a:pt x="238" y="1159"/>
                  </a:cubicBezTo>
                  <a:cubicBezTo>
                    <a:pt x="246" y="1141"/>
                    <a:pt x="247" y="1120"/>
                    <a:pt x="248" y="1101"/>
                  </a:cubicBezTo>
                  <a:cubicBezTo>
                    <a:pt x="258" y="1004"/>
                    <a:pt x="266" y="907"/>
                    <a:pt x="276" y="810"/>
                  </a:cubicBezTo>
                  <a:cubicBezTo>
                    <a:pt x="277" y="794"/>
                    <a:pt x="281" y="777"/>
                    <a:pt x="309" y="776"/>
                  </a:cubicBezTo>
                  <a:cubicBezTo>
                    <a:pt x="337" y="859"/>
                    <a:pt x="306" y="943"/>
                    <a:pt x="310" y="1038"/>
                  </a:cubicBezTo>
                  <a:close/>
                  <a:moveTo>
                    <a:pt x="1049" y="0"/>
                  </a:moveTo>
                  <a:lnTo>
                    <a:pt x="1049" y="0"/>
                  </a:lnTo>
                  <a:cubicBezTo>
                    <a:pt x="1057" y="11"/>
                    <a:pt x="1063" y="16"/>
                    <a:pt x="1065" y="23"/>
                  </a:cubicBezTo>
                  <a:cubicBezTo>
                    <a:pt x="1078" y="70"/>
                    <a:pt x="1093" y="117"/>
                    <a:pt x="1100" y="166"/>
                  </a:cubicBezTo>
                  <a:cubicBezTo>
                    <a:pt x="1113" y="252"/>
                    <a:pt x="1124" y="339"/>
                    <a:pt x="1129" y="427"/>
                  </a:cubicBezTo>
                  <a:cubicBezTo>
                    <a:pt x="1133" y="522"/>
                    <a:pt x="1146" y="617"/>
                    <a:pt x="1125" y="712"/>
                  </a:cubicBezTo>
                  <a:cubicBezTo>
                    <a:pt x="1092" y="860"/>
                    <a:pt x="1030" y="994"/>
                    <a:pt x="926" y="1104"/>
                  </a:cubicBezTo>
                  <a:cubicBezTo>
                    <a:pt x="850" y="1185"/>
                    <a:pt x="773" y="1267"/>
                    <a:pt x="678" y="1329"/>
                  </a:cubicBezTo>
                  <a:cubicBezTo>
                    <a:pt x="660" y="1341"/>
                    <a:pt x="642" y="1357"/>
                    <a:pt x="622" y="1363"/>
                  </a:cubicBezTo>
                  <a:cubicBezTo>
                    <a:pt x="538" y="1387"/>
                    <a:pt x="468" y="1438"/>
                    <a:pt x="392" y="1478"/>
                  </a:cubicBezTo>
                  <a:cubicBezTo>
                    <a:pt x="370" y="1490"/>
                    <a:pt x="344" y="1495"/>
                    <a:pt x="319" y="1499"/>
                  </a:cubicBezTo>
                  <a:cubicBezTo>
                    <a:pt x="279" y="1505"/>
                    <a:pt x="238" y="1507"/>
                    <a:pt x="197" y="1511"/>
                  </a:cubicBezTo>
                  <a:cubicBezTo>
                    <a:pt x="144" y="1621"/>
                    <a:pt x="135" y="1743"/>
                    <a:pt x="103" y="1862"/>
                  </a:cubicBezTo>
                  <a:cubicBezTo>
                    <a:pt x="78" y="1852"/>
                    <a:pt x="76" y="1837"/>
                    <a:pt x="73" y="1821"/>
                  </a:cubicBezTo>
                  <a:cubicBezTo>
                    <a:pt x="60" y="1758"/>
                    <a:pt x="72" y="1697"/>
                    <a:pt x="82" y="1636"/>
                  </a:cubicBezTo>
                  <a:cubicBezTo>
                    <a:pt x="90" y="1587"/>
                    <a:pt x="100" y="1538"/>
                    <a:pt x="112" y="1490"/>
                  </a:cubicBezTo>
                  <a:cubicBezTo>
                    <a:pt x="116" y="1471"/>
                    <a:pt x="116" y="1456"/>
                    <a:pt x="102" y="1440"/>
                  </a:cubicBezTo>
                  <a:cubicBezTo>
                    <a:pt x="57" y="1385"/>
                    <a:pt x="30" y="1320"/>
                    <a:pt x="21" y="1250"/>
                  </a:cubicBezTo>
                  <a:cubicBezTo>
                    <a:pt x="12" y="1178"/>
                    <a:pt x="0" y="1103"/>
                    <a:pt x="8" y="1032"/>
                  </a:cubicBezTo>
                  <a:cubicBezTo>
                    <a:pt x="17" y="957"/>
                    <a:pt x="42" y="882"/>
                    <a:pt x="70" y="811"/>
                  </a:cubicBezTo>
                  <a:cubicBezTo>
                    <a:pt x="164" y="580"/>
                    <a:pt x="322" y="408"/>
                    <a:pt x="552" y="307"/>
                  </a:cubicBezTo>
                  <a:cubicBezTo>
                    <a:pt x="711" y="237"/>
                    <a:pt x="855" y="145"/>
                    <a:pt x="989" y="36"/>
                  </a:cubicBezTo>
                  <a:cubicBezTo>
                    <a:pt x="1007" y="22"/>
                    <a:pt x="1028" y="12"/>
                    <a:pt x="1049" y="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0" name="Freeform 193">
              <a:extLst>
                <a:ext uri="{FF2B5EF4-FFF2-40B4-BE49-F238E27FC236}">
                  <a16:creationId xmlns="" xmlns:a16="http://schemas.microsoft.com/office/drawing/2014/main" id="{E79C3796-87C6-4143-900B-09D43FEE11B3}"/>
                </a:ext>
              </a:extLst>
            </p:cNvPr>
            <p:cNvSpPr>
              <a:spLocks noChangeArrowheads="1"/>
            </p:cNvSpPr>
            <p:nvPr/>
          </p:nvSpPr>
          <p:spPr bwMode="auto">
            <a:xfrm rot="1955105">
              <a:off x="11331623" y="4623393"/>
              <a:ext cx="349956" cy="482451"/>
            </a:xfrm>
            <a:custGeom>
              <a:avLst/>
              <a:gdLst>
                <a:gd name="T0" fmla="*/ 168449 w 1072"/>
                <a:gd name="T1" fmla="*/ 101982 h 1476"/>
                <a:gd name="T2" fmla="*/ 181507 w 1072"/>
                <a:gd name="T3" fmla="*/ 107211 h 1476"/>
                <a:gd name="T4" fmla="*/ 218070 w 1072"/>
                <a:gd name="T5" fmla="*/ 163432 h 1476"/>
                <a:gd name="T6" fmla="*/ 245492 w 1072"/>
                <a:gd name="T7" fmla="*/ 198406 h 1476"/>
                <a:gd name="T8" fmla="*/ 238962 w 1072"/>
                <a:gd name="T9" fmla="*/ 104270 h 1476"/>
                <a:gd name="T10" fmla="*/ 257244 w 1072"/>
                <a:gd name="T11" fmla="*/ 123555 h 1476"/>
                <a:gd name="T12" fmla="*/ 273893 w 1072"/>
                <a:gd name="T13" fmla="*/ 209520 h 1476"/>
                <a:gd name="T14" fmla="*/ 294133 w 1072"/>
                <a:gd name="T15" fmla="*/ 283064 h 1476"/>
                <a:gd name="T16" fmla="*/ 304253 w 1072"/>
                <a:gd name="T17" fmla="*/ 302022 h 1476"/>
                <a:gd name="T18" fmla="*/ 313067 w 1072"/>
                <a:gd name="T19" fmla="*/ 317058 h 1476"/>
                <a:gd name="T20" fmla="*/ 315679 w 1072"/>
                <a:gd name="T21" fmla="*/ 303003 h 1476"/>
                <a:gd name="T22" fmla="*/ 314373 w 1072"/>
                <a:gd name="T23" fmla="*/ 241879 h 1476"/>
                <a:gd name="T24" fmla="*/ 295765 w 1072"/>
                <a:gd name="T25" fmla="*/ 156241 h 1476"/>
                <a:gd name="T26" fmla="*/ 157676 w 1072"/>
                <a:gd name="T27" fmla="*/ 57855 h 1476"/>
                <a:gd name="T28" fmla="*/ 37868 w 1072"/>
                <a:gd name="T29" fmla="*/ 30071 h 1476"/>
                <a:gd name="T30" fmla="*/ 24810 w 1072"/>
                <a:gd name="T31" fmla="*/ 28437 h 1476"/>
                <a:gd name="T32" fmla="*/ 39501 w 1072"/>
                <a:gd name="T33" fmla="*/ 103616 h 1476"/>
                <a:gd name="T34" fmla="*/ 71166 w 1072"/>
                <a:gd name="T35" fmla="*/ 189581 h 1476"/>
                <a:gd name="T36" fmla="*/ 105444 w 1072"/>
                <a:gd name="T37" fmla="*/ 239264 h 1476"/>
                <a:gd name="T38" fmla="*/ 133192 w 1072"/>
                <a:gd name="T39" fmla="*/ 264760 h 1476"/>
                <a:gd name="T40" fmla="*/ 177263 w 1072"/>
                <a:gd name="T41" fmla="*/ 291563 h 1476"/>
                <a:gd name="T42" fmla="*/ 232760 w 1072"/>
                <a:gd name="T43" fmla="*/ 304964 h 1476"/>
                <a:gd name="T44" fmla="*/ 276504 w 1072"/>
                <a:gd name="T45" fmla="*/ 315097 h 1476"/>
                <a:gd name="T46" fmla="*/ 241574 w 1072"/>
                <a:gd name="T47" fmla="*/ 243514 h 1476"/>
                <a:gd name="T48" fmla="*/ 230148 w 1072"/>
                <a:gd name="T49" fmla="*/ 236976 h 1476"/>
                <a:gd name="T50" fmla="*/ 185751 w 1072"/>
                <a:gd name="T51" fmla="*/ 233708 h 1476"/>
                <a:gd name="T52" fmla="*/ 154412 w 1072"/>
                <a:gd name="T53" fmla="*/ 229458 h 1476"/>
                <a:gd name="T54" fmla="*/ 220355 w 1072"/>
                <a:gd name="T55" fmla="*/ 214750 h 1476"/>
                <a:gd name="T56" fmla="*/ 187057 w 1072"/>
                <a:gd name="T57" fmla="*/ 173565 h 1476"/>
                <a:gd name="T58" fmla="*/ 169428 w 1072"/>
                <a:gd name="T59" fmla="*/ 168989 h 1476"/>
                <a:gd name="T60" fmla="*/ 127643 w 1072"/>
                <a:gd name="T61" fmla="*/ 179448 h 1476"/>
                <a:gd name="T62" fmla="*/ 104138 w 1072"/>
                <a:gd name="T63" fmla="*/ 177487 h 1476"/>
                <a:gd name="T64" fmla="*/ 160288 w 1072"/>
                <a:gd name="T65" fmla="*/ 152645 h 1476"/>
                <a:gd name="T66" fmla="*/ 136457 w 1072"/>
                <a:gd name="T67" fmla="*/ 126496 h 1476"/>
                <a:gd name="T68" fmla="*/ 138415 w 1072"/>
                <a:gd name="T69" fmla="*/ 124208 h 1476"/>
                <a:gd name="T70" fmla="*/ 182160 w 1072"/>
                <a:gd name="T71" fmla="*/ 143820 h 1476"/>
                <a:gd name="T72" fmla="*/ 291195 w 1072"/>
                <a:gd name="T73" fmla="*/ 356282 h 1476"/>
                <a:gd name="T74" fmla="*/ 233086 w 1072"/>
                <a:gd name="T75" fmla="*/ 342553 h 1476"/>
                <a:gd name="T76" fmla="*/ 168775 w 1072"/>
                <a:gd name="T77" fmla="*/ 326864 h 1476"/>
                <a:gd name="T78" fmla="*/ 108055 w 1072"/>
                <a:gd name="T79" fmla="*/ 290255 h 1476"/>
                <a:gd name="T80" fmla="*/ 72799 w 1072"/>
                <a:gd name="T81" fmla="*/ 254627 h 1476"/>
                <a:gd name="T82" fmla="*/ 49621 w 1072"/>
                <a:gd name="T83" fmla="*/ 218999 h 1476"/>
                <a:gd name="T84" fmla="*/ 10120 w 1072"/>
                <a:gd name="T85" fmla="*/ 51318 h 1476"/>
                <a:gd name="T86" fmla="*/ 4244 w 1072"/>
                <a:gd name="T87" fmla="*/ 25169 h 1476"/>
                <a:gd name="T88" fmla="*/ 23831 w 1072"/>
                <a:gd name="T89" fmla="*/ 2942 h 1476"/>
                <a:gd name="T90" fmla="*/ 58108 w 1072"/>
                <a:gd name="T91" fmla="*/ 13401 h 1476"/>
                <a:gd name="T92" fmla="*/ 136783 w 1072"/>
                <a:gd name="T93" fmla="*/ 29745 h 1476"/>
                <a:gd name="T94" fmla="*/ 295765 w 1072"/>
                <a:gd name="T95" fmla="*/ 109173 h 1476"/>
                <a:gd name="T96" fmla="*/ 328084 w 1072"/>
                <a:gd name="T97" fmla="*/ 178468 h 1476"/>
                <a:gd name="T98" fmla="*/ 338530 w 1072"/>
                <a:gd name="T99" fmla="*/ 280449 h 1476"/>
                <a:gd name="T100" fmla="*/ 325146 w 1072"/>
                <a:gd name="T101" fmla="*/ 332094 h 1476"/>
                <a:gd name="T102" fmla="*/ 324819 w 1072"/>
                <a:gd name="T103" fmla="*/ 352359 h 1476"/>
                <a:gd name="T104" fmla="*/ 349303 w 1072"/>
                <a:gd name="T105" fmla="*/ 455321 h 1476"/>
                <a:gd name="T106" fmla="*/ 347997 w 1072"/>
                <a:gd name="T107" fmla="*/ 474933 h 1476"/>
                <a:gd name="T108" fmla="*/ 341142 w 1072"/>
                <a:gd name="T109" fmla="*/ 481797 h 1476"/>
                <a:gd name="T110" fmla="*/ 332981 w 1072"/>
                <a:gd name="T111" fmla="*/ 476567 h 1476"/>
                <a:gd name="T112" fmla="*/ 320249 w 1072"/>
                <a:gd name="T113" fmla="*/ 447150 h 1476"/>
                <a:gd name="T114" fmla="*/ 296418 w 1072"/>
                <a:gd name="T115" fmla="*/ 369683 h 1476"/>
                <a:gd name="T116" fmla="*/ 291195 w 1072"/>
                <a:gd name="T117" fmla="*/ 356282 h 1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72" h="1476">
                  <a:moveTo>
                    <a:pt x="516" y="312"/>
                  </a:moveTo>
                  <a:lnTo>
                    <a:pt x="516" y="312"/>
                  </a:lnTo>
                  <a:cubicBezTo>
                    <a:pt x="533" y="319"/>
                    <a:pt x="547" y="321"/>
                    <a:pt x="556" y="328"/>
                  </a:cubicBezTo>
                  <a:cubicBezTo>
                    <a:pt x="612" y="373"/>
                    <a:pt x="650" y="431"/>
                    <a:pt x="668" y="500"/>
                  </a:cubicBezTo>
                  <a:cubicBezTo>
                    <a:pt x="678" y="540"/>
                    <a:pt x="710" y="587"/>
                    <a:pt x="752" y="607"/>
                  </a:cubicBezTo>
                  <a:cubicBezTo>
                    <a:pt x="754" y="513"/>
                    <a:pt x="713" y="420"/>
                    <a:pt x="732" y="319"/>
                  </a:cubicBezTo>
                  <a:cubicBezTo>
                    <a:pt x="766" y="332"/>
                    <a:pt x="778" y="353"/>
                    <a:pt x="788" y="378"/>
                  </a:cubicBezTo>
                  <a:cubicBezTo>
                    <a:pt x="820" y="463"/>
                    <a:pt x="837" y="552"/>
                    <a:pt x="839" y="641"/>
                  </a:cubicBezTo>
                  <a:cubicBezTo>
                    <a:pt x="841" y="723"/>
                    <a:pt x="862" y="796"/>
                    <a:pt x="901" y="866"/>
                  </a:cubicBezTo>
                  <a:cubicBezTo>
                    <a:pt x="910" y="885"/>
                    <a:pt x="921" y="905"/>
                    <a:pt x="932" y="924"/>
                  </a:cubicBezTo>
                  <a:cubicBezTo>
                    <a:pt x="938" y="936"/>
                    <a:pt x="945" y="947"/>
                    <a:pt x="959" y="970"/>
                  </a:cubicBezTo>
                  <a:cubicBezTo>
                    <a:pt x="963" y="947"/>
                    <a:pt x="967" y="937"/>
                    <a:pt x="967" y="927"/>
                  </a:cubicBezTo>
                  <a:cubicBezTo>
                    <a:pt x="966" y="865"/>
                    <a:pt x="969" y="802"/>
                    <a:pt x="963" y="740"/>
                  </a:cubicBezTo>
                  <a:cubicBezTo>
                    <a:pt x="954" y="651"/>
                    <a:pt x="949" y="558"/>
                    <a:pt x="906" y="478"/>
                  </a:cubicBezTo>
                  <a:cubicBezTo>
                    <a:pt x="816" y="309"/>
                    <a:pt x="685" y="191"/>
                    <a:pt x="483" y="177"/>
                  </a:cubicBezTo>
                  <a:cubicBezTo>
                    <a:pt x="357" y="168"/>
                    <a:pt x="232" y="150"/>
                    <a:pt x="116" y="92"/>
                  </a:cubicBezTo>
                  <a:cubicBezTo>
                    <a:pt x="107" y="86"/>
                    <a:pt x="93" y="89"/>
                    <a:pt x="76" y="87"/>
                  </a:cubicBezTo>
                  <a:cubicBezTo>
                    <a:pt x="86" y="168"/>
                    <a:pt x="94" y="244"/>
                    <a:pt x="121" y="317"/>
                  </a:cubicBezTo>
                  <a:cubicBezTo>
                    <a:pt x="152" y="405"/>
                    <a:pt x="186" y="492"/>
                    <a:pt x="218" y="580"/>
                  </a:cubicBezTo>
                  <a:cubicBezTo>
                    <a:pt x="240" y="640"/>
                    <a:pt x="274" y="691"/>
                    <a:pt x="323" y="732"/>
                  </a:cubicBezTo>
                  <a:cubicBezTo>
                    <a:pt x="352" y="756"/>
                    <a:pt x="380" y="784"/>
                    <a:pt x="408" y="810"/>
                  </a:cubicBezTo>
                  <a:cubicBezTo>
                    <a:pt x="447" y="848"/>
                    <a:pt x="491" y="877"/>
                    <a:pt x="543" y="892"/>
                  </a:cubicBezTo>
                  <a:cubicBezTo>
                    <a:pt x="599" y="908"/>
                    <a:pt x="656" y="920"/>
                    <a:pt x="713" y="933"/>
                  </a:cubicBezTo>
                  <a:cubicBezTo>
                    <a:pt x="753" y="943"/>
                    <a:pt x="793" y="951"/>
                    <a:pt x="847" y="964"/>
                  </a:cubicBezTo>
                  <a:cubicBezTo>
                    <a:pt x="808" y="883"/>
                    <a:pt x="775" y="814"/>
                    <a:pt x="740" y="745"/>
                  </a:cubicBezTo>
                  <a:cubicBezTo>
                    <a:pt x="734" y="735"/>
                    <a:pt x="718" y="726"/>
                    <a:pt x="705" y="725"/>
                  </a:cubicBezTo>
                  <a:cubicBezTo>
                    <a:pt x="660" y="719"/>
                    <a:pt x="614" y="719"/>
                    <a:pt x="569" y="715"/>
                  </a:cubicBezTo>
                  <a:cubicBezTo>
                    <a:pt x="537" y="712"/>
                    <a:pt x="505" y="706"/>
                    <a:pt x="473" y="702"/>
                  </a:cubicBezTo>
                  <a:cubicBezTo>
                    <a:pt x="533" y="656"/>
                    <a:pt x="601" y="658"/>
                    <a:pt x="675" y="657"/>
                  </a:cubicBezTo>
                  <a:cubicBezTo>
                    <a:pt x="646" y="607"/>
                    <a:pt x="609" y="569"/>
                    <a:pt x="573" y="531"/>
                  </a:cubicBezTo>
                  <a:cubicBezTo>
                    <a:pt x="556" y="514"/>
                    <a:pt x="540" y="511"/>
                    <a:pt x="519" y="517"/>
                  </a:cubicBezTo>
                  <a:cubicBezTo>
                    <a:pt x="476" y="529"/>
                    <a:pt x="434" y="540"/>
                    <a:pt x="391" y="549"/>
                  </a:cubicBezTo>
                  <a:cubicBezTo>
                    <a:pt x="369" y="553"/>
                    <a:pt x="345" y="559"/>
                    <a:pt x="319" y="543"/>
                  </a:cubicBezTo>
                  <a:cubicBezTo>
                    <a:pt x="372" y="501"/>
                    <a:pt x="434" y="492"/>
                    <a:pt x="491" y="467"/>
                  </a:cubicBezTo>
                  <a:cubicBezTo>
                    <a:pt x="465" y="439"/>
                    <a:pt x="442" y="413"/>
                    <a:pt x="418" y="387"/>
                  </a:cubicBezTo>
                  <a:cubicBezTo>
                    <a:pt x="420" y="385"/>
                    <a:pt x="422" y="382"/>
                    <a:pt x="424" y="380"/>
                  </a:cubicBezTo>
                  <a:cubicBezTo>
                    <a:pt x="468" y="400"/>
                    <a:pt x="511" y="419"/>
                    <a:pt x="558" y="440"/>
                  </a:cubicBezTo>
                  <a:cubicBezTo>
                    <a:pt x="553" y="393"/>
                    <a:pt x="505" y="368"/>
                    <a:pt x="516" y="312"/>
                  </a:cubicBezTo>
                  <a:close/>
                  <a:moveTo>
                    <a:pt x="892" y="1090"/>
                  </a:moveTo>
                  <a:lnTo>
                    <a:pt x="892" y="1090"/>
                  </a:lnTo>
                  <a:cubicBezTo>
                    <a:pt x="828" y="1075"/>
                    <a:pt x="771" y="1062"/>
                    <a:pt x="714" y="1048"/>
                  </a:cubicBezTo>
                  <a:cubicBezTo>
                    <a:pt x="648" y="1033"/>
                    <a:pt x="582" y="1019"/>
                    <a:pt x="517" y="1000"/>
                  </a:cubicBezTo>
                  <a:cubicBezTo>
                    <a:pt x="445" y="980"/>
                    <a:pt x="382" y="943"/>
                    <a:pt x="331" y="888"/>
                  </a:cubicBezTo>
                  <a:cubicBezTo>
                    <a:pt x="296" y="851"/>
                    <a:pt x="255" y="818"/>
                    <a:pt x="223" y="779"/>
                  </a:cubicBezTo>
                  <a:cubicBezTo>
                    <a:pt x="195" y="746"/>
                    <a:pt x="166" y="709"/>
                    <a:pt x="152" y="670"/>
                  </a:cubicBezTo>
                  <a:cubicBezTo>
                    <a:pt x="93" y="503"/>
                    <a:pt x="48" y="333"/>
                    <a:pt x="31" y="157"/>
                  </a:cubicBezTo>
                  <a:cubicBezTo>
                    <a:pt x="29" y="130"/>
                    <a:pt x="21" y="103"/>
                    <a:pt x="13" y="77"/>
                  </a:cubicBezTo>
                  <a:cubicBezTo>
                    <a:pt x="0" y="30"/>
                    <a:pt x="25" y="0"/>
                    <a:pt x="73" y="9"/>
                  </a:cubicBezTo>
                  <a:cubicBezTo>
                    <a:pt x="109" y="17"/>
                    <a:pt x="144" y="28"/>
                    <a:pt x="178" y="41"/>
                  </a:cubicBezTo>
                  <a:cubicBezTo>
                    <a:pt x="256" y="72"/>
                    <a:pt x="335" y="95"/>
                    <a:pt x="419" y="91"/>
                  </a:cubicBezTo>
                  <a:cubicBezTo>
                    <a:pt x="626" y="83"/>
                    <a:pt x="780" y="181"/>
                    <a:pt x="906" y="334"/>
                  </a:cubicBezTo>
                  <a:cubicBezTo>
                    <a:pt x="958" y="396"/>
                    <a:pt x="988" y="468"/>
                    <a:pt x="1005" y="546"/>
                  </a:cubicBezTo>
                  <a:cubicBezTo>
                    <a:pt x="1027" y="649"/>
                    <a:pt x="1040" y="752"/>
                    <a:pt x="1037" y="858"/>
                  </a:cubicBezTo>
                  <a:cubicBezTo>
                    <a:pt x="1036" y="914"/>
                    <a:pt x="1017" y="965"/>
                    <a:pt x="996" y="1016"/>
                  </a:cubicBezTo>
                  <a:cubicBezTo>
                    <a:pt x="987" y="1037"/>
                    <a:pt x="987" y="1055"/>
                    <a:pt x="995" y="1078"/>
                  </a:cubicBezTo>
                  <a:cubicBezTo>
                    <a:pt x="1030" y="1181"/>
                    <a:pt x="1064" y="1283"/>
                    <a:pt x="1070" y="1393"/>
                  </a:cubicBezTo>
                  <a:cubicBezTo>
                    <a:pt x="1071" y="1413"/>
                    <a:pt x="1070" y="1433"/>
                    <a:pt x="1066" y="1453"/>
                  </a:cubicBezTo>
                  <a:cubicBezTo>
                    <a:pt x="1064" y="1461"/>
                    <a:pt x="1054" y="1473"/>
                    <a:pt x="1045" y="1474"/>
                  </a:cubicBezTo>
                  <a:cubicBezTo>
                    <a:pt x="1038" y="1475"/>
                    <a:pt x="1024" y="1467"/>
                    <a:pt x="1020" y="1458"/>
                  </a:cubicBezTo>
                  <a:cubicBezTo>
                    <a:pt x="1006" y="1429"/>
                    <a:pt x="991" y="1399"/>
                    <a:pt x="981" y="1368"/>
                  </a:cubicBezTo>
                  <a:cubicBezTo>
                    <a:pt x="956" y="1289"/>
                    <a:pt x="932" y="1210"/>
                    <a:pt x="908" y="1131"/>
                  </a:cubicBezTo>
                  <a:cubicBezTo>
                    <a:pt x="903" y="1114"/>
                    <a:pt x="896" y="1098"/>
                    <a:pt x="892" y="109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1" name="Freeform 194">
              <a:extLst>
                <a:ext uri="{FF2B5EF4-FFF2-40B4-BE49-F238E27FC236}">
                  <a16:creationId xmlns="" xmlns:a16="http://schemas.microsoft.com/office/drawing/2014/main" id="{269D4A23-EFF4-DF45-B1C8-383C68F20045}"/>
                </a:ext>
              </a:extLst>
            </p:cNvPr>
            <p:cNvSpPr>
              <a:spLocks noChangeArrowheads="1"/>
            </p:cNvSpPr>
            <p:nvPr/>
          </p:nvSpPr>
          <p:spPr bwMode="auto">
            <a:xfrm>
              <a:off x="11122838" y="3816625"/>
              <a:ext cx="396042" cy="430605"/>
            </a:xfrm>
            <a:custGeom>
              <a:avLst/>
              <a:gdLst>
                <a:gd name="T0" fmla="*/ 239976 w 1213"/>
                <a:gd name="T1" fmla="*/ 85860 h 1319"/>
                <a:gd name="T2" fmla="*/ 252709 w 1213"/>
                <a:gd name="T3" fmla="*/ 154091 h 1319"/>
                <a:gd name="T4" fmla="*/ 348700 w 1213"/>
                <a:gd name="T5" fmla="*/ 255947 h 1319"/>
                <a:gd name="T6" fmla="*/ 295481 w 1213"/>
                <a:gd name="T7" fmla="*/ 132544 h 1319"/>
                <a:gd name="T8" fmla="*/ 256301 w 1213"/>
                <a:gd name="T9" fmla="*/ 93695 h 1319"/>
                <a:gd name="T10" fmla="*/ 42445 w 1213"/>
                <a:gd name="T11" fmla="*/ 45705 h 1319"/>
                <a:gd name="T12" fmla="*/ 64647 w 1213"/>
                <a:gd name="T13" fmla="*/ 120791 h 1319"/>
                <a:gd name="T14" fmla="*/ 92072 w 1213"/>
                <a:gd name="T15" fmla="*/ 158661 h 1319"/>
                <a:gd name="T16" fmla="*/ 242914 w 1213"/>
                <a:gd name="T17" fmla="*/ 266068 h 1319"/>
                <a:gd name="T18" fmla="*/ 315724 w 1213"/>
                <a:gd name="T19" fmla="*/ 290879 h 1319"/>
                <a:gd name="T20" fmla="*/ 326498 w 1213"/>
                <a:gd name="T21" fmla="*/ 293817 h 1319"/>
                <a:gd name="T22" fmla="*/ 329110 w 1213"/>
                <a:gd name="T23" fmla="*/ 290552 h 1319"/>
                <a:gd name="T24" fmla="*/ 270014 w 1213"/>
                <a:gd name="T25" fmla="*/ 205019 h 1319"/>
                <a:gd name="T26" fmla="*/ 253036 w 1213"/>
                <a:gd name="T27" fmla="*/ 199143 h 1319"/>
                <a:gd name="T28" fmla="*/ 194266 w 1213"/>
                <a:gd name="T29" fmla="*/ 206651 h 1319"/>
                <a:gd name="T30" fmla="*/ 170432 w 1213"/>
                <a:gd name="T31" fmla="*/ 202407 h 1319"/>
                <a:gd name="T32" fmla="*/ 237690 w 1213"/>
                <a:gd name="T33" fmla="*/ 177596 h 1319"/>
                <a:gd name="T34" fmla="*/ 208306 w 1213"/>
                <a:gd name="T35" fmla="*/ 166496 h 1319"/>
                <a:gd name="T36" fmla="*/ 181533 w 1213"/>
                <a:gd name="T37" fmla="*/ 170740 h 1319"/>
                <a:gd name="T38" fmla="*/ 158678 w 1213"/>
                <a:gd name="T39" fmla="*/ 163232 h 1319"/>
                <a:gd name="T40" fmla="*/ 196878 w 1213"/>
                <a:gd name="T41" fmla="*/ 148214 h 1319"/>
                <a:gd name="T42" fmla="*/ 151495 w 1213"/>
                <a:gd name="T43" fmla="*/ 113609 h 1319"/>
                <a:gd name="T44" fmla="*/ 234752 w 1213"/>
                <a:gd name="T45" fmla="*/ 143644 h 1319"/>
                <a:gd name="T46" fmla="*/ 226263 w 1213"/>
                <a:gd name="T47" fmla="*/ 80636 h 1319"/>
                <a:gd name="T48" fmla="*/ 42445 w 1213"/>
                <a:gd name="T49" fmla="*/ 45705 h 1319"/>
                <a:gd name="T50" fmla="*/ 378411 w 1213"/>
                <a:gd name="T51" fmla="*/ 430279 h 1319"/>
                <a:gd name="T52" fmla="*/ 368290 w 1213"/>
                <a:gd name="T53" fmla="*/ 409711 h 1319"/>
                <a:gd name="T54" fmla="*/ 352291 w 1213"/>
                <a:gd name="T55" fmla="*/ 354539 h 1319"/>
                <a:gd name="T56" fmla="*/ 338252 w 1213"/>
                <a:gd name="T57" fmla="*/ 309487 h 1319"/>
                <a:gd name="T58" fmla="*/ 321274 w 1213"/>
                <a:gd name="T59" fmla="*/ 312099 h 1319"/>
                <a:gd name="T60" fmla="*/ 236385 w 1213"/>
                <a:gd name="T61" fmla="*/ 306223 h 1319"/>
                <a:gd name="T62" fmla="*/ 70524 w 1213"/>
                <a:gd name="T63" fmla="*/ 179228 h 1319"/>
                <a:gd name="T64" fmla="*/ 51587 w 1213"/>
                <a:gd name="T65" fmla="*/ 148867 h 1319"/>
                <a:gd name="T66" fmla="*/ 21875 w 1213"/>
                <a:gd name="T67" fmla="*/ 66598 h 1319"/>
                <a:gd name="T68" fmla="*/ 4897 w 1213"/>
                <a:gd name="T69" fmla="*/ 22199 h 1319"/>
                <a:gd name="T70" fmla="*/ 4897 w 1213"/>
                <a:gd name="T71" fmla="*/ 5876 h 1319"/>
                <a:gd name="T72" fmla="*/ 21222 w 1213"/>
                <a:gd name="T73" fmla="*/ 3265 h 1319"/>
                <a:gd name="T74" fmla="*/ 153454 w 1213"/>
                <a:gd name="T75" fmla="*/ 40481 h 1319"/>
                <a:gd name="T76" fmla="*/ 224631 w 1213"/>
                <a:gd name="T77" fmla="*/ 49296 h 1319"/>
                <a:gd name="T78" fmla="*/ 298746 w 1213"/>
                <a:gd name="T79" fmla="*/ 95654 h 1319"/>
                <a:gd name="T80" fmla="*/ 332701 w 1213"/>
                <a:gd name="T81" fmla="*/ 146256 h 1319"/>
                <a:gd name="T82" fmla="*/ 367310 w 1213"/>
                <a:gd name="T83" fmla="*/ 259865 h 1319"/>
                <a:gd name="T84" fmla="*/ 377432 w 1213"/>
                <a:gd name="T85" fmla="*/ 312425 h 1319"/>
                <a:gd name="T86" fmla="*/ 391471 w 1213"/>
                <a:gd name="T87" fmla="*/ 405467 h 1319"/>
                <a:gd name="T88" fmla="*/ 384288 w 1213"/>
                <a:gd name="T89" fmla="*/ 429952 h 1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3" h="1319">
                  <a:moveTo>
                    <a:pt x="735" y="263"/>
                  </a:moveTo>
                  <a:lnTo>
                    <a:pt x="735" y="263"/>
                  </a:lnTo>
                  <a:cubicBezTo>
                    <a:pt x="749" y="336"/>
                    <a:pt x="761" y="402"/>
                    <a:pt x="774" y="472"/>
                  </a:cubicBezTo>
                  <a:cubicBezTo>
                    <a:pt x="896" y="545"/>
                    <a:pt x="967" y="675"/>
                    <a:pt x="1068" y="784"/>
                  </a:cubicBezTo>
                  <a:cubicBezTo>
                    <a:pt x="1052" y="636"/>
                    <a:pt x="987" y="517"/>
                    <a:pt x="905" y="406"/>
                  </a:cubicBezTo>
                  <a:cubicBezTo>
                    <a:pt x="871" y="360"/>
                    <a:pt x="834" y="317"/>
                    <a:pt x="785" y="287"/>
                  </a:cubicBezTo>
                  <a:cubicBezTo>
                    <a:pt x="770" y="278"/>
                    <a:pt x="754" y="272"/>
                    <a:pt x="735" y="263"/>
                  </a:cubicBezTo>
                  <a:close/>
                  <a:moveTo>
                    <a:pt x="130" y="140"/>
                  </a:moveTo>
                  <a:lnTo>
                    <a:pt x="130" y="140"/>
                  </a:lnTo>
                  <a:cubicBezTo>
                    <a:pt x="130" y="223"/>
                    <a:pt x="153" y="302"/>
                    <a:pt x="198" y="370"/>
                  </a:cubicBezTo>
                  <a:cubicBezTo>
                    <a:pt x="225" y="409"/>
                    <a:pt x="253" y="447"/>
                    <a:pt x="282" y="486"/>
                  </a:cubicBezTo>
                  <a:cubicBezTo>
                    <a:pt x="400" y="645"/>
                    <a:pt x="553" y="755"/>
                    <a:pt x="744" y="815"/>
                  </a:cubicBezTo>
                  <a:cubicBezTo>
                    <a:pt x="818" y="838"/>
                    <a:pt x="892" y="866"/>
                    <a:pt x="967" y="891"/>
                  </a:cubicBezTo>
                  <a:cubicBezTo>
                    <a:pt x="977" y="895"/>
                    <a:pt x="989" y="897"/>
                    <a:pt x="1000" y="900"/>
                  </a:cubicBezTo>
                  <a:cubicBezTo>
                    <a:pt x="1002" y="897"/>
                    <a:pt x="1005" y="894"/>
                    <a:pt x="1008" y="890"/>
                  </a:cubicBezTo>
                  <a:cubicBezTo>
                    <a:pt x="947" y="803"/>
                    <a:pt x="887" y="716"/>
                    <a:pt x="827" y="628"/>
                  </a:cubicBezTo>
                  <a:cubicBezTo>
                    <a:pt x="815" y="610"/>
                    <a:pt x="797" y="606"/>
                    <a:pt x="775" y="610"/>
                  </a:cubicBezTo>
                  <a:cubicBezTo>
                    <a:pt x="715" y="619"/>
                    <a:pt x="655" y="626"/>
                    <a:pt x="595" y="633"/>
                  </a:cubicBezTo>
                  <a:cubicBezTo>
                    <a:pt x="573" y="635"/>
                    <a:pt x="548" y="644"/>
                    <a:pt x="522" y="620"/>
                  </a:cubicBezTo>
                  <a:cubicBezTo>
                    <a:pt x="580" y="561"/>
                    <a:pt x="654" y="553"/>
                    <a:pt x="728" y="544"/>
                  </a:cubicBezTo>
                  <a:cubicBezTo>
                    <a:pt x="686" y="502"/>
                    <a:pt x="682" y="501"/>
                    <a:pt x="638" y="510"/>
                  </a:cubicBezTo>
                  <a:cubicBezTo>
                    <a:pt x="611" y="516"/>
                    <a:pt x="584" y="522"/>
                    <a:pt x="556" y="523"/>
                  </a:cubicBezTo>
                  <a:cubicBezTo>
                    <a:pt x="531" y="524"/>
                    <a:pt x="504" y="525"/>
                    <a:pt x="486" y="500"/>
                  </a:cubicBezTo>
                  <a:cubicBezTo>
                    <a:pt x="514" y="459"/>
                    <a:pt x="567" y="483"/>
                    <a:pt x="603" y="454"/>
                  </a:cubicBezTo>
                  <a:cubicBezTo>
                    <a:pt x="558" y="420"/>
                    <a:pt x="517" y="388"/>
                    <a:pt x="464" y="348"/>
                  </a:cubicBezTo>
                  <a:cubicBezTo>
                    <a:pt x="564" y="368"/>
                    <a:pt x="638" y="421"/>
                    <a:pt x="719" y="440"/>
                  </a:cubicBezTo>
                  <a:cubicBezTo>
                    <a:pt x="710" y="374"/>
                    <a:pt x="702" y="315"/>
                    <a:pt x="693" y="247"/>
                  </a:cubicBezTo>
                  <a:cubicBezTo>
                    <a:pt x="508" y="223"/>
                    <a:pt x="312" y="222"/>
                    <a:pt x="130" y="140"/>
                  </a:cubicBezTo>
                  <a:close/>
                  <a:moveTo>
                    <a:pt x="1159" y="1318"/>
                  </a:moveTo>
                  <a:lnTo>
                    <a:pt x="1159" y="1318"/>
                  </a:lnTo>
                  <a:cubicBezTo>
                    <a:pt x="1149" y="1297"/>
                    <a:pt x="1135" y="1277"/>
                    <a:pt x="1128" y="1255"/>
                  </a:cubicBezTo>
                  <a:cubicBezTo>
                    <a:pt x="1110" y="1200"/>
                    <a:pt x="1096" y="1143"/>
                    <a:pt x="1079" y="1086"/>
                  </a:cubicBezTo>
                  <a:cubicBezTo>
                    <a:pt x="1065" y="1041"/>
                    <a:pt x="1051" y="996"/>
                    <a:pt x="1036" y="948"/>
                  </a:cubicBezTo>
                  <a:cubicBezTo>
                    <a:pt x="1015" y="951"/>
                    <a:pt x="999" y="953"/>
                    <a:pt x="984" y="956"/>
                  </a:cubicBezTo>
                  <a:cubicBezTo>
                    <a:pt x="896" y="973"/>
                    <a:pt x="809" y="964"/>
                    <a:pt x="724" y="938"/>
                  </a:cubicBezTo>
                  <a:cubicBezTo>
                    <a:pt x="505" y="872"/>
                    <a:pt x="336" y="743"/>
                    <a:pt x="216" y="549"/>
                  </a:cubicBezTo>
                  <a:cubicBezTo>
                    <a:pt x="196" y="518"/>
                    <a:pt x="177" y="487"/>
                    <a:pt x="158" y="456"/>
                  </a:cubicBezTo>
                  <a:cubicBezTo>
                    <a:pt x="110" y="378"/>
                    <a:pt x="81" y="293"/>
                    <a:pt x="67" y="204"/>
                  </a:cubicBezTo>
                  <a:cubicBezTo>
                    <a:pt x="59" y="156"/>
                    <a:pt x="53" y="106"/>
                    <a:pt x="15" y="68"/>
                  </a:cubicBezTo>
                  <a:cubicBezTo>
                    <a:pt x="1" y="54"/>
                    <a:pt x="0" y="34"/>
                    <a:pt x="15" y="18"/>
                  </a:cubicBezTo>
                  <a:cubicBezTo>
                    <a:pt x="29" y="0"/>
                    <a:pt x="46" y="1"/>
                    <a:pt x="65" y="10"/>
                  </a:cubicBezTo>
                  <a:cubicBezTo>
                    <a:pt x="194" y="70"/>
                    <a:pt x="329" y="106"/>
                    <a:pt x="470" y="124"/>
                  </a:cubicBezTo>
                  <a:cubicBezTo>
                    <a:pt x="543" y="134"/>
                    <a:pt x="616" y="140"/>
                    <a:pt x="688" y="151"/>
                  </a:cubicBezTo>
                  <a:cubicBezTo>
                    <a:pt x="784" y="166"/>
                    <a:pt x="859" y="215"/>
                    <a:pt x="915" y="293"/>
                  </a:cubicBezTo>
                  <a:cubicBezTo>
                    <a:pt x="951" y="344"/>
                    <a:pt x="986" y="396"/>
                    <a:pt x="1019" y="448"/>
                  </a:cubicBezTo>
                  <a:cubicBezTo>
                    <a:pt x="1088" y="554"/>
                    <a:pt x="1118" y="672"/>
                    <a:pt x="1125" y="796"/>
                  </a:cubicBezTo>
                  <a:cubicBezTo>
                    <a:pt x="1129" y="851"/>
                    <a:pt x="1133" y="904"/>
                    <a:pt x="1156" y="957"/>
                  </a:cubicBezTo>
                  <a:cubicBezTo>
                    <a:pt x="1195" y="1047"/>
                    <a:pt x="1212" y="1143"/>
                    <a:pt x="1199" y="1242"/>
                  </a:cubicBezTo>
                  <a:cubicBezTo>
                    <a:pt x="1195" y="1267"/>
                    <a:pt x="1184" y="1292"/>
                    <a:pt x="1177" y="1317"/>
                  </a:cubicBezTo>
                  <a:cubicBezTo>
                    <a:pt x="1171" y="1317"/>
                    <a:pt x="1165" y="1318"/>
                    <a:pt x="1159" y="1318"/>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2" name="Freeform 195">
              <a:extLst>
                <a:ext uri="{FF2B5EF4-FFF2-40B4-BE49-F238E27FC236}">
                  <a16:creationId xmlns="" xmlns:a16="http://schemas.microsoft.com/office/drawing/2014/main" id="{13759F2F-ED65-7344-B044-7BBD570C7D71}"/>
                </a:ext>
              </a:extLst>
            </p:cNvPr>
            <p:cNvSpPr>
              <a:spLocks noChangeArrowheads="1"/>
            </p:cNvSpPr>
            <p:nvPr/>
          </p:nvSpPr>
          <p:spPr bwMode="auto">
            <a:xfrm>
              <a:off x="10339017" y="5351618"/>
              <a:ext cx="254907" cy="622145"/>
            </a:xfrm>
            <a:custGeom>
              <a:avLst/>
              <a:gdLst>
                <a:gd name="T0" fmla="*/ 66754 w 779"/>
                <a:gd name="T1" fmla="*/ 412040 h 1904"/>
                <a:gd name="T2" fmla="*/ 85078 w 779"/>
                <a:gd name="T3" fmla="*/ 371523 h 1904"/>
                <a:gd name="T4" fmla="*/ 124672 w 779"/>
                <a:gd name="T5" fmla="*/ 288853 h 1904"/>
                <a:gd name="T6" fmla="*/ 160012 w 779"/>
                <a:gd name="T7" fmla="*/ 228403 h 1904"/>
                <a:gd name="T8" fmla="*/ 196988 w 779"/>
                <a:gd name="T9" fmla="*/ 156843 h 1904"/>
                <a:gd name="T10" fmla="*/ 213350 w 779"/>
                <a:gd name="T11" fmla="*/ 94433 h 1904"/>
                <a:gd name="T12" fmla="*/ 223166 w 779"/>
                <a:gd name="T13" fmla="*/ 41171 h 1904"/>
                <a:gd name="T14" fmla="*/ 205823 w 779"/>
                <a:gd name="T15" fmla="*/ 49994 h 1904"/>
                <a:gd name="T16" fmla="*/ 124672 w 779"/>
                <a:gd name="T17" fmla="*/ 106196 h 1904"/>
                <a:gd name="T18" fmla="*/ 28796 w 779"/>
                <a:gd name="T19" fmla="*/ 340807 h 1904"/>
                <a:gd name="T20" fmla="*/ 43193 w 779"/>
                <a:gd name="T21" fmla="*/ 384593 h 1904"/>
                <a:gd name="T22" fmla="*/ 50392 w 779"/>
                <a:gd name="T23" fmla="*/ 324796 h 1904"/>
                <a:gd name="T24" fmla="*/ 53010 w 779"/>
                <a:gd name="T25" fmla="*/ 305844 h 1904"/>
                <a:gd name="T26" fmla="*/ 60209 w 779"/>
                <a:gd name="T27" fmla="*/ 283625 h 1904"/>
                <a:gd name="T28" fmla="*/ 104384 w 779"/>
                <a:gd name="T29" fmla="*/ 174488 h 1904"/>
                <a:gd name="T30" fmla="*/ 117473 w 779"/>
                <a:gd name="T31" fmla="*/ 156843 h 1904"/>
                <a:gd name="T32" fmla="*/ 120418 w 779"/>
                <a:gd name="T33" fmla="*/ 158477 h 1904"/>
                <a:gd name="T34" fmla="*/ 110601 w 779"/>
                <a:gd name="T35" fmla="*/ 192460 h 1904"/>
                <a:gd name="T36" fmla="*/ 160339 w 779"/>
                <a:gd name="T37" fmla="*/ 162398 h 1904"/>
                <a:gd name="T38" fmla="*/ 144633 w 779"/>
                <a:gd name="T39" fmla="*/ 185271 h 1904"/>
                <a:gd name="T40" fmla="*/ 107984 w 779"/>
                <a:gd name="T41" fmla="*/ 216967 h 1904"/>
                <a:gd name="T42" fmla="*/ 97513 w 779"/>
                <a:gd name="T43" fmla="*/ 228403 h 1904"/>
                <a:gd name="T44" fmla="*/ 86387 w 779"/>
                <a:gd name="T45" fmla="*/ 267287 h 1904"/>
                <a:gd name="T46" fmla="*/ 139397 w 779"/>
                <a:gd name="T47" fmla="*/ 237879 h 1904"/>
                <a:gd name="T48" fmla="*/ 126308 w 779"/>
                <a:gd name="T49" fmla="*/ 256831 h 1904"/>
                <a:gd name="T50" fmla="*/ 97513 w 779"/>
                <a:gd name="T51" fmla="*/ 286566 h 1904"/>
                <a:gd name="T52" fmla="*/ 71989 w 779"/>
                <a:gd name="T53" fmla="*/ 331985 h 1904"/>
                <a:gd name="T54" fmla="*/ 66754 w 779"/>
                <a:gd name="T55" fmla="*/ 412040 h 1904"/>
                <a:gd name="T56" fmla="*/ 68390 w 779"/>
                <a:gd name="T57" fmla="*/ 621818 h 1904"/>
                <a:gd name="T58" fmla="*/ 51374 w 779"/>
                <a:gd name="T59" fmla="*/ 506800 h 1904"/>
                <a:gd name="T60" fmla="*/ 53665 w 779"/>
                <a:gd name="T61" fmla="*/ 490789 h 1904"/>
                <a:gd name="T62" fmla="*/ 48102 w 779"/>
                <a:gd name="T63" fmla="*/ 458113 h 1904"/>
                <a:gd name="T64" fmla="*/ 10144 w 779"/>
                <a:gd name="T65" fmla="*/ 355511 h 1904"/>
                <a:gd name="T66" fmla="*/ 7199 w 779"/>
                <a:gd name="T67" fmla="*/ 255851 h 1904"/>
                <a:gd name="T68" fmla="*/ 45157 w 779"/>
                <a:gd name="T69" fmla="*/ 153576 h 1904"/>
                <a:gd name="T70" fmla="*/ 128926 w 779"/>
                <a:gd name="T71" fmla="*/ 68619 h 1904"/>
                <a:gd name="T72" fmla="*/ 211059 w 779"/>
                <a:gd name="T73" fmla="*/ 13397 h 1904"/>
                <a:gd name="T74" fmla="*/ 214004 w 779"/>
                <a:gd name="T75" fmla="*/ 11763 h 1904"/>
                <a:gd name="T76" fmla="*/ 244109 w 779"/>
                <a:gd name="T77" fmla="*/ 6862 h 1904"/>
                <a:gd name="T78" fmla="*/ 252289 w 779"/>
                <a:gd name="T79" fmla="*/ 34636 h 1904"/>
                <a:gd name="T80" fmla="*/ 211059 w 779"/>
                <a:gd name="T81" fmla="*/ 212392 h 1904"/>
                <a:gd name="T82" fmla="*/ 193716 w 779"/>
                <a:gd name="T83" fmla="*/ 243761 h 1904"/>
                <a:gd name="T84" fmla="*/ 152159 w 779"/>
                <a:gd name="T85" fmla="*/ 321202 h 1904"/>
                <a:gd name="T86" fmla="*/ 107656 w 779"/>
                <a:gd name="T87" fmla="*/ 415308 h 1904"/>
                <a:gd name="T88" fmla="*/ 73298 w 779"/>
                <a:gd name="T89" fmla="*/ 570517 h 1904"/>
                <a:gd name="T90" fmla="*/ 73298 w 779"/>
                <a:gd name="T91" fmla="*/ 621818 h 19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9" h="1904">
                  <a:moveTo>
                    <a:pt x="204" y="1261"/>
                  </a:moveTo>
                  <a:lnTo>
                    <a:pt x="204" y="1261"/>
                  </a:lnTo>
                  <a:cubicBezTo>
                    <a:pt x="223" y="1220"/>
                    <a:pt x="240" y="1178"/>
                    <a:pt x="260" y="1137"/>
                  </a:cubicBezTo>
                  <a:cubicBezTo>
                    <a:pt x="300" y="1052"/>
                    <a:pt x="338" y="967"/>
                    <a:pt x="381" y="884"/>
                  </a:cubicBezTo>
                  <a:cubicBezTo>
                    <a:pt x="413" y="821"/>
                    <a:pt x="449" y="758"/>
                    <a:pt x="489" y="699"/>
                  </a:cubicBezTo>
                  <a:cubicBezTo>
                    <a:pt x="535" y="630"/>
                    <a:pt x="578" y="560"/>
                    <a:pt x="602" y="480"/>
                  </a:cubicBezTo>
                  <a:cubicBezTo>
                    <a:pt x="621" y="417"/>
                    <a:pt x="637" y="353"/>
                    <a:pt x="652" y="289"/>
                  </a:cubicBezTo>
                  <a:cubicBezTo>
                    <a:pt x="663" y="238"/>
                    <a:pt x="671" y="186"/>
                    <a:pt x="682" y="126"/>
                  </a:cubicBezTo>
                  <a:cubicBezTo>
                    <a:pt x="658" y="138"/>
                    <a:pt x="642" y="144"/>
                    <a:pt x="629" y="153"/>
                  </a:cubicBezTo>
                  <a:cubicBezTo>
                    <a:pt x="546" y="210"/>
                    <a:pt x="460" y="263"/>
                    <a:pt x="381" y="325"/>
                  </a:cubicBezTo>
                  <a:cubicBezTo>
                    <a:pt x="146" y="508"/>
                    <a:pt x="60" y="753"/>
                    <a:pt x="88" y="1043"/>
                  </a:cubicBezTo>
                  <a:cubicBezTo>
                    <a:pt x="93" y="1089"/>
                    <a:pt x="109" y="1133"/>
                    <a:pt x="119" y="1178"/>
                  </a:cubicBezTo>
                  <a:lnTo>
                    <a:pt x="132" y="1177"/>
                  </a:lnTo>
                  <a:cubicBezTo>
                    <a:pt x="139" y="1115"/>
                    <a:pt x="146" y="1055"/>
                    <a:pt x="154" y="994"/>
                  </a:cubicBezTo>
                  <a:cubicBezTo>
                    <a:pt x="156" y="975"/>
                    <a:pt x="158" y="955"/>
                    <a:pt x="162" y="936"/>
                  </a:cubicBezTo>
                  <a:cubicBezTo>
                    <a:pt x="168" y="913"/>
                    <a:pt x="178" y="891"/>
                    <a:pt x="184" y="868"/>
                  </a:cubicBezTo>
                  <a:cubicBezTo>
                    <a:pt x="214" y="750"/>
                    <a:pt x="254" y="637"/>
                    <a:pt x="319" y="534"/>
                  </a:cubicBezTo>
                  <a:cubicBezTo>
                    <a:pt x="331" y="515"/>
                    <a:pt x="345" y="498"/>
                    <a:pt x="359" y="480"/>
                  </a:cubicBezTo>
                  <a:cubicBezTo>
                    <a:pt x="361" y="482"/>
                    <a:pt x="364" y="484"/>
                    <a:pt x="368" y="485"/>
                  </a:cubicBezTo>
                  <a:cubicBezTo>
                    <a:pt x="359" y="518"/>
                    <a:pt x="349" y="550"/>
                    <a:pt x="338" y="589"/>
                  </a:cubicBezTo>
                  <a:cubicBezTo>
                    <a:pt x="389" y="557"/>
                    <a:pt x="419" y="509"/>
                    <a:pt x="490" y="497"/>
                  </a:cubicBezTo>
                  <a:cubicBezTo>
                    <a:pt x="469" y="528"/>
                    <a:pt x="459" y="551"/>
                    <a:pt x="442" y="567"/>
                  </a:cubicBezTo>
                  <a:cubicBezTo>
                    <a:pt x="406" y="601"/>
                    <a:pt x="367" y="632"/>
                    <a:pt x="330" y="664"/>
                  </a:cubicBezTo>
                  <a:cubicBezTo>
                    <a:pt x="318" y="675"/>
                    <a:pt x="303" y="685"/>
                    <a:pt x="298" y="699"/>
                  </a:cubicBezTo>
                  <a:cubicBezTo>
                    <a:pt x="285" y="734"/>
                    <a:pt x="277" y="772"/>
                    <a:pt x="264" y="818"/>
                  </a:cubicBezTo>
                  <a:cubicBezTo>
                    <a:pt x="318" y="782"/>
                    <a:pt x="356" y="740"/>
                    <a:pt x="426" y="728"/>
                  </a:cubicBezTo>
                  <a:cubicBezTo>
                    <a:pt x="408" y="754"/>
                    <a:pt x="399" y="771"/>
                    <a:pt x="386" y="786"/>
                  </a:cubicBezTo>
                  <a:cubicBezTo>
                    <a:pt x="358" y="817"/>
                    <a:pt x="330" y="850"/>
                    <a:pt x="298" y="877"/>
                  </a:cubicBezTo>
                  <a:cubicBezTo>
                    <a:pt x="254" y="914"/>
                    <a:pt x="229" y="958"/>
                    <a:pt x="220" y="1016"/>
                  </a:cubicBezTo>
                  <a:cubicBezTo>
                    <a:pt x="209" y="1097"/>
                    <a:pt x="195" y="1178"/>
                    <a:pt x="204" y="1261"/>
                  </a:cubicBezTo>
                  <a:close/>
                  <a:moveTo>
                    <a:pt x="209" y="1903"/>
                  </a:moveTo>
                  <a:lnTo>
                    <a:pt x="209" y="1903"/>
                  </a:lnTo>
                  <a:cubicBezTo>
                    <a:pt x="158" y="1791"/>
                    <a:pt x="143" y="1674"/>
                    <a:pt x="157" y="1551"/>
                  </a:cubicBezTo>
                  <a:cubicBezTo>
                    <a:pt x="159" y="1534"/>
                    <a:pt x="159" y="1518"/>
                    <a:pt x="164" y="1502"/>
                  </a:cubicBezTo>
                  <a:cubicBezTo>
                    <a:pt x="173" y="1466"/>
                    <a:pt x="161" y="1436"/>
                    <a:pt x="147" y="1402"/>
                  </a:cubicBezTo>
                  <a:cubicBezTo>
                    <a:pt x="105" y="1299"/>
                    <a:pt x="63" y="1195"/>
                    <a:pt x="31" y="1088"/>
                  </a:cubicBezTo>
                  <a:cubicBezTo>
                    <a:pt x="0" y="989"/>
                    <a:pt x="3" y="884"/>
                    <a:pt x="22" y="783"/>
                  </a:cubicBezTo>
                  <a:cubicBezTo>
                    <a:pt x="43" y="672"/>
                    <a:pt x="81" y="568"/>
                    <a:pt x="138" y="470"/>
                  </a:cubicBezTo>
                  <a:cubicBezTo>
                    <a:pt x="200" y="360"/>
                    <a:pt x="293" y="280"/>
                    <a:pt x="394" y="210"/>
                  </a:cubicBezTo>
                  <a:cubicBezTo>
                    <a:pt x="477" y="152"/>
                    <a:pt x="561" y="98"/>
                    <a:pt x="645" y="41"/>
                  </a:cubicBezTo>
                  <a:cubicBezTo>
                    <a:pt x="648" y="39"/>
                    <a:pt x="651" y="37"/>
                    <a:pt x="654" y="36"/>
                  </a:cubicBezTo>
                  <a:cubicBezTo>
                    <a:pt x="683" y="22"/>
                    <a:pt x="713" y="0"/>
                    <a:pt x="746" y="21"/>
                  </a:cubicBezTo>
                  <a:cubicBezTo>
                    <a:pt x="778" y="41"/>
                    <a:pt x="774" y="76"/>
                    <a:pt x="771" y="106"/>
                  </a:cubicBezTo>
                  <a:cubicBezTo>
                    <a:pt x="748" y="291"/>
                    <a:pt x="725" y="477"/>
                    <a:pt x="645" y="650"/>
                  </a:cubicBezTo>
                  <a:cubicBezTo>
                    <a:pt x="629" y="683"/>
                    <a:pt x="610" y="714"/>
                    <a:pt x="592" y="746"/>
                  </a:cubicBezTo>
                  <a:cubicBezTo>
                    <a:pt x="550" y="825"/>
                    <a:pt x="506" y="903"/>
                    <a:pt x="465" y="983"/>
                  </a:cubicBezTo>
                  <a:cubicBezTo>
                    <a:pt x="418" y="1078"/>
                    <a:pt x="371" y="1174"/>
                    <a:pt x="329" y="1271"/>
                  </a:cubicBezTo>
                  <a:cubicBezTo>
                    <a:pt x="262" y="1422"/>
                    <a:pt x="229" y="1581"/>
                    <a:pt x="224" y="1746"/>
                  </a:cubicBezTo>
                  <a:cubicBezTo>
                    <a:pt x="222" y="1798"/>
                    <a:pt x="224" y="1851"/>
                    <a:pt x="224" y="1903"/>
                  </a:cubicBezTo>
                  <a:cubicBezTo>
                    <a:pt x="219" y="1903"/>
                    <a:pt x="214" y="1903"/>
                    <a:pt x="209" y="1903"/>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3" name="Freeform 196">
              <a:extLst>
                <a:ext uri="{FF2B5EF4-FFF2-40B4-BE49-F238E27FC236}">
                  <a16:creationId xmlns="" xmlns:a16="http://schemas.microsoft.com/office/drawing/2014/main" id="{CB254A52-8CBB-534D-8753-3C7F6BEE7EEE}"/>
                </a:ext>
              </a:extLst>
            </p:cNvPr>
            <p:cNvSpPr>
              <a:spLocks noChangeArrowheads="1"/>
            </p:cNvSpPr>
            <p:nvPr/>
          </p:nvSpPr>
          <p:spPr bwMode="auto">
            <a:xfrm>
              <a:off x="11488253" y="1435527"/>
              <a:ext cx="250586" cy="439247"/>
            </a:xfrm>
            <a:custGeom>
              <a:avLst/>
              <a:gdLst>
                <a:gd name="T0" fmla="*/ 141749 w 769"/>
                <a:gd name="T1" fmla="*/ 228265 h 1347"/>
                <a:gd name="T2" fmla="*/ 145659 w 769"/>
                <a:gd name="T3" fmla="*/ 233156 h 1347"/>
                <a:gd name="T4" fmla="*/ 119916 w 769"/>
                <a:gd name="T5" fmla="*/ 254678 h 1347"/>
                <a:gd name="T6" fmla="*/ 63543 w 769"/>
                <a:gd name="T7" fmla="*/ 330658 h 1347"/>
                <a:gd name="T8" fmla="*/ 58329 w 769"/>
                <a:gd name="T9" fmla="*/ 346963 h 1347"/>
                <a:gd name="T10" fmla="*/ 107208 w 769"/>
                <a:gd name="T11" fmla="*/ 317940 h 1347"/>
                <a:gd name="T12" fmla="*/ 143704 w 769"/>
                <a:gd name="T13" fmla="*/ 294136 h 1347"/>
                <a:gd name="T14" fmla="*/ 169773 w 769"/>
                <a:gd name="T15" fmla="*/ 271961 h 1347"/>
                <a:gd name="T16" fmla="*/ 217348 w 769"/>
                <a:gd name="T17" fmla="*/ 167612 h 1347"/>
                <a:gd name="T18" fmla="*/ 216371 w 769"/>
                <a:gd name="T19" fmla="*/ 95871 h 1347"/>
                <a:gd name="T20" fmla="*/ 203336 w 769"/>
                <a:gd name="T21" fmla="*/ 38153 h 1347"/>
                <a:gd name="T22" fmla="*/ 180526 w 769"/>
                <a:gd name="T23" fmla="*/ 52827 h 1347"/>
                <a:gd name="T24" fmla="*/ 105253 w 769"/>
                <a:gd name="T25" fmla="*/ 113154 h 1347"/>
                <a:gd name="T26" fmla="*/ 47250 w 769"/>
                <a:gd name="T27" fmla="*/ 185221 h 1347"/>
                <a:gd name="T28" fmla="*/ 45946 w 769"/>
                <a:gd name="T29" fmla="*/ 307832 h 1347"/>
                <a:gd name="T30" fmla="*/ 71689 w 769"/>
                <a:gd name="T31" fmla="*/ 258592 h 1347"/>
                <a:gd name="T32" fmla="*/ 73644 w 769"/>
                <a:gd name="T33" fmla="*/ 250439 h 1347"/>
                <a:gd name="T34" fmla="*/ 89611 w 769"/>
                <a:gd name="T35" fmla="*/ 188482 h 1347"/>
                <a:gd name="T36" fmla="*/ 104927 w 769"/>
                <a:gd name="T37" fmla="*/ 171525 h 1347"/>
                <a:gd name="T38" fmla="*/ 106556 w 769"/>
                <a:gd name="T39" fmla="*/ 194025 h 1347"/>
                <a:gd name="T40" fmla="*/ 123501 w 769"/>
                <a:gd name="T41" fmla="*/ 169568 h 1347"/>
                <a:gd name="T42" fmla="*/ 146963 w 769"/>
                <a:gd name="T43" fmla="*/ 150329 h 1347"/>
                <a:gd name="T44" fmla="*/ 100691 w 769"/>
                <a:gd name="T45" fmla="*/ 249787 h 1347"/>
                <a:gd name="T46" fmla="*/ 48879 w 769"/>
                <a:gd name="T47" fmla="*/ 372072 h 1347"/>
                <a:gd name="T48" fmla="*/ 11731 w 769"/>
                <a:gd name="T49" fmla="*/ 438921 h 1347"/>
                <a:gd name="T50" fmla="*/ 37474 w 769"/>
                <a:gd name="T51" fmla="*/ 328049 h 1347"/>
                <a:gd name="T52" fmla="*/ 16619 w 769"/>
                <a:gd name="T53" fmla="*/ 298701 h 1347"/>
                <a:gd name="T54" fmla="*/ 9450 w 769"/>
                <a:gd name="T55" fmla="*/ 208699 h 1347"/>
                <a:gd name="T56" fmla="*/ 83420 w 769"/>
                <a:gd name="T57" fmla="*/ 96197 h 1347"/>
                <a:gd name="T58" fmla="*/ 165863 w 769"/>
                <a:gd name="T59" fmla="*/ 30327 h 1347"/>
                <a:gd name="T60" fmla="*/ 188347 w 769"/>
                <a:gd name="T61" fmla="*/ 12718 h 1347"/>
                <a:gd name="T62" fmla="*/ 228753 w 769"/>
                <a:gd name="T63" fmla="*/ 26740 h 1347"/>
                <a:gd name="T64" fmla="*/ 243743 w 769"/>
                <a:gd name="T65" fmla="*/ 112502 h 1347"/>
                <a:gd name="T66" fmla="*/ 246350 w 769"/>
                <a:gd name="T67" fmla="*/ 160764 h 1347"/>
                <a:gd name="T68" fmla="*/ 231360 w 769"/>
                <a:gd name="T69" fmla="*/ 240983 h 1347"/>
                <a:gd name="T70" fmla="*/ 186718 w 769"/>
                <a:gd name="T71" fmla="*/ 300005 h 1347"/>
                <a:gd name="T72" fmla="*/ 95803 w 769"/>
                <a:gd name="T73" fmla="*/ 363593 h 1347"/>
                <a:gd name="T74" fmla="*/ 48879 w 769"/>
                <a:gd name="T75" fmla="*/ 372072 h 1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9" h="1347">
                  <a:moveTo>
                    <a:pt x="435" y="700"/>
                  </a:moveTo>
                  <a:lnTo>
                    <a:pt x="435" y="700"/>
                  </a:lnTo>
                  <a:cubicBezTo>
                    <a:pt x="439" y="705"/>
                    <a:pt x="443" y="710"/>
                    <a:pt x="447" y="715"/>
                  </a:cubicBezTo>
                  <a:cubicBezTo>
                    <a:pt x="420" y="736"/>
                    <a:pt x="396" y="760"/>
                    <a:pt x="368" y="781"/>
                  </a:cubicBezTo>
                  <a:cubicBezTo>
                    <a:pt x="287" y="841"/>
                    <a:pt x="225" y="915"/>
                    <a:pt x="195" y="1014"/>
                  </a:cubicBezTo>
                  <a:cubicBezTo>
                    <a:pt x="191" y="1028"/>
                    <a:pt x="186" y="1043"/>
                    <a:pt x="179" y="1064"/>
                  </a:cubicBezTo>
                  <a:cubicBezTo>
                    <a:pt x="235" y="1029"/>
                    <a:pt x="278" y="991"/>
                    <a:pt x="329" y="975"/>
                  </a:cubicBezTo>
                  <a:cubicBezTo>
                    <a:pt x="376" y="960"/>
                    <a:pt x="408" y="932"/>
                    <a:pt x="441" y="902"/>
                  </a:cubicBezTo>
                  <a:cubicBezTo>
                    <a:pt x="468" y="879"/>
                    <a:pt x="494" y="856"/>
                    <a:pt x="521" y="834"/>
                  </a:cubicBezTo>
                  <a:cubicBezTo>
                    <a:pt x="621" y="751"/>
                    <a:pt x="660" y="639"/>
                    <a:pt x="667" y="514"/>
                  </a:cubicBezTo>
                  <a:cubicBezTo>
                    <a:pt x="670" y="441"/>
                    <a:pt x="664" y="368"/>
                    <a:pt x="664" y="294"/>
                  </a:cubicBezTo>
                  <a:cubicBezTo>
                    <a:pt x="664" y="234"/>
                    <a:pt x="641" y="182"/>
                    <a:pt x="624" y="117"/>
                  </a:cubicBezTo>
                  <a:cubicBezTo>
                    <a:pt x="597" y="134"/>
                    <a:pt x="574" y="146"/>
                    <a:pt x="554" y="162"/>
                  </a:cubicBezTo>
                  <a:cubicBezTo>
                    <a:pt x="476" y="223"/>
                    <a:pt x="399" y="283"/>
                    <a:pt x="323" y="347"/>
                  </a:cubicBezTo>
                  <a:cubicBezTo>
                    <a:pt x="250" y="409"/>
                    <a:pt x="188" y="481"/>
                    <a:pt x="145" y="568"/>
                  </a:cubicBezTo>
                  <a:cubicBezTo>
                    <a:pt x="85" y="690"/>
                    <a:pt x="83" y="813"/>
                    <a:pt x="141" y="944"/>
                  </a:cubicBezTo>
                  <a:cubicBezTo>
                    <a:pt x="169" y="890"/>
                    <a:pt x="195" y="842"/>
                    <a:pt x="220" y="793"/>
                  </a:cubicBezTo>
                  <a:cubicBezTo>
                    <a:pt x="224" y="786"/>
                    <a:pt x="227" y="776"/>
                    <a:pt x="226" y="768"/>
                  </a:cubicBezTo>
                  <a:cubicBezTo>
                    <a:pt x="219" y="698"/>
                    <a:pt x="250" y="639"/>
                    <a:pt x="275" y="578"/>
                  </a:cubicBezTo>
                  <a:cubicBezTo>
                    <a:pt x="284" y="558"/>
                    <a:pt x="293" y="536"/>
                    <a:pt x="322" y="526"/>
                  </a:cubicBezTo>
                  <a:cubicBezTo>
                    <a:pt x="323" y="547"/>
                    <a:pt x="324" y="565"/>
                    <a:pt x="327" y="595"/>
                  </a:cubicBezTo>
                  <a:cubicBezTo>
                    <a:pt x="348" y="564"/>
                    <a:pt x="363" y="542"/>
                    <a:pt x="379" y="520"/>
                  </a:cubicBezTo>
                  <a:cubicBezTo>
                    <a:pt x="395" y="499"/>
                    <a:pt x="410" y="474"/>
                    <a:pt x="451" y="461"/>
                  </a:cubicBezTo>
                  <a:cubicBezTo>
                    <a:pt x="401" y="568"/>
                    <a:pt x="357" y="663"/>
                    <a:pt x="309" y="766"/>
                  </a:cubicBezTo>
                  <a:cubicBezTo>
                    <a:pt x="357" y="741"/>
                    <a:pt x="396" y="721"/>
                    <a:pt x="435" y="700"/>
                  </a:cubicBezTo>
                  <a:close/>
                  <a:moveTo>
                    <a:pt x="150" y="1141"/>
                  </a:moveTo>
                  <a:lnTo>
                    <a:pt x="150" y="1141"/>
                  </a:lnTo>
                  <a:cubicBezTo>
                    <a:pt x="110" y="1209"/>
                    <a:pt x="98" y="1286"/>
                    <a:pt x="36" y="1346"/>
                  </a:cubicBezTo>
                  <a:cubicBezTo>
                    <a:pt x="31" y="1219"/>
                    <a:pt x="77" y="1113"/>
                    <a:pt x="115" y="1006"/>
                  </a:cubicBezTo>
                  <a:cubicBezTo>
                    <a:pt x="93" y="975"/>
                    <a:pt x="69" y="947"/>
                    <a:pt x="51" y="916"/>
                  </a:cubicBezTo>
                  <a:cubicBezTo>
                    <a:pt x="0" y="828"/>
                    <a:pt x="4" y="734"/>
                    <a:pt x="29" y="640"/>
                  </a:cubicBezTo>
                  <a:cubicBezTo>
                    <a:pt x="66" y="500"/>
                    <a:pt x="149" y="388"/>
                    <a:pt x="256" y="295"/>
                  </a:cubicBezTo>
                  <a:cubicBezTo>
                    <a:pt x="337" y="224"/>
                    <a:pt x="424" y="160"/>
                    <a:pt x="509" y="93"/>
                  </a:cubicBezTo>
                  <a:cubicBezTo>
                    <a:pt x="531" y="74"/>
                    <a:pt x="554" y="56"/>
                    <a:pt x="578" y="39"/>
                  </a:cubicBezTo>
                  <a:cubicBezTo>
                    <a:pt x="628" y="2"/>
                    <a:pt x="679" y="0"/>
                    <a:pt x="702" y="82"/>
                  </a:cubicBezTo>
                  <a:cubicBezTo>
                    <a:pt x="727" y="167"/>
                    <a:pt x="752" y="253"/>
                    <a:pt x="748" y="345"/>
                  </a:cubicBezTo>
                  <a:cubicBezTo>
                    <a:pt x="745" y="395"/>
                    <a:pt x="750" y="445"/>
                    <a:pt x="756" y="493"/>
                  </a:cubicBezTo>
                  <a:cubicBezTo>
                    <a:pt x="768" y="581"/>
                    <a:pt x="735" y="659"/>
                    <a:pt x="710" y="739"/>
                  </a:cubicBezTo>
                  <a:cubicBezTo>
                    <a:pt x="685" y="815"/>
                    <a:pt x="635" y="870"/>
                    <a:pt x="573" y="920"/>
                  </a:cubicBezTo>
                  <a:cubicBezTo>
                    <a:pt x="485" y="992"/>
                    <a:pt x="397" y="1063"/>
                    <a:pt x="294" y="1115"/>
                  </a:cubicBezTo>
                  <a:cubicBezTo>
                    <a:pt x="251" y="1137"/>
                    <a:pt x="206" y="1159"/>
                    <a:pt x="150" y="1141"/>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4" name="Freeform 197">
              <a:extLst>
                <a:ext uri="{FF2B5EF4-FFF2-40B4-BE49-F238E27FC236}">
                  <a16:creationId xmlns="" xmlns:a16="http://schemas.microsoft.com/office/drawing/2014/main" id="{DE25968C-B32A-8343-BE8D-0B19B19AAF1E}"/>
                </a:ext>
              </a:extLst>
            </p:cNvPr>
            <p:cNvSpPr>
              <a:spLocks noChangeArrowheads="1"/>
            </p:cNvSpPr>
            <p:nvPr/>
          </p:nvSpPr>
          <p:spPr bwMode="auto">
            <a:xfrm rot="2259472">
              <a:off x="10254965" y="4401754"/>
              <a:ext cx="377320" cy="315393"/>
            </a:xfrm>
            <a:custGeom>
              <a:avLst/>
              <a:gdLst>
                <a:gd name="T0" fmla="*/ 207771 w 1155"/>
                <a:gd name="T1" fmla="*/ 179431 h 965"/>
                <a:gd name="T2" fmla="*/ 209078 w 1155"/>
                <a:gd name="T3" fmla="*/ 185314 h 965"/>
                <a:gd name="T4" fmla="*/ 176736 w 1155"/>
                <a:gd name="T5" fmla="*/ 193811 h 965"/>
                <a:gd name="T6" fmla="*/ 93105 w 1155"/>
                <a:gd name="T7" fmla="*/ 238914 h 965"/>
                <a:gd name="T8" fmla="*/ 81344 w 1155"/>
                <a:gd name="T9" fmla="*/ 251334 h 965"/>
                <a:gd name="T10" fmla="*/ 137861 w 1155"/>
                <a:gd name="T11" fmla="*/ 245778 h 965"/>
                <a:gd name="T12" fmla="*/ 181310 w 1155"/>
                <a:gd name="T13" fmla="*/ 239895 h 965"/>
                <a:gd name="T14" fmla="*/ 214305 w 1155"/>
                <a:gd name="T15" fmla="*/ 231070 h 965"/>
                <a:gd name="T16" fmla="*/ 301856 w 1155"/>
                <a:gd name="T17" fmla="*/ 156553 h 965"/>
                <a:gd name="T18" fmla="*/ 331911 w 1155"/>
                <a:gd name="T19" fmla="*/ 91513 h 965"/>
                <a:gd name="T20" fmla="*/ 344652 w 1155"/>
                <a:gd name="T21" fmla="*/ 33664 h 965"/>
                <a:gd name="T22" fmla="*/ 317864 w 1155"/>
                <a:gd name="T23" fmla="*/ 36605 h 965"/>
                <a:gd name="T24" fmla="*/ 223779 w 1155"/>
                <a:gd name="T25" fmla="*/ 59483 h 965"/>
                <a:gd name="T26" fmla="*/ 140474 w 1155"/>
                <a:gd name="T27" fmla="*/ 100011 h 965"/>
                <a:gd name="T28" fmla="*/ 86571 w 1155"/>
                <a:gd name="T29" fmla="*/ 210480 h 965"/>
                <a:gd name="T30" fmla="*/ 131000 w 1155"/>
                <a:gd name="T31" fmla="*/ 177143 h 965"/>
                <a:gd name="T32" fmla="*/ 136554 w 1155"/>
                <a:gd name="T33" fmla="*/ 170280 h 965"/>
                <a:gd name="T34" fmla="*/ 177389 w 1155"/>
                <a:gd name="T35" fmla="*/ 121255 h 965"/>
                <a:gd name="T36" fmla="*/ 198297 w 1155"/>
                <a:gd name="T37" fmla="*/ 112430 h 965"/>
                <a:gd name="T38" fmla="*/ 190130 w 1155"/>
                <a:gd name="T39" fmla="*/ 133021 h 965"/>
                <a:gd name="T40" fmla="*/ 216265 w 1155"/>
                <a:gd name="T41" fmla="*/ 118313 h 965"/>
                <a:gd name="T42" fmla="*/ 245666 w 1155"/>
                <a:gd name="T43" fmla="*/ 111123 h 965"/>
                <a:gd name="T44" fmla="*/ 161055 w 1155"/>
                <a:gd name="T45" fmla="*/ 181392 h 965"/>
                <a:gd name="T46" fmla="*/ 62070 w 1155"/>
                <a:gd name="T47" fmla="*/ 270290 h 965"/>
                <a:gd name="T48" fmla="*/ 0 w 1155"/>
                <a:gd name="T49" fmla="*/ 315066 h 965"/>
                <a:gd name="T50" fmla="*/ 70237 w 1155"/>
                <a:gd name="T51" fmla="*/ 225187 h 965"/>
                <a:gd name="T52" fmla="*/ 64030 w 1155"/>
                <a:gd name="T53" fmla="*/ 189889 h 965"/>
                <a:gd name="T54" fmla="*/ 96045 w 1155"/>
                <a:gd name="T55" fmla="*/ 104913 h 965"/>
                <a:gd name="T56" fmla="*/ 211038 w 1155"/>
                <a:gd name="T57" fmla="*/ 34971 h 965"/>
                <a:gd name="T58" fmla="*/ 313943 w 1155"/>
                <a:gd name="T59" fmla="*/ 10132 h 965"/>
                <a:gd name="T60" fmla="*/ 342038 w 1155"/>
                <a:gd name="T61" fmla="*/ 3595 h 965"/>
                <a:gd name="T62" fmla="*/ 372746 w 1155"/>
                <a:gd name="T63" fmla="*/ 33664 h 965"/>
                <a:gd name="T64" fmla="*/ 349552 w 1155"/>
                <a:gd name="T65" fmla="*/ 117986 h 965"/>
                <a:gd name="T66" fmla="*/ 331584 w 1155"/>
                <a:gd name="T67" fmla="*/ 163089 h 965"/>
                <a:gd name="T68" fmla="*/ 283562 w 1155"/>
                <a:gd name="T69" fmla="*/ 229109 h 965"/>
                <a:gd name="T70" fmla="*/ 217898 w 1155"/>
                <a:gd name="T71" fmla="*/ 263754 h 965"/>
                <a:gd name="T72" fmla="*/ 108132 w 1155"/>
                <a:gd name="T73" fmla="*/ 282710 h 965"/>
                <a:gd name="T74" fmla="*/ 62070 w 1155"/>
                <a:gd name="T75" fmla="*/ 270290 h 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5" h="965">
                  <a:moveTo>
                    <a:pt x="636" y="549"/>
                  </a:moveTo>
                  <a:lnTo>
                    <a:pt x="636" y="549"/>
                  </a:lnTo>
                  <a:cubicBezTo>
                    <a:pt x="637" y="555"/>
                    <a:pt x="639" y="561"/>
                    <a:pt x="640" y="567"/>
                  </a:cubicBezTo>
                  <a:cubicBezTo>
                    <a:pt x="607" y="576"/>
                    <a:pt x="574" y="587"/>
                    <a:pt x="541" y="593"/>
                  </a:cubicBezTo>
                  <a:cubicBezTo>
                    <a:pt x="441" y="613"/>
                    <a:pt x="354" y="654"/>
                    <a:pt x="285" y="731"/>
                  </a:cubicBezTo>
                  <a:cubicBezTo>
                    <a:pt x="275" y="742"/>
                    <a:pt x="265" y="752"/>
                    <a:pt x="249" y="769"/>
                  </a:cubicBezTo>
                  <a:cubicBezTo>
                    <a:pt x="314" y="762"/>
                    <a:pt x="370" y="746"/>
                    <a:pt x="422" y="752"/>
                  </a:cubicBezTo>
                  <a:cubicBezTo>
                    <a:pt x="471" y="759"/>
                    <a:pt x="512" y="747"/>
                    <a:pt x="555" y="734"/>
                  </a:cubicBezTo>
                  <a:cubicBezTo>
                    <a:pt x="589" y="725"/>
                    <a:pt x="622" y="716"/>
                    <a:pt x="656" y="707"/>
                  </a:cubicBezTo>
                  <a:cubicBezTo>
                    <a:pt x="783" y="674"/>
                    <a:pt x="865" y="589"/>
                    <a:pt x="924" y="479"/>
                  </a:cubicBezTo>
                  <a:cubicBezTo>
                    <a:pt x="959" y="415"/>
                    <a:pt x="985" y="346"/>
                    <a:pt x="1016" y="280"/>
                  </a:cubicBezTo>
                  <a:cubicBezTo>
                    <a:pt x="1041" y="226"/>
                    <a:pt x="1043" y="168"/>
                    <a:pt x="1055" y="103"/>
                  </a:cubicBezTo>
                  <a:cubicBezTo>
                    <a:pt x="1023" y="107"/>
                    <a:pt x="997" y="107"/>
                    <a:pt x="973" y="112"/>
                  </a:cubicBezTo>
                  <a:cubicBezTo>
                    <a:pt x="877" y="135"/>
                    <a:pt x="780" y="156"/>
                    <a:pt x="685" y="182"/>
                  </a:cubicBezTo>
                  <a:cubicBezTo>
                    <a:pt x="592" y="206"/>
                    <a:pt x="505" y="246"/>
                    <a:pt x="430" y="306"/>
                  </a:cubicBezTo>
                  <a:cubicBezTo>
                    <a:pt x="323" y="391"/>
                    <a:pt x="269" y="501"/>
                    <a:pt x="265" y="644"/>
                  </a:cubicBezTo>
                  <a:cubicBezTo>
                    <a:pt x="314" y="608"/>
                    <a:pt x="358" y="575"/>
                    <a:pt x="401" y="542"/>
                  </a:cubicBezTo>
                  <a:cubicBezTo>
                    <a:pt x="408" y="537"/>
                    <a:pt x="415" y="529"/>
                    <a:pt x="418" y="521"/>
                  </a:cubicBezTo>
                  <a:cubicBezTo>
                    <a:pt x="441" y="455"/>
                    <a:pt x="494" y="414"/>
                    <a:pt x="543" y="371"/>
                  </a:cubicBezTo>
                  <a:cubicBezTo>
                    <a:pt x="559" y="355"/>
                    <a:pt x="578" y="340"/>
                    <a:pt x="607" y="344"/>
                  </a:cubicBezTo>
                  <a:cubicBezTo>
                    <a:pt x="600" y="363"/>
                    <a:pt x="593" y="380"/>
                    <a:pt x="582" y="407"/>
                  </a:cubicBezTo>
                  <a:cubicBezTo>
                    <a:pt x="615" y="389"/>
                    <a:pt x="638" y="375"/>
                    <a:pt x="662" y="362"/>
                  </a:cubicBezTo>
                  <a:cubicBezTo>
                    <a:pt x="685" y="350"/>
                    <a:pt x="709" y="334"/>
                    <a:pt x="752" y="340"/>
                  </a:cubicBezTo>
                  <a:cubicBezTo>
                    <a:pt x="661" y="415"/>
                    <a:pt x="581" y="483"/>
                    <a:pt x="493" y="555"/>
                  </a:cubicBezTo>
                  <a:cubicBezTo>
                    <a:pt x="547" y="553"/>
                    <a:pt x="592" y="551"/>
                    <a:pt x="636" y="549"/>
                  </a:cubicBezTo>
                  <a:close/>
                  <a:moveTo>
                    <a:pt x="190" y="827"/>
                  </a:moveTo>
                  <a:lnTo>
                    <a:pt x="190" y="827"/>
                  </a:lnTo>
                  <a:cubicBezTo>
                    <a:pt x="125" y="870"/>
                    <a:pt x="81" y="936"/>
                    <a:pt x="0" y="964"/>
                  </a:cubicBezTo>
                  <a:cubicBezTo>
                    <a:pt x="49" y="847"/>
                    <a:pt x="136" y="770"/>
                    <a:pt x="215" y="689"/>
                  </a:cubicBezTo>
                  <a:cubicBezTo>
                    <a:pt x="209" y="653"/>
                    <a:pt x="199" y="617"/>
                    <a:pt x="196" y="581"/>
                  </a:cubicBezTo>
                  <a:cubicBezTo>
                    <a:pt x="188" y="479"/>
                    <a:pt x="231" y="396"/>
                    <a:pt x="294" y="321"/>
                  </a:cubicBezTo>
                  <a:cubicBezTo>
                    <a:pt x="388" y="211"/>
                    <a:pt x="509" y="145"/>
                    <a:pt x="646" y="107"/>
                  </a:cubicBezTo>
                  <a:cubicBezTo>
                    <a:pt x="750" y="77"/>
                    <a:pt x="856" y="56"/>
                    <a:pt x="961" y="31"/>
                  </a:cubicBezTo>
                  <a:cubicBezTo>
                    <a:pt x="989" y="24"/>
                    <a:pt x="1018" y="17"/>
                    <a:pt x="1047" y="11"/>
                  </a:cubicBezTo>
                  <a:cubicBezTo>
                    <a:pt x="1108" y="0"/>
                    <a:pt x="1154" y="19"/>
                    <a:pt x="1141" y="103"/>
                  </a:cubicBezTo>
                  <a:cubicBezTo>
                    <a:pt x="1127" y="191"/>
                    <a:pt x="1113" y="280"/>
                    <a:pt x="1070" y="361"/>
                  </a:cubicBezTo>
                  <a:cubicBezTo>
                    <a:pt x="1047" y="405"/>
                    <a:pt x="1029" y="452"/>
                    <a:pt x="1015" y="499"/>
                  </a:cubicBezTo>
                  <a:cubicBezTo>
                    <a:pt x="987" y="583"/>
                    <a:pt x="925" y="640"/>
                    <a:pt x="868" y="701"/>
                  </a:cubicBezTo>
                  <a:cubicBezTo>
                    <a:pt x="813" y="759"/>
                    <a:pt x="744" y="788"/>
                    <a:pt x="667" y="807"/>
                  </a:cubicBezTo>
                  <a:cubicBezTo>
                    <a:pt x="556" y="835"/>
                    <a:pt x="446" y="861"/>
                    <a:pt x="331" y="865"/>
                  </a:cubicBezTo>
                  <a:cubicBezTo>
                    <a:pt x="283" y="866"/>
                    <a:pt x="233" y="867"/>
                    <a:pt x="190" y="827"/>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5" name="Freeform 198">
              <a:extLst>
                <a:ext uri="{FF2B5EF4-FFF2-40B4-BE49-F238E27FC236}">
                  <a16:creationId xmlns="" xmlns:a16="http://schemas.microsoft.com/office/drawing/2014/main" id="{A22AE57F-0B7C-0046-8508-2BCC0354E3DC}"/>
                </a:ext>
              </a:extLst>
            </p:cNvPr>
            <p:cNvSpPr>
              <a:spLocks noChangeArrowheads="1"/>
            </p:cNvSpPr>
            <p:nvPr/>
          </p:nvSpPr>
          <p:spPr bwMode="auto">
            <a:xfrm>
              <a:off x="9865563" y="5465982"/>
              <a:ext cx="375583" cy="317521"/>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26" name="Freeform 199">
              <a:extLst>
                <a:ext uri="{FF2B5EF4-FFF2-40B4-BE49-F238E27FC236}">
                  <a16:creationId xmlns="" xmlns:a16="http://schemas.microsoft.com/office/drawing/2014/main" id="{FBF37E6F-6701-344B-B5CD-BD51B6A92925}"/>
                </a:ext>
              </a:extLst>
            </p:cNvPr>
            <p:cNvSpPr>
              <a:spLocks noChangeArrowheads="1"/>
            </p:cNvSpPr>
            <p:nvPr/>
          </p:nvSpPr>
          <p:spPr bwMode="auto">
            <a:xfrm rot="6596360">
              <a:off x="9140208" y="5564718"/>
              <a:ext cx="462289" cy="319714"/>
            </a:xfrm>
            <a:custGeom>
              <a:avLst/>
              <a:gdLst>
                <a:gd name="T0" fmla="*/ 284159 w 1417"/>
                <a:gd name="T1" fmla="*/ 291331 h 980"/>
                <a:gd name="T2" fmla="*/ 285791 w 1417"/>
                <a:gd name="T3" fmla="*/ 287090 h 980"/>
                <a:gd name="T4" fmla="*/ 251209 w 1417"/>
                <a:gd name="T5" fmla="*/ 262622 h 980"/>
                <a:gd name="T6" fmla="*/ 173236 w 1417"/>
                <a:gd name="T7" fmla="*/ 201942 h 980"/>
                <a:gd name="T8" fmla="*/ 116469 w 1417"/>
                <a:gd name="T9" fmla="*/ 140283 h 980"/>
                <a:gd name="T10" fmla="*/ 115491 w 1417"/>
                <a:gd name="T11" fmla="*/ 129843 h 980"/>
                <a:gd name="T12" fmla="*/ 265890 w 1417"/>
                <a:gd name="T13" fmla="*/ 238154 h 980"/>
                <a:gd name="T14" fmla="*/ 246641 w 1417"/>
                <a:gd name="T15" fmla="*/ 182041 h 980"/>
                <a:gd name="T16" fmla="*/ 213364 w 1417"/>
                <a:gd name="T17" fmla="*/ 142566 h 980"/>
                <a:gd name="T18" fmla="*/ 138654 w 1417"/>
                <a:gd name="T19" fmla="*/ 87106 h 980"/>
                <a:gd name="T20" fmla="*/ 90044 w 1417"/>
                <a:gd name="T21" fmla="*/ 53503 h 980"/>
                <a:gd name="T22" fmla="*/ 38823 w 1417"/>
                <a:gd name="T23" fmla="*/ 33929 h 980"/>
                <a:gd name="T24" fmla="*/ 39802 w 1417"/>
                <a:gd name="T25" fmla="*/ 53503 h 980"/>
                <a:gd name="T26" fmla="*/ 52525 w 1417"/>
                <a:gd name="T27" fmla="*/ 118751 h 980"/>
                <a:gd name="T28" fmla="*/ 161491 w 1417"/>
                <a:gd name="T29" fmla="*/ 259360 h 980"/>
                <a:gd name="T30" fmla="*/ 171279 w 1417"/>
                <a:gd name="T31" fmla="*/ 263927 h 980"/>
                <a:gd name="T32" fmla="*/ 284159 w 1417"/>
                <a:gd name="T33" fmla="*/ 291331 h 980"/>
                <a:gd name="T34" fmla="*/ 288074 w 1417"/>
                <a:gd name="T35" fmla="*/ 253161 h 980"/>
                <a:gd name="T36" fmla="*/ 351366 w 1417"/>
                <a:gd name="T37" fmla="*/ 274693 h 980"/>
                <a:gd name="T38" fmla="*/ 447934 w 1417"/>
                <a:gd name="T39" fmla="*/ 292962 h 980"/>
                <a:gd name="T40" fmla="*/ 461963 w 1417"/>
                <a:gd name="T41" fmla="*/ 298835 h 980"/>
                <a:gd name="T42" fmla="*/ 450544 w 1417"/>
                <a:gd name="T43" fmla="*/ 303728 h 980"/>
                <a:gd name="T44" fmla="*/ 336685 w 1417"/>
                <a:gd name="T45" fmla="*/ 302750 h 980"/>
                <a:gd name="T46" fmla="*/ 317110 w 1417"/>
                <a:gd name="T47" fmla="*/ 307317 h 980"/>
                <a:gd name="T48" fmla="*/ 269152 w 1417"/>
                <a:gd name="T49" fmla="*/ 317430 h 980"/>
                <a:gd name="T50" fmla="*/ 153335 w 1417"/>
                <a:gd name="T51" fmla="*/ 287090 h 980"/>
                <a:gd name="T52" fmla="*/ 44696 w 1417"/>
                <a:gd name="T53" fmla="*/ 169970 h 980"/>
                <a:gd name="T54" fmla="*/ 16312 w 1417"/>
                <a:gd name="T55" fmla="*/ 47957 h 980"/>
                <a:gd name="T56" fmla="*/ 3589 w 1417"/>
                <a:gd name="T57" fmla="*/ 22510 h 980"/>
                <a:gd name="T58" fmla="*/ 1305 w 1417"/>
                <a:gd name="T59" fmla="*/ 4567 h 980"/>
                <a:gd name="T60" fmla="*/ 14681 w 1417"/>
                <a:gd name="T61" fmla="*/ 652 h 980"/>
                <a:gd name="T62" fmla="*/ 131803 w 1417"/>
                <a:gd name="T63" fmla="*/ 47631 h 980"/>
                <a:gd name="T64" fmla="*/ 226414 w 1417"/>
                <a:gd name="T65" fmla="*/ 118751 h 980"/>
                <a:gd name="T66" fmla="*/ 280244 w 1417"/>
                <a:gd name="T67" fmla="*/ 204878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7" name="Freeform 200">
              <a:extLst>
                <a:ext uri="{FF2B5EF4-FFF2-40B4-BE49-F238E27FC236}">
                  <a16:creationId xmlns="" xmlns:a16="http://schemas.microsoft.com/office/drawing/2014/main" id="{04716506-77A5-3649-8519-F4EBC7338FB0}"/>
                </a:ext>
              </a:extLst>
            </p:cNvPr>
            <p:cNvSpPr>
              <a:spLocks noChangeArrowheads="1"/>
            </p:cNvSpPr>
            <p:nvPr/>
          </p:nvSpPr>
          <p:spPr bwMode="auto">
            <a:xfrm>
              <a:off x="10260163" y="2935339"/>
              <a:ext cx="186999" cy="493746"/>
            </a:xfrm>
            <a:custGeom>
              <a:avLst/>
              <a:gdLst>
                <a:gd name="T0" fmla="*/ 386 w 568"/>
                <a:gd name="T1" fmla="*/ 1510 h 1511"/>
                <a:gd name="T2" fmla="*/ 386 w 568"/>
                <a:gd name="T3" fmla="*/ 1510 h 1511"/>
                <a:gd name="T4" fmla="*/ 300 w 568"/>
                <a:gd name="T5" fmla="*/ 1357 h 1511"/>
                <a:gd name="T6" fmla="*/ 300 w 568"/>
                <a:gd name="T7" fmla="*/ 1357 h 1511"/>
                <a:gd name="T8" fmla="*/ 284 w 568"/>
                <a:gd name="T9" fmla="*/ 1171 h 1511"/>
                <a:gd name="T10" fmla="*/ 284 w 568"/>
                <a:gd name="T11" fmla="*/ 1171 h 1511"/>
                <a:gd name="T12" fmla="*/ 259 w 568"/>
                <a:gd name="T13" fmla="*/ 1106 h 1511"/>
                <a:gd name="T14" fmla="*/ 259 w 568"/>
                <a:gd name="T15" fmla="*/ 1106 h 1511"/>
                <a:gd name="T16" fmla="*/ 50 w 568"/>
                <a:gd name="T17" fmla="*/ 689 h 1511"/>
                <a:gd name="T18" fmla="*/ 50 w 568"/>
                <a:gd name="T19" fmla="*/ 689 h 1511"/>
                <a:gd name="T20" fmla="*/ 18 w 568"/>
                <a:gd name="T21" fmla="*/ 505 h 1511"/>
                <a:gd name="T22" fmla="*/ 18 w 568"/>
                <a:gd name="T23" fmla="*/ 505 h 1511"/>
                <a:gd name="T24" fmla="*/ 97 w 568"/>
                <a:gd name="T25" fmla="*/ 157 h 1511"/>
                <a:gd name="T26" fmla="*/ 97 w 568"/>
                <a:gd name="T27" fmla="*/ 157 h 1511"/>
                <a:gd name="T28" fmla="*/ 169 w 568"/>
                <a:gd name="T29" fmla="*/ 34 h 1511"/>
                <a:gd name="T30" fmla="*/ 169 w 568"/>
                <a:gd name="T31" fmla="*/ 34 h 1511"/>
                <a:gd name="T32" fmla="*/ 237 w 568"/>
                <a:gd name="T33" fmla="*/ 32 h 1511"/>
                <a:gd name="T34" fmla="*/ 237 w 568"/>
                <a:gd name="T35" fmla="*/ 32 h 1511"/>
                <a:gd name="T36" fmla="*/ 293 w 568"/>
                <a:gd name="T37" fmla="*/ 97 h 1511"/>
                <a:gd name="T38" fmla="*/ 293 w 568"/>
                <a:gd name="T39" fmla="*/ 97 h 1511"/>
                <a:gd name="T40" fmla="*/ 511 w 568"/>
                <a:gd name="T41" fmla="*/ 448 h 1511"/>
                <a:gd name="T42" fmla="*/ 511 w 568"/>
                <a:gd name="T43" fmla="*/ 448 h 1511"/>
                <a:gd name="T44" fmla="*/ 534 w 568"/>
                <a:gd name="T45" fmla="*/ 859 h 1511"/>
                <a:gd name="T46" fmla="*/ 534 w 568"/>
                <a:gd name="T47" fmla="*/ 859 h 1511"/>
                <a:gd name="T48" fmla="*/ 445 w 568"/>
                <a:gd name="T49" fmla="*/ 1192 h 1511"/>
                <a:gd name="T50" fmla="*/ 445 w 568"/>
                <a:gd name="T51" fmla="*/ 1192 h 1511"/>
                <a:gd name="T52" fmla="*/ 408 w 568"/>
                <a:gd name="T53" fmla="*/ 1257 h 1511"/>
                <a:gd name="T54" fmla="*/ 408 w 568"/>
                <a:gd name="T55" fmla="*/ 1257 h 1511"/>
                <a:gd name="T56" fmla="*/ 382 w 568"/>
                <a:gd name="T57" fmla="*/ 1144 h 1511"/>
                <a:gd name="T58" fmla="*/ 382 w 568"/>
                <a:gd name="T59" fmla="*/ 1144 h 1511"/>
                <a:gd name="T60" fmla="*/ 430 w 568"/>
                <a:gd name="T61" fmla="*/ 908 h 1511"/>
                <a:gd name="T62" fmla="*/ 430 w 568"/>
                <a:gd name="T63" fmla="*/ 908 h 1511"/>
                <a:gd name="T64" fmla="*/ 456 w 568"/>
                <a:gd name="T65" fmla="*/ 576 h 1511"/>
                <a:gd name="T66" fmla="*/ 456 w 568"/>
                <a:gd name="T67" fmla="*/ 576 h 1511"/>
                <a:gd name="T68" fmla="*/ 217 w 568"/>
                <a:gd name="T69" fmla="*/ 112 h 1511"/>
                <a:gd name="T70" fmla="*/ 217 w 568"/>
                <a:gd name="T71" fmla="*/ 112 h 1511"/>
                <a:gd name="T72" fmla="*/ 197 w 568"/>
                <a:gd name="T73" fmla="*/ 135 h 1511"/>
                <a:gd name="T74" fmla="*/ 197 w 568"/>
                <a:gd name="T75" fmla="*/ 135 h 1511"/>
                <a:gd name="T76" fmla="*/ 110 w 568"/>
                <a:gd name="T77" fmla="*/ 608 h 1511"/>
                <a:gd name="T78" fmla="*/ 110 w 568"/>
                <a:gd name="T79" fmla="*/ 608 h 1511"/>
                <a:gd name="T80" fmla="*/ 238 w 568"/>
                <a:gd name="T81" fmla="*/ 975 h 1511"/>
                <a:gd name="T82" fmla="*/ 238 w 568"/>
                <a:gd name="T83" fmla="*/ 975 h 1511"/>
                <a:gd name="T84" fmla="*/ 272 w 568"/>
                <a:gd name="T85" fmla="*/ 1019 h 1511"/>
                <a:gd name="T86" fmla="*/ 272 w 568"/>
                <a:gd name="T87" fmla="*/ 1019 h 1511"/>
                <a:gd name="T88" fmla="*/ 280 w 568"/>
                <a:gd name="T89" fmla="*/ 810 h 1511"/>
                <a:gd name="T90" fmla="*/ 280 w 568"/>
                <a:gd name="T91" fmla="*/ 810 h 1511"/>
                <a:gd name="T92" fmla="*/ 288 w 568"/>
                <a:gd name="T93" fmla="*/ 598 h 1511"/>
                <a:gd name="T94" fmla="*/ 288 w 568"/>
                <a:gd name="T95" fmla="*/ 598 h 1511"/>
                <a:gd name="T96" fmla="*/ 301 w 568"/>
                <a:gd name="T97" fmla="*/ 597 h 1511"/>
                <a:gd name="T98" fmla="*/ 301 w 568"/>
                <a:gd name="T99" fmla="*/ 597 h 1511"/>
                <a:gd name="T100" fmla="*/ 325 w 568"/>
                <a:gd name="T101" fmla="*/ 731 h 1511"/>
                <a:gd name="T102" fmla="*/ 325 w 568"/>
                <a:gd name="T103" fmla="*/ 731 h 1511"/>
                <a:gd name="T104" fmla="*/ 374 w 568"/>
                <a:gd name="T105" fmla="*/ 1250 h 1511"/>
                <a:gd name="T106" fmla="*/ 374 w 568"/>
                <a:gd name="T107" fmla="*/ 1250 h 1511"/>
                <a:gd name="T108" fmla="*/ 399 w 568"/>
                <a:gd name="T109" fmla="*/ 1440 h 1511"/>
                <a:gd name="T110" fmla="*/ 399 w 568"/>
                <a:gd name="T111" fmla="*/ 1440 h 1511"/>
                <a:gd name="T112" fmla="*/ 400 w 568"/>
                <a:gd name="T113" fmla="*/ 1508 h 1511"/>
                <a:gd name="T114" fmla="*/ 400 w 568"/>
                <a:gd name="T115" fmla="*/ 1508 h 1511"/>
                <a:gd name="T116" fmla="*/ 386 w 568"/>
                <a:gd name="T117" fmla="*/ 151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1511">
                  <a:moveTo>
                    <a:pt x="386" y="1510"/>
                  </a:moveTo>
                  <a:lnTo>
                    <a:pt x="386" y="1510"/>
                  </a:lnTo>
                  <a:cubicBezTo>
                    <a:pt x="340" y="1469"/>
                    <a:pt x="309" y="1419"/>
                    <a:pt x="300" y="1357"/>
                  </a:cubicBezTo>
                  <a:lnTo>
                    <a:pt x="300" y="1357"/>
                  </a:lnTo>
                  <a:cubicBezTo>
                    <a:pt x="293" y="1295"/>
                    <a:pt x="287" y="1233"/>
                    <a:pt x="284" y="1171"/>
                  </a:cubicBezTo>
                  <a:lnTo>
                    <a:pt x="284" y="1171"/>
                  </a:lnTo>
                  <a:cubicBezTo>
                    <a:pt x="282" y="1145"/>
                    <a:pt x="276" y="1125"/>
                    <a:pt x="259" y="1106"/>
                  </a:cubicBezTo>
                  <a:lnTo>
                    <a:pt x="259" y="1106"/>
                  </a:lnTo>
                  <a:cubicBezTo>
                    <a:pt x="149" y="987"/>
                    <a:pt x="89" y="844"/>
                    <a:pt x="50" y="689"/>
                  </a:cubicBezTo>
                  <a:lnTo>
                    <a:pt x="50" y="689"/>
                  </a:lnTo>
                  <a:cubicBezTo>
                    <a:pt x="34" y="629"/>
                    <a:pt x="27" y="567"/>
                    <a:pt x="18" y="505"/>
                  </a:cubicBezTo>
                  <a:lnTo>
                    <a:pt x="18" y="505"/>
                  </a:lnTo>
                  <a:cubicBezTo>
                    <a:pt x="0" y="380"/>
                    <a:pt x="38" y="266"/>
                    <a:pt x="97" y="157"/>
                  </a:cubicBezTo>
                  <a:lnTo>
                    <a:pt x="97" y="157"/>
                  </a:lnTo>
                  <a:cubicBezTo>
                    <a:pt x="119" y="115"/>
                    <a:pt x="143" y="75"/>
                    <a:pt x="169" y="34"/>
                  </a:cubicBezTo>
                  <a:lnTo>
                    <a:pt x="169" y="34"/>
                  </a:lnTo>
                  <a:cubicBezTo>
                    <a:pt x="190" y="0"/>
                    <a:pt x="213" y="0"/>
                    <a:pt x="237" y="32"/>
                  </a:cubicBezTo>
                  <a:lnTo>
                    <a:pt x="237" y="32"/>
                  </a:lnTo>
                  <a:cubicBezTo>
                    <a:pt x="254" y="54"/>
                    <a:pt x="272" y="79"/>
                    <a:pt x="293" y="97"/>
                  </a:cubicBezTo>
                  <a:lnTo>
                    <a:pt x="293" y="97"/>
                  </a:lnTo>
                  <a:cubicBezTo>
                    <a:pt x="402" y="192"/>
                    <a:pt x="463" y="316"/>
                    <a:pt x="511" y="448"/>
                  </a:cubicBezTo>
                  <a:lnTo>
                    <a:pt x="511" y="448"/>
                  </a:lnTo>
                  <a:cubicBezTo>
                    <a:pt x="559" y="583"/>
                    <a:pt x="567" y="720"/>
                    <a:pt x="534" y="859"/>
                  </a:cubicBezTo>
                  <a:lnTo>
                    <a:pt x="534" y="859"/>
                  </a:lnTo>
                  <a:cubicBezTo>
                    <a:pt x="508" y="971"/>
                    <a:pt x="476" y="1081"/>
                    <a:pt x="445" y="1192"/>
                  </a:cubicBezTo>
                  <a:lnTo>
                    <a:pt x="445" y="1192"/>
                  </a:lnTo>
                  <a:cubicBezTo>
                    <a:pt x="439" y="1213"/>
                    <a:pt x="423" y="1232"/>
                    <a:pt x="408" y="1257"/>
                  </a:cubicBezTo>
                  <a:lnTo>
                    <a:pt x="408" y="1257"/>
                  </a:lnTo>
                  <a:cubicBezTo>
                    <a:pt x="383" y="1216"/>
                    <a:pt x="375" y="1182"/>
                    <a:pt x="382" y="1144"/>
                  </a:cubicBezTo>
                  <a:lnTo>
                    <a:pt x="382" y="1144"/>
                  </a:lnTo>
                  <a:cubicBezTo>
                    <a:pt x="397" y="1065"/>
                    <a:pt x="411" y="987"/>
                    <a:pt x="430" y="908"/>
                  </a:cubicBezTo>
                  <a:lnTo>
                    <a:pt x="430" y="908"/>
                  </a:lnTo>
                  <a:cubicBezTo>
                    <a:pt x="455" y="798"/>
                    <a:pt x="472" y="689"/>
                    <a:pt x="456" y="576"/>
                  </a:cubicBezTo>
                  <a:lnTo>
                    <a:pt x="456" y="576"/>
                  </a:lnTo>
                  <a:cubicBezTo>
                    <a:pt x="435" y="430"/>
                    <a:pt x="318" y="186"/>
                    <a:pt x="217" y="112"/>
                  </a:cubicBezTo>
                  <a:lnTo>
                    <a:pt x="217" y="112"/>
                  </a:lnTo>
                  <a:cubicBezTo>
                    <a:pt x="211" y="120"/>
                    <a:pt x="203" y="127"/>
                    <a:pt x="197" y="135"/>
                  </a:cubicBezTo>
                  <a:lnTo>
                    <a:pt x="197" y="135"/>
                  </a:lnTo>
                  <a:cubicBezTo>
                    <a:pt x="102" y="281"/>
                    <a:pt x="74" y="437"/>
                    <a:pt x="110" y="608"/>
                  </a:cubicBezTo>
                  <a:lnTo>
                    <a:pt x="110" y="608"/>
                  </a:lnTo>
                  <a:cubicBezTo>
                    <a:pt x="136" y="737"/>
                    <a:pt x="173" y="861"/>
                    <a:pt x="238" y="975"/>
                  </a:cubicBezTo>
                  <a:lnTo>
                    <a:pt x="238" y="975"/>
                  </a:lnTo>
                  <a:cubicBezTo>
                    <a:pt x="247" y="990"/>
                    <a:pt x="257" y="1005"/>
                    <a:pt x="272" y="1019"/>
                  </a:cubicBezTo>
                  <a:lnTo>
                    <a:pt x="272" y="1019"/>
                  </a:lnTo>
                  <a:cubicBezTo>
                    <a:pt x="284" y="950"/>
                    <a:pt x="279" y="880"/>
                    <a:pt x="280" y="810"/>
                  </a:cubicBezTo>
                  <a:lnTo>
                    <a:pt x="280" y="810"/>
                  </a:lnTo>
                  <a:cubicBezTo>
                    <a:pt x="282" y="740"/>
                    <a:pt x="285" y="669"/>
                    <a:pt x="288" y="598"/>
                  </a:cubicBezTo>
                  <a:lnTo>
                    <a:pt x="288" y="598"/>
                  </a:lnTo>
                  <a:cubicBezTo>
                    <a:pt x="292" y="598"/>
                    <a:pt x="297" y="598"/>
                    <a:pt x="301" y="597"/>
                  </a:cubicBezTo>
                  <a:lnTo>
                    <a:pt x="301" y="597"/>
                  </a:lnTo>
                  <a:cubicBezTo>
                    <a:pt x="309" y="642"/>
                    <a:pt x="321" y="686"/>
                    <a:pt x="325" y="731"/>
                  </a:cubicBezTo>
                  <a:lnTo>
                    <a:pt x="325" y="731"/>
                  </a:lnTo>
                  <a:cubicBezTo>
                    <a:pt x="343" y="903"/>
                    <a:pt x="357" y="1076"/>
                    <a:pt x="374" y="1250"/>
                  </a:cubicBezTo>
                  <a:lnTo>
                    <a:pt x="374" y="1250"/>
                  </a:lnTo>
                  <a:cubicBezTo>
                    <a:pt x="380" y="1313"/>
                    <a:pt x="391" y="1377"/>
                    <a:pt x="399" y="1440"/>
                  </a:cubicBezTo>
                  <a:lnTo>
                    <a:pt x="399" y="1440"/>
                  </a:lnTo>
                  <a:cubicBezTo>
                    <a:pt x="402" y="1462"/>
                    <a:pt x="400" y="1485"/>
                    <a:pt x="400" y="1508"/>
                  </a:cubicBezTo>
                  <a:lnTo>
                    <a:pt x="400" y="1508"/>
                  </a:lnTo>
                  <a:cubicBezTo>
                    <a:pt x="395" y="1509"/>
                    <a:pt x="391" y="1510"/>
                    <a:pt x="386" y="1510"/>
                  </a:cubicBez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28" name="Freeform 27">
              <a:extLst>
                <a:ext uri="{FF2B5EF4-FFF2-40B4-BE49-F238E27FC236}">
                  <a16:creationId xmlns="" xmlns:a16="http://schemas.microsoft.com/office/drawing/2014/main" id="{0CB7E69A-D4F6-BD42-8D8C-B7D1713DFA18}"/>
                </a:ext>
              </a:extLst>
            </p:cNvPr>
            <p:cNvSpPr>
              <a:spLocks noChangeArrowheads="1"/>
            </p:cNvSpPr>
            <p:nvPr/>
          </p:nvSpPr>
          <p:spPr bwMode="auto">
            <a:xfrm rot="13885766">
              <a:off x="10641654" y="3482016"/>
              <a:ext cx="474694" cy="597445"/>
            </a:xfrm>
            <a:custGeom>
              <a:avLst/>
              <a:gdLst>
                <a:gd name="connsiteX0" fmla="*/ 333001 w 475568"/>
                <a:gd name="connsiteY0" fmla="*/ 134305 h 597964"/>
                <a:gd name="connsiteX1" fmla="*/ 284058 w 475568"/>
                <a:gd name="connsiteY1" fmla="*/ 246963 h 597964"/>
                <a:gd name="connsiteX2" fmla="*/ 249798 w 475568"/>
                <a:gd name="connsiteY2" fmla="*/ 283756 h 597964"/>
                <a:gd name="connsiteX3" fmla="*/ 259261 w 475568"/>
                <a:gd name="connsiteY3" fmla="*/ 252498 h 597964"/>
                <a:gd name="connsiteX4" fmla="*/ 300372 w 475568"/>
                <a:gd name="connsiteY4" fmla="*/ 163284 h 597964"/>
                <a:gd name="connsiteX5" fmla="*/ 333001 w 475568"/>
                <a:gd name="connsiteY5" fmla="*/ 134305 h 597964"/>
                <a:gd name="connsiteX6" fmla="*/ 434855 w 475568"/>
                <a:gd name="connsiteY6" fmla="*/ 34082 h 597964"/>
                <a:gd name="connsiteX7" fmla="*/ 346289 w 475568"/>
                <a:gd name="connsiteY7" fmla="*/ 71980 h 597964"/>
                <a:gd name="connsiteX8" fmla="*/ 206411 w 475568"/>
                <a:gd name="connsiteY8" fmla="*/ 166071 h 597964"/>
                <a:gd name="connsiteX9" fmla="*/ 133532 w 475568"/>
                <a:gd name="connsiteY9" fmla="*/ 232392 h 597964"/>
                <a:gd name="connsiteX10" fmla="*/ 82875 w 475568"/>
                <a:gd name="connsiteY10" fmla="*/ 378429 h 597964"/>
                <a:gd name="connsiteX11" fmla="*/ 99216 w 475568"/>
                <a:gd name="connsiteY11" fmla="*/ 450958 h 597964"/>
                <a:gd name="connsiteX12" fmla="*/ 106079 w 475568"/>
                <a:gd name="connsiteY12" fmla="*/ 439196 h 597964"/>
                <a:gd name="connsiteX13" fmla="*/ 106079 w 475568"/>
                <a:gd name="connsiteY13" fmla="*/ 404239 h 597964"/>
                <a:gd name="connsiteX14" fmla="*/ 150199 w 475568"/>
                <a:gd name="connsiteY14" fmla="*/ 300347 h 597964"/>
                <a:gd name="connsiteX15" fmla="*/ 167847 w 475568"/>
                <a:gd name="connsiteY15" fmla="*/ 274864 h 597964"/>
                <a:gd name="connsiteX16" fmla="*/ 171442 w 475568"/>
                <a:gd name="connsiteY16" fmla="*/ 276497 h 597964"/>
                <a:gd name="connsiteX17" fmla="*/ 168501 w 475568"/>
                <a:gd name="connsiteY17" fmla="*/ 304594 h 597964"/>
                <a:gd name="connsiteX18" fmla="*/ 143663 w 475568"/>
                <a:gd name="connsiteY18" fmla="*/ 379409 h 597964"/>
                <a:gd name="connsiteX19" fmla="*/ 133532 w 475568"/>
                <a:gd name="connsiteY19" fmla="*/ 408486 h 597964"/>
                <a:gd name="connsiteX20" fmla="*/ 136800 w 475568"/>
                <a:gd name="connsiteY20" fmla="*/ 410119 h 597964"/>
                <a:gd name="connsiteX21" fmla="*/ 178959 w 475568"/>
                <a:gd name="connsiteY21" fmla="*/ 364054 h 597964"/>
                <a:gd name="connsiteX22" fmla="*/ 186149 w 475568"/>
                <a:gd name="connsiteY22" fmla="*/ 343472 h 597964"/>
                <a:gd name="connsiteX23" fmla="*/ 189744 w 475568"/>
                <a:gd name="connsiteY23" fmla="*/ 320602 h 597964"/>
                <a:gd name="connsiteX24" fmla="*/ 224713 w 475568"/>
                <a:gd name="connsiteY24" fmla="*/ 238599 h 597964"/>
                <a:gd name="connsiteX25" fmla="*/ 251839 w 475568"/>
                <a:gd name="connsiteY25" fmla="*/ 197108 h 597964"/>
                <a:gd name="connsiteX26" fmla="*/ 256741 w 475568"/>
                <a:gd name="connsiteY26" fmla="*/ 198741 h 597964"/>
                <a:gd name="connsiteX27" fmla="*/ 213601 w 475568"/>
                <a:gd name="connsiteY27" fmla="*/ 327136 h 597964"/>
                <a:gd name="connsiteX28" fmla="*/ 299227 w 475568"/>
                <a:gd name="connsiteY28" fmla="*/ 262449 h 597964"/>
                <a:gd name="connsiteX29" fmla="*/ 291384 w 475568"/>
                <a:gd name="connsiteY29" fmla="*/ 281398 h 597964"/>
                <a:gd name="connsiteX30" fmla="*/ 320143 w 475568"/>
                <a:gd name="connsiteY30" fmla="*/ 273557 h 597964"/>
                <a:gd name="connsiteX31" fmla="*/ 350864 w 475568"/>
                <a:gd name="connsiteY31" fmla="*/ 273557 h 597964"/>
                <a:gd name="connsiteX32" fmla="*/ 333870 w 475568"/>
                <a:gd name="connsiteY32" fmla="*/ 286625 h 597964"/>
                <a:gd name="connsiteX33" fmla="*/ 298574 w 475568"/>
                <a:gd name="connsiteY33" fmla="*/ 303287 h 597964"/>
                <a:gd name="connsiteX34" fmla="*/ 214582 w 475568"/>
                <a:gd name="connsiteY34" fmla="*/ 361114 h 597964"/>
                <a:gd name="connsiteX35" fmla="*/ 204777 w 475568"/>
                <a:gd name="connsiteY35" fmla="*/ 375489 h 597964"/>
                <a:gd name="connsiteX36" fmla="*/ 308705 w 475568"/>
                <a:gd name="connsiteY36" fmla="*/ 332364 h 597964"/>
                <a:gd name="connsiteX37" fmla="*/ 301515 w 475568"/>
                <a:gd name="connsiteY37" fmla="*/ 343145 h 597964"/>
                <a:gd name="connsiteX38" fmla="*/ 203470 w 475568"/>
                <a:gd name="connsiteY38" fmla="*/ 397051 h 597964"/>
                <a:gd name="connsiteX39" fmla="*/ 151833 w 475568"/>
                <a:gd name="connsiteY39" fmla="*/ 432989 h 597964"/>
                <a:gd name="connsiteX40" fmla="*/ 136473 w 475568"/>
                <a:gd name="connsiteY40" fmla="*/ 450631 h 597964"/>
                <a:gd name="connsiteX41" fmla="*/ 112615 w 475568"/>
                <a:gd name="connsiteY41" fmla="*/ 480361 h 597964"/>
                <a:gd name="connsiteX42" fmla="*/ 127322 w 475568"/>
                <a:gd name="connsiteY42" fmla="*/ 477421 h 597964"/>
                <a:gd name="connsiteX43" fmla="*/ 168501 w 475568"/>
                <a:gd name="connsiteY43" fmla="*/ 464679 h 597964"/>
                <a:gd name="connsiteX44" fmla="*/ 199221 w 475568"/>
                <a:gd name="connsiteY44" fmla="*/ 451938 h 597964"/>
                <a:gd name="connsiteX45" fmla="*/ 301188 w 475568"/>
                <a:gd name="connsiteY45" fmla="*/ 369608 h 597964"/>
                <a:gd name="connsiteX46" fmla="*/ 408383 w 475568"/>
                <a:gd name="connsiteY46" fmla="*/ 242520 h 597964"/>
                <a:gd name="connsiteX47" fmla="*/ 432894 w 475568"/>
                <a:gd name="connsiteY47" fmla="*/ 175872 h 597964"/>
                <a:gd name="connsiteX48" fmla="*/ 436816 w 475568"/>
                <a:gd name="connsiteY48" fmla="*/ 46497 h 597964"/>
                <a:gd name="connsiteX49" fmla="*/ 434855 w 475568"/>
                <a:gd name="connsiteY49" fmla="*/ 34082 h 597964"/>
                <a:gd name="connsiteX50" fmla="*/ 450257 w 475568"/>
                <a:gd name="connsiteY50" fmla="*/ 1166 h 597964"/>
                <a:gd name="connsiteX51" fmla="*/ 460347 w 475568"/>
                <a:gd name="connsiteY51" fmla="*/ 11866 h 597964"/>
                <a:gd name="connsiteX52" fmla="*/ 467864 w 475568"/>
                <a:gd name="connsiteY52" fmla="*/ 43230 h 597964"/>
                <a:gd name="connsiteX53" fmla="*/ 475380 w 475568"/>
                <a:gd name="connsiteY53" fmla="*/ 171952 h 597964"/>
                <a:gd name="connsiteX54" fmla="*/ 453811 w 475568"/>
                <a:gd name="connsiteY54" fmla="*/ 252321 h 597964"/>
                <a:gd name="connsiteX55" fmla="*/ 360015 w 475568"/>
                <a:gd name="connsiteY55" fmla="*/ 376142 h 597964"/>
                <a:gd name="connsiteX56" fmla="*/ 281252 w 475568"/>
                <a:gd name="connsiteY56" fmla="*/ 435276 h 597964"/>
                <a:gd name="connsiteX57" fmla="*/ 145951 w 475568"/>
                <a:gd name="connsiteY57" fmla="*/ 500943 h 597964"/>
                <a:gd name="connsiteX58" fmla="*/ 123727 w 475568"/>
                <a:gd name="connsiteY58" fmla="*/ 505191 h 597964"/>
                <a:gd name="connsiteX59" fmla="*/ 68495 w 475568"/>
                <a:gd name="connsiteY59" fmla="*/ 529367 h 597964"/>
                <a:gd name="connsiteX60" fmla="*/ 16532 w 475568"/>
                <a:gd name="connsiteY60" fmla="*/ 591114 h 597964"/>
                <a:gd name="connsiteX61" fmla="*/ 5420 w 475568"/>
                <a:gd name="connsiteY61" fmla="*/ 596668 h 597964"/>
                <a:gd name="connsiteX62" fmla="*/ 191 w 475568"/>
                <a:gd name="connsiteY62" fmla="*/ 584907 h 597964"/>
                <a:gd name="connsiteX63" fmla="*/ 15878 w 475568"/>
                <a:gd name="connsiteY63" fmla="*/ 552890 h 597964"/>
                <a:gd name="connsiteX64" fmla="*/ 61632 w 475568"/>
                <a:gd name="connsiteY64" fmla="*/ 497676 h 597964"/>
                <a:gd name="connsiteX65" fmla="*/ 82222 w 475568"/>
                <a:gd name="connsiteY65" fmla="*/ 471540 h 597964"/>
                <a:gd name="connsiteX66" fmla="*/ 72417 w 475568"/>
                <a:gd name="connsiteY66" fmla="*/ 439850 h 597964"/>
                <a:gd name="connsiteX67" fmla="*/ 126342 w 475568"/>
                <a:gd name="connsiteY67" fmla="*/ 199721 h 597964"/>
                <a:gd name="connsiteX68" fmla="*/ 304129 w 475568"/>
                <a:gd name="connsiteY68" fmla="*/ 63812 h 597964"/>
                <a:gd name="connsiteX69" fmla="*/ 419168 w 475568"/>
                <a:gd name="connsiteY69" fmla="*/ 9579 h 597964"/>
                <a:gd name="connsiteX70" fmla="*/ 435509 w 475568"/>
                <a:gd name="connsiteY70" fmla="*/ 1738 h 597964"/>
                <a:gd name="connsiteX71" fmla="*/ 450257 w 475568"/>
                <a:gd name="connsiteY71" fmla="*/ 1166 h 5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5568" h="597964">
                  <a:moveTo>
                    <a:pt x="333001" y="134305"/>
                  </a:moveTo>
                  <a:cubicBezTo>
                    <a:pt x="332348" y="151236"/>
                    <a:pt x="309182" y="204960"/>
                    <a:pt x="284058" y="246963"/>
                  </a:cubicBezTo>
                  <a:cubicBezTo>
                    <a:pt x="276227" y="260312"/>
                    <a:pt x="267744" y="273336"/>
                    <a:pt x="249798" y="283756"/>
                  </a:cubicBezTo>
                  <a:cubicBezTo>
                    <a:pt x="253387" y="270406"/>
                    <a:pt x="255998" y="261615"/>
                    <a:pt x="259261" y="252498"/>
                  </a:cubicBezTo>
                  <a:cubicBezTo>
                    <a:pt x="270028" y="221566"/>
                    <a:pt x="281774" y="190634"/>
                    <a:pt x="300372" y="163284"/>
                  </a:cubicBezTo>
                  <a:cubicBezTo>
                    <a:pt x="308856" y="151562"/>
                    <a:pt x="317339" y="139189"/>
                    <a:pt x="333001" y="134305"/>
                  </a:cubicBezTo>
                  <a:close/>
                  <a:moveTo>
                    <a:pt x="434855" y="34082"/>
                  </a:moveTo>
                  <a:cubicBezTo>
                    <a:pt x="403154" y="43883"/>
                    <a:pt x="374395" y="56951"/>
                    <a:pt x="346289" y="71980"/>
                  </a:cubicBezTo>
                  <a:cubicBezTo>
                    <a:pt x="296613" y="98443"/>
                    <a:pt x="250532" y="131113"/>
                    <a:pt x="206411" y="166071"/>
                  </a:cubicBezTo>
                  <a:cubicBezTo>
                    <a:pt x="180593" y="186327"/>
                    <a:pt x="156082" y="209196"/>
                    <a:pt x="133532" y="232392"/>
                  </a:cubicBezTo>
                  <a:cubicBezTo>
                    <a:pt x="93660" y="272577"/>
                    <a:pt x="78300" y="322563"/>
                    <a:pt x="82875" y="378429"/>
                  </a:cubicBezTo>
                  <a:cubicBezTo>
                    <a:pt x="84836" y="403259"/>
                    <a:pt x="90719" y="427435"/>
                    <a:pt x="99216" y="450958"/>
                  </a:cubicBezTo>
                  <a:cubicBezTo>
                    <a:pt x="106406" y="448344"/>
                    <a:pt x="109021" y="444423"/>
                    <a:pt x="106079" y="439196"/>
                  </a:cubicBezTo>
                  <a:cubicBezTo>
                    <a:pt x="99870" y="427435"/>
                    <a:pt x="103138" y="415673"/>
                    <a:pt x="106079" y="404239"/>
                  </a:cubicBezTo>
                  <a:cubicBezTo>
                    <a:pt x="115230" y="367321"/>
                    <a:pt x="132224" y="333344"/>
                    <a:pt x="150199" y="300347"/>
                  </a:cubicBezTo>
                  <a:cubicBezTo>
                    <a:pt x="155101" y="291199"/>
                    <a:pt x="161965" y="283358"/>
                    <a:pt x="167847" y="274864"/>
                  </a:cubicBezTo>
                  <a:cubicBezTo>
                    <a:pt x="168828" y="275190"/>
                    <a:pt x="170135" y="275844"/>
                    <a:pt x="171442" y="276497"/>
                  </a:cubicBezTo>
                  <a:cubicBezTo>
                    <a:pt x="170462" y="285972"/>
                    <a:pt x="171115" y="295773"/>
                    <a:pt x="168501" y="304594"/>
                  </a:cubicBezTo>
                  <a:cubicBezTo>
                    <a:pt x="160984" y="329750"/>
                    <a:pt x="152160" y="354253"/>
                    <a:pt x="143663" y="379409"/>
                  </a:cubicBezTo>
                  <a:cubicBezTo>
                    <a:pt x="140395" y="389210"/>
                    <a:pt x="136800" y="398685"/>
                    <a:pt x="133532" y="408486"/>
                  </a:cubicBezTo>
                  <a:cubicBezTo>
                    <a:pt x="134512" y="409139"/>
                    <a:pt x="135819" y="409793"/>
                    <a:pt x="136800" y="410119"/>
                  </a:cubicBezTo>
                  <a:cubicBezTo>
                    <a:pt x="150853" y="394764"/>
                    <a:pt x="164579" y="379409"/>
                    <a:pt x="178959" y="364054"/>
                  </a:cubicBezTo>
                  <a:cubicBezTo>
                    <a:pt x="184842" y="358173"/>
                    <a:pt x="187456" y="352293"/>
                    <a:pt x="186149" y="343472"/>
                  </a:cubicBezTo>
                  <a:cubicBezTo>
                    <a:pt x="185168" y="336284"/>
                    <a:pt x="186802" y="327790"/>
                    <a:pt x="189744" y="320602"/>
                  </a:cubicBezTo>
                  <a:cubicBezTo>
                    <a:pt x="200855" y="292832"/>
                    <a:pt x="211640" y="265062"/>
                    <a:pt x="224713" y="238599"/>
                  </a:cubicBezTo>
                  <a:cubicBezTo>
                    <a:pt x="231903" y="223898"/>
                    <a:pt x="242688" y="210829"/>
                    <a:pt x="251839" y="197108"/>
                  </a:cubicBezTo>
                  <a:cubicBezTo>
                    <a:pt x="253473" y="197761"/>
                    <a:pt x="255107" y="198415"/>
                    <a:pt x="256741" y="198741"/>
                  </a:cubicBezTo>
                  <a:cubicBezTo>
                    <a:pt x="254780" y="244480"/>
                    <a:pt x="229942" y="282051"/>
                    <a:pt x="213601" y="327136"/>
                  </a:cubicBezTo>
                  <a:cubicBezTo>
                    <a:pt x="242361" y="303614"/>
                    <a:pt x="266873" y="280744"/>
                    <a:pt x="299227" y="262449"/>
                  </a:cubicBezTo>
                  <a:cubicBezTo>
                    <a:pt x="295632" y="270290"/>
                    <a:pt x="293998" y="274864"/>
                    <a:pt x="291384" y="281398"/>
                  </a:cubicBezTo>
                  <a:cubicBezTo>
                    <a:pt x="301842" y="278457"/>
                    <a:pt x="310993" y="275517"/>
                    <a:pt x="320143" y="273557"/>
                  </a:cubicBezTo>
                  <a:cubicBezTo>
                    <a:pt x="329294" y="271597"/>
                    <a:pt x="339099" y="267023"/>
                    <a:pt x="350864" y="273557"/>
                  </a:cubicBezTo>
                  <a:cubicBezTo>
                    <a:pt x="344001" y="278784"/>
                    <a:pt x="339752" y="283685"/>
                    <a:pt x="333870" y="286625"/>
                  </a:cubicBezTo>
                  <a:cubicBezTo>
                    <a:pt x="322431" y="292832"/>
                    <a:pt x="310993" y="300020"/>
                    <a:pt x="298574" y="303287"/>
                  </a:cubicBezTo>
                  <a:cubicBezTo>
                    <a:pt x="263604" y="313088"/>
                    <a:pt x="236478" y="333344"/>
                    <a:pt x="214582" y="361114"/>
                  </a:cubicBezTo>
                  <a:cubicBezTo>
                    <a:pt x="211314" y="365361"/>
                    <a:pt x="205104" y="367975"/>
                    <a:pt x="204777" y="375489"/>
                  </a:cubicBezTo>
                  <a:cubicBezTo>
                    <a:pt x="242034" y="365361"/>
                    <a:pt x="272428" y="341838"/>
                    <a:pt x="308705" y="332364"/>
                  </a:cubicBezTo>
                  <a:cubicBezTo>
                    <a:pt x="307071" y="337264"/>
                    <a:pt x="304456" y="340205"/>
                    <a:pt x="301515" y="343145"/>
                  </a:cubicBezTo>
                  <a:cubicBezTo>
                    <a:pt x="274389" y="371242"/>
                    <a:pt x="239420" y="386597"/>
                    <a:pt x="203470" y="397051"/>
                  </a:cubicBezTo>
                  <a:cubicBezTo>
                    <a:pt x="181573" y="403912"/>
                    <a:pt x="164579" y="414693"/>
                    <a:pt x="151833" y="432989"/>
                  </a:cubicBezTo>
                  <a:cubicBezTo>
                    <a:pt x="146931" y="438869"/>
                    <a:pt x="141375" y="444750"/>
                    <a:pt x="136473" y="450631"/>
                  </a:cubicBezTo>
                  <a:cubicBezTo>
                    <a:pt x="128303" y="460432"/>
                    <a:pt x="120459" y="470233"/>
                    <a:pt x="112615" y="480361"/>
                  </a:cubicBezTo>
                  <a:cubicBezTo>
                    <a:pt x="118825" y="480688"/>
                    <a:pt x="123074" y="479054"/>
                    <a:pt x="127322" y="477421"/>
                  </a:cubicBezTo>
                  <a:cubicBezTo>
                    <a:pt x="141048" y="472847"/>
                    <a:pt x="154448" y="466966"/>
                    <a:pt x="168501" y="464679"/>
                  </a:cubicBezTo>
                  <a:cubicBezTo>
                    <a:pt x="179939" y="462719"/>
                    <a:pt x="190071" y="459125"/>
                    <a:pt x="199221" y="451938"/>
                  </a:cubicBezTo>
                  <a:cubicBezTo>
                    <a:pt x="233210" y="424494"/>
                    <a:pt x="268180" y="398031"/>
                    <a:pt x="301188" y="369608"/>
                  </a:cubicBezTo>
                  <a:cubicBezTo>
                    <a:pt x="344001" y="333344"/>
                    <a:pt x="379624" y="290545"/>
                    <a:pt x="408383" y="242520"/>
                  </a:cubicBezTo>
                  <a:cubicBezTo>
                    <a:pt x="420802" y="221937"/>
                    <a:pt x="431914" y="200375"/>
                    <a:pt x="432894" y="175872"/>
                  </a:cubicBezTo>
                  <a:cubicBezTo>
                    <a:pt x="434855" y="132747"/>
                    <a:pt x="435836" y="89622"/>
                    <a:pt x="436816" y="46497"/>
                  </a:cubicBezTo>
                  <a:cubicBezTo>
                    <a:pt x="437143" y="42903"/>
                    <a:pt x="435836" y="38982"/>
                    <a:pt x="434855" y="34082"/>
                  </a:cubicBezTo>
                  <a:close/>
                  <a:moveTo>
                    <a:pt x="450257" y="1166"/>
                  </a:moveTo>
                  <a:cubicBezTo>
                    <a:pt x="454709" y="2882"/>
                    <a:pt x="458386" y="6475"/>
                    <a:pt x="460347" y="11866"/>
                  </a:cubicBezTo>
                  <a:cubicBezTo>
                    <a:pt x="463942" y="21667"/>
                    <a:pt x="466883" y="32448"/>
                    <a:pt x="467864" y="43230"/>
                  </a:cubicBezTo>
                  <a:cubicBezTo>
                    <a:pt x="470805" y="86028"/>
                    <a:pt x="472766" y="129153"/>
                    <a:pt x="475380" y="171952"/>
                  </a:cubicBezTo>
                  <a:cubicBezTo>
                    <a:pt x="477014" y="201355"/>
                    <a:pt x="467864" y="227818"/>
                    <a:pt x="453811" y="252321"/>
                  </a:cubicBezTo>
                  <a:cubicBezTo>
                    <a:pt x="428319" y="297733"/>
                    <a:pt x="398252" y="340205"/>
                    <a:pt x="360015" y="376142"/>
                  </a:cubicBezTo>
                  <a:cubicBezTo>
                    <a:pt x="335830" y="398685"/>
                    <a:pt x="310012" y="418614"/>
                    <a:pt x="281252" y="435276"/>
                  </a:cubicBezTo>
                  <a:cubicBezTo>
                    <a:pt x="238112" y="460759"/>
                    <a:pt x="192685" y="482648"/>
                    <a:pt x="145951" y="500943"/>
                  </a:cubicBezTo>
                  <a:cubicBezTo>
                    <a:pt x="139087" y="503884"/>
                    <a:pt x="130590" y="502904"/>
                    <a:pt x="123727" y="505191"/>
                  </a:cubicBezTo>
                  <a:cubicBezTo>
                    <a:pt x="104118" y="511071"/>
                    <a:pt x="82549" y="510418"/>
                    <a:pt x="68495" y="529367"/>
                  </a:cubicBezTo>
                  <a:cubicBezTo>
                    <a:pt x="52155" y="550603"/>
                    <a:pt x="33853" y="570532"/>
                    <a:pt x="16532" y="591114"/>
                  </a:cubicBezTo>
                  <a:cubicBezTo>
                    <a:pt x="13264" y="594708"/>
                    <a:pt x="10649" y="600588"/>
                    <a:pt x="5420" y="596668"/>
                  </a:cubicBezTo>
                  <a:cubicBezTo>
                    <a:pt x="2152" y="594381"/>
                    <a:pt x="-789" y="587847"/>
                    <a:pt x="191" y="584907"/>
                  </a:cubicBezTo>
                  <a:cubicBezTo>
                    <a:pt x="4440" y="573799"/>
                    <a:pt x="8688" y="562364"/>
                    <a:pt x="15878" y="552890"/>
                  </a:cubicBezTo>
                  <a:cubicBezTo>
                    <a:pt x="29931" y="533941"/>
                    <a:pt x="46272" y="516299"/>
                    <a:pt x="61632" y="497676"/>
                  </a:cubicBezTo>
                  <a:cubicBezTo>
                    <a:pt x="68822" y="489182"/>
                    <a:pt x="80261" y="481341"/>
                    <a:pt x="82222" y="471540"/>
                  </a:cubicBezTo>
                  <a:cubicBezTo>
                    <a:pt x="83856" y="462066"/>
                    <a:pt x="76012" y="450631"/>
                    <a:pt x="72417" y="439850"/>
                  </a:cubicBezTo>
                  <a:cubicBezTo>
                    <a:pt x="40063" y="348372"/>
                    <a:pt x="59018" y="268003"/>
                    <a:pt x="126342" y="199721"/>
                  </a:cubicBezTo>
                  <a:cubicBezTo>
                    <a:pt x="178959" y="145815"/>
                    <a:pt x="240727" y="103343"/>
                    <a:pt x="304129" y="63812"/>
                  </a:cubicBezTo>
                  <a:cubicBezTo>
                    <a:pt x="340406" y="41269"/>
                    <a:pt x="378970" y="23627"/>
                    <a:pt x="419168" y="9579"/>
                  </a:cubicBezTo>
                  <a:cubicBezTo>
                    <a:pt x="424724" y="7619"/>
                    <a:pt x="429953" y="4352"/>
                    <a:pt x="435509" y="1738"/>
                  </a:cubicBezTo>
                  <a:cubicBezTo>
                    <a:pt x="440575" y="-385"/>
                    <a:pt x="445804" y="-549"/>
                    <a:pt x="450257" y="1166"/>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29" name="Freeform 204">
              <a:extLst>
                <a:ext uri="{FF2B5EF4-FFF2-40B4-BE49-F238E27FC236}">
                  <a16:creationId xmlns="" xmlns:a16="http://schemas.microsoft.com/office/drawing/2014/main" id="{C8ED8F63-AEC8-CD4E-8CD0-8781BD82E64A}"/>
                </a:ext>
              </a:extLst>
            </p:cNvPr>
            <p:cNvSpPr>
              <a:spLocks noChangeArrowheads="1"/>
            </p:cNvSpPr>
            <p:nvPr/>
          </p:nvSpPr>
          <p:spPr bwMode="auto">
            <a:xfrm>
              <a:off x="11189437" y="5920815"/>
              <a:ext cx="396042" cy="423404"/>
            </a:xfrm>
            <a:custGeom>
              <a:avLst/>
              <a:gdLst>
                <a:gd name="T0" fmla="*/ 198673 w 1214"/>
                <a:gd name="T1" fmla="*/ 233557 h 1298"/>
                <a:gd name="T2" fmla="*/ 212049 w 1214"/>
                <a:gd name="T3" fmla="*/ 304342 h 1298"/>
                <a:gd name="T4" fmla="*/ 214659 w 1214"/>
                <a:gd name="T5" fmla="*/ 318042 h 1298"/>
                <a:gd name="T6" fmla="*/ 209765 w 1214"/>
                <a:gd name="T7" fmla="*/ 350662 h 1298"/>
                <a:gd name="T8" fmla="*/ 195411 w 1214"/>
                <a:gd name="T9" fmla="*/ 371212 h 1298"/>
                <a:gd name="T10" fmla="*/ 191823 w 1214"/>
                <a:gd name="T11" fmla="*/ 395025 h 1298"/>
                <a:gd name="T12" fmla="*/ 209439 w 1214"/>
                <a:gd name="T13" fmla="*/ 396656 h 1298"/>
                <a:gd name="T14" fmla="*/ 227055 w 1214"/>
                <a:gd name="T15" fmla="*/ 399918 h 1298"/>
                <a:gd name="T16" fmla="*/ 265224 w 1214"/>
                <a:gd name="T17" fmla="*/ 385891 h 1298"/>
                <a:gd name="T18" fmla="*/ 273706 w 1214"/>
                <a:gd name="T19" fmla="*/ 359143 h 1298"/>
                <a:gd name="T20" fmla="*/ 276642 w 1214"/>
                <a:gd name="T21" fmla="*/ 303690 h 1298"/>
                <a:gd name="T22" fmla="*/ 247934 w 1214"/>
                <a:gd name="T23" fmla="*/ 223445 h 1298"/>
                <a:gd name="T24" fmla="*/ 116138 w 1214"/>
                <a:gd name="T25" fmla="*/ 211376 h 1298"/>
                <a:gd name="T26" fmla="*/ 116464 w 1214"/>
                <a:gd name="T27" fmla="*/ 214312 h 1298"/>
                <a:gd name="T28" fmla="*/ 179752 w 1214"/>
                <a:gd name="T29" fmla="*/ 204526 h 1298"/>
                <a:gd name="T30" fmla="*/ 214659 w 1214"/>
                <a:gd name="T31" fmla="*/ 196371 h 1298"/>
                <a:gd name="T32" fmla="*/ 318073 w 1214"/>
                <a:gd name="T33" fmla="*/ 167339 h 1298"/>
                <a:gd name="T34" fmla="*/ 345477 w 1214"/>
                <a:gd name="T35" fmla="*/ 151682 h 1298"/>
                <a:gd name="T36" fmla="*/ 352980 w 1214"/>
                <a:gd name="T37" fmla="*/ 121019 h 1298"/>
                <a:gd name="T38" fmla="*/ 305024 w 1214"/>
                <a:gd name="T39" fmla="*/ 63608 h 1298"/>
                <a:gd name="T40" fmla="*/ 214006 w 1214"/>
                <a:gd name="T41" fmla="*/ 30010 h 1298"/>
                <a:gd name="T42" fmla="*/ 116790 w 1214"/>
                <a:gd name="T43" fmla="*/ 56758 h 1298"/>
                <a:gd name="T44" fmla="*/ 72423 w 1214"/>
                <a:gd name="T45" fmla="*/ 92966 h 1298"/>
                <a:gd name="T46" fmla="*/ 31644 w 1214"/>
                <a:gd name="T47" fmla="*/ 195718 h 1298"/>
                <a:gd name="T48" fmla="*/ 39474 w 1214"/>
                <a:gd name="T49" fmla="*/ 208114 h 1298"/>
                <a:gd name="T50" fmla="*/ 75359 w 1214"/>
                <a:gd name="T51" fmla="*/ 215943 h 1298"/>
                <a:gd name="T52" fmla="*/ 116138 w 1214"/>
                <a:gd name="T53" fmla="*/ 211376 h 1298"/>
                <a:gd name="T54" fmla="*/ 181057 w 1214"/>
                <a:gd name="T55" fmla="*/ 240734 h 1298"/>
                <a:gd name="T56" fmla="*/ 55459 w 1214"/>
                <a:gd name="T57" fmla="*/ 242691 h 1298"/>
                <a:gd name="T58" fmla="*/ 10439 w 1214"/>
                <a:gd name="T59" fmla="*/ 222793 h 1298"/>
                <a:gd name="T60" fmla="*/ 9134 w 1214"/>
                <a:gd name="T61" fmla="*/ 183975 h 1298"/>
                <a:gd name="T62" fmla="*/ 16638 w 1214"/>
                <a:gd name="T63" fmla="*/ 164403 h 1298"/>
                <a:gd name="T64" fmla="*/ 52523 w 1214"/>
                <a:gd name="T65" fmla="*/ 89704 h 1298"/>
                <a:gd name="T66" fmla="*/ 130492 w 1214"/>
                <a:gd name="T67" fmla="*/ 21529 h 1298"/>
                <a:gd name="T68" fmla="*/ 216290 w 1214"/>
                <a:gd name="T69" fmla="*/ 3262 h 1298"/>
                <a:gd name="T70" fmla="*/ 267508 w 1214"/>
                <a:gd name="T71" fmla="*/ 12722 h 1298"/>
                <a:gd name="T72" fmla="*/ 325903 w 1214"/>
                <a:gd name="T73" fmla="*/ 43710 h 1298"/>
                <a:gd name="T74" fmla="*/ 386255 w 1214"/>
                <a:gd name="T75" fmla="*/ 118083 h 1298"/>
                <a:gd name="T76" fmla="*/ 379731 w 1214"/>
                <a:gd name="T77" fmla="*/ 165056 h 1298"/>
                <a:gd name="T78" fmla="*/ 317747 w 1214"/>
                <a:gd name="T79" fmla="*/ 202568 h 1298"/>
                <a:gd name="T80" fmla="*/ 280557 w 1214"/>
                <a:gd name="T81" fmla="*/ 214964 h 1298"/>
                <a:gd name="T82" fmla="*/ 294911 w 1214"/>
                <a:gd name="T83" fmla="*/ 252150 h 1298"/>
                <a:gd name="T84" fmla="*/ 296542 w 1214"/>
                <a:gd name="T85" fmla="*/ 305973 h 1298"/>
                <a:gd name="T86" fmla="*/ 288713 w 1214"/>
                <a:gd name="T87" fmla="*/ 349683 h 1298"/>
                <a:gd name="T88" fmla="*/ 271749 w 1214"/>
                <a:gd name="T89" fmla="*/ 391110 h 1298"/>
                <a:gd name="T90" fmla="*/ 256416 w 1214"/>
                <a:gd name="T91" fmla="*/ 406442 h 1298"/>
                <a:gd name="T92" fmla="*/ 238800 w 1214"/>
                <a:gd name="T93" fmla="*/ 413944 h 1298"/>
                <a:gd name="T94" fmla="*/ 198347 w 1214"/>
                <a:gd name="T95" fmla="*/ 419163 h 1298"/>
                <a:gd name="T96" fmla="*/ 159200 w 1214"/>
                <a:gd name="T97" fmla="*/ 380998 h 1298"/>
                <a:gd name="T98" fmla="*/ 172575 w 1214"/>
                <a:gd name="T99" fmla="*/ 352619 h 1298"/>
                <a:gd name="T100" fmla="*/ 188234 w 1214"/>
                <a:gd name="T101" fmla="*/ 308256 h 1298"/>
                <a:gd name="T102" fmla="*/ 186929 w 1214"/>
                <a:gd name="T103" fmla="*/ 268787 h 1298"/>
                <a:gd name="T104" fmla="*/ 116138 w 1214"/>
                <a:gd name="T105" fmla="*/ 211376 h 12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4" h="1298">
                  <a:moveTo>
                    <a:pt x="609" y="716"/>
                  </a:moveTo>
                  <a:lnTo>
                    <a:pt x="609" y="716"/>
                  </a:lnTo>
                  <a:cubicBezTo>
                    <a:pt x="624" y="793"/>
                    <a:pt x="637" y="863"/>
                    <a:pt x="650" y="933"/>
                  </a:cubicBezTo>
                  <a:cubicBezTo>
                    <a:pt x="653" y="946"/>
                    <a:pt x="653" y="962"/>
                    <a:pt x="658" y="975"/>
                  </a:cubicBezTo>
                  <a:cubicBezTo>
                    <a:pt x="671" y="1012"/>
                    <a:pt x="663" y="1044"/>
                    <a:pt x="643" y="1075"/>
                  </a:cubicBezTo>
                  <a:cubicBezTo>
                    <a:pt x="629" y="1096"/>
                    <a:pt x="615" y="1117"/>
                    <a:pt x="599" y="1138"/>
                  </a:cubicBezTo>
                  <a:cubicBezTo>
                    <a:pt x="583" y="1160"/>
                    <a:pt x="574" y="1182"/>
                    <a:pt x="588" y="1211"/>
                  </a:cubicBezTo>
                  <a:cubicBezTo>
                    <a:pt x="607" y="1213"/>
                    <a:pt x="625" y="1213"/>
                    <a:pt x="642" y="1216"/>
                  </a:cubicBezTo>
                  <a:cubicBezTo>
                    <a:pt x="660" y="1218"/>
                    <a:pt x="679" y="1221"/>
                    <a:pt x="696" y="1226"/>
                  </a:cubicBezTo>
                  <a:cubicBezTo>
                    <a:pt x="757" y="1243"/>
                    <a:pt x="780" y="1237"/>
                    <a:pt x="813" y="1183"/>
                  </a:cubicBezTo>
                  <a:cubicBezTo>
                    <a:pt x="827" y="1159"/>
                    <a:pt x="836" y="1129"/>
                    <a:pt x="839" y="1101"/>
                  </a:cubicBezTo>
                  <a:cubicBezTo>
                    <a:pt x="845" y="1045"/>
                    <a:pt x="844" y="988"/>
                    <a:pt x="848" y="931"/>
                  </a:cubicBezTo>
                  <a:cubicBezTo>
                    <a:pt x="855" y="836"/>
                    <a:pt x="817" y="758"/>
                    <a:pt x="760" y="685"/>
                  </a:cubicBezTo>
                  <a:cubicBezTo>
                    <a:pt x="706" y="696"/>
                    <a:pt x="654" y="707"/>
                    <a:pt x="609" y="716"/>
                  </a:cubicBezTo>
                  <a:close/>
                  <a:moveTo>
                    <a:pt x="356" y="648"/>
                  </a:moveTo>
                  <a:lnTo>
                    <a:pt x="356" y="648"/>
                  </a:lnTo>
                  <a:cubicBezTo>
                    <a:pt x="356" y="651"/>
                    <a:pt x="356" y="653"/>
                    <a:pt x="357" y="657"/>
                  </a:cubicBezTo>
                  <a:cubicBezTo>
                    <a:pt x="421" y="647"/>
                    <a:pt x="487" y="638"/>
                    <a:pt x="551" y="627"/>
                  </a:cubicBezTo>
                  <a:cubicBezTo>
                    <a:pt x="587" y="620"/>
                    <a:pt x="622" y="608"/>
                    <a:pt x="658" y="602"/>
                  </a:cubicBezTo>
                  <a:cubicBezTo>
                    <a:pt x="767" y="586"/>
                    <a:pt x="872" y="552"/>
                    <a:pt x="975" y="513"/>
                  </a:cubicBezTo>
                  <a:cubicBezTo>
                    <a:pt x="1005" y="502"/>
                    <a:pt x="1033" y="484"/>
                    <a:pt x="1059" y="465"/>
                  </a:cubicBezTo>
                  <a:cubicBezTo>
                    <a:pt x="1102" y="432"/>
                    <a:pt x="1105" y="419"/>
                    <a:pt x="1082" y="371"/>
                  </a:cubicBezTo>
                  <a:cubicBezTo>
                    <a:pt x="1047" y="301"/>
                    <a:pt x="994" y="246"/>
                    <a:pt x="935" y="195"/>
                  </a:cubicBezTo>
                  <a:cubicBezTo>
                    <a:pt x="854" y="127"/>
                    <a:pt x="756" y="107"/>
                    <a:pt x="656" y="92"/>
                  </a:cubicBezTo>
                  <a:cubicBezTo>
                    <a:pt x="545" y="75"/>
                    <a:pt x="445" y="101"/>
                    <a:pt x="358" y="174"/>
                  </a:cubicBezTo>
                  <a:cubicBezTo>
                    <a:pt x="313" y="212"/>
                    <a:pt x="266" y="246"/>
                    <a:pt x="222" y="285"/>
                  </a:cubicBezTo>
                  <a:cubicBezTo>
                    <a:pt x="127" y="368"/>
                    <a:pt x="84" y="474"/>
                    <a:pt x="97" y="600"/>
                  </a:cubicBezTo>
                  <a:cubicBezTo>
                    <a:pt x="98" y="614"/>
                    <a:pt x="110" y="629"/>
                    <a:pt x="121" y="638"/>
                  </a:cubicBezTo>
                  <a:cubicBezTo>
                    <a:pt x="153" y="663"/>
                    <a:pt x="191" y="668"/>
                    <a:pt x="231" y="662"/>
                  </a:cubicBezTo>
                  <a:cubicBezTo>
                    <a:pt x="272" y="656"/>
                    <a:pt x="314" y="652"/>
                    <a:pt x="356" y="648"/>
                  </a:cubicBezTo>
                  <a:lnTo>
                    <a:pt x="555" y="738"/>
                  </a:lnTo>
                  <a:cubicBezTo>
                    <a:pt x="422" y="740"/>
                    <a:pt x="296" y="743"/>
                    <a:pt x="170" y="744"/>
                  </a:cubicBezTo>
                  <a:cubicBezTo>
                    <a:pt x="115" y="744"/>
                    <a:pt x="69" y="716"/>
                    <a:pt x="32" y="683"/>
                  </a:cubicBezTo>
                  <a:cubicBezTo>
                    <a:pt x="0" y="652"/>
                    <a:pt x="9" y="605"/>
                    <a:pt x="28" y="564"/>
                  </a:cubicBezTo>
                  <a:cubicBezTo>
                    <a:pt x="37" y="545"/>
                    <a:pt x="49" y="524"/>
                    <a:pt x="51" y="504"/>
                  </a:cubicBezTo>
                  <a:cubicBezTo>
                    <a:pt x="59" y="413"/>
                    <a:pt x="102" y="339"/>
                    <a:pt x="161" y="275"/>
                  </a:cubicBezTo>
                  <a:cubicBezTo>
                    <a:pt x="233" y="197"/>
                    <a:pt x="308" y="123"/>
                    <a:pt x="400" y="66"/>
                  </a:cubicBezTo>
                  <a:cubicBezTo>
                    <a:pt x="482" y="16"/>
                    <a:pt x="570" y="0"/>
                    <a:pt x="663" y="10"/>
                  </a:cubicBezTo>
                  <a:cubicBezTo>
                    <a:pt x="716" y="16"/>
                    <a:pt x="769" y="27"/>
                    <a:pt x="820" y="39"/>
                  </a:cubicBezTo>
                  <a:cubicBezTo>
                    <a:pt x="888" y="55"/>
                    <a:pt x="948" y="90"/>
                    <a:pt x="999" y="134"/>
                  </a:cubicBezTo>
                  <a:cubicBezTo>
                    <a:pt x="1073" y="198"/>
                    <a:pt x="1143" y="269"/>
                    <a:pt x="1184" y="362"/>
                  </a:cubicBezTo>
                  <a:cubicBezTo>
                    <a:pt x="1213" y="425"/>
                    <a:pt x="1211" y="455"/>
                    <a:pt x="1164" y="506"/>
                  </a:cubicBezTo>
                  <a:cubicBezTo>
                    <a:pt x="1112" y="561"/>
                    <a:pt x="1047" y="598"/>
                    <a:pt x="974" y="621"/>
                  </a:cubicBezTo>
                  <a:cubicBezTo>
                    <a:pt x="937" y="633"/>
                    <a:pt x="901" y="645"/>
                    <a:pt x="860" y="659"/>
                  </a:cubicBezTo>
                  <a:cubicBezTo>
                    <a:pt x="875" y="699"/>
                    <a:pt x="888" y="737"/>
                    <a:pt x="904" y="773"/>
                  </a:cubicBezTo>
                  <a:cubicBezTo>
                    <a:pt x="927" y="827"/>
                    <a:pt x="931" y="880"/>
                    <a:pt x="909" y="938"/>
                  </a:cubicBezTo>
                  <a:cubicBezTo>
                    <a:pt x="893" y="980"/>
                    <a:pt x="887" y="1027"/>
                    <a:pt x="885" y="1072"/>
                  </a:cubicBezTo>
                  <a:cubicBezTo>
                    <a:pt x="884" y="1124"/>
                    <a:pt x="871" y="1165"/>
                    <a:pt x="833" y="1199"/>
                  </a:cubicBezTo>
                  <a:cubicBezTo>
                    <a:pt x="817" y="1214"/>
                    <a:pt x="804" y="1233"/>
                    <a:pt x="786" y="1246"/>
                  </a:cubicBezTo>
                  <a:cubicBezTo>
                    <a:pt x="770" y="1257"/>
                    <a:pt x="751" y="1266"/>
                    <a:pt x="732" y="1269"/>
                  </a:cubicBezTo>
                  <a:cubicBezTo>
                    <a:pt x="691" y="1277"/>
                    <a:pt x="649" y="1278"/>
                    <a:pt x="608" y="1285"/>
                  </a:cubicBezTo>
                  <a:cubicBezTo>
                    <a:pt x="523" y="1297"/>
                    <a:pt x="474" y="1252"/>
                    <a:pt x="488" y="1168"/>
                  </a:cubicBezTo>
                  <a:cubicBezTo>
                    <a:pt x="494" y="1137"/>
                    <a:pt x="511" y="1106"/>
                    <a:pt x="529" y="1081"/>
                  </a:cubicBezTo>
                  <a:cubicBezTo>
                    <a:pt x="561" y="1040"/>
                    <a:pt x="580" y="998"/>
                    <a:pt x="577" y="945"/>
                  </a:cubicBezTo>
                  <a:cubicBezTo>
                    <a:pt x="574" y="904"/>
                    <a:pt x="577" y="864"/>
                    <a:pt x="573" y="824"/>
                  </a:cubicBezTo>
                  <a:cubicBezTo>
                    <a:pt x="570" y="795"/>
                    <a:pt x="560" y="767"/>
                    <a:pt x="555" y="738"/>
                  </a:cubicBezTo>
                  <a:lnTo>
                    <a:pt x="356" y="648"/>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30" name="Freeform 29">
              <a:extLst>
                <a:ext uri="{FF2B5EF4-FFF2-40B4-BE49-F238E27FC236}">
                  <a16:creationId xmlns="" xmlns:a16="http://schemas.microsoft.com/office/drawing/2014/main" id="{200157BF-58E3-094E-84A2-E5FA9A77AD45}"/>
                </a:ext>
              </a:extLst>
            </p:cNvPr>
            <p:cNvSpPr>
              <a:spLocks noChangeArrowheads="1"/>
            </p:cNvSpPr>
            <p:nvPr/>
          </p:nvSpPr>
          <p:spPr bwMode="auto">
            <a:xfrm>
              <a:off x="9334677" y="5064319"/>
              <a:ext cx="503946" cy="512796"/>
            </a:xfrm>
            <a:custGeom>
              <a:avLst/>
              <a:gdLst>
                <a:gd name="connsiteX0" fmla="*/ 288039 w 555062"/>
                <a:gd name="connsiteY0" fmla="*/ 220748 h 565413"/>
                <a:gd name="connsiteX1" fmla="*/ 293167 w 555062"/>
                <a:gd name="connsiteY1" fmla="*/ 221831 h 565413"/>
                <a:gd name="connsiteX2" fmla="*/ 294999 w 555062"/>
                <a:gd name="connsiteY2" fmla="*/ 242035 h 565413"/>
                <a:gd name="connsiteX3" fmla="*/ 289870 w 555062"/>
                <a:gd name="connsiteY3" fmla="*/ 281362 h 565413"/>
                <a:gd name="connsiteX4" fmla="*/ 285657 w 555062"/>
                <a:gd name="connsiteY4" fmla="*/ 288894 h 565413"/>
                <a:gd name="connsiteX5" fmla="*/ 277924 w 555062"/>
                <a:gd name="connsiteY5" fmla="*/ 287638 h 565413"/>
                <a:gd name="connsiteX6" fmla="*/ 278471 w 555062"/>
                <a:gd name="connsiteY6" fmla="*/ 288700 h 565413"/>
                <a:gd name="connsiteX7" fmla="*/ 278109 w 555062"/>
                <a:gd name="connsiteY7" fmla="*/ 288340 h 565413"/>
                <a:gd name="connsiteX8" fmla="*/ 284624 w 555062"/>
                <a:gd name="connsiteY8" fmla="*/ 300942 h 565413"/>
                <a:gd name="connsiteX9" fmla="*/ 252410 w 555062"/>
                <a:gd name="connsiteY9" fmla="*/ 306342 h 565413"/>
                <a:gd name="connsiteX10" fmla="*/ 217663 w 555062"/>
                <a:gd name="connsiteY10" fmla="*/ 292660 h 565413"/>
                <a:gd name="connsiteX11" fmla="*/ 194498 w 555062"/>
                <a:gd name="connsiteY11" fmla="*/ 270697 h 565413"/>
                <a:gd name="connsiteX12" fmla="*/ 234675 w 555062"/>
                <a:gd name="connsiteY12" fmla="*/ 275378 h 565413"/>
                <a:gd name="connsiteX13" fmla="*/ 229607 w 555062"/>
                <a:gd name="connsiteY13" fmla="*/ 250174 h 565413"/>
                <a:gd name="connsiteX14" fmla="*/ 249153 w 555062"/>
                <a:gd name="connsiteY14" fmla="*/ 259176 h 565413"/>
                <a:gd name="connsiteX15" fmla="*/ 250600 w 555062"/>
                <a:gd name="connsiteY15" fmla="*/ 242973 h 565413"/>
                <a:gd name="connsiteX16" fmla="*/ 256030 w 555062"/>
                <a:gd name="connsiteY16" fmla="*/ 245134 h 565413"/>
                <a:gd name="connsiteX17" fmla="*/ 277494 w 555062"/>
                <a:gd name="connsiteY17" fmla="*/ 286804 h 565413"/>
                <a:gd name="connsiteX18" fmla="*/ 281444 w 555062"/>
                <a:gd name="connsiteY18" fmla="*/ 234819 h 565413"/>
                <a:gd name="connsiteX19" fmla="*/ 288039 w 555062"/>
                <a:gd name="connsiteY19" fmla="*/ 220748 h 565413"/>
                <a:gd name="connsiteX20" fmla="*/ 324648 w 555062"/>
                <a:gd name="connsiteY20" fmla="*/ 190586 h 565413"/>
                <a:gd name="connsiteX21" fmla="*/ 322111 w 555062"/>
                <a:gd name="connsiteY21" fmla="*/ 224258 h 565413"/>
                <a:gd name="connsiteX22" fmla="*/ 336974 w 555062"/>
                <a:gd name="connsiteY22" fmla="*/ 194568 h 565413"/>
                <a:gd name="connsiteX23" fmla="*/ 333348 w 555062"/>
                <a:gd name="connsiteY23" fmla="*/ 252136 h 565413"/>
                <a:gd name="connsiteX24" fmla="*/ 325373 w 555062"/>
                <a:gd name="connsiteY24" fmla="*/ 274946 h 565413"/>
                <a:gd name="connsiteX25" fmla="*/ 325011 w 555062"/>
                <a:gd name="connsiteY25" fmla="*/ 285084 h 565413"/>
                <a:gd name="connsiteX26" fmla="*/ 313048 w 555062"/>
                <a:gd name="connsiteY26" fmla="*/ 288704 h 565413"/>
                <a:gd name="connsiteX27" fmla="*/ 304711 w 555062"/>
                <a:gd name="connsiteY27" fmla="*/ 272774 h 565413"/>
                <a:gd name="connsiteX28" fmla="*/ 324648 w 555062"/>
                <a:gd name="connsiteY28" fmla="*/ 190586 h 565413"/>
                <a:gd name="connsiteX29" fmla="*/ 360775 w 555062"/>
                <a:gd name="connsiteY29" fmla="*/ 177021 h 565413"/>
                <a:gd name="connsiteX30" fmla="*/ 371834 w 555062"/>
                <a:gd name="connsiteY30" fmla="*/ 182809 h 565413"/>
                <a:gd name="connsiteX31" fmla="*/ 377542 w 555062"/>
                <a:gd name="connsiteY31" fmla="*/ 236704 h 565413"/>
                <a:gd name="connsiteX32" fmla="*/ 364343 w 555062"/>
                <a:gd name="connsiteY32" fmla="*/ 261662 h 565413"/>
                <a:gd name="connsiteX33" fmla="*/ 358635 w 555062"/>
                <a:gd name="connsiteY33" fmla="*/ 254427 h 565413"/>
                <a:gd name="connsiteX34" fmla="*/ 353284 w 555062"/>
                <a:gd name="connsiteY34" fmla="*/ 186426 h 565413"/>
                <a:gd name="connsiteX35" fmla="*/ 360775 w 555062"/>
                <a:gd name="connsiteY35" fmla="*/ 177021 h 565413"/>
                <a:gd name="connsiteX36" fmla="*/ 381823 w 555062"/>
                <a:gd name="connsiteY36" fmla="*/ 119148 h 565413"/>
                <a:gd name="connsiteX37" fmla="*/ 430103 w 555062"/>
                <a:gd name="connsiteY37" fmla="*/ 187051 h 565413"/>
                <a:gd name="connsiteX38" fmla="*/ 414367 w 555062"/>
                <a:gd name="connsiteY38" fmla="*/ 147172 h 565413"/>
                <a:gd name="connsiteX39" fmla="*/ 381823 w 555062"/>
                <a:gd name="connsiteY39" fmla="*/ 119148 h 565413"/>
                <a:gd name="connsiteX40" fmla="*/ 336764 w 555062"/>
                <a:gd name="connsiteY40" fmla="*/ 25193 h 565413"/>
                <a:gd name="connsiteX41" fmla="*/ 230813 w 555062"/>
                <a:gd name="connsiteY41" fmla="*/ 53984 h 565413"/>
                <a:gd name="connsiteX42" fmla="*/ 195135 w 555062"/>
                <a:gd name="connsiteY42" fmla="*/ 70899 h 565413"/>
                <a:gd name="connsiteX43" fmla="*/ 129186 w 555062"/>
                <a:gd name="connsiteY43" fmla="*/ 110486 h 565413"/>
                <a:gd name="connsiteX44" fmla="*/ 47380 w 555062"/>
                <a:gd name="connsiteY44" fmla="*/ 321740 h 565413"/>
                <a:gd name="connsiteX45" fmla="*/ 94590 w 555062"/>
                <a:gd name="connsiteY45" fmla="*/ 408473 h 565413"/>
                <a:gd name="connsiteX46" fmla="*/ 119095 w 555062"/>
                <a:gd name="connsiteY46" fmla="*/ 419630 h 565413"/>
                <a:gd name="connsiteX47" fmla="*/ 176035 w 555062"/>
                <a:gd name="connsiteY47" fmla="*/ 415311 h 565413"/>
                <a:gd name="connsiteX48" fmla="*/ 265409 w 555062"/>
                <a:gd name="connsiteY48" fmla="*/ 402715 h 565413"/>
                <a:gd name="connsiteX49" fmla="*/ 270094 w 555062"/>
                <a:gd name="connsiteY49" fmla="*/ 399836 h 565413"/>
                <a:gd name="connsiteX50" fmla="*/ 266850 w 555062"/>
                <a:gd name="connsiteY50" fmla="*/ 381482 h 565413"/>
                <a:gd name="connsiteX51" fmla="*/ 244867 w 555062"/>
                <a:gd name="connsiteY51" fmla="*/ 365287 h 565413"/>
                <a:gd name="connsiteX52" fmla="*/ 201622 w 555062"/>
                <a:gd name="connsiteY52" fmla="*/ 370685 h 565413"/>
                <a:gd name="connsiteX53" fmla="*/ 140718 w 555062"/>
                <a:gd name="connsiteY53" fmla="*/ 358449 h 565413"/>
                <a:gd name="connsiteX54" fmla="*/ 114410 w 555062"/>
                <a:gd name="connsiteY54" fmla="*/ 286831 h 565413"/>
                <a:gd name="connsiteX55" fmla="*/ 186846 w 555062"/>
                <a:gd name="connsiteY55" fmla="*/ 187862 h 565413"/>
                <a:gd name="connsiteX56" fmla="*/ 238782 w 555062"/>
                <a:gd name="connsiteY56" fmla="*/ 155658 h 565413"/>
                <a:gd name="connsiteX57" fmla="*/ 193993 w 555062"/>
                <a:gd name="connsiteY57" fmla="*/ 171385 h 565413"/>
                <a:gd name="connsiteX58" fmla="*/ 169098 w 555062"/>
                <a:gd name="connsiteY58" fmla="*/ 177525 h 565413"/>
                <a:gd name="connsiteX59" fmla="*/ 204456 w 555062"/>
                <a:gd name="connsiteY59" fmla="*/ 154409 h 565413"/>
                <a:gd name="connsiteX60" fmla="*/ 271925 w 555062"/>
                <a:gd name="connsiteY60" fmla="*/ 121542 h 565413"/>
                <a:gd name="connsiteX61" fmla="*/ 343362 w 555062"/>
                <a:gd name="connsiteY61" fmla="*/ 117930 h 565413"/>
                <a:gd name="connsiteX62" fmla="*/ 328931 w 555062"/>
                <a:gd name="connsiteY62" fmla="*/ 124070 h 565413"/>
                <a:gd name="connsiteX63" fmla="*/ 288521 w 555062"/>
                <a:gd name="connsiteY63" fmla="*/ 134183 h 565413"/>
                <a:gd name="connsiteX64" fmla="*/ 271069 w 555062"/>
                <a:gd name="connsiteY64" fmla="*/ 143378 h 565413"/>
                <a:gd name="connsiteX65" fmla="*/ 280995 w 555062"/>
                <a:gd name="connsiteY65" fmla="*/ 140717 h 565413"/>
                <a:gd name="connsiteX66" fmla="*/ 296041 w 555062"/>
                <a:gd name="connsiteY66" fmla="*/ 144676 h 565413"/>
                <a:gd name="connsiteX67" fmla="*/ 263607 w 555062"/>
                <a:gd name="connsiteY67" fmla="*/ 158711 h 565413"/>
                <a:gd name="connsiteX68" fmla="*/ 183243 w 555062"/>
                <a:gd name="connsiteY68" fmla="*/ 205137 h 565413"/>
                <a:gd name="connsiteX69" fmla="*/ 130627 w 555062"/>
                <a:gd name="connsiteY69" fmla="*/ 280713 h 565413"/>
                <a:gd name="connsiteX70" fmla="*/ 163422 w 555062"/>
                <a:gd name="connsiteY70" fmla="*/ 344773 h 565413"/>
                <a:gd name="connsiteX71" fmla="*/ 202343 w 555062"/>
                <a:gd name="connsiteY71" fmla="*/ 348732 h 565413"/>
                <a:gd name="connsiteX72" fmla="*/ 235858 w 555062"/>
                <a:gd name="connsiteY72" fmla="*/ 348012 h 565413"/>
                <a:gd name="connsiteX73" fmla="*/ 279824 w 555062"/>
                <a:gd name="connsiteY73" fmla="*/ 384721 h 565413"/>
                <a:gd name="connsiteX74" fmla="*/ 282347 w 555062"/>
                <a:gd name="connsiteY74" fmla="*/ 396237 h 565413"/>
                <a:gd name="connsiteX75" fmla="*/ 277662 w 555062"/>
                <a:gd name="connsiteY75" fmla="*/ 491247 h 565413"/>
                <a:gd name="connsiteX76" fmla="*/ 297122 w 555062"/>
                <a:gd name="connsiteY76" fmla="*/ 528315 h 565413"/>
                <a:gd name="connsiteX77" fmla="*/ 332439 w 555062"/>
                <a:gd name="connsiteY77" fmla="*/ 528675 h 565413"/>
                <a:gd name="connsiteX78" fmla="*/ 461815 w 555062"/>
                <a:gd name="connsiteY78" fmla="*/ 475772 h 565413"/>
                <a:gd name="connsiteX79" fmla="*/ 506862 w 555062"/>
                <a:gd name="connsiteY79" fmla="*/ 420349 h 565413"/>
                <a:gd name="connsiteX80" fmla="*/ 521278 w 555062"/>
                <a:gd name="connsiteY80" fmla="*/ 364927 h 565413"/>
                <a:gd name="connsiteX81" fmla="*/ 506862 w 555062"/>
                <a:gd name="connsiteY81" fmla="*/ 343334 h 565413"/>
                <a:gd name="connsiteX82" fmla="*/ 471906 w 555062"/>
                <a:gd name="connsiteY82" fmla="*/ 336856 h 565413"/>
                <a:gd name="connsiteX83" fmla="*/ 441994 w 555062"/>
                <a:gd name="connsiteY83" fmla="*/ 336496 h 565413"/>
                <a:gd name="connsiteX84" fmla="*/ 429742 w 555062"/>
                <a:gd name="connsiteY84" fmla="*/ 317422 h 565413"/>
                <a:gd name="connsiteX85" fmla="*/ 442355 w 555062"/>
                <a:gd name="connsiteY85" fmla="*/ 241486 h 565413"/>
                <a:gd name="connsiteX86" fmla="*/ 463977 w 555062"/>
                <a:gd name="connsiteY86" fmla="*/ 241846 h 565413"/>
                <a:gd name="connsiteX87" fmla="*/ 447400 w 555062"/>
                <a:gd name="connsiteY87" fmla="*/ 288271 h 565413"/>
                <a:gd name="connsiteX88" fmla="*/ 511187 w 555062"/>
                <a:gd name="connsiteY88" fmla="*/ 198299 h 565413"/>
                <a:gd name="connsiteX89" fmla="*/ 514791 w 555062"/>
                <a:gd name="connsiteY89" fmla="*/ 185343 h 565413"/>
                <a:gd name="connsiteX90" fmla="*/ 483438 w 555062"/>
                <a:gd name="connsiteY90" fmla="*/ 80976 h 565413"/>
                <a:gd name="connsiteX91" fmla="*/ 476230 w 555062"/>
                <a:gd name="connsiteY91" fmla="*/ 74138 h 565413"/>
                <a:gd name="connsiteX92" fmla="*/ 336764 w 555062"/>
                <a:gd name="connsiteY92" fmla="*/ 25193 h 565413"/>
                <a:gd name="connsiteX93" fmla="*/ 355819 w 555062"/>
                <a:gd name="connsiteY93" fmla="*/ 1 h 565413"/>
                <a:gd name="connsiteX94" fmla="*/ 423975 w 555062"/>
                <a:gd name="connsiteY94" fmla="*/ 10078 h 565413"/>
                <a:gd name="connsiteX95" fmla="*/ 525242 w 555062"/>
                <a:gd name="connsiteY95" fmla="*/ 96811 h 565413"/>
                <a:gd name="connsiteX96" fmla="*/ 546864 w 555062"/>
                <a:gd name="connsiteY96" fmla="*/ 168068 h 565413"/>
                <a:gd name="connsiteX97" fmla="*/ 528485 w 555062"/>
                <a:gd name="connsiteY97" fmla="*/ 233208 h 565413"/>
                <a:gd name="connsiteX98" fmla="*/ 478393 w 555062"/>
                <a:gd name="connsiteY98" fmla="*/ 303746 h 565413"/>
                <a:gd name="connsiteX99" fmla="*/ 503979 w 555062"/>
                <a:gd name="connsiteY99" fmla="*/ 309144 h 565413"/>
                <a:gd name="connsiteX100" fmla="*/ 528485 w 555062"/>
                <a:gd name="connsiteY100" fmla="*/ 317062 h 565413"/>
                <a:gd name="connsiteX101" fmla="*/ 554432 w 555062"/>
                <a:gd name="connsiteY101" fmla="*/ 363127 h 565413"/>
                <a:gd name="connsiteX102" fmla="*/ 520917 w 555062"/>
                <a:gd name="connsiteY102" fmla="*/ 463176 h 565413"/>
                <a:gd name="connsiteX103" fmla="*/ 497493 w 555062"/>
                <a:gd name="connsiteY103" fmla="*/ 489807 h 565413"/>
                <a:gd name="connsiteX104" fmla="*/ 340368 w 555062"/>
                <a:gd name="connsiteY104" fmla="*/ 563944 h 565413"/>
                <a:gd name="connsiteX105" fmla="*/ 285590 w 555062"/>
                <a:gd name="connsiteY105" fmla="*/ 561785 h 565413"/>
                <a:gd name="connsiteX106" fmla="*/ 242705 w 555062"/>
                <a:gd name="connsiteY106" fmla="*/ 497005 h 565413"/>
                <a:gd name="connsiteX107" fmla="*/ 254237 w 555062"/>
                <a:gd name="connsiteY107" fmla="*/ 467854 h 565413"/>
                <a:gd name="connsiteX108" fmla="*/ 265769 w 555062"/>
                <a:gd name="connsiteY108" fmla="*/ 445182 h 565413"/>
                <a:gd name="connsiteX109" fmla="*/ 269013 w 555062"/>
                <a:gd name="connsiteY109" fmla="*/ 430066 h 565413"/>
                <a:gd name="connsiteX110" fmla="*/ 207388 w 555062"/>
                <a:gd name="connsiteY110" fmla="*/ 441943 h 565413"/>
                <a:gd name="connsiteX111" fmla="*/ 133150 w 555062"/>
                <a:gd name="connsiteY111" fmla="*/ 463176 h 565413"/>
                <a:gd name="connsiteX112" fmla="*/ 62156 w 555062"/>
                <a:gd name="connsiteY112" fmla="*/ 441223 h 565413"/>
                <a:gd name="connsiteX113" fmla="*/ 171 w 555062"/>
                <a:gd name="connsiteY113" fmla="*/ 305186 h 565413"/>
                <a:gd name="connsiteX114" fmla="*/ 76931 w 555062"/>
                <a:gd name="connsiteY114" fmla="*/ 126681 h 565413"/>
                <a:gd name="connsiteX115" fmla="*/ 205226 w 555062"/>
                <a:gd name="connsiteY115" fmla="*/ 45347 h 565413"/>
                <a:gd name="connsiteX116" fmla="*/ 287392 w 555062"/>
                <a:gd name="connsiteY116" fmla="*/ 11518 h 565413"/>
                <a:gd name="connsiteX117" fmla="*/ 355819 w 555062"/>
                <a:gd name="connsiteY117" fmla="*/ 1 h 56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1" name="Freeform 30">
              <a:extLst>
                <a:ext uri="{FF2B5EF4-FFF2-40B4-BE49-F238E27FC236}">
                  <a16:creationId xmlns="" xmlns:a16="http://schemas.microsoft.com/office/drawing/2014/main" id="{8AD07CCF-DA93-1546-9072-460E17B47D67}"/>
                </a:ext>
              </a:extLst>
            </p:cNvPr>
            <p:cNvSpPr>
              <a:spLocks noChangeArrowheads="1"/>
            </p:cNvSpPr>
            <p:nvPr/>
          </p:nvSpPr>
          <p:spPr bwMode="auto">
            <a:xfrm>
              <a:off x="10680117" y="1230250"/>
              <a:ext cx="400939" cy="404840"/>
            </a:xfrm>
            <a:custGeom>
              <a:avLst/>
              <a:gdLst>
                <a:gd name="connsiteX0" fmla="*/ 161851 w 442065"/>
                <a:gd name="connsiteY0" fmla="*/ 349857 h 447698"/>
                <a:gd name="connsiteX1" fmla="*/ 119412 w 442065"/>
                <a:gd name="connsiteY1" fmla="*/ 357421 h 447698"/>
                <a:gd name="connsiteX2" fmla="*/ 130921 w 442065"/>
                <a:gd name="connsiteY2" fmla="*/ 381912 h 447698"/>
                <a:gd name="connsiteX3" fmla="*/ 142790 w 442065"/>
                <a:gd name="connsiteY3" fmla="*/ 393798 h 447698"/>
                <a:gd name="connsiteX4" fmla="*/ 204649 w 442065"/>
                <a:gd name="connsiteY4" fmla="*/ 392717 h 447698"/>
                <a:gd name="connsiteX5" fmla="*/ 179114 w 442065"/>
                <a:gd name="connsiteY5" fmla="*/ 375069 h 447698"/>
                <a:gd name="connsiteX6" fmla="*/ 161851 w 442065"/>
                <a:gd name="connsiteY6" fmla="*/ 349857 h 447698"/>
                <a:gd name="connsiteX7" fmla="*/ 202496 w 442065"/>
                <a:gd name="connsiteY7" fmla="*/ 239420 h 447698"/>
                <a:gd name="connsiteX8" fmla="*/ 265928 w 442065"/>
                <a:gd name="connsiteY8" fmla="*/ 279335 h 447698"/>
                <a:gd name="connsiteX9" fmla="*/ 254395 w 442065"/>
                <a:gd name="connsiteY9" fmla="*/ 291095 h 447698"/>
                <a:gd name="connsiteX10" fmla="*/ 199973 w 442065"/>
                <a:gd name="connsiteY10" fmla="*/ 245835 h 447698"/>
                <a:gd name="connsiteX11" fmla="*/ 202496 w 442065"/>
                <a:gd name="connsiteY11" fmla="*/ 239420 h 447698"/>
                <a:gd name="connsiteX12" fmla="*/ 252566 w 442065"/>
                <a:gd name="connsiteY12" fmla="*/ 177508 h 447698"/>
                <a:gd name="connsiteX13" fmla="*/ 265307 w 442065"/>
                <a:gd name="connsiteY13" fmla="*/ 184657 h 447698"/>
                <a:gd name="connsiteX14" fmla="*/ 302436 w 442065"/>
                <a:gd name="connsiteY14" fmla="*/ 222189 h 447698"/>
                <a:gd name="connsiteX15" fmla="*/ 274407 w 442065"/>
                <a:gd name="connsiteY15" fmla="*/ 225406 h 447698"/>
                <a:gd name="connsiteX16" fmla="*/ 246014 w 442065"/>
                <a:gd name="connsiteY16" fmla="*/ 192521 h 447698"/>
                <a:gd name="connsiteX17" fmla="*/ 252566 w 442065"/>
                <a:gd name="connsiteY17" fmla="*/ 177508 h 447698"/>
                <a:gd name="connsiteX18" fmla="*/ 82009 w 442065"/>
                <a:gd name="connsiteY18" fmla="*/ 23546 h 447698"/>
                <a:gd name="connsiteX19" fmla="*/ 74457 w 442065"/>
                <a:gd name="connsiteY19" fmla="*/ 76130 h 447698"/>
                <a:gd name="connsiteX20" fmla="*/ 92799 w 442065"/>
                <a:gd name="connsiteY20" fmla="*/ 97020 h 447698"/>
                <a:gd name="connsiteX21" fmla="*/ 110062 w 442065"/>
                <a:gd name="connsiteY21" fmla="*/ 125113 h 447698"/>
                <a:gd name="connsiteX22" fmla="*/ 89562 w 442065"/>
                <a:gd name="connsiteY22" fmla="*/ 125113 h 447698"/>
                <a:gd name="connsiteX23" fmla="*/ 87766 w 442065"/>
                <a:gd name="connsiteY23" fmla="*/ 129703 h 447698"/>
                <a:gd name="connsiteX24" fmla="*/ 78323 w 442065"/>
                <a:gd name="connsiteY24" fmla="*/ 153836 h 447698"/>
                <a:gd name="connsiteX25" fmla="*/ 75176 w 442065"/>
                <a:gd name="connsiteY25" fmla="*/ 185261 h 447698"/>
                <a:gd name="connsiteX26" fmla="*/ 94327 w 442065"/>
                <a:gd name="connsiteY26" fmla="*/ 173825 h 447698"/>
                <a:gd name="connsiteX27" fmla="*/ 104205 w 442065"/>
                <a:gd name="connsiteY27" fmla="*/ 157045 h 447698"/>
                <a:gd name="connsiteX28" fmla="*/ 106465 w 442065"/>
                <a:gd name="connsiteY28" fmla="*/ 153206 h 447698"/>
                <a:gd name="connsiteX29" fmla="*/ 117614 w 442065"/>
                <a:gd name="connsiteY29" fmla="*/ 143121 h 447698"/>
                <a:gd name="connsiteX30" fmla="*/ 125527 w 442065"/>
                <a:gd name="connsiteY30" fmla="*/ 156808 h 447698"/>
                <a:gd name="connsiteX31" fmla="*/ 125886 w 442065"/>
                <a:gd name="connsiteY31" fmla="*/ 180579 h 447698"/>
                <a:gd name="connsiteX32" fmla="*/ 141711 w 442065"/>
                <a:gd name="connsiteY32" fmla="*/ 202189 h 447698"/>
                <a:gd name="connsiteX33" fmla="*/ 146386 w 442065"/>
                <a:gd name="connsiteY33" fmla="*/ 192104 h 447698"/>
                <a:gd name="connsiteX34" fmla="*/ 141711 w 442065"/>
                <a:gd name="connsiteY34" fmla="*/ 156808 h 447698"/>
                <a:gd name="connsiteX35" fmla="*/ 141711 w 442065"/>
                <a:gd name="connsiteY35" fmla="*/ 138439 h 447698"/>
                <a:gd name="connsiteX36" fmla="*/ 158254 w 442065"/>
                <a:gd name="connsiteY36" fmla="*/ 144922 h 447698"/>
                <a:gd name="connsiteX37" fmla="*/ 187386 w 442065"/>
                <a:gd name="connsiteY37" fmla="*/ 152485 h 447698"/>
                <a:gd name="connsiteX38" fmla="*/ 176597 w 442065"/>
                <a:gd name="connsiteY38" fmla="*/ 126914 h 447698"/>
                <a:gd name="connsiteX39" fmla="*/ 174439 w 442065"/>
                <a:gd name="connsiteY39" fmla="*/ 113227 h 447698"/>
                <a:gd name="connsiteX40" fmla="*/ 189544 w 442065"/>
                <a:gd name="connsiteY40" fmla="*/ 107825 h 447698"/>
                <a:gd name="connsiteX41" fmla="*/ 210404 w 442065"/>
                <a:gd name="connsiteY41" fmla="*/ 110346 h 447698"/>
                <a:gd name="connsiteX42" fmla="*/ 188105 w 442065"/>
                <a:gd name="connsiteY42" fmla="*/ 59922 h 447698"/>
                <a:gd name="connsiteX43" fmla="*/ 154658 w 442065"/>
                <a:gd name="connsiteY43" fmla="*/ 69287 h 447698"/>
                <a:gd name="connsiteX44" fmla="*/ 166526 w 442065"/>
                <a:gd name="connsiteY44" fmla="*/ 86575 h 447698"/>
                <a:gd name="connsiteX45" fmla="*/ 142070 w 442065"/>
                <a:gd name="connsiteY45" fmla="*/ 93058 h 447698"/>
                <a:gd name="connsiteX46" fmla="*/ 112579 w 442065"/>
                <a:gd name="connsiteY46" fmla="*/ 64605 h 447698"/>
                <a:gd name="connsiteX47" fmla="*/ 82009 w 442065"/>
                <a:gd name="connsiteY47" fmla="*/ 23546 h 447698"/>
                <a:gd name="connsiteX48" fmla="*/ 251044 w 442065"/>
                <a:gd name="connsiteY48" fmla="*/ 21385 h 447698"/>
                <a:gd name="connsiteX49" fmla="*/ 200333 w 442065"/>
                <a:gd name="connsiteY49" fmla="*/ 34351 h 447698"/>
                <a:gd name="connsiteX50" fmla="*/ 210044 w 442065"/>
                <a:gd name="connsiteY50" fmla="*/ 45876 h 447698"/>
                <a:gd name="connsiteX51" fmla="*/ 233781 w 442065"/>
                <a:gd name="connsiteY51" fmla="*/ 94499 h 447698"/>
                <a:gd name="connsiteX52" fmla="*/ 210044 w 442065"/>
                <a:gd name="connsiteY52" fmla="*/ 133757 h 447698"/>
                <a:gd name="connsiteX53" fmla="*/ 206807 w 442065"/>
                <a:gd name="connsiteY53" fmla="*/ 136998 h 447698"/>
                <a:gd name="connsiteX54" fmla="*/ 208965 w 442065"/>
                <a:gd name="connsiteY54" fmla="*/ 144202 h 447698"/>
                <a:gd name="connsiteX55" fmla="*/ 180553 w 442065"/>
                <a:gd name="connsiteY55" fmla="*/ 178778 h 447698"/>
                <a:gd name="connsiteX56" fmla="*/ 162570 w 442065"/>
                <a:gd name="connsiteY56" fmla="*/ 176617 h 447698"/>
                <a:gd name="connsiteX57" fmla="*/ 162570 w 442065"/>
                <a:gd name="connsiteY57" fmla="*/ 197506 h 447698"/>
                <a:gd name="connsiteX58" fmla="*/ 156231 w 442065"/>
                <a:gd name="connsiteY58" fmla="*/ 214930 h 447698"/>
                <a:gd name="connsiteX59" fmla="*/ 143580 w 442065"/>
                <a:gd name="connsiteY59" fmla="*/ 222531 h 447698"/>
                <a:gd name="connsiteX60" fmla="*/ 142070 w 442065"/>
                <a:gd name="connsiteY60" fmla="*/ 223439 h 447698"/>
                <a:gd name="connsiteX61" fmla="*/ 114018 w 442065"/>
                <a:gd name="connsiteY61" fmla="*/ 209752 h 447698"/>
                <a:gd name="connsiteX62" fmla="*/ 102509 w 442065"/>
                <a:gd name="connsiteY62" fmla="*/ 189943 h 447698"/>
                <a:gd name="connsiteX63" fmla="*/ 93158 w 442065"/>
                <a:gd name="connsiteY63" fmla="*/ 196426 h 447698"/>
                <a:gd name="connsiteX64" fmla="*/ 59711 w 442065"/>
                <a:gd name="connsiteY64" fmla="*/ 176257 h 447698"/>
                <a:gd name="connsiteX65" fmla="*/ 61509 w 442065"/>
                <a:gd name="connsiteY65" fmla="*/ 162570 h 447698"/>
                <a:gd name="connsiteX66" fmla="*/ 67623 w 442065"/>
                <a:gd name="connsiteY66" fmla="*/ 131236 h 447698"/>
                <a:gd name="connsiteX67" fmla="*/ 24825 w 442065"/>
                <a:gd name="connsiteY67" fmla="*/ 189943 h 447698"/>
                <a:gd name="connsiteX68" fmla="*/ 41369 w 442065"/>
                <a:gd name="connsiteY68" fmla="*/ 243608 h 447698"/>
                <a:gd name="connsiteX69" fmla="*/ 45685 w 442065"/>
                <a:gd name="connsiteY69" fmla="*/ 269540 h 447698"/>
                <a:gd name="connsiteX70" fmla="*/ 34895 w 442065"/>
                <a:gd name="connsiteY70" fmla="*/ 298714 h 447698"/>
                <a:gd name="connsiteX71" fmla="*/ 103948 w 442065"/>
                <a:gd name="connsiteY71" fmla="*/ 354540 h 447698"/>
                <a:gd name="connsiteX72" fmla="*/ 83088 w 442065"/>
                <a:gd name="connsiteY72" fmla="*/ 302315 h 447698"/>
                <a:gd name="connsiteX73" fmla="*/ 87404 w 442065"/>
                <a:gd name="connsiteY73" fmla="*/ 285027 h 447698"/>
                <a:gd name="connsiteX74" fmla="*/ 93878 w 442065"/>
                <a:gd name="connsiteY74" fmla="*/ 275663 h 447698"/>
                <a:gd name="connsiteX75" fmla="*/ 95676 w 442065"/>
                <a:gd name="connsiteY75" fmla="*/ 309519 h 447698"/>
                <a:gd name="connsiteX76" fmla="*/ 114737 w 442065"/>
                <a:gd name="connsiteY76" fmla="*/ 329328 h 447698"/>
                <a:gd name="connsiteX77" fmla="*/ 151781 w 442065"/>
                <a:gd name="connsiteY77" fmla="*/ 335091 h 447698"/>
                <a:gd name="connsiteX78" fmla="*/ 164368 w 442065"/>
                <a:gd name="connsiteY78" fmla="*/ 332569 h 447698"/>
                <a:gd name="connsiteX79" fmla="*/ 148184 w 442065"/>
                <a:gd name="connsiteY79" fmla="*/ 324646 h 447698"/>
                <a:gd name="connsiteX80" fmla="*/ 134877 w 442065"/>
                <a:gd name="connsiteY80" fmla="*/ 306998 h 447698"/>
                <a:gd name="connsiteX81" fmla="*/ 151781 w 442065"/>
                <a:gd name="connsiteY81" fmla="*/ 254053 h 447698"/>
                <a:gd name="connsiteX82" fmla="*/ 165447 w 442065"/>
                <a:gd name="connsiteY82" fmla="*/ 295472 h 447698"/>
                <a:gd name="connsiteX83" fmla="*/ 180912 w 442065"/>
                <a:gd name="connsiteY83" fmla="*/ 294032 h 447698"/>
                <a:gd name="connsiteX84" fmla="*/ 185942 w 442065"/>
                <a:gd name="connsiteY84" fmla="*/ 292986 h 447698"/>
                <a:gd name="connsiteX85" fmla="*/ 199974 w 442065"/>
                <a:gd name="connsiteY85" fmla="*/ 290070 h 447698"/>
                <a:gd name="connsiteX86" fmla="*/ 214719 w 442065"/>
                <a:gd name="connsiteY86" fmla="*/ 296553 h 447698"/>
                <a:gd name="connsiteX87" fmla="*/ 210044 w 442065"/>
                <a:gd name="connsiteY87" fmla="*/ 310239 h 447698"/>
                <a:gd name="connsiteX88" fmla="*/ 200521 w 442065"/>
                <a:gd name="connsiteY88" fmla="*/ 317232 h 447698"/>
                <a:gd name="connsiteX89" fmla="*/ 199254 w 442065"/>
                <a:gd name="connsiteY89" fmla="*/ 318163 h 447698"/>
                <a:gd name="connsiteX90" fmla="*/ 178395 w 442065"/>
                <a:gd name="connsiteY90" fmla="*/ 328608 h 447698"/>
                <a:gd name="connsiteX91" fmla="*/ 233781 w 442065"/>
                <a:gd name="connsiteY91" fmla="*/ 372548 h 447698"/>
                <a:gd name="connsiteX92" fmla="*/ 246368 w 442065"/>
                <a:gd name="connsiteY92" fmla="*/ 318883 h 447698"/>
                <a:gd name="connsiteX93" fmla="*/ 249965 w 442065"/>
                <a:gd name="connsiteY93" fmla="*/ 322125 h 447698"/>
                <a:gd name="connsiteX94" fmla="*/ 256438 w 442065"/>
                <a:gd name="connsiteY94" fmla="*/ 343014 h 447698"/>
                <a:gd name="connsiteX95" fmla="*/ 281973 w 442065"/>
                <a:gd name="connsiteY95" fmla="*/ 358502 h 447698"/>
                <a:gd name="connsiteX96" fmla="*/ 294921 w 442065"/>
                <a:gd name="connsiteY96" fmla="*/ 357061 h 447698"/>
                <a:gd name="connsiteX97" fmla="*/ 258956 w 442065"/>
                <a:gd name="connsiteY97" fmla="*/ 390196 h 447698"/>
                <a:gd name="connsiteX98" fmla="*/ 304631 w 442065"/>
                <a:gd name="connsiteY98" fmla="*/ 413247 h 447698"/>
                <a:gd name="connsiteX99" fmla="*/ 349947 w 442065"/>
                <a:gd name="connsiteY99" fmla="*/ 383713 h 447698"/>
                <a:gd name="connsiteX100" fmla="*/ 341675 w 442065"/>
                <a:gd name="connsiteY100" fmla="*/ 380112 h 447698"/>
                <a:gd name="connsiteX101" fmla="*/ 340236 w 442065"/>
                <a:gd name="connsiteY101" fmla="*/ 358862 h 447698"/>
                <a:gd name="connsiteX102" fmla="*/ 347429 w 442065"/>
                <a:gd name="connsiteY102" fmla="*/ 355620 h 447698"/>
                <a:gd name="connsiteX103" fmla="*/ 392026 w 442065"/>
                <a:gd name="connsiteY103" fmla="*/ 311680 h 447698"/>
                <a:gd name="connsiteX104" fmla="*/ 395622 w 442065"/>
                <a:gd name="connsiteY104" fmla="*/ 292951 h 447698"/>
                <a:gd name="connsiteX105" fmla="*/ 402456 w 442065"/>
                <a:gd name="connsiteY105" fmla="*/ 249371 h 447698"/>
                <a:gd name="connsiteX106" fmla="*/ 383035 w 442065"/>
                <a:gd name="connsiteY106" fmla="*/ 187782 h 447698"/>
                <a:gd name="connsiteX107" fmla="*/ 370806 w 442065"/>
                <a:gd name="connsiteY107" fmla="*/ 181659 h 447698"/>
                <a:gd name="connsiteX108" fmla="*/ 354622 w 442065"/>
                <a:gd name="connsiteY108" fmla="*/ 146002 h 447698"/>
                <a:gd name="connsiteX109" fmla="*/ 358219 w 442065"/>
                <a:gd name="connsiteY109" fmla="*/ 113227 h 447698"/>
                <a:gd name="connsiteX110" fmla="*/ 348149 w 442065"/>
                <a:gd name="connsiteY110" fmla="*/ 79011 h 447698"/>
                <a:gd name="connsiteX111" fmla="*/ 322973 w 442065"/>
                <a:gd name="connsiteY111" fmla="*/ 58482 h 447698"/>
                <a:gd name="connsiteX112" fmla="*/ 281614 w 442065"/>
                <a:gd name="connsiteY112" fmla="*/ 54520 h 447698"/>
                <a:gd name="connsiteX113" fmla="*/ 255360 w 442065"/>
                <a:gd name="connsiteY113" fmla="*/ 32910 h 447698"/>
                <a:gd name="connsiteX114" fmla="*/ 251044 w 442065"/>
                <a:gd name="connsiteY114" fmla="*/ 21385 h 447698"/>
                <a:gd name="connsiteX115" fmla="*/ 80885 w 442065"/>
                <a:gd name="connsiteY115" fmla="*/ 90 h 447698"/>
                <a:gd name="connsiteX116" fmla="*/ 95676 w 442065"/>
                <a:gd name="connsiteY116" fmla="*/ 6978 h 447698"/>
                <a:gd name="connsiteX117" fmla="*/ 130202 w 442065"/>
                <a:gd name="connsiteY117" fmla="*/ 41914 h 447698"/>
                <a:gd name="connsiteX118" fmla="*/ 135597 w 442065"/>
                <a:gd name="connsiteY118" fmla="*/ 46956 h 447698"/>
                <a:gd name="connsiteX119" fmla="*/ 182351 w 442065"/>
                <a:gd name="connsiteY119" fmla="*/ 28948 h 447698"/>
                <a:gd name="connsiteX120" fmla="*/ 193860 w 442065"/>
                <a:gd name="connsiteY120" fmla="*/ 21745 h 447698"/>
                <a:gd name="connsiteX121" fmla="*/ 235579 w 442065"/>
                <a:gd name="connsiteY121" fmla="*/ 4817 h 447698"/>
                <a:gd name="connsiteX122" fmla="*/ 274061 w 442065"/>
                <a:gd name="connsiteY122" fmla="*/ 22465 h 447698"/>
                <a:gd name="connsiteX123" fmla="*/ 278737 w 442065"/>
                <a:gd name="connsiteY123" fmla="*/ 31469 h 447698"/>
                <a:gd name="connsiteX124" fmla="*/ 298877 w 442065"/>
                <a:gd name="connsiteY124" fmla="*/ 31469 h 447698"/>
                <a:gd name="connsiteX125" fmla="*/ 326929 w 442065"/>
                <a:gd name="connsiteY125" fmla="*/ 31109 h 447698"/>
                <a:gd name="connsiteX126" fmla="*/ 373684 w 442065"/>
                <a:gd name="connsiteY126" fmla="*/ 67846 h 447698"/>
                <a:gd name="connsiteX127" fmla="*/ 379798 w 442065"/>
                <a:gd name="connsiteY127" fmla="*/ 86935 h 447698"/>
                <a:gd name="connsiteX128" fmla="*/ 384473 w 442065"/>
                <a:gd name="connsiteY128" fmla="*/ 152485 h 447698"/>
                <a:gd name="connsiteX129" fmla="*/ 417920 w 442065"/>
                <a:gd name="connsiteY129" fmla="*/ 175176 h 447698"/>
                <a:gd name="connsiteX130" fmla="*/ 435183 w 442065"/>
                <a:gd name="connsiteY130" fmla="*/ 244689 h 447698"/>
                <a:gd name="connsiteX131" fmla="*/ 427271 w 442065"/>
                <a:gd name="connsiteY131" fmla="*/ 258735 h 447698"/>
                <a:gd name="connsiteX132" fmla="*/ 424394 w 442065"/>
                <a:gd name="connsiteY132" fmla="*/ 289709 h 447698"/>
                <a:gd name="connsiteX133" fmla="*/ 424394 w 442065"/>
                <a:gd name="connsiteY133" fmla="*/ 318523 h 447698"/>
                <a:gd name="connsiteX134" fmla="*/ 378359 w 442065"/>
                <a:gd name="connsiteY134" fmla="*/ 373629 h 447698"/>
                <a:gd name="connsiteX135" fmla="*/ 363254 w 442065"/>
                <a:gd name="connsiteY135" fmla="*/ 394518 h 447698"/>
                <a:gd name="connsiteX136" fmla="*/ 284491 w 442065"/>
                <a:gd name="connsiteY136" fmla="*/ 447103 h 447698"/>
                <a:gd name="connsiteX137" fmla="*/ 253921 w 442065"/>
                <a:gd name="connsiteY137" fmla="*/ 434857 h 447698"/>
                <a:gd name="connsiteX138" fmla="*/ 219395 w 442065"/>
                <a:gd name="connsiteY138" fmla="*/ 428734 h 447698"/>
                <a:gd name="connsiteX139" fmla="*/ 152860 w 442065"/>
                <a:gd name="connsiteY139" fmla="*/ 432336 h 447698"/>
                <a:gd name="connsiteX140" fmla="*/ 99992 w 442065"/>
                <a:gd name="connsiteY140" fmla="*/ 392717 h 447698"/>
                <a:gd name="connsiteX141" fmla="*/ 31299 w 442065"/>
                <a:gd name="connsiteY141" fmla="*/ 357421 h 447698"/>
                <a:gd name="connsiteX142" fmla="*/ 13316 w 442065"/>
                <a:gd name="connsiteY142" fmla="*/ 273862 h 447698"/>
                <a:gd name="connsiteX143" fmla="*/ 10799 w 442065"/>
                <a:gd name="connsiteY143" fmla="*/ 242167 h 447698"/>
                <a:gd name="connsiteX144" fmla="*/ 7202 w 442065"/>
                <a:gd name="connsiteY144" fmla="*/ 182019 h 447698"/>
                <a:gd name="connsiteX145" fmla="*/ 29501 w 442065"/>
                <a:gd name="connsiteY145" fmla="*/ 138079 h 447698"/>
                <a:gd name="connsiteX146" fmla="*/ 71579 w 442065"/>
                <a:gd name="connsiteY146" fmla="*/ 102782 h 447698"/>
                <a:gd name="connsiteX147" fmla="*/ 56834 w 442065"/>
                <a:gd name="connsiteY147" fmla="*/ 78651 h 447698"/>
                <a:gd name="connsiteX148" fmla="*/ 55395 w 442065"/>
                <a:gd name="connsiteY148" fmla="*/ 30389 h 447698"/>
                <a:gd name="connsiteX149" fmla="*/ 67983 w 442065"/>
                <a:gd name="connsiteY149" fmla="*/ 10219 h 447698"/>
                <a:gd name="connsiteX150" fmla="*/ 80885 w 442065"/>
                <a:gd name="connsiteY150" fmla="*/ 90 h 4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2" name="Freeform 31">
              <a:extLst>
                <a:ext uri="{FF2B5EF4-FFF2-40B4-BE49-F238E27FC236}">
                  <a16:creationId xmlns="" xmlns:a16="http://schemas.microsoft.com/office/drawing/2014/main" id="{7EB23F13-E8AD-F94D-9502-AF78F0F65C92}"/>
                </a:ext>
              </a:extLst>
            </p:cNvPr>
            <p:cNvSpPr>
              <a:spLocks noChangeArrowheads="1"/>
            </p:cNvSpPr>
            <p:nvPr/>
          </p:nvSpPr>
          <p:spPr bwMode="auto">
            <a:xfrm>
              <a:off x="11908288" y="2967091"/>
              <a:ext cx="404108" cy="411190"/>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3" name="Freeform 66">
              <a:extLst>
                <a:ext uri="{FF2B5EF4-FFF2-40B4-BE49-F238E27FC236}">
                  <a16:creationId xmlns="" xmlns:a16="http://schemas.microsoft.com/office/drawing/2014/main" id="{61608ABE-20F1-164E-87A8-ACF4A2739832}"/>
                </a:ext>
              </a:extLst>
            </p:cNvPr>
            <p:cNvSpPr>
              <a:spLocks noChangeArrowheads="1"/>
            </p:cNvSpPr>
            <p:nvPr/>
          </p:nvSpPr>
          <p:spPr bwMode="auto">
            <a:xfrm>
              <a:off x="8727723" y="6551286"/>
              <a:ext cx="393232" cy="511828"/>
            </a:xfrm>
            <a:custGeom>
              <a:avLst/>
              <a:gdLst/>
              <a:ahLst/>
              <a:cxnLst/>
              <a:rect l="0" t="0"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34" name="Freeform 33">
              <a:extLst>
                <a:ext uri="{FF2B5EF4-FFF2-40B4-BE49-F238E27FC236}">
                  <a16:creationId xmlns="" xmlns:a16="http://schemas.microsoft.com/office/drawing/2014/main" id="{5E16EFBA-B03F-9F44-94F3-7625D8A93F9D}"/>
                </a:ext>
              </a:extLst>
            </p:cNvPr>
            <p:cNvSpPr>
              <a:spLocks noChangeArrowheads="1"/>
            </p:cNvSpPr>
            <p:nvPr/>
          </p:nvSpPr>
          <p:spPr bwMode="auto">
            <a:xfrm>
              <a:off x="11247453" y="2800392"/>
              <a:ext cx="944502" cy="1257384"/>
            </a:xfrm>
            <a:custGeom>
              <a:avLst/>
              <a:gdLst>
                <a:gd name="connsiteX0" fmla="*/ 388468 w 1041847"/>
                <a:gd name="connsiteY0" fmla="*/ 1275474 h 1387189"/>
                <a:gd name="connsiteX1" fmla="*/ 409819 w 1041847"/>
                <a:gd name="connsiteY1" fmla="*/ 1308450 h 1387189"/>
                <a:gd name="connsiteX2" fmla="*/ 388468 w 1041847"/>
                <a:gd name="connsiteY2" fmla="*/ 1275474 h 1387189"/>
                <a:gd name="connsiteX3" fmla="*/ 358121 w 1041847"/>
                <a:gd name="connsiteY3" fmla="*/ 1250074 h 1387189"/>
                <a:gd name="connsiteX4" fmla="*/ 358859 w 1041847"/>
                <a:gd name="connsiteY4" fmla="*/ 1292574 h 1387189"/>
                <a:gd name="connsiteX5" fmla="*/ 358121 w 1041847"/>
                <a:gd name="connsiteY5" fmla="*/ 1250074 h 1387189"/>
                <a:gd name="connsiteX6" fmla="*/ 323380 w 1041847"/>
                <a:gd name="connsiteY6" fmla="*/ 1246899 h 1387189"/>
                <a:gd name="connsiteX7" fmla="*/ 332452 w 1041847"/>
                <a:gd name="connsiteY7" fmla="*/ 1284646 h 1387189"/>
                <a:gd name="connsiteX8" fmla="*/ 328460 w 1041847"/>
                <a:gd name="connsiteY8" fmla="*/ 1284646 h 1387189"/>
                <a:gd name="connsiteX9" fmla="*/ 323380 w 1041847"/>
                <a:gd name="connsiteY9" fmla="*/ 1246899 h 1387189"/>
                <a:gd name="connsiteX10" fmla="*/ 229164 w 1041847"/>
                <a:gd name="connsiteY10" fmla="*/ 1125800 h 1387189"/>
                <a:gd name="connsiteX11" fmla="*/ 255790 w 1041847"/>
                <a:gd name="connsiteY11" fmla="*/ 1246016 h 1387189"/>
                <a:gd name="connsiteX12" fmla="*/ 302924 w 1041847"/>
                <a:gd name="connsiteY12" fmla="*/ 1300365 h 1387189"/>
                <a:gd name="connsiteX13" fmla="*/ 389638 w 1041847"/>
                <a:gd name="connsiteY13" fmla="*/ 1338157 h 1387189"/>
                <a:gd name="connsiteX14" fmla="*/ 415903 w 1041847"/>
                <a:gd name="connsiteY14" fmla="*/ 1346076 h 1387189"/>
                <a:gd name="connsiteX15" fmla="*/ 479949 w 1041847"/>
                <a:gd name="connsiteY15" fmla="*/ 1356154 h 1387189"/>
                <a:gd name="connsiteX16" fmla="*/ 519527 w 1041847"/>
                <a:gd name="connsiteY16" fmla="*/ 1357593 h 1387189"/>
                <a:gd name="connsiteX17" fmla="*/ 594367 w 1041847"/>
                <a:gd name="connsiteY17" fmla="*/ 1357233 h 1387189"/>
                <a:gd name="connsiteX18" fmla="*/ 600124 w 1041847"/>
                <a:gd name="connsiteY18" fmla="*/ 1355794 h 1387189"/>
                <a:gd name="connsiteX19" fmla="*/ 678921 w 1041847"/>
                <a:gd name="connsiteY19" fmla="*/ 1292087 h 1387189"/>
                <a:gd name="connsiteX20" fmla="*/ 704107 w 1041847"/>
                <a:gd name="connsiteY20" fmla="*/ 1199945 h 1387189"/>
                <a:gd name="connsiteX21" fmla="*/ 660931 w 1041847"/>
                <a:gd name="connsiteY21" fmla="*/ 1168272 h 1387189"/>
                <a:gd name="connsiteX22" fmla="*/ 622432 w 1041847"/>
                <a:gd name="connsiteY22" fmla="*/ 1177270 h 1387189"/>
                <a:gd name="connsiteX23" fmla="*/ 466276 w 1041847"/>
                <a:gd name="connsiteY23" fmla="*/ 1174390 h 1387189"/>
                <a:gd name="connsiteX24" fmla="*/ 415184 w 1041847"/>
                <a:gd name="connsiteY24" fmla="*/ 1169351 h 1387189"/>
                <a:gd name="connsiteX25" fmla="*/ 301485 w 1041847"/>
                <a:gd name="connsiteY25" fmla="*/ 1147036 h 1387189"/>
                <a:gd name="connsiteX26" fmla="*/ 229164 w 1041847"/>
                <a:gd name="connsiteY26" fmla="*/ 1125800 h 1387189"/>
                <a:gd name="connsiteX27" fmla="*/ 211938 w 1041847"/>
                <a:gd name="connsiteY27" fmla="*/ 1063668 h 1387189"/>
                <a:gd name="connsiteX28" fmla="*/ 235281 w 1041847"/>
                <a:gd name="connsiteY28" fmla="*/ 1070732 h 1387189"/>
                <a:gd name="connsiteX29" fmla="*/ 242477 w 1041847"/>
                <a:gd name="connsiteY29" fmla="*/ 1073971 h 1387189"/>
                <a:gd name="connsiteX30" fmla="*/ 357255 w 1041847"/>
                <a:gd name="connsiteY30" fmla="*/ 1130839 h 1387189"/>
                <a:gd name="connsiteX31" fmla="*/ 389638 w 1041847"/>
                <a:gd name="connsiteY31" fmla="*/ 1138758 h 1387189"/>
                <a:gd name="connsiteX32" fmla="*/ 499738 w 1041847"/>
                <a:gd name="connsiteY32" fmla="*/ 1153515 h 1387189"/>
                <a:gd name="connsiteX33" fmla="*/ 601923 w 1041847"/>
                <a:gd name="connsiteY33" fmla="*/ 1158554 h 1387189"/>
                <a:gd name="connsiteX34" fmla="*/ 683958 w 1041847"/>
                <a:gd name="connsiteY34" fmla="*/ 1147756 h 1387189"/>
                <a:gd name="connsiteX35" fmla="*/ 729294 w 1041847"/>
                <a:gd name="connsiteY35" fmla="*/ 1173311 h 1387189"/>
                <a:gd name="connsiteX36" fmla="*/ 734331 w 1041847"/>
                <a:gd name="connsiteY36" fmla="*/ 1195626 h 1387189"/>
                <a:gd name="connsiteX37" fmla="*/ 714902 w 1041847"/>
                <a:gd name="connsiteY37" fmla="*/ 1292087 h 1387189"/>
                <a:gd name="connsiteX38" fmla="*/ 702668 w 1041847"/>
                <a:gd name="connsiteY38" fmla="*/ 1314402 h 1387189"/>
                <a:gd name="connsiteX39" fmla="*/ 618114 w 1041847"/>
                <a:gd name="connsiteY39" fmla="*/ 1378829 h 1387189"/>
                <a:gd name="connsiteX40" fmla="*/ 587531 w 1041847"/>
                <a:gd name="connsiteY40" fmla="*/ 1384228 h 1387189"/>
                <a:gd name="connsiteX41" fmla="*/ 478869 w 1041847"/>
                <a:gd name="connsiteY41" fmla="*/ 1387107 h 1387189"/>
                <a:gd name="connsiteX42" fmla="*/ 397193 w 1041847"/>
                <a:gd name="connsiteY42" fmla="*/ 1374510 h 1387189"/>
                <a:gd name="connsiteX43" fmla="*/ 376685 w 1041847"/>
                <a:gd name="connsiteY43" fmla="*/ 1368751 h 1387189"/>
                <a:gd name="connsiteX44" fmla="*/ 279897 w 1041847"/>
                <a:gd name="connsiteY44" fmla="*/ 1324480 h 1387189"/>
                <a:gd name="connsiteX45" fmla="*/ 209735 w 1041847"/>
                <a:gd name="connsiteY45" fmla="*/ 1211103 h 1387189"/>
                <a:gd name="connsiteX46" fmla="*/ 200740 w 1041847"/>
                <a:gd name="connsiteY46" fmla="*/ 1146316 h 1387189"/>
                <a:gd name="connsiteX47" fmla="*/ 187787 w 1041847"/>
                <a:gd name="connsiteY47" fmla="*/ 1099886 h 1387189"/>
                <a:gd name="connsiteX48" fmla="*/ 185987 w 1041847"/>
                <a:gd name="connsiteY48" fmla="*/ 1086928 h 1387189"/>
                <a:gd name="connsiteX49" fmla="*/ 187787 w 1041847"/>
                <a:gd name="connsiteY49" fmla="*/ 1064973 h 1387189"/>
                <a:gd name="connsiteX50" fmla="*/ 211938 w 1041847"/>
                <a:gd name="connsiteY50" fmla="*/ 1063668 h 1387189"/>
                <a:gd name="connsiteX51" fmla="*/ 727917 w 1041847"/>
                <a:gd name="connsiteY51" fmla="*/ 969087 h 1387189"/>
                <a:gd name="connsiteX52" fmla="*/ 731023 w 1041847"/>
                <a:gd name="connsiteY52" fmla="*/ 985457 h 1387189"/>
                <a:gd name="connsiteX53" fmla="*/ 725846 w 1041847"/>
                <a:gd name="connsiteY53" fmla="*/ 986185 h 1387189"/>
                <a:gd name="connsiteX54" fmla="*/ 723430 w 1041847"/>
                <a:gd name="connsiteY54" fmla="*/ 970178 h 1387189"/>
                <a:gd name="connsiteX55" fmla="*/ 727917 w 1041847"/>
                <a:gd name="connsiteY55" fmla="*/ 969087 h 1387189"/>
                <a:gd name="connsiteX56" fmla="*/ 762908 w 1041847"/>
                <a:gd name="connsiteY56" fmla="*/ 965912 h 1387189"/>
                <a:gd name="connsiteX57" fmla="*/ 779367 w 1041847"/>
                <a:gd name="connsiteY57" fmla="*/ 1008417 h 1387189"/>
                <a:gd name="connsiteX58" fmla="*/ 762908 w 1041847"/>
                <a:gd name="connsiteY58" fmla="*/ 965912 h 1387189"/>
                <a:gd name="connsiteX59" fmla="*/ 856415 w 1041847"/>
                <a:gd name="connsiteY59" fmla="*/ 892887 h 1387189"/>
                <a:gd name="connsiteX60" fmla="*/ 805980 w 1041847"/>
                <a:gd name="connsiteY60" fmla="*/ 899946 h 1387189"/>
                <a:gd name="connsiteX61" fmla="*/ 985920 w 1041847"/>
                <a:gd name="connsiteY61" fmla="*/ 754434 h 1387189"/>
                <a:gd name="connsiteX62" fmla="*/ 923986 w 1041847"/>
                <a:gd name="connsiteY62" fmla="*/ 799761 h 1387189"/>
                <a:gd name="connsiteX63" fmla="*/ 895180 w 1041847"/>
                <a:gd name="connsiteY63" fmla="*/ 816669 h 1387189"/>
                <a:gd name="connsiteX64" fmla="*/ 850530 w 1041847"/>
                <a:gd name="connsiteY64" fmla="*/ 831778 h 1387189"/>
                <a:gd name="connsiteX65" fmla="*/ 781395 w 1041847"/>
                <a:gd name="connsiteY65" fmla="*/ 853003 h 1387189"/>
                <a:gd name="connsiteX66" fmla="*/ 837927 w 1041847"/>
                <a:gd name="connsiteY66" fmla="*/ 855881 h 1387189"/>
                <a:gd name="connsiteX67" fmla="*/ 820643 w 1041847"/>
                <a:gd name="connsiteY67" fmla="*/ 869551 h 1387189"/>
                <a:gd name="connsiteX68" fmla="*/ 770232 w 1041847"/>
                <a:gd name="connsiteY68" fmla="*/ 866673 h 1387189"/>
                <a:gd name="connsiteX69" fmla="*/ 743946 w 1041847"/>
                <a:gd name="connsiteY69" fmla="*/ 860558 h 1387189"/>
                <a:gd name="connsiteX70" fmla="*/ 645645 w 1041847"/>
                <a:gd name="connsiteY70" fmla="*/ 867752 h 1387189"/>
                <a:gd name="connsiteX71" fmla="*/ 628001 w 1041847"/>
                <a:gd name="connsiteY71" fmla="*/ 868112 h 1387189"/>
                <a:gd name="connsiteX72" fmla="*/ 624040 w 1041847"/>
                <a:gd name="connsiteY72" fmla="*/ 882502 h 1387189"/>
                <a:gd name="connsiteX73" fmla="*/ 623680 w 1041847"/>
                <a:gd name="connsiteY73" fmla="*/ 927470 h 1387189"/>
                <a:gd name="connsiteX74" fmla="*/ 639523 w 1041847"/>
                <a:gd name="connsiteY74" fmla="*/ 963804 h 1387189"/>
                <a:gd name="connsiteX75" fmla="*/ 705418 w 1041847"/>
                <a:gd name="connsiteY75" fmla="*/ 1026039 h 1387189"/>
                <a:gd name="connsiteX76" fmla="*/ 753669 w 1041847"/>
                <a:gd name="connsiteY76" fmla="*/ 1045465 h 1387189"/>
                <a:gd name="connsiteX77" fmla="*/ 818843 w 1041847"/>
                <a:gd name="connsiteY77" fmla="*/ 1046184 h 1387189"/>
                <a:gd name="connsiteX78" fmla="*/ 910303 w 1041847"/>
                <a:gd name="connsiteY78" fmla="*/ 1013088 h 1387189"/>
                <a:gd name="connsiteX79" fmla="*/ 1003204 w 1041847"/>
                <a:gd name="connsiteY79" fmla="*/ 874947 h 1387189"/>
                <a:gd name="connsiteX80" fmla="*/ 1006084 w 1041847"/>
                <a:gd name="connsiteY80" fmla="*/ 865594 h 1387189"/>
                <a:gd name="connsiteX81" fmla="*/ 1011486 w 1041847"/>
                <a:gd name="connsiteY81" fmla="*/ 812712 h 1387189"/>
                <a:gd name="connsiteX82" fmla="*/ 1008965 w 1041847"/>
                <a:gd name="connsiteY82" fmla="*/ 799761 h 1387189"/>
                <a:gd name="connsiteX83" fmla="*/ 998163 w 1041847"/>
                <a:gd name="connsiteY83" fmla="*/ 770622 h 1387189"/>
                <a:gd name="connsiteX84" fmla="*/ 985920 w 1041847"/>
                <a:gd name="connsiteY84" fmla="*/ 754434 h 1387189"/>
                <a:gd name="connsiteX85" fmla="*/ 228118 w 1041847"/>
                <a:gd name="connsiteY85" fmla="*/ 661112 h 1387189"/>
                <a:gd name="connsiteX86" fmla="*/ 257934 w 1041847"/>
                <a:gd name="connsiteY86" fmla="*/ 835529 h 1387189"/>
                <a:gd name="connsiteX87" fmla="*/ 236740 w 1041847"/>
                <a:gd name="connsiteY87" fmla="*/ 824404 h 1387189"/>
                <a:gd name="connsiteX88" fmla="*/ 213391 w 1041847"/>
                <a:gd name="connsiteY88" fmla="*/ 766624 h 1387189"/>
                <a:gd name="connsiteX89" fmla="*/ 223808 w 1041847"/>
                <a:gd name="connsiteY89" fmla="*/ 669725 h 1387189"/>
                <a:gd name="connsiteX90" fmla="*/ 228118 w 1041847"/>
                <a:gd name="connsiteY90" fmla="*/ 661112 h 1387189"/>
                <a:gd name="connsiteX91" fmla="*/ 544043 w 1041847"/>
                <a:gd name="connsiteY91" fmla="*/ 540462 h 1387189"/>
                <a:gd name="connsiteX92" fmla="*/ 579269 w 1041847"/>
                <a:gd name="connsiteY92" fmla="*/ 622651 h 1387189"/>
                <a:gd name="connsiteX93" fmla="*/ 544043 w 1041847"/>
                <a:gd name="connsiteY93" fmla="*/ 540462 h 1387189"/>
                <a:gd name="connsiteX94" fmla="*/ 382426 w 1041847"/>
                <a:gd name="connsiteY94" fmla="*/ 26316 h 1387189"/>
                <a:gd name="connsiteX95" fmla="*/ 359021 w 1041847"/>
                <a:gd name="connsiteY95" fmla="*/ 42145 h 1387189"/>
                <a:gd name="connsiteX96" fmla="*/ 343898 w 1041847"/>
                <a:gd name="connsiteY96" fmla="*/ 53657 h 1387189"/>
                <a:gd name="connsiteX97" fmla="*/ 327334 w 1041847"/>
                <a:gd name="connsiteY97" fmla="*/ 46822 h 1387189"/>
                <a:gd name="connsiteX98" fmla="*/ 298527 w 1041847"/>
                <a:gd name="connsiteY98" fmla="*/ 60132 h 1387189"/>
                <a:gd name="connsiteX99" fmla="*/ 295647 w 1041847"/>
                <a:gd name="connsiteY99" fmla="*/ 89631 h 1387189"/>
                <a:gd name="connsiteX100" fmla="*/ 277283 w 1041847"/>
                <a:gd name="connsiteY100" fmla="*/ 100423 h 1387189"/>
                <a:gd name="connsiteX101" fmla="*/ 269721 w 1041847"/>
                <a:gd name="connsiteY101" fmla="*/ 98624 h 1387189"/>
                <a:gd name="connsiteX102" fmla="*/ 290966 w 1041847"/>
                <a:gd name="connsiteY102" fmla="*/ 204389 h 1387189"/>
                <a:gd name="connsiteX103" fmla="*/ 302488 w 1041847"/>
                <a:gd name="connsiteY103" fmla="*/ 296482 h 1387189"/>
                <a:gd name="connsiteX104" fmla="*/ 301408 w 1041847"/>
                <a:gd name="connsiteY104" fmla="*/ 401167 h 1387189"/>
                <a:gd name="connsiteX105" fmla="*/ 279443 w 1041847"/>
                <a:gd name="connsiteY105" fmla="*/ 483908 h 1387189"/>
                <a:gd name="connsiteX106" fmla="*/ 211388 w 1041847"/>
                <a:gd name="connsiteY106" fmla="*/ 573843 h 1387189"/>
                <a:gd name="connsiteX107" fmla="*/ 187983 w 1041847"/>
                <a:gd name="connsiteY107" fmla="*/ 596147 h 1387189"/>
                <a:gd name="connsiteX108" fmla="*/ 183302 w 1041847"/>
                <a:gd name="connsiteY108" fmla="*/ 592910 h 1387189"/>
                <a:gd name="connsiteX109" fmla="*/ 226872 w 1041847"/>
                <a:gd name="connsiteY109" fmla="*/ 498298 h 1387189"/>
                <a:gd name="connsiteX110" fmla="*/ 210668 w 1041847"/>
                <a:gd name="connsiteY110" fmla="*/ 504413 h 1387189"/>
                <a:gd name="connsiteX111" fmla="*/ 118848 w 1041847"/>
                <a:gd name="connsiteY111" fmla="*/ 544344 h 1387189"/>
                <a:gd name="connsiteX112" fmla="*/ 109126 w 1041847"/>
                <a:gd name="connsiteY112" fmla="*/ 550100 h 1387189"/>
                <a:gd name="connsiteX113" fmla="*/ 75998 w 1041847"/>
                <a:gd name="connsiteY113" fmla="*/ 586794 h 1387189"/>
                <a:gd name="connsiteX114" fmla="*/ 59795 w 1041847"/>
                <a:gd name="connsiteY114" fmla="*/ 642914 h 1387189"/>
                <a:gd name="connsiteX115" fmla="*/ 57994 w 1041847"/>
                <a:gd name="connsiteY115" fmla="*/ 686083 h 1387189"/>
                <a:gd name="connsiteX116" fmla="*/ 55474 w 1041847"/>
                <a:gd name="connsiteY116" fmla="*/ 854082 h 1387189"/>
                <a:gd name="connsiteX117" fmla="*/ 89681 w 1041847"/>
                <a:gd name="connsiteY117" fmla="*/ 896172 h 1387189"/>
                <a:gd name="connsiteX118" fmla="*/ 155576 w 1041847"/>
                <a:gd name="connsiteY118" fmla="*/ 930348 h 1387189"/>
                <a:gd name="connsiteX119" fmla="*/ 168179 w 1041847"/>
                <a:gd name="connsiteY119" fmla="*/ 936103 h 1387189"/>
                <a:gd name="connsiteX120" fmla="*/ 148014 w 1041847"/>
                <a:gd name="connsiteY120" fmla="*/ 896172 h 1387189"/>
                <a:gd name="connsiteX121" fmla="*/ 137932 w 1041847"/>
                <a:gd name="connsiteY121" fmla="*/ 868832 h 1387189"/>
                <a:gd name="connsiteX122" fmla="*/ 127130 w 1041847"/>
                <a:gd name="connsiteY122" fmla="*/ 829260 h 1387189"/>
                <a:gd name="connsiteX123" fmla="*/ 131450 w 1041847"/>
                <a:gd name="connsiteY123" fmla="*/ 724575 h 1387189"/>
                <a:gd name="connsiteX124" fmla="*/ 162417 w 1041847"/>
                <a:gd name="connsiteY124" fmla="*/ 637518 h 1387189"/>
                <a:gd name="connsiteX125" fmla="*/ 197705 w 1041847"/>
                <a:gd name="connsiteY125" fmla="*/ 612336 h 1387189"/>
                <a:gd name="connsiteX126" fmla="*/ 191944 w 1041847"/>
                <a:gd name="connsiteY126" fmla="*/ 620970 h 1387189"/>
                <a:gd name="connsiteX127" fmla="*/ 161697 w 1041847"/>
                <a:gd name="connsiteY127" fmla="*/ 723496 h 1387189"/>
                <a:gd name="connsiteX128" fmla="*/ 169619 w 1041847"/>
                <a:gd name="connsiteY128" fmla="*/ 818108 h 1387189"/>
                <a:gd name="connsiteX129" fmla="*/ 182942 w 1041847"/>
                <a:gd name="connsiteY129" fmla="*/ 860558 h 1387189"/>
                <a:gd name="connsiteX130" fmla="*/ 187983 w 1041847"/>
                <a:gd name="connsiteY130" fmla="*/ 874947 h 1387189"/>
                <a:gd name="connsiteX131" fmla="*/ 204547 w 1041847"/>
                <a:gd name="connsiteY131" fmla="*/ 907684 h 1387189"/>
                <a:gd name="connsiteX132" fmla="*/ 212108 w 1041847"/>
                <a:gd name="connsiteY132" fmla="*/ 916677 h 1387189"/>
                <a:gd name="connsiteX133" fmla="*/ 251717 w 1041847"/>
                <a:gd name="connsiteY133" fmla="*/ 950853 h 1387189"/>
                <a:gd name="connsiteX134" fmla="*/ 301768 w 1041847"/>
                <a:gd name="connsiteY134" fmla="*/ 974596 h 1387189"/>
                <a:gd name="connsiteX135" fmla="*/ 363342 w 1041847"/>
                <a:gd name="connsiteY135" fmla="*/ 980352 h 1387189"/>
                <a:gd name="connsiteX136" fmla="*/ 405831 w 1041847"/>
                <a:gd name="connsiteY136" fmla="*/ 969919 h 1387189"/>
                <a:gd name="connsiteX137" fmla="*/ 479288 w 1041847"/>
                <a:gd name="connsiteY137" fmla="*/ 954450 h 1387189"/>
                <a:gd name="connsiteX138" fmla="*/ 495131 w 1041847"/>
                <a:gd name="connsiteY138" fmla="*/ 946896 h 1387189"/>
                <a:gd name="connsiteX139" fmla="*/ 521417 w 1041847"/>
                <a:gd name="connsiteY139" fmla="*/ 928909 h 1387189"/>
                <a:gd name="connsiteX140" fmla="*/ 539781 w 1041847"/>
                <a:gd name="connsiteY140" fmla="*/ 906605 h 1387189"/>
                <a:gd name="connsiteX141" fmla="*/ 556345 w 1041847"/>
                <a:gd name="connsiteY141" fmla="*/ 851924 h 1387189"/>
                <a:gd name="connsiteX142" fmla="*/ 557270 w 1041847"/>
                <a:gd name="connsiteY142" fmla="*/ 844790 h 1387189"/>
                <a:gd name="connsiteX143" fmla="*/ 566382 w 1041847"/>
                <a:gd name="connsiteY143" fmla="*/ 774489 h 1387189"/>
                <a:gd name="connsiteX144" fmla="*/ 569668 w 1041847"/>
                <a:gd name="connsiteY144" fmla="*/ 696515 h 1387189"/>
                <a:gd name="connsiteX145" fmla="*/ 571468 w 1041847"/>
                <a:gd name="connsiteY145" fmla="*/ 678168 h 1387189"/>
                <a:gd name="connsiteX146" fmla="*/ 576149 w 1041847"/>
                <a:gd name="connsiteY146" fmla="*/ 677809 h 1387189"/>
                <a:gd name="connsiteX147" fmla="*/ 585511 w 1041847"/>
                <a:gd name="connsiteY147" fmla="*/ 739325 h 1387189"/>
                <a:gd name="connsiteX148" fmla="*/ 593433 w 1041847"/>
                <a:gd name="connsiteY148" fmla="*/ 841851 h 1387189"/>
                <a:gd name="connsiteX149" fmla="*/ 590912 w 1041847"/>
                <a:gd name="connsiteY149" fmla="*/ 875307 h 1387189"/>
                <a:gd name="connsiteX150" fmla="*/ 584056 w 1041847"/>
                <a:gd name="connsiteY150" fmla="*/ 914299 h 1387189"/>
                <a:gd name="connsiteX151" fmla="*/ 581550 w 1041847"/>
                <a:gd name="connsiteY151" fmla="*/ 928549 h 1387189"/>
                <a:gd name="connsiteX152" fmla="*/ 588550 w 1041847"/>
                <a:gd name="connsiteY152" fmla="*/ 925959 h 1387189"/>
                <a:gd name="connsiteX153" fmla="*/ 600995 w 1041847"/>
                <a:gd name="connsiteY153" fmla="*/ 921354 h 1387189"/>
                <a:gd name="connsiteX154" fmla="*/ 612157 w 1041847"/>
                <a:gd name="connsiteY154" fmla="*/ 878545 h 1387189"/>
                <a:gd name="connsiteX155" fmla="*/ 611797 w 1041847"/>
                <a:gd name="connsiteY155" fmla="*/ 858399 h 1387189"/>
                <a:gd name="connsiteX156" fmla="*/ 617198 w 1041847"/>
                <a:gd name="connsiteY156" fmla="*/ 844009 h 1387189"/>
                <a:gd name="connsiteX157" fmla="*/ 635922 w 1041847"/>
                <a:gd name="connsiteY157" fmla="*/ 838613 h 1387189"/>
                <a:gd name="connsiteX158" fmla="*/ 665809 w 1041847"/>
                <a:gd name="connsiteY158" fmla="*/ 832857 h 1387189"/>
                <a:gd name="connsiteX159" fmla="*/ 661128 w 1041847"/>
                <a:gd name="connsiteY159" fmla="*/ 788969 h 1387189"/>
                <a:gd name="connsiteX160" fmla="*/ 664729 w 1041847"/>
                <a:gd name="connsiteY160" fmla="*/ 745440 h 1387189"/>
                <a:gd name="connsiteX161" fmla="*/ 683093 w 1041847"/>
                <a:gd name="connsiteY161" fmla="*/ 677089 h 1387189"/>
                <a:gd name="connsiteX162" fmla="*/ 684533 w 1041847"/>
                <a:gd name="connsiteY162" fmla="*/ 570606 h 1387189"/>
                <a:gd name="connsiteX163" fmla="*/ 639883 w 1041847"/>
                <a:gd name="connsiteY163" fmla="*/ 511968 h 1387189"/>
                <a:gd name="connsiteX164" fmla="*/ 575429 w 1041847"/>
                <a:gd name="connsiteY164" fmla="*/ 469158 h 1387189"/>
                <a:gd name="connsiteX165" fmla="*/ 504493 w 1041847"/>
                <a:gd name="connsiteY165" fmla="*/ 457647 h 1387189"/>
                <a:gd name="connsiteX166" fmla="*/ 513495 w 1041847"/>
                <a:gd name="connsiteY166" fmla="*/ 465201 h 1387189"/>
                <a:gd name="connsiteX167" fmla="*/ 587312 w 1041847"/>
                <a:gd name="connsiteY167" fmla="*/ 526357 h 1387189"/>
                <a:gd name="connsiteX168" fmla="*/ 594873 w 1041847"/>
                <a:gd name="connsiteY168" fmla="*/ 554777 h 1387189"/>
                <a:gd name="connsiteX169" fmla="*/ 568588 w 1041847"/>
                <a:gd name="connsiteY169" fmla="*/ 540028 h 1387189"/>
                <a:gd name="connsiteX170" fmla="*/ 459843 w 1041847"/>
                <a:gd name="connsiteY170" fmla="*/ 484627 h 1387189"/>
                <a:gd name="connsiteX171" fmla="*/ 450841 w 1041847"/>
                <a:gd name="connsiteY171" fmla="*/ 479951 h 1387189"/>
                <a:gd name="connsiteX172" fmla="*/ 403311 w 1041847"/>
                <a:gd name="connsiteY172" fmla="*/ 423111 h 1387189"/>
                <a:gd name="connsiteX173" fmla="*/ 383146 w 1041847"/>
                <a:gd name="connsiteY173" fmla="*/ 341090 h 1387189"/>
                <a:gd name="connsiteX174" fmla="*/ 371264 w 1041847"/>
                <a:gd name="connsiteY174" fmla="*/ 214821 h 1387189"/>
                <a:gd name="connsiteX175" fmla="*/ 380626 w 1041847"/>
                <a:gd name="connsiteY175" fmla="*/ 43944 h 1387189"/>
                <a:gd name="connsiteX176" fmla="*/ 382426 w 1041847"/>
                <a:gd name="connsiteY176" fmla="*/ 26316 h 1387189"/>
                <a:gd name="connsiteX177" fmla="*/ 396289 w 1041847"/>
                <a:gd name="connsiteY177" fmla="*/ 235 h 1387189"/>
                <a:gd name="connsiteX178" fmla="*/ 404391 w 1041847"/>
                <a:gd name="connsiteY178" fmla="*/ 6890 h 1387189"/>
                <a:gd name="connsiteX179" fmla="*/ 408712 w 1041847"/>
                <a:gd name="connsiteY179" fmla="*/ 29914 h 1387189"/>
                <a:gd name="connsiteX180" fmla="*/ 402231 w 1041847"/>
                <a:gd name="connsiteY180" fmla="*/ 112654 h 1387189"/>
                <a:gd name="connsiteX181" fmla="*/ 407272 w 1041847"/>
                <a:gd name="connsiteY181" fmla="*/ 191078 h 1387189"/>
                <a:gd name="connsiteX182" fmla="*/ 417354 w 1041847"/>
                <a:gd name="connsiteY182" fmla="*/ 271300 h 1387189"/>
                <a:gd name="connsiteX183" fmla="*/ 426356 w 1041847"/>
                <a:gd name="connsiteY183" fmla="*/ 369870 h 1387189"/>
                <a:gd name="connsiteX184" fmla="*/ 438959 w 1041847"/>
                <a:gd name="connsiteY184" fmla="*/ 417356 h 1387189"/>
                <a:gd name="connsiteX185" fmla="*/ 451922 w 1041847"/>
                <a:gd name="connsiteY185" fmla="*/ 427069 h 1387189"/>
                <a:gd name="connsiteX186" fmla="*/ 546263 w 1041847"/>
                <a:gd name="connsiteY186" fmla="*/ 433184 h 1387189"/>
                <a:gd name="connsiteX187" fmla="*/ 587312 w 1041847"/>
                <a:gd name="connsiteY187" fmla="*/ 447214 h 1387189"/>
                <a:gd name="connsiteX188" fmla="*/ 669410 w 1041847"/>
                <a:gd name="connsiteY188" fmla="*/ 498298 h 1387189"/>
                <a:gd name="connsiteX189" fmla="*/ 715860 w 1041847"/>
                <a:gd name="connsiteY189" fmla="*/ 546143 h 1387189"/>
                <a:gd name="connsiteX190" fmla="*/ 732424 w 1041847"/>
                <a:gd name="connsiteY190" fmla="*/ 577441 h 1387189"/>
                <a:gd name="connsiteX191" fmla="*/ 738905 w 1041847"/>
                <a:gd name="connsiteY191" fmla="*/ 668455 h 1387189"/>
                <a:gd name="connsiteX192" fmla="*/ 709019 w 1041847"/>
                <a:gd name="connsiteY192" fmla="*/ 788969 h 1387189"/>
                <a:gd name="connsiteX193" fmla="*/ 700377 w 1041847"/>
                <a:gd name="connsiteY193" fmla="*/ 828900 h 1387189"/>
                <a:gd name="connsiteX194" fmla="*/ 720541 w 1041847"/>
                <a:gd name="connsiteY194" fmla="*/ 826382 h 1387189"/>
                <a:gd name="connsiteX195" fmla="*/ 837927 w 1041847"/>
                <a:gd name="connsiteY195" fmla="*/ 797243 h 1387189"/>
                <a:gd name="connsiteX196" fmla="*/ 892299 w 1041847"/>
                <a:gd name="connsiteY196" fmla="*/ 787170 h 1387189"/>
                <a:gd name="connsiteX197" fmla="*/ 917145 w 1041847"/>
                <a:gd name="connsiteY197" fmla="*/ 772781 h 1387189"/>
                <a:gd name="connsiteX198" fmla="*/ 963595 w 1041847"/>
                <a:gd name="connsiteY198" fmla="*/ 736447 h 1387189"/>
                <a:gd name="connsiteX199" fmla="*/ 1001403 w 1041847"/>
                <a:gd name="connsiteY199" fmla="*/ 706948 h 1387189"/>
                <a:gd name="connsiteX200" fmla="*/ 1015807 w 1041847"/>
                <a:gd name="connsiteY200" fmla="*/ 728892 h 1387189"/>
                <a:gd name="connsiteX201" fmla="*/ 1032370 w 1041847"/>
                <a:gd name="connsiteY201" fmla="*/ 772781 h 1387189"/>
                <a:gd name="connsiteX202" fmla="*/ 1040652 w 1041847"/>
                <a:gd name="connsiteY202" fmla="*/ 804798 h 1387189"/>
                <a:gd name="connsiteX203" fmla="*/ 1028049 w 1041847"/>
                <a:gd name="connsiteY203" fmla="*/ 912360 h 1387189"/>
                <a:gd name="connsiteX204" fmla="*/ 1020848 w 1041847"/>
                <a:gd name="connsiteY204" fmla="*/ 930707 h 1387189"/>
                <a:gd name="connsiteX205" fmla="*/ 927947 w 1041847"/>
                <a:gd name="connsiteY205" fmla="*/ 1043306 h 1387189"/>
                <a:gd name="connsiteX206" fmla="*/ 834686 w 1041847"/>
                <a:gd name="connsiteY206" fmla="*/ 1077482 h 1387189"/>
                <a:gd name="connsiteX207" fmla="*/ 737825 w 1041847"/>
                <a:gd name="connsiteY207" fmla="*/ 1072446 h 1387189"/>
                <a:gd name="connsiteX208" fmla="*/ 698936 w 1041847"/>
                <a:gd name="connsiteY208" fmla="*/ 1054458 h 1387189"/>
                <a:gd name="connsiteX209" fmla="*/ 626920 w 1041847"/>
                <a:gd name="connsiteY209" fmla="*/ 987546 h 1387189"/>
                <a:gd name="connsiteX210" fmla="*/ 597034 w 1041847"/>
                <a:gd name="connsiteY210" fmla="*/ 947975 h 1387189"/>
                <a:gd name="connsiteX211" fmla="*/ 544462 w 1041847"/>
                <a:gd name="connsiteY211" fmla="*/ 971718 h 1387189"/>
                <a:gd name="connsiteX212" fmla="*/ 523217 w 1041847"/>
                <a:gd name="connsiteY212" fmla="*/ 985028 h 1387189"/>
                <a:gd name="connsiteX213" fmla="*/ 480008 w 1041847"/>
                <a:gd name="connsiteY213" fmla="*/ 1002656 h 1387189"/>
                <a:gd name="connsiteX214" fmla="*/ 391068 w 1041847"/>
                <a:gd name="connsiteY214" fmla="*/ 1021002 h 1387189"/>
                <a:gd name="connsiteX215" fmla="*/ 297807 w 1041847"/>
                <a:gd name="connsiteY215" fmla="*/ 1020283 h 1387189"/>
                <a:gd name="connsiteX216" fmla="*/ 213549 w 1041847"/>
                <a:gd name="connsiteY216" fmla="*/ 981431 h 1387189"/>
                <a:gd name="connsiteX217" fmla="*/ 187623 w 1041847"/>
                <a:gd name="connsiteY217" fmla="*/ 962005 h 1387189"/>
                <a:gd name="connsiteX218" fmla="*/ 139012 w 1041847"/>
                <a:gd name="connsiteY218" fmla="*/ 957328 h 1387189"/>
                <a:gd name="connsiteX219" fmla="*/ 106245 w 1041847"/>
                <a:gd name="connsiteY219" fmla="*/ 946896 h 1387189"/>
                <a:gd name="connsiteX220" fmla="*/ 18025 w 1041847"/>
                <a:gd name="connsiteY220" fmla="*/ 901208 h 1387189"/>
                <a:gd name="connsiteX221" fmla="*/ 4702 w 1041847"/>
                <a:gd name="connsiteY221" fmla="*/ 868832 h 1387189"/>
                <a:gd name="connsiteX222" fmla="*/ 19106 w 1041847"/>
                <a:gd name="connsiteY222" fmla="*/ 638957 h 1387189"/>
                <a:gd name="connsiteX223" fmla="*/ 61235 w 1041847"/>
                <a:gd name="connsiteY223" fmla="*/ 561252 h 1387189"/>
                <a:gd name="connsiteX224" fmla="*/ 83560 w 1041847"/>
                <a:gd name="connsiteY224" fmla="*/ 533912 h 1387189"/>
                <a:gd name="connsiteX225" fmla="*/ 121368 w 1041847"/>
                <a:gd name="connsiteY225" fmla="*/ 504413 h 1387189"/>
                <a:gd name="connsiteX226" fmla="*/ 214269 w 1041847"/>
                <a:gd name="connsiteY226" fmla="*/ 455488 h 1387189"/>
                <a:gd name="connsiteX227" fmla="*/ 254238 w 1041847"/>
                <a:gd name="connsiteY227" fmla="*/ 407643 h 1387189"/>
                <a:gd name="connsiteX228" fmla="*/ 256398 w 1041847"/>
                <a:gd name="connsiteY228" fmla="*/ 384259 h 1387189"/>
                <a:gd name="connsiteX229" fmla="*/ 263240 w 1041847"/>
                <a:gd name="connsiteY229" fmla="*/ 273819 h 1387189"/>
                <a:gd name="connsiteX230" fmla="*/ 258919 w 1041847"/>
                <a:gd name="connsiteY230" fmla="*/ 198992 h 1387189"/>
                <a:gd name="connsiteX231" fmla="*/ 258559 w 1041847"/>
                <a:gd name="connsiteY231" fmla="*/ 196834 h 1387189"/>
                <a:gd name="connsiteX232" fmla="*/ 237674 w 1041847"/>
                <a:gd name="connsiteY232" fmla="*/ 76680 h 1387189"/>
                <a:gd name="connsiteX233" fmla="*/ 235514 w 1041847"/>
                <a:gd name="connsiteY233" fmla="*/ 44663 h 1387189"/>
                <a:gd name="connsiteX234" fmla="*/ 252077 w 1041847"/>
                <a:gd name="connsiteY234" fmla="*/ 49340 h 1387189"/>
                <a:gd name="connsiteX235" fmla="*/ 266480 w 1041847"/>
                <a:gd name="connsiteY235" fmla="*/ 70565 h 1387189"/>
                <a:gd name="connsiteX236" fmla="*/ 281964 w 1041847"/>
                <a:gd name="connsiteY236" fmla="*/ 87472 h 1387189"/>
                <a:gd name="connsiteX237" fmla="*/ 288085 w 1041847"/>
                <a:gd name="connsiteY237" fmla="*/ 21640 h 1387189"/>
                <a:gd name="connsiteX238" fmla="*/ 292046 w 1041847"/>
                <a:gd name="connsiteY238" fmla="*/ 19841 h 1387189"/>
                <a:gd name="connsiteX239" fmla="*/ 309690 w 1041847"/>
                <a:gd name="connsiteY239" fmla="*/ 40346 h 1387189"/>
                <a:gd name="connsiteX240" fmla="*/ 318692 w 1041847"/>
                <a:gd name="connsiteY240" fmla="*/ 27036 h 1387189"/>
                <a:gd name="connsiteX241" fmla="*/ 348939 w 1041847"/>
                <a:gd name="connsiteY241" fmla="*/ 26316 h 1387189"/>
                <a:gd name="connsiteX242" fmla="*/ 388188 w 1041847"/>
                <a:gd name="connsiteY242" fmla="*/ 3293 h 1387189"/>
                <a:gd name="connsiteX243" fmla="*/ 396289 w 1041847"/>
                <a:gd name="connsiteY243" fmla="*/ 235 h 13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5" name="Freeform 68">
              <a:extLst>
                <a:ext uri="{FF2B5EF4-FFF2-40B4-BE49-F238E27FC236}">
                  <a16:creationId xmlns="" xmlns:a16="http://schemas.microsoft.com/office/drawing/2014/main" id="{85122F88-E748-A94E-AACB-28973A242072}"/>
                </a:ext>
              </a:extLst>
            </p:cNvPr>
            <p:cNvSpPr>
              <a:spLocks noChangeArrowheads="1"/>
            </p:cNvSpPr>
            <p:nvPr/>
          </p:nvSpPr>
          <p:spPr bwMode="auto">
            <a:xfrm>
              <a:off x="10386365" y="2354226"/>
              <a:ext cx="1039565" cy="1303129"/>
            </a:xfrm>
            <a:custGeom>
              <a:avLst/>
              <a:gdLst/>
              <a:ahLst/>
              <a:cxnLst/>
              <a:rect l="0" t="0"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lnTo>
                    <a:pt x="334043" y="1003357"/>
                  </a:ln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grpSp>
    </p:spTree>
    <p:extLst>
      <p:ext uri="{BB962C8B-B14F-4D97-AF65-F5344CB8AC3E}">
        <p14:creationId xmlns:p14="http://schemas.microsoft.com/office/powerpoint/2010/main" val="4052697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6138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General Slide_Right">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DC84F6B0-BAF6-7946-936F-964E441BF165}"/>
              </a:ext>
            </a:extLst>
          </p:cNvPr>
          <p:cNvGrpSpPr>
            <a:grpSpLocks/>
          </p:cNvGrpSpPr>
          <p:nvPr userDrawn="1"/>
        </p:nvGrpSpPr>
        <p:grpSpPr bwMode="auto">
          <a:xfrm>
            <a:off x="8728075" y="-608013"/>
            <a:ext cx="3841750" cy="7670801"/>
            <a:chOff x="8727723" y="-608198"/>
            <a:chExt cx="3841400" cy="7671312"/>
          </a:xfrm>
        </p:grpSpPr>
        <p:sp>
          <p:nvSpPr>
            <p:cNvPr id="3" name="Freeform 2">
              <a:extLst>
                <a:ext uri="{FF2B5EF4-FFF2-40B4-BE49-F238E27FC236}">
                  <a16:creationId xmlns="" xmlns:a16="http://schemas.microsoft.com/office/drawing/2014/main" id="{552DFE9D-3DE1-164B-83F8-DE9AE4831773}"/>
                </a:ext>
              </a:extLst>
            </p:cNvPr>
            <p:cNvSpPr>
              <a:spLocks noChangeArrowheads="1"/>
            </p:cNvSpPr>
            <p:nvPr/>
          </p:nvSpPr>
          <p:spPr bwMode="auto">
            <a:xfrm rot="1316132">
              <a:off x="10803984" y="4207011"/>
              <a:ext cx="622243" cy="987491"/>
            </a:xfrm>
            <a:custGeom>
              <a:avLst/>
              <a:gdLst>
                <a:gd name="connsiteX0" fmla="*/ 474256 w 747246"/>
                <a:gd name="connsiteY0" fmla="*/ 46037 h 1187090"/>
                <a:gd name="connsiteX1" fmla="*/ 473175 w 747246"/>
                <a:gd name="connsiteY1" fmla="*/ 60084 h 1187090"/>
                <a:gd name="connsiteX2" fmla="*/ 462724 w 747246"/>
                <a:gd name="connsiteY2" fmla="*/ 89979 h 1187090"/>
                <a:gd name="connsiteX3" fmla="*/ 443984 w 747246"/>
                <a:gd name="connsiteY3" fmla="*/ 194792 h 1187090"/>
                <a:gd name="connsiteX4" fmla="*/ 441101 w 747246"/>
                <a:gd name="connsiteY4" fmla="*/ 236213 h 1187090"/>
                <a:gd name="connsiteX5" fmla="*/ 446507 w 747246"/>
                <a:gd name="connsiteY5" fmla="*/ 346788 h 1187090"/>
                <a:gd name="connsiteX6" fmla="*/ 489392 w 747246"/>
                <a:gd name="connsiteY6" fmla="*/ 410180 h 1187090"/>
                <a:gd name="connsiteX7" fmla="*/ 566153 w 747246"/>
                <a:gd name="connsiteY7" fmla="*/ 455203 h 1187090"/>
                <a:gd name="connsiteX8" fmla="*/ 635346 w 747246"/>
                <a:gd name="connsiteY8" fmla="*/ 500585 h 1187090"/>
                <a:gd name="connsiteX9" fmla="*/ 652284 w 747246"/>
                <a:gd name="connsiteY9" fmla="*/ 514632 h 1187090"/>
                <a:gd name="connsiteX10" fmla="*/ 719676 w 747246"/>
                <a:gd name="connsiteY10" fmla="*/ 602517 h 1187090"/>
                <a:gd name="connsiteX11" fmla="*/ 733731 w 747246"/>
                <a:gd name="connsiteY11" fmla="*/ 645378 h 1187090"/>
                <a:gd name="connsiteX12" fmla="*/ 747065 w 747246"/>
                <a:gd name="connsiteY12" fmla="*/ 749110 h 1187090"/>
                <a:gd name="connsiteX13" fmla="*/ 740578 w 747246"/>
                <a:gd name="connsiteY13" fmla="*/ 811782 h 1187090"/>
                <a:gd name="connsiteX14" fmla="*/ 669222 w 747246"/>
                <a:gd name="connsiteY14" fmla="*/ 986109 h 1187090"/>
                <a:gd name="connsiteX15" fmla="*/ 560027 w 747246"/>
                <a:gd name="connsiteY15" fmla="*/ 1074353 h 1187090"/>
                <a:gd name="connsiteX16" fmla="*/ 507771 w 747246"/>
                <a:gd name="connsiteY16" fmla="*/ 1105689 h 1187090"/>
                <a:gd name="connsiteX17" fmla="*/ 471373 w 747246"/>
                <a:gd name="connsiteY17" fmla="*/ 1128020 h 1187090"/>
                <a:gd name="connsiteX18" fmla="*/ 455516 w 747246"/>
                <a:gd name="connsiteY18" fmla="*/ 1139546 h 1187090"/>
                <a:gd name="connsiteX19" fmla="*/ 411189 w 747246"/>
                <a:gd name="connsiteY19" fmla="*/ 1187090 h 1187090"/>
                <a:gd name="connsiteX20" fmla="*/ 405423 w 747246"/>
                <a:gd name="connsiteY20" fmla="*/ 1175204 h 1187090"/>
                <a:gd name="connsiteX21" fmla="*/ 400738 w 747246"/>
                <a:gd name="connsiteY21" fmla="*/ 1177005 h 1187090"/>
                <a:gd name="connsiteX22" fmla="*/ 382719 w 747246"/>
                <a:gd name="connsiteY22" fmla="*/ 1171242 h 1187090"/>
                <a:gd name="connsiteX23" fmla="*/ 385242 w 747246"/>
                <a:gd name="connsiteY23" fmla="*/ 1144589 h 1187090"/>
                <a:gd name="connsiteX24" fmla="*/ 374791 w 747246"/>
                <a:gd name="connsiteY24" fmla="*/ 1129461 h 1187090"/>
                <a:gd name="connsiteX25" fmla="*/ 386683 w 747246"/>
                <a:gd name="connsiteY25" fmla="*/ 1092002 h 1187090"/>
                <a:gd name="connsiteX26" fmla="*/ 451912 w 747246"/>
                <a:gd name="connsiteY26" fmla="*/ 972062 h 1187090"/>
                <a:gd name="connsiteX27" fmla="*/ 457678 w 747246"/>
                <a:gd name="connsiteY27" fmla="*/ 965579 h 1187090"/>
                <a:gd name="connsiteX28" fmla="*/ 408667 w 747246"/>
                <a:gd name="connsiteY28" fmla="*/ 1097765 h 1187090"/>
                <a:gd name="connsiteX29" fmla="*/ 436416 w 747246"/>
                <a:gd name="connsiteY29" fmla="*/ 1101007 h 1187090"/>
                <a:gd name="connsiteX30" fmla="*/ 501285 w 747246"/>
                <a:gd name="connsiteY30" fmla="*/ 991872 h 1187090"/>
                <a:gd name="connsiteX31" fmla="*/ 499483 w 747246"/>
                <a:gd name="connsiteY31" fmla="*/ 1026449 h 1187090"/>
                <a:gd name="connsiteX32" fmla="*/ 575523 w 747246"/>
                <a:gd name="connsiteY32" fmla="*/ 944688 h 1187090"/>
                <a:gd name="connsiteX33" fmla="*/ 554261 w 747246"/>
                <a:gd name="connsiteY33" fmla="*/ 994393 h 1187090"/>
                <a:gd name="connsiteX34" fmla="*/ 522187 w 747246"/>
                <a:gd name="connsiteY34" fmla="*/ 1039056 h 1187090"/>
                <a:gd name="connsiteX35" fmla="*/ 575884 w 747246"/>
                <a:gd name="connsiteY35" fmla="*/ 1020326 h 1187090"/>
                <a:gd name="connsiteX36" fmla="*/ 596786 w 747246"/>
                <a:gd name="connsiteY36" fmla="*/ 1002677 h 1187090"/>
                <a:gd name="connsiteX37" fmla="*/ 682556 w 747246"/>
                <a:gd name="connsiteY37" fmla="*/ 832312 h 1187090"/>
                <a:gd name="connsiteX38" fmla="*/ 695890 w 747246"/>
                <a:gd name="connsiteY38" fmla="*/ 750551 h 1187090"/>
                <a:gd name="connsiteX39" fmla="*/ 680034 w 747246"/>
                <a:gd name="connsiteY39" fmla="*/ 641056 h 1187090"/>
                <a:gd name="connsiteX40" fmla="*/ 669222 w 747246"/>
                <a:gd name="connsiteY40" fmla="*/ 618004 h 1187090"/>
                <a:gd name="connsiteX41" fmla="*/ 575884 w 747246"/>
                <a:gd name="connsiteY41" fmla="*/ 520035 h 1187090"/>
                <a:gd name="connsiteX42" fmla="*/ 496239 w 747246"/>
                <a:gd name="connsiteY42" fmla="*/ 464207 h 1187090"/>
                <a:gd name="connsiteX43" fmla="*/ 448309 w 747246"/>
                <a:gd name="connsiteY43" fmla="*/ 420265 h 1187090"/>
                <a:gd name="connsiteX44" fmla="*/ 419478 w 747246"/>
                <a:gd name="connsiteY44" fmla="*/ 347508 h 1187090"/>
                <a:gd name="connsiteX45" fmla="*/ 416595 w 747246"/>
                <a:gd name="connsiteY45" fmla="*/ 179664 h 1187090"/>
                <a:gd name="connsiteX46" fmla="*/ 427406 w 747246"/>
                <a:gd name="connsiteY46" fmla="*/ 139684 h 1187090"/>
                <a:gd name="connsiteX47" fmla="*/ 465967 w 747246"/>
                <a:gd name="connsiteY47" fmla="*/ 55042 h 1187090"/>
                <a:gd name="connsiteX48" fmla="*/ 474256 w 747246"/>
                <a:gd name="connsiteY48" fmla="*/ 46037 h 1187090"/>
                <a:gd name="connsiteX49" fmla="*/ 398661 w 747246"/>
                <a:gd name="connsiteY49" fmla="*/ 1587 h 1187090"/>
                <a:gd name="connsiteX50" fmla="*/ 409211 w 747246"/>
                <a:gd name="connsiteY50" fmla="*/ 59261 h 1187090"/>
                <a:gd name="connsiteX51" fmla="*/ 421944 w 747246"/>
                <a:gd name="connsiteY51" fmla="*/ 25946 h 1187090"/>
                <a:gd name="connsiteX52" fmla="*/ 435041 w 747246"/>
                <a:gd name="connsiteY52" fmla="*/ 48515 h 1187090"/>
                <a:gd name="connsiteX53" fmla="*/ 404845 w 747246"/>
                <a:gd name="connsiteY53" fmla="*/ 152042 h 1187090"/>
                <a:gd name="connsiteX54" fmla="*/ 403026 w 747246"/>
                <a:gd name="connsiteY54" fmla="*/ 112279 h 1187090"/>
                <a:gd name="connsiteX55" fmla="*/ 391748 w 747246"/>
                <a:gd name="connsiteY55" fmla="*/ 143444 h 1187090"/>
                <a:gd name="connsiteX56" fmla="*/ 386655 w 747246"/>
                <a:gd name="connsiteY56" fmla="*/ 143086 h 1187090"/>
                <a:gd name="connsiteX57" fmla="*/ 383745 w 747246"/>
                <a:gd name="connsiteY57" fmla="*/ 121234 h 1187090"/>
                <a:gd name="connsiteX58" fmla="*/ 398661 w 747246"/>
                <a:gd name="connsiteY58" fmla="*/ 1587 h 1187090"/>
                <a:gd name="connsiteX59" fmla="*/ 309937 w 747246"/>
                <a:gd name="connsiteY59" fmla="*/ 0 h 1187090"/>
                <a:gd name="connsiteX60" fmla="*/ 348796 w 747246"/>
                <a:gd name="connsiteY60" fmla="*/ 45375 h 1187090"/>
                <a:gd name="connsiteX61" fmla="*/ 351675 w 747246"/>
                <a:gd name="connsiteY61" fmla="*/ 15125 h 1187090"/>
                <a:gd name="connsiteX62" fmla="*/ 356353 w 747246"/>
                <a:gd name="connsiteY62" fmla="*/ 14405 h 1187090"/>
                <a:gd name="connsiteX63" fmla="*/ 365348 w 747246"/>
                <a:gd name="connsiteY63" fmla="*/ 32411 h 1187090"/>
                <a:gd name="connsiteX64" fmla="*/ 377941 w 747246"/>
                <a:gd name="connsiteY64" fmla="*/ 151609 h 1187090"/>
                <a:gd name="connsiteX65" fmla="*/ 357792 w 747246"/>
                <a:gd name="connsiteY65" fmla="*/ 142606 h 1187090"/>
                <a:gd name="connsiteX66" fmla="*/ 346638 w 747246"/>
                <a:gd name="connsiteY66" fmla="*/ 110556 h 1187090"/>
                <a:gd name="connsiteX67" fmla="*/ 319292 w 747246"/>
                <a:gd name="connsiteY67" fmla="*/ 46815 h 1187090"/>
                <a:gd name="connsiteX68" fmla="*/ 319292 w 747246"/>
                <a:gd name="connsiteY68" fmla="*/ 59059 h 1187090"/>
                <a:gd name="connsiteX69" fmla="*/ 339441 w 747246"/>
                <a:gd name="connsiteY69" fmla="*/ 136844 h 1187090"/>
                <a:gd name="connsiteX70" fmla="*/ 351675 w 747246"/>
                <a:gd name="connsiteY70" fmla="*/ 184740 h 1187090"/>
                <a:gd name="connsiteX71" fmla="*/ 359591 w 747246"/>
                <a:gd name="connsiteY71" fmla="*/ 271167 h 1187090"/>
                <a:gd name="connsiteX72" fmla="*/ 358152 w 747246"/>
                <a:gd name="connsiteY72" fmla="*/ 298896 h 1187090"/>
                <a:gd name="connsiteX73" fmla="*/ 340881 w 747246"/>
                <a:gd name="connsiteY73" fmla="*/ 370199 h 1187090"/>
                <a:gd name="connsiteX74" fmla="*/ 337282 w 747246"/>
                <a:gd name="connsiteY74" fmla="*/ 379202 h 1187090"/>
                <a:gd name="connsiteX75" fmla="*/ 238334 w 747246"/>
                <a:gd name="connsiteY75" fmla="*/ 498041 h 1187090"/>
                <a:gd name="connsiteX76" fmla="*/ 159534 w 747246"/>
                <a:gd name="connsiteY76" fmla="*/ 557100 h 1187090"/>
                <a:gd name="connsiteX77" fmla="*/ 148740 w 747246"/>
                <a:gd name="connsiteY77" fmla="*/ 565382 h 1187090"/>
                <a:gd name="connsiteX78" fmla="*/ 92609 w 747246"/>
                <a:gd name="connsiteY78" fmla="*/ 627682 h 1187090"/>
                <a:gd name="connsiteX79" fmla="*/ 42595 w 747246"/>
                <a:gd name="connsiteY79" fmla="*/ 758404 h 1187090"/>
                <a:gd name="connsiteX80" fmla="*/ 46193 w 747246"/>
                <a:gd name="connsiteY80" fmla="*/ 884085 h 1187090"/>
                <a:gd name="connsiteX81" fmla="*/ 60585 w 747246"/>
                <a:gd name="connsiteY81" fmla="*/ 922977 h 1187090"/>
                <a:gd name="connsiteX82" fmla="*/ 83613 w 747246"/>
                <a:gd name="connsiteY82" fmla="*/ 971233 h 1187090"/>
                <a:gd name="connsiteX83" fmla="*/ 162413 w 747246"/>
                <a:gd name="connsiteY83" fmla="*/ 1051539 h 1187090"/>
                <a:gd name="connsiteX84" fmla="*/ 226100 w 747246"/>
                <a:gd name="connsiteY84" fmla="*/ 1083229 h 1187090"/>
                <a:gd name="connsiteX85" fmla="*/ 231137 w 747246"/>
                <a:gd name="connsiteY85" fmla="*/ 1082149 h 1187090"/>
                <a:gd name="connsiteX86" fmla="*/ 180403 w 747246"/>
                <a:gd name="connsiteY86" fmla="*/ 973754 h 1187090"/>
                <a:gd name="connsiteX87" fmla="*/ 228978 w 747246"/>
                <a:gd name="connsiteY87" fmla="*/ 1057661 h 1187090"/>
                <a:gd name="connsiteX88" fmla="*/ 308137 w 747246"/>
                <a:gd name="connsiteY88" fmla="*/ 1114559 h 1187090"/>
                <a:gd name="connsiteX89" fmla="*/ 245890 w 747246"/>
                <a:gd name="connsiteY89" fmla="*/ 1016968 h 1187090"/>
                <a:gd name="connsiteX90" fmla="*/ 271796 w 747246"/>
                <a:gd name="connsiteY90" fmla="*/ 1041096 h 1187090"/>
                <a:gd name="connsiteX91" fmla="*/ 294465 w 747246"/>
                <a:gd name="connsiteY91" fmla="*/ 1070985 h 1187090"/>
                <a:gd name="connsiteX92" fmla="*/ 319652 w 747246"/>
                <a:gd name="connsiteY92" fmla="*/ 1103396 h 1187090"/>
                <a:gd name="connsiteX93" fmla="*/ 310656 w 747246"/>
                <a:gd name="connsiteY93" fmla="*/ 1022009 h 1187090"/>
                <a:gd name="connsiteX94" fmla="*/ 339081 w 747246"/>
                <a:gd name="connsiteY94" fmla="*/ 1127163 h 1187090"/>
                <a:gd name="connsiteX95" fmla="*/ 360670 w 747246"/>
                <a:gd name="connsiteY95" fmla="*/ 1112038 h 1187090"/>
                <a:gd name="connsiteX96" fmla="*/ 367507 w 747246"/>
                <a:gd name="connsiteY96" fmla="*/ 1100875 h 1187090"/>
                <a:gd name="connsiteX97" fmla="*/ 390175 w 747246"/>
                <a:gd name="connsiteY97" fmla="*/ 1040735 h 1187090"/>
                <a:gd name="connsiteX98" fmla="*/ 394133 w 747246"/>
                <a:gd name="connsiteY98" fmla="*/ 1041816 h 1187090"/>
                <a:gd name="connsiteX99" fmla="*/ 383699 w 747246"/>
                <a:gd name="connsiteY99" fmla="*/ 1084670 h 1187090"/>
                <a:gd name="connsiteX100" fmla="*/ 380460 w 747246"/>
                <a:gd name="connsiteY100" fmla="*/ 1091872 h 1187090"/>
                <a:gd name="connsiteX101" fmla="*/ 373624 w 747246"/>
                <a:gd name="connsiteY101" fmla="*/ 1160654 h 1187090"/>
                <a:gd name="connsiteX102" fmla="*/ 370745 w 747246"/>
                <a:gd name="connsiteY102" fmla="*/ 1181901 h 1187090"/>
                <a:gd name="connsiteX103" fmla="*/ 352035 w 747246"/>
                <a:gd name="connsiteY103" fmla="*/ 1166056 h 1187090"/>
                <a:gd name="connsiteX104" fmla="*/ 338722 w 747246"/>
                <a:gd name="connsiteY104" fmla="*/ 1141928 h 1187090"/>
                <a:gd name="connsiteX105" fmla="*/ 322890 w 747246"/>
                <a:gd name="connsiteY105" fmla="*/ 1174338 h 1187090"/>
                <a:gd name="connsiteX106" fmla="*/ 291226 w 747246"/>
                <a:gd name="connsiteY106" fmla="*/ 1130404 h 1187090"/>
                <a:gd name="connsiteX107" fmla="*/ 290866 w 747246"/>
                <a:gd name="connsiteY107" fmla="*/ 1153092 h 1187090"/>
                <a:gd name="connsiteX108" fmla="*/ 285829 w 747246"/>
                <a:gd name="connsiteY108" fmla="*/ 1173618 h 1187090"/>
                <a:gd name="connsiteX109" fmla="*/ 266039 w 747246"/>
                <a:gd name="connsiteY109" fmla="*/ 1150211 h 1187090"/>
                <a:gd name="connsiteX110" fmla="*/ 252726 w 747246"/>
                <a:gd name="connsiteY110" fmla="*/ 1181901 h 1187090"/>
                <a:gd name="connsiteX111" fmla="*/ 240133 w 747246"/>
                <a:gd name="connsiteY111" fmla="*/ 1156333 h 1187090"/>
                <a:gd name="connsiteX112" fmla="*/ 211347 w 747246"/>
                <a:gd name="connsiteY112" fmla="*/ 1117440 h 1187090"/>
                <a:gd name="connsiteX113" fmla="*/ 113118 w 747246"/>
                <a:gd name="connsiteY113" fmla="*/ 1076387 h 1187090"/>
                <a:gd name="connsiteX114" fmla="*/ 44034 w 747246"/>
                <a:gd name="connsiteY114" fmla="*/ 996081 h 1187090"/>
                <a:gd name="connsiteX115" fmla="*/ 16328 w 747246"/>
                <a:gd name="connsiteY115" fmla="*/ 934861 h 1187090"/>
                <a:gd name="connsiteX116" fmla="*/ 856 w 747246"/>
                <a:gd name="connsiteY116" fmla="*/ 839791 h 1187090"/>
                <a:gd name="connsiteX117" fmla="*/ 16328 w 747246"/>
                <a:gd name="connsiteY117" fmla="*/ 728155 h 1187090"/>
                <a:gd name="connsiteX118" fmla="*/ 134347 w 747246"/>
                <a:gd name="connsiteY118" fmla="*/ 531531 h 1187090"/>
                <a:gd name="connsiteX119" fmla="*/ 150179 w 747246"/>
                <a:gd name="connsiteY119" fmla="*/ 516406 h 1187090"/>
                <a:gd name="connsiteX120" fmla="*/ 219263 w 747246"/>
                <a:gd name="connsiteY120" fmla="*/ 454106 h 1187090"/>
                <a:gd name="connsiteX121" fmla="*/ 258843 w 747246"/>
                <a:gd name="connsiteY121" fmla="*/ 413053 h 1187090"/>
                <a:gd name="connsiteX122" fmla="*/ 279712 w 747246"/>
                <a:gd name="connsiteY122" fmla="*/ 384604 h 1187090"/>
                <a:gd name="connsiteX123" fmla="*/ 301301 w 747246"/>
                <a:gd name="connsiteY123" fmla="*/ 344631 h 1187090"/>
                <a:gd name="connsiteX124" fmla="*/ 305619 w 747246"/>
                <a:gd name="connsiteY124" fmla="*/ 331667 h 1187090"/>
                <a:gd name="connsiteX125" fmla="*/ 326848 w 747246"/>
                <a:gd name="connsiteY125" fmla="*/ 221832 h 1187090"/>
                <a:gd name="connsiteX126" fmla="*/ 324689 w 747246"/>
                <a:gd name="connsiteY126" fmla="*/ 200225 h 1187090"/>
                <a:gd name="connsiteX127" fmla="*/ 301661 w 747246"/>
                <a:gd name="connsiteY127" fmla="*/ 83547 h 1187090"/>
                <a:gd name="connsiteX128" fmla="*/ 309937 w 747246"/>
                <a:gd name="connsiteY128" fmla="*/ 0 h 118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47246" h="1187090">
                  <a:moveTo>
                    <a:pt x="474256" y="46037"/>
                  </a:moveTo>
                  <a:cubicBezTo>
                    <a:pt x="473896" y="50719"/>
                    <a:pt x="474256" y="55762"/>
                    <a:pt x="473175" y="60084"/>
                  </a:cubicBezTo>
                  <a:cubicBezTo>
                    <a:pt x="469931" y="70169"/>
                    <a:pt x="466688" y="80254"/>
                    <a:pt x="462724" y="89979"/>
                  </a:cubicBezTo>
                  <a:cubicBezTo>
                    <a:pt x="448669" y="123476"/>
                    <a:pt x="445786" y="158774"/>
                    <a:pt x="443984" y="194792"/>
                  </a:cubicBezTo>
                  <a:cubicBezTo>
                    <a:pt x="442903" y="208479"/>
                    <a:pt x="440741" y="222526"/>
                    <a:pt x="441101" y="236213"/>
                  </a:cubicBezTo>
                  <a:cubicBezTo>
                    <a:pt x="442182" y="272951"/>
                    <a:pt x="442542" y="310050"/>
                    <a:pt x="446507" y="346788"/>
                  </a:cubicBezTo>
                  <a:cubicBezTo>
                    <a:pt x="449390" y="374162"/>
                    <a:pt x="465607" y="395773"/>
                    <a:pt x="489392" y="410180"/>
                  </a:cubicBezTo>
                  <a:cubicBezTo>
                    <a:pt x="514619" y="426028"/>
                    <a:pt x="540927" y="439355"/>
                    <a:pt x="566153" y="455203"/>
                  </a:cubicBezTo>
                  <a:cubicBezTo>
                    <a:pt x="589578" y="469610"/>
                    <a:pt x="612642" y="485458"/>
                    <a:pt x="635346" y="500585"/>
                  </a:cubicBezTo>
                  <a:cubicBezTo>
                    <a:pt x="641473" y="504907"/>
                    <a:pt x="647239" y="509590"/>
                    <a:pt x="652284" y="514632"/>
                  </a:cubicBezTo>
                  <a:cubicBezTo>
                    <a:pt x="678232" y="541286"/>
                    <a:pt x="701657" y="570100"/>
                    <a:pt x="719676" y="602517"/>
                  </a:cubicBezTo>
                  <a:cubicBezTo>
                    <a:pt x="726523" y="615483"/>
                    <a:pt x="731568" y="630611"/>
                    <a:pt x="733731" y="645378"/>
                  </a:cubicBezTo>
                  <a:cubicBezTo>
                    <a:pt x="739497" y="679595"/>
                    <a:pt x="744902" y="714533"/>
                    <a:pt x="747065" y="749110"/>
                  </a:cubicBezTo>
                  <a:cubicBezTo>
                    <a:pt x="748146" y="770001"/>
                    <a:pt x="744182" y="791251"/>
                    <a:pt x="740578" y="811782"/>
                  </a:cubicBezTo>
                  <a:cubicBezTo>
                    <a:pt x="729046" y="875173"/>
                    <a:pt x="705981" y="933523"/>
                    <a:pt x="669222" y="986109"/>
                  </a:cubicBezTo>
                  <a:cubicBezTo>
                    <a:pt x="640752" y="1026089"/>
                    <a:pt x="607237" y="1057785"/>
                    <a:pt x="560027" y="1074353"/>
                  </a:cubicBezTo>
                  <a:cubicBezTo>
                    <a:pt x="540566" y="1081197"/>
                    <a:pt x="523989" y="1092723"/>
                    <a:pt x="507771" y="1105689"/>
                  </a:cubicBezTo>
                  <a:cubicBezTo>
                    <a:pt x="496960" y="1114694"/>
                    <a:pt x="483266" y="1120457"/>
                    <a:pt x="471373" y="1128020"/>
                  </a:cubicBezTo>
                  <a:cubicBezTo>
                    <a:pt x="465607" y="1131622"/>
                    <a:pt x="459841" y="1134864"/>
                    <a:pt x="455516" y="1139546"/>
                  </a:cubicBezTo>
                  <a:cubicBezTo>
                    <a:pt x="440741" y="1154674"/>
                    <a:pt x="427046" y="1170162"/>
                    <a:pt x="411189" y="1187090"/>
                  </a:cubicBezTo>
                  <a:cubicBezTo>
                    <a:pt x="408667" y="1182047"/>
                    <a:pt x="407225" y="1178806"/>
                    <a:pt x="405423" y="1175204"/>
                  </a:cubicBezTo>
                  <a:cubicBezTo>
                    <a:pt x="403982" y="1175924"/>
                    <a:pt x="402180" y="1175924"/>
                    <a:pt x="400738" y="1177005"/>
                  </a:cubicBezTo>
                  <a:cubicBezTo>
                    <a:pt x="389927" y="1185649"/>
                    <a:pt x="383800" y="1184209"/>
                    <a:pt x="382719" y="1171242"/>
                  </a:cubicBezTo>
                  <a:cubicBezTo>
                    <a:pt x="381998" y="1163318"/>
                    <a:pt x="384161" y="1154314"/>
                    <a:pt x="385242" y="1144589"/>
                  </a:cubicBezTo>
                  <a:cubicBezTo>
                    <a:pt x="376232" y="1144589"/>
                    <a:pt x="372268" y="1138466"/>
                    <a:pt x="374791" y="1129461"/>
                  </a:cubicBezTo>
                  <a:cubicBezTo>
                    <a:pt x="377674" y="1116855"/>
                    <a:pt x="380557" y="1103528"/>
                    <a:pt x="386683" y="1092002"/>
                  </a:cubicBezTo>
                  <a:cubicBezTo>
                    <a:pt x="407585" y="1051662"/>
                    <a:pt x="429929" y="1011682"/>
                    <a:pt x="451912" y="972062"/>
                  </a:cubicBezTo>
                  <a:cubicBezTo>
                    <a:pt x="452633" y="970261"/>
                    <a:pt x="454435" y="969181"/>
                    <a:pt x="457678" y="965579"/>
                  </a:cubicBezTo>
                  <a:cubicBezTo>
                    <a:pt x="451192" y="1014563"/>
                    <a:pt x="430290" y="1054904"/>
                    <a:pt x="408667" y="1097765"/>
                  </a:cubicBezTo>
                  <a:cubicBezTo>
                    <a:pt x="419838" y="1098846"/>
                    <a:pt x="427767" y="1099926"/>
                    <a:pt x="436416" y="1101007"/>
                  </a:cubicBezTo>
                  <a:cubicBezTo>
                    <a:pt x="465607" y="1069311"/>
                    <a:pt x="479301" y="1028971"/>
                    <a:pt x="501285" y="991872"/>
                  </a:cubicBezTo>
                  <a:cubicBezTo>
                    <a:pt x="500924" y="1002677"/>
                    <a:pt x="500203" y="1013123"/>
                    <a:pt x="499483" y="1026449"/>
                  </a:cubicBezTo>
                  <a:cubicBezTo>
                    <a:pt x="529755" y="1003038"/>
                    <a:pt x="541647" y="964858"/>
                    <a:pt x="575523" y="944688"/>
                  </a:cubicBezTo>
                  <a:cubicBezTo>
                    <a:pt x="575884" y="966659"/>
                    <a:pt x="563631" y="979986"/>
                    <a:pt x="554261" y="994393"/>
                  </a:cubicBezTo>
                  <a:cubicBezTo>
                    <a:pt x="544891" y="1009521"/>
                    <a:pt x="533719" y="1023208"/>
                    <a:pt x="522187" y="1039056"/>
                  </a:cubicBezTo>
                  <a:cubicBezTo>
                    <a:pt x="541287" y="1032572"/>
                    <a:pt x="558946" y="1027530"/>
                    <a:pt x="575884" y="1020326"/>
                  </a:cubicBezTo>
                  <a:cubicBezTo>
                    <a:pt x="583812" y="1016724"/>
                    <a:pt x="590659" y="1009521"/>
                    <a:pt x="596786" y="1002677"/>
                  </a:cubicBezTo>
                  <a:cubicBezTo>
                    <a:pt x="638950" y="952972"/>
                    <a:pt x="665979" y="894983"/>
                    <a:pt x="682556" y="832312"/>
                  </a:cubicBezTo>
                  <a:cubicBezTo>
                    <a:pt x="689043" y="805658"/>
                    <a:pt x="696251" y="778645"/>
                    <a:pt x="695890" y="750551"/>
                  </a:cubicBezTo>
                  <a:cubicBezTo>
                    <a:pt x="695170" y="713452"/>
                    <a:pt x="688322" y="677074"/>
                    <a:pt x="680034" y="641056"/>
                  </a:cubicBezTo>
                  <a:cubicBezTo>
                    <a:pt x="678232" y="633132"/>
                    <a:pt x="673547" y="624848"/>
                    <a:pt x="669222" y="618004"/>
                  </a:cubicBezTo>
                  <a:cubicBezTo>
                    <a:pt x="644356" y="579465"/>
                    <a:pt x="616967" y="543807"/>
                    <a:pt x="575884" y="520035"/>
                  </a:cubicBezTo>
                  <a:cubicBezTo>
                    <a:pt x="547774" y="503827"/>
                    <a:pt x="522187" y="484017"/>
                    <a:pt x="496239" y="464207"/>
                  </a:cubicBezTo>
                  <a:cubicBezTo>
                    <a:pt x="479301" y="451241"/>
                    <a:pt x="462363" y="436833"/>
                    <a:pt x="448309" y="420265"/>
                  </a:cubicBezTo>
                  <a:cubicBezTo>
                    <a:pt x="430650" y="399735"/>
                    <a:pt x="422361" y="374162"/>
                    <a:pt x="419478" y="347508"/>
                  </a:cubicBezTo>
                  <a:cubicBezTo>
                    <a:pt x="412991" y="292041"/>
                    <a:pt x="409748" y="235852"/>
                    <a:pt x="416595" y="179664"/>
                  </a:cubicBezTo>
                  <a:cubicBezTo>
                    <a:pt x="418397" y="165977"/>
                    <a:pt x="422001" y="152290"/>
                    <a:pt x="427406" y="139684"/>
                  </a:cubicBezTo>
                  <a:cubicBezTo>
                    <a:pt x="439299" y="111230"/>
                    <a:pt x="452633" y="83136"/>
                    <a:pt x="465967" y="55042"/>
                  </a:cubicBezTo>
                  <a:cubicBezTo>
                    <a:pt x="467409" y="51800"/>
                    <a:pt x="469571" y="48558"/>
                    <a:pt x="474256" y="46037"/>
                  </a:cubicBezTo>
                  <a:close/>
                  <a:moveTo>
                    <a:pt x="398661" y="1587"/>
                  </a:moveTo>
                  <a:cubicBezTo>
                    <a:pt x="412121" y="19498"/>
                    <a:pt x="405573" y="39559"/>
                    <a:pt x="409211" y="59261"/>
                  </a:cubicBezTo>
                  <a:cubicBezTo>
                    <a:pt x="413576" y="48156"/>
                    <a:pt x="417578" y="37768"/>
                    <a:pt x="421944" y="25946"/>
                  </a:cubicBezTo>
                  <a:cubicBezTo>
                    <a:pt x="433222" y="31678"/>
                    <a:pt x="435404" y="40275"/>
                    <a:pt x="435041" y="48515"/>
                  </a:cubicBezTo>
                  <a:cubicBezTo>
                    <a:pt x="432858" y="84337"/>
                    <a:pt x="429220" y="120160"/>
                    <a:pt x="404845" y="152042"/>
                  </a:cubicBezTo>
                  <a:cubicBezTo>
                    <a:pt x="397569" y="138429"/>
                    <a:pt x="405573" y="125533"/>
                    <a:pt x="403026" y="112279"/>
                  </a:cubicBezTo>
                  <a:cubicBezTo>
                    <a:pt x="399024" y="123384"/>
                    <a:pt x="395386" y="133414"/>
                    <a:pt x="391748" y="143444"/>
                  </a:cubicBezTo>
                  <a:cubicBezTo>
                    <a:pt x="389930" y="143444"/>
                    <a:pt x="388474" y="143086"/>
                    <a:pt x="386655" y="143086"/>
                  </a:cubicBezTo>
                  <a:cubicBezTo>
                    <a:pt x="385564" y="135564"/>
                    <a:pt x="383381" y="128399"/>
                    <a:pt x="383745" y="121234"/>
                  </a:cubicBezTo>
                  <a:cubicBezTo>
                    <a:pt x="384836" y="81113"/>
                    <a:pt x="387019" y="40634"/>
                    <a:pt x="398661" y="1587"/>
                  </a:cubicBezTo>
                  <a:close/>
                  <a:moveTo>
                    <a:pt x="309937" y="0"/>
                  </a:moveTo>
                  <a:cubicBezTo>
                    <a:pt x="322890" y="15125"/>
                    <a:pt x="335124" y="29169"/>
                    <a:pt x="348796" y="45375"/>
                  </a:cubicBezTo>
                  <a:cubicBezTo>
                    <a:pt x="349876" y="33491"/>
                    <a:pt x="350955" y="24488"/>
                    <a:pt x="351675" y="15125"/>
                  </a:cubicBezTo>
                  <a:cubicBezTo>
                    <a:pt x="353474" y="14765"/>
                    <a:pt x="355273" y="14405"/>
                    <a:pt x="356353" y="14405"/>
                  </a:cubicBezTo>
                  <a:cubicBezTo>
                    <a:pt x="359591" y="20167"/>
                    <a:pt x="363549" y="26289"/>
                    <a:pt x="365348" y="32411"/>
                  </a:cubicBezTo>
                  <a:cubicBezTo>
                    <a:pt x="376142" y="71663"/>
                    <a:pt x="375063" y="111636"/>
                    <a:pt x="377941" y="151609"/>
                  </a:cubicBezTo>
                  <a:cubicBezTo>
                    <a:pt x="366068" y="155930"/>
                    <a:pt x="360670" y="150169"/>
                    <a:pt x="357792" y="142606"/>
                  </a:cubicBezTo>
                  <a:cubicBezTo>
                    <a:pt x="353114" y="132163"/>
                    <a:pt x="349516" y="121359"/>
                    <a:pt x="346638" y="110556"/>
                  </a:cubicBezTo>
                  <a:cubicBezTo>
                    <a:pt x="340521" y="88589"/>
                    <a:pt x="333684" y="66622"/>
                    <a:pt x="319292" y="46815"/>
                  </a:cubicBezTo>
                  <a:cubicBezTo>
                    <a:pt x="319292" y="50776"/>
                    <a:pt x="318572" y="55098"/>
                    <a:pt x="319292" y="59059"/>
                  </a:cubicBezTo>
                  <a:cubicBezTo>
                    <a:pt x="323609" y="85348"/>
                    <a:pt x="326128" y="111996"/>
                    <a:pt x="339441" y="136844"/>
                  </a:cubicBezTo>
                  <a:cubicBezTo>
                    <a:pt x="346997" y="150889"/>
                    <a:pt x="349516" y="168174"/>
                    <a:pt x="351675" y="184740"/>
                  </a:cubicBezTo>
                  <a:cubicBezTo>
                    <a:pt x="355633" y="213549"/>
                    <a:pt x="357432" y="242358"/>
                    <a:pt x="359591" y="271167"/>
                  </a:cubicBezTo>
                  <a:cubicBezTo>
                    <a:pt x="359951" y="280531"/>
                    <a:pt x="359951" y="289894"/>
                    <a:pt x="358152" y="298896"/>
                  </a:cubicBezTo>
                  <a:cubicBezTo>
                    <a:pt x="352754" y="322664"/>
                    <a:pt x="346638" y="346432"/>
                    <a:pt x="340881" y="370199"/>
                  </a:cubicBezTo>
                  <a:cubicBezTo>
                    <a:pt x="339801" y="373440"/>
                    <a:pt x="339081" y="376681"/>
                    <a:pt x="337282" y="379202"/>
                  </a:cubicBezTo>
                  <a:cubicBezTo>
                    <a:pt x="309217" y="422776"/>
                    <a:pt x="284390" y="468871"/>
                    <a:pt x="238334" y="498041"/>
                  </a:cubicBezTo>
                  <a:cubicBezTo>
                    <a:pt x="210628" y="515326"/>
                    <a:pt x="185441" y="537293"/>
                    <a:pt x="159534" y="557100"/>
                  </a:cubicBezTo>
                  <a:cubicBezTo>
                    <a:pt x="155576" y="559981"/>
                    <a:pt x="152338" y="563222"/>
                    <a:pt x="148740" y="565382"/>
                  </a:cubicBezTo>
                  <a:cubicBezTo>
                    <a:pt x="123193" y="580147"/>
                    <a:pt x="105922" y="602474"/>
                    <a:pt x="92609" y="627682"/>
                  </a:cubicBezTo>
                  <a:cubicBezTo>
                    <a:pt x="70300" y="669096"/>
                    <a:pt x="46912" y="710149"/>
                    <a:pt x="42595" y="758404"/>
                  </a:cubicBezTo>
                  <a:cubicBezTo>
                    <a:pt x="38277" y="800178"/>
                    <a:pt x="34679" y="842672"/>
                    <a:pt x="46193" y="884085"/>
                  </a:cubicBezTo>
                  <a:cubicBezTo>
                    <a:pt x="49791" y="897409"/>
                    <a:pt x="54828" y="910373"/>
                    <a:pt x="60585" y="922977"/>
                  </a:cubicBezTo>
                  <a:cubicBezTo>
                    <a:pt x="67782" y="939183"/>
                    <a:pt x="75338" y="955388"/>
                    <a:pt x="83613" y="971233"/>
                  </a:cubicBezTo>
                  <a:cubicBezTo>
                    <a:pt x="101604" y="1005804"/>
                    <a:pt x="127511" y="1033533"/>
                    <a:pt x="162413" y="1051539"/>
                  </a:cubicBezTo>
                  <a:cubicBezTo>
                    <a:pt x="183642" y="1062703"/>
                    <a:pt x="204871" y="1072786"/>
                    <a:pt x="226100" y="1083229"/>
                  </a:cubicBezTo>
                  <a:cubicBezTo>
                    <a:pt x="226819" y="1083589"/>
                    <a:pt x="228619" y="1082869"/>
                    <a:pt x="231137" y="1082149"/>
                  </a:cubicBezTo>
                  <a:cubicBezTo>
                    <a:pt x="205231" y="1050098"/>
                    <a:pt x="176445" y="1019489"/>
                    <a:pt x="180403" y="973754"/>
                  </a:cubicBezTo>
                  <a:cubicBezTo>
                    <a:pt x="191198" y="1004724"/>
                    <a:pt x="205231" y="1033533"/>
                    <a:pt x="228978" y="1057661"/>
                  </a:cubicBezTo>
                  <a:cubicBezTo>
                    <a:pt x="252006" y="1080708"/>
                    <a:pt x="276834" y="1101595"/>
                    <a:pt x="308137" y="1114559"/>
                  </a:cubicBezTo>
                  <a:cubicBezTo>
                    <a:pt x="287268" y="1082149"/>
                    <a:pt x="267119" y="1049738"/>
                    <a:pt x="245890" y="1016968"/>
                  </a:cubicBezTo>
                  <a:cubicBezTo>
                    <a:pt x="257763" y="1022009"/>
                    <a:pt x="257763" y="1022009"/>
                    <a:pt x="271796" y="1041096"/>
                  </a:cubicBezTo>
                  <a:cubicBezTo>
                    <a:pt x="279352" y="1051179"/>
                    <a:pt x="286908" y="1061262"/>
                    <a:pt x="294465" y="1070985"/>
                  </a:cubicBezTo>
                  <a:cubicBezTo>
                    <a:pt x="302021" y="1081068"/>
                    <a:pt x="309577" y="1090792"/>
                    <a:pt x="319652" y="1103396"/>
                  </a:cubicBezTo>
                  <a:cubicBezTo>
                    <a:pt x="323609" y="1074226"/>
                    <a:pt x="315334" y="1049738"/>
                    <a:pt x="310656" y="1022009"/>
                  </a:cubicBezTo>
                  <a:cubicBezTo>
                    <a:pt x="335483" y="1054780"/>
                    <a:pt x="332605" y="1091872"/>
                    <a:pt x="339081" y="1127163"/>
                  </a:cubicBezTo>
                  <a:cubicBezTo>
                    <a:pt x="345198" y="1119601"/>
                    <a:pt x="350236" y="1112399"/>
                    <a:pt x="360670" y="1112038"/>
                  </a:cubicBezTo>
                  <a:cubicBezTo>
                    <a:pt x="363189" y="1111678"/>
                    <a:pt x="366068" y="1104836"/>
                    <a:pt x="367507" y="1100875"/>
                  </a:cubicBezTo>
                  <a:cubicBezTo>
                    <a:pt x="375423" y="1081068"/>
                    <a:pt x="382619" y="1060542"/>
                    <a:pt x="390175" y="1040735"/>
                  </a:cubicBezTo>
                  <a:cubicBezTo>
                    <a:pt x="391615" y="1041096"/>
                    <a:pt x="392694" y="1041456"/>
                    <a:pt x="394133" y="1041816"/>
                  </a:cubicBezTo>
                  <a:cubicBezTo>
                    <a:pt x="390895" y="1056220"/>
                    <a:pt x="387297" y="1070265"/>
                    <a:pt x="383699" y="1084670"/>
                  </a:cubicBezTo>
                  <a:cubicBezTo>
                    <a:pt x="382979" y="1087190"/>
                    <a:pt x="381540" y="1089711"/>
                    <a:pt x="380460" y="1091872"/>
                  </a:cubicBezTo>
                  <a:cubicBezTo>
                    <a:pt x="368946" y="1113839"/>
                    <a:pt x="365708" y="1136526"/>
                    <a:pt x="373624" y="1160654"/>
                  </a:cubicBezTo>
                  <a:cubicBezTo>
                    <a:pt x="376142" y="1167496"/>
                    <a:pt x="379740" y="1176499"/>
                    <a:pt x="370745" y="1181901"/>
                  </a:cubicBezTo>
                  <a:cubicBezTo>
                    <a:pt x="365348" y="1185502"/>
                    <a:pt x="358871" y="1180100"/>
                    <a:pt x="352035" y="1166056"/>
                  </a:cubicBezTo>
                  <a:cubicBezTo>
                    <a:pt x="348796" y="1159214"/>
                    <a:pt x="344839" y="1152732"/>
                    <a:pt x="338722" y="1141928"/>
                  </a:cubicBezTo>
                  <a:cubicBezTo>
                    <a:pt x="331885" y="1155612"/>
                    <a:pt x="327567" y="1164615"/>
                    <a:pt x="322890" y="1174338"/>
                  </a:cubicBezTo>
                  <a:cubicBezTo>
                    <a:pt x="304180" y="1165336"/>
                    <a:pt x="297343" y="1148770"/>
                    <a:pt x="291226" y="1130404"/>
                  </a:cubicBezTo>
                  <a:cubicBezTo>
                    <a:pt x="291226" y="1137967"/>
                    <a:pt x="291946" y="1145529"/>
                    <a:pt x="290866" y="1153092"/>
                  </a:cubicBezTo>
                  <a:cubicBezTo>
                    <a:pt x="290507" y="1159934"/>
                    <a:pt x="287988" y="1166776"/>
                    <a:pt x="285829" y="1173618"/>
                  </a:cubicBezTo>
                  <a:cubicBezTo>
                    <a:pt x="268558" y="1173258"/>
                    <a:pt x="274315" y="1157053"/>
                    <a:pt x="266039" y="1150211"/>
                  </a:cubicBezTo>
                  <a:cubicBezTo>
                    <a:pt x="262441" y="1161374"/>
                    <a:pt x="263521" y="1174338"/>
                    <a:pt x="252726" y="1181901"/>
                  </a:cubicBezTo>
                  <a:cubicBezTo>
                    <a:pt x="245530" y="1174338"/>
                    <a:pt x="245530" y="1174338"/>
                    <a:pt x="240133" y="1156333"/>
                  </a:cubicBezTo>
                  <a:cubicBezTo>
                    <a:pt x="215665" y="1155252"/>
                    <a:pt x="219263" y="1132925"/>
                    <a:pt x="211347" y="1117440"/>
                  </a:cubicBezTo>
                  <a:cubicBezTo>
                    <a:pt x="175006" y="1113479"/>
                    <a:pt x="141903" y="1098354"/>
                    <a:pt x="113118" y="1076387"/>
                  </a:cubicBezTo>
                  <a:cubicBezTo>
                    <a:pt x="84693" y="1054780"/>
                    <a:pt x="59146" y="1029572"/>
                    <a:pt x="44034" y="996081"/>
                  </a:cubicBezTo>
                  <a:cubicBezTo>
                    <a:pt x="34679" y="975554"/>
                    <a:pt x="24604" y="955388"/>
                    <a:pt x="16328" y="934861"/>
                  </a:cubicBezTo>
                  <a:cubicBezTo>
                    <a:pt x="3735" y="904251"/>
                    <a:pt x="-2382" y="872561"/>
                    <a:pt x="856" y="839791"/>
                  </a:cubicBezTo>
                  <a:cubicBezTo>
                    <a:pt x="4095" y="802339"/>
                    <a:pt x="6613" y="764166"/>
                    <a:pt x="16328" y="728155"/>
                  </a:cubicBezTo>
                  <a:cubicBezTo>
                    <a:pt x="36118" y="651450"/>
                    <a:pt x="71020" y="582668"/>
                    <a:pt x="134347" y="531531"/>
                  </a:cubicBezTo>
                  <a:cubicBezTo>
                    <a:pt x="140104" y="526850"/>
                    <a:pt x="145501" y="521808"/>
                    <a:pt x="150179" y="516406"/>
                  </a:cubicBezTo>
                  <a:cubicBezTo>
                    <a:pt x="169969" y="491919"/>
                    <a:pt x="194796" y="473553"/>
                    <a:pt x="219263" y="454106"/>
                  </a:cubicBezTo>
                  <a:cubicBezTo>
                    <a:pt x="233656" y="442583"/>
                    <a:pt x="245890" y="427458"/>
                    <a:pt x="258843" y="413053"/>
                  </a:cubicBezTo>
                  <a:cubicBezTo>
                    <a:pt x="266399" y="404410"/>
                    <a:pt x="273595" y="394687"/>
                    <a:pt x="279712" y="384604"/>
                  </a:cubicBezTo>
                  <a:cubicBezTo>
                    <a:pt x="287628" y="371640"/>
                    <a:pt x="294465" y="357955"/>
                    <a:pt x="301301" y="344631"/>
                  </a:cubicBezTo>
                  <a:cubicBezTo>
                    <a:pt x="303460" y="340670"/>
                    <a:pt x="303820" y="335628"/>
                    <a:pt x="305619" y="331667"/>
                  </a:cubicBezTo>
                  <a:cubicBezTo>
                    <a:pt x="323250" y="297096"/>
                    <a:pt x="326848" y="259644"/>
                    <a:pt x="326848" y="221832"/>
                  </a:cubicBezTo>
                  <a:cubicBezTo>
                    <a:pt x="326848" y="214629"/>
                    <a:pt x="326128" y="207427"/>
                    <a:pt x="324689" y="200225"/>
                  </a:cubicBezTo>
                  <a:cubicBezTo>
                    <a:pt x="317133" y="161332"/>
                    <a:pt x="309937" y="122440"/>
                    <a:pt x="301661" y="83547"/>
                  </a:cubicBezTo>
                  <a:cubicBezTo>
                    <a:pt x="295904" y="55818"/>
                    <a:pt x="296623" y="28809"/>
                    <a:pt x="309937" y="0"/>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4" name="Freeform 3">
              <a:extLst>
                <a:ext uri="{FF2B5EF4-FFF2-40B4-BE49-F238E27FC236}">
                  <a16:creationId xmlns="" xmlns:a16="http://schemas.microsoft.com/office/drawing/2014/main" id="{CA7CEB2F-2945-F940-93F7-BE57AA2CF423}"/>
                </a:ext>
              </a:extLst>
            </p:cNvPr>
            <p:cNvSpPr>
              <a:spLocks noChangeArrowheads="1"/>
            </p:cNvSpPr>
            <p:nvPr/>
          </p:nvSpPr>
          <p:spPr bwMode="auto">
            <a:xfrm>
              <a:off x="11680204" y="-144"/>
              <a:ext cx="511128" cy="1830510"/>
            </a:xfrm>
            <a:custGeom>
              <a:avLst/>
              <a:gdLst>
                <a:gd name="connsiteX0" fmla="*/ 411567 w 564789"/>
                <a:gd name="connsiteY0" fmla="*/ 1365841 h 2018440"/>
                <a:gd name="connsiteX1" fmla="*/ 406789 w 564789"/>
                <a:gd name="connsiteY1" fmla="*/ 1417283 h 2018440"/>
                <a:gd name="connsiteX2" fmla="*/ 387876 w 564789"/>
                <a:gd name="connsiteY2" fmla="*/ 1428144 h 2018440"/>
                <a:gd name="connsiteX3" fmla="*/ 367485 w 564789"/>
                <a:gd name="connsiteY3" fmla="*/ 1395004 h 2018440"/>
                <a:gd name="connsiteX4" fmla="*/ 383271 w 564789"/>
                <a:gd name="connsiteY4" fmla="*/ 1388998 h 2018440"/>
                <a:gd name="connsiteX5" fmla="*/ 367985 w 564789"/>
                <a:gd name="connsiteY5" fmla="*/ 1327648 h 2018440"/>
                <a:gd name="connsiteX6" fmla="*/ 378365 w 564789"/>
                <a:gd name="connsiteY6" fmla="*/ 1344816 h 2018440"/>
                <a:gd name="connsiteX7" fmla="*/ 363109 w 564789"/>
                <a:gd name="connsiteY7" fmla="*/ 1359124 h 2018440"/>
                <a:gd name="connsiteX8" fmla="*/ 349518 w 564789"/>
                <a:gd name="connsiteY8" fmla="*/ 1365802 h 2018440"/>
                <a:gd name="connsiteX9" fmla="*/ 336108 w 564789"/>
                <a:gd name="connsiteY9" fmla="*/ 1344006 h 2018440"/>
                <a:gd name="connsiteX10" fmla="*/ 92373 w 564789"/>
                <a:gd name="connsiteY10" fmla="*/ 848736 h 2018440"/>
                <a:gd name="connsiteX11" fmla="*/ 92373 w 564789"/>
                <a:gd name="connsiteY11" fmla="*/ 860973 h 2018440"/>
                <a:gd name="connsiteX12" fmla="*/ 100294 w 564789"/>
                <a:gd name="connsiteY12" fmla="*/ 1005307 h 2018440"/>
                <a:gd name="connsiteX13" fmla="*/ 111094 w 564789"/>
                <a:gd name="connsiteY13" fmla="*/ 1073335 h 2018440"/>
                <a:gd name="connsiteX14" fmla="*/ 134136 w 564789"/>
                <a:gd name="connsiteY14" fmla="*/ 1197873 h 2018440"/>
                <a:gd name="connsiteX15" fmla="*/ 167258 w 564789"/>
                <a:gd name="connsiteY15" fmla="*/ 1304413 h 2018440"/>
                <a:gd name="connsiteX16" fmla="*/ 163297 w 564789"/>
                <a:gd name="connsiteY16" fmla="*/ 1253663 h 2018440"/>
                <a:gd name="connsiteX17" fmla="*/ 145296 w 564789"/>
                <a:gd name="connsiteY17" fmla="*/ 1132724 h 2018440"/>
                <a:gd name="connsiteX18" fmla="*/ 128015 w 564789"/>
                <a:gd name="connsiteY18" fmla="*/ 1057498 h 2018440"/>
                <a:gd name="connsiteX19" fmla="*/ 115055 w 564789"/>
                <a:gd name="connsiteY19" fmla="*/ 919643 h 2018440"/>
                <a:gd name="connsiteX20" fmla="*/ 115055 w 564789"/>
                <a:gd name="connsiteY20" fmla="*/ 912084 h 2018440"/>
                <a:gd name="connsiteX21" fmla="*/ 105334 w 564789"/>
                <a:gd name="connsiteY21" fmla="*/ 853055 h 2018440"/>
                <a:gd name="connsiteX22" fmla="*/ 92373 w 564789"/>
                <a:gd name="connsiteY22" fmla="*/ 848736 h 2018440"/>
                <a:gd name="connsiteX23" fmla="*/ 107494 w 564789"/>
                <a:gd name="connsiteY23" fmla="*/ 733197 h 2018440"/>
                <a:gd name="connsiteX24" fmla="*/ 117575 w 564789"/>
                <a:gd name="connsiteY24" fmla="*/ 795105 h 2018440"/>
                <a:gd name="connsiteX25" fmla="*/ 148897 w 564789"/>
                <a:gd name="connsiteY25" fmla="*/ 831099 h 2018440"/>
                <a:gd name="connsiteX26" fmla="*/ 151417 w 564789"/>
                <a:gd name="connsiteY26" fmla="*/ 806623 h 2018440"/>
                <a:gd name="connsiteX27" fmla="*/ 139896 w 564789"/>
                <a:gd name="connsiteY27" fmla="*/ 781788 h 2018440"/>
                <a:gd name="connsiteX28" fmla="*/ 128015 w 564789"/>
                <a:gd name="connsiteY28" fmla="*/ 750473 h 2018440"/>
                <a:gd name="connsiteX29" fmla="*/ 107494 w 564789"/>
                <a:gd name="connsiteY29" fmla="*/ 733197 h 2018440"/>
                <a:gd name="connsiteX30" fmla="*/ 53131 w 564789"/>
                <a:gd name="connsiteY30" fmla="*/ 615498 h 2018440"/>
                <a:gd name="connsiteX31" fmla="*/ 53131 w 564789"/>
                <a:gd name="connsiteY31" fmla="*/ 645372 h 2018440"/>
                <a:gd name="connsiteX32" fmla="*/ 44490 w 564789"/>
                <a:gd name="connsiteY32" fmla="*/ 674527 h 2018440"/>
                <a:gd name="connsiteX33" fmla="*/ 41970 w 564789"/>
                <a:gd name="connsiteY33" fmla="*/ 716280 h 2018440"/>
                <a:gd name="connsiteX34" fmla="*/ 92013 w 564789"/>
                <a:gd name="connsiteY34" fmla="*/ 812382 h 2018440"/>
                <a:gd name="connsiteX35" fmla="*/ 100654 w 564789"/>
                <a:gd name="connsiteY35" fmla="*/ 823180 h 2018440"/>
                <a:gd name="connsiteX36" fmla="*/ 100654 w 564789"/>
                <a:gd name="connsiteY36" fmla="*/ 810583 h 2018440"/>
                <a:gd name="connsiteX37" fmla="*/ 82293 w 564789"/>
                <a:gd name="connsiteY37" fmla="*/ 742555 h 2018440"/>
                <a:gd name="connsiteX38" fmla="*/ 93813 w 564789"/>
                <a:gd name="connsiteY38" fmla="*/ 709801 h 2018440"/>
                <a:gd name="connsiteX39" fmla="*/ 82293 w 564789"/>
                <a:gd name="connsiteY39" fmla="*/ 666968 h 2018440"/>
                <a:gd name="connsiteX40" fmla="*/ 79413 w 564789"/>
                <a:gd name="connsiteY40" fmla="*/ 630255 h 2018440"/>
                <a:gd name="connsiteX41" fmla="*/ 53131 w 564789"/>
                <a:gd name="connsiteY41" fmla="*/ 615498 h 2018440"/>
                <a:gd name="connsiteX42" fmla="*/ 106587 w 564789"/>
                <a:gd name="connsiteY42" fmla="*/ 549955 h 2018440"/>
                <a:gd name="connsiteX43" fmla="*/ 111454 w 564789"/>
                <a:gd name="connsiteY43" fmla="*/ 554669 h 2018440"/>
                <a:gd name="connsiteX44" fmla="*/ 122819 w 564789"/>
                <a:gd name="connsiteY44" fmla="*/ 572185 h 2018440"/>
                <a:gd name="connsiteX45" fmla="*/ 105410 w 564789"/>
                <a:gd name="connsiteY45" fmla="*/ 587815 h 2018440"/>
                <a:gd name="connsiteX46" fmla="*/ 101374 w 564789"/>
                <a:gd name="connsiteY46" fmla="*/ 578424 h 2018440"/>
                <a:gd name="connsiteX47" fmla="*/ 99943 w 564789"/>
                <a:gd name="connsiteY47" fmla="*/ 570853 h 2018440"/>
                <a:gd name="connsiteX48" fmla="*/ 145138 w 564789"/>
                <a:gd name="connsiteY48" fmla="*/ 428688 h 2018440"/>
                <a:gd name="connsiteX49" fmla="*/ 150427 w 564789"/>
                <a:gd name="connsiteY49" fmla="*/ 453437 h 2018440"/>
                <a:gd name="connsiteX50" fmla="*/ 157834 w 564789"/>
                <a:gd name="connsiteY50" fmla="*/ 471800 h 2018440"/>
                <a:gd name="connsiteX51" fmla="*/ 146736 w 564789"/>
                <a:gd name="connsiteY51" fmla="*/ 550709 h 2018440"/>
                <a:gd name="connsiteX52" fmla="*/ 127205 w 564789"/>
                <a:gd name="connsiteY52" fmla="*/ 487766 h 2018440"/>
                <a:gd name="connsiteX53" fmla="*/ 127372 w 564789"/>
                <a:gd name="connsiteY53" fmla="*/ 484574 h 2018440"/>
                <a:gd name="connsiteX54" fmla="*/ 267203 w 564789"/>
                <a:gd name="connsiteY54" fmla="*/ 342697 h 2018440"/>
                <a:gd name="connsiteX55" fmla="*/ 314468 w 564789"/>
                <a:gd name="connsiteY55" fmla="*/ 467750 h 2018440"/>
                <a:gd name="connsiteX56" fmla="*/ 305087 w 564789"/>
                <a:gd name="connsiteY56" fmla="*/ 458047 h 2018440"/>
                <a:gd name="connsiteX57" fmla="*/ 304366 w 564789"/>
                <a:gd name="connsiteY57" fmla="*/ 456610 h 2018440"/>
                <a:gd name="connsiteX58" fmla="*/ 267203 w 564789"/>
                <a:gd name="connsiteY58" fmla="*/ 342697 h 2018440"/>
                <a:gd name="connsiteX59" fmla="*/ 178778 w 564789"/>
                <a:gd name="connsiteY59" fmla="*/ 322871 h 2018440"/>
                <a:gd name="connsiteX60" fmla="*/ 167445 w 564789"/>
                <a:gd name="connsiteY60" fmla="*/ 403460 h 2018440"/>
                <a:gd name="connsiteX61" fmla="*/ 165457 w 564789"/>
                <a:gd name="connsiteY61" fmla="*/ 397737 h 2018440"/>
                <a:gd name="connsiteX62" fmla="*/ 161763 w 564789"/>
                <a:gd name="connsiteY62" fmla="*/ 376394 h 2018440"/>
                <a:gd name="connsiteX63" fmla="*/ 215249 w 564789"/>
                <a:gd name="connsiteY63" fmla="*/ 220459 h 2018440"/>
                <a:gd name="connsiteX64" fmla="*/ 243030 w 564789"/>
                <a:gd name="connsiteY64" fmla="*/ 274069 h 2018440"/>
                <a:gd name="connsiteX65" fmla="*/ 211641 w 564789"/>
                <a:gd name="connsiteY65" fmla="*/ 222283 h 2018440"/>
                <a:gd name="connsiteX66" fmla="*/ 215249 w 564789"/>
                <a:gd name="connsiteY66" fmla="*/ 220459 h 2018440"/>
                <a:gd name="connsiteX67" fmla="*/ 452395 w 564789"/>
                <a:gd name="connsiteY67" fmla="*/ 179976 h 2018440"/>
                <a:gd name="connsiteX68" fmla="*/ 440514 w 564789"/>
                <a:gd name="connsiteY68" fmla="*/ 202292 h 2018440"/>
                <a:gd name="connsiteX69" fmla="*/ 428993 w 564789"/>
                <a:gd name="connsiteY69" fmla="*/ 262401 h 2018440"/>
                <a:gd name="connsiteX70" fmla="*/ 429755 w 564789"/>
                <a:gd name="connsiteY70" fmla="*/ 269256 h 2018440"/>
                <a:gd name="connsiteX71" fmla="*/ 430073 w 564789"/>
                <a:gd name="connsiteY71" fmla="*/ 272120 h 2018440"/>
                <a:gd name="connsiteX72" fmla="*/ 430073 w 564789"/>
                <a:gd name="connsiteY72" fmla="*/ 332229 h 2018440"/>
                <a:gd name="connsiteX73" fmla="*/ 425753 w 564789"/>
                <a:gd name="connsiteY73" fmla="*/ 352745 h 2018440"/>
                <a:gd name="connsiteX74" fmla="*/ 464635 w 564789"/>
                <a:gd name="connsiteY74" fmla="*/ 374701 h 2018440"/>
                <a:gd name="connsiteX75" fmla="*/ 475436 w 564789"/>
                <a:gd name="connsiteY75" fmla="*/ 336548 h 2018440"/>
                <a:gd name="connsiteX76" fmla="*/ 502798 w 564789"/>
                <a:gd name="connsiteY76" fmla="*/ 261682 h 2018440"/>
                <a:gd name="connsiteX77" fmla="*/ 504598 w 564789"/>
                <a:gd name="connsiteY77" fmla="*/ 201572 h 2018440"/>
                <a:gd name="connsiteX78" fmla="*/ 499917 w 564789"/>
                <a:gd name="connsiteY78" fmla="*/ 198333 h 2018440"/>
                <a:gd name="connsiteX79" fmla="*/ 481556 w 564789"/>
                <a:gd name="connsiteY79" fmla="*/ 213090 h 2018440"/>
                <a:gd name="connsiteX80" fmla="*/ 459235 w 564789"/>
                <a:gd name="connsiteY80" fmla="*/ 215610 h 2018440"/>
                <a:gd name="connsiteX81" fmla="*/ 464995 w 564789"/>
                <a:gd name="connsiteY81" fmla="*/ 318191 h 2018440"/>
                <a:gd name="connsiteX82" fmla="*/ 459955 w 564789"/>
                <a:gd name="connsiteY82" fmla="*/ 316032 h 2018440"/>
                <a:gd name="connsiteX83" fmla="*/ 452395 w 564789"/>
                <a:gd name="connsiteY83" fmla="*/ 307393 h 2018440"/>
                <a:gd name="connsiteX84" fmla="*/ 452395 w 564789"/>
                <a:gd name="connsiteY84" fmla="*/ 210571 h 2018440"/>
                <a:gd name="connsiteX85" fmla="*/ 452395 w 564789"/>
                <a:gd name="connsiteY85" fmla="*/ 179976 h 2018440"/>
                <a:gd name="connsiteX86" fmla="*/ 370670 w 564789"/>
                <a:gd name="connsiteY86" fmla="*/ 91072 h 2018440"/>
                <a:gd name="connsiteX87" fmla="*/ 357349 w 564789"/>
                <a:gd name="connsiteY87" fmla="*/ 105470 h 2018440"/>
                <a:gd name="connsiteX88" fmla="*/ 345828 w 564789"/>
                <a:gd name="connsiteY88" fmla="*/ 142183 h 2018440"/>
                <a:gd name="connsiteX89" fmla="*/ 351949 w 564789"/>
                <a:gd name="connsiteY89" fmla="*/ 175657 h 2018440"/>
                <a:gd name="connsiteX90" fmla="*/ 349429 w 564789"/>
                <a:gd name="connsiteY90" fmla="*/ 190414 h 2018440"/>
                <a:gd name="connsiteX91" fmla="*/ 342588 w 564789"/>
                <a:gd name="connsiteY91" fmla="*/ 181776 h 2018440"/>
                <a:gd name="connsiteX92" fmla="*/ 333588 w 564789"/>
                <a:gd name="connsiteY92" fmla="*/ 139663 h 2018440"/>
                <a:gd name="connsiteX93" fmla="*/ 315227 w 564789"/>
                <a:gd name="connsiteY93" fmla="*/ 108349 h 2018440"/>
                <a:gd name="connsiteX94" fmla="*/ 301906 w 564789"/>
                <a:gd name="connsiteY94" fmla="*/ 165219 h 2018440"/>
                <a:gd name="connsiteX95" fmla="*/ 287865 w 564789"/>
                <a:gd name="connsiteY95" fmla="*/ 217409 h 2018440"/>
                <a:gd name="connsiteX96" fmla="*/ 324227 w 564789"/>
                <a:gd name="connsiteY96" fmla="*/ 222809 h 2018440"/>
                <a:gd name="connsiteX97" fmla="*/ 338628 w 564789"/>
                <a:gd name="connsiteY97" fmla="*/ 222449 h 2018440"/>
                <a:gd name="connsiteX98" fmla="*/ 363469 w 564789"/>
                <a:gd name="connsiteY98" fmla="*/ 212010 h 2018440"/>
                <a:gd name="connsiteX99" fmla="*/ 369590 w 564789"/>
                <a:gd name="connsiteY99" fmla="*/ 141463 h 2018440"/>
                <a:gd name="connsiteX100" fmla="*/ 374630 w 564789"/>
                <a:gd name="connsiteY100" fmla="*/ 116268 h 2018440"/>
                <a:gd name="connsiteX101" fmla="*/ 374630 w 564789"/>
                <a:gd name="connsiteY101" fmla="*/ 93232 h 2018440"/>
                <a:gd name="connsiteX102" fmla="*/ 370670 w 564789"/>
                <a:gd name="connsiteY102" fmla="*/ 91072 h 2018440"/>
                <a:gd name="connsiteX103" fmla="*/ 265184 w 564789"/>
                <a:gd name="connsiteY103" fmla="*/ 45000 h 2018440"/>
                <a:gd name="connsiteX104" fmla="*/ 220541 w 564789"/>
                <a:gd name="connsiteY104" fmla="*/ 47880 h 2018440"/>
                <a:gd name="connsiteX105" fmla="*/ 217301 w 564789"/>
                <a:gd name="connsiteY105" fmla="*/ 54359 h 2018440"/>
                <a:gd name="connsiteX106" fmla="*/ 207580 w 564789"/>
                <a:gd name="connsiteY106" fmla="*/ 101870 h 2018440"/>
                <a:gd name="connsiteX107" fmla="*/ 209740 w 564789"/>
                <a:gd name="connsiteY107" fmla="*/ 113028 h 2018440"/>
                <a:gd name="connsiteX108" fmla="*/ 229542 w 564789"/>
                <a:gd name="connsiteY108" fmla="*/ 158380 h 2018440"/>
                <a:gd name="connsiteX109" fmla="*/ 233142 w 564789"/>
                <a:gd name="connsiteY109" fmla="*/ 170978 h 2018440"/>
                <a:gd name="connsiteX110" fmla="*/ 198219 w 564789"/>
                <a:gd name="connsiteY110" fmla="*/ 144702 h 2018440"/>
                <a:gd name="connsiteX111" fmla="*/ 171938 w 564789"/>
                <a:gd name="connsiteY111" fmla="*/ 66597 h 2018440"/>
                <a:gd name="connsiteX112" fmla="*/ 166178 w 564789"/>
                <a:gd name="connsiteY112" fmla="*/ 53999 h 2018440"/>
                <a:gd name="connsiteX113" fmla="*/ 164377 w 564789"/>
                <a:gd name="connsiteY113" fmla="*/ 68396 h 2018440"/>
                <a:gd name="connsiteX114" fmla="*/ 174458 w 564789"/>
                <a:gd name="connsiteY114" fmla="*/ 152621 h 2018440"/>
                <a:gd name="connsiteX115" fmla="*/ 184539 w 564789"/>
                <a:gd name="connsiteY115" fmla="*/ 190054 h 2018440"/>
                <a:gd name="connsiteX116" fmla="*/ 186339 w 564789"/>
                <a:gd name="connsiteY116" fmla="*/ 266721 h 2018440"/>
                <a:gd name="connsiteX117" fmla="*/ 176618 w 564789"/>
                <a:gd name="connsiteY117" fmla="*/ 281118 h 2018440"/>
                <a:gd name="connsiteX118" fmla="*/ 159337 w 564789"/>
                <a:gd name="connsiteY118" fmla="*/ 206971 h 2018440"/>
                <a:gd name="connsiteX119" fmla="*/ 135936 w 564789"/>
                <a:gd name="connsiteY119" fmla="*/ 236486 h 2018440"/>
                <a:gd name="connsiteX120" fmla="*/ 128375 w 564789"/>
                <a:gd name="connsiteY120" fmla="*/ 304874 h 2018440"/>
                <a:gd name="connsiteX121" fmla="*/ 123695 w 564789"/>
                <a:gd name="connsiteY121" fmla="*/ 325750 h 2018440"/>
                <a:gd name="connsiteX122" fmla="*/ 113614 w 564789"/>
                <a:gd name="connsiteY122" fmla="*/ 332589 h 2018440"/>
                <a:gd name="connsiteX123" fmla="*/ 104614 w 564789"/>
                <a:gd name="connsiteY123" fmla="*/ 323950 h 2018440"/>
                <a:gd name="connsiteX124" fmla="*/ 95973 w 564789"/>
                <a:gd name="connsiteY124" fmla="*/ 291556 h 2018440"/>
                <a:gd name="connsiteX125" fmla="*/ 75092 w 564789"/>
                <a:gd name="connsiteY125" fmla="*/ 254123 h 2018440"/>
                <a:gd name="connsiteX126" fmla="*/ 29730 w 564789"/>
                <a:gd name="connsiteY126" fmla="*/ 251963 h 2018440"/>
                <a:gd name="connsiteX127" fmla="*/ 33690 w 564789"/>
                <a:gd name="connsiteY127" fmla="*/ 271040 h 2018440"/>
                <a:gd name="connsiteX128" fmla="*/ 54211 w 564789"/>
                <a:gd name="connsiteY128" fmla="*/ 315312 h 2018440"/>
                <a:gd name="connsiteX129" fmla="*/ 89493 w 564789"/>
                <a:gd name="connsiteY129" fmla="*/ 369662 h 2018440"/>
                <a:gd name="connsiteX130" fmla="*/ 90933 w 564789"/>
                <a:gd name="connsiteY130" fmla="*/ 415734 h 2018440"/>
                <a:gd name="connsiteX131" fmla="*/ 58891 w 564789"/>
                <a:gd name="connsiteY131" fmla="*/ 362823 h 2018440"/>
                <a:gd name="connsiteX132" fmla="*/ 29010 w 564789"/>
                <a:gd name="connsiteY132" fmla="*/ 358504 h 2018440"/>
                <a:gd name="connsiteX133" fmla="*/ 40530 w 564789"/>
                <a:gd name="connsiteY133" fmla="*/ 444889 h 2018440"/>
                <a:gd name="connsiteX134" fmla="*/ 48451 w 564789"/>
                <a:gd name="connsiteY134" fmla="*/ 458566 h 2018440"/>
                <a:gd name="connsiteX135" fmla="*/ 85533 w 564789"/>
                <a:gd name="connsiteY135" fmla="*/ 511836 h 2018440"/>
                <a:gd name="connsiteX136" fmla="*/ 89853 w 564789"/>
                <a:gd name="connsiteY136" fmla="*/ 514716 h 2018440"/>
                <a:gd name="connsiteX137" fmla="*/ 105334 w 564789"/>
                <a:gd name="connsiteY137" fmla="*/ 513276 h 2018440"/>
                <a:gd name="connsiteX138" fmla="*/ 105694 w 564789"/>
                <a:gd name="connsiteY138" fmla="*/ 488081 h 2018440"/>
                <a:gd name="connsiteX139" fmla="*/ 109294 w 564789"/>
                <a:gd name="connsiteY139" fmla="*/ 429411 h 2018440"/>
                <a:gd name="connsiteX140" fmla="*/ 143496 w 564789"/>
                <a:gd name="connsiteY140" fmla="*/ 378301 h 2018440"/>
                <a:gd name="connsiteX141" fmla="*/ 142416 w 564789"/>
                <a:gd name="connsiteY141" fmla="*/ 365703 h 2018440"/>
                <a:gd name="connsiteX142" fmla="*/ 158977 w 564789"/>
                <a:gd name="connsiteY142" fmla="*/ 301274 h 2018440"/>
                <a:gd name="connsiteX143" fmla="*/ 184179 w 564789"/>
                <a:gd name="connsiteY143" fmla="*/ 288677 h 2018440"/>
                <a:gd name="connsiteX144" fmla="*/ 206500 w 564789"/>
                <a:gd name="connsiteY144" fmla="*/ 310993 h 2018440"/>
                <a:gd name="connsiteX145" fmla="*/ 213341 w 564789"/>
                <a:gd name="connsiteY145" fmla="*/ 339787 h 2018440"/>
                <a:gd name="connsiteX146" fmla="*/ 237102 w 564789"/>
                <a:gd name="connsiteY146" fmla="*/ 328270 h 2018440"/>
                <a:gd name="connsiteX147" fmla="*/ 266624 w 564789"/>
                <a:gd name="connsiteY147" fmla="*/ 309913 h 2018440"/>
                <a:gd name="connsiteX148" fmla="*/ 290385 w 564789"/>
                <a:gd name="connsiteY148" fmla="*/ 306314 h 2018440"/>
                <a:gd name="connsiteX149" fmla="*/ 273824 w 564789"/>
                <a:gd name="connsiteY149" fmla="*/ 239725 h 2018440"/>
                <a:gd name="connsiteX150" fmla="*/ 264104 w 564789"/>
                <a:gd name="connsiteY150" fmla="*/ 176377 h 2018440"/>
                <a:gd name="connsiteX151" fmla="*/ 263744 w 564789"/>
                <a:gd name="connsiteY151" fmla="*/ 165579 h 2018440"/>
                <a:gd name="connsiteX152" fmla="*/ 258343 w 564789"/>
                <a:gd name="connsiteY152" fmla="*/ 140023 h 2018440"/>
                <a:gd name="connsiteX153" fmla="*/ 265904 w 564789"/>
                <a:gd name="connsiteY153" fmla="*/ 67316 h 2018440"/>
                <a:gd name="connsiteX154" fmla="*/ 265184 w 564789"/>
                <a:gd name="connsiteY154" fmla="*/ 45000 h 2018440"/>
                <a:gd name="connsiteX155" fmla="*/ 210460 w 564789"/>
                <a:gd name="connsiteY155" fmla="*/ 728 h 2018440"/>
                <a:gd name="connsiteX156" fmla="*/ 231342 w 564789"/>
                <a:gd name="connsiteY156" fmla="*/ 9007 h 2018440"/>
                <a:gd name="connsiteX157" fmla="*/ 239262 w 564789"/>
                <a:gd name="connsiteY157" fmla="*/ 21245 h 2018440"/>
                <a:gd name="connsiteX158" fmla="*/ 246823 w 564789"/>
                <a:gd name="connsiteY158" fmla="*/ 19445 h 2018440"/>
                <a:gd name="connsiteX159" fmla="*/ 292545 w 564789"/>
                <a:gd name="connsiteY159" fmla="*/ 44281 h 2018440"/>
                <a:gd name="connsiteX160" fmla="*/ 293625 w 564789"/>
                <a:gd name="connsiteY160" fmla="*/ 65877 h 2018440"/>
                <a:gd name="connsiteX161" fmla="*/ 296146 w 564789"/>
                <a:gd name="connsiteY161" fmla="*/ 86033 h 2018440"/>
                <a:gd name="connsiteX162" fmla="*/ 338988 w 564789"/>
                <a:gd name="connsiteY162" fmla="*/ 91792 h 2018440"/>
                <a:gd name="connsiteX163" fmla="*/ 355909 w 564789"/>
                <a:gd name="connsiteY163" fmla="*/ 73075 h 2018440"/>
                <a:gd name="connsiteX164" fmla="*/ 385431 w 564789"/>
                <a:gd name="connsiteY164" fmla="*/ 61558 h 2018440"/>
                <a:gd name="connsiteX165" fmla="*/ 405232 w 564789"/>
                <a:gd name="connsiteY165" fmla="*/ 86753 h 2018440"/>
                <a:gd name="connsiteX166" fmla="*/ 402712 w 564789"/>
                <a:gd name="connsiteY166" fmla="*/ 145062 h 2018440"/>
                <a:gd name="connsiteX167" fmla="*/ 387231 w 564789"/>
                <a:gd name="connsiteY167" fmla="*/ 206611 h 2018440"/>
                <a:gd name="connsiteX168" fmla="*/ 379670 w 564789"/>
                <a:gd name="connsiteY168" fmla="*/ 227488 h 2018440"/>
                <a:gd name="connsiteX169" fmla="*/ 387231 w 564789"/>
                <a:gd name="connsiteY169" fmla="*/ 258082 h 2018440"/>
                <a:gd name="connsiteX170" fmla="*/ 407032 w 564789"/>
                <a:gd name="connsiteY170" fmla="*/ 257002 h 2018440"/>
                <a:gd name="connsiteX171" fmla="*/ 409192 w 564789"/>
                <a:gd name="connsiteY171" fmla="*/ 243325 h 2018440"/>
                <a:gd name="connsiteX172" fmla="*/ 420353 w 564789"/>
                <a:gd name="connsiteY172" fmla="*/ 187175 h 2018440"/>
                <a:gd name="connsiteX173" fmla="*/ 434394 w 564789"/>
                <a:gd name="connsiteY173" fmla="*/ 163779 h 2018440"/>
                <a:gd name="connsiteX174" fmla="*/ 473996 w 564789"/>
                <a:gd name="connsiteY174" fmla="*/ 166299 h 2018440"/>
                <a:gd name="connsiteX175" fmla="*/ 480116 w 564789"/>
                <a:gd name="connsiteY175" fmla="*/ 177817 h 2018440"/>
                <a:gd name="connsiteX176" fmla="*/ 493797 w 564789"/>
                <a:gd name="connsiteY176" fmla="*/ 170978 h 2018440"/>
                <a:gd name="connsiteX177" fmla="*/ 518278 w 564789"/>
                <a:gd name="connsiteY177" fmla="*/ 179976 h 2018440"/>
                <a:gd name="connsiteX178" fmla="*/ 535559 w 564789"/>
                <a:gd name="connsiteY178" fmla="*/ 215250 h 2018440"/>
                <a:gd name="connsiteX179" fmla="*/ 542400 w 564789"/>
                <a:gd name="connsiteY179" fmla="*/ 255203 h 2018440"/>
                <a:gd name="connsiteX180" fmla="*/ 522599 w 564789"/>
                <a:gd name="connsiteY180" fmla="*/ 335468 h 2018440"/>
                <a:gd name="connsiteX181" fmla="*/ 499197 w 564789"/>
                <a:gd name="connsiteY181" fmla="*/ 422213 h 2018440"/>
                <a:gd name="connsiteX182" fmla="*/ 518638 w 564789"/>
                <a:gd name="connsiteY182" fmla="*/ 415734 h 2018440"/>
                <a:gd name="connsiteX183" fmla="*/ 548160 w 564789"/>
                <a:gd name="connsiteY183" fmla="*/ 436970 h 2018440"/>
                <a:gd name="connsiteX184" fmla="*/ 543120 w 564789"/>
                <a:gd name="connsiteY184" fmla="*/ 466125 h 2018440"/>
                <a:gd name="connsiteX185" fmla="*/ 539880 w 564789"/>
                <a:gd name="connsiteY185" fmla="*/ 483762 h 2018440"/>
                <a:gd name="connsiteX186" fmla="*/ 552480 w 564789"/>
                <a:gd name="connsiteY186" fmla="*/ 490240 h 2018440"/>
                <a:gd name="connsiteX187" fmla="*/ 563641 w 564789"/>
                <a:gd name="connsiteY187" fmla="*/ 507157 h 2018440"/>
                <a:gd name="connsiteX188" fmla="*/ 556081 w 564789"/>
                <a:gd name="connsiteY188" fmla="*/ 551429 h 2018440"/>
                <a:gd name="connsiteX189" fmla="*/ 527999 w 564789"/>
                <a:gd name="connsiteY189" fmla="*/ 606139 h 2018440"/>
                <a:gd name="connsiteX190" fmla="*/ 528719 w 564789"/>
                <a:gd name="connsiteY190" fmla="*/ 629175 h 2018440"/>
                <a:gd name="connsiteX191" fmla="*/ 530519 w 564789"/>
                <a:gd name="connsiteY191" fmla="*/ 659410 h 2018440"/>
                <a:gd name="connsiteX192" fmla="*/ 511078 w 564789"/>
                <a:gd name="connsiteY192" fmla="*/ 704402 h 2018440"/>
                <a:gd name="connsiteX193" fmla="*/ 503158 w 564789"/>
                <a:gd name="connsiteY193" fmla="*/ 718439 h 2018440"/>
                <a:gd name="connsiteX194" fmla="*/ 483716 w 564789"/>
                <a:gd name="connsiteY194" fmla="*/ 781428 h 2018440"/>
                <a:gd name="connsiteX195" fmla="*/ 470036 w 564789"/>
                <a:gd name="connsiteY195" fmla="*/ 885089 h 2018440"/>
                <a:gd name="connsiteX196" fmla="*/ 444474 w 564789"/>
                <a:gd name="connsiteY196" fmla="*/ 1115088 h 2018440"/>
                <a:gd name="connsiteX197" fmla="*/ 428273 w 564789"/>
                <a:gd name="connsiteY197" fmla="*/ 1236746 h 2018440"/>
                <a:gd name="connsiteX198" fmla="*/ 417473 w 564789"/>
                <a:gd name="connsiteY198" fmla="*/ 1302254 h 2018440"/>
                <a:gd name="connsiteX199" fmla="*/ 367985 w 564789"/>
                <a:gd name="connsiteY199" fmla="*/ 1327648 h 2018440"/>
                <a:gd name="connsiteX200" fmla="*/ 367430 w 564789"/>
                <a:gd name="connsiteY200" fmla="*/ 1326729 h 2018440"/>
                <a:gd name="connsiteX201" fmla="*/ 382911 w 564789"/>
                <a:gd name="connsiteY201" fmla="*/ 1303334 h 2018440"/>
                <a:gd name="connsiteX202" fmla="*/ 415672 w 564789"/>
                <a:gd name="connsiteY202" fmla="*/ 1099970 h 2018440"/>
                <a:gd name="connsiteX203" fmla="*/ 456715 w 564789"/>
                <a:gd name="connsiteY203" fmla="*/ 864573 h 2018440"/>
                <a:gd name="connsiteX204" fmla="*/ 465715 w 564789"/>
                <a:gd name="connsiteY204" fmla="*/ 819221 h 2018440"/>
                <a:gd name="connsiteX205" fmla="*/ 443394 w 564789"/>
                <a:gd name="connsiteY205" fmla="*/ 854135 h 2018440"/>
                <a:gd name="connsiteX206" fmla="*/ 432593 w 564789"/>
                <a:gd name="connsiteY206" fmla="*/ 906685 h 2018440"/>
                <a:gd name="connsiteX207" fmla="*/ 377510 w 564789"/>
                <a:gd name="connsiteY207" fmla="*/ 1151801 h 2018440"/>
                <a:gd name="connsiteX208" fmla="*/ 342588 w 564789"/>
                <a:gd name="connsiteY208" fmla="*/ 1324210 h 2018440"/>
                <a:gd name="connsiteX209" fmla="*/ 336108 w 564789"/>
                <a:gd name="connsiteY209" fmla="*/ 1344006 h 2018440"/>
                <a:gd name="connsiteX210" fmla="*/ 329627 w 564789"/>
                <a:gd name="connsiteY210" fmla="*/ 1342567 h 2018440"/>
                <a:gd name="connsiteX211" fmla="*/ 332508 w 564789"/>
                <a:gd name="connsiteY211" fmla="*/ 1293615 h 2018440"/>
                <a:gd name="connsiteX212" fmla="*/ 390831 w 564789"/>
                <a:gd name="connsiteY212" fmla="*/ 962475 h 2018440"/>
                <a:gd name="connsiteX213" fmla="*/ 415312 w 564789"/>
                <a:gd name="connsiteY213" fmla="*/ 848376 h 2018440"/>
                <a:gd name="connsiteX214" fmla="*/ 435114 w 564789"/>
                <a:gd name="connsiteY214" fmla="*/ 806983 h 2018440"/>
                <a:gd name="connsiteX215" fmla="*/ 446994 w 564789"/>
                <a:gd name="connsiteY215" fmla="*/ 782508 h 2018440"/>
                <a:gd name="connsiteX216" fmla="*/ 457795 w 564789"/>
                <a:gd name="connsiteY216" fmla="*/ 747954 h 2018440"/>
                <a:gd name="connsiteX217" fmla="*/ 499197 w 564789"/>
                <a:gd name="connsiteY217" fmla="*/ 664809 h 2018440"/>
                <a:gd name="connsiteX218" fmla="*/ 501357 w 564789"/>
                <a:gd name="connsiteY218" fmla="*/ 650771 h 2018440"/>
                <a:gd name="connsiteX219" fmla="*/ 496677 w 564789"/>
                <a:gd name="connsiteY219" fmla="*/ 648612 h 2018440"/>
                <a:gd name="connsiteX220" fmla="*/ 439794 w 564789"/>
                <a:gd name="connsiteY220" fmla="*/ 717359 h 2018440"/>
                <a:gd name="connsiteX221" fmla="*/ 452755 w 564789"/>
                <a:gd name="connsiteY221" fmla="*/ 678846 h 2018440"/>
                <a:gd name="connsiteX222" fmla="*/ 502437 w 564789"/>
                <a:gd name="connsiteY222" fmla="*/ 596061 h 2018440"/>
                <a:gd name="connsiteX223" fmla="*/ 536279 w 564789"/>
                <a:gd name="connsiteY223" fmla="*/ 523714 h 2018440"/>
                <a:gd name="connsiteX224" fmla="*/ 502437 w 564789"/>
                <a:gd name="connsiteY224" fmla="*/ 523714 h 2018440"/>
                <a:gd name="connsiteX225" fmla="*/ 448074 w 564789"/>
                <a:gd name="connsiteY225" fmla="*/ 608659 h 2018440"/>
                <a:gd name="connsiteX226" fmla="*/ 518278 w 564789"/>
                <a:gd name="connsiteY226" fmla="*/ 443809 h 2018440"/>
                <a:gd name="connsiteX227" fmla="*/ 501357 w 564789"/>
                <a:gd name="connsiteY227" fmla="*/ 456047 h 2018440"/>
                <a:gd name="connsiteX228" fmla="*/ 488037 w 564789"/>
                <a:gd name="connsiteY228" fmla="*/ 467205 h 2018440"/>
                <a:gd name="connsiteX229" fmla="*/ 456355 w 564789"/>
                <a:gd name="connsiteY229" fmla="*/ 484841 h 2018440"/>
                <a:gd name="connsiteX230" fmla="*/ 461035 w 564789"/>
                <a:gd name="connsiteY230" fmla="*/ 445248 h 2018440"/>
                <a:gd name="connsiteX231" fmla="*/ 466075 w 564789"/>
                <a:gd name="connsiteY231" fmla="*/ 413214 h 2018440"/>
                <a:gd name="connsiteX232" fmla="*/ 435114 w 564789"/>
                <a:gd name="connsiteY232" fmla="*/ 385499 h 2018440"/>
                <a:gd name="connsiteX233" fmla="*/ 410272 w 564789"/>
                <a:gd name="connsiteY233" fmla="*/ 430851 h 2018440"/>
                <a:gd name="connsiteX234" fmla="*/ 418913 w 564789"/>
                <a:gd name="connsiteY234" fmla="*/ 520115 h 2018440"/>
                <a:gd name="connsiteX235" fmla="*/ 427553 w 564789"/>
                <a:gd name="connsiteY235" fmla="*/ 590302 h 2018440"/>
                <a:gd name="connsiteX236" fmla="*/ 406672 w 564789"/>
                <a:gd name="connsiteY236" fmla="*/ 550350 h 2018440"/>
                <a:gd name="connsiteX237" fmla="*/ 403072 w 564789"/>
                <a:gd name="connsiteY237" fmla="*/ 535952 h 2018440"/>
                <a:gd name="connsiteX238" fmla="*/ 379310 w 564789"/>
                <a:gd name="connsiteY238" fmla="*/ 505718 h 2018440"/>
                <a:gd name="connsiteX239" fmla="*/ 391191 w 564789"/>
                <a:gd name="connsiteY239" fmla="*/ 614418 h 2018440"/>
                <a:gd name="connsiteX240" fmla="*/ 400192 w 564789"/>
                <a:gd name="connsiteY240" fmla="*/ 650771 h 2018440"/>
                <a:gd name="connsiteX241" fmla="*/ 407032 w 564789"/>
                <a:gd name="connsiteY241" fmla="*/ 705841 h 2018440"/>
                <a:gd name="connsiteX242" fmla="*/ 407032 w 564789"/>
                <a:gd name="connsiteY242" fmla="*/ 718079 h 2018440"/>
                <a:gd name="connsiteX243" fmla="*/ 382551 w 564789"/>
                <a:gd name="connsiteY243" fmla="*/ 688565 h 2018440"/>
                <a:gd name="connsiteX244" fmla="*/ 376070 w 564789"/>
                <a:gd name="connsiteY244" fmla="*/ 641773 h 2018440"/>
                <a:gd name="connsiteX245" fmla="*/ 357349 w 564789"/>
                <a:gd name="connsiteY245" fmla="*/ 629175 h 2018440"/>
                <a:gd name="connsiteX246" fmla="*/ 358429 w 564789"/>
                <a:gd name="connsiteY246" fmla="*/ 659410 h 2018440"/>
                <a:gd name="connsiteX247" fmla="*/ 374270 w 564789"/>
                <a:gd name="connsiteY247" fmla="*/ 717359 h 2018440"/>
                <a:gd name="connsiteX248" fmla="*/ 383991 w 564789"/>
                <a:gd name="connsiteY248" fmla="*/ 754433 h 2018440"/>
                <a:gd name="connsiteX249" fmla="*/ 366350 w 564789"/>
                <a:gd name="connsiteY249" fmla="*/ 765231 h 2018440"/>
                <a:gd name="connsiteX250" fmla="*/ 336828 w 564789"/>
                <a:gd name="connsiteY250" fmla="*/ 702602 h 2018440"/>
                <a:gd name="connsiteX251" fmla="*/ 322483 w 564789"/>
                <a:gd name="connsiteY251" fmla="*/ 692286 h 2018440"/>
                <a:gd name="connsiteX252" fmla="*/ 316307 w 564789"/>
                <a:gd name="connsiteY252" fmla="*/ 687845 h 2018440"/>
                <a:gd name="connsiteX253" fmla="*/ 313427 w 564789"/>
                <a:gd name="connsiteY253" fmla="*/ 691804 h 2018440"/>
                <a:gd name="connsiteX254" fmla="*/ 316433 w 564789"/>
                <a:gd name="connsiteY254" fmla="*/ 716140 h 2018440"/>
                <a:gd name="connsiteX255" fmla="*/ 318602 w 564789"/>
                <a:gd name="connsiteY255" fmla="*/ 733691 h 2018440"/>
                <a:gd name="connsiteX256" fmla="*/ 336468 w 564789"/>
                <a:gd name="connsiteY256" fmla="*/ 772069 h 2018440"/>
                <a:gd name="connsiteX257" fmla="*/ 346548 w 564789"/>
                <a:gd name="connsiteY257" fmla="*/ 771710 h 2018440"/>
                <a:gd name="connsiteX258" fmla="*/ 343668 w 564789"/>
                <a:gd name="connsiteY258" fmla="*/ 831819 h 2018440"/>
                <a:gd name="connsiteX259" fmla="*/ 323147 w 564789"/>
                <a:gd name="connsiteY259" fmla="*/ 982631 h 2018440"/>
                <a:gd name="connsiteX260" fmla="*/ 281745 w 564789"/>
                <a:gd name="connsiteY260" fmla="*/ 1250423 h 2018440"/>
                <a:gd name="connsiteX261" fmla="*/ 256543 w 564789"/>
                <a:gd name="connsiteY261" fmla="*/ 1335728 h 2018440"/>
                <a:gd name="connsiteX262" fmla="*/ 251863 w 564789"/>
                <a:gd name="connsiteY262" fmla="*/ 1318811 h 2018440"/>
                <a:gd name="connsiteX263" fmla="*/ 253303 w 564789"/>
                <a:gd name="connsiteY263" fmla="*/ 1227747 h 2018440"/>
                <a:gd name="connsiteX264" fmla="*/ 291105 w 564789"/>
                <a:gd name="connsiteY264" fmla="*/ 1003148 h 2018440"/>
                <a:gd name="connsiteX265" fmla="*/ 324227 w 564789"/>
                <a:gd name="connsiteY265" fmla="*/ 820301 h 2018440"/>
                <a:gd name="connsiteX266" fmla="*/ 319907 w 564789"/>
                <a:gd name="connsiteY266" fmla="*/ 786467 h 2018440"/>
                <a:gd name="connsiteX267" fmla="*/ 305948 w 564789"/>
                <a:gd name="connsiteY267" fmla="*/ 757491 h 2018440"/>
                <a:gd name="connsiteX268" fmla="*/ 299836 w 564789"/>
                <a:gd name="connsiteY268" fmla="*/ 744804 h 2018440"/>
                <a:gd name="connsiteX269" fmla="*/ 290025 w 564789"/>
                <a:gd name="connsiteY269" fmla="*/ 699363 h 2018440"/>
                <a:gd name="connsiteX270" fmla="*/ 298396 w 564789"/>
                <a:gd name="connsiteY270" fmla="*/ 670523 h 2018440"/>
                <a:gd name="connsiteX271" fmla="*/ 328809 w 564789"/>
                <a:gd name="connsiteY271" fmla="*/ 667339 h 2018440"/>
                <a:gd name="connsiteX272" fmla="*/ 328907 w 564789"/>
                <a:gd name="connsiteY272" fmla="*/ 667328 h 2018440"/>
                <a:gd name="connsiteX273" fmla="*/ 335028 w 564789"/>
                <a:gd name="connsiteY273" fmla="*/ 664449 h 2018440"/>
                <a:gd name="connsiteX274" fmla="*/ 333580 w 564789"/>
                <a:gd name="connsiteY274" fmla="*/ 648524 h 2018440"/>
                <a:gd name="connsiteX275" fmla="*/ 331068 w 564789"/>
                <a:gd name="connsiteY275" fmla="*/ 620897 h 2018440"/>
                <a:gd name="connsiteX276" fmla="*/ 347989 w 564789"/>
                <a:gd name="connsiteY276" fmla="*/ 590302 h 2018440"/>
                <a:gd name="connsiteX277" fmla="*/ 348437 w 564789"/>
                <a:gd name="connsiteY277" fmla="*/ 589936 h 2018440"/>
                <a:gd name="connsiteX278" fmla="*/ 351949 w 564789"/>
                <a:gd name="connsiteY278" fmla="*/ 587063 h 2018440"/>
                <a:gd name="connsiteX279" fmla="*/ 351949 w 564789"/>
                <a:gd name="connsiteY279" fmla="*/ 576086 h 2018440"/>
                <a:gd name="connsiteX280" fmla="*/ 351949 w 564789"/>
                <a:gd name="connsiteY280" fmla="*/ 520115 h 2018440"/>
                <a:gd name="connsiteX281" fmla="*/ 313787 w 564789"/>
                <a:gd name="connsiteY281" fmla="*/ 582024 h 2018440"/>
                <a:gd name="connsiteX282" fmla="*/ 356989 w 564789"/>
                <a:gd name="connsiteY282" fmla="*/ 466125 h 2018440"/>
                <a:gd name="connsiteX283" fmla="*/ 380750 w 564789"/>
                <a:gd name="connsiteY283" fmla="*/ 454607 h 2018440"/>
                <a:gd name="connsiteX284" fmla="*/ 404872 w 564789"/>
                <a:gd name="connsiteY284" fmla="*/ 307393 h 2018440"/>
                <a:gd name="connsiteX285" fmla="*/ 405952 w 564789"/>
                <a:gd name="connsiteY285" fmla="*/ 295875 h 2018440"/>
                <a:gd name="connsiteX286" fmla="*/ 390831 w 564789"/>
                <a:gd name="connsiteY286" fmla="*/ 288317 h 2018440"/>
                <a:gd name="connsiteX287" fmla="*/ 373910 w 564789"/>
                <a:gd name="connsiteY287" fmla="*/ 312072 h 2018440"/>
                <a:gd name="connsiteX288" fmla="*/ 354829 w 564789"/>
                <a:gd name="connsiteY288" fmla="*/ 366063 h 2018440"/>
                <a:gd name="connsiteX289" fmla="*/ 340788 w 564789"/>
                <a:gd name="connsiteY289" fmla="*/ 390898 h 2018440"/>
                <a:gd name="connsiteX290" fmla="*/ 336828 w 564789"/>
                <a:gd name="connsiteY290" fmla="*/ 389459 h 2018440"/>
                <a:gd name="connsiteX291" fmla="*/ 337188 w 564789"/>
                <a:gd name="connsiteY291" fmla="*/ 368222 h 2018440"/>
                <a:gd name="connsiteX292" fmla="*/ 351949 w 564789"/>
                <a:gd name="connsiteY292" fmla="*/ 309193 h 2018440"/>
                <a:gd name="connsiteX293" fmla="*/ 357709 w 564789"/>
                <a:gd name="connsiteY293" fmla="*/ 245125 h 2018440"/>
                <a:gd name="connsiteX294" fmla="*/ 348349 w 564789"/>
                <a:gd name="connsiteY294" fmla="*/ 251603 h 2018440"/>
                <a:gd name="connsiteX295" fmla="*/ 318107 w 564789"/>
                <a:gd name="connsiteY295" fmla="*/ 248724 h 2018440"/>
                <a:gd name="connsiteX296" fmla="*/ 304426 w 564789"/>
                <a:gd name="connsiteY296" fmla="*/ 242965 h 2018440"/>
                <a:gd name="connsiteX297" fmla="*/ 319547 w 564789"/>
                <a:gd name="connsiteY297" fmla="*/ 297315 h 2018440"/>
                <a:gd name="connsiteX298" fmla="*/ 324947 w 564789"/>
                <a:gd name="connsiteY298" fmla="*/ 351665 h 2018440"/>
                <a:gd name="connsiteX299" fmla="*/ 314867 w 564789"/>
                <a:gd name="connsiteY299" fmla="*/ 336548 h 2018440"/>
                <a:gd name="connsiteX300" fmla="*/ 293265 w 564789"/>
                <a:gd name="connsiteY300" fmla="*/ 328630 h 2018440"/>
                <a:gd name="connsiteX301" fmla="*/ 278865 w 564789"/>
                <a:gd name="connsiteY301" fmla="*/ 324310 h 2018440"/>
                <a:gd name="connsiteX302" fmla="*/ 253303 w 564789"/>
                <a:gd name="connsiteY302" fmla="*/ 363183 h 2018440"/>
                <a:gd name="connsiteX303" fmla="*/ 262664 w 564789"/>
                <a:gd name="connsiteY303" fmla="*/ 409255 h 2018440"/>
                <a:gd name="connsiteX304" fmla="*/ 264824 w 564789"/>
                <a:gd name="connsiteY304" fmla="*/ 429051 h 2018440"/>
                <a:gd name="connsiteX305" fmla="*/ 264104 w 564789"/>
                <a:gd name="connsiteY305" fmla="*/ 506797 h 2018440"/>
                <a:gd name="connsiteX306" fmla="*/ 273824 w 564789"/>
                <a:gd name="connsiteY306" fmla="*/ 545310 h 2018440"/>
                <a:gd name="connsiteX307" fmla="*/ 301186 w 564789"/>
                <a:gd name="connsiteY307" fmla="*/ 583823 h 2018440"/>
                <a:gd name="connsiteX308" fmla="*/ 302626 w 564789"/>
                <a:gd name="connsiteY308" fmla="*/ 597501 h 2018440"/>
                <a:gd name="connsiteX309" fmla="*/ 292905 w 564789"/>
                <a:gd name="connsiteY309" fmla="*/ 594262 h 2018440"/>
                <a:gd name="connsiteX310" fmla="*/ 252583 w 564789"/>
                <a:gd name="connsiteY310" fmla="*/ 547110 h 2018440"/>
                <a:gd name="connsiteX311" fmla="*/ 248983 w 564789"/>
                <a:gd name="connsiteY311" fmla="*/ 557908 h 2018440"/>
                <a:gd name="connsiteX312" fmla="*/ 263744 w 564789"/>
                <a:gd name="connsiteY312" fmla="*/ 579864 h 2018440"/>
                <a:gd name="connsiteX313" fmla="*/ 270224 w 564789"/>
                <a:gd name="connsiteY313" fmla="*/ 661929 h 2018440"/>
                <a:gd name="connsiteX314" fmla="*/ 271304 w 564789"/>
                <a:gd name="connsiteY314" fmla="*/ 688565 h 2018440"/>
                <a:gd name="connsiteX315" fmla="*/ 274904 w 564789"/>
                <a:gd name="connsiteY315" fmla="*/ 757672 h 2018440"/>
                <a:gd name="connsiteX316" fmla="*/ 251503 w 564789"/>
                <a:gd name="connsiteY316" fmla="*/ 806983 h 2018440"/>
                <a:gd name="connsiteX317" fmla="*/ 245023 w 564789"/>
                <a:gd name="connsiteY317" fmla="*/ 831819 h 2018440"/>
                <a:gd name="connsiteX318" fmla="*/ 252223 w 564789"/>
                <a:gd name="connsiteY318" fmla="*/ 913884 h 2018440"/>
                <a:gd name="connsiteX319" fmla="*/ 249690 w 564789"/>
                <a:gd name="connsiteY319" fmla="*/ 979342 h 2018440"/>
                <a:gd name="connsiteX320" fmla="*/ 245023 w 564789"/>
                <a:gd name="connsiteY320" fmla="*/ 1099970 h 2018440"/>
                <a:gd name="connsiteX321" fmla="*/ 238542 w 564789"/>
                <a:gd name="connsiteY321" fmla="*/ 1194633 h 2018440"/>
                <a:gd name="connsiteX322" fmla="*/ 231702 w 564789"/>
                <a:gd name="connsiteY322" fmla="*/ 1223068 h 2018440"/>
                <a:gd name="connsiteX323" fmla="*/ 227742 w 564789"/>
                <a:gd name="connsiteY323" fmla="*/ 1223068 h 2018440"/>
                <a:gd name="connsiteX324" fmla="*/ 223421 w 564789"/>
                <a:gd name="connsiteY324" fmla="*/ 1200752 h 2018440"/>
                <a:gd name="connsiteX325" fmla="*/ 220309 w 564789"/>
                <a:gd name="connsiteY325" fmla="*/ 1095208 h 2018440"/>
                <a:gd name="connsiteX326" fmla="*/ 219101 w 564789"/>
                <a:gd name="connsiteY326" fmla="*/ 1054259 h 2018440"/>
                <a:gd name="connsiteX327" fmla="*/ 226662 w 564789"/>
                <a:gd name="connsiteY327" fmla="*/ 870332 h 2018440"/>
                <a:gd name="connsiteX328" fmla="*/ 224861 w 564789"/>
                <a:gd name="connsiteY328" fmla="*/ 866732 h 2018440"/>
                <a:gd name="connsiteX329" fmla="*/ 213341 w 564789"/>
                <a:gd name="connsiteY329" fmla="*/ 870692 h 2018440"/>
                <a:gd name="connsiteX330" fmla="*/ 235662 w 564789"/>
                <a:gd name="connsiteY330" fmla="*/ 734636 h 2018440"/>
                <a:gd name="connsiteX331" fmla="*/ 219101 w 564789"/>
                <a:gd name="connsiteY331" fmla="*/ 745434 h 2018440"/>
                <a:gd name="connsiteX332" fmla="*/ 239622 w 564789"/>
                <a:gd name="connsiteY332" fmla="*/ 623776 h 2018440"/>
                <a:gd name="connsiteX333" fmla="*/ 219821 w 564789"/>
                <a:gd name="connsiteY333" fmla="*/ 679206 h 2018440"/>
                <a:gd name="connsiteX334" fmla="*/ 188139 w 564789"/>
                <a:gd name="connsiteY334" fmla="*/ 734276 h 2018440"/>
                <a:gd name="connsiteX335" fmla="*/ 191379 w 564789"/>
                <a:gd name="connsiteY335" fmla="*/ 708001 h 2018440"/>
                <a:gd name="connsiteX336" fmla="*/ 211901 w 564789"/>
                <a:gd name="connsiteY336" fmla="*/ 643933 h 2018440"/>
                <a:gd name="connsiteX337" fmla="*/ 214061 w 564789"/>
                <a:gd name="connsiteY337" fmla="*/ 611898 h 2018440"/>
                <a:gd name="connsiteX338" fmla="*/ 214781 w 564789"/>
                <a:gd name="connsiteY338" fmla="*/ 592462 h 2018440"/>
                <a:gd name="connsiteX339" fmla="*/ 227742 w 564789"/>
                <a:gd name="connsiteY339" fmla="*/ 530913 h 2018440"/>
                <a:gd name="connsiteX340" fmla="*/ 212621 w 564789"/>
                <a:gd name="connsiteY340" fmla="*/ 557548 h 2018440"/>
                <a:gd name="connsiteX341" fmla="*/ 184539 w 564789"/>
                <a:gd name="connsiteY341" fmla="*/ 627016 h 2018440"/>
                <a:gd name="connsiteX342" fmla="*/ 169778 w 564789"/>
                <a:gd name="connsiteY342" fmla="*/ 642133 h 2018440"/>
                <a:gd name="connsiteX343" fmla="*/ 180938 w 564789"/>
                <a:gd name="connsiteY343" fmla="*/ 589222 h 2018440"/>
                <a:gd name="connsiteX344" fmla="*/ 218021 w 564789"/>
                <a:gd name="connsiteY344" fmla="*/ 466845 h 2018440"/>
                <a:gd name="connsiteX345" fmla="*/ 220541 w 564789"/>
                <a:gd name="connsiteY345" fmla="*/ 412134 h 2018440"/>
                <a:gd name="connsiteX346" fmla="*/ 151417 w 564789"/>
                <a:gd name="connsiteY346" fmla="*/ 562587 h 2018440"/>
                <a:gd name="connsiteX347" fmla="*/ 163657 w 564789"/>
                <a:gd name="connsiteY347" fmla="*/ 588143 h 2018440"/>
                <a:gd name="connsiteX348" fmla="*/ 163657 w 564789"/>
                <a:gd name="connsiteY348" fmla="*/ 600021 h 2018440"/>
                <a:gd name="connsiteX349" fmla="*/ 149617 w 564789"/>
                <a:gd name="connsiteY349" fmla="*/ 601820 h 2018440"/>
                <a:gd name="connsiteX350" fmla="*/ 128735 w 564789"/>
                <a:gd name="connsiteY350" fmla="*/ 581304 h 2018440"/>
                <a:gd name="connsiteX351" fmla="*/ 122819 w 564789"/>
                <a:gd name="connsiteY351" fmla="*/ 572185 h 2018440"/>
                <a:gd name="connsiteX352" fmla="*/ 146736 w 564789"/>
                <a:gd name="connsiteY352" fmla="*/ 550709 h 2018440"/>
                <a:gd name="connsiteX353" fmla="*/ 162217 w 564789"/>
                <a:gd name="connsiteY353" fmla="*/ 492040 h 2018440"/>
                <a:gd name="connsiteX354" fmla="*/ 161497 w 564789"/>
                <a:gd name="connsiteY354" fmla="*/ 480882 h 2018440"/>
                <a:gd name="connsiteX355" fmla="*/ 157834 w 564789"/>
                <a:gd name="connsiteY355" fmla="*/ 471800 h 2018440"/>
                <a:gd name="connsiteX356" fmla="*/ 167445 w 564789"/>
                <a:gd name="connsiteY356" fmla="*/ 403460 h 2018440"/>
                <a:gd name="connsiteX357" fmla="*/ 174458 w 564789"/>
                <a:gd name="connsiteY357" fmla="*/ 423652 h 2018440"/>
                <a:gd name="connsiteX358" fmla="*/ 180578 w 564789"/>
                <a:gd name="connsiteY358" fmla="*/ 444169 h 2018440"/>
                <a:gd name="connsiteX359" fmla="*/ 190299 w 564789"/>
                <a:gd name="connsiteY359" fmla="*/ 424732 h 2018440"/>
                <a:gd name="connsiteX360" fmla="*/ 192459 w 564789"/>
                <a:gd name="connsiteY360" fmla="*/ 381540 h 2018440"/>
                <a:gd name="connsiteX361" fmla="*/ 182738 w 564789"/>
                <a:gd name="connsiteY361" fmla="*/ 343027 h 2018440"/>
                <a:gd name="connsiteX362" fmla="*/ 178778 w 564789"/>
                <a:gd name="connsiteY362" fmla="*/ 322871 h 2018440"/>
                <a:gd name="connsiteX363" fmla="*/ 172298 w 564789"/>
                <a:gd name="connsiteY363" fmla="*/ 326830 h 2018440"/>
                <a:gd name="connsiteX364" fmla="*/ 159157 w 564789"/>
                <a:gd name="connsiteY364" fmla="*/ 361339 h 2018440"/>
                <a:gd name="connsiteX365" fmla="*/ 161763 w 564789"/>
                <a:gd name="connsiteY365" fmla="*/ 376394 h 2018440"/>
                <a:gd name="connsiteX366" fmla="*/ 145138 w 564789"/>
                <a:gd name="connsiteY366" fmla="*/ 428688 h 2018440"/>
                <a:gd name="connsiteX367" fmla="*/ 144216 w 564789"/>
                <a:gd name="connsiteY367" fmla="*/ 424372 h 2018440"/>
                <a:gd name="connsiteX368" fmla="*/ 139536 w 564789"/>
                <a:gd name="connsiteY368" fmla="*/ 416454 h 2018440"/>
                <a:gd name="connsiteX369" fmla="*/ 129219 w 564789"/>
                <a:gd name="connsiteY369" fmla="*/ 449225 h 2018440"/>
                <a:gd name="connsiteX370" fmla="*/ 127372 w 564789"/>
                <a:gd name="connsiteY370" fmla="*/ 484574 h 2018440"/>
                <a:gd name="connsiteX371" fmla="*/ 106587 w 564789"/>
                <a:gd name="connsiteY371" fmla="*/ 549955 h 2018440"/>
                <a:gd name="connsiteX372" fmla="*/ 99934 w 564789"/>
                <a:gd name="connsiteY372" fmla="*/ 543511 h 2018440"/>
                <a:gd name="connsiteX373" fmla="*/ 95253 w 564789"/>
                <a:gd name="connsiteY373" fmla="*/ 546030 h 2018440"/>
                <a:gd name="connsiteX374" fmla="*/ 99943 w 564789"/>
                <a:gd name="connsiteY374" fmla="*/ 570853 h 2018440"/>
                <a:gd name="connsiteX375" fmla="*/ 90213 w 564789"/>
                <a:gd name="connsiteY375" fmla="*/ 601460 h 2018440"/>
                <a:gd name="connsiteX376" fmla="*/ 82293 w 564789"/>
                <a:gd name="connsiteY376" fmla="*/ 585623 h 2018440"/>
                <a:gd name="connsiteX377" fmla="*/ 69692 w 564789"/>
                <a:gd name="connsiteY377" fmla="*/ 531273 h 2018440"/>
                <a:gd name="connsiteX378" fmla="*/ 67532 w 564789"/>
                <a:gd name="connsiteY378" fmla="*/ 522275 h 2018440"/>
                <a:gd name="connsiteX379" fmla="*/ 45931 w 564789"/>
                <a:gd name="connsiteY379" fmla="*/ 493120 h 2018440"/>
                <a:gd name="connsiteX380" fmla="*/ 28290 w 564789"/>
                <a:gd name="connsiteY380" fmla="*/ 520115 h 2018440"/>
                <a:gd name="connsiteX381" fmla="*/ 39450 w 564789"/>
                <a:gd name="connsiteY381" fmla="*/ 539192 h 2018440"/>
                <a:gd name="connsiteX382" fmla="*/ 55291 w 564789"/>
                <a:gd name="connsiteY382" fmla="*/ 558988 h 2018440"/>
                <a:gd name="connsiteX383" fmla="*/ 74012 w 564789"/>
                <a:gd name="connsiteY383" fmla="*/ 604340 h 2018440"/>
                <a:gd name="connsiteX384" fmla="*/ 77612 w 564789"/>
                <a:gd name="connsiteY384" fmla="*/ 609739 h 2018440"/>
                <a:gd name="connsiteX385" fmla="*/ 90213 w 564789"/>
                <a:gd name="connsiteY385" fmla="*/ 601460 h 2018440"/>
                <a:gd name="connsiteX386" fmla="*/ 105410 w 564789"/>
                <a:gd name="connsiteY386" fmla="*/ 587815 h 2018440"/>
                <a:gd name="connsiteX387" fmla="*/ 116090 w 564789"/>
                <a:gd name="connsiteY387" fmla="*/ 612663 h 2018440"/>
                <a:gd name="connsiteX388" fmla="*/ 137016 w 564789"/>
                <a:gd name="connsiteY388" fmla="*/ 643933 h 2018440"/>
                <a:gd name="connsiteX389" fmla="*/ 165818 w 564789"/>
                <a:gd name="connsiteY389" fmla="*/ 697563 h 2018440"/>
                <a:gd name="connsiteX390" fmla="*/ 162937 w 564789"/>
                <a:gd name="connsiteY390" fmla="*/ 711600 h 2018440"/>
                <a:gd name="connsiteX391" fmla="*/ 148897 w 564789"/>
                <a:gd name="connsiteY391" fmla="*/ 708001 h 2018440"/>
                <a:gd name="connsiteX392" fmla="*/ 128375 w 564789"/>
                <a:gd name="connsiteY392" fmla="*/ 683885 h 2018440"/>
                <a:gd name="connsiteX393" fmla="*/ 111094 w 564789"/>
                <a:gd name="connsiteY393" fmla="*/ 659050 h 2018440"/>
                <a:gd name="connsiteX394" fmla="*/ 106774 w 564789"/>
                <a:gd name="connsiteY394" fmla="*/ 660850 h 2018440"/>
                <a:gd name="connsiteX395" fmla="*/ 121895 w 564789"/>
                <a:gd name="connsiteY395" fmla="*/ 710161 h 2018440"/>
                <a:gd name="connsiteX396" fmla="*/ 126215 w 564789"/>
                <a:gd name="connsiteY396" fmla="*/ 713760 h 2018440"/>
                <a:gd name="connsiteX397" fmla="*/ 159337 w 564789"/>
                <a:gd name="connsiteY397" fmla="*/ 761631 h 2018440"/>
                <a:gd name="connsiteX398" fmla="*/ 171938 w 564789"/>
                <a:gd name="connsiteY398" fmla="*/ 799065 h 2018440"/>
                <a:gd name="connsiteX399" fmla="*/ 182738 w 564789"/>
                <a:gd name="connsiteY399" fmla="*/ 836138 h 2018440"/>
                <a:gd name="connsiteX400" fmla="*/ 167258 w 564789"/>
                <a:gd name="connsiteY400" fmla="*/ 829659 h 2018440"/>
                <a:gd name="connsiteX401" fmla="*/ 164737 w 564789"/>
                <a:gd name="connsiteY401" fmla="*/ 854135 h 2018440"/>
                <a:gd name="connsiteX402" fmla="*/ 152857 w 564789"/>
                <a:gd name="connsiteY402" fmla="*/ 866013 h 2018440"/>
                <a:gd name="connsiteX403" fmla="*/ 142056 w 564789"/>
                <a:gd name="connsiteY403" fmla="*/ 860614 h 2018440"/>
                <a:gd name="connsiteX404" fmla="*/ 127295 w 564789"/>
                <a:gd name="connsiteY404" fmla="*/ 844057 h 2018440"/>
                <a:gd name="connsiteX405" fmla="*/ 128375 w 564789"/>
                <a:gd name="connsiteY405" fmla="*/ 858814 h 2018440"/>
                <a:gd name="connsiteX406" fmla="*/ 139176 w 564789"/>
                <a:gd name="connsiteY406" fmla="*/ 902006 h 2018440"/>
                <a:gd name="connsiteX407" fmla="*/ 140976 w 564789"/>
                <a:gd name="connsiteY407" fmla="*/ 919643 h 2018440"/>
                <a:gd name="connsiteX408" fmla="*/ 151777 w 564789"/>
                <a:gd name="connsiteY408" fmla="*/ 1001708 h 2018440"/>
                <a:gd name="connsiteX409" fmla="*/ 165818 w 564789"/>
                <a:gd name="connsiteY409" fmla="*/ 1095651 h 2018440"/>
                <a:gd name="connsiteX410" fmla="*/ 182288 w 564789"/>
                <a:gd name="connsiteY410" fmla="*/ 1165928 h 2018440"/>
                <a:gd name="connsiteX411" fmla="*/ 188609 w 564789"/>
                <a:gd name="connsiteY411" fmla="*/ 1220216 h 2018440"/>
                <a:gd name="connsiteX412" fmla="*/ 190659 w 564789"/>
                <a:gd name="connsiteY412" fmla="*/ 1237825 h 2018440"/>
                <a:gd name="connsiteX413" fmla="*/ 203620 w 564789"/>
                <a:gd name="connsiteY413" fmla="*/ 1374961 h 2018440"/>
                <a:gd name="connsiteX414" fmla="*/ 240702 w 564789"/>
                <a:gd name="connsiteY414" fmla="*/ 1382519 h 2018440"/>
                <a:gd name="connsiteX415" fmla="*/ 275984 w 564789"/>
                <a:gd name="connsiteY415" fmla="*/ 1386479 h 2018440"/>
                <a:gd name="connsiteX416" fmla="*/ 341868 w 564789"/>
                <a:gd name="connsiteY416" fmla="*/ 1369562 h 2018440"/>
                <a:gd name="connsiteX417" fmla="*/ 349518 w 564789"/>
                <a:gd name="connsiteY417" fmla="*/ 1365802 h 2018440"/>
                <a:gd name="connsiteX418" fmla="*/ 367485 w 564789"/>
                <a:gd name="connsiteY418" fmla="*/ 1395004 h 2018440"/>
                <a:gd name="connsiteX419" fmla="*/ 342588 w 564789"/>
                <a:gd name="connsiteY419" fmla="*/ 1404475 h 2018440"/>
                <a:gd name="connsiteX420" fmla="*/ 254743 w 564789"/>
                <a:gd name="connsiteY420" fmla="*/ 1408795 h 2018440"/>
                <a:gd name="connsiteX421" fmla="*/ 191379 w 564789"/>
                <a:gd name="connsiteY421" fmla="*/ 1395117 h 2018440"/>
                <a:gd name="connsiteX422" fmla="*/ 183819 w 564789"/>
                <a:gd name="connsiteY422" fmla="*/ 1395477 h 2018440"/>
                <a:gd name="connsiteX423" fmla="*/ 156457 w 564789"/>
                <a:gd name="connsiteY423" fmla="*/ 1384319 h 2018440"/>
                <a:gd name="connsiteX424" fmla="*/ 137016 w 564789"/>
                <a:gd name="connsiteY424" fmla="*/ 1360203 h 2018440"/>
                <a:gd name="connsiteX425" fmla="*/ 135216 w 564789"/>
                <a:gd name="connsiteY425" fmla="*/ 1341127 h 2018440"/>
                <a:gd name="connsiteX426" fmla="*/ 125495 w 564789"/>
                <a:gd name="connsiteY426" fmla="*/ 1358764 h 2018440"/>
                <a:gd name="connsiteX427" fmla="*/ 139536 w 564789"/>
                <a:gd name="connsiteY427" fmla="*/ 1402676 h 2018440"/>
                <a:gd name="connsiteX428" fmla="*/ 147456 w 564789"/>
                <a:gd name="connsiteY428" fmla="*/ 1418513 h 2018440"/>
                <a:gd name="connsiteX429" fmla="*/ 165457 w 564789"/>
                <a:gd name="connsiteY429" fmla="*/ 1434350 h 2018440"/>
                <a:gd name="connsiteX430" fmla="*/ 290745 w 564789"/>
                <a:gd name="connsiteY430" fmla="*/ 1450907 h 2018440"/>
                <a:gd name="connsiteX431" fmla="*/ 302626 w 564789"/>
                <a:gd name="connsiteY431" fmla="*/ 1450907 h 2018440"/>
                <a:gd name="connsiteX432" fmla="*/ 365990 w 564789"/>
                <a:gd name="connsiteY432" fmla="*/ 1438309 h 2018440"/>
                <a:gd name="connsiteX433" fmla="*/ 378950 w 564789"/>
                <a:gd name="connsiteY433" fmla="*/ 1433270 h 2018440"/>
                <a:gd name="connsiteX434" fmla="*/ 387876 w 564789"/>
                <a:gd name="connsiteY434" fmla="*/ 1428144 h 2018440"/>
                <a:gd name="connsiteX435" fmla="*/ 403432 w 564789"/>
                <a:gd name="connsiteY435" fmla="*/ 1453427 h 2018440"/>
                <a:gd name="connsiteX436" fmla="*/ 196059 w 564789"/>
                <a:gd name="connsiteY436" fmla="*/ 1468544 h 2018440"/>
                <a:gd name="connsiteX437" fmla="*/ 195339 w 564789"/>
                <a:gd name="connsiteY437" fmla="*/ 1591642 h 2018440"/>
                <a:gd name="connsiteX438" fmla="*/ 178058 w 564789"/>
                <a:gd name="connsiteY438" fmla="*/ 1712940 h 2018440"/>
                <a:gd name="connsiteX439" fmla="*/ 150697 w 564789"/>
                <a:gd name="connsiteY439" fmla="*/ 1870951 h 2018440"/>
                <a:gd name="connsiteX440" fmla="*/ 143856 w 564789"/>
                <a:gd name="connsiteY440" fmla="*/ 1949777 h 2018440"/>
                <a:gd name="connsiteX441" fmla="*/ 177338 w 564789"/>
                <a:gd name="connsiteY441" fmla="*/ 1955536 h 2018440"/>
                <a:gd name="connsiteX442" fmla="*/ 177338 w 564789"/>
                <a:gd name="connsiteY442" fmla="*/ 1940059 h 2018440"/>
                <a:gd name="connsiteX443" fmla="*/ 191379 w 564789"/>
                <a:gd name="connsiteY443" fmla="*/ 1798964 h 2018440"/>
                <a:gd name="connsiteX444" fmla="*/ 221981 w 564789"/>
                <a:gd name="connsiteY444" fmla="*/ 1657870 h 2018440"/>
                <a:gd name="connsiteX445" fmla="*/ 232422 w 564789"/>
                <a:gd name="connsiteY445" fmla="*/ 1589842 h 2018440"/>
                <a:gd name="connsiteX446" fmla="*/ 234942 w 564789"/>
                <a:gd name="connsiteY446" fmla="*/ 1603879 h 2018440"/>
                <a:gd name="connsiteX447" fmla="*/ 226662 w 564789"/>
                <a:gd name="connsiteY447" fmla="*/ 1777728 h 2018440"/>
                <a:gd name="connsiteX448" fmla="*/ 217301 w 564789"/>
                <a:gd name="connsiteY448" fmla="*/ 1937179 h 2018440"/>
                <a:gd name="connsiteX449" fmla="*/ 217301 w 564789"/>
                <a:gd name="connsiteY449" fmla="*/ 1963455 h 2018440"/>
                <a:gd name="connsiteX450" fmla="*/ 296146 w 564789"/>
                <a:gd name="connsiteY450" fmla="*/ 1971013 h 2018440"/>
                <a:gd name="connsiteX451" fmla="*/ 295786 w 564789"/>
                <a:gd name="connsiteY451" fmla="*/ 1909464 h 2018440"/>
                <a:gd name="connsiteX452" fmla="*/ 297586 w 564789"/>
                <a:gd name="connsiteY452" fmla="*/ 1805083 h 2018440"/>
                <a:gd name="connsiteX453" fmla="*/ 306226 w 564789"/>
                <a:gd name="connsiteY453" fmla="*/ 1698902 h 2018440"/>
                <a:gd name="connsiteX454" fmla="*/ 304786 w 564789"/>
                <a:gd name="connsiteY454" fmla="*/ 1649231 h 2018440"/>
                <a:gd name="connsiteX455" fmla="*/ 308386 w 564789"/>
                <a:gd name="connsiteY455" fmla="*/ 1513176 h 2018440"/>
                <a:gd name="connsiteX456" fmla="*/ 308746 w 564789"/>
                <a:gd name="connsiteY456" fmla="*/ 1500938 h 2018440"/>
                <a:gd name="connsiteX457" fmla="*/ 312706 w 564789"/>
                <a:gd name="connsiteY457" fmla="*/ 1500578 h 2018440"/>
                <a:gd name="connsiteX458" fmla="*/ 319547 w 564789"/>
                <a:gd name="connsiteY458" fmla="*/ 1540891 h 2018440"/>
                <a:gd name="connsiteX459" fmla="*/ 325307 w 564789"/>
                <a:gd name="connsiteY459" fmla="*/ 1645632 h 2018440"/>
                <a:gd name="connsiteX460" fmla="*/ 324947 w 564789"/>
                <a:gd name="connsiteY460" fmla="*/ 1766210 h 2018440"/>
                <a:gd name="connsiteX461" fmla="*/ 326747 w 564789"/>
                <a:gd name="connsiteY461" fmla="*/ 1904065 h 2018440"/>
                <a:gd name="connsiteX462" fmla="*/ 331788 w 564789"/>
                <a:gd name="connsiteY462" fmla="*/ 1971013 h 2018440"/>
                <a:gd name="connsiteX463" fmla="*/ 334308 w 564789"/>
                <a:gd name="connsiteY463" fmla="*/ 1990810 h 2018440"/>
                <a:gd name="connsiteX464" fmla="*/ 379670 w 564789"/>
                <a:gd name="connsiteY464" fmla="*/ 1965254 h 2018440"/>
                <a:gd name="connsiteX465" fmla="*/ 386511 w 564789"/>
                <a:gd name="connsiteY465" fmla="*/ 1931060 h 2018440"/>
                <a:gd name="connsiteX466" fmla="*/ 387231 w 564789"/>
                <a:gd name="connsiteY466" fmla="*/ 1914863 h 2018440"/>
                <a:gd name="connsiteX467" fmla="*/ 374270 w 564789"/>
                <a:gd name="connsiteY467" fmla="*/ 1841796 h 2018440"/>
                <a:gd name="connsiteX468" fmla="*/ 362389 w 564789"/>
                <a:gd name="connsiteY468" fmla="*/ 1707901 h 2018440"/>
                <a:gd name="connsiteX469" fmla="*/ 357349 w 564789"/>
                <a:gd name="connsiteY469" fmla="*/ 1647072 h 2018440"/>
                <a:gd name="connsiteX470" fmla="*/ 359149 w 564789"/>
                <a:gd name="connsiteY470" fmla="*/ 1569686 h 2018440"/>
                <a:gd name="connsiteX471" fmla="*/ 346548 w 564789"/>
                <a:gd name="connsiteY471" fmla="*/ 1496259 h 2018440"/>
                <a:gd name="connsiteX472" fmla="*/ 345468 w 564789"/>
                <a:gd name="connsiteY472" fmla="*/ 1484021 h 2018440"/>
                <a:gd name="connsiteX473" fmla="*/ 373190 w 564789"/>
                <a:gd name="connsiteY473" fmla="*/ 1556728 h 2018440"/>
                <a:gd name="connsiteX474" fmla="*/ 374630 w 564789"/>
                <a:gd name="connsiteY474" fmla="*/ 1617917 h 2018440"/>
                <a:gd name="connsiteX475" fmla="*/ 390111 w 564789"/>
                <a:gd name="connsiteY475" fmla="*/ 1725178 h 2018440"/>
                <a:gd name="connsiteX476" fmla="*/ 401272 w 564789"/>
                <a:gd name="connsiteY476" fmla="*/ 1803283 h 2018440"/>
                <a:gd name="connsiteX477" fmla="*/ 405232 w 564789"/>
                <a:gd name="connsiteY477" fmla="*/ 1895787 h 2018440"/>
                <a:gd name="connsiteX478" fmla="*/ 412072 w 564789"/>
                <a:gd name="connsiteY478" fmla="*/ 1937179 h 2018440"/>
                <a:gd name="connsiteX479" fmla="*/ 426113 w 564789"/>
                <a:gd name="connsiteY479" fmla="*/ 1923862 h 2018440"/>
                <a:gd name="connsiteX480" fmla="*/ 450594 w 564789"/>
                <a:gd name="connsiteY480" fmla="*/ 1867712 h 2018440"/>
                <a:gd name="connsiteX481" fmla="*/ 450234 w 564789"/>
                <a:gd name="connsiteY481" fmla="*/ 1861593 h 2018440"/>
                <a:gd name="connsiteX482" fmla="*/ 441594 w 564789"/>
                <a:gd name="connsiteY482" fmla="*/ 1733456 h 2018440"/>
                <a:gd name="connsiteX483" fmla="*/ 431153 w 564789"/>
                <a:gd name="connsiteY483" fmla="*/ 1665068 h 2018440"/>
                <a:gd name="connsiteX484" fmla="*/ 412072 w 564789"/>
                <a:gd name="connsiteY484" fmla="*/ 1524694 h 2018440"/>
                <a:gd name="connsiteX485" fmla="*/ 403432 w 564789"/>
                <a:gd name="connsiteY485" fmla="*/ 1453427 h 2018440"/>
                <a:gd name="connsiteX486" fmla="*/ 406789 w 564789"/>
                <a:gd name="connsiteY486" fmla="*/ 1417283 h 2018440"/>
                <a:gd name="connsiteX487" fmla="*/ 411307 w 564789"/>
                <a:gd name="connsiteY487" fmla="*/ 1414689 h 2018440"/>
                <a:gd name="connsiteX488" fmla="*/ 441234 w 564789"/>
                <a:gd name="connsiteY488" fmla="*/ 1392598 h 2018440"/>
                <a:gd name="connsiteX489" fmla="*/ 443754 w 564789"/>
                <a:gd name="connsiteY489" fmla="*/ 1389358 h 2018440"/>
                <a:gd name="connsiteX490" fmla="*/ 443394 w 564789"/>
                <a:gd name="connsiteY490" fmla="*/ 1326369 h 2018440"/>
                <a:gd name="connsiteX491" fmla="*/ 424673 w 564789"/>
                <a:gd name="connsiteY491" fmla="*/ 1326369 h 2018440"/>
                <a:gd name="connsiteX492" fmla="*/ 413287 w 564789"/>
                <a:gd name="connsiteY492" fmla="*/ 1364433 h 2018440"/>
                <a:gd name="connsiteX493" fmla="*/ 411567 w 564789"/>
                <a:gd name="connsiteY493" fmla="*/ 1365841 h 2018440"/>
                <a:gd name="connsiteX494" fmla="*/ 417473 w 564789"/>
                <a:gd name="connsiteY494" fmla="*/ 1302254 h 2018440"/>
                <a:gd name="connsiteX495" fmla="*/ 443394 w 564789"/>
                <a:gd name="connsiteY495" fmla="*/ 1297935 h 2018440"/>
                <a:gd name="connsiteX496" fmla="*/ 475796 w 564789"/>
                <a:gd name="connsiteY496" fmla="*/ 1320251 h 2018440"/>
                <a:gd name="connsiteX497" fmla="*/ 468956 w 564789"/>
                <a:gd name="connsiteY497" fmla="*/ 1399436 h 2018440"/>
                <a:gd name="connsiteX498" fmla="*/ 450594 w 564789"/>
                <a:gd name="connsiteY498" fmla="*/ 1418873 h 2018440"/>
                <a:gd name="connsiteX499" fmla="*/ 408112 w 564789"/>
                <a:gd name="connsiteY499" fmla="*/ 1449827 h 2018440"/>
                <a:gd name="connsiteX500" fmla="*/ 425033 w 564789"/>
                <a:gd name="connsiteY500" fmla="*/ 1511376 h 2018440"/>
                <a:gd name="connsiteX501" fmla="*/ 430433 w 564789"/>
                <a:gd name="connsiteY501" fmla="*/ 1540531 h 2018440"/>
                <a:gd name="connsiteX502" fmla="*/ 458155 w 564789"/>
                <a:gd name="connsiteY502" fmla="*/ 1645272 h 2018440"/>
                <a:gd name="connsiteX503" fmla="*/ 482636 w 564789"/>
                <a:gd name="connsiteY503" fmla="*/ 1752893 h 2018440"/>
                <a:gd name="connsiteX504" fmla="*/ 494517 w 564789"/>
                <a:gd name="connsiteY504" fmla="*/ 1859073 h 2018440"/>
                <a:gd name="connsiteX505" fmla="*/ 495237 w 564789"/>
                <a:gd name="connsiteY505" fmla="*/ 1915943 h 2018440"/>
                <a:gd name="connsiteX506" fmla="*/ 476876 w 564789"/>
                <a:gd name="connsiteY506" fmla="*/ 1942578 h 2018440"/>
                <a:gd name="connsiteX507" fmla="*/ 421793 w 564789"/>
                <a:gd name="connsiteY507" fmla="*/ 1972813 h 2018440"/>
                <a:gd name="connsiteX508" fmla="*/ 414952 w 564789"/>
                <a:gd name="connsiteY508" fmla="*/ 1978572 h 2018440"/>
                <a:gd name="connsiteX509" fmla="*/ 393711 w 564789"/>
                <a:gd name="connsiteY509" fmla="*/ 1996209 h 2018440"/>
                <a:gd name="connsiteX510" fmla="*/ 375710 w 564789"/>
                <a:gd name="connsiteY510" fmla="*/ 2004127 h 2018440"/>
                <a:gd name="connsiteX511" fmla="*/ 338628 w 564789"/>
                <a:gd name="connsiteY511" fmla="*/ 2016725 h 2018440"/>
                <a:gd name="connsiteX512" fmla="*/ 303706 w 564789"/>
                <a:gd name="connsiteY512" fmla="*/ 2008806 h 2018440"/>
                <a:gd name="connsiteX513" fmla="*/ 267344 w 564789"/>
                <a:gd name="connsiteY513" fmla="*/ 2005207 h 2018440"/>
                <a:gd name="connsiteX514" fmla="*/ 220901 w 564789"/>
                <a:gd name="connsiteY514" fmla="*/ 2002687 h 2018440"/>
                <a:gd name="connsiteX515" fmla="*/ 215141 w 564789"/>
                <a:gd name="connsiteY515" fmla="*/ 2000528 h 2018440"/>
                <a:gd name="connsiteX516" fmla="*/ 210460 w 564789"/>
                <a:gd name="connsiteY516" fmla="*/ 2003767 h 2018440"/>
                <a:gd name="connsiteX517" fmla="*/ 186339 w 564789"/>
                <a:gd name="connsiteY517" fmla="*/ 1999808 h 2018440"/>
                <a:gd name="connsiteX518" fmla="*/ 184899 w 564789"/>
                <a:gd name="connsiteY518" fmla="*/ 1996209 h 2018440"/>
                <a:gd name="connsiteX519" fmla="*/ 163657 w 564789"/>
                <a:gd name="connsiteY519" fmla="*/ 1980731 h 2018440"/>
                <a:gd name="connsiteX520" fmla="*/ 120095 w 564789"/>
                <a:gd name="connsiteY520" fmla="*/ 1968854 h 2018440"/>
                <a:gd name="connsiteX521" fmla="*/ 108934 w 564789"/>
                <a:gd name="connsiteY521" fmla="*/ 1961295 h 2018440"/>
                <a:gd name="connsiteX522" fmla="*/ 113975 w 564789"/>
                <a:gd name="connsiteY522" fmla="*/ 1944378 h 2018440"/>
                <a:gd name="connsiteX523" fmla="*/ 119735 w 564789"/>
                <a:gd name="connsiteY523" fmla="*/ 1941498 h 2018440"/>
                <a:gd name="connsiteX524" fmla="*/ 137016 w 564789"/>
                <a:gd name="connsiteY524" fmla="*/ 1743894 h 2018440"/>
                <a:gd name="connsiteX525" fmla="*/ 160057 w 564789"/>
                <a:gd name="connsiteY525" fmla="*/ 1609278 h 2018440"/>
                <a:gd name="connsiteX526" fmla="*/ 172658 w 564789"/>
                <a:gd name="connsiteY526" fmla="*/ 1517135 h 2018440"/>
                <a:gd name="connsiteX527" fmla="*/ 173018 w 564789"/>
                <a:gd name="connsiteY527" fmla="*/ 1455946 h 2018440"/>
                <a:gd name="connsiteX528" fmla="*/ 164737 w 564789"/>
                <a:gd name="connsiteY528" fmla="*/ 1453067 h 2018440"/>
                <a:gd name="connsiteX529" fmla="*/ 130895 w 564789"/>
                <a:gd name="connsiteY529" fmla="*/ 1422472 h 2018440"/>
                <a:gd name="connsiteX530" fmla="*/ 116135 w 564789"/>
                <a:gd name="connsiteY530" fmla="*/ 1401956 h 2018440"/>
                <a:gd name="connsiteX531" fmla="*/ 105334 w 564789"/>
                <a:gd name="connsiteY531" fmla="*/ 1368122 h 2018440"/>
                <a:gd name="connsiteX532" fmla="*/ 135936 w 564789"/>
                <a:gd name="connsiteY532" fmla="*/ 1319891 h 2018440"/>
                <a:gd name="connsiteX533" fmla="*/ 130895 w 564789"/>
                <a:gd name="connsiteY533" fmla="*/ 1300454 h 2018440"/>
                <a:gd name="connsiteX534" fmla="*/ 100654 w 564789"/>
                <a:gd name="connsiteY534" fmla="*/ 1167278 h 2018440"/>
                <a:gd name="connsiteX535" fmla="*/ 82653 w 564789"/>
                <a:gd name="connsiteY535" fmla="*/ 1088452 h 2018440"/>
                <a:gd name="connsiteX536" fmla="*/ 68972 w 564789"/>
                <a:gd name="connsiteY536" fmla="*/ 1002428 h 2018440"/>
                <a:gd name="connsiteX537" fmla="*/ 64652 w 564789"/>
                <a:gd name="connsiteY537" fmla="*/ 872131 h 2018440"/>
                <a:gd name="connsiteX538" fmla="*/ 66092 w 564789"/>
                <a:gd name="connsiteY538" fmla="*/ 854135 h 2018440"/>
                <a:gd name="connsiteX539" fmla="*/ 29730 w 564789"/>
                <a:gd name="connsiteY539" fmla="*/ 737156 h 2018440"/>
                <a:gd name="connsiteX540" fmla="*/ 19649 w 564789"/>
                <a:gd name="connsiteY540" fmla="*/ 658330 h 2018440"/>
                <a:gd name="connsiteX541" fmla="*/ 21809 w 564789"/>
                <a:gd name="connsiteY541" fmla="*/ 651131 h 2018440"/>
                <a:gd name="connsiteX542" fmla="*/ 16769 w 564789"/>
                <a:gd name="connsiteY542" fmla="*/ 594262 h 2018440"/>
                <a:gd name="connsiteX543" fmla="*/ 1288 w 564789"/>
                <a:gd name="connsiteY543" fmla="*/ 516876 h 2018440"/>
                <a:gd name="connsiteX544" fmla="*/ 18209 w 564789"/>
                <a:gd name="connsiteY544" fmla="*/ 473323 h 2018440"/>
                <a:gd name="connsiteX545" fmla="*/ 10649 w 564789"/>
                <a:gd name="connsiteY545" fmla="*/ 370022 h 2018440"/>
                <a:gd name="connsiteX546" fmla="*/ 29730 w 564789"/>
                <a:gd name="connsiteY546" fmla="*/ 333309 h 2018440"/>
                <a:gd name="connsiteX547" fmla="*/ 6688 w 564789"/>
                <a:gd name="connsiteY547" fmla="*/ 258802 h 2018440"/>
                <a:gd name="connsiteX548" fmla="*/ 23609 w 564789"/>
                <a:gd name="connsiteY548" fmla="*/ 223528 h 2018440"/>
                <a:gd name="connsiteX549" fmla="*/ 93093 w 564789"/>
                <a:gd name="connsiteY549" fmla="*/ 228208 h 2018440"/>
                <a:gd name="connsiteX550" fmla="*/ 99934 w 564789"/>
                <a:gd name="connsiteY550" fmla="*/ 232167 h 2018440"/>
                <a:gd name="connsiteX551" fmla="*/ 103174 w 564789"/>
                <a:gd name="connsiteY551" fmla="*/ 232167 h 2018440"/>
                <a:gd name="connsiteX552" fmla="*/ 148897 w 564789"/>
                <a:gd name="connsiteY552" fmla="*/ 172417 h 2018440"/>
                <a:gd name="connsiteX553" fmla="*/ 142776 w 564789"/>
                <a:gd name="connsiteY553" fmla="*/ 136784 h 2018440"/>
                <a:gd name="connsiteX554" fmla="*/ 135576 w 564789"/>
                <a:gd name="connsiteY554" fmla="*/ 60118 h 2018440"/>
                <a:gd name="connsiteX555" fmla="*/ 138456 w 564789"/>
                <a:gd name="connsiteY555" fmla="*/ 42481 h 2018440"/>
                <a:gd name="connsiteX556" fmla="*/ 176978 w 564789"/>
                <a:gd name="connsiteY556" fmla="*/ 31683 h 2018440"/>
                <a:gd name="connsiteX557" fmla="*/ 196419 w 564789"/>
                <a:gd name="connsiteY557" fmla="*/ 46800 h 2018440"/>
                <a:gd name="connsiteX558" fmla="*/ 200740 w 564789"/>
                <a:gd name="connsiteY558" fmla="*/ 18005 h 2018440"/>
                <a:gd name="connsiteX559" fmla="*/ 210460 w 564789"/>
                <a:gd name="connsiteY559" fmla="*/ 728 h 201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564789" h="2018440">
                  <a:moveTo>
                    <a:pt x="411567" y="1365841"/>
                  </a:moveTo>
                  <a:lnTo>
                    <a:pt x="406789" y="1417283"/>
                  </a:lnTo>
                  <a:lnTo>
                    <a:pt x="387876" y="1428144"/>
                  </a:lnTo>
                  <a:lnTo>
                    <a:pt x="367485" y="1395004"/>
                  </a:lnTo>
                  <a:lnTo>
                    <a:pt x="383271" y="1388998"/>
                  </a:lnTo>
                  <a:close/>
                  <a:moveTo>
                    <a:pt x="367985" y="1327648"/>
                  </a:moveTo>
                  <a:lnTo>
                    <a:pt x="378365" y="1344816"/>
                  </a:lnTo>
                  <a:cubicBezTo>
                    <a:pt x="377600" y="1350125"/>
                    <a:pt x="372470" y="1354804"/>
                    <a:pt x="363109" y="1359124"/>
                  </a:cubicBezTo>
                  <a:lnTo>
                    <a:pt x="349518" y="1365802"/>
                  </a:lnTo>
                  <a:lnTo>
                    <a:pt x="336108" y="1344006"/>
                  </a:lnTo>
                  <a:close/>
                  <a:moveTo>
                    <a:pt x="92373" y="848736"/>
                  </a:moveTo>
                  <a:cubicBezTo>
                    <a:pt x="92373" y="853415"/>
                    <a:pt x="92013" y="857374"/>
                    <a:pt x="92373" y="860973"/>
                  </a:cubicBezTo>
                  <a:cubicBezTo>
                    <a:pt x="94893" y="909205"/>
                    <a:pt x="96694" y="957436"/>
                    <a:pt x="100294" y="1005307"/>
                  </a:cubicBezTo>
                  <a:cubicBezTo>
                    <a:pt x="102094" y="1028343"/>
                    <a:pt x="104254" y="1051739"/>
                    <a:pt x="111094" y="1073335"/>
                  </a:cubicBezTo>
                  <a:cubicBezTo>
                    <a:pt x="123695" y="1114368"/>
                    <a:pt x="130175" y="1155400"/>
                    <a:pt x="134136" y="1197873"/>
                  </a:cubicBezTo>
                  <a:cubicBezTo>
                    <a:pt x="137376" y="1235306"/>
                    <a:pt x="152497" y="1269860"/>
                    <a:pt x="167258" y="1304413"/>
                  </a:cubicBezTo>
                  <a:cubicBezTo>
                    <a:pt x="165818" y="1287497"/>
                    <a:pt x="164377" y="1270580"/>
                    <a:pt x="163297" y="1253663"/>
                  </a:cubicBezTo>
                  <a:cubicBezTo>
                    <a:pt x="160417" y="1212990"/>
                    <a:pt x="156097" y="1172317"/>
                    <a:pt x="145296" y="1132724"/>
                  </a:cubicBezTo>
                  <a:cubicBezTo>
                    <a:pt x="138816" y="1107889"/>
                    <a:pt x="131256" y="1083053"/>
                    <a:pt x="128015" y="1057498"/>
                  </a:cubicBezTo>
                  <a:cubicBezTo>
                    <a:pt x="122255" y="1011786"/>
                    <a:pt x="119015" y="965715"/>
                    <a:pt x="115055" y="919643"/>
                  </a:cubicBezTo>
                  <a:cubicBezTo>
                    <a:pt x="114695" y="917123"/>
                    <a:pt x="113975" y="914244"/>
                    <a:pt x="115055" y="912084"/>
                  </a:cubicBezTo>
                  <a:cubicBezTo>
                    <a:pt x="123335" y="890488"/>
                    <a:pt x="110014" y="872491"/>
                    <a:pt x="105334" y="853055"/>
                  </a:cubicBezTo>
                  <a:cubicBezTo>
                    <a:pt x="103894" y="846216"/>
                    <a:pt x="98494" y="846576"/>
                    <a:pt x="92373" y="848736"/>
                  </a:cubicBezTo>
                  <a:close/>
                  <a:moveTo>
                    <a:pt x="107494" y="733197"/>
                  </a:moveTo>
                  <a:cubicBezTo>
                    <a:pt x="103894" y="755872"/>
                    <a:pt x="111814" y="775309"/>
                    <a:pt x="117575" y="795105"/>
                  </a:cubicBezTo>
                  <a:cubicBezTo>
                    <a:pt x="122615" y="812382"/>
                    <a:pt x="135216" y="821741"/>
                    <a:pt x="148897" y="831099"/>
                  </a:cubicBezTo>
                  <a:cubicBezTo>
                    <a:pt x="157537" y="823180"/>
                    <a:pt x="157177" y="815622"/>
                    <a:pt x="151417" y="806623"/>
                  </a:cubicBezTo>
                  <a:cubicBezTo>
                    <a:pt x="146376" y="799065"/>
                    <a:pt x="143136" y="790426"/>
                    <a:pt x="139896" y="781788"/>
                  </a:cubicBezTo>
                  <a:cubicBezTo>
                    <a:pt x="135576" y="771710"/>
                    <a:pt x="132696" y="760552"/>
                    <a:pt x="128015" y="750473"/>
                  </a:cubicBezTo>
                  <a:cubicBezTo>
                    <a:pt x="124415" y="742555"/>
                    <a:pt x="119375" y="734636"/>
                    <a:pt x="107494" y="733197"/>
                  </a:cubicBezTo>
                  <a:close/>
                  <a:moveTo>
                    <a:pt x="53131" y="615498"/>
                  </a:moveTo>
                  <a:cubicBezTo>
                    <a:pt x="53131" y="625936"/>
                    <a:pt x="54211" y="635654"/>
                    <a:pt x="53131" y="645372"/>
                  </a:cubicBezTo>
                  <a:cubicBezTo>
                    <a:pt x="51691" y="655451"/>
                    <a:pt x="50251" y="666968"/>
                    <a:pt x="44490" y="674527"/>
                  </a:cubicBezTo>
                  <a:cubicBezTo>
                    <a:pt x="31890" y="692164"/>
                    <a:pt x="29730" y="698283"/>
                    <a:pt x="41970" y="716280"/>
                  </a:cubicBezTo>
                  <a:cubicBezTo>
                    <a:pt x="62852" y="746514"/>
                    <a:pt x="78692" y="778908"/>
                    <a:pt x="92013" y="812382"/>
                  </a:cubicBezTo>
                  <a:cubicBezTo>
                    <a:pt x="93093" y="815622"/>
                    <a:pt x="96333" y="817781"/>
                    <a:pt x="100654" y="823180"/>
                  </a:cubicBezTo>
                  <a:cubicBezTo>
                    <a:pt x="100654" y="816342"/>
                    <a:pt x="101734" y="812742"/>
                    <a:pt x="100654" y="810583"/>
                  </a:cubicBezTo>
                  <a:cubicBezTo>
                    <a:pt x="89853" y="788986"/>
                    <a:pt x="85893" y="765951"/>
                    <a:pt x="82293" y="742555"/>
                  </a:cubicBezTo>
                  <a:cubicBezTo>
                    <a:pt x="79773" y="726358"/>
                    <a:pt x="80853" y="715560"/>
                    <a:pt x="93813" y="709801"/>
                  </a:cubicBezTo>
                  <a:cubicBezTo>
                    <a:pt x="89133" y="693244"/>
                    <a:pt x="84453" y="680286"/>
                    <a:pt x="82293" y="666968"/>
                  </a:cubicBezTo>
                  <a:cubicBezTo>
                    <a:pt x="79773" y="654371"/>
                    <a:pt x="80133" y="641413"/>
                    <a:pt x="79413" y="630255"/>
                  </a:cubicBezTo>
                  <a:cubicBezTo>
                    <a:pt x="69332" y="624496"/>
                    <a:pt x="61771" y="620177"/>
                    <a:pt x="53131" y="615498"/>
                  </a:cubicBezTo>
                  <a:close/>
                  <a:moveTo>
                    <a:pt x="106587" y="549955"/>
                  </a:moveTo>
                  <a:lnTo>
                    <a:pt x="111454" y="554669"/>
                  </a:lnTo>
                  <a:lnTo>
                    <a:pt x="122819" y="572185"/>
                  </a:lnTo>
                  <a:lnTo>
                    <a:pt x="105410" y="587815"/>
                  </a:lnTo>
                  <a:lnTo>
                    <a:pt x="101374" y="578424"/>
                  </a:lnTo>
                  <a:lnTo>
                    <a:pt x="99943" y="570853"/>
                  </a:lnTo>
                  <a:close/>
                  <a:moveTo>
                    <a:pt x="145138" y="428688"/>
                  </a:moveTo>
                  <a:lnTo>
                    <a:pt x="150427" y="453437"/>
                  </a:lnTo>
                  <a:lnTo>
                    <a:pt x="157834" y="471800"/>
                  </a:lnTo>
                  <a:lnTo>
                    <a:pt x="146736" y="550709"/>
                  </a:lnTo>
                  <a:cubicBezTo>
                    <a:pt x="135216" y="538112"/>
                    <a:pt x="128555" y="513636"/>
                    <a:pt x="127205" y="487766"/>
                  </a:cubicBezTo>
                  <a:lnTo>
                    <a:pt x="127372" y="484574"/>
                  </a:lnTo>
                  <a:close/>
                  <a:moveTo>
                    <a:pt x="267203" y="342697"/>
                  </a:moveTo>
                  <a:cubicBezTo>
                    <a:pt x="296789" y="360305"/>
                    <a:pt x="322405" y="436487"/>
                    <a:pt x="314468" y="467750"/>
                  </a:cubicBezTo>
                  <a:cubicBezTo>
                    <a:pt x="310860" y="463797"/>
                    <a:pt x="307974" y="461282"/>
                    <a:pt x="305087" y="458047"/>
                  </a:cubicBezTo>
                  <a:cubicBezTo>
                    <a:pt x="304726" y="457688"/>
                    <a:pt x="304366" y="456969"/>
                    <a:pt x="304366" y="456610"/>
                  </a:cubicBezTo>
                  <a:cubicBezTo>
                    <a:pt x="292098" y="418519"/>
                    <a:pt x="279831" y="380788"/>
                    <a:pt x="267203" y="342697"/>
                  </a:cubicBezTo>
                  <a:close/>
                  <a:moveTo>
                    <a:pt x="178778" y="322871"/>
                  </a:moveTo>
                  <a:lnTo>
                    <a:pt x="167445" y="403460"/>
                  </a:lnTo>
                  <a:lnTo>
                    <a:pt x="165457" y="397737"/>
                  </a:lnTo>
                  <a:lnTo>
                    <a:pt x="161763" y="376394"/>
                  </a:lnTo>
                  <a:close/>
                  <a:moveTo>
                    <a:pt x="215249" y="220459"/>
                  </a:moveTo>
                  <a:cubicBezTo>
                    <a:pt x="224269" y="237600"/>
                    <a:pt x="233289" y="254740"/>
                    <a:pt x="243030" y="274069"/>
                  </a:cubicBezTo>
                  <a:cubicBezTo>
                    <a:pt x="225351" y="266775"/>
                    <a:pt x="215971" y="251094"/>
                    <a:pt x="211641" y="222283"/>
                  </a:cubicBezTo>
                  <a:cubicBezTo>
                    <a:pt x="212724" y="221918"/>
                    <a:pt x="214167" y="221188"/>
                    <a:pt x="215249" y="220459"/>
                  </a:cubicBezTo>
                  <a:close/>
                  <a:moveTo>
                    <a:pt x="452395" y="179976"/>
                  </a:moveTo>
                  <a:cubicBezTo>
                    <a:pt x="447354" y="188975"/>
                    <a:pt x="442314" y="195453"/>
                    <a:pt x="440514" y="202292"/>
                  </a:cubicBezTo>
                  <a:cubicBezTo>
                    <a:pt x="436194" y="222089"/>
                    <a:pt x="432593" y="242245"/>
                    <a:pt x="428993" y="262401"/>
                  </a:cubicBezTo>
                  <a:lnTo>
                    <a:pt x="429755" y="269256"/>
                  </a:lnTo>
                  <a:lnTo>
                    <a:pt x="430073" y="272120"/>
                  </a:lnTo>
                  <a:cubicBezTo>
                    <a:pt x="438354" y="291916"/>
                    <a:pt x="434394" y="312072"/>
                    <a:pt x="430073" y="332229"/>
                  </a:cubicBezTo>
                  <a:cubicBezTo>
                    <a:pt x="428633" y="338348"/>
                    <a:pt x="427553" y="344467"/>
                    <a:pt x="425753" y="352745"/>
                  </a:cubicBezTo>
                  <a:cubicBezTo>
                    <a:pt x="445554" y="348786"/>
                    <a:pt x="452755" y="363183"/>
                    <a:pt x="464635" y="374701"/>
                  </a:cubicBezTo>
                  <a:cubicBezTo>
                    <a:pt x="468956" y="360304"/>
                    <a:pt x="475436" y="348426"/>
                    <a:pt x="475436" y="336548"/>
                  </a:cubicBezTo>
                  <a:cubicBezTo>
                    <a:pt x="476156" y="308113"/>
                    <a:pt x="485156" y="282558"/>
                    <a:pt x="502798" y="261682"/>
                  </a:cubicBezTo>
                  <a:cubicBezTo>
                    <a:pt x="520799" y="240445"/>
                    <a:pt x="521879" y="222089"/>
                    <a:pt x="504598" y="201572"/>
                  </a:cubicBezTo>
                  <a:cubicBezTo>
                    <a:pt x="503158" y="200132"/>
                    <a:pt x="501357" y="199413"/>
                    <a:pt x="499917" y="198333"/>
                  </a:cubicBezTo>
                  <a:cubicBezTo>
                    <a:pt x="493797" y="203372"/>
                    <a:pt x="488037" y="210211"/>
                    <a:pt x="481556" y="213090"/>
                  </a:cubicBezTo>
                  <a:cubicBezTo>
                    <a:pt x="474716" y="215970"/>
                    <a:pt x="466795" y="214890"/>
                    <a:pt x="459235" y="215610"/>
                  </a:cubicBezTo>
                  <a:cubicBezTo>
                    <a:pt x="471116" y="281118"/>
                    <a:pt x="472196" y="302354"/>
                    <a:pt x="464995" y="318191"/>
                  </a:cubicBezTo>
                  <a:cubicBezTo>
                    <a:pt x="463555" y="317472"/>
                    <a:pt x="461035" y="317472"/>
                    <a:pt x="459955" y="316032"/>
                  </a:cubicBezTo>
                  <a:cubicBezTo>
                    <a:pt x="457075" y="313512"/>
                    <a:pt x="453835" y="310633"/>
                    <a:pt x="452395" y="307393"/>
                  </a:cubicBezTo>
                  <a:cubicBezTo>
                    <a:pt x="437634" y="274999"/>
                    <a:pt x="435834" y="242605"/>
                    <a:pt x="452395" y="210571"/>
                  </a:cubicBezTo>
                  <a:cubicBezTo>
                    <a:pt x="457435" y="200852"/>
                    <a:pt x="459955" y="192934"/>
                    <a:pt x="452395" y="179976"/>
                  </a:cubicBezTo>
                  <a:close/>
                  <a:moveTo>
                    <a:pt x="370670" y="91072"/>
                  </a:moveTo>
                  <a:cubicBezTo>
                    <a:pt x="365990" y="95751"/>
                    <a:pt x="362389" y="101510"/>
                    <a:pt x="357349" y="105470"/>
                  </a:cubicBezTo>
                  <a:cubicBezTo>
                    <a:pt x="344748" y="115548"/>
                    <a:pt x="343308" y="128145"/>
                    <a:pt x="345828" y="142183"/>
                  </a:cubicBezTo>
                  <a:cubicBezTo>
                    <a:pt x="347989" y="153341"/>
                    <a:pt x="350149" y="164499"/>
                    <a:pt x="351949" y="175657"/>
                  </a:cubicBezTo>
                  <a:cubicBezTo>
                    <a:pt x="352309" y="179256"/>
                    <a:pt x="350509" y="183575"/>
                    <a:pt x="349429" y="190414"/>
                  </a:cubicBezTo>
                  <a:cubicBezTo>
                    <a:pt x="345468" y="185735"/>
                    <a:pt x="343668" y="183935"/>
                    <a:pt x="342588" y="181776"/>
                  </a:cubicBezTo>
                  <a:cubicBezTo>
                    <a:pt x="335388" y="168458"/>
                    <a:pt x="332508" y="154781"/>
                    <a:pt x="333588" y="139663"/>
                  </a:cubicBezTo>
                  <a:cubicBezTo>
                    <a:pt x="334308" y="126346"/>
                    <a:pt x="331788" y="114108"/>
                    <a:pt x="315227" y="108349"/>
                  </a:cubicBezTo>
                  <a:cubicBezTo>
                    <a:pt x="310906" y="128145"/>
                    <a:pt x="306946" y="146862"/>
                    <a:pt x="301906" y="165219"/>
                  </a:cubicBezTo>
                  <a:cubicBezTo>
                    <a:pt x="297586" y="183216"/>
                    <a:pt x="284625" y="199053"/>
                    <a:pt x="287865" y="217409"/>
                  </a:cubicBezTo>
                  <a:cubicBezTo>
                    <a:pt x="301186" y="219209"/>
                    <a:pt x="312346" y="221369"/>
                    <a:pt x="324227" y="222809"/>
                  </a:cubicBezTo>
                  <a:cubicBezTo>
                    <a:pt x="328907" y="223528"/>
                    <a:pt x="334308" y="223528"/>
                    <a:pt x="338628" y="222449"/>
                  </a:cubicBezTo>
                  <a:cubicBezTo>
                    <a:pt x="346548" y="219929"/>
                    <a:pt x="354469" y="215970"/>
                    <a:pt x="363469" y="212010"/>
                  </a:cubicBezTo>
                  <a:cubicBezTo>
                    <a:pt x="356989" y="188615"/>
                    <a:pt x="362029" y="164859"/>
                    <a:pt x="369590" y="141463"/>
                  </a:cubicBezTo>
                  <a:cubicBezTo>
                    <a:pt x="372110" y="133185"/>
                    <a:pt x="373910" y="124546"/>
                    <a:pt x="374630" y="116268"/>
                  </a:cubicBezTo>
                  <a:cubicBezTo>
                    <a:pt x="375350" y="108709"/>
                    <a:pt x="374630" y="100790"/>
                    <a:pt x="374630" y="93232"/>
                  </a:cubicBezTo>
                  <a:cubicBezTo>
                    <a:pt x="373190" y="92512"/>
                    <a:pt x="372110" y="91792"/>
                    <a:pt x="370670" y="91072"/>
                  </a:cubicBezTo>
                  <a:close/>
                  <a:moveTo>
                    <a:pt x="265184" y="45000"/>
                  </a:moveTo>
                  <a:cubicBezTo>
                    <a:pt x="248623" y="49680"/>
                    <a:pt x="234942" y="60478"/>
                    <a:pt x="220541" y="47880"/>
                  </a:cubicBezTo>
                  <a:cubicBezTo>
                    <a:pt x="219101" y="51119"/>
                    <a:pt x="217661" y="52559"/>
                    <a:pt x="217301" y="54359"/>
                  </a:cubicBezTo>
                  <a:cubicBezTo>
                    <a:pt x="214421" y="70196"/>
                    <a:pt x="219101" y="87473"/>
                    <a:pt x="207580" y="101870"/>
                  </a:cubicBezTo>
                  <a:cubicBezTo>
                    <a:pt x="205780" y="103670"/>
                    <a:pt x="208300" y="109429"/>
                    <a:pt x="209740" y="113028"/>
                  </a:cubicBezTo>
                  <a:cubicBezTo>
                    <a:pt x="216221" y="128145"/>
                    <a:pt x="223061" y="142903"/>
                    <a:pt x="229542" y="158380"/>
                  </a:cubicBezTo>
                  <a:cubicBezTo>
                    <a:pt x="230982" y="161979"/>
                    <a:pt x="231702" y="165939"/>
                    <a:pt x="233142" y="170978"/>
                  </a:cubicBezTo>
                  <a:cubicBezTo>
                    <a:pt x="216581" y="167018"/>
                    <a:pt x="206140" y="159460"/>
                    <a:pt x="198219" y="144702"/>
                  </a:cubicBezTo>
                  <a:cubicBezTo>
                    <a:pt x="184899" y="120227"/>
                    <a:pt x="175538" y="94312"/>
                    <a:pt x="171938" y="66597"/>
                  </a:cubicBezTo>
                  <a:cubicBezTo>
                    <a:pt x="171938" y="63717"/>
                    <a:pt x="169418" y="60838"/>
                    <a:pt x="166178" y="53999"/>
                  </a:cubicBezTo>
                  <a:cubicBezTo>
                    <a:pt x="165097" y="61917"/>
                    <a:pt x="164017" y="65157"/>
                    <a:pt x="164377" y="68396"/>
                  </a:cubicBezTo>
                  <a:cubicBezTo>
                    <a:pt x="167258" y="96471"/>
                    <a:pt x="170138" y="124546"/>
                    <a:pt x="174458" y="152621"/>
                  </a:cubicBezTo>
                  <a:cubicBezTo>
                    <a:pt x="176258" y="165219"/>
                    <a:pt x="178778" y="178896"/>
                    <a:pt x="184539" y="190054"/>
                  </a:cubicBezTo>
                  <a:cubicBezTo>
                    <a:pt x="197499" y="215610"/>
                    <a:pt x="194259" y="241165"/>
                    <a:pt x="186339" y="266721"/>
                  </a:cubicBezTo>
                  <a:cubicBezTo>
                    <a:pt x="184899" y="271400"/>
                    <a:pt x="180938" y="274999"/>
                    <a:pt x="176618" y="281118"/>
                  </a:cubicBezTo>
                  <a:cubicBezTo>
                    <a:pt x="162937" y="256642"/>
                    <a:pt x="171218" y="229287"/>
                    <a:pt x="159337" y="206971"/>
                  </a:cubicBezTo>
                  <a:cubicBezTo>
                    <a:pt x="144576" y="213090"/>
                    <a:pt x="138456" y="219209"/>
                    <a:pt x="135936" y="236486"/>
                  </a:cubicBezTo>
                  <a:cubicBezTo>
                    <a:pt x="132696" y="259162"/>
                    <a:pt x="130895" y="282198"/>
                    <a:pt x="128375" y="304874"/>
                  </a:cubicBezTo>
                  <a:cubicBezTo>
                    <a:pt x="127655" y="312072"/>
                    <a:pt x="126575" y="319271"/>
                    <a:pt x="123695" y="325750"/>
                  </a:cubicBezTo>
                  <a:cubicBezTo>
                    <a:pt x="122255" y="329349"/>
                    <a:pt x="116855" y="332949"/>
                    <a:pt x="113614" y="332589"/>
                  </a:cubicBezTo>
                  <a:cubicBezTo>
                    <a:pt x="110014" y="332229"/>
                    <a:pt x="105694" y="327550"/>
                    <a:pt x="104614" y="323950"/>
                  </a:cubicBezTo>
                  <a:cubicBezTo>
                    <a:pt x="101014" y="313512"/>
                    <a:pt x="98854" y="302354"/>
                    <a:pt x="95973" y="291556"/>
                  </a:cubicBezTo>
                  <a:cubicBezTo>
                    <a:pt x="92013" y="277159"/>
                    <a:pt x="86973" y="263841"/>
                    <a:pt x="75092" y="254123"/>
                  </a:cubicBezTo>
                  <a:cubicBezTo>
                    <a:pt x="61771" y="242965"/>
                    <a:pt x="45571" y="242245"/>
                    <a:pt x="29730" y="251963"/>
                  </a:cubicBezTo>
                  <a:cubicBezTo>
                    <a:pt x="31170" y="258442"/>
                    <a:pt x="31170" y="265281"/>
                    <a:pt x="33690" y="271040"/>
                  </a:cubicBezTo>
                  <a:cubicBezTo>
                    <a:pt x="40530" y="285797"/>
                    <a:pt x="40530" y="303794"/>
                    <a:pt x="54211" y="315312"/>
                  </a:cubicBezTo>
                  <a:cubicBezTo>
                    <a:pt x="71492" y="330069"/>
                    <a:pt x="81933" y="349506"/>
                    <a:pt x="89493" y="369662"/>
                  </a:cubicBezTo>
                  <a:cubicBezTo>
                    <a:pt x="94893" y="383700"/>
                    <a:pt x="100294" y="399177"/>
                    <a:pt x="90933" y="415734"/>
                  </a:cubicBezTo>
                  <a:cubicBezTo>
                    <a:pt x="73292" y="400976"/>
                    <a:pt x="70052" y="379380"/>
                    <a:pt x="58891" y="362823"/>
                  </a:cubicBezTo>
                  <a:cubicBezTo>
                    <a:pt x="49891" y="361384"/>
                    <a:pt x="40890" y="360304"/>
                    <a:pt x="29010" y="358504"/>
                  </a:cubicBezTo>
                  <a:cubicBezTo>
                    <a:pt x="32970" y="389099"/>
                    <a:pt x="36210" y="417174"/>
                    <a:pt x="40530" y="444889"/>
                  </a:cubicBezTo>
                  <a:cubicBezTo>
                    <a:pt x="41250" y="449928"/>
                    <a:pt x="45571" y="453887"/>
                    <a:pt x="48451" y="458566"/>
                  </a:cubicBezTo>
                  <a:cubicBezTo>
                    <a:pt x="60691" y="476203"/>
                    <a:pt x="72932" y="493840"/>
                    <a:pt x="85533" y="511836"/>
                  </a:cubicBezTo>
                  <a:cubicBezTo>
                    <a:pt x="86253" y="512916"/>
                    <a:pt x="87693" y="513276"/>
                    <a:pt x="89853" y="514716"/>
                  </a:cubicBezTo>
                  <a:cubicBezTo>
                    <a:pt x="94533" y="514356"/>
                    <a:pt x="99934" y="513996"/>
                    <a:pt x="105334" y="513276"/>
                  </a:cubicBezTo>
                  <a:cubicBezTo>
                    <a:pt x="105334" y="503918"/>
                    <a:pt x="105334" y="495999"/>
                    <a:pt x="105694" y="488081"/>
                  </a:cubicBezTo>
                  <a:cubicBezTo>
                    <a:pt x="106414" y="468644"/>
                    <a:pt x="105334" y="448128"/>
                    <a:pt x="109294" y="429411"/>
                  </a:cubicBezTo>
                  <a:cubicBezTo>
                    <a:pt x="113614" y="408895"/>
                    <a:pt x="118295" y="385859"/>
                    <a:pt x="143496" y="378301"/>
                  </a:cubicBezTo>
                  <a:cubicBezTo>
                    <a:pt x="143496" y="373621"/>
                    <a:pt x="143496" y="369662"/>
                    <a:pt x="142416" y="365703"/>
                  </a:cubicBezTo>
                  <a:cubicBezTo>
                    <a:pt x="135576" y="341227"/>
                    <a:pt x="145656" y="320711"/>
                    <a:pt x="158977" y="301274"/>
                  </a:cubicBezTo>
                  <a:cubicBezTo>
                    <a:pt x="164737" y="292996"/>
                    <a:pt x="173018" y="286517"/>
                    <a:pt x="184179" y="288677"/>
                  </a:cubicBezTo>
                  <a:cubicBezTo>
                    <a:pt x="196419" y="291196"/>
                    <a:pt x="203620" y="298755"/>
                    <a:pt x="206500" y="310993"/>
                  </a:cubicBezTo>
                  <a:cubicBezTo>
                    <a:pt x="209020" y="320351"/>
                    <a:pt x="211180" y="330069"/>
                    <a:pt x="213341" y="339787"/>
                  </a:cubicBezTo>
                  <a:cubicBezTo>
                    <a:pt x="223421" y="339428"/>
                    <a:pt x="231342" y="337268"/>
                    <a:pt x="237102" y="328270"/>
                  </a:cubicBezTo>
                  <a:cubicBezTo>
                    <a:pt x="243583" y="317472"/>
                    <a:pt x="254383" y="312432"/>
                    <a:pt x="266624" y="309913"/>
                  </a:cubicBezTo>
                  <a:cubicBezTo>
                    <a:pt x="273464" y="308473"/>
                    <a:pt x="280665" y="308113"/>
                    <a:pt x="290385" y="306314"/>
                  </a:cubicBezTo>
                  <a:cubicBezTo>
                    <a:pt x="285345" y="283278"/>
                    <a:pt x="283905" y="259162"/>
                    <a:pt x="273824" y="239725"/>
                  </a:cubicBezTo>
                  <a:cubicBezTo>
                    <a:pt x="263744" y="218489"/>
                    <a:pt x="262664" y="198333"/>
                    <a:pt x="264104" y="176377"/>
                  </a:cubicBezTo>
                  <a:cubicBezTo>
                    <a:pt x="264464" y="172777"/>
                    <a:pt x="265544" y="167018"/>
                    <a:pt x="263744" y="165579"/>
                  </a:cubicBezTo>
                  <a:cubicBezTo>
                    <a:pt x="254743" y="158020"/>
                    <a:pt x="257623" y="148662"/>
                    <a:pt x="258343" y="140023"/>
                  </a:cubicBezTo>
                  <a:cubicBezTo>
                    <a:pt x="260503" y="115548"/>
                    <a:pt x="263744" y="91432"/>
                    <a:pt x="265904" y="67316"/>
                  </a:cubicBezTo>
                  <a:cubicBezTo>
                    <a:pt x="266624" y="60478"/>
                    <a:pt x="265544" y="53639"/>
                    <a:pt x="265184" y="45000"/>
                  </a:cubicBezTo>
                  <a:close/>
                  <a:moveTo>
                    <a:pt x="210460" y="728"/>
                  </a:moveTo>
                  <a:cubicBezTo>
                    <a:pt x="219461" y="-1791"/>
                    <a:pt x="225941" y="2528"/>
                    <a:pt x="231342" y="9007"/>
                  </a:cubicBezTo>
                  <a:cubicBezTo>
                    <a:pt x="234222" y="12606"/>
                    <a:pt x="236382" y="16566"/>
                    <a:pt x="239262" y="21245"/>
                  </a:cubicBezTo>
                  <a:cubicBezTo>
                    <a:pt x="241782" y="20525"/>
                    <a:pt x="244303" y="20165"/>
                    <a:pt x="246823" y="19445"/>
                  </a:cubicBezTo>
                  <a:cubicBezTo>
                    <a:pt x="270584" y="11167"/>
                    <a:pt x="286785" y="19805"/>
                    <a:pt x="292545" y="44281"/>
                  </a:cubicBezTo>
                  <a:cubicBezTo>
                    <a:pt x="293985" y="51119"/>
                    <a:pt x="292905" y="58678"/>
                    <a:pt x="293625" y="65877"/>
                  </a:cubicBezTo>
                  <a:cubicBezTo>
                    <a:pt x="293985" y="71996"/>
                    <a:pt x="294705" y="78115"/>
                    <a:pt x="296146" y="86033"/>
                  </a:cubicBezTo>
                  <a:cubicBezTo>
                    <a:pt x="316307" y="65157"/>
                    <a:pt x="320267" y="65517"/>
                    <a:pt x="338988" y="91792"/>
                  </a:cubicBezTo>
                  <a:cubicBezTo>
                    <a:pt x="345108" y="85313"/>
                    <a:pt x="350509" y="79554"/>
                    <a:pt x="355909" y="73075"/>
                  </a:cubicBezTo>
                  <a:cubicBezTo>
                    <a:pt x="363829" y="64077"/>
                    <a:pt x="373550" y="58678"/>
                    <a:pt x="385431" y="61558"/>
                  </a:cubicBezTo>
                  <a:cubicBezTo>
                    <a:pt x="398031" y="64797"/>
                    <a:pt x="403072" y="74875"/>
                    <a:pt x="405232" y="86753"/>
                  </a:cubicBezTo>
                  <a:cubicBezTo>
                    <a:pt x="408832" y="106189"/>
                    <a:pt x="408112" y="125626"/>
                    <a:pt x="402712" y="145062"/>
                  </a:cubicBezTo>
                  <a:cubicBezTo>
                    <a:pt x="396951" y="165579"/>
                    <a:pt x="392631" y="186095"/>
                    <a:pt x="387231" y="206611"/>
                  </a:cubicBezTo>
                  <a:cubicBezTo>
                    <a:pt x="385431" y="213450"/>
                    <a:pt x="382551" y="219929"/>
                    <a:pt x="379670" y="227488"/>
                  </a:cubicBezTo>
                  <a:cubicBezTo>
                    <a:pt x="381830" y="236126"/>
                    <a:pt x="384351" y="246564"/>
                    <a:pt x="387231" y="258082"/>
                  </a:cubicBezTo>
                  <a:cubicBezTo>
                    <a:pt x="393351" y="257722"/>
                    <a:pt x="399832" y="257362"/>
                    <a:pt x="407032" y="257002"/>
                  </a:cubicBezTo>
                  <a:cubicBezTo>
                    <a:pt x="408112" y="251963"/>
                    <a:pt x="408832" y="247284"/>
                    <a:pt x="409192" y="243325"/>
                  </a:cubicBezTo>
                  <a:cubicBezTo>
                    <a:pt x="412792" y="224608"/>
                    <a:pt x="415312" y="205532"/>
                    <a:pt x="420353" y="187175"/>
                  </a:cubicBezTo>
                  <a:cubicBezTo>
                    <a:pt x="422513" y="178896"/>
                    <a:pt x="428633" y="170618"/>
                    <a:pt x="434394" y="163779"/>
                  </a:cubicBezTo>
                  <a:cubicBezTo>
                    <a:pt x="447354" y="149022"/>
                    <a:pt x="462835" y="150102"/>
                    <a:pt x="473996" y="166299"/>
                  </a:cubicBezTo>
                  <a:cubicBezTo>
                    <a:pt x="476156" y="169538"/>
                    <a:pt x="477956" y="173137"/>
                    <a:pt x="480116" y="177817"/>
                  </a:cubicBezTo>
                  <a:cubicBezTo>
                    <a:pt x="485156" y="175657"/>
                    <a:pt x="489477" y="173137"/>
                    <a:pt x="493797" y="170978"/>
                  </a:cubicBezTo>
                  <a:cubicBezTo>
                    <a:pt x="506038" y="164859"/>
                    <a:pt x="515398" y="167378"/>
                    <a:pt x="518278" y="179976"/>
                  </a:cubicBezTo>
                  <a:cubicBezTo>
                    <a:pt x="521879" y="192934"/>
                    <a:pt x="527279" y="204452"/>
                    <a:pt x="535559" y="215250"/>
                  </a:cubicBezTo>
                  <a:cubicBezTo>
                    <a:pt x="544560" y="226408"/>
                    <a:pt x="544920" y="241885"/>
                    <a:pt x="542400" y="255203"/>
                  </a:cubicBezTo>
                  <a:cubicBezTo>
                    <a:pt x="537359" y="282558"/>
                    <a:pt x="533039" y="310273"/>
                    <a:pt x="522599" y="335468"/>
                  </a:cubicBezTo>
                  <a:cubicBezTo>
                    <a:pt x="510718" y="362823"/>
                    <a:pt x="510718" y="391978"/>
                    <a:pt x="499197" y="422213"/>
                  </a:cubicBezTo>
                  <a:cubicBezTo>
                    <a:pt x="508198" y="419333"/>
                    <a:pt x="513598" y="417533"/>
                    <a:pt x="518638" y="415734"/>
                  </a:cubicBezTo>
                  <a:cubicBezTo>
                    <a:pt x="537359" y="409255"/>
                    <a:pt x="548520" y="417174"/>
                    <a:pt x="548160" y="436970"/>
                  </a:cubicBezTo>
                  <a:cubicBezTo>
                    <a:pt x="547800" y="446688"/>
                    <a:pt x="544920" y="456406"/>
                    <a:pt x="543120" y="466125"/>
                  </a:cubicBezTo>
                  <a:cubicBezTo>
                    <a:pt x="542040" y="471884"/>
                    <a:pt x="540960" y="477283"/>
                    <a:pt x="539880" y="483762"/>
                  </a:cubicBezTo>
                  <a:cubicBezTo>
                    <a:pt x="544560" y="486281"/>
                    <a:pt x="549600" y="487361"/>
                    <a:pt x="552480" y="490240"/>
                  </a:cubicBezTo>
                  <a:cubicBezTo>
                    <a:pt x="557161" y="495279"/>
                    <a:pt x="562561" y="501038"/>
                    <a:pt x="563641" y="507157"/>
                  </a:cubicBezTo>
                  <a:cubicBezTo>
                    <a:pt x="566881" y="522635"/>
                    <a:pt x="562921" y="537392"/>
                    <a:pt x="556081" y="551429"/>
                  </a:cubicBezTo>
                  <a:cubicBezTo>
                    <a:pt x="547080" y="569786"/>
                    <a:pt x="537720" y="588143"/>
                    <a:pt x="527999" y="606139"/>
                  </a:cubicBezTo>
                  <a:cubicBezTo>
                    <a:pt x="523679" y="614058"/>
                    <a:pt x="521159" y="620177"/>
                    <a:pt x="528719" y="629175"/>
                  </a:cubicBezTo>
                  <a:cubicBezTo>
                    <a:pt x="535919" y="637814"/>
                    <a:pt x="534119" y="648972"/>
                    <a:pt x="530519" y="659410"/>
                  </a:cubicBezTo>
                  <a:cubicBezTo>
                    <a:pt x="524399" y="674527"/>
                    <a:pt x="517918" y="689644"/>
                    <a:pt x="511078" y="704402"/>
                  </a:cubicBezTo>
                  <a:cubicBezTo>
                    <a:pt x="508918" y="709441"/>
                    <a:pt x="506038" y="713760"/>
                    <a:pt x="503158" y="718439"/>
                  </a:cubicBezTo>
                  <a:cubicBezTo>
                    <a:pt x="491637" y="737876"/>
                    <a:pt x="484796" y="757672"/>
                    <a:pt x="483716" y="781428"/>
                  </a:cubicBezTo>
                  <a:cubicBezTo>
                    <a:pt x="482276" y="815982"/>
                    <a:pt x="475796" y="850535"/>
                    <a:pt x="470036" y="885089"/>
                  </a:cubicBezTo>
                  <a:cubicBezTo>
                    <a:pt x="457075" y="961395"/>
                    <a:pt x="448434" y="1038061"/>
                    <a:pt x="444474" y="1115088"/>
                  </a:cubicBezTo>
                  <a:cubicBezTo>
                    <a:pt x="442314" y="1156120"/>
                    <a:pt x="436194" y="1196433"/>
                    <a:pt x="428273" y="1236746"/>
                  </a:cubicBezTo>
                  <a:cubicBezTo>
                    <a:pt x="423593" y="1257622"/>
                    <a:pt x="421073" y="1279218"/>
                    <a:pt x="417473" y="1302254"/>
                  </a:cubicBezTo>
                  <a:lnTo>
                    <a:pt x="367985" y="1327648"/>
                  </a:lnTo>
                  <a:lnTo>
                    <a:pt x="367430" y="1326729"/>
                  </a:lnTo>
                  <a:cubicBezTo>
                    <a:pt x="381470" y="1310532"/>
                    <a:pt x="381830" y="1310532"/>
                    <a:pt x="382911" y="1303334"/>
                  </a:cubicBezTo>
                  <a:cubicBezTo>
                    <a:pt x="391911" y="1235306"/>
                    <a:pt x="412432" y="1169438"/>
                    <a:pt x="415672" y="1099970"/>
                  </a:cubicBezTo>
                  <a:cubicBezTo>
                    <a:pt x="419633" y="1020065"/>
                    <a:pt x="439074" y="942319"/>
                    <a:pt x="456715" y="864573"/>
                  </a:cubicBezTo>
                  <a:cubicBezTo>
                    <a:pt x="459955" y="850535"/>
                    <a:pt x="462115" y="836858"/>
                    <a:pt x="465715" y="819221"/>
                  </a:cubicBezTo>
                  <a:cubicBezTo>
                    <a:pt x="452395" y="830379"/>
                    <a:pt x="445194" y="839737"/>
                    <a:pt x="443394" y="854135"/>
                  </a:cubicBezTo>
                  <a:cubicBezTo>
                    <a:pt x="441234" y="871772"/>
                    <a:pt x="437634" y="889408"/>
                    <a:pt x="432593" y="906685"/>
                  </a:cubicBezTo>
                  <a:cubicBezTo>
                    <a:pt x="409912" y="987311"/>
                    <a:pt x="391911" y="1069016"/>
                    <a:pt x="377510" y="1151801"/>
                  </a:cubicBezTo>
                  <a:cubicBezTo>
                    <a:pt x="367430" y="1209751"/>
                    <a:pt x="354469" y="1266980"/>
                    <a:pt x="342588" y="1324210"/>
                  </a:cubicBezTo>
                  <a:cubicBezTo>
                    <a:pt x="341148" y="1331049"/>
                    <a:pt x="338268" y="1337527"/>
                    <a:pt x="336108" y="1344006"/>
                  </a:cubicBezTo>
                  <a:cubicBezTo>
                    <a:pt x="333948" y="1343646"/>
                    <a:pt x="331788" y="1343286"/>
                    <a:pt x="329627" y="1342567"/>
                  </a:cubicBezTo>
                  <a:cubicBezTo>
                    <a:pt x="330708" y="1326369"/>
                    <a:pt x="330708" y="1309812"/>
                    <a:pt x="332508" y="1293615"/>
                  </a:cubicBezTo>
                  <a:cubicBezTo>
                    <a:pt x="344028" y="1181676"/>
                    <a:pt x="363469" y="1071535"/>
                    <a:pt x="390831" y="962475"/>
                  </a:cubicBezTo>
                  <a:cubicBezTo>
                    <a:pt x="399832" y="924682"/>
                    <a:pt x="407392" y="886529"/>
                    <a:pt x="415312" y="848376"/>
                  </a:cubicBezTo>
                  <a:cubicBezTo>
                    <a:pt x="418193" y="832539"/>
                    <a:pt x="421433" y="815622"/>
                    <a:pt x="435114" y="806983"/>
                  </a:cubicBezTo>
                  <a:cubicBezTo>
                    <a:pt x="445554" y="799784"/>
                    <a:pt x="448074" y="791866"/>
                    <a:pt x="446994" y="782508"/>
                  </a:cubicBezTo>
                  <a:cubicBezTo>
                    <a:pt x="444834" y="768470"/>
                    <a:pt x="450594" y="758032"/>
                    <a:pt x="457795" y="747954"/>
                  </a:cubicBezTo>
                  <a:cubicBezTo>
                    <a:pt x="475796" y="722398"/>
                    <a:pt x="488757" y="694324"/>
                    <a:pt x="499197" y="664809"/>
                  </a:cubicBezTo>
                  <a:cubicBezTo>
                    <a:pt x="500637" y="660130"/>
                    <a:pt x="500637" y="655451"/>
                    <a:pt x="501357" y="650771"/>
                  </a:cubicBezTo>
                  <a:cubicBezTo>
                    <a:pt x="499917" y="650052"/>
                    <a:pt x="498117" y="649332"/>
                    <a:pt x="496677" y="648612"/>
                  </a:cubicBezTo>
                  <a:cubicBezTo>
                    <a:pt x="474356" y="668408"/>
                    <a:pt x="467155" y="701522"/>
                    <a:pt x="439794" y="717359"/>
                  </a:cubicBezTo>
                  <a:cubicBezTo>
                    <a:pt x="443034" y="704042"/>
                    <a:pt x="446634" y="691084"/>
                    <a:pt x="452755" y="678846"/>
                  </a:cubicBezTo>
                  <a:cubicBezTo>
                    <a:pt x="467155" y="650052"/>
                    <a:pt x="482276" y="621617"/>
                    <a:pt x="502437" y="596061"/>
                  </a:cubicBezTo>
                  <a:cubicBezTo>
                    <a:pt x="518638" y="574825"/>
                    <a:pt x="529799" y="550350"/>
                    <a:pt x="536279" y="523714"/>
                  </a:cubicBezTo>
                  <a:lnTo>
                    <a:pt x="502437" y="523714"/>
                  </a:lnTo>
                  <a:cubicBezTo>
                    <a:pt x="484436" y="551429"/>
                    <a:pt x="477596" y="587063"/>
                    <a:pt x="448074" y="608659"/>
                  </a:cubicBezTo>
                  <a:cubicBezTo>
                    <a:pt x="456355" y="547470"/>
                    <a:pt x="489117" y="496719"/>
                    <a:pt x="518278" y="443809"/>
                  </a:cubicBezTo>
                  <a:cubicBezTo>
                    <a:pt x="511438" y="447048"/>
                    <a:pt x="506398" y="451367"/>
                    <a:pt x="501357" y="456047"/>
                  </a:cubicBezTo>
                  <a:cubicBezTo>
                    <a:pt x="497037" y="459646"/>
                    <a:pt x="492717" y="466485"/>
                    <a:pt x="488037" y="467205"/>
                  </a:cubicBezTo>
                  <a:cubicBezTo>
                    <a:pt x="476156" y="468284"/>
                    <a:pt x="467515" y="474043"/>
                    <a:pt x="456355" y="484841"/>
                  </a:cubicBezTo>
                  <a:cubicBezTo>
                    <a:pt x="458155" y="469004"/>
                    <a:pt x="459235" y="457126"/>
                    <a:pt x="461035" y="445248"/>
                  </a:cubicBezTo>
                  <a:cubicBezTo>
                    <a:pt x="462475" y="433731"/>
                    <a:pt x="464635" y="422213"/>
                    <a:pt x="466075" y="413214"/>
                  </a:cubicBezTo>
                  <a:cubicBezTo>
                    <a:pt x="454555" y="402776"/>
                    <a:pt x="445194" y="394498"/>
                    <a:pt x="435114" y="385499"/>
                  </a:cubicBezTo>
                  <a:cubicBezTo>
                    <a:pt x="419633" y="396657"/>
                    <a:pt x="412792" y="412854"/>
                    <a:pt x="410272" y="430851"/>
                  </a:cubicBezTo>
                  <a:cubicBezTo>
                    <a:pt x="406312" y="461086"/>
                    <a:pt x="405592" y="490960"/>
                    <a:pt x="418913" y="520115"/>
                  </a:cubicBezTo>
                  <a:cubicBezTo>
                    <a:pt x="428273" y="540631"/>
                    <a:pt x="431513" y="563667"/>
                    <a:pt x="427553" y="590302"/>
                  </a:cubicBezTo>
                  <a:cubicBezTo>
                    <a:pt x="413152" y="578065"/>
                    <a:pt x="410272" y="564027"/>
                    <a:pt x="406672" y="550350"/>
                  </a:cubicBezTo>
                  <a:cubicBezTo>
                    <a:pt x="405592" y="545310"/>
                    <a:pt x="405592" y="536312"/>
                    <a:pt x="403072" y="535952"/>
                  </a:cubicBezTo>
                  <a:cubicBezTo>
                    <a:pt x="389391" y="531633"/>
                    <a:pt x="386871" y="518315"/>
                    <a:pt x="379310" y="505718"/>
                  </a:cubicBezTo>
                  <a:cubicBezTo>
                    <a:pt x="377510" y="554669"/>
                    <a:pt x="375350" y="577345"/>
                    <a:pt x="391191" y="614418"/>
                  </a:cubicBezTo>
                  <a:cubicBezTo>
                    <a:pt x="396231" y="625936"/>
                    <a:pt x="398391" y="638534"/>
                    <a:pt x="400192" y="650771"/>
                  </a:cubicBezTo>
                  <a:cubicBezTo>
                    <a:pt x="403072" y="669128"/>
                    <a:pt x="405232" y="687485"/>
                    <a:pt x="407032" y="705841"/>
                  </a:cubicBezTo>
                  <a:cubicBezTo>
                    <a:pt x="407392" y="709441"/>
                    <a:pt x="407032" y="713040"/>
                    <a:pt x="407032" y="718079"/>
                  </a:cubicBezTo>
                  <a:cubicBezTo>
                    <a:pt x="389751" y="714120"/>
                    <a:pt x="385431" y="701162"/>
                    <a:pt x="382551" y="688565"/>
                  </a:cubicBezTo>
                  <a:cubicBezTo>
                    <a:pt x="379310" y="673087"/>
                    <a:pt x="377870" y="657250"/>
                    <a:pt x="376070" y="641773"/>
                  </a:cubicBezTo>
                  <a:cubicBezTo>
                    <a:pt x="374630" y="630975"/>
                    <a:pt x="369230" y="627016"/>
                    <a:pt x="357349" y="629175"/>
                  </a:cubicBezTo>
                  <a:cubicBezTo>
                    <a:pt x="358069" y="639973"/>
                    <a:pt x="359149" y="649692"/>
                    <a:pt x="358429" y="659410"/>
                  </a:cubicBezTo>
                  <a:cubicBezTo>
                    <a:pt x="357349" y="680646"/>
                    <a:pt x="362389" y="699003"/>
                    <a:pt x="374270" y="717359"/>
                  </a:cubicBezTo>
                  <a:cubicBezTo>
                    <a:pt x="381110" y="727438"/>
                    <a:pt x="383271" y="741835"/>
                    <a:pt x="383991" y="754433"/>
                  </a:cubicBezTo>
                  <a:cubicBezTo>
                    <a:pt x="385071" y="765951"/>
                    <a:pt x="380030" y="767750"/>
                    <a:pt x="366350" y="765231"/>
                  </a:cubicBezTo>
                  <a:cubicBezTo>
                    <a:pt x="356269" y="744354"/>
                    <a:pt x="346548" y="723478"/>
                    <a:pt x="336828" y="702602"/>
                  </a:cubicBezTo>
                  <a:lnTo>
                    <a:pt x="322483" y="692286"/>
                  </a:lnTo>
                  <a:lnTo>
                    <a:pt x="316307" y="687845"/>
                  </a:lnTo>
                  <a:cubicBezTo>
                    <a:pt x="314867" y="689644"/>
                    <a:pt x="313427" y="690724"/>
                    <a:pt x="313427" y="691804"/>
                  </a:cubicBezTo>
                  <a:lnTo>
                    <a:pt x="316433" y="716140"/>
                  </a:lnTo>
                  <a:lnTo>
                    <a:pt x="318602" y="733691"/>
                  </a:lnTo>
                  <a:cubicBezTo>
                    <a:pt x="323147" y="746874"/>
                    <a:pt x="329807" y="759472"/>
                    <a:pt x="336468" y="772069"/>
                  </a:cubicBezTo>
                  <a:cubicBezTo>
                    <a:pt x="336828" y="773149"/>
                    <a:pt x="342588" y="772069"/>
                    <a:pt x="346548" y="771710"/>
                  </a:cubicBezTo>
                  <a:cubicBezTo>
                    <a:pt x="342588" y="791866"/>
                    <a:pt x="347989" y="810942"/>
                    <a:pt x="343668" y="831819"/>
                  </a:cubicBezTo>
                  <a:cubicBezTo>
                    <a:pt x="333948" y="881490"/>
                    <a:pt x="330348" y="932601"/>
                    <a:pt x="323147" y="982631"/>
                  </a:cubicBezTo>
                  <a:cubicBezTo>
                    <a:pt x="309826" y="1072255"/>
                    <a:pt x="296146" y="1161519"/>
                    <a:pt x="281745" y="1250423"/>
                  </a:cubicBezTo>
                  <a:cubicBezTo>
                    <a:pt x="277064" y="1278498"/>
                    <a:pt x="268424" y="1305493"/>
                    <a:pt x="256543" y="1335728"/>
                  </a:cubicBezTo>
                  <a:cubicBezTo>
                    <a:pt x="254023" y="1327089"/>
                    <a:pt x="252583" y="1322770"/>
                    <a:pt x="251863" y="1318811"/>
                  </a:cubicBezTo>
                  <a:cubicBezTo>
                    <a:pt x="247543" y="1288216"/>
                    <a:pt x="248623" y="1257982"/>
                    <a:pt x="253303" y="1227747"/>
                  </a:cubicBezTo>
                  <a:cubicBezTo>
                    <a:pt x="265544" y="1152881"/>
                    <a:pt x="278144" y="1078014"/>
                    <a:pt x="291105" y="1003148"/>
                  </a:cubicBezTo>
                  <a:cubicBezTo>
                    <a:pt x="301546" y="942319"/>
                    <a:pt x="312346" y="881130"/>
                    <a:pt x="324227" y="820301"/>
                  </a:cubicBezTo>
                  <a:cubicBezTo>
                    <a:pt x="326747" y="807343"/>
                    <a:pt x="326027" y="797985"/>
                    <a:pt x="319907" y="786467"/>
                  </a:cubicBezTo>
                  <a:lnTo>
                    <a:pt x="305948" y="757491"/>
                  </a:lnTo>
                  <a:lnTo>
                    <a:pt x="299836" y="744804"/>
                  </a:lnTo>
                  <a:cubicBezTo>
                    <a:pt x="294255" y="730497"/>
                    <a:pt x="290385" y="715560"/>
                    <a:pt x="290025" y="699363"/>
                  </a:cubicBezTo>
                  <a:cubicBezTo>
                    <a:pt x="289665" y="685145"/>
                    <a:pt x="292185" y="675697"/>
                    <a:pt x="298396" y="670523"/>
                  </a:cubicBezTo>
                  <a:lnTo>
                    <a:pt x="328809" y="667339"/>
                  </a:lnTo>
                  <a:lnTo>
                    <a:pt x="328907" y="667328"/>
                  </a:lnTo>
                  <a:cubicBezTo>
                    <a:pt x="329987" y="667328"/>
                    <a:pt x="331068" y="666609"/>
                    <a:pt x="335028" y="664449"/>
                  </a:cubicBezTo>
                  <a:lnTo>
                    <a:pt x="333580" y="648524"/>
                  </a:lnTo>
                  <a:lnTo>
                    <a:pt x="331068" y="620897"/>
                  </a:lnTo>
                  <a:cubicBezTo>
                    <a:pt x="328907" y="602540"/>
                    <a:pt x="330708" y="598581"/>
                    <a:pt x="347989" y="590302"/>
                  </a:cubicBezTo>
                  <a:lnTo>
                    <a:pt x="348437" y="589936"/>
                  </a:lnTo>
                  <a:lnTo>
                    <a:pt x="351949" y="587063"/>
                  </a:lnTo>
                  <a:lnTo>
                    <a:pt x="351949" y="576086"/>
                  </a:lnTo>
                  <a:lnTo>
                    <a:pt x="351949" y="520115"/>
                  </a:lnTo>
                  <a:cubicBezTo>
                    <a:pt x="337908" y="540991"/>
                    <a:pt x="335028" y="564747"/>
                    <a:pt x="313787" y="582024"/>
                  </a:cubicBezTo>
                  <a:cubicBezTo>
                    <a:pt x="314867" y="535232"/>
                    <a:pt x="330348" y="498519"/>
                    <a:pt x="356989" y="466125"/>
                  </a:cubicBezTo>
                  <a:cubicBezTo>
                    <a:pt x="361669" y="460366"/>
                    <a:pt x="371030" y="458926"/>
                    <a:pt x="380750" y="454607"/>
                  </a:cubicBezTo>
                  <a:cubicBezTo>
                    <a:pt x="382911" y="406735"/>
                    <a:pt x="390831" y="356704"/>
                    <a:pt x="404872" y="307393"/>
                  </a:cubicBezTo>
                  <a:cubicBezTo>
                    <a:pt x="405952" y="303794"/>
                    <a:pt x="405952" y="299835"/>
                    <a:pt x="405952" y="295875"/>
                  </a:cubicBezTo>
                  <a:cubicBezTo>
                    <a:pt x="405232" y="286517"/>
                    <a:pt x="397671" y="282558"/>
                    <a:pt x="390831" y="288317"/>
                  </a:cubicBezTo>
                  <a:cubicBezTo>
                    <a:pt x="383631" y="294796"/>
                    <a:pt x="376790" y="301274"/>
                    <a:pt x="373910" y="312072"/>
                  </a:cubicBezTo>
                  <a:cubicBezTo>
                    <a:pt x="368870" y="330429"/>
                    <a:pt x="362029" y="348426"/>
                    <a:pt x="354829" y="366063"/>
                  </a:cubicBezTo>
                  <a:cubicBezTo>
                    <a:pt x="351229" y="374701"/>
                    <a:pt x="345468" y="382620"/>
                    <a:pt x="340788" y="390898"/>
                  </a:cubicBezTo>
                  <a:cubicBezTo>
                    <a:pt x="339708" y="390178"/>
                    <a:pt x="338268" y="389818"/>
                    <a:pt x="336828" y="389459"/>
                  </a:cubicBezTo>
                  <a:cubicBezTo>
                    <a:pt x="336828" y="382620"/>
                    <a:pt x="335748" y="375061"/>
                    <a:pt x="337188" y="368222"/>
                  </a:cubicBezTo>
                  <a:cubicBezTo>
                    <a:pt x="341508" y="348426"/>
                    <a:pt x="346548" y="328989"/>
                    <a:pt x="351949" y="309193"/>
                  </a:cubicBezTo>
                  <a:cubicBezTo>
                    <a:pt x="357349" y="289037"/>
                    <a:pt x="362029" y="268880"/>
                    <a:pt x="357709" y="245125"/>
                  </a:cubicBezTo>
                  <a:cubicBezTo>
                    <a:pt x="353389" y="248364"/>
                    <a:pt x="351229" y="250164"/>
                    <a:pt x="348349" y="251603"/>
                  </a:cubicBezTo>
                  <a:cubicBezTo>
                    <a:pt x="333948" y="260962"/>
                    <a:pt x="331788" y="260242"/>
                    <a:pt x="318107" y="248724"/>
                  </a:cubicBezTo>
                  <a:cubicBezTo>
                    <a:pt x="315227" y="246564"/>
                    <a:pt x="310906" y="245484"/>
                    <a:pt x="304426" y="242965"/>
                  </a:cubicBezTo>
                  <a:cubicBezTo>
                    <a:pt x="310186" y="263481"/>
                    <a:pt x="315227" y="280038"/>
                    <a:pt x="319547" y="297315"/>
                  </a:cubicBezTo>
                  <a:cubicBezTo>
                    <a:pt x="323867" y="313872"/>
                    <a:pt x="331068" y="330069"/>
                    <a:pt x="324947" y="351665"/>
                  </a:cubicBezTo>
                  <a:cubicBezTo>
                    <a:pt x="319547" y="343387"/>
                    <a:pt x="315947" y="338348"/>
                    <a:pt x="314867" y="336548"/>
                  </a:cubicBezTo>
                  <a:cubicBezTo>
                    <a:pt x="305506" y="332949"/>
                    <a:pt x="299746" y="330789"/>
                    <a:pt x="293265" y="328630"/>
                  </a:cubicBezTo>
                  <a:cubicBezTo>
                    <a:pt x="288585" y="326830"/>
                    <a:pt x="283545" y="324310"/>
                    <a:pt x="278865" y="324310"/>
                  </a:cubicBezTo>
                  <a:cubicBezTo>
                    <a:pt x="256183" y="324310"/>
                    <a:pt x="243583" y="342667"/>
                    <a:pt x="253303" y="363183"/>
                  </a:cubicBezTo>
                  <a:cubicBezTo>
                    <a:pt x="260503" y="378301"/>
                    <a:pt x="262664" y="393418"/>
                    <a:pt x="262664" y="409255"/>
                  </a:cubicBezTo>
                  <a:cubicBezTo>
                    <a:pt x="262664" y="415734"/>
                    <a:pt x="263384" y="422573"/>
                    <a:pt x="264824" y="429051"/>
                  </a:cubicBezTo>
                  <a:cubicBezTo>
                    <a:pt x="271304" y="454967"/>
                    <a:pt x="270944" y="480882"/>
                    <a:pt x="264104" y="506797"/>
                  </a:cubicBezTo>
                  <a:cubicBezTo>
                    <a:pt x="260503" y="521915"/>
                    <a:pt x="264464" y="533433"/>
                    <a:pt x="273824" y="545310"/>
                  </a:cubicBezTo>
                  <a:cubicBezTo>
                    <a:pt x="283545" y="557548"/>
                    <a:pt x="292545" y="570866"/>
                    <a:pt x="301186" y="583823"/>
                  </a:cubicBezTo>
                  <a:cubicBezTo>
                    <a:pt x="302986" y="587063"/>
                    <a:pt x="301906" y="591742"/>
                    <a:pt x="302626" y="597501"/>
                  </a:cubicBezTo>
                  <a:cubicBezTo>
                    <a:pt x="297586" y="596061"/>
                    <a:pt x="293985" y="596061"/>
                    <a:pt x="292905" y="594262"/>
                  </a:cubicBezTo>
                  <a:cubicBezTo>
                    <a:pt x="279225" y="578784"/>
                    <a:pt x="266264" y="563307"/>
                    <a:pt x="252583" y="547110"/>
                  </a:cubicBezTo>
                  <a:cubicBezTo>
                    <a:pt x="251503" y="551069"/>
                    <a:pt x="249703" y="555029"/>
                    <a:pt x="248983" y="557908"/>
                  </a:cubicBezTo>
                  <a:cubicBezTo>
                    <a:pt x="254383" y="565827"/>
                    <a:pt x="260143" y="572306"/>
                    <a:pt x="263744" y="579864"/>
                  </a:cubicBezTo>
                  <a:cubicBezTo>
                    <a:pt x="276704" y="606139"/>
                    <a:pt x="281745" y="633854"/>
                    <a:pt x="270224" y="661929"/>
                  </a:cubicBezTo>
                  <a:cubicBezTo>
                    <a:pt x="266624" y="671288"/>
                    <a:pt x="266984" y="679206"/>
                    <a:pt x="271304" y="688565"/>
                  </a:cubicBezTo>
                  <a:cubicBezTo>
                    <a:pt x="282465" y="710881"/>
                    <a:pt x="283545" y="734276"/>
                    <a:pt x="274904" y="757672"/>
                  </a:cubicBezTo>
                  <a:cubicBezTo>
                    <a:pt x="268784" y="774589"/>
                    <a:pt x="266984" y="793306"/>
                    <a:pt x="251503" y="806983"/>
                  </a:cubicBezTo>
                  <a:cubicBezTo>
                    <a:pt x="246103" y="812022"/>
                    <a:pt x="242502" y="825340"/>
                    <a:pt x="245023" y="831819"/>
                  </a:cubicBezTo>
                  <a:cubicBezTo>
                    <a:pt x="256183" y="858814"/>
                    <a:pt x="252943" y="886889"/>
                    <a:pt x="252223" y="913884"/>
                  </a:cubicBezTo>
                  <a:lnTo>
                    <a:pt x="249690" y="979342"/>
                  </a:lnTo>
                  <a:lnTo>
                    <a:pt x="245023" y="1099970"/>
                  </a:lnTo>
                  <a:cubicBezTo>
                    <a:pt x="243583" y="1131645"/>
                    <a:pt x="241422" y="1163319"/>
                    <a:pt x="238542" y="1194633"/>
                  </a:cubicBezTo>
                  <a:cubicBezTo>
                    <a:pt x="238182" y="1204352"/>
                    <a:pt x="234222" y="1213710"/>
                    <a:pt x="231702" y="1223068"/>
                  </a:cubicBezTo>
                  <a:cubicBezTo>
                    <a:pt x="230622" y="1223068"/>
                    <a:pt x="229182" y="1223068"/>
                    <a:pt x="227742" y="1223068"/>
                  </a:cubicBezTo>
                  <a:cubicBezTo>
                    <a:pt x="226302" y="1215509"/>
                    <a:pt x="223421" y="1207951"/>
                    <a:pt x="223421" y="1200752"/>
                  </a:cubicBezTo>
                  <a:lnTo>
                    <a:pt x="220309" y="1095208"/>
                  </a:lnTo>
                  <a:lnTo>
                    <a:pt x="219101" y="1054259"/>
                  </a:lnTo>
                  <a:cubicBezTo>
                    <a:pt x="220181" y="993070"/>
                    <a:pt x="224141" y="931881"/>
                    <a:pt x="226662" y="870332"/>
                  </a:cubicBezTo>
                  <a:cubicBezTo>
                    <a:pt x="226662" y="869252"/>
                    <a:pt x="225581" y="868172"/>
                    <a:pt x="224861" y="866732"/>
                  </a:cubicBezTo>
                  <a:cubicBezTo>
                    <a:pt x="221981" y="867812"/>
                    <a:pt x="219461" y="868532"/>
                    <a:pt x="213341" y="870692"/>
                  </a:cubicBezTo>
                  <a:cubicBezTo>
                    <a:pt x="220901" y="824260"/>
                    <a:pt x="228102" y="779268"/>
                    <a:pt x="235662" y="734636"/>
                  </a:cubicBezTo>
                  <a:cubicBezTo>
                    <a:pt x="231702" y="737156"/>
                    <a:pt x="227742" y="740035"/>
                    <a:pt x="219101" y="745434"/>
                  </a:cubicBezTo>
                  <a:cubicBezTo>
                    <a:pt x="225941" y="701882"/>
                    <a:pt x="239982" y="663729"/>
                    <a:pt x="239622" y="623776"/>
                  </a:cubicBezTo>
                  <a:cubicBezTo>
                    <a:pt x="232422" y="642133"/>
                    <a:pt x="226302" y="660850"/>
                    <a:pt x="219821" y="679206"/>
                  </a:cubicBezTo>
                  <a:cubicBezTo>
                    <a:pt x="212621" y="698283"/>
                    <a:pt x="207940" y="718079"/>
                    <a:pt x="188139" y="734276"/>
                  </a:cubicBezTo>
                  <a:cubicBezTo>
                    <a:pt x="189579" y="723478"/>
                    <a:pt x="189219" y="715200"/>
                    <a:pt x="191379" y="708001"/>
                  </a:cubicBezTo>
                  <a:cubicBezTo>
                    <a:pt x="197859" y="686405"/>
                    <a:pt x="204340" y="665169"/>
                    <a:pt x="211901" y="643933"/>
                  </a:cubicBezTo>
                  <a:cubicBezTo>
                    <a:pt x="215861" y="633135"/>
                    <a:pt x="218381" y="623416"/>
                    <a:pt x="214061" y="611898"/>
                  </a:cubicBezTo>
                  <a:cubicBezTo>
                    <a:pt x="211901" y="606139"/>
                    <a:pt x="213341" y="598941"/>
                    <a:pt x="214781" y="592462"/>
                  </a:cubicBezTo>
                  <a:cubicBezTo>
                    <a:pt x="218741" y="571946"/>
                    <a:pt x="223421" y="551429"/>
                    <a:pt x="227742" y="530913"/>
                  </a:cubicBezTo>
                  <a:cubicBezTo>
                    <a:pt x="220541" y="538832"/>
                    <a:pt x="216221" y="548190"/>
                    <a:pt x="212621" y="557548"/>
                  </a:cubicBezTo>
                  <a:cubicBezTo>
                    <a:pt x="203260" y="580584"/>
                    <a:pt x="194259" y="603980"/>
                    <a:pt x="184539" y="627016"/>
                  </a:cubicBezTo>
                  <a:cubicBezTo>
                    <a:pt x="182018" y="633135"/>
                    <a:pt x="179138" y="640333"/>
                    <a:pt x="169778" y="642133"/>
                  </a:cubicBezTo>
                  <a:cubicBezTo>
                    <a:pt x="169058" y="622696"/>
                    <a:pt x="176618" y="606499"/>
                    <a:pt x="180938" y="589222"/>
                  </a:cubicBezTo>
                  <a:cubicBezTo>
                    <a:pt x="191739" y="548190"/>
                    <a:pt x="215861" y="510757"/>
                    <a:pt x="218021" y="466845"/>
                  </a:cubicBezTo>
                  <a:cubicBezTo>
                    <a:pt x="219101" y="450288"/>
                    <a:pt x="219821" y="433371"/>
                    <a:pt x="220541" y="412134"/>
                  </a:cubicBezTo>
                  <a:cubicBezTo>
                    <a:pt x="194619" y="464325"/>
                    <a:pt x="182018" y="517595"/>
                    <a:pt x="151417" y="562587"/>
                  </a:cubicBezTo>
                  <a:cubicBezTo>
                    <a:pt x="156097" y="571586"/>
                    <a:pt x="160417" y="579864"/>
                    <a:pt x="163657" y="588143"/>
                  </a:cubicBezTo>
                  <a:cubicBezTo>
                    <a:pt x="165097" y="591742"/>
                    <a:pt x="165457" y="598941"/>
                    <a:pt x="163657" y="600021"/>
                  </a:cubicBezTo>
                  <a:cubicBezTo>
                    <a:pt x="159697" y="602540"/>
                    <a:pt x="152497" y="603980"/>
                    <a:pt x="149617" y="601820"/>
                  </a:cubicBezTo>
                  <a:cubicBezTo>
                    <a:pt x="141696" y="596421"/>
                    <a:pt x="134496" y="589222"/>
                    <a:pt x="128735" y="581304"/>
                  </a:cubicBezTo>
                  <a:lnTo>
                    <a:pt x="122819" y="572185"/>
                  </a:lnTo>
                  <a:lnTo>
                    <a:pt x="146736" y="550709"/>
                  </a:lnTo>
                  <a:cubicBezTo>
                    <a:pt x="152137" y="530193"/>
                    <a:pt x="157537" y="511117"/>
                    <a:pt x="162217" y="492040"/>
                  </a:cubicBezTo>
                  <a:cubicBezTo>
                    <a:pt x="163297" y="488441"/>
                    <a:pt x="163297" y="483762"/>
                    <a:pt x="161497" y="480882"/>
                  </a:cubicBezTo>
                  <a:lnTo>
                    <a:pt x="157834" y="471800"/>
                  </a:lnTo>
                  <a:lnTo>
                    <a:pt x="167445" y="403460"/>
                  </a:lnTo>
                  <a:lnTo>
                    <a:pt x="174458" y="423652"/>
                  </a:lnTo>
                  <a:cubicBezTo>
                    <a:pt x="176258" y="429411"/>
                    <a:pt x="178058" y="435170"/>
                    <a:pt x="180578" y="444169"/>
                  </a:cubicBezTo>
                  <a:cubicBezTo>
                    <a:pt x="184899" y="434810"/>
                    <a:pt x="187419" y="429771"/>
                    <a:pt x="190299" y="424732"/>
                  </a:cubicBezTo>
                  <a:cubicBezTo>
                    <a:pt x="198219" y="410335"/>
                    <a:pt x="199299" y="397017"/>
                    <a:pt x="192459" y="381540"/>
                  </a:cubicBezTo>
                  <a:cubicBezTo>
                    <a:pt x="187419" y="369662"/>
                    <a:pt x="185979" y="355985"/>
                    <a:pt x="182738" y="343027"/>
                  </a:cubicBezTo>
                  <a:cubicBezTo>
                    <a:pt x="181298" y="337268"/>
                    <a:pt x="180218" y="330789"/>
                    <a:pt x="178778" y="322871"/>
                  </a:cubicBezTo>
                  <a:cubicBezTo>
                    <a:pt x="174458" y="325390"/>
                    <a:pt x="173018" y="325750"/>
                    <a:pt x="172298" y="326830"/>
                  </a:cubicBezTo>
                  <a:cubicBezTo>
                    <a:pt x="165278" y="338168"/>
                    <a:pt x="160597" y="349596"/>
                    <a:pt x="159157" y="361339"/>
                  </a:cubicBezTo>
                  <a:lnTo>
                    <a:pt x="161763" y="376394"/>
                  </a:lnTo>
                  <a:lnTo>
                    <a:pt x="145138" y="428688"/>
                  </a:lnTo>
                  <a:lnTo>
                    <a:pt x="144216" y="424372"/>
                  </a:lnTo>
                  <a:cubicBezTo>
                    <a:pt x="143496" y="421853"/>
                    <a:pt x="141336" y="419333"/>
                    <a:pt x="139536" y="416454"/>
                  </a:cubicBezTo>
                  <a:cubicBezTo>
                    <a:pt x="134676" y="425542"/>
                    <a:pt x="131255" y="436902"/>
                    <a:pt x="129219" y="449225"/>
                  </a:cubicBezTo>
                  <a:lnTo>
                    <a:pt x="127372" y="484574"/>
                  </a:lnTo>
                  <a:lnTo>
                    <a:pt x="106587" y="549955"/>
                  </a:lnTo>
                  <a:lnTo>
                    <a:pt x="99934" y="543511"/>
                  </a:lnTo>
                  <a:lnTo>
                    <a:pt x="95253" y="546030"/>
                  </a:lnTo>
                  <a:lnTo>
                    <a:pt x="99943" y="570853"/>
                  </a:lnTo>
                  <a:lnTo>
                    <a:pt x="90213" y="601460"/>
                  </a:lnTo>
                  <a:cubicBezTo>
                    <a:pt x="87333" y="594981"/>
                    <a:pt x="84813" y="590302"/>
                    <a:pt x="82293" y="585623"/>
                  </a:cubicBezTo>
                  <a:cubicBezTo>
                    <a:pt x="74732" y="568706"/>
                    <a:pt x="63932" y="551789"/>
                    <a:pt x="69692" y="531273"/>
                  </a:cubicBezTo>
                  <a:cubicBezTo>
                    <a:pt x="70412" y="528753"/>
                    <a:pt x="69332" y="524434"/>
                    <a:pt x="67532" y="522275"/>
                  </a:cubicBezTo>
                  <a:cubicBezTo>
                    <a:pt x="60331" y="512196"/>
                    <a:pt x="52771" y="502478"/>
                    <a:pt x="45931" y="493120"/>
                  </a:cubicBezTo>
                  <a:cubicBezTo>
                    <a:pt x="25049" y="500678"/>
                    <a:pt x="25409" y="500678"/>
                    <a:pt x="28290" y="520115"/>
                  </a:cubicBezTo>
                  <a:cubicBezTo>
                    <a:pt x="29370" y="528034"/>
                    <a:pt x="31170" y="534512"/>
                    <a:pt x="39450" y="539192"/>
                  </a:cubicBezTo>
                  <a:cubicBezTo>
                    <a:pt x="46291" y="543511"/>
                    <a:pt x="51691" y="551429"/>
                    <a:pt x="55291" y="558988"/>
                  </a:cubicBezTo>
                  <a:cubicBezTo>
                    <a:pt x="62492" y="573745"/>
                    <a:pt x="67532" y="589222"/>
                    <a:pt x="74012" y="604340"/>
                  </a:cubicBezTo>
                  <a:cubicBezTo>
                    <a:pt x="74732" y="606139"/>
                    <a:pt x="76172" y="607219"/>
                    <a:pt x="77612" y="609739"/>
                  </a:cubicBezTo>
                  <a:cubicBezTo>
                    <a:pt x="81933" y="607219"/>
                    <a:pt x="85533" y="604700"/>
                    <a:pt x="90213" y="601460"/>
                  </a:cubicBezTo>
                  <a:lnTo>
                    <a:pt x="105410" y="587815"/>
                  </a:lnTo>
                  <a:lnTo>
                    <a:pt x="116090" y="612663"/>
                  </a:lnTo>
                  <a:cubicBezTo>
                    <a:pt x="122255" y="623416"/>
                    <a:pt x="129455" y="633675"/>
                    <a:pt x="137016" y="643933"/>
                  </a:cubicBezTo>
                  <a:cubicBezTo>
                    <a:pt x="149257" y="659770"/>
                    <a:pt x="157177" y="679206"/>
                    <a:pt x="165818" y="697563"/>
                  </a:cubicBezTo>
                  <a:cubicBezTo>
                    <a:pt x="167258" y="701162"/>
                    <a:pt x="164017" y="706921"/>
                    <a:pt x="162937" y="711600"/>
                  </a:cubicBezTo>
                  <a:cubicBezTo>
                    <a:pt x="158257" y="710521"/>
                    <a:pt x="151777" y="710881"/>
                    <a:pt x="148897" y="708001"/>
                  </a:cubicBezTo>
                  <a:cubicBezTo>
                    <a:pt x="140976" y="700802"/>
                    <a:pt x="134496" y="692524"/>
                    <a:pt x="128375" y="683885"/>
                  </a:cubicBezTo>
                  <a:cubicBezTo>
                    <a:pt x="122255" y="675967"/>
                    <a:pt x="116855" y="667328"/>
                    <a:pt x="111094" y="659050"/>
                  </a:cubicBezTo>
                  <a:cubicBezTo>
                    <a:pt x="109654" y="659410"/>
                    <a:pt x="108214" y="660130"/>
                    <a:pt x="106774" y="660850"/>
                  </a:cubicBezTo>
                  <a:cubicBezTo>
                    <a:pt x="107854" y="678126"/>
                    <a:pt x="116135" y="693604"/>
                    <a:pt x="121895" y="710161"/>
                  </a:cubicBezTo>
                  <a:cubicBezTo>
                    <a:pt x="122255" y="711600"/>
                    <a:pt x="124415" y="712680"/>
                    <a:pt x="126215" y="713760"/>
                  </a:cubicBezTo>
                  <a:cubicBezTo>
                    <a:pt x="144576" y="724558"/>
                    <a:pt x="152497" y="742915"/>
                    <a:pt x="159337" y="761631"/>
                  </a:cubicBezTo>
                  <a:cubicBezTo>
                    <a:pt x="164017" y="773869"/>
                    <a:pt x="167978" y="786467"/>
                    <a:pt x="171938" y="799065"/>
                  </a:cubicBezTo>
                  <a:cubicBezTo>
                    <a:pt x="175538" y="811302"/>
                    <a:pt x="179138" y="823540"/>
                    <a:pt x="182738" y="836138"/>
                  </a:cubicBezTo>
                  <a:cubicBezTo>
                    <a:pt x="178778" y="834698"/>
                    <a:pt x="173738" y="832539"/>
                    <a:pt x="167258" y="829659"/>
                  </a:cubicBezTo>
                  <a:cubicBezTo>
                    <a:pt x="166538" y="838657"/>
                    <a:pt x="166898" y="846936"/>
                    <a:pt x="164737" y="854135"/>
                  </a:cubicBezTo>
                  <a:cubicBezTo>
                    <a:pt x="162937" y="859174"/>
                    <a:pt x="157897" y="863853"/>
                    <a:pt x="152857" y="866013"/>
                  </a:cubicBezTo>
                  <a:cubicBezTo>
                    <a:pt x="150697" y="866732"/>
                    <a:pt x="144936" y="863493"/>
                    <a:pt x="142056" y="860614"/>
                  </a:cubicBezTo>
                  <a:cubicBezTo>
                    <a:pt x="136656" y="855574"/>
                    <a:pt x="132336" y="849456"/>
                    <a:pt x="127295" y="844057"/>
                  </a:cubicBezTo>
                  <a:cubicBezTo>
                    <a:pt x="125855" y="849815"/>
                    <a:pt x="125855" y="855214"/>
                    <a:pt x="128375" y="858814"/>
                  </a:cubicBezTo>
                  <a:cubicBezTo>
                    <a:pt x="136656" y="871772"/>
                    <a:pt x="138096" y="886889"/>
                    <a:pt x="139176" y="902006"/>
                  </a:cubicBezTo>
                  <a:cubicBezTo>
                    <a:pt x="139536" y="907765"/>
                    <a:pt x="139176" y="914244"/>
                    <a:pt x="140976" y="919643"/>
                  </a:cubicBezTo>
                  <a:cubicBezTo>
                    <a:pt x="151057" y="946278"/>
                    <a:pt x="150697" y="974353"/>
                    <a:pt x="151777" y="1001708"/>
                  </a:cubicBezTo>
                  <a:cubicBezTo>
                    <a:pt x="153217" y="1033742"/>
                    <a:pt x="157177" y="1065057"/>
                    <a:pt x="165818" y="1095651"/>
                  </a:cubicBezTo>
                  <a:cubicBezTo>
                    <a:pt x="172838" y="1118687"/>
                    <a:pt x="178238" y="1142173"/>
                    <a:pt x="182288" y="1165928"/>
                  </a:cubicBezTo>
                  <a:lnTo>
                    <a:pt x="188609" y="1220216"/>
                  </a:lnTo>
                  <a:lnTo>
                    <a:pt x="190659" y="1237825"/>
                  </a:lnTo>
                  <a:cubicBezTo>
                    <a:pt x="194259" y="1283537"/>
                    <a:pt x="199299" y="1329609"/>
                    <a:pt x="203620" y="1374961"/>
                  </a:cubicBezTo>
                  <a:cubicBezTo>
                    <a:pt x="217661" y="1377840"/>
                    <a:pt x="229182" y="1380720"/>
                    <a:pt x="240702" y="1382519"/>
                  </a:cubicBezTo>
                  <a:cubicBezTo>
                    <a:pt x="252583" y="1384319"/>
                    <a:pt x="264104" y="1386839"/>
                    <a:pt x="275984" y="1386479"/>
                  </a:cubicBezTo>
                  <a:cubicBezTo>
                    <a:pt x="299026" y="1385759"/>
                    <a:pt x="321707" y="1382519"/>
                    <a:pt x="341868" y="1369562"/>
                  </a:cubicBezTo>
                  <a:lnTo>
                    <a:pt x="349518" y="1365802"/>
                  </a:lnTo>
                  <a:lnTo>
                    <a:pt x="367485" y="1395004"/>
                  </a:lnTo>
                  <a:lnTo>
                    <a:pt x="342588" y="1404475"/>
                  </a:lnTo>
                  <a:cubicBezTo>
                    <a:pt x="313787" y="1415993"/>
                    <a:pt x="284265" y="1412754"/>
                    <a:pt x="254743" y="1408795"/>
                  </a:cubicBezTo>
                  <a:cubicBezTo>
                    <a:pt x="233502" y="1406275"/>
                    <a:pt x="212621" y="1399436"/>
                    <a:pt x="191379" y="1395117"/>
                  </a:cubicBezTo>
                  <a:cubicBezTo>
                    <a:pt x="189219" y="1394757"/>
                    <a:pt x="186339" y="1395117"/>
                    <a:pt x="183819" y="1395477"/>
                  </a:cubicBezTo>
                  <a:cubicBezTo>
                    <a:pt x="169058" y="1398357"/>
                    <a:pt x="164737" y="1396197"/>
                    <a:pt x="156457" y="1384319"/>
                  </a:cubicBezTo>
                  <a:cubicBezTo>
                    <a:pt x="150697" y="1376041"/>
                    <a:pt x="143496" y="1368482"/>
                    <a:pt x="137016" y="1360203"/>
                  </a:cubicBezTo>
                  <a:cubicBezTo>
                    <a:pt x="144576" y="1350485"/>
                    <a:pt x="144576" y="1350485"/>
                    <a:pt x="135216" y="1341127"/>
                  </a:cubicBezTo>
                  <a:cubicBezTo>
                    <a:pt x="128015" y="1344726"/>
                    <a:pt x="125855" y="1350485"/>
                    <a:pt x="125495" y="1358764"/>
                  </a:cubicBezTo>
                  <a:cubicBezTo>
                    <a:pt x="125135" y="1374961"/>
                    <a:pt x="123335" y="1391158"/>
                    <a:pt x="139536" y="1402676"/>
                  </a:cubicBezTo>
                  <a:cubicBezTo>
                    <a:pt x="143856" y="1405555"/>
                    <a:pt x="145656" y="1412754"/>
                    <a:pt x="147456" y="1418513"/>
                  </a:cubicBezTo>
                  <a:cubicBezTo>
                    <a:pt x="149977" y="1427871"/>
                    <a:pt x="157177" y="1431471"/>
                    <a:pt x="165457" y="1434350"/>
                  </a:cubicBezTo>
                  <a:cubicBezTo>
                    <a:pt x="206140" y="1448747"/>
                    <a:pt x="247183" y="1459905"/>
                    <a:pt x="290745" y="1450907"/>
                  </a:cubicBezTo>
                  <a:cubicBezTo>
                    <a:pt x="294705" y="1450187"/>
                    <a:pt x="298666" y="1450907"/>
                    <a:pt x="302626" y="1450907"/>
                  </a:cubicBezTo>
                  <a:cubicBezTo>
                    <a:pt x="325307" y="1452707"/>
                    <a:pt x="346188" y="1447668"/>
                    <a:pt x="365990" y="1438309"/>
                  </a:cubicBezTo>
                  <a:cubicBezTo>
                    <a:pt x="370310" y="1436510"/>
                    <a:pt x="374630" y="1435070"/>
                    <a:pt x="378950" y="1433270"/>
                  </a:cubicBezTo>
                  <a:lnTo>
                    <a:pt x="387876" y="1428144"/>
                  </a:lnTo>
                  <a:lnTo>
                    <a:pt x="403432" y="1453427"/>
                  </a:lnTo>
                  <a:cubicBezTo>
                    <a:pt x="333588" y="1482941"/>
                    <a:pt x="266264" y="1485821"/>
                    <a:pt x="196059" y="1468544"/>
                  </a:cubicBezTo>
                  <a:cubicBezTo>
                    <a:pt x="205060" y="1509576"/>
                    <a:pt x="202540" y="1550609"/>
                    <a:pt x="195339" y="1591642"/>
                  </a:cubicBezTo>
                  <a:cubicBezTo>
                    <a:pt x="188139" y="1632314"/>
                    <a:pt x="185619" y="1672987"/>
                    <a:pt x="178058" y="1712940"/>
                  </a:cubicBezTo>
                  <a:cubicBezTo>
                    <a:pt x="167978" y="1765490"/>
                    <a:pt x="155017" y="1817321"/>
                    <a:pt x="150697" y="1870951"/>
                  </a:cubicBezTo>
                  <a:cubicBezTo>
                    <a:pt x="148176" y="1896507"/>
                    <a:pt x="146376" y="1922782"/>
                    <a:pt x="143856" y="1949777"/>
                  </a:cubicBezTo>
                  <a:cubicBezTo>
                    <a:pt x="155377" y="1951937"/>
                    <a:pt x="165457" y="1953376"/>
                    <a:pt x="177338" y="1955536"/>
                  </a:cubicBezTo>
                  <a:cubicBezTo>
                    <a:pt x="177338" y="1949057"/>
                    <a:pt x="177338" y="1944378"/>
                    <a:pt x="177338" y="1940059"/>
                  </a:cubicBezTo>
                  <a:cubicBezTo>
                    <a:pt x="176618" y="1892187"/>
                    <a:pt x="180578" y="1845396"/>
                    <a:pt x="191379" y="1798964"/>
                  </a:cubicBezTo>
                  <a:cubicBezTo>
                    <a:pt x="202180" y="1752173"/>
                    <a:pt x="212621" y="1705021"/>
                    <a:pt x="221981" y="1657870"/>
                  </a:cubicBezTo>
                  <a:cubicBezTo>
                    <a:pt x="226302" y="1635554"/>
                    <a:pt x="228822" y="1612518"/>
                    <a:pt x="232422" y="1589842"/>
                  </a:cubicBezTo>
                  <a:cubicBezTo>
                    <a:pt x="234942" y="1594521"/>
                    <a:pt x="234942" y="1599200"/>
                    <a:pt x="234942" y="1603879"/>
                  </a:cubicBezTo>
                  <a:cubicBezTo>
                    <a:pt x="232062" y="1661829"/>
                    <a:pt x="229542" y="1719778"/>
                    <a:pt x="226662" y="1777728"/>
                  </a:cubicBezTo>
                  <a:cubicBezTo>
                    <a:pt x="223781" y="1830998"/>
                    <a:pt x="220541" y="1883909"/>
                    <a:pt x="217301" y="1937179"/>
                  </a:cubicBezTo>
                  <a:cubicBezTo>
                    <a:pt x="216941" y="1946898"/>
                    <a:pt x="217301" y="1956616"/>
                    <a:pt x="217301" y="1963455"/>
                  </a:cubicBezTo>
                  <a:cubicBezTo>
                    <a:pt x="244663" y="1980731"/>
                    <a:pt x="270584" y="1974613"/>
                    <a:pt x="296146" y="1971013"/>
                  </a:cubicBezTo>
                  <a:cubicBezTo>
                    <a:pt x="296146" y="1949777"/>
                    <a:pt x="297586" y="1929621"/>
                    <a:pt x="295786" y="1909464"/>
                  </a:cubicBezTo>
                  <a:cubicBezTo>
                    <a:pt x="292545" y="1874910"/>
                    <a:pt x="293265" y="1840357"/>
                    <a:pt x="297586" y="1805083"/>
                  </a:cubicBezTo>
                  <a:cubicBezTo>
                    <a:pt x="301906" y="1770169"/>
                    <a:pt x="304066" y="1734176"/>
                    <a:pt x="306226" y="1698902"/>
                  </a:cubicBezTo>
                  <a:cubicBezTo>
                    <a:pt x="306946" y="1682345"/>
                    <a:pt x="304426" y="1665788"/>
                    <a:pt x="304786" y="1649231"/>
                  </a:cubicBezTo>
                  <a:cubicBezTo>
                    <a:pt x="305506" y="1603879"/>
                    <a:pt x="307306" y="1558528"/>
                    <a:pt x="308386" y="1513176"/>
                  </a:cubicBezTo>
                  <a:cubicBezTo>
                    <a:pt x="308746" y="1509216"/>
                    <a:pt x="308746" y="1504897"/>
                    <a:pt x="308746" y="1500938"/>
                  </a:cubicBezTo>
                  <a:cubicBezTo>
                    <a:pt x="309826" y="1500938"/>
                    <a:pt x="311266" y="1500938"/>
                    <a:pt x="312706" y="1500578"/>
                  </a:cubicBezTo>
                  <a:cubicBezTo>
                    <a:pt x="314867" y="1514256"/>
                    <a:pt x="318467" y="1527213"/>
                    <a:pt x="319547" y="1540891"/>
                  </a:cubicBezTo>
                  <a:cubicBezTo>
                    <a:pt x="322067" y="1575804"/>
                    <a:pt x="324587" y="1610718"/>
                    <a:pt x="325307" y="1645632"/>
                  </a:cubicBezTo>
                  <a:cubicBezTo>
                    <a:pt x="326387" y="1685945"/>
                    <a:pt x="328187" y="1726257"/>
                    <a:pt x="324947" y="1766210"/>
                  </a:cubicBezTo>
                  <a:cubicBezTo>
                    <a:pt x="320987" y="1812282"/>
                    <a:pt x="321707" y="1858353"/>
                    <a:pt x="326747" y="1904065"/>
                  </a:cubicBezTo>
                  <a:cubicBezTo>
                    <a:pt x="329267" y="1926381"/>
                    <a:pt x="330348" y="1948697"/>
                    <a:pt x="331788" y="1971013"/>
                  </a:cubicBezTo>
                  <a:cubicBezTo>
                    <a:pt x="332508" y="1976412"/>
                    <a:pt x="333228" y="1982171"/>
                    <a:pt x="334308" y="1990810"/>
                  </a:cubicBezTo>
                  <a:cubicBezTo>
                    <a:pt x="351949" y="1980731"/>
                    <a:pt x="366710" y="1972453"/>
                    <a:pt x="379670" y="1965254"/>
                  </a:cubicBezTo>
                  <a:cubicBezTo>
                    <a:pt x="381830" y="1952656"/>
                    <a:pt x="382191" y="1940779"/>
                    <a:pt x="386511" y="1931060"/>
                  </a:cubicBezTo>
                  <a:cubicBezTo>
                    <a:pt x="389751" y="1924582"/>
                    <a:pt x="389391" y="1920262"/>
                    <a:pt x="387231" y="1914863"/>
                  </a:cubicBezTo>
                  <a:cubicBezTo>
                    <a:pt x="377510" y="1891108"/>
                    <a:pt x="374270" y="1866992"/>
                    <a:pt x="374270" y="1841796"/>
                  </a:cubicBezTo>
                  <a:cubicBezTo>
                    <a:pt x="374270" y="1796805"/>
                    <a:pt x="371750" y="1752173"/>
                    <a:pt x="362389" y="1707901"/>
                  </a:cubicBezTo>
                  <a:cubicBezTo>
                    <a:pt x="358429" y="1688104"/>
                    <a:pt x="358069" y="1667228"/>
                    <a:pt x="357349" y="1647072"/>
                  </a:cubicBezTo>
                  <a:cubicBezTo>
                    <a:pt x="356989" y="1621156"/>
                    <a:pt x="358789" y="1595241"/>
                    <a:pt x="359149" y="1569686"/>
                  </a:cubicBezTo>
                  <a:cubicBezTo>
                    <a:pt x="359869" y="1544490"/>
                    <a:pt x="356269" y="1519655"/>
                    <a:pt x="346548" y="1496259"/>
                  </a:cubicBezTo>
                  <a:cubicBezTo>
                    <a:pt x="345468" y="1493739"/>
                    <a:pt x="346188" y="1491220"/>
                    <a:pt x="345468" y="1484021"/>
                  </a:cubicBezTo>
                  <a:cubicBezTo>
                    <a:pt x="365630" y="1507777"/>
                    <a:pt x="371390" y="1531532"/>
                    <a:pt x="373190" y="1556728"/>
                  </a:cubicBezTo>
                  <a:cubicBezTo>
                    <a:pt x="374630" y="1576884"/>
                    <a:pt x="374630" y="1597401"/>
                    <a:pt x="374630" y="1617917"/>
                  </a:cubicBezTo>
                  <a:cubicBezTo>
                    <a:pt x="375350" y="1654270"/>
                    <a:pt x="380030" y="1689904"/>
                    <a:pt x="390111" y="1725178"/>
                  </a:cubicBezTo>
                  <a:cubicBezTo>
                    <a:pt x="396951" y="1750373"/>
                    <a:pt x="399111" y="1777368"/>
                    <a:pt x="401272" y="1803283"/>
                  </a:cubicBezTo>
                  <a:cubicBezTo>
                    <a:pt x="403792" y="1834238"/>
                    <a:pt x="403432" y="1865192"/>
                    <a:pt x="405232" y="1895787"/>
                  </a:cubicBezTo>
                  <a:cubicBezTo>
                    <a:pt x="405952" y="1908384"/>
                    <a:pt x="409192" y="1920982"/>
                    <a:pt x="412072" y="1937179"/>
                  </a:cubicBezTo>
                  <a:cubicBezTo>
                    <a:pt x="418913" y="1930700"/>
                    <a:pt x="421793" y="1926021"/>
                    <a:pt x="426113" y="1923862"/>
                  </a:cubicBezTo>
                  <a:cubicBezTo>
                    <a:pt x="450955" y="1911984"/>
                    <a:pt x="453835" y="1891108"/>
                    <a:pt x="450594" y="1867712"/>
                  </a:cubicBezTo>
                  <a:cubicBezTo>
                    <a:pt x="450594" y="1865912"/>
                    <a:pt x="450594" y="1863753"/>
                    <a:pt x="450234" y="1861593"/>
                  </a:cubicBezTo>
                  <a:cubicBezTo>
                    <a:pt x="447354" y="1819121"/>
                    <a:pt x="445554" y="1775928"/>
                    <a:pt x="441594" y="1733456"/>
                  </a:cubicBezTo>
                  <a:cubicBezTo>
                    <a:pt x="439794" y="1710420"/>
                    <a:pt x="437634" y="1687024"/>
                    <a:pt x="431153" y="1665068"/>
                  </a:cubicBezTo>
                  <a:cubicBezTo>
                    <a:pt x="417833" y="1618997"/>
                    <a:pt x="413152" y="1572205"/>
                    <a:pt x="412072" y="1524694"/>
                  </a:cubicBezTo>
                  <a:cubicBezTo>
                    <a:pt x="411712" y="1502378"/>
                    <a:pt x="406672" y="1480422"/>
                    <a:pt x="403432" y="1453427"/>
                  </a:cubicBezTo>
                  <a:lnTo>
                    <a:pt x="406789" y="1417283"/>
                  </a:lnTo>
                  <a:lnTo>
                    <a:pt x="411307" y="1414689"/>
                  </a:lnTo>
                  <a:cubicBezTo>
                    <a:pt x="421163" y="1407085"/>
                    <a:pt x="430613" y="1398896"/>
                    <a:pt x="441234" y="1392598"/>
                  </a:cubicBezTo>
                  <a:cubicBezTo>
                    <a:pt x="442674" y="1391878"/>
                    <a:pt x="443394" y="1390798"/>
                    <a:pt x="443754" y="1389358"/>
                  </a:cubicBezTo>
                  <a:cubicBezTo>
                    <a:pt x="448794" y="1368842"/>
                    <a:pt x="458155" y="1347966"/>
                    <a:pt x="443394" y="1326369"/>
                  </a:cubicBezTo>
                  <a:lnTo>
                    <a:pt x="424673" y="1326369"/>
                  </a:lnTo>
                  <a:cubicBezTo>
                    <a:pt x="424133" y="1341307"/>
                    <a:pt x="420263" y="1353994"/>
                    <a:pt x="413287" y="1364433"/>
                  </a:cubicBezTo>
                  <a:lnTo>
                    <a:pt x="411567" y="1365841"/>
                  </a:lnTo>
                  <a:lnTo>
                    <a:pt x="417473" y="1302254"/>
                  </a:lnTo>
                  <a:cubicBezTo>
                    <a:pt x="428273" y="1300814"/>
                    <a:pt x="435834" y="1299014"/>
                    <a:pt x="443394" y="1297935"/>
                  </a:cubicBezTo>
                  <a:cubicBezTo>
                    <a:pt x="461395" y="1296495"/>
                    <a:pt x="470396" y="1303334"/>
                    <a:pt x="475796" y="1320251"/>
                  </a:cubicBezTo>
                  <a:cubicBezTo>
                    <a:pt x="484796" y="1347966"/>
                    <a:pt x="476516" y="1373881"/>
                    <a:pt x="468956" y="1399436"/>
                  </a:cubicBezTo>
                  <a:cubicBezTo>
                    <a:pt x="466435" y="1406995"/>
                    <a:pt x="457795" y="1413474"/>
                    <a:pt x="450594" y="1418873"/>
                  </a:cubicBezTo>
                  <a:cubicBezTo>
                    <a:pt x="436914" y="1429671"/>
                    <a:pt x="422153" y="1439749"/>
                    <a:pt x="408112" y="1449827"/>
                  </a:cubicBezTo>
                  <a:cubicBezTo>
                    <a:pt x="414232" y="1471783"/>
                    <a:pt x="419993" y="1491580"/>
                    <a:pt x="425033" y="1511376"/>
                  </a:cubicBezTo>
                  <a:cubicBezTo>
                    <a:pt x="427553" y="1520734"/>
                    <a:pt x="428993" y="1530453"/>
                    <a:pt x="430433" y="1540531"/>
                  </a:cubicBezTo>
                  <a:cubicBezTo>
                    <a:pt x="434754" y="1576524"/>
                    <a:pt x="443034" y="1611798"/>
                    <a:pt x="458155" y="1645272"/>
                  </a:cubicBezTo>
                  <a:cubicBezTo>
                    <a:pt x="473636" y="1679466"/>
                    <a:pt x="478316" y="1716179"/>
                    <a:pt x="482636" y="1752893"/>
                  </a:cubicBezTo>
                  <a:cubicBezTo>
                    <a:pt x="486597" y="1788526"/>
                    <a:pt x="491637" y="1823440"/>
                    <a:pt x="494517" y="1859073"/>
                  </a:cubicBezTo>
                  <a:cubicBezTo>
                    <a:pt x="496317" y="1878150"/>
                    <a:pt x="495597" y="1896867"/>
                    <a:pt x="495237" y="1915943"/>
                  </a:cubicBezTo>
                  <a:cubicBezTo>
                    <a:pt x="494517" y="1927821"/>
                    <a:pt x="486597" y="1937179"/>
                    <a:pt x="476876" y="1942578"/>
                  </a:cubicBezTo>
                  <a:cubicBezTo>
                    <a:pt x="458875" y="1953376"/>
                    <a:pt x="443394" y="1968854"/>
                    <a:pt x="421793" y="1972813"/>
                  </a:cubicBezTo>
                  <a:cubicBezTo>
                    <a:pt x="419273" y="1973173"/>
                    <a:pt x="415672" y="1976052"/>
                    <a:pt x="414952" y="1978572"/>
                  </a:cubicBezTo>
                  <a:cubicBezTo>
                    <a:pt x="412432" y="1990090"/>
                    <a:pt x="403792" y="1993689"/>
                    <a:pt x="393711" y="1996209"/>
                  </a:cubicBezTo>
                  <a:cubicBezTo>
                    <a:pt x="387231" y="1997648"/>
                    <a:pt x="381830" y="2002328"/>
                    <a:pt x="375710" y="2004127"/>
                  </a:cubicBezTo>
                  <a:cubicBezTo>
                    <a:pt x="363469" y="2008806"/>
                    <a:pt x="351229" y="2013485"/>
                    <a:pt x="338628" y="2016725"/>
                  </a:cubicBezTo>
                  <a:cubicBezTo>
                    <a:pt x="325667" y="2020324"/>
                    <a:pt x="313787" y="2018525"/>
                    <a:pt x="303706" y="2008806"/>
                  </a:cubicBezTo>
                  <a:cubicBezTo>
                    <a:pt x="292905" y="1998728"/>
                    <a:pt x="279585" y="1997648"/>
                    <a:pt x="267344" y="2005207"/>
                  </a:cubicBezTo>
                  <a:cubicBezTo>
                    <a:pt x="250783" y="2014925"/>
                    <a:pt x="236022" y="2012046"/>
                    <a:pt x="220901" y="2002687"/>
                  </a:cubicBezTo>
                  <a:cubicBezTo>
                    <a:pt x="219101" y="2001968"/>
                    <a:pt x="216941" y="2001608"/>
                    <a:pt x="215141" y="2000528"/>
                  </a:cubicBezTo>
                  <a:cubicBezTo>
                    <a:pt x="213341" y="2001608"/>
                    <a:pt x="211901" y="2002687"/>
                    <a:pt x="210460" y="2003767"/>
                  </a:cubicBezTo>
                  <a:cubicBezTo>
                    <a:pt x="198939" y="2013485"/>
                    <a:pt x="193179" y="2012406"/>
                    <a:pt x="186339" y="1999808"/>
                  </a:cubicBezTo>
                  <a:cubicBezTo>
                    <a:pt x="185979" y="1998368"/>
                    <a:pt x="185259" y="1997288"/>
                    <a:pt x="184899" y="1996209"/>
                  </a:cubicBezTo>
                  <a:cubicBezTo>
                    <a:pt x="183459" y="1983251"/>
                    <a:pt x="174458" y="1982171"/>
                    <a:pt x="163657" y="1980731"/>
                  </a:cubicBezTo>
                  <a:cubicBezTo>
                    <a:pt x="148897" y="1978572"/>
                    <a:pt x="134496" y="1973533"/>
                    <a:pt x="120095" y="1968854"/>
                  </a:cubicBezTo>
                  <a:cubicBezTo>
                    <a:pt x="116135" y="1967414"/>
                    <a:pt x="111814" y="1964534"/>
                    <a:pt x="108934" y="1961295"/>
                  </a:cubicBezTo>
                  <a:cubicBezTo>
                    <a:pt x="102094" y="1954456"/>
                    <a:pt x="103894" y="1949057"/>
                    <a:pt x="113975" y="1944378"/>
                  </a:cubicBezTo>
                  <a:cubicBezTo>
                    <a:pt x="115415" y="1943658"/>
                    <a:pt x="117215" y="1942578"/>
                    <a:pt x="119735" y="1941498"/>
                  </a:cubicBezTo>
                  <a:cubicBezTo>
                    <a:pt x="108934" y="1874551"/>
                    <a:pt x="125495" y="1809402"/>
                    <a:pt x="137016" y="1743894"/>
                  </a:cubicBezTo>
                  <a:cubicBezTo>
                    <a:pt x="144936" y="1698902"/>
                    <a:pt x="152857" y="1654270"/>
                    <a:pt x="160057" y="1609278"/>
                  </a:cubicBezTo>
                  <a:cubicBezTo>
                    <a:pt x="164737" y="1578684"/>
                    <a:pt x="169418" y="1548089"/>
                    <a:pt x="172658" y="1517135"/>
                  </a:cubicBezTo>
                  <a:cubicBezTo>
                    <a:pt x="174458" y="1497699"/>
                    <a:pt x="173018" y="1477902"/>
                    <a:pt x="173018" y="1455946"/>
                  </a:cubicBezTo>
                  <a:cubicBezTo>
                    <a:pt x="171578" y="1455586"/>
                    <a:pt x="168338" y="1453786"/>
                    <a:pt x="164737" y="1453067"/>
                  </a:cubicBezTo>
                  <a:cubicBezTo>
                    <a:pt x="147816" y="1448747"/>
                    <a:pt x="137016" y="1439029"/>
                    <a:pt x="130895" y="1422472"/>
                  </a:cubicBezTo>
                  <a:cubicBezTo>
                    <a:pt x="128375" y="1414914"/>
                    <a:pt x="122615" y="1407355"/>
                    <a:pt x="116135" y="1401956"/>
                  </a:cubicBezTo>
                  <a:cubicBezTo>
                    <a:pt x="104974" y="1392598"/>
                    <a:pt x="103894" y="1381080"/>
                    <a:pt x="105334" y="1368122"/>
                  </a:cubicBezTo>
                  <a:cubicBezTo>
                    <a:pt x="107854" y="1347606"/>
                    <a:pt x="115055" y="1335728"/>
                    <a:pt x="135936" y="1319891"/>
                  </a:cubicBezTo>
                  <a:cubicBezTo>
                    <a:pt x="134496" y="1313772"/>
                    <a:pt x="133056" y="1306933"/>
                    <a:pt x="130895" y="1300454"/>
                  </a:cubicBezTo>
                  <a:cubicBezTo>
                    <a:pt x="116135" y="1256902"/>
                    <a:pt x="106054" y="1212990"/>
                    <a:pt x="100654" y="1167278"/>
                  </a:cubicBezTo>
                  <a:cubicBezTo>
                    <a:pt x="97054" y="1140643"/>
                    <a:pt x="90213" y="1114368"/>
                    <a:pt x="82653" y="1088452"/>
                  </a:cubicBezTo>
                  <a:cubicBezTo>
                    <a:pt x="74732" y="1060377"/>
                    <a:pt x="70052" y="1031943"/>
                    <a:pt x="68972" y="1002428"/>
                  </a:cubicBezTo>
                  <a:cubicBezTo>
                    <a:pt x="67892" y="958876"/>
                    <a:pt x="66092" y="915684"/>
                    <a:pt x="64652" y="872131"/>
                  </a:cubicBezTo>
                  <a:cubicBezTo>
                    <a:pt x="64652" y="866372"/>
                    <a:pt x="64652" y="860254"/>
                    <a:pt x="66092" y="854135"/>
                  </a:cubicBezTo>
                  <a:cubicBezTo>
                    <a:pt x="75452" y="808423"/>
                    <a:pt x="54571" y="771350"/>
                    <a:pt x="29730" y="737156"/>
                  </a:cubicBezTo>
                  <a:cubicBezTo>
                    <a:pt x="10649" y="711600"/>
                    <a:pt x="5968" y="687125"/>
                    <a:pt x="19649" y="658330"/>
                  </a:cubicBezTo>
                  <a:cubicBezTo>
                    <a:pt x="20729" y="656170"/>
                    <a:pt x="21809" y="653291"/>
                    <a:pt x="21809" y="651131"/>
                  </a:cubicBezTo>
                  <a:cubicBezTo>
                    <a:pt x="20369" y="632055"/>
                    <a:pt x="20009" y="612978"/>
                    <a:pt x="16769" y="594262"/>
                  </a:cubicBezTo>
                  <a:cubicBezTo>
                    <a:pt x="12809" y="568346"/>
                    <a:pt x="6688" y="542431"/>
                    <a:pt x="1288" y="516876"/>
                  </a:cubicBezTo>
                  <a:cubicBezTo>
                    <a:pt x="-2672" y="498159"/>
                    <a:pt x="2368" y="483042"/>
                    <a:pt x="18209" y="473323"/>
                  </a:cubicBezTo>
                  <a:cubicBezTo>
                    <a:pt x="15689" y="438050"/>
                    <a:pt x="13889" y="404216"/>
                    <a:pt x="10649" y="370022"/>
                  </a:cubicBezTo>
                  <a:cubicBezTo>
                    <a:pt x="8848" y="353105"/>
                    <a:pt x="11369" y="339428"/>
                    <a:pt x="29730" y="333309"/>
                  </a:cubicBezTo>
                  <a:cubicBezTo>
                    <a:pt x="21809" y="308113"/>
                    <a:pt x="13889" y="283278"/>
                    <a:pt x="6688" y="258802"/>
                  </a:cubicBezTo>
                  <a:cubicBezTo>
                    <a:pt x="928" y="240085"/>
                    <a:pt x="5248" y="230727"/>
                    <a:pt x="23609" y="223528"/>
                  </a:cubicBezTo>
                  <a:cubicBezTo>
                    <a:pt x="47371" y="213450"/>
                    <a:pt x="71132" y="212730"/>
                    <a:pt x="93093" y="228208"/>
                  </a:cubicBezTo>
                  <a:cubicBezTo>
                    <a:pt x="95253" y="229647"/>
                    <a:pt x="97414" y="230727"/>
                    <a:pt x="99934" y="232167"/>
                  </a:cubicBezTo>
                  <a:cubicBezTo>
                    <a:pt x="100654" y="232167"/>
                    <a:pt x="101014" y="232167"/>
                    <a:pt x="103174" y="232167"/>
                  </a:cubicBezTo>
                  <a:cubicBezTo>
                    <a:pt x="109294" y="206251"/>
                    <a:pt x="124415" y="186455"/>
                    <a:pt x="148897" y="172417"/>
                  </a:cubicBezTo>
                  <a:cubicBezTo>
                    <a:pt x="147096" y="160900"/>
                    <a:pt x="144216" y="149022"/>
                    <a:pt x="142776" y="136784"/>
                  </a:cubicBezTo>
                  <a:cubicBezTo>
                    <a:pt x="139896" y="111229"/>
                    <a:pt x="137376" y="85673"/>
                    <a:pt x="135576" y="60118"/>
                  </a:cubicBezTo>
                  <a:cubicBezTo>
                    <a:pt x="135216" y="53999"/>
                    <a:pt x="136296" y="47520"/>
                    <a:pt x="138456" y="42481"/>
                  </a:cubicBezTo>
                  <a:cubicBezTo>
                    <a:pt x="144576" y="27364"/>
                    <a:pt x="161857" y="22685"/>
                    <a:pt x="176978" y="31683"/>
                  </a:cubicBezTo>
                  <a:cubicBezTo>
                    <a:pt x="183099" y="35282"/>
                    <a:pt x="188139" y="40321"/>
                    <a:pt x="196419" y="46800"/>
                  </a:cubicBezTo>
                  <a:cubicBezTo>
                    <a:pt x="198219" y="36002"/>
                    <a:pt x="199659" y="27004"/>
                    <a:pt x="200740" y="18005"/>
                  </a:cubicBezTo>
                  <a:cubicBezTo>
                    <a:pt x="201460" y="10807"/>
                    <a:pt x="201820" y="3248"/>
                    <a:pt x="210460" y="728"/>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5" name="Freeform 4">
              <a:extLst>
                <a:ext uri="{FF2B5EF4-FFF2-40B4-BE49-F238E27FC236}">
                  <a16:creationId xmlns="" xmlns:a16="http://schemas.microsoft.com/office/drawing/2014/main" id="{6FB1B6DA-B4F5-BC4C-A561-61B1B61EF32D}"/>
                </a:ext>
              </a:extLst>
            </p:cNvPr>
            <p:cNvSpPr>
              <a:spLocks noChangeArrowheads="1"/>
            </p:cNvSpPr>
            <p:nvPr/>
          </p:nvSpPr>
          <p:spPr bwMode="auto">
            <a:xfrm>
              <a:off x="9816649" y="4546758"/>
              <a:ext cx="914317" cy="1120850"/>
            </a:xfrm>
            <a:custGeom>
              <a:avLst/>
              <a:gdLst>
                <a:gd name="connsiteX0" fmla="*/ 592993 w 1138030"/>
                <a:gd name="connsiteY0" fmla="*/ 851583 h 1394320"/>
                <a:gd name="connsiteX1" fmla="*/ 564184 w 1138030"/>
                <a:gd name="connsiteY1" fmla="*/ 862387 h 1394320"/>
                <a:gd name="connsiteX2" fmla="*/ 560943 w 1138030"/>
                <a:gd name="connsiteY2" fmla="*/ 1105124 h 1394320"/>
                <a:gd name="connsiteX3" fmla="*/ 632606 w 1138030"/>
                <a:gd name="connsiteY3" fmla="*/ 892279 h 1394320"/>
                <a:gd name="connsiteX4" fmla="*/ 592993 w 1138030"/>
                <a:gd name="connsiteY4" fmla="*/ 851583 h 1394320"/>
                <a:gd name="connsiteX5" fmla="*/ 433823 w 1138030"/>
                <a:gd name="connsiteY5" fmla="*/ 845100 h 1394320"/>
                <a:gd name="connsiteX6" fmla="*/ 323268 w 1138030"/>
                <a:gd name="connsiteY6" fmla="*/ 858065 h 1394320"/>
                <a:gd name="connsiteX7" fmla="*/ 329390 w 1138030"/>
                <a:gd name="connsiteY7" fmla="*/ 862747 h 1394320"/>
                <a:gd name="connsiteX8" fmla="*/ 386648 w 1138030"/>
                <a:gd name="connsiteY8" fmla="*/ 904164 h 1394320"/>
                <a:gd name="connsiteX9" fmla="*/ 408975 w 1138030"/>
                <a:gd name="connsiteY9" fmla="*/ 900922 h 1394320"/>
                <a:gd name="connsiteX10" fmla="*/ 433823 w 1138030"/>
                <a:gd name="connsiteY10" fmla="*/ 845100 h 1394320"/>
                <a:gd name="connsiteX11" fmla="*/ 489461 w 1138030"/>
                <a:gd name="connsiteY11" fmla="*/ 843254 h 1394320"/>
                <a:gd name="connsiteX12" fmla="*/ 465513 w 1138030"/>
                <a:gd name="connsiteY12" fmla="*/ 846180 h 1394320"/>
                <a:gd name="connsiteX13" fmla="*/ 415097 w 1138030"/>
                <a:gd name="connsiteY13" fmla="*/ 942339 h 1394320"/>
                <a:gd name="connsiteX14" fmla="*/ 444987 w 1138030"/>
                <a:gd name="connsiteY14" fmla="*/ 998521 h 1394320"/>
                <a:gd name="connsiteX15" fmla="*/ 467314 w 1138030"/>
                <a:gd name="connsiteY15" fmla="*/ 1057585 h 1394320"/>
                <a:gd name="connsiteX16" fmla="*/ 495763 w 1138030"/>
                <a:gd name="connsiteY16" fmla="*/ 1170670 h 1394320"/>
                <a:gd name="connsiteX17" fmla="*/ 508006 w 1138030"/>
                <a:gd name="connsiteY17" fmla="*/ 1226493 h 1394320"/>
                <a:gd name="connsiteX18" fmla="*/ 511247 w 1138030"/>
                <a:gd name="connsiteY18" fmla="*/ 1225772 h 1394320"/>
                <a:gd name="connsiteX19" fmla="*/ 512688 w 1138030"/>
                <a:gd name="connsiteY19" fmla="*/ 1212087 h 1394320"/>
                <a:gd name="connsiteX20" fmla="*/ 524211 w 1138030"/>
                <a:gd name="connsiteY20" fmla="*/ 895880 h 1394320"/>
                <a:gd name="connsiteX21" fmla="*/ 508006 w 1138030"/>
                <a:gd name="connsiteY21" fmla="*/ 857345 h 1394320"/>
                <a:gd name="connsiteX22" fmla="*/ 489461 w 1138030"/>
                <a:gd name="connsiteY22" fmla="*/ 843254 h 1394320"/>
                <a:gd name="connsiteX23" fmla="*/ 329660 w 1138030"/>
                <a:gd name="connsiteY23" fmla="*/ 591405 h 1394320"/>
                <a:gd name="connsiteX24" fmla="*/ 473988 w 1138030"/>
                <a:gd name="connsiteY24" fmla="*/ 672857 h 1394320"/>
                <a:gd name="connsiteX25" fmla="*/ 504941 w 1138030"/>
                <a:gd name="connsiteY25" fmla="*/ 712862 h 1394320"/>
                <a:gd name="connsiteX26" fmla="*/ 507100 w 1138030"/>
                <a:gd name="connsiteY26" fmla="*/ 724395 h 1394320"/>
                <a:gd name="connsiteX27" fmla="*/ 329660 w 1138030"/>
                <a:gd name="connsiteY27" fmla="*/ 591405 h 1394320"/>
                <a:gd name="connsiteX28" fmla="*/ 27975 w 1138030"/>
                <a:gd name="connsiteY28" fmla="*/ 389157 h 1394320"/>
                <a:gd name="connsiteX29" fmla="*/ 22213 w 1138030"/>
                <a:gd name="connsiteY29" fmla="*/ 414367 h 1394320"/>
                <a:gd name="connsiteX30" fmla="*/ 22573 w 1138030"/>
                <a:gd name="connsiteY30" fmla="*/ 489277 h 1394320"/>
                <a:gd name="connsiteX31" fmla="*/ 37338 w 1138030"/>
                <a:gd name="connsiteY31" fmla="*/ 554463 h 1394320"/>
                <a:gd name="connsiteX32" fmla="*/ 63986 w 1138030"/>
                <a:gd name="connsiteY32" fmla="*/ 645220 h 1394320"/>
                <a:gd name="connsiteX33" fmla="*/ 63626 w 1138030"/>
                <a:gd name="connsiteY33" fmla="*/ 657104 h 1394320"/>
                <a:gd name="connsiteX34" fmla="*/ 71909 w 1138030"/>
                <a:gd name="connsiteY34" fmla="*/ 694560 h 1394320"/>
                <a:gd name="connsiteX35" fmla="*/ 96756 w 1138030"/>
                <a:gd name="connsiteY35" fmla="*/ 772711 h 1394320"/>
                <a:gd name="connsiteX36" fmla="*/ 119444 w 1138030"/>
                <a:gd name="connsiteY36" fmla="*/ 853743 h 1394320"/>
                <a:gd name="connsiteX37" fmla="*/ 145012 w 1138030"/>
                <a:gd name="connsiteY37" fmla="*/ 896240 h 1394320"/>
                <a:gd name="connsiteX38" fmla="*/ 156175 w 1138030"/>
                <a:gd name="connsiteY38" fmla="*/ 935496 h 1394320"/>
                <a:gd name="connsiteX39" fmla="*/ 174181 w 1138030"/>
                <a:gd name="connsiteY39" fmla="*/ 967189 h 1394320"/>
                <a:gd name="connsiteX40" fmla="*/ 219195 w 1138030"/>
                <a:gd name="connsiteY40" fmla="*/ 979074 h 1394320"/>
                <a:gd name="connsiteX41" fmla="*/ 262409 w 1138030"/>
                <a:gd name="connsiteY41" fmla="*/ 981595 h 1394320"/>
                <a:gd name="connsiteX42" fmla="*/ 281495 w 1138030"/>
                <a:gd name="connsiteY42" fmla="*/ 979074 h 1394320"/>
                <a:gd name="connsiteX43" fmla="*/ 367202 w 1138030"/>
                <a:gd name="connsiteY43" fmla="*/ 916408 h 1394320"/>
                <a:gd name="connsiteX44" fmla="*/ 318947 w 1138030"/>
                <a:gd name="connsiteY44" fmla="*/ 865628 h 1394320"/>
                <a:gd name="connsiteX45" fmla="*/ 185344 w 1138030"/>
                <a:gd name="connsiteY45" fmla="*/ 840418 h 1394320"/>
                <a:gd name="connsiteX46" fmla="*/ 286177 w 1138030"/>
                <a:gd name="connsiteY46" fmla="*/ 844380 h 1394320"/>
                <a:gd name="connsiteX47" fmla="*/ 263129 w 1138030"/>
                <a:gd name="connsiteY47" fmla="*/ 810526 h 1394320"/>
                <a:gd name="connsiteX48" fmla="*/ 243683 w 1138030"/>
                <a:gd name="connsiteY48" fmla="*/ 795400 h 1394320"/>
                <a:gd name="connsiteX49" fmla="*/ 173461 w 1138030"/>
                <a:gd name="connsiteY49" fmla="*/ 764788 h 1394320"/>
                <a:gd name="connsiteX50" fmla="*/ 152934 w 1138030"/>
                <a:gd name="connsiteY50" fmla="*/ 747861 h 1394320"/>
                <a:gd name="connsiteX51" fmla="*/ 154375 w 1138030"/>
                <a:gd name="connsiteY51" fmla="*/ 744980 h 1394320"/>
                <a:gd name="connsiteX52" fmla="*/ 234680 w 1138030"/>
                <a:gd name="connsiteY52" fmla="*/ 766228 h 1394320"/>
                <a:gd name="connsiteX53" fmla="*/ 103959 w 1138030"/>
                <a:gd name="connsiteY53" fmla="*/ 671510 h 1394320"/>
                <a:gd name="connsiteX54" fmla="*/ 175981 w 1138030"/>
                <a:gd name="connsiteY54" fmla="*/ 668629 h 1394320"/>
                <a:gd name="connsiteX55" fmla="*/ 137089 w 1138030"/>
                <a:gd name="connsiteY55" fmla="*/ 606684 h 1394320"/>
                <a:gd name="connsiteX56" fmla="*/ 237561 w 1138030"/>
                <a:gd name="connsiteY56" fmla="*/ 729854 h 1394320"/>
                <a:gd name="connsiteX57" fmla="*/ 237561 w 1138030"/>
                <a:gd name="connsiteY57" fmla="*/ 704283 h 1394320"/>
                <a:gd name="connsiteX58" fmla="*/ 214874 w 1138030"/>
                <a:gd name="connsiteY58" fmla="*/ 654583 h 1394320"/>
                <a:gd name="connsiteX59" fmla="*/ 139250 w 1138030"/>
                <a:gd name="connsiteY59" fmla="*/ 582194 h 1394320"/>
                <a:gd name="connsiteX60" fmla="*/ 136864 w 1138030"/>
                <a:gd name="connsiteY60" fmla="*/ 578978 h 1394320"/>
                <a:gd name="connsiteX61" fmla="*/ 125160 w 1138030"/>
                <a:gd name="connsiteY61" fmla="*/ 563197 h 1394320"/>
                <a:gd name="connsiteX62" fmla="*/ 118363 w 1138030"/>
                <a:gd name="connsiteY62" fmla="*/ 540418 h 1394320"/>
                <a:gd name="connsiteX63" fmla="*/ 123765 w 1138030"/>
                <a:gd name="connsiteY63" fmla="*/ 473791 h 1394320"/>
                <a:gd name="connsiteX64" fmla="*/ 115482 w 1138030"/>
                <a:gd name="connsiteY64" fmla="*/ 447500 h 1394320"/>
                <a:gd name="connsiteX65" fmla="*/ 27975 w 1138030"/>
                <a:gd name="connsiteY65" fmla="*/ 389157 h 1394320"/>
                <a:gd name="connsiteX66" fmla="*/ 209010 w 1138030"/>
                <a:gd name="connsiteY66" fmla="*/ 231343 h 1394320"/>
                <a:gd name="connsiteX67" fmla="*/ 378512 w 1138030"/>
                <a:gd name="connsiteY67" fmla="*/ 344178 h 1394320"/>
                <a:gd name="connsiteX68" fmla="*/ 376348 w 1138030"/>
                <a:gd name="connsiteY68" fmla="*/ 348156 h 1394320"/>
                <a:gd name="connsiteX69" fmla="*/ 331628 w 1138030"/>
                <a:gd name="connsiteY69" fmla="*/ 319948 h 1394320"/>
                <a:gd name="connsiteX70" fmla="*/ 210813 w 1138030"/>
                <a:gd name="connsiteY70" fmla="*/ 234598 h 1394320"/>
                <a:gd name="connsiteX71" fmla="*/ 209010 w 1138030"/>
                <a:gd name="connsiteY71" fmla="*/ 231343 h 1394320"/>
                <a:gd name="connsiteX72" fmla="*/ 1090580 w 1138030"/>
                <a:gd name="connsiteY72" fmla="*/ 168658 h 1394320"/>
                <a:gd name="connsiteX73" fmla="*/ 1067983 w 1138030"/>
                <a:gd name="connsiteY73" fmla="*/ 175591 h 1394320"/>
                <a:gd name="connsiteX74" fmla="*/ 1002442 w 1138030"/>
                <a:gd name="connsiteY74" fmla="*/ 212686 h 1394320"/>
                <a:gd name="connsiteX75" fmla="*/ 911333 w 1138030"/>
                <a:gd name="connsiteY75" fmla="*/ 240417 h 1394320"/>
                <a:gd name="connsiteX76" fmla="*/ 878563 w 1138030"/>
                <a:gd name="connsiteY76" fmla="*/ 251942 h 1394320"/>
                <a:gd name="connsiteX77" fmla="*/ 786014 w 1138030"/>
                <a:gd name="connsiteY77" fmla="*/ 316048 h 1394320"/>
                <a:gd name="connsiteX78" fmla="*/ 744241 w 1138030"/>
                <a:gd name="connsiteY78" fmla="*/ 406444 h 1394320"/>
                <a:gd name="connsiteX79" fmla="*/ 752523 w 1138030"/>
                <a:gd name="connsiteY79" fmla="*/ 449301 h 1394320"/>
                <a:gd name="connsiteX80" fmla="*/ 733798 w 1138030"/>
                <a:gd name="connsiteY80" fmla="*/ 444619 h 1394320"/>
                <a:gd name="connsiteX81" fmla="*/ 733077 w 1138030"/>
                <a:gd name="connsiteY81" fmla="*/ 496120 h 1394320"/>
                <a:gd name="connsiteX82" fmla="*/ 763327 w 1138030"/>
                <a:gd name="connsiteY82" fmla="*/ 577873 h 1394320"/>
                <a:gd name="connsiteX83" fmla="*/ 765082 w 1138030"/>
                <a:gd name="connsiteY83" fmla="*/ 585121 h 1394320"/>
                <a:gd name="connsiteX84" fmla="*/ 771657 w 1138030"/>
                <a:gd name="connsiteY84" fmla="*/ 588172 h 1394320"/>
                <a:gd name="connsiteX85" fmla="*/ 771609 w 1138030"/>
                <a:gd name="connsiteY85" fmla="*/ 588677 h 1394320"/>
                <a:gd name="connsiteX86" fmla="*/ 771684 w 1138030"/>
                <a:gd name="connsiteY86" fmla="*/ 588848 h 1394320"/>
                <a:gd name="connsiteX87" fmla="*/ 767513 w 1138030"/>
                <a:gd name="connsiteY87" fmla="*/ 596600 h 1394320"/>
                <a:gd name="connsiteX88" fmla="*/ 769809 w 1138030"/>
                <a:gd name="connsiteY88" fmla="*/ 605964 h 1394320"/>
                <a:gd name="connsiteX89" fmla="*/ 775166 w 1138030"/>
                <a:gd name="connsiteY89" fmla="*/ 596780 h 1394320"/>
                <a:gd name="connsiteX90" fmla="*/ 771684 w 1138030"/>
                <a:gd name="connsiteY90" fmla="*/ 588848 h 1394320"/>
                <a:gd name="connsiteX91" fmla="*/ 771970 w 1138030"/>
                <a:gd name="connsiteY91" fmla="*/ 588317 h 1394320"/>
                <a:gd name="connsiteX92" fmla="*/ 771657 w 1138030"/>
                <a:gd name="connsiteY92" fmla="*/ 588172 h 1394320"/>
                <a:gd name="connsiteX93" fmla="*/ 772690 w 1138030"/>
                <a:gd name="connsiteY93" fmla="*/ 577152 h 1394320"/>
                <a:gd name="connsiteX94" fmla="*/ 771609 w 1138030"/>
                <a:gd name="connsiteY94" fmla="*/ 529974 h 1394320"/>
                <a:gd name="connsiteX95" fmla="*/ 795017 w 1138030"/>
                <a:gd name="connsiteY95" fmla="*/ 399241 h 1394320"/>
                <a:gd name="connsiteX96" fmla="*/ 808701 w 1138030"/>
                <a:gd name="connsiteY96" fmla="*/ 380153 h 1394320"/>
                <a:gd name="connsiteX97" fmla="*/ 811582 w 1138030"/>
                <a:gd name="connsiteY97" fmla="*/ 385195 h 1394320"/>
                <a:gd name="connsiteX98" fmla="*/ 778452 w 1138030"/>
                <a:gd name="connsiteY98" fmla="*/ 582915 h 1394320"/>
                <a:gd name="connsiteX99" fmla="*/ 791416 w 1138030"/>
                <a:gd name="connsiteY99" fmla="*/ 572110 h 1394320"/>
                <a:gd name="connsiteX100" fmla="*/ 824906 w 1138030"/>
                <a:gd name="connsiteY100" fmla="*/ 523131 h 1394320"/>
                <a:gd name="connsiteX101" fmla="*/ 829948 w 1138030"/>
                <a:gd name="connsiteY101" fmla="*/ 510526 h 1394320"/>
                <a:gd name="connsiteX102" fmla="*/ 852995 w 1138030"/>
                <a:gd name="connsiteY102" fmla="*/ 384475 h 1394320"/>
                <a:gd name="connsiteX103" fmla="*/ 873882 w 1138030"/>
                <a:gd name="connsiteY103" fmla="*/ 329373 h 1394320"/>
                <a:gd name="connsiteX104" fmla="*/ 884325 w 1138030"/>
                <a:gd name="connsiteY104" fmla="*/ 321450 h 1394320"/>
                <a:gd name="connsiteX105" fmla="*/ 856596 w 1138030"/>
                <a:gd name="connsiteY105" fmla="*/ 480634 h 1394320"/>
                <a:gd name="connsiteX106" fmla="*/ 882524 w 1138030"/>
                <a:gd name="connsiteY106" fmla="*/ 453983 h 1394320"/>
                <a:gd name="connsiteX107" fmla="*/ 900530 w 1138030"/>
                <a:gd name="connsiteY107" fmla="*/ 418329 h 1394320"/>
                <a:gd name="connsiteX108" fmla="*/ 923577 w 1138030"/>
                <a:gd name="connsiteY108" fmla="*/ 308125 h 1394320"/>
                <a:gd name="connsiteX109" fmla="*/ 929339 w 1138030"/>
                <a:gd name="connsiteY109" fmla="*/ 291198 h 1394320"/>
                <a:gd name="connsiteX110" fmla="*/ 934741 w 1138030"/>
                <a:gd name="connsiteY110" fmla="*/ 291558 h 1394320"/>
                <a:gd name="connsiteX111" fmla="*/ 937262 w 1138030"/>
                <a:gd name="connsiteY111" fmla="*/ 315688 h 1394320"/>
                <a:gd name="connsiteX112" fmla="*/ 926458 w 1138030"/>
                <a:gd name="connsiteY112" fmla="*/ 391678 h 1394320"/>
                <a:gd name="connsiteX113" fmla="*/ 923577 w 1138030"/>
                <a:gd name="connsiteY113" fmla="*/ 414727 h 1394320"/>
                <a:gd name="connsiteX114" fmla="*/ 972553 w 1138030"/>
                <a:gd name="connsiteY114" fmla="*/ 396360 h 1394320"/>
                <a:gd name="connsiteX115" fmla="*/ 914935 w 1138030"/>
                <a:gd name="connsiteY115" fmla="*/ 453983 h 1394320"/>
                <a:gd name="connsiteX116" fmla="*/ 988398 w 1138030"/>
                <a:gd name="connsiteY116" fmla="*/ 437416 h 1394320"/>
                <a:gd name="connsiteX117" fmla="*/ 971472 w 1138030"/>
                <a:gd name="connsiteY117" fmla="*/ 453263 h 1394320"/>
                <a:gd name="connsiteX118" fmla="*/ 925018 w 1138030"/>
                <a:gd name="connsiteY118" fmla="*/ 474151 h 1394320"/>
                <a:gd name="connsiteX119" fmla="*/ 896209 w 1138030"/>
                <a:gd name="connsiteY119" fmla="*/ 489277 h 1394320"/>
                <a:gd name="connsiteX120" fmla="*/ 877843 w 1138030"/>
                <a:gd name="connsiteY120" fmla="*/ 493239 h 1394320"/>
                <a:gd name="connsiteX121" fmla="*/ 829228 w 1138030"/>
                <a:gd name="connsiteY121" fmla="*/ 554463 h 1394320"/>
                <a:gd name="connsiteX122" fmla="*/ 831748 w 1138030"/>
                <a:gd name="connsiteY122" fmla="*/ 557705 h 1394320"/>
                <a:gd name="connsiteX123" fmla="*/ 946264 w 1138030"/>
                <a:gd name="connsiteY123" fmla="*/ 512326 h 1394320"/>
                <a:gd name="connsiteX124" fmla="*/ 948425 w 1138030"/>
                <a:gd name="connsiteY124" fmla="*/ 515928 h 1394320"/>
                <a:gd name="connsiteX125" fmla="*/ 898369 w 1138030"/>
                <a:gd name="connsiteY125" fmla="*/ 548341 h 1394320"/>
                <a:gd name="connsiteX126" fmla="*/ 823826 w 1138030"/>
                <a:gd name="connsiteY126" fmla="*/ 575712 h 1394320"/>
                <a:gd name="connsiteX127" fmla="*/ 805820 w 1138030"/>
                <a:gd name="connsiteY127" fmla="*/ 589397 h 1394320"/>
                <a:gd name="connsiteX128" fmla="*/ 773770 w 1138030"/>
                <a:gd name="connsiteY128" fmla="*/ 637297 h 1394320"/>
                <a:gd name="connsiteX129" fmla="*/ 769809 w 1138030"/>
                <a:gd name="connsiteY129" fmla="*/ 653863 h 1394320"/>
                <a:gd name="connsiteX130" fmla="*/ 787094 w 1138030"/>
                <a:gd name="connsiteY130" fmla="*/ 647381 h 1394320"/>
                <a:gd name="connsiteX131" fmla="*/ 894048 w 1138030"/>
                <a:gd name="connsiteY131" fmla="*/ 611726 h 1394320"/>
                <a:gd name="connsiteX132" fmla="*/ 919976 w 1138030"/>
                <a:gd name="connsiteY132" fmla="*/ 608125 h 1394320"/>
                <a:gd name="connsiteX133" fmla="*/ 922137 w 1138030"/>
                <a:gd name="connsiteY133" fmla="*/ 612447 h 1394320"/>
                <a:gd name="connsiteX134" fmla="*/ 903051 w 1138030"/>
                <a:gd name="connsiteY134" fmla="*/ 628293 h 1394320"/>
                <a:gd name="connsiteX135" fmla="*/ 874242 w 1138030"/>
                <a:gd name="connsiteY135" fmla="*/ 641258 h 1394320"/>
                <a:gd name="connsiteX136" fmla="*/ 776291 w 1138030"/>
                <a:gd name="connsiteY136" fmla="*/ 672951 h 1394320"/>
                <a:gd name="connsiteX137" fmla="*/ 759726 w 1138030"/>
                <a:gd name="connsiteY137" fmla="*/ 681954 h 1394320"/>
                <a:gd name="connsiteX138" fmla="*/ 726235 w 1138030"/>
                <a:gd name="connsiteY138" fmla="*/ 739938 h 1394320"/>
                <a:gd name="connsiteX139" fmla="*/ 783853 w 1138030"/>
                <a:gd name="connsiteY139" fmla="*/ 722291 h 1394320"/>
                <a:gd name="connsiteX140" fmla="*/ 842912 w 1138030"/>
                <a:gd name="connsiteY140" fmla="*/ 714007 h 1394320"/>
                <a:gd name="connsiteX141" fmla="*/ 789615 w 1138030"/>
                <a:gd name="connsiteY141" fmla="*/ 744259 h 1394320"/>
                <a:gd name="connsiteX142" fmla="*/ 713271 w 1138030"/>
                <a:gd name="connsiteY142" fmla="*/ 765148 h 1394320"/>
                <a:gd name="connsiteX143" fmla="*/ 686983 w 1138030"/>
                <a:gd name="connsiteY143" fmla="*/ 781714 h 1394320"/>
                <a:gd name="connsiteX144" fmla="*/ 652052 w 1138030"/>
                <a:gd name="connsiteY144" fmla="*/ 819530 h 1394320"/>
                <a:gd name="connsiteX145" fmla="*/ 619281 w 1138030"/>
                <a:gd name="connsiteY145" fmla="*/ 843659 h 1394320"/>
                <a:gd name="connsiteX146" fmla="*/ 649171 w 1138030"/>
                <a:gd name="connsiteY146" fmla="*/ 855904 h 1394320"/>
                <a:gd name="connsiteX147" fmla="*/ 706429 w 1138030"/>
                <a:gd name="connsiteY147" fmla="*/ 871390 h 1394320"/>
                <a:gd name="connsiteX148" fmla="*/ 722274 w 1138030"/>
                <a:gd name="connsiteY148" fmla="*/ 872471 h 1394320"/>
                <a:gd name="connsiteX149" fmla="*/ 755404 w 1138030"/>
                <a:gd name="connsiteY149" fmla="*/ 867789 h 1394320"/>
                <a:gd name="connsiteX150" fmla="*/ 822025 w 1138030"/>
                <a:gd name="connsiteY150" fmla="*/ 849422 h 1394320"/>
                <a:gd name="connsiteX151" fmla="*/ 855516 w 1138030"/>
                <a:gd name="connsiteY151" fmla="*/ 837897 h 1394320"/>
                <a:gd name="connsiteX152" fmla="*/ 913494 w 1138030"/>
                <a:gd name="connsiteY152" fmla="*/ 807285 h 1394320"/>
                <a:gd name="connsiteX153" fmla="*/ 953827 w 1138030"/>
                <a:gd name="connsiteY153" fmla="*/ 770190 h 1394320"/>
                <a:gd name="connsiteX154" fmla="*/ 986957 w 1138030"/>
                <a:gd name="connsiteY154" fmla="*/ 714007 h 1394320"/>
                <a:gd name="connsiteX155" fmla="*/ 1039534 w 1138030"/>
                <a:gd name="connsiteY155" fmla="*/ 612086 h 1394320"/>
                <a:gd name="connsiteX156" fmla="*/ 1047456 w 1138030"/>
                <a:gd name="connsiteY156" fmla="*/ 586516 h 1394320"/>
                <a:gd name="connsiteX157" fmla="*/ 1047096 w 1138030"/>
                <a:gd name="connsiteY157" fmla="*/ 542939 h 1394320"/>
                <a:gd name="connsiteX158" fmla="*/ 1078066 w 1138030"/>
                <a:gd name="connsiteY158" fmla="*/ 301282 h 1394320"/>
                <a:gd name="connsiteX159" fmla="*/ 1111556 w 1138030"/>
                <a:gd name="connsiteY159" fmla="*/ 193598 h 1394320"/>
                <a:gd name="connsiteX160" fmla="*/ 1115878 w 1138030"/>
                <a:gd name="connsiteY160" fmla="*/ 169829 h 1394320"/>
                <a:gd name="connsiteX161" fmla="*/ 1090580 w 1138030"/>
                <a:gd name="connsiteY161" fmla="*/ 168658 h 1394320"/>
                <a:gd name="connsiteX162" fmla="*/ 223157 w 1138030"/>
                <a:gd name="connsiteY162" fmla="*/ 22890 h 1394320"/>
                <a:gd name="connsiteX163" fmla="*/ 132408 w 1138030"/>
                <a:gd name="connsiteY163" fmla="*/ 29733 h 1394320"/>
                <a:gd name="connsiteX164" fmla="*/ 136369 w 1138030"/>
                <a:gd name="connsiteY164" fmla="*/ 57824 h 1394320"/>
                <a:gd name="connsiteX165" fmla="*/ 152934 w 1138030"/>
                <a:gd name="connsiteY165" fmla="*/ 89517 h 1394320"/>
                <a:gd name="connsiteX166" fmla="*/ 152574 w 1138030"/>
                <a:gd name="connsiteY166" fmla="*/ 146059 h 1394320"/>
                <a:gd name="connsiteX167" fmla="*/ 135649 w 1138030"/>
                <a:gd name="connsiteY167" fmla="*/ 172710 h 1394320"/>
                <a:gd name="connsiteX168" fmla="*/ 133590 w 1138030"/>
                <a:gd name="connsiteY168" fmla="*/ 175455 h 1394320"/>
                <a:gd name="connsiteX169" fmla="*/ 101078 w 1138030"/>
                <a:gd name="connsiteY169" fmla="*/ 218809 h 1394320"/>
                <a:gd name="connsiteX170" fmla="*/ 95316 w 1138030"/>
                <a:gd name="connsiteY170" fmla="*/ 259505 h 1394320"/>
                <a:gd name="connsiteX171" fmla="*/ 118183 w 1138030"/>
                <a:gd name="connsiteY171" fmla="*/ 310195 h 1394320"/>
                <a:gd name="connsiteX172" fmla="*/ 134888 w 1138030"/>
                <a:gd name="connsiteY172" fmla="*/ 335353 h 1394320"/>
                <a:gd name="connsiteX173" fmla="*/ 148613 w 1138030"/>
                <a:gd name="connsiteY173" fmla="*/ 356024 h 1394320"/>
                <a:gd name="connsiteX174" fmla="*/ 169139 w 1138030"/>
                <a:gd name="connsiteY174" fmla="*/ 454343 h 1394320"/>
                <a:gd name="connsiteX175" fmla="*/ 159056 w 1138030"/>
                <a:gd name="connsiteY175" fmla="*/ 516648 h 1394320"/>
                <a:gd name="connsiteX176" fmla="*/ 172380 w 1138030"/>
                <a:gd name="connsiteY176" fmla="*/ 554463 h 1394320"/>
                <a:gd name="connsiteX177" fmla="*/ 229279 w 1138030"/>
                <a:gd name="connsiteY177" fmla="*/ 606324 h 1394320"/>
                <a:gd name="connsiteX178" fmla="*/ 282936 w 1138030"/>
                <a:gd name="connsiteY178" fmla="*/ 710046 h 1394320"/>
                <a:gd name="connsiteX179" fmla="*/ 301301 w 1138030"/>
                <a:gd name="connsiteY179" fmla="*/ 786396 h 1394320"/>
                <a:gd name="connsiteX180" fmla="*/ 335512 w 1138030"/>
                <a:gd name="connsiteY180" fmla="*/ 806925 h 1394320"/>
                <a:gd name="connsiteX181" fmla="*/ 446067 w 1138030"/>
                <a:gd name="connsiteY181" fmla="*/ 808005 h 1394320"/>
                <a:gd name="connsiteX182" fmla="*/ 521331 w 1138030"/>
                <a:gd name="connsiteY182" fmla="*/ 832135 h 1394320"/>
                <a:gd name="connsiteX183" fmla="*/ 521331 w 1138030"/>
                <a:gd name="connsiteY183" fmla="*/ 793959 h 1394320"/>
                <a:gd name="connsiteX184" fmla="*/ 504765 w 1138030"/>
                <a:gd name="connsiteY184" fmla="*/ 632615 h 1394320"/>
                <a:gd name="connsiteX185" fmla="*/ 490721 w 1138030"/>
                <a:gd name="connsiteY185" fmla="*/ 610286 h 1394320"/>
                <a:gd name="connsiteX186" fmla="*/ 457591 w 1138030"/>
                <a:gd name="connsiteY186" fmla="*/ 582555 h 1394320"/>
                <a:gd name="connsiteX187" fmla="*/ 319667 w 1138030"/>
                <a:gd name="connsiteY187" fmla="*/ 478113 h 1394320"/>
                <a:gd name="connsiteX188" fmla="*/ 317506 w 1138030"/>
                <a:gd name="connsiteY188" fmla="*/ 473071 h 1394320"/>
                <a:gd name="connsiteX189" fmla="*/ 356399 w 1138030"/>
                <a:gd name="connsiteY189" fmla="*/ 482074 h 1394320"/>
                <a:gd name="connsiteX190" fmla="*/ 464433 w 1138030"/>
                <a:gd name="connsiteY190" fmla="*/ 553023 h 1394320"/>
                <a:gd name="connsiteX191" fmla="*/ 492882 w 1138030"/>
                <a:gd name="connsiteY191" fmla="*/ 581834 h 1394320"/>
                <a:gd name="connsiteX192" fmla="*/ 484599 w 1138030"/>
                <a:gd name="connsiteY192" fmla="*/ 509085 h 1394320"/>
                <a:gd name="connsiteX193" fmla="*/ 475236 w 1138030"/>
                <a:gd name="connsiteY193" fmla="*/ 495400 h 1394320"/>
                <a:gd name="connsiteX194" fmla="*/ 436344 w 1138030"/>
                <a:gd name="connsiteY194" fmla="*/ 462266 h 1394320"/>
                <a:gd name="connsiteX195" fmla="*/ 410056 w 1138030"/>
                <a:gd name="connsiteY195" fmla="*/ 435616 h 1394320"/>
                <a:gd name="connsiteX196" fmla="*/ 292659 w 1138030"/>
                <a:gd name="connsiteY196" fmla="*/ 371150 h 1394320"/>
                <a:gd name="connsiteX197" fmla="*/ 275373 w 1138030"/>
                <a:gd name="connsiteY197" fmla="*/ 364667 h 1394320"/>
                <a:gd name="connsiteX198" fmla="*/ 277534 w 1138030"/>
                <a:gd name="connsiteY198" fmla="*/ 357825 h 1394320"/>
                <a:gd name="connsiteX199" fmla="*/ 384488 w 1138030"/>
                <a:gd name="connsiteY199" fmla="*/ 388437 h 1394320"/>
                <a:gd name="connsiteX200" fmla="*/ 471635 w 1138030"/>
                <a:gd name="connsiteY200" fmla="*/ 459745 h 1394320"/>
                <a:gd name="connsiteX201" fmla="*/ 401773 w 1138030"/>
                <a:gd name="connsiteY201" fmla="*/ 267428 h 1394320"/>
                <a:gd name="connsiteX202" fmla="*/ 437064 w 1138030"/>
                <a:gd name="connsiteY202" fmla="*/ 331534 h 1394320"/>
                <a:gd name="connsiteX203" fmla="*/ 401413 w 1138030"/>
                <a:gd name="connsiteY203" fmla="*/ 177032 h 1394320"/>
                <a:gd name="connsiteX204" fmla="*/ 388089 w 1138030"/>
                <a:gd name="connsiteY204" fmla="*/ 138496 h 1394320"/>
                <a:gd name="connsiteX205" fmla="*/ 402133 w 1138030"/>
                <a:gd name="connsiteY205" fmla="*/ 146419 h 1394320"/>
                <a:gd name="connsiteX206" fmla="*/ 438505 w 1138030"/>
                <a:gd name="connsiteY206" fmla="*/ 209805 h 1394320"/>
                <a:gd name="connsiteX207" fmla="*/ 467314 w 1138030"/>
                <a:gd name="connsiteY207" fmla="*/ 372230 h 1394320"/>
                <a:gd name="connsiteX208" fmla="*/ 473436 w 1138030"/>
                <a:gd name="connsiteY208" fmla="*/ 394199 h 1394320"/>
                <a:gd name="connsiteX209" fmla="*/ 499364 w 1138030"/>
                <a:gd name="connsiteY209" fmla="*/ 442819 h 1394320"/>
                <a:gd name="connsiteX210" fmla="*/ 506926 w 1138030"/>
                <a:gd name="connsiteY210" fmla="*/ 455063 h 1394320"/>
                <a:gd name="connsiteX211" fmla="*/ 522411 w 1138030"/>
                <a:gd name="connsiteY211" fmla="*/ 234655 h 1394320"/>
                <a:gd name="connsiteX212" fmla="*/ 542937 w 1138030"/>
                <a:gd name="connsiteY212" fmla="*/ 344499 h 1394320"/>
                <a:gd name="connsiteX213" fmla="*/ 533574 w 1138030"/>
                <a:gd name="connsiteY213" fmla="*/ 460466 h 1394320"/>
                <a:gd name="connsiteX214" fmla="*/ 535375 w 1138030"/>
                <a:gd name="connsiteY214" fmla="*/ 581834 h 1394320"/>
                <a:gd name="connsiteX215" fmla="*/ 540777 w 1138030"/>
                <a:gd name="connsiteY215" fmla="*/ 608845 h 1394320"/>
                <a:gd name="connsiteX216" fmla="*/ 558782 w 1138030"/>
                <a:gd name="connsiteY216" fmla="*/ 535376 h 1394320"/>
                <a:gd name="connsiteX217" fmla="*/ 578229 w 1138030"/>
                <a:gd name="connsiteY217" fmla="*/ 402122 h 1394320"/>
                <a:gd name="connsiteX218" fmla="*/ 580029 w 1138030"/>
                <a:gd name="connsiteY218" fmla="*/ 362506 h 1394320"/>
                <a:gd name="connsiteX219" fmla="*/ 591193 w 1138030"/>
                <a:gd name="connsiteY219" fmla="*/ 349541 h 1394320"/>
                <a:gd name="connsiteX220" fmla="*/ 599835 w 1138030"/>
                <a:gd name="connsiteY220" fmla="*/ 366468 h 1394320"/>
                <a:gd name="connsiteX221" fmla="*/ 604877 w 1138030"/>
                <a:gd name="connsiteY221" fmla="*/ 435256 h 1394320"/>
                <a:gd name="connsiteX222" fmla="*/ 553741 w 1138030"/>
                <a:gd name="connsiteY222" fmla="*/ 629734 h 1394320"/>
                <a:gd name="connsiteX223" fmla="*/ 553381 w 1138030"/>
                <a:gd name="connsiteY223" fmla="*/ 671510 h 1394320"/>
                <a:gd name="connsiteX224" fmla="*/ 577148 w 1138030"/>
                <a:gd name="connsiteY224" fmla="*/ 620730 h 1394320"/>
                <a:gd name="connsiteX225" fmla="*/ 606317 w 1138030"/>
                <a:gd name="connsiteY225" fmla="*/ 571750 h 1394320"/>
                <a:gd name="connsiteX226" fmla="*/ 635126 w 1138030"/>
                <a:gd name="connsiteY226" fmla="*/ 526012 h 1394320"/>
                <a:gd name="connsiteX227" fmla="*/ 639088 w 1138030"/>
                <a:gd name="connsiteY227" fmla="*/ 527453 h 1394320"/>
                <a:gd name="connsiteX228" fmla="*/ 630805 w 1138030"/>
                <a:gd name="connsiteY228" fmla="*/ 563827 h 1394320"/>
                <a:gd name="connsiteX229" fmla="*/ 567065 w 1138030"/>
                <a:gd name="connsiteY229" fmla="*/ 690598 h 1394320"/>
                <a:gd name="connsiteX230" fmla="*/ 555901 w 1138030"/>
                <a:gd name="connsiteY230" fmla="*/ 721210 h 1394320"/>
                <a:gd name="connsiteX231" fmla="*/ 560583 w 1138030"/>
                <a:gd name="connsiteY231" fmla="*/ 788557 h 1394320"/>
                <a:gd name="connsiteX232" fmla="*/ 563824 w 1138030"/>
                <a:gd name="connsiteY232" fmla="*/ 819530 h 1394320"/>
                <a:gd name="connsiteX233" fmla="*/ 630445 w 1138030"/>
                <a:gd name="connsiteY233" fmla="*/ 783155 h 1394320"/>
                <a:gd name="connsiteX234" fmla="*/ 701387 w 1138030"/>
                <a:gd name="connsiteY234" fmla="*/ 695640 h 1394320"/>
                <a:gd name="connsiteX235" fmla="*/ 725155 w 1138030"/>
                <a:gd name="connsiteY235" fmla="*/ 605964 h 1394320"/>
                <a:gd name="connsiteX236" fmla="*/ 704988 w 1138030"/>
                <a:gd name="connsiteY236" fmla="*/ 521330 h 1394320"/>
                <a:gd name="connsiteX237" fmla="*/ 682301 w 1138030"/>
                <a:gd name="connsiteY237" fmla="*/ 405724 h 1394320"/>
                <a:gd name="connsiteX238" fmla="*/ 681221 w 1138030"/>
                <a:gd name="connsiteY238" fmla="*/ 370069 h 1394320"/>
                <a:gd name="connsiteX239" fmla="*/ 671498 w 1138030"/>
                <a:gd name="connsiteY239" fmla="*/ 326132 h 1394320"/>
                <a:gd name="connsiteX240" fmla="*/ 634406 w 1138030"/>
                <a:gd name="connsiteY240" fmla="*/ 234655 h 1394320"/>
                <a:gd name="connsiteX241" fmla="*/ 551220 w 1138030"/>
                <a:gd name="connsiteY241" fmla="*/ 128052 h 1394320"/>
                <a:gd name="connsiteX242" fmla="*/ 513408 w 1138030"/>
                <a:gd name="connsiteY242" fmla="*/ 113646 h 1394320"/>
                <a:gd name="connsiteX243" fmla="*/ 461912 w 1138030"/>
                <a:gd name="connsiteY243" fmla="*/ 109685 h 1394320"/>
                <a:gd name="connsiteX244" fmla="*/ 408255 w 1138030"/>
                <a:gd name="connsiteY244" fmla="*/ 66828 h 1394320"/>
                <a:gd name="connsiteX245" fmla="*/ 355678 w 1138030"/>
                <a:gd name="connsiteY245" fmla="*/ 26491 h 1394320"/>
                <a:gd name="connsiteX246" fmla="*/ 223157 w 1138030"/>
                <a:gd name="connsiteY246" fmla="*/ 22890 h 1394320"/>
                <a:gd name="connsiteX247" fmla="*/ 345955 w 1138030"/>
                <a:gd name="connsiteY247" fmla="*/ 921 h 1394320"/>
                <a:gd name="connsiteX248" fmla="*/ 419779 w 1138030"/>
                <a:gd name="connsiteY248" fmla="*/ 25051 h 1394320"/>
                <a:gd name="connsiteX249" fmla="*/ 434903 w 1138030"/>
                <a:gd name="connsiteY249" fmla="*/ 50261 h 1394320"/>
                <a:gd name="connsiteX250" fmla="*/ 469114 w 1138030"/>
                <a:gd name="connsiteY250" fmla="*/ 75111 h 1394320"/>
                <a:gd name="connsiteX251" fmla="*/ 495042 w 1138030"/>
                <a:gd name="connsiteY251" fmla="*/ 75111 h 1394320"/>
                <a:gd name="connsiteX252" fmla="*/ 583990 w 1138030"/>
                <a:gd name="connsiteY252" fmla="*/ 107164 h 1394320"/>
                <a:gd name="connsiteX253" fmla="*/ 671498 w 1138030"/>
                <a:gd name="connsiteY253" fmla="*/ 229613 h 1394320"/>
                <a:gd name="connsiteX254" fmla="*/ 700307 w 1138030"/>
                <a:gd name="connsiteY254" fmla="*/ 299121 h 1394320"/>
                <a:gd name="connsiteX255" fmla="*/ 720833 w 1138030"/>
                <a:gd name="connsiteY255" fmla="*/ 357104 h 1394320"/>
                <a:gd name="connsiteX256" fmla="*/ 725155 w 1138030"/>
                <a:gd name="connsiteY256" fmla="*/ 347380 h 1394320"/>
                <a:gd name="connsiteX257" fmla="*/ 768368 w 1138030"/>
                <a:gd name="connsiteY257" fmla="*/ 290838 h 1394320"/>
                <a:gd name="connsiteX258" fmla="*/ 856236 w 1138030"/>
                <a:gd name="connsiteY258" fmla="*/ 227092 h 1394320"/>
                <a:gd name="connsiteX259" fmla="*/ 904851 w 1138030"/>
                <a:gd name="connsiteY259" fmla="*/ 209085 h 1394320"/>
                <a:gd name="connsiteX260" fmla="*/ 986957 w 1138030"/>
                <a:gd name="connsiteY260" fmla="*/ 186035 h 1394320"/>
                <a:gd name="connsiteX261" fmla="*/ 1031611 w 1138030"/>
                <a:gd name="connsiteY261" fmla="*/ 160825 h 1394320"/>
                <a:gd name="connsiteX262" fmla="*/ 1094631 w 1138030"/>
                <a:gd name="connsiteY262" fmla="*/ 148580 h 1394320"/>
                <a:gd name="connsiteX263" fmla="*/ 1123080 w 1138030"/>
                <a:gd name="connsiteY263" fmla="*/ 144619 h 1394320"/>
                <a:gd name="connsiteX264" fmla="*/ 1137485 w 1138030"/>
                <a:gd name="connsiteY264" fmla="*/ 146780 h 1394320"/>
                <a:gd name="connsiteX265" fmla="*/ 1137125 w 1138030"/>
                <a:gd name="connsiteY265" fmla="*/ 188556 h 1394320"/>
                <a:gd name="connsiteX266" fmla="*/ 1124521 w 1138030"/>
                <a:gd name="connsiteY266" fmla="*/ 246540 h 1394320"/>
                <a:gd name="connsiteX267" fmla="*/ 1091030 w 1138030"/>
                <a:gd name="connsiteY267" fmla="*/ 484235 h 1394320"/>
                <a:gd name="connsiteX268" fmla="*/ 1097512 w 1138030"/>
                <a:gd name="connsiteY268" fmla="*/ 577152 h 1394320"/>
                <a:gd name="connsiteX269" fmla="*/ 1080587 w 1138030"/>
                <a:gd name="connsiteY269" fmla="*/ 638377 h 1394320"/>
                <a:gd name="connsiteX270" fmla="*/ 1043495 w 1138030"/>
                <a:gd name="connsiteY270" fmla="*/ 703203 h 1394320"/>
                <a:gd name="connsiteX271" fmla="*/ 991279 w 1138030"/>
                <a:gd name="connsiteY271" fmla="*/ 800442 h 1394320"/>
                <a:gd name="connsiteX272" fmla="*/ 953827 w 1138030"/>
                <a:gd name="connsiteY272" fmla="*/ 835016 h 1394320"/>
                <a:gd name="connsiteX273" fmla="*/ 847233 w 1138030"/>
                <a:gd name="connsiteY273" fmla="*/ 882915 h 1394320"/>
                <a:gd name="connsiteX274" fmla="*/ 822385 w 1138030"/>
                <a:gd name="connsiteY274" fmla="*/ 889398 h 1394320"/>
                <a:gd name="connsiteX275" fmla="*/ 765487 w 1138030"/>
                <a:gd name="connsiteY275" fmla="*/ 905964 h 1394320"/>
                <a:gd name="connsiteX276" fmla="*/ 721554 w 1138030"/>
                <a:gd name="connsiteY276" fmla="*/ 912447 h 1394320"/>
                <a:gd name="connsiteX277" fmla="*/ 657453 w 1138030"/>
                <a:gd name="connsiteY277" fmla="*/ 912087 h 1394320"/>
                <a:gd name="connsiteX278" fmla="*/ 619642 w 1138030"/>
                <a:gd name="connsiteY278" fmla="*/ 1028774 h 1394320"/>
                <a:gd name="connsiteX279" fmla="*/ 570306 w 1138030"/>
                <a:gd name="connsiteY279" fmla="*/ 1214248 h 1394320"/>
                <a:gd name="connsiteX280" fmla="*/ 549780 w 1138030"/>
                <a:gd name="connsiteY280" fmla="*/ 1267549 h 1394320"/>
                <a:gd name="connsiteX281" fmla="*/ 539336 w 1138030"/>
                <a:gd name="connsiteY281" fmla="*/ 1313648 h 1394320"/>
                <a:gd name="connsiteX282" fmla="*/ 523491 w 1138030"/>
                <a:gd name="connsiteY282" fmla="*/ 1378834 h 1394320"/>
                <a:gd name="connsiteX283" fmla="*/ 517369 w 1138030"/>
                <a:gd name="connsiteY283" fmla="*/ 1394320 h 1394320"/>
                <a:gd name="connsiteX284" fmla="*/ 514128 w 1138030"/>
                <a:gd name="connsiteY284" fmla="*/ 1394320 h 1394320"/>
                <a:gd name="connsiteX285" fmla="*/ 511247 w 1138030"/>
                <a:gd name="connsiteY285" fmla="*/ 1361547 h 1394320"/>
                <a:gd name="connsiteX286" fmla="*/ 501164 w 1138030"/>
                <a:gd name="connsiteY286" fmla="*/ 1317969 h 1394320"/>
                <a:gd name="connsiteX287" fmla="*/ 472715 w 1138030"/>
                <a:gd name="connsiteY287" fmla="*/ 1225772 h 1394320"/>
                <a:gd name="connsiteX288" fmla="*/ 434903 w 1138030"/>
                <a:gd name="connsiteY288" fmla="*/ 1061547 h 1394320"/>
                <a:gd name="connsiteX289" fmla="*/ 399612 w 1138030"/>
                <a:gd name="connsiteY289" fmla="*/ 967189 h 1394320"/>
                <a:gd name="connsiteX290" fmla="*/ 389889 w 1138030"/>
                <a:gd name="connsiteY290" fmla="*/ 949542 h 1394320"/>
                <a:gd name="connsiteX291" fmla="*/ 373324 w 1138030"/>
                <a:gd name="connsiteY291" fmla="*/ 964668 h 1394320"/>
                <a:gd name="connsiteX292" fmla="*/ 331191 w 1138030"/>
                <a:gd name="connsiteY292" fmla="*/ 996721 h 1394320"/>
                <a:gd name="connsiteX293" fmla="*/ 300221 w 1138030"/>
                <a:gd name="connsiteY293" fmla="*/ 1014728 h 1394320"/>
                <a:gd name="connsiteX294" fmla="*/ 264210 w 1138030"/>
                <a:gd name="connsiteY294" fmla="*/ 1023011 h 1394320"/>
                <a:gd name="connsiteX295" fmla="*/ 206951 w 1138030"/>
                <a:gd name="connsiteY295" fmla="*/ 1021211 h 1394320"/>
                <a:gd name="connsiteX296" fmla="*/ 121244 w 1138030"/>
                <a:gd name="connsiteY296" fmla="*/ 976913 h 1394320"/>
                <a:gd name="connsiteX297" fmla="*/ 113322 w 1138030"/>
                <a:gd name="connsiteY297" fmla="*/ 954944 h 1394320"/>
                <a:gd name="connsiteX298" fmla="*/ 89554 w 1138030"/>
                <a:gd name="connsiteY298" fmla="*/ 890838 h 1394320"/>
                <a:gd name="connsiteX299" fmla="*/ 52462 w 1138030"/>
                <a:gd name="connsiteY299" fmla="*/ 782075 h 1394320"/>
                <a:gd name="connsiteX300" fmla="*/ 35537 w 1138030"/>
                <a:gd name="connsiteY300" fmla="*/ 715088 h 1394320"/>
                <a:gd name="connsiteX301" fmla="*/ 29775 w 1138030"/>
                <a:gd name="connsiteY301" fmla="*/ 655664 h 1394320"/>
                <a:gd name="connsiteX302" fmla="*/ 16451 w 1138030"/>
                <a:gd name="connsiteY302" fmla="*/ 575352 h 1394320"/>
                <a:gd name="connsiteX303" fmla="*/ 2767 w 1138030"/>
                <a:gd name="connsiteY303" fmla="*/ 493959 h 1394320"/>
                <a:gd name="connsiteX304" fmla="*/ 3487 w 1138030"/>
                <a:gd name="connsiteY304" fmla="*/ 411126 h 1394320"/>
                <a:gd name="connsiteX305" fmla="*/ 26174 w 1138030"/>
                <a:gd name="connsiteY305" fmla="*/ 359625 h 1394320"/>
                <a:gd name="connsiteX306" fmla="*/ 52462 w 1138030"/>
                <a:gd name="connsiteY306" fmla="*/ 364667 h 1394320"/>
                <a:gd name="connsiteX307" fmla="*/ 69748 w 1138030"/>
                <a:gd name="connsiteY307" fmla="*/ 381954 h 1394320"/>
                <a:gd name="connsiteX308" fmla="*/ 127366 w 1138030"/>
                <a:gd name="connsiteY308" fmla="*/ 441018 h 1394320"/>
                <a:gd name="connsiteX309" fmla="*/ 124125 w 1138030"/>
                <a:gd name="connsiteY309" fmla="*/ 393479 h 1394320"/>
                <a:gd name="connsiteX310" fmla="*/ 90634 w 1138030"/>
                <a:gd name="connsiteY310" fmla="*/ 340538 h 1394320"/>
                <a:gd name="connsiteX311" fmla="*/ 57144 w 1138030"/>
                <a:gd name="connsiteY311" fmla="*/ 273191 h 1394320"/>
                <a:gd name="connsiteX312" fmla="*/ 65066 w 1138030"/>
                <a:gd name="connsiteY312" fmla="*/ 203682 h 1394320"/>
                <a:gd name="connsiteX313" fmla="*/ 112962 w 1138030"/>
                <a:gd name="connsiteY313" fmla="*/ 140657 h 1394320"/>
                <a:gd name="connsiteX314" fmla="*/ 121244 w 1138030"/>
                <a:gd name="connsiteY314" fmla="*/ 86275 h 1394320"/>
                <a:gd name="connsiteX315" fmla="*/ 107920 w 1138030"/>
                <a:gd name="connsiteY315" fmla="*/ 38736 h 1394320"/>
                <a:gd name="connsiteX316" fmla="*/ 141050 w 1138030"/>
                <a:gd name="connsiteY316" fmla="*/ 8124 h 1394320"/>
                <a:gd name="connsiteX317" fmla="*/ 174181 w 1138030"/>
                <a:gd name="connsiteY317" fmla="*/ 9204 h 1394320"/>
                <a:gd name="connsiteX318" fmla="*/ 247284 w 1138030"/>
                <a:gd name="connsiteY318" fmla="*/ 4523 h 1394320"/>
                <a:gd name="connsiteX319" fmla="*/ 345955 w 1138030"/>
                <a:gd name="connsiteY319" fmla="*/ 921 h 139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138030" h="1394320">
                  <a:moveTo>
                    <a:pt x="592993" y="851583"/>
                  </a:moveTo>
                  <a:cubicBezTo>
                    <a:pt x="581830" y="855904"/>
                    <a:pt x="573187" y="859146"/>
                    <a:pt x="564184" y="862387"/>
                  </a:cubicBezTo>
                  <a:cubicBezTo>
                    <a:pt x="562744" y="944860"/>
                    <a:pt x="562023" y="1025892"/>
                    <a:pt x="560943" y="1105124"/>
                  </a:cubicBezTo>
                  <a:cubicBezTo>
                    <a:pt x="584350" y="1035616"/>
                    <a:pt x="608478" y="964668"/>
                    <a:pt x="632606" y="892279"/>
                  </a:cubicBezTo>
                  <a:cubicBezTo>
                    <a:pt x="616401" y="883996"/>
                    <a:pt x="596234" y="876793"/>
                    <a:pt x="592993" y="851583"/>
                  </a:cubicBezTo>
                  <a:close/>
                  <a:moveTo>
                    <a:pt x="433823" y="845100"/>
                  </a:moveTo>
                  <a:cubicBezTo>
                    <a:pt x="394571" y="840418"/>
                    <a:pt x="359640" y="845460"/>
                    <a:pt x="323268" y="858065"/>
                  </a:cubicBezTo>
                  <a:cubicBezTo>
                    <a:pt x="324349" y="860586"/>
                    <a:pt x="327229" y="861306"/>
                    <a:pt x="329390" y="862747"/>
                  </a:cubicBezTo>
                  <a:cubicBezTo>
                    <a:pt x="348836" y="876432"/>
                    <a:pt x="367922" y="890478"/>
                    <a:pt x="386648" y="904164"/>
                  </a:cubicBezTo>
                  <a:cubicBezTo>
                    <a:pt x="394931" y="909926"/>
                    <a:pt x="402133" y="909566"/>
                    <a:pt x="408975" y="900922"/>
                  </a:cubicBezTo>
                  <a:cubicBezTo>
                    <a:pt x="421219" y="884716"/>
                    <a:pt x="430942" y="867069"/>
                    <a:pt x="433823" y="845100"/>
                  </a:cubicBezTo>
                  <a:close/>
                  <a:moveTo>
                    <a:pt x="489461" y="843254"/>
                  </a:moveTo>
                  <a:cubicBezTo>
                    <a:pt x="483069" y="841499"/>
                    <a:pt x="475776" y="842579"/>
                    <a:pt x="465513" y="846180"/>
                  </a:cubicBezTo>
                  <a:cubicBezTo>
                    <a:pt x="464433" y="886877"/>
                    <a:pt x="446427" y="918930"/>
                    <a:pt x="415097" y="942339"/>
                  </a:cubicBezTo>
                  <a:cubicBezTo>
                    <a:pt x="425540" y="961787"/>
                    <a:pt x="436344" y="979434"/>
                    <a:pt x="444987" y="998521"/>
                  </a:cubicBezTo>
                  <a:cubicBezTo>
                    <a:pt x="453629" y="1017609"/>
                    <a:pt x="461552" y="1037417"/>
                    <a:pt x="467314" y="1057585"/>
                  </a:cubicBezTo>
                  <a:cubicBezTo>
                    <a:pt x="477757" y="1094680"/>
                    <a:pt x="486400" y="1132855"/>
                    <a:pt x="495763" y="1170670"/>
                  </a:cubicBezTo>
                  <a:cubicBezTo>
                    <a:pt x="500444" y="1189398"/>
                    <a:pt x="504045" y="1207765"/>
                    <a:pt x="508006" y="1226493"/>
                  </a:cubicBezTo>
                  <a:lnTo>
                    <a:pt x="511247" y="1225772"/>
                  </a:lnTo>
                  <a:cubicBezTo>
                    <a:pt x="511968" y="1221451"/>
                    <a:pt x="512688" y="1216769"/>
                    <a:pt x="512688" y="1212087"/>
                  </a:cubicBezTo>
                  <a:cubicBezTo>
                    <a:pt x="519890" y="1106925"/>
                    <a:pt x="525652" y="1001763"/>
                    <a:pt x="524211" y="895880"/>
                  </a:cubicBezTo>
                  <a:cubicBezTo>
                    <a:pt x="523851" y="880034"/>
                    <a:pt x="518450" y="868509"/>
                    <a:pt x="508006" y="857345"/>
                  </a:cubicBezTo>
                  <a:cubicBezTo>
                    <a:pt x="501344" y="849602"/>
                    <a:pt x="495853" y="845010"/>
                    <a:pt x="489461" y="843254"/>
                  </a:cubicBezTo>
                  <a:close/>
                  <a:moveTo>
                    <a:pt x="329660" y="591405"/>
                  </a:moveTo>
                  <a:cubicBezTo>
                    <a:pt x="379689" y="614831"/>
                    <a:pt x="431517" y="636095"/>
                    <a:pt x="473988" y="672857"/>
                  </a:cubicBezTo>
                  <a:cubicBezTo>
                    <a:pt x="486945" y="684029"/>
                    <a:pt x="499542" y="695923"/>
                    <a:pt x="504941" y="712862"/>
                  </a:cubicBezTo>
                  <a:cubicBezTo>
                    <a:pt x="505661" y="715024"/>
                    <a:pt x="505661" y="717547"/>
                    <a:pt x="507100" y="724395"/>
                  </a:cubicBezTo>
                  <a:cubicBezTo>
                    <a:pt x="441595" y="684390"/>
                    <a:pt x="386527" y="636456"/>
                    <a:pt x="329660" y="591405"/>
                  </a:cubicBezTo>
                  <a:close/>
                  <a:moveTo>
                    <a:pt x="27975" y="389157"/>
                  </a:moveTo>
                  <a:cubicBezTo>
                    <a:pt x="18972" y="395640"/>
                    <a:pt x="21853" y="405003"/>
                    <a:pt x="22213" y="414367"/>
                  </a:cubicBezTo>
                  <a:cubicBezTo>
                    <a:pt x="22933" y="439217"/>
                    <a:pt x="25814" y="464787"/>
                    <a:pt x="22573" y="489277"/>
                  </a:cubicBezTo>
                  <a:cubicBezTo>
                    <a:pt x="19692" y="513767"/>
                    <a:pt x="21493" y="535016"/>
                    <a:pt x="37338" y="554463"/>
                  </a:cubicBezTo>
                  <a:cubicBezTo>
                    <a:pt x="58944" y="580754"/>
                    <a:pt x="66867" y="611366"/>
                    <a:pt x="63986" y="645220"/>
                  </a:cubicBezTo>
                  <a:cubicBezTo>
                    <a:pt x="63626" y="649181"/>
                    <a:pt x="64346" y="653143"/>
                    <a:pt x="63626" y="657104"/>
                  </a:cubicBezTo>
                  <a:cubicBezTo>
                    <a:pt x="61465" y="670430"/>
                    <a:pt x="63986" y="683035"/>
                    <a:pt x="71909" y="694560"/>
                  </a:cubicBezTo>
                  <a:cubicBezTo>
                    <a:pt x="87754" y="718329"/>
                    <a:pt x="95316" y="744620"/>
                    <a:pt x="96756" y="772711"/>
                  </a:cubicBezTo>
                  <a:cubicBezTo>
                    <a:pt x="98557" y="801522"/>
                    <a:pt x="102878" y="829253"/>
                    <a:pt x="119444" y="853743"/>
                  </a:cubicBezTo>
                  <a:cubicBezTo>
                    <a:pt x="128806" y="867429"/>
                    <a:pt x="137809" y="881474"/>
                    <a:pt x="145012" y="896240"/>
                  </a:cubicBezTo>
                  <a:cubicBezTo>
                    <a:pt x="150413" y="908485"/>
                    <a:pt x="156175" y="922531"/>
                    <a:pt x="156175" y="935496"/>
                  </a:cubicBezTo>
                  <a:cubicBezTo>
                    <a:pt x="155815" y="951343"/>
                    <a:pt x="162297" y="959626"/>
                    <a:pt x="174181" y="967189"/>
                  </a:cubicBezTo>
                  <a:cubicBezTo>
                    <a:pt x="188225" y="975832"/>
                    <a:pt x="202270" y="980154"/>
                    <a:pt x="219195" y="979074"/>
                  </a:cubicBezTo>
                  <a:cubicBezTo>
                    <a:pt x="233600" y="978353"/>
                    <a:pt x="248005" y="981234"/>
                    <a:pt x="262409" y="981595"/>
                  </a:cubicBezTo>
                  <a:cubicBezTo>
                    <a:pt x="268891" y="981595"/>
                    <a:pt x="275733" y="981595"/>
                    <a:pt x="281495" y="979074"/>
                  </a:cubicBezTo>
                  <a:cubicBezTo>
                    <a:pt x="315346" y="965388"/>
                    <a:pt x="345235" y="945580"/>
                    <a:pt x="367202" y="916408"/>
                  </a:cubicBezTo>
                  <a:cubicBezTo>
                    <a:pt x="350637" y="899482"/>
                    <a:pt x="334432" y="882195"/>
                    <a:pt x="318947" y="865628"/>
                  </a:cubicBezTo>
                  <a:cubicBezTo>
                    <a:pt x="268531" y="874632"/>
                    <a:pt x="204790" y="863107"/>
                    <a:pt x="185344" y="840418"/>
                  </a:cubicBezTo>
                  <a:cubicBezTo>
                    <a:pt x="219195" y="838257"/>
                    <a:pt x="251606" y="840058"/>
                    <a:pt x="286177" y="844380"/>
                  </a:cubicBezTo>
                  <a:cubicBezTo>
                    <a:pt x="277174" y="831054"/>
                    <a:pt x="269251" y="821330"/>
                    <a:pt x="263129" y="810526"/>
                  </a:cubicBezTo>
                  <a:cubicBezTo>
                    <a:pt x="258808" y="802243"/>
                    <a:pt x="252326" y="799001"/>
                    <a:pt x="243683" y="795400"/>
                  </a:cubicBezTo>
                  <a:cubicBezTo>
                    <a:pt x="219916" y="786036"/>
                    <a:pt x="196508" y="775592"/>
                    <a:pt x="173461" y="764788"/>
                  </a:cubicBezTo>
                  <a:cubicBezTo>
                    <a:pt x="165538" y="760826"/>
                    <a:pt x="159776" y="753623"/>
                    <a:pt x="152934" y="747861"/>
                  </a:cubicBezTo>
                  <a:cubicBezTo>
                    <a:pt x="153294" y="746780"/>
                    <a:pt x="154014" y="745700"/>
                    <a:pt x="154375" y="744980"/>
                  </a:cubicBezTo>
                  <a:cubicBezTo>
                    <a:pt x="181023" y="751822"/>
                    <a:pt x="207311" y="759025"/>
                    <a:pt x="234680" y="766228"/>
                  </a:cubicBezTo>
                  <a:cubicBezTo>
                    <a:pt x="209833" y="707885"/>
                    <a:pt x="161937" y="682675"/>
                    <a:pt x="103959" y="671510"/>
                  </a:cubicBezTo>
                  <a:cubicBezTo>
                    <a:pt x="127006" y="662147"/>
                    <a:pt x="150413" y="668269"/>
                    <a:pt x="175981" y="668629"/>
                  </a:cubicBezTo>
                  <a:cubicBezTo>
                    <a:pt x="162297" y="646300"/>
                    <a:pt x="149693" y="626492"/>
                    <a:pt x="137089" y="606684"/>
                  </a:cubicBezTo>
                  <a:cubicBezTo>
                    <a:pt x="181743" y="637657"/>
                    <a:pt x="206231" y="684475"/>
                    <a:pt x="237561" y="729854"/>
                  </a:cubicBezTo>
                  <a:cubicBezTo>
                    <a:pt x="237561" y="718689"/>
                    <a:pt x="236481" y="711486"/>
                    <a:pt x="237561" y="704283"/>
                  </a:cubicBezTo>
                  <a:cubicBezTo>
                    <a:pt x="239722" y="683035"/>
                    <a:pt x="230359" y="668269"/>
                    <a:pt x="214874" y="654583"/>
                  </a:cubicBezTo>
                  <a:cubicBezTo>
                    <a:pt x="188585" y="631534"/>
                    <a:pt x="164098" y="606324"/>
                    <a:pt x="139250" y="582194"/>
                  </a:cubicBezTo>
                  <a:lnTo>
                    <a:pt x="136864" y="578978"/>
                  </a:lnTo>
                  <a:lnTo>
                    <a:pt x="125160" y="563197"/>
                  </a:lnTo>
                  <a:cubicBezTo>
                    <a:pt x="121694" y="556264"/>
                    <a:pt x="119444" y="548701"/>
                    <a:pt x="118363" y="540418"/>
                  </a:cubicBezTo>
                  <a:cubicBezTo>
                    <a:pt x="115122" y="517729"/>
                    <a:pt x="118723" y="495760"/>
                    <a:pt x="123765" y="473791"/>
                  </a:cubicBezTo>
                  <a:cubicBezTo>
                    <a:pt x="126286" y="462987"/>
                    <a:pt x="124125" y="455424"/>
                    <a:pt x="115482" y="447500"/>
                  </a:cubicBezTo>
                  <a:cubicBezTo>
                    <a:pt x="88834" y="424091"/>
                    <a:pt x="62546" y="401042"/>
                    <a:pt x="27975" y="389157"/>
                  </a:cubicBezTo>
                  <a:close/>
                  <a:moveTo>
                    <a:pt x="209010" y="231343"/>
                  </a:moveTo>
                  <a:cubicBezTo>
                    <a:pt x="238943" y="226280"/>
                    <a:pt x="356152" y="304758"/>
                    <a:pt x="378512" y="344178"/>
                  </a:cubicBezTo>
                  <a:lnTo>
                    <a:pt x="376348" y="348156"/>
                  </a:lnTo>
                  <a:cubicBezTo>
                    <a:pt x="361201" y="338754"/>
                    <a:pt x="345333" y="330797"/>
                    <a:pt x="331628" y="319948"/>
                  </a:cubicBezTo>
                  <a:cubicBezTo>
                    <a:pt x="292679" y="289569"/>
                    <a:pt x="254451" y="258467"/>
                    <a:pt x="210813" y="234598"/>
                  </a:cubicBezTo>
                  <a:cubicBezTo>
                    <a:pt x="209732" y="234236"/>
                    <a:pt x="209371" y="232428"/>
                    <a:pt x="209010" y="231343"/>
                  </a:cubicBezTo>
                  <a:close/>
                  <a:moveTo>
                    <a:pt x="1090580" y="168658"/>
                  </a:moveTo>
                  <a:cubicBezTo>
                    <a:pt x="1082657" y="169469"/>
                    <a:pt x="1075185" y="171630"/>
                    <a:pt x="1067983" y="175591"/>
                  </a:cubicBezTo>
                  <a:cubicBezTo>
                    <a:pt x="1046016" y="187476"/>
                    <a:pt x="1024049" y="199721"/>
                    <a:pt x="1002442" y="212686"/>
                  </a:cubicBezTo>
                  <a:cubicBezTo>
                    <a:pt x="974353" y="229253"/>
                    <a:pt x="945184" y="243299"/>
                    <a:pt x="911333" y="240417"/>
                  </a:cubicBezTo>
                  <a:cubicBezTo>
                    <a:pt x="898729" y="239337"/>
                    <a:pt x="888286" y="244019"/>
                    <a:pt x="878563" y="251942"/>
                  </a:cubicBezTo>
                  <a:cubicBezTo>
                    <a:pt x="849754" y="276432"/>
                    <a:pt x="819144" y="298401"/>
                    <a:pt x="786014" y="316048"/>
                  </a:cubicBezTo>
                  <a:cubicBezTo>
                    <a:pt x="752523" y="333335"/>
                    <a:pt x="740640" y="361786"/>
                    <a:pt x="744241" y="406444"/>
                  </a:cubicBezTo>
                  <a:cubicBezTo>
                    <a:pt x="745321" y="420129"/>
                    <a:pt x="749642" y="433815"/>
                    <a:pt x="752523" y="449301"/>
                  </a:cubicBezTo>
                  <a:cubicBezTo>
                    <a:pt x="745681" y="447500"/>
                    <a:pt x="740280" y="446060"/>
                    <a:pt x="733798" y="444619"/>
                  </a:cubicBezTo>
                  <a:cubicBezTo>
                    <a:pt x="728036" y="461906"/>
                    <a:pt x="725515" y="478113"/>
                    <a:pt x="733077" y="496120"/>
                  </a:cubicBezTo>
                  <a:cubicBezTo>
                    <a:pt x="744601" y="522771"/>
                    <a:pt x="753244" y="550502"/>
                    <a:pt x="763327" y="577873"/>
                  </a:cubicBezTo>
                  <a:cubicBezTo>
                    <a:pt x="764047" y="580034"/>
                    <a:pt x="764137" y="582915"/>
                    <a:pt x="765082" y="585121"/>
                  </a:cubicBezTo>
                  <a:lnTo>
                    <a:pt x="771657" y="588172"/>
                  </a:lnTo>
                  <a:lnTo>
                    <a:pt x="771609" y="588677"/>
                  </a:lnTo>
                  <a:lnTo>
                    <a:pt x="771684" y="588848"/>
                  </a:lnTo>
                  <a:lnTo>
                    <a:pt x="767513" y="596600"/>
                  </a:lnTo>
                  <a:cubicBezTo>
                    <a:pt x="767108" y="599481"/>
                    <a:pt x="767828" y="602543"/>
                    <a:pt x="769809" y="605964"/>
                  </a:cubicBezTo>
                  <a:cubicBezTo>
                    <a:pt x="773230" y="601282"/>
                    <a:pt x="774941" y="598941"/>
                    <a:pt x="775166" y="596780"/>
                  </a:cubicBezTo>
                  <a:lnTo>
                    <a:pt x="771684" y="588848"/>
                  </a:lnTo>
                  <a:lnTo>
                    <a:pt x="771970" y="588317"/>
                  </a:lnTo>
                  <a:lnTo>
                    <a:pt x="771657" y="588172"/>
                  </a:lnTo>
                  <a:lnTo>
                    <a:pt x="772690" y="577152"/>
                  </a:lnTo>
                  <a:cubicBezTo>
                    <a:pt x="772330" y="561306"/>
                    <a:pt x="769449" y="545460"/>
                    <a:pt x="771609" y="529974"/>
                  </a:cubicBezTo>
                  <a:cubicBezTo>
                    <a:pt x="778091" y="486036"/>
                    <a:pt x="786734" y="442819"/>
                    <a:pt x="795017" y="399241"/>
                  </a:cubicBezTo>
                  <a:cubicBezTo>
                    <a:pt x="796457" y="392398"/>
                    <a:pt x="797177" y="383035"/>
                    <a:pt x="808701" y="380153"/>
                  </a:cubicBezTo>
                  <a:cubicBezTo>
                    <a:pt x="809421" y="381954"/>
                    <a:pt x="811582" y="383395"/>
                    <a:pt x="811582" y="385195"/>
                  </a:cubicBezTo>
                  <a:cubicBezTo>
                    <a:pt x="815543" y="452182"/>
                    <a:pt x="794297" y="514847"/>
                    <a:pt x="778452" y="582915"/>
                  </a:cubicBezTo>
                  <a:cubicBezTo>
                    <a:pt x="784934" y="577513"/>
                    <a:pt x="788895" y="575712"/>
                    <a:pt x="791416" y="572110"/>
                  </a:cubicBezTo>
                  <a:cubicBezTo>
                    <a:pt x="802939" y="556264"/>
                    <a:pt x="814103" y="539697"/>
                    <a:pt x="824906" y="523131"/>
                  </a:cubicBezTo>
                  <a:cubicBezTo>
                    <a:pt x="827427" y="519529"/>
                    <a:pt x="829948" y="514847"/>
                    <a:pt x="829948" y="510526"/>
                  </a:cubicBezTo>
                  <a:cubicBezTo>
                    <a:pt x="829228" y="466948"/>
                    <a:pt x="842192" y="426252"/>
                    <a:pt x="852995" y="384475"/>
                  </a:cubicBezTo>
                  <a:cubicBezTo>
                    <a:pt x="858037" y="365748"/>
                    <a:pt x="866319" y="347740"/>
                    <a:pt x="873882" y="329373"/>
                  </a:cubicBezTo>
                  <a:cubicBezTo>
                    <a:pt x="874962" y="326852"/>
                    <a:pt x="878923" y="325412"/>
                    <a:pt x="884325" y="321450"/>
                  </a:cubicBezTo>
                  <a:cubicBezTo>
                    <a:pt x="880004" y="375832"/>
                    <a:pt x="865599" y="425532"/>
                    <a:pt x="856596" y="480634"/>
                  </a:cubicBezTo>
                  <a:cubicBezTo>
                    <a:pt x="867039" y="469469"/>
                    <a:pt x="873882" y="460826"/>
                    <a:pt x="882524" y="453983"/>
                  </a:cubicBezTo>
                  <a:cubicBezTo>
                    <a:pt x="894408" y="444619"/>
                    <a:pt x="898009" y="432374"/>
                    <a:pt x="900530" y="418329"/>
                  </a:cubicBezTo>
                  <a:cubicBezTo>
                    <a:pt x="907732" y="381234"/>
                    <a:pt x="915655" y="344859"/>
                    <a:pt x="923577" y="308125"/>
                  </a:cubicBezTo>
                  <a:cubicBezTo>
                    <a:pt x="925018" y="302362"/>
                    <a:pt x="927539" y="296600"/>
                    <a:pt x="929339" y="291198"/>
                  </a:cubicBezTo>
                  <a:lnTo>
                    <a:pt x="934741" y="291558"/>
                  </a:lnTo>
                  <a:cubicBezTo>
                    <a:pt x="935461" y="299841"/>
                    <a:pt x="937982" y="307764"/>
                    <a:pt x="937262" y="315688"/>
                  </a:cubicBezTo>
                  <a:cubicBezTo>
                    <a:pt x="934381" y="341258"/>
                    <a:pt x="930059" y="366468"/>
                    <a:pt x="926458" y="391678"/>
                  </a:cubicBezTo>
                  <a:cubicBezTo>
                    <a:pt x="925378" y="398521"/>
                    <a:pt x="925018" y="405003"/>
                    <a:pt x="923577" y="414727"/>
                  </a:cubicBezTo>
                  <a:cubicBezTo>
                    <a:pt x="940142" y="406444"/>
                    <a:pt x="951306" y="394919"/>
                    <a:pt x="972553" y="396360"/>
                  </a:cubicBezTo>
                  <a:cubicBezTo>
                    <a:pt x="952746" y="416168"/>
                    <a:pt x="935461" y="433815"/>
                    <a:pt x="914935" y="453983"/>
                  </a:cubicBezTo>
                  <a:cubicBezTo>
                    <a:pt x="942663" y="448221"/>
                    <a:pt x="963910" y="436696"/>
                    <a:pt x="988398" y="437416"/>
                  </a:cubicBezTo>
                  <a:cubicBezTo>
                    <a:pt x="983356" y="443899"/>
                    <a:pt x="978315" y="450021"/>
                    <a:pt x="971472" y="453263"/>
                  </a:cubicBezTo>
                  <a:cubicBezTo>
                    <a:pt x="956348" y="460826"/>
                    <a:pt x="940142" y="466948"/>
                    <a:pt x="925018" y="474151"/>
                  </a:cubicBezTo>
                  <a:cubicBezTo>
                    <a:pt x="915655" y="478473"/>
                    <a:pt x="906652" y="483875"/>
                    <a:pt x="896209" y="489277"/>
                  </a:cubicBezTo>
                  <a:cubicBezTo>
                    <a:pt x="890807" y="483515"/>
                    <a:pt x="883605" y="486036"/>
                    <a:pt x="877843" y="493239"/>
                  </a:cubicBezTo>
                  <a:cubicBezTo>
                    <a:pt x="861278" y="513407"/>
                    <a:pt x="845433" y="533935"/>
                    <a:pt x="829228" y="554463"/>
                  </a:cubicBezTo>
                  <a:cubicBezTo>
                    <a:pt x="829948" y="555544"/>
                    <a:pt x="831028" y="556624"/>
                    <a:pt x="831748" y="557705"/>
                  </a:cubicBezTo>
                  <a:lnTo>
                    <a:pt x="946264" y="512326"/>
                  </a:lnTo>
                  <a:cubicBezTo>
                    <a:pt x="946985" y="513767"/>
                    <a:pt x="947705" y="514847"/>
                    <a:pt x="948425" y="515928"/>
                  </a:cubicBezTo>
                  <a:cubicBezTo>
                    <a:pt x="933660" y="529613"/>
                    <a:pt x="917095" y="540778"/>
                    <a:pt x="898369" y="548341"/>
                  </a:cubicBezTo>
                  <a:cubicBezTo>
                    <a:pt x="873522" y="557705"/>
                    <a:pt x="849034" y="566708"/>
                    <a:pt x="823826" y="575712"/>
                  </a:cubicBezTo>
                  <a:cubicBezTo>
                    <a:pt x="816263" y="578233"/>
                    <a:pt x="810502" y="582555"/>
                    <a:pt x="805820" y="589397"/>
                  </a:cubicBezTo>
                  <a:cubicBezTo>
                    <a:pt x="795737" y="605964"/>
                    <a:pt x="784213" y="621450"/>
                    <a:pt x="773770" y="637297"/>
                  </a:cubicBezTo>
                  <a:cubicBezTo>
                    <a:pt x="770529" y="641978"/>
                    <a:pt x="766208" y="646300"/>
                    <a:pt x="769809" y="653863"/>
                  </a:cubicBezTo>
                  <a:cubicBezTo>
                    <a:pt x="775931" y="651342"/>
                    <a:pt x="781332" y="649181"/>
                    <a:pt x="787094" y="647381"/>
                  </a:cubicBezTo>
                  <a:cubicBezTo>
                    <a:pt x="822746" y="635496"/>
                    <a:pt x="858037" y="623251"/>
                    <a:pt x="894048" y="611726"/>
                  </a:cubicBezTo>
                  <a:cubicBezTo>
                    <a:pt x="902331" y="609205"/>
                    <a:pt x="911333" y="609205"/>
                    <a:pt x="919976" y="608125"/>
                  </a:cubicBezTo>
                  <a:cubicBezTo>
                    <a:pt x="920696" y="609565"/>
                    <a:pt x="921417" y="611006"/>
                    <a:pt x="922137" y="612447"/>
                  </a:cubicBezTo>
                  <a:cubicBezTo>
                    <a:pt x="915655" y="617849"/>
                    <a:pt x="909893" y="624331"/>
                    <a:pt x="903051" y="628293"/>
                  </a:cubicBezTo>
                  <a:cubicBezTo>
                    <a:pt x="894048" y="633695"/>
                    <a:pt x="884325" y="637657"/>
                    <a:pt x="874242" y="641258"/>
                  </a:cubicBezTo>
                  <a:cubicBezTo>
                    <a:pt x="841832" y="652062"/>
                    <a:pt x="809061" y="662147"/>
                    <a:pt x="776291" y="672951"/>
                  </a:cubicBezTo>
                  <a:cubicBezTo>
                    <a:pt x="770529" y="674752"/>
                    <a:pt x="762607" y="677273"/>
                    <a:pt x="759726" y="681954"/>
                  </a:cubicBezTo>
                  <a:cubicBezTo>
                    <a:pt x="748202" y="700322"/>
                    <a:pt x="738119" y="719049"/>
                    <a:pt x="726235" y="739938"/>
                  </a:cubicBezTo>
                  <a:cubicBezTo>
                    <a:pt x="746401" y="733815"/>
                    <a:pt x="765127" y="726972"/>
                    <a:pt x="783853" y="722291"/>
                  </a:cubicBezTo>
                  <a:cubicBezTo>
                    <a:pt x="802219" y="717969"/>
                    <a:pt x="820585" y="710046"/>
                    <a:pt x="842912" y="714007"/>
                  </a:cubicBezTo>
                  <a:cubicBezTo>
                    <a:pt x="826347" y="730574"/>
                    <a:pt x="808701" y="738497"/>
                    <a:pt x="789615" y="744259"/>
                  </a:cubicBezTo>
                  <a:cubicBezTo>
                    <a:pt x="764407" y="751462"/>
                    <a:pt x="738839" y="758665"/>
                    <a:pt x="713271" y="765148"/>
                  </a:cubicBezTo>
                  <a:cubicBezTo>
                    <a:pt x="702468" y="767669"/>
                    <a:pt x="694185" y="773791"/>
                    <a:pt x="686983" y="781714"/>
                  </a:cubicBezTo>
                  <a:cubicBezTo>
                    <a:pt x="675819" y="794680"/>
                    <a:pt x="664296" y="807645"/>
                    <a:pt x="652052" y="819530"/>
                  </a:cubicBezTo>
                  <a:cubicBezTo>
                    <a:pt x="642689" y="828173"/>
                    <a:pt x="631165" y="834656"/>
                    <a:pt x="619281" y="843659"/>
                  </a:cubicBezTo>
                  <a:cubicBezTo>
                    <a:pt x="630445" y="847981"/>
                    <a:pt x="641248" y="850142"/>
                    <a:pt x="649171" y="855904"/>
                  </a:cubicBezTo>
                  <a:cubicBezTo>
                    <a:pt x="666456" y="868869"/>
                    <a:pt x="685182" y="873911"/>
                    <a:pt x="706429" y="871390"/>
                  </a:cubicBezTo>
                  <a:cubicBezTo>
                    <a:pt x="711831" y="871030"/>
                    <a:pt x="717232" y="872831"/>
                    <a:pt x="722274" y="872471"/>
                  </a:cubicBezTo>
                  <a:cubicBezTo>
                    <a:pt x="733437" y="871390"/>
                    <a:pt x="744601" y="870310"/>
                    <a:pt x="755404" y="867789"/>
                  </a:cubicBezTo>
                  <a:cubicBezTo>
                    <a:pt x="777731" y="862027"/>
                    <a:pt x="799698" y="855904"/>
                    <a:pt x="822025" y="849422"/>
                  </a:cubicBezTo>
                  <a:cubicBezTo>
                    <a:pt x="833549" y="846180"/>
                    <a:pt x="845073" y="842939"/>
                    <a:pt x="855516" y="837897"/>
                  </a:cubicBezTo>
                  <a:cubicBezTo>
                    <a:pt x="874962" y="828173"/>
                    <a:pt x="894408" y="817729"/>
                    <a:pt x="913494" y="807285"/>
                  </a:cubicBezTo>
                  <a:cubicBezTo>
                    <a:pt x="929699" y="798281"/>
                    <a:pt x="944104" y="786396"/>
                    <a:pt x="953827" y="770190"/>
                  </a:cubicBezTo>
                  <a:cubicBezTo>
                    <a:pt x="964990" y="751462"/>
                    <a:pt x="976874" y="733095"/>
                    <a:pt x="986957" y="714007"/>
                  </a:cubicBezTo>
                  <a:cubicBezTo>
                    <a:pt x="1004243" y="679794"/>
                    <a:pt x="1016487" y="643419"/>
                    <a:pt x="1039534" y="612086"/>
                  </a:cubicBezTo>
                  <a:cubicBezTo>
                    <a:pt x="1044575" y="605244"/>
                    <a:pt x="1046736" y="595160"/>
                    <a:pt x="1047456" y="586516"/>
                  </a:cubicBezTo>
                  <a:cubicBezTo>
                    <a:pt x="1048897" y="572110"/>
                    <a:pt x="1048897" y="557345"/>
                    <a:pt x="1047096" y="542939"/>
                  </a:cubicBezTo>
                  <a:cubicBezTo>
                    <a:pt x="1039174" y="459745"/>
                    <a:pt x="1051418" y="379793"/>
                    <a:pt x="1078066" y="301282"/>
                  </a:cubicBezTo>
                  <a:cubicBezTo>
                    <a:pt x="1089950" y="265988"/>
                    <a:pt x="1100753" y="229613"/>
                    <a:pt x="1111556" y="193598"/>
                  </a:cubicBezTo>
                  <a:cubicBezTo>
                    <a:pt x="1113357" y="186396"/>
                    <a:pt x="1114437" y="178832"/>
                    <a:pt x="1115878" y="169829"/>
                  </a:cubicBezTo>
                  <a:cubicBezTo>
                    <a:pt x="1106875" y="168388"/>
                    <a:pt x="1098502" y="167848"/>
                    <a:pt x="1090580" y="168658"/>
                  </a:cubicBezTo>
                  <a:close/>
                  <a:moveTo>
                    <a:pt x="223157" y="22890"/>
                  </a:moveTo>
                  <a:cubicBezTo>
                    <a:pt x="193627" y="23250"/>
                    <a:pt x="164098" y="27212"/>
                    <a:pt x="132408" y="29733"/>
                  </a:cubicBezTo>
                  <a:cubicBezTo>
                    <a:pt x="130247" y="39096"/>
                    <a:pt x="132048" y="48460"/>
                    <a:pt x="136369" y="57824"/>
                  </a:cubicBezTo>
                  <a:cubicBezTo>
                    <a:pt x="141771" y="68268"/>
                    <a:pt x="147172" y="78712"/>
                    <a:pt x="152934" y="89517"/>
                  </a:cubicBezTo>
                  <a:cubicBezTo>
                    <a:pt x="163017" y="108604"/>
                    <a:pt x="162297" y="127692"/>
                    <a:pt x="152574" y="146059"/>
                  </a:cubicBezTo>
                  <a:cubicBezTo>
                    <a:pt x="147532" y="155423"/>
                    <a:pt x="141771" y="164427"/>
                    <a:pt x="135649" y="172710"/>
                  </a:cubicBezTo>
                  <a:lnTo>
                    <a:pt x="133590" y="175455"/>
                  </a:lnTo>
                  <a:lnTo>
                    <a:pt x="101078" y="218809"/>
                  </a:lnTo>
                  <a:cubicBezTo>
                    <a:pt x="90995" y="231414"/>
                    <a:pt x="89914" y="244379"/>
                    <a:pt x="95316" y="259505"/>
                  </a:cubicBezTo>
                  <a:cubicBezTo>
                    <a:pt x="101618" y="277152"/>
                    <a:pt x="109270" y="294079"/>
                    <a:pt x="118183" y="310195"/>
                  </a:cubicBezTo>
                  <a:lnTo>
                    <a:pt x="134888" y="335353"/>
                  </a:lnTo>
                  <a:lnTo>
                    <a:pt x="148613" y="356024"/>
                  </a:lnTo>
                  <a:cubicBezTo>
                    <a:pt x="172020" y="385916"/>
                    <a:pt x="179222" y="417608"/>
                    <a:pt x="169139" y="454343"/>
                  </a:cubicBezTo>
                  <a:cubicBezTo>
                    <a:pt x="163737" y="474511"/>
                    <a:pt x="161577" y="495760"/>
                    <a:pt x="159056" y="516648"/>
                  </a:cubicBezTo>
                  <a:cubicBezTo>
                    <a:pt x="156895" y="531054"/>
                    <a:pt x="161577" y="544379"/>
                    <a:pt x="172380" y="554463"/>
                  </a:cubicBezTo>
                  <a:cubicBezTo>
                    <a:pt x="191466" y="572110"/>
                    <a:pt x="209112" y="590478"/>
                    <a:pt x="229279" y="606324"/>
                  </a:cubicBezTo>
                  <a:cubicBezTo>
                    <a:pt x="263129" y="632975"/>
                    <a:pt x="287257" y="663227"/>
                    <a:pt x="282936" y="710046"/>
                  </a:cubicBezTo>
                  <a:cubicBezTo>
                    <a:pt x="280775" y="736696"/>
                    <a:pt x="288697" y="762267"/>
                    <a:pt x="301301" y="786396"/>
                  </a:cubicBezTo>
                  <a:cubicBezTo>
                    <a:pt x="308864" y="800082"/>
                    <a:pt x="317867" y="809806"/>
                    <a:pt x="335512" y="806925"/>
                  </a:cubicBezTo>
                  <a:cubicBezTo>
                    <a:pt x="372244" y="801162"/>
                    <a:pt x="408975" y="804404"/>
                    <a:pt x="446067" y="808005"/>
                  </a:cubicBezTo>
                  <a:cubicBezTo>
                    <a:pt x="472355" y="810886"/>
                    <a:pt x="498283" y="811606"/>
                    <a:pt x="521331" y="832135"/>
                  </a:cubicBezTo>
                  <a:cubicBezTo>
                    <a:pt x="521331" y="817369"/>
                    <a:pt x="521691" y="805844"/>
                    <a:pt x="521331" y="793959"/>
                  </a:cubicBezTo>
                  <a:cubicBezTo>
                    <a:pt x="520250" y="739938"/>
                    <a:pt x="513408" y="686276"/>
                    <a:pt x="504765" y="632615"/>
                  </a:cubicBezTo>
                  <a:cubicBezTo>
                    <a:pt x="503325" y="622531"/>
                    <a:pt x="498283" y="616408"/>
                    <a:pt x="490721" y="610286"/>
                  </a:cubicBezTo>
                  <a:cubicBezTo>
                    <a:pt x="478837" y="602002"/>
                    <a:pt x="467674" y="592999"/>
                    <a:pt x="457591" y="582555"/>
                  </a:cubicBezTo>
                  <a:cubicBezTo>
                    <a:pt x="416898" y="540778"/>
                    <a:pt x="375485" y="500082"/>
                    <a:pt x="319667" y="478113"/>
                  </a:cubicBezTo>
                  <a:cubicBezTo>
                    <a:pt x="319307" y="478113"/>
                    <a:pt x="318947" y="477392"/>
                    <a:pt x="317506" y="473071"/>
                  </a:cubicBezTo>
                  <a:cubicBezTo>
                    <a:pt x="331911" y="476312"/>
                    <a:pt x="344515" y="478113"/>
                    <a:pt x="356399" y="482074"/>
                  </a:cubicBezTo>
                  <a:cubicBezTo>
                    <a:pt x="398892" y="495400"/>
                    <a:pt x="433823" y="521330"/>
                    <a:pt x="464433" y="553023"/>
                  </a:cubicBezTo>
                  <a:cubicBezTo>
                    <a:pt x="473796" y="562747"/>
                    <a:pt x="483519" y="572110"/>
                    <a:pt x="492882" y="581834"/>
                  </a:cubicBezTo>
                  <a:cubicBezTo>
                    <a:pt x="492161" y="556264"/>
                    <a:pt x="488920" y="532495"/>
                    <a:pt x="484599" y="509085"/>
                  </a:cubicBezTo>
                  <a:cubicBezTo>
                    <a:pt x="483519" y="504043"/>
                    <a:pt x="479918" y="497561"/>
                    <a:pt x="475236" y="495400"/>
                  </a:cubicBezTo>
                  <a:cubicBezTo>
                    <a:pt x="459391" y="487837"/>
                    <a:pt x="448228" y="474871"/>
                    <a:pt x="436344" y="462266"/>
                  </a:cubicBezTo>
                  <a:cubicBezTo>
                    <a:pt x="428061" y="452903"/>
                    <a:pt x="419419" y="443899"/>
                    <a:pt x="410056" y="435616"/>
                  </a:cubicBezTo>
                  <a:cubicBezTo>
                    <a:pt x="376205" y="404643"/>
                    <a:pt x="334792" y="387356"/>
                    <a:pt x="292659" y="371150"/>
                  </a:cubicBezTo>
                  <a:cubicBezTo>
                    <a:pt x="286897" y="368989"/>
                    <a:pt x="281135" y="366468"/>
                    <a:pt x="275373" y="364667"/>
                  </a:cubicBezTo>
                  <a:cubicBezTo>
                    <a:pt x="276093" y="362146"/>
                    <a:pt x="276814" y="359985"/>
                    <a:pt x="277534" y="357825"/>
                  </a:cubicBezTo>
                  <a:cubicBezTo>
                    <a:pt x="314625" y="361426"/>
                    <a:pt x="350637" y="371510"/>
                    <a:pt x="384488" y="388437"/>
                  </a:cubicBezTo>
                  <a:cubicBezTo>
                    <a:pt x="418698" y="405724"/>
                    <a:pt x="444626" y="432735"/>
                    <a:pt x="471635" y="459745"/>
                  </a:cubicBezTo>
                  <a:cubicBezTo>
                    <a:pt x="449308" y="394919"/>
                    <a:pt x="410776" y="336936"/>
                    <a:pt x="401773" y="267428"/>
                  </a:cubicBezTo>
                  <a:cubicBezTo>
                    <a:pt x="413657" y="288677"/>
                    <a:pt x="425180" y="310285"/>
                    <a:pt x="437064" y="331534"/>
                  </a:cubicBezTo>
                  <a:cubicBezTo>
                    <a:pt x="435263" y="277152"/>
                    <a:pt x="421219" y="226372"/>
                    <a:pt x="401413" y="177032"/>
                  </a:cubicBezTo>
                  <a:cubicBezTo>
                    <a:pt x="396371" y="164427"/>
                    <a:pt x="392410" y="151462"/>
                    <a:pt x="388089" y="138496"/>
                  </a:cubicBezTo>
                  <a:cubicBezTo>
                    <a:pt x="394931" y="139937"/>
                    <a:pt x="399972" y="142458"/>
                    <a:pt x="402133" y="146419"/>
                  </a:cubicBezTo>
                  <a:cubicBezTo>
                    <a:pt x="415097" y="167308"/>
                    <a:pt x="429142" y="187476"/>
                    <a:pt x="438505" y="209805"/>
                  </a:cubicBezTo>
                  <a:cubicBezTo>
                    <a:pt x="460832" y="261666"/>
                    <a:pt x="468394" y="316408"/>
                    <a:pt x="467314" y="372230"/>
                  </a:cubicBezTo>
                  <a:cubicBezTo>
                    <a:pt x="466953" y="379433"/>
                    <a:pt x="469834" y="387356"/>
                    <a:pt x="473436" y="394199"/>
                  </a:cubicBezTo>
                  <a:cubicBezTo>
                    <a:pt x="481358" y="410406"/>
                    <a:pt x="490361" y="426612"/>
                    <a:pt x="499364" y="442819"/>
                  </a:cubicBezTo>
                  <a:cubicBezTo>
                    <a:pt x="501164" y="446420"/>
                    <a:pt x="503685" y="449301"/>
                    <a:pt x="506926" y="455063"/>
                  </a:cubicBezTo>
                  <a:cubicBezTo>
                    <a:pt x="517729" y="379793"/>
                    <a:pt x="518450" y="307404"/>
                    <a:pt x="522411" y="234655"/>
                  </a:cubicBezTo>
                  <a:cubicBezTo>
                    <a:pt x="537536" y="269949"/>
                    <a:pt x="544018" y="307044"/>
                    <a:pt x="542937" y="344499"/>
                  </a:cubicBezTo>
                  <a:cubicBezTo>
                    <a:pt x="541857" y="383035"/>
                    <a:pt x="540417" y="422650"/>
                    <a:pt x="533574" y="460466"/>
                  </a:cubicBezTo>
                  <a:cubicBezTo>
                    <a:pt x="526372" y="501522"/>
                    <a:pt x="524932" y="541138"/>
                    <a:pt x="535375" y="581834"/>
                  </a:cubicBezTo>
                  <a:cubicBezTo>
                    <a:pt x="537536" y="590478"/>
                    <a:pt x="538976" y="599842"/>
                    <a:pt x="540777" y="608845"/>
                  </a:cubicBezTo>
                  <a:cubicBezTo>
                    <a:pt x="548699" y="583995"/>
                    <a:pt x="554101" y="559505"/>
                    <a:pt x="558782" y="535376"/>
                  </a:cubicBezTo>
                  <a:cubicBezTo>
                    <a:pt x="568145" y="491078"/>
                    <a:pt x="578229" y="447500"/>
                    <a:pt x="578229" y="402122"/>
                  </a:cubicBezTo>
                  <a:cubicBezTo>
                    <a:pt x="578229" y="388797"/>
                    <a:pt x="579309" y="375832"/>
                    <a:pt x="580029" y="362506"/>
                  </a:cubicBezTo>
                  <a:cubicBezTo>
                    <a:pt x="580389" y="356744"/>
                    <a:pt x="580029" y="350622"/>
                    <a:pt x="591193" y="349541"/>
                  </a:cubicBezTo>
                  <a:cubicBezTo>
                    <a:pt x="593713" y="354223"/>
                    <a:pt x="598755" y="360346"/>
                    <a:pt x="599835" y="366468"/>
                  </a:cubicBezTo>
                  <a:cubicBezTo>
                    <a:pt x="602356" y="389517"/>
                    <a:pt x="607398" y="412927"/>
                    <a:pt x="604877" y="435256"/>
                  </a:cubicBezTo>
                  <a:cubicBezTo>
                    <a:pt x="598755" y="502963"/>
                    <a:pt x="581830" y="568149"/>
                    <a:pt x="553741" y="629734"/>
                  </a:cubicBezTo>
                  <a:cubicBezTo>
                    <a:pt x="547619" y="643059"/>
                    <a:pt x="546539" y="656024"/>
                    <a:pt x="553381" y="671510"/>
                  </a:cubicBezTo>
                  <a:cubicBezTo>
                    <a:pt x="561303" y="653503"/>
                    <a:pt x="568505" y="636576"/>
                    <a:pt x="577148" y="620730"/>
                  </a:cubicBezTo>
                  <a:cubicBezTo>
                    <a:pt x="586151" y="603803"/>
                    <a:pt x="596234" y="587957"/>
                    <a:pt x="606317" y="571750"/>
                  </a:cubicBezTo>
                  <a:cubicBezTo>
                    <a:pt x="615680" y="556264"/>
                    <a:pt x="625763" y="541138"/>
                    <a:pt x="635126" y="526012"/>
                  </a:cubicBezTo>
                  <a:cubicBezTo>
                    <a:pt x="636927" y="526372"/>
                    <a:pt x="638007" y="527092"/>
                    <a:pt x="639088" y="527453"/>
                  </a:cubicBezTo>
                  <a:cubicBezTo>
                    <a:pt x="636567" y="539697"/>
                    <a:pt x="634766" y="551942"/>
                    <a:pt x="630805" y="563827"/>
                  </a:cubicBezTo>
                  <a:cubicBezTo>
                    <a:pt x="614960" y="608845"/>
                    <a:pt x="593353" y="650982"/>
                    <a:pt x="567065" y="690598"/>
                  </a:cubicBezTo>
                  <a:cubicBezTo>
                    <a:pt x="560943" y="699962"/>
                    <a:pt x="554461" y="708605"/>
                    <a:pt x="555901" y="721210"/>
                  </a:cubicBezTo>
                  <a:cubicBezTo>
                    <a:pt x="558422" y="743539"/>
                    <a:pt x="559142" y="766228"/>
                    <a:pt x="560583" y="788557"/>
                  </a:cubicBezTo>
                  <a:cubicBezTo>
                    <a:pt x="561303" y="798641"/>
                    <a:pt x="562744" y="808725"/>
                    <a:pt x="563824" y="819530"/>
                  </a:cubicBezTo>
                  <a:cubicBezTo>
                    <a:pt x="590832" y="813407"/>
                    <a:pt x="613520" y="802963"/>
                    <a:pt x="630445" y="783155"/>
                  </a:cubicBezTo>
                  <a:cubicBezTo>
                    <a:pt x="654573" y="754704"/>
                    <a:pt x="678340" y="725172"/>
                    <a:pt x="701387" y="695640"/>
                  </a:cubicBezTo>
                  <a:cubicBezTo>
                    <a:pt x="722274" y="669349"/>
                    <a:pt x="728036" y="638737"/>
                    <a:pt x="725155" y="605964"/>
                  </a:cubicBezTo>
                  <a:cubicBezTo>
                    <a:pt x="722274" y="576792"/>
                    <a:pt x="715072" y="548341"/>
                    <a:pt x="704988" y="521330"/>
                  </a:cubicBezTo>
                  <a:cubicBezTo>
                    <a:pt x="690584" y="484235"/>
                    <a:pt x="678700" y="446420"/>
                    <a:pt x="682301" y="405724"/>
                  </a:cubicBezTo>
                  <a:cubicBezTo>
                    <a:pt x="683022" y="394199"/>
                    <a:pt x="682661" y="381954"/>
                    <a:pt x="681221" y="370069"/>
                  </a:cubicBezTo>
                  <a:cubicBezTo>
                    <a:pt x="679060" y="355303"/>
                    <a:pt x="676539" y="340177"/>
                    <a:pt x="671498" y="326132"/>
                  </a:cubicBezTo>
                  <a:cubicBezTo>
                    <a:pt x="659974" y="295520"/>
                    <a:pt x="645930" y="265267"/>
                    <a:pt x="634406" y="234655"/>
                  </a:cubicBezTo>
                  <a:cubicBezTo>
                    <a:pt x="617121" y="190357"/>
                    <a:pt x="587591" y="156864"/>
                    <a:pt x="551220" y="128052"/>
                  </a:cubicBezTo>
                  <a:cubicBezTo>
                    <a:pt x="540417" y="119409"/>
                    <a:pt x="528173" y="113646"/>
                    <a:pt x="513408" y="113646"/>
                  </a:cubicBezTo>
                  <a:cubicBezTo>
                    <a:pt x="496123" y="113286"/>
                    <a:pt x="478837" y="111485"/>
                    <a:pt x="461912" y="109685"/>
                  </a:cubicBezTo>
                  <a:cubicBezTo>
                    <a:pt x="435624" y="106443"/>
                    <a:pt x="416538" y="93478"/>
                    <a:pt x="408255" y="66828"/>
                  </a:cubicBezTo>
                  <a:cubicBezTo>
                    <a:pt x="399972" y="40897"/>
                    <a:pt x="383047" y="27572"/>
                    <a:pt x="355678" y="26491"/>
                  </a:cubicBezTo>
                  <a:cubicBezTo>
                    <a:pt x="311745" y="24691"/>
                    <a:pt x="267451" y="22890"/>
                    <a:pt x="223157" y="22890"/>
                  </a:cubicBezTo>
                  <a:close/>
                  <a:moveTo>
                    <a:pt x="345955" y="921"/>
                  </a:moveTo>
                  <a:cubicBezTo>
                    <a:pt x="374044" y="-2320"/>
                    <a:pt x="400332" y="2362"/>
                    <a:pt x="419779" y="25051"/>
                  </a:cubicBezTo>
                  <a:cubicBezTo>
                    <a:pt x="426261" y="32254"/>
                    <a:pt x="432383" y="40897"/>
                    <a:pt x="434903" y="50261"/>
                  </a:cubicBezTo>
                  <a:cubicBezTo>
                    <a:pt x="439585" y="69349"/>
                    <a:pt x="451108" y="75831"/>
                    <a:pt x="469114" y="75111"/>
                  </a:cubicBezTo>
                  <a:cubicBezTo>
                    <a:pt x="477757" y="74751"/>
                    <a:pt x="486400" y="75831"/>
                    <a:pt x="495042" y="75111"/>
                  </a:cubicBezTo>
                  <a:cubicBezTo>
                    <a:pt x="529253" y="73310"/>
                    <a:pt x="557702" y="85195"/>
                    <a:pt x="583990" y="107164"/>
                  </a:cubicBezTo>
                  <a:cubicBezTo>
                    <a:pt x="623603" y="140657"/>
                    <a:pt x="654212" y="179913"/>
                    <a:pt x="671498" y="229613"/>
                  </a:cubicBezTo>
                  <a:cubicBezTo>
                    <a:pt x="679780" y="253022"/>
                    <a:pt x="690944" y="275712"/>
                    <a:pt x="700307" y="299121"/>
                  </a:cubicBezTo>
                  <a:cubicBezTo>
                    <a:pt x="707509" y="318209"/>
                    <a:pt x="713991" y="337656"/>
                    <a:pt x="720833" y="357104"/>
                  </a:cubicBezTo>
                  <a:cubicBezTo>
                    <a:pt x="722274" y="354223"/>
                    <a:pt x="724435" y="350982"/>
                    <a:pt x="725155" y="347380"/>
                  </a:cubicBezTo>
                  <a:cubicBezTo>
                    <a:pt x="729476" y="320730"/>
                    <a:pt x="747122" y="303803"/>
                    <a:pt x="768368" y="290838"/>
                  </a:cubicBezTo>
                  <a:cubicBezTo>
                    <a:pt x="799338" y="271750"/>
                    <a:pt x="829588" y="251942"/>
                    <a:pt x="856236" y="227092"/>
                  </a:cubicBezTo>
                  <a:cubicBezTo>
                    <a:pt x="870280" y="214487"/>
                    <a:pt x="885765" y="206924"/>
                    <a:pt x="904851" y="209085"/>
                  </a:cubicBezTo>
                  <a:cubicBezTo>
                    <a:pt x="935461" y="212686"/>
                    <a:pt x="961749" y="201882"/>
                    <a:pt x="986957" y="186035"/>
                  </a:cubicBezTo>
                  <a:cubicBezTo>
                    <a:pt x="1001002" y="176672"/>
                    <a:pt x="1016487" y="168748"/>
                    <a:pt x="1031611" y="160825"/>
                  </a:cubicBezTo>
                  <a:cubicBezTo>
                    <a:pt x="1051418" y="150381"/>
                    <a:pt x="1071944" y="145699"/>
                    <a:pt x="1094631" y="148580"/>
                  </a:cubicBezTo>
                  <a:cubicBezTo>
                    <a:pt x="1103634" y="150021"/>
                    <a:pt x="1113717" y="152902"/>
                    <a:pt x="1123080" y="144619"/>
                  </a:cubicBezTo>
                  <a:cubicBezTo>
                    <a:pt x="1125241" y="142458"/>
                    <a:pt x="1132803" y="146059"/>
                    <a:pt x="1137485" y="146780"/>
                  </a:cubicBezTo>
                  <a:cubicBezTo>
                    <a:pt x="1137485" y="162626"/>
                    <a:pt x="1138925" y="175591"/>
                    <a:pt x="1137125" y="188556"/>
                  </a:cubicBezTo>
                  <a:cubicBezTo>
                    <a:pt x="1134244" y="208004"/>
                    <a:pt x="1130282" y="227452"/>
                    <a:pt x="1124521" y="246540"/>
                  </a:cubicBezTo>
                  <a:cubicBezTo>
                    <a:pt x="1101833" y="324331"/>
                    <a:pt x="1087069" y="402843"/>
                    <a:pt x="1091030" y="484235"/>
                  </a:cubicBezTo>
                  <a:cubicBezTo>
                    <a:pt x="1092470" y="515208"/>
                    <a:pt x="1094271" y="546180"/>
                    <a:pt x="1097512" y="577152"/>
                  </a:cubicBezTo>
                  <a:cubicBezTo>
                    <a:pt x="1099673" y="600202"/>
                    <a:pt x="1095351" y="620730"/>
                    <a:pt x="1080587" y="638377"/>
                  </a:cubicBezTo>
                  <a:cubicBezTo>
                    <a:pt x="1064021" y="657465"/>
                    <a:pt x="1053578" y="680154"/>
                    <a:pt x="1043495" y="703203"/>
                  </a:cubicBezTo>
                  <a:cubicBezTo>
                    <a:pt x="1028730" y="737057"/>
                    <a:pt x="1012885" y="770190"/>
                    <a:pt x="991279" y="800442"/>
                  </a:cubicBezTo>
                  <a:cubicBezTo>
                    <a:pt x="981195" y="814488"/>
                    <a:pt x="969312" y="827453"/>
                    <a:pt x="953827" y="835016"/>
                  </a:cubicBezTo>
                  <a:cubicBezTo>
                    <a:pt x="918536" y="851943"/>
                    <a:pt x="882884" y="867429"/>
                    <a:pt x="847233" y="882915"/>
                  </a:cubicBezTo>
                  <a:cubicBezTo>
                    <a:pt x="839671" y="886156"/>
                    <a:pt x="830668" y="886877"/>
                    <a:pt x="822385" y="889398"/>
                  </a:cubicBezTo>
                  <a:cubicBezTo>
                    <a:pt x="803299" y="894440"/>
                    <a:pt x="784213" y="899482"/>
                    <a:pt x="765487" y="905964"/>
                  </a:cubicBezTo>
                  <a:cubicBezTo>
                    <a:pt x="751083" y="911006"/>
                    <a:pt x="737039" y="913887"/>
                    <a:pt x="721554" y="912447"/>
                  </a:cubicBezTo>
                  <a:cubicBezTo>
                    <a:pt x="700667" y="910286"/>
                    <a:pt x="679420" y="912087"/>
                    <a:pt x="657453" y="912087"/>
                  </a:cubicBezTo>
                  <a:cubicBezTo>
                    <a:pt x="644849" y="950982"/>
                    <a:pt x="630805" y="989518"/>
                    <a:pt x="619642" y="1028774"/>
                  </a:cubicBezTo>
                  <a:cubicBezTo>
                    <a:pt x="602356" y="1090358"/>
                    <a:pt x="587231" y="1152663"/>
                    <a:pt x="570306" y="1214248"/>
                  </a:cubicBezTo>
                  <a:cubicBezTo>
                    <a:pt x="565264" y="1232615"/>
                    <a:pt x="555541" y="1249542"/>
                    <a:pt x="549780" y="1267549"/>
                  </a:cubicBezTo>
                  <a:cubicBezTo>
                    <a:pt x="545098" y="1282315"/>
                    <a:pt x="542937" y="1298161"/>
                    <a:pt x="539336" y="1313648"/>
                  </a:cubicBezTo>
                  <a:cubicBezTo>
                    <a:pt x="534295" y="1335256"/>
                    <a:pt x="529253" y="1357225"/>
                    <a:pt x="523491" y="1378834"/>
                  </a:cubicBezTo>
                  <a:cubicBezTo>
                    <a:pt x="522051" y="1384236"/>
                    <a:pt x="519530" y="1389278"/>
                    <a:pt x="517369" y="1394320"/>
                  </a:cubicBezTo>
                  <a:cubicBezTo>
                    <a:pt x="516289" y="1394320"/>
                    <a:pt x="515209" y="1394320"/>
                    <a:pt x="514128" y="1394320"/>
                  </a:cubicBezTo>
                  <a:cubicBezTo>
                    <a:pt x="513048" y="1383516"/>
                    <a:pt x="511247" y="1372351"/>
                    <a:pt x="511247" y="1361547"/>
                  </a:cubicBezTo>
                  <a:cubicBezTo>
                    <a:pt x="511247" y="1346061"/>
                    <a:pt x="506566" y="1332375"/>
                    <a:pt x="501164" y="1317969"/>
                  </a:cubicBezTo>
                  <a:cubicBezTo>
                    <a:pt x="490001" y="1287717"/>
                    <a:pt x="480278" y="1256745"/>
                    <a:pt x="472715" y="1225772"/>
                  </a:cubicBezTo>
                  <a:cubicBezTo>
                    <a:pt x="459391" y="1171031"/>
                    <a:pt x="449668" y="1115568"/>
                    <a:pt x="434903" y="1061547"/>
                  </a:cubicBezTo>
                  <a:cubicBezTo>
                    <a:pt x="426621" y="1029134"/>
                    <a:pt x="411856" y="998521"/>
                    <a:pt x="399612" y="967189"/>
                  </a:cubicBezTo>
                  <a:cubicBezTo>
                    <a:pt x="397452" y="961787"/>
                    <a:pt x="393850" y="956745"/>
                    <a:pt x="389889" y="949542"/>
                  </a:cubicBezTo>
                  <a:cubicBezTo>
                    <a:pt x="383407" y="955304"/>
                    <a:pt x="379086" y="960346"/>
                    <a:pt x="373324" y="964668"/>
                  </a:cubicBezTo>
                  <a:cubicBezTo>
                    <a:pt x="359640" y="975832"/>
                    <a:pt x="345595" y="986637"/>
                    <a:pt x="331191" y="996721"/>
                  </a:cubicBezTo>
                  <a:cubicBezTo>
                    <a:pt x="321468" y="1003563"/>
                    <a:pt x="310304" y="1008245"/>
                    <a:pt x="300221" y="1014728"/>
                  </a:cubicBezTo>
                  <a:cubicBezTo>
                    <a:pt x="289057" y="1021571"/>
                    <a:pt x="277174" y="1023371"/>
                    <a:pt x="264210" y="1023011"/>
                  </a:cubicBezTo>
                  <a:cubicBezTo>
                    <a:pt x="245124" y="1022291"/>
                    <a:pt x="226038" y="1022291"/>
                    <a:pt x="206951" y="1021211"/>
                  </a:cubicBezTo>
                  <a:cubicBezTo>
                    <a:pt x="172020" y="1019410"/>
                    <a:pt x="144291" y="1001763"/>
                    <a:pt x="121244" y="976913"/>
                  </a:cubicBezTo>
                  <a:cubicBezTo>
                    <a:pt x="116563" y="971511"/>
                    <a:pt x="113322" y="962507"/>
                    <a:pt x="113322" y="954944"/>
                  </a:cubicBezTo>
                  <a:cubicBezTo>
                    <a:pt x="113682" y="930454"/>
                    <a:pt x="102158" y="910286"/>
                    <a:pt x="89554" y="890838"/>
                  </a:cubicBezTo>
                  <a:cubicBezTo>
                    <a:pt x="67587" y="857705"/>
                    <a:pt x="53903" y="822051"/>
                    <a:pt x="52462" y="782075"/>
                  </a:cubicBezTo>
                  <a:cubicBezTo>
                    <a:pt x="51382" y="758665"/>
                    <a:pt x="45620" y="736336"/>
                    <a:pt x="35537" y="715088"/>
                  </a:cubicBezTo>
                  <a:cubicBezTo>
                    <a:pt x="26534" y="696000"/>
                    <a:pt x="24374" y="676192"/>
                    <a:pt x="29775" y="655664"/>
                  </a:cubicBezTo>
                  <a:cubicBezTo>
                    <a:pt x="36617" y="627213"/>
                    <a:pt x="30856" y="600202"/>
                    <a:pt x="16451" y="575352"/>
                  </a:cubicBezTo>
                  <a:cubicBezTo>
                    <a:pt x="1326" y="549781"/>
                    <a:pt x="-3715" y="523491"/>
                    <a:pt x="2767" y="493959"/>
                  </a:cubicBezTo>
                  <a:cubicBezTo>
                    <a:pt x="8529" y="466588"/>
                    <a:pt x="7448" y="438497"/>
                    <a:pt x="3487" y="411126"/>
                  </a:cubicBezTo>
                  <a:cubicBezTo>
                    <a:pt x="-114" y="388437"/>
                    <a:pt x="11049" y="372951"/>
                    <a:pt x="26174" y="359625"/>
                  </a:cubicBezTo>
                  <a:cubicBezTo>
                    <a:pt x="36257" y="351342"/>
                    <a:pt x="47421" y="352782"/>
                    <a:pt x="52462" y="364667"/>
                  </a:cubicBezTo>
                  <a:cubicBezTo>
                    <a:pt x="56064" y="373671"/>
                    <a:pt x="62186" y="377632"/>
                    <a:pt x="69748" y="381954"/>
                  </a:cubicBezTo>
                  <a:cubicBezTo>
                    <a:pt x="94236" y="395640"/>
                    <a:pt x="111161" y="416168"/>
                    <a:pt x="127366" y="441018"/>
                  </a:cubicBezTo>
                  <a:cubicBezTo>
                    <a:pt x="136369" y="423011"/>
                    <a:pt x="133128" y="407885"/>
                    <a:pt x="124125" y="393479"/>
                  </a:cubicBezTo>
                  <a:cubicBezTo>
                    <a:pt x="112962" y="375472"/>
                    <a:pt x="100718" y="358545"/>
                    <a:pt x="90634" y="340538"/>
                  </a:cubicBezTo>
                  <a:cubicBezTo>
                    <a:pt x="78031" y="318569"/>
                    <a:pt x="67227" y="295880"/>
                    <a:pt x="57144" y="273191"/>
                  </a:cubicBezTo>
                  <a:cubicBezTo>
                    <a:pt x="46701" y="249061"/>
                    <a:pt x="49582" y="224931"/>
                    <a:pt x="65066" y="203682"/>
                  </a:cubicBezTo>
                  <a:cubicBezTo>
                    <a:pt x="80551" y="182434"/>
                    <a:pt x="96396" y="161185"/>
                    <a:pt x="112962" y="140657"/>
                  </a:cubicBezTo>
                  <a:cubicBezTo>
                    <a:pt x="127006" y="123730"/>
                    <a:pt x="131687" y="107524"/>
                    <a:pt x="121244" y="86275"/>
                  </a:cubicBezTo>
                  <a:cubicBezTo>
                    <a:pt x="114042" y="71870"/>
                    <a:pt x="110441" y="55303"/>
                    <a:pt x="107920" y="38736"/>
                  </a:cubicBezTo>
                  <a:cubicBezTo>
                    <a:pt x="103599" y="13526"/>
                    <a:pt x="115842" y="3442"/>
                    <a:pt x="141050" y="8124"/>
                  </a:cubicBezTo>
                  <a:cubicBezTo>
                    <a:pt x="151854" y="10285"/>
                    <a:pt x="163377" y="9925"/>
                    <a:pt x="174181" y="9204"/>
                  </a:cubicBezTo>
                  <a:cubicBezTo>
                    <a:pt x="198669" y="8124"/>
                    <a:pt x="223157" y="3082"/>
                    <a:pt x="247284" y="4523"/>
                  </a:cubicBezTo>
                  <a:cubicBezTo>
                    <a:pt x="280415" y="6323"/>
                    <a:pt x="312825" y="4162"/>
                    <a:pt x="345955" y="921"/>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6" name="Freeform 5">
              <a:extLst>
                <a:ext uri="{FF2B5EF4-FFF2-40B4-BE49-F238E27FC236}">
                  <a16:creationId xmlns="" xmlns:a16="http://schemas.microsoft.com/office/drawing/2014/main" id="{8D62895E-4D2F-6842-9B07-74BBBB8234AC}"/>
                </a:ext>
              </a:extLst>
            </p:cNvPr>
            <p:cNvSpPr>
              <a:spLocks noChangeArrowheads="1"/>
            </p:cNvSpPr>
            <p:nvPr/>
          </p:nvSpPr>
          <p:spPr bwMode="auto">
            <a:xfrm>
              <a:off x="9000748" y="5607279"/>
              <a:ext cx="1423858" cy="1251033"/>
            </a:xfrm>
            <a:custGeom>
              <a:avLst/>
              <a:gdLst>
                <a:gd name="connsiteX0" fmla="*/ 432852 w 1570833"/>
                <a:gd name="connsiteY0" fmla="*/ 1028728 h 1378166"/>
                <a:gd name="connsiteX1" fmla="*/ 439856 w 1570833"/>
                <a:gd name="connsiteY1" fmla="*/ 1040982 h 1378166"/>
                <a:gd name="connsiteX2" fmla="*/ 434953 w 1570833"/>
                <a:gd name="connsiteY2" fmla="*/ 1087474 h 1378166"/>
                <a:gd name="connsiteX3" fmla="*/ 425498 w 1570833"/>
                <a:gd name="connsiteY3" fmla="*/ 1095043 h 1378166"/>
                <a:gd name="connsiteX4" fmla="*/ 418144 w 1570833"/>
                <a:gd name="connsiteY4" fmla="*/ 1085672 h 1378166"/>
                <a:gd name="connsiteX5" fmla="*/ 432852 w 1570833"/>
                <a:gd name="connsiteY5" fmla="*/ 1028728 h 1378166"/>
                <a:gd name="connsiteX6" fmla="*/ 394358 w 1570833"/>
                <a:gd name="connsiteY6" fmla="*/ 947766 h 1378166"/>
                <a:gd name="connsiteX7" fmla="*/ 381313 w 1570833"/>
                <a:gd name="connsiteY7" fmla="*/ 1026782 h 1378166"/>
                <a:gd name="connsiteX8" fmla="*/ 367181 w 1570833"/>
                <a:gd name="connsiteY8" fmla="*/ 1007387 h 1378166"/>
                <a:gd name="connsiteX9" fmla="*/ 394358 w 1570833"/>
                <a:gd name="connsiteY9" fmla="*/ 947766 h 1378166"/>
                <a:gd name="connsiteX10" fmla="*/ 378625 w 1570833"/>
                <a:gd name="connsiteY10" fmla="*/ 887441 h 1378166"/>
                <a:gd name="connsiteX11" fmla="*/ 353391 w 1570833"/>
                <a:gd name="connsiteY11" fmla="*/ 972439 h 1378166"/>
                <a:gd name="connsiteX12" fmla="*/ 335265 w 1570833"/>
                <a:gd name="connsiteY12" fmla="*/ 955730 h 1378166"/>
                <a:gd name="connsiteX13" fmla="*/ 378625 w 1570833"/>
                <a:gd name="connsiteY13" fmla="*/ 887441 h 1378166"/>
                <a:gd name="connsiteX14" fmla="*/ 339421 w 1570833"/>
                <a:gd name="connsiteY14" fmla="*/ 823941 h 1378166"/>
                <a:gd name="connsiteX15" fmla="*/ 344763 w 1570833"/>
                <a:gd name="connsiteY15" fmla="*/ 825392 h 1378166"/>
                <a:gd name="connsiteX16" fmla="*/ 345475 w 1570833"/>
                <a:gd name="connsiteY16" fmla="*/ 839899 h 1378166"/>
                <a:gd name="connsiteX17" fmla="*/ 318413 w 1570833"/>
                <a:gd name="connsiteY17" fmla="*/ 920415 h 1378166"/>
                <a:gd name="connsiteX18" fmla="*/ 310223 w 1570833"/>
                <a:gd name="connsiteY18" fmla="*/ 899017 h 1378166"/>
                <a:gd name="connsiteX19" fmla="*/ 339421 w 1570833"/>
                <a:gd name="connsiteY19" fmla="*/ 823941 h 1378166"/>
                <a:gd name="connsiteX20" fmla="*/ 122095 w 1570833"/>
                <a:gd name="connsiteY20" fmla="*/ 784253 h 1378166"/>
                <a:gd name="connsiteX21" fmla="*/ 131620 w 1570833"/>
                <a:gd name="connsiteY21" fmla="*/ 803458 h 1378166"/>
                <a:gd name="connsiteX22" fmla="*/ 111105 w 1570833"/>
                <a:gd name="connsiteY22" fmla="*/ 876294 h 1378166"/>
                <a:gd name="connsiteX23" fmla="*/ 101214 w 1570833"/>
                <a:gd name="connsiteY23" fmla="*/ 883541 h 1378166"/>
                <a:gd name="connsiteX24" fmla="*/ 92421 w 1570833"/>
                <a:gd name="connsiteY24" fmla="*/ 874482 h 1378166"/>
                <a:gd name="connsiteX25" fmla="*/ 91322 w 1570833"/>
                <a:gd name="connsiteY25" fmla="*/ 868684 h 1378166"/>
                <a:gd name="connsiteX26" fmla="*/ 116234 w 1570833"/>
                <a:gd name="connsiteY26" fmla="*/ 788239 h 1378166"/>
                <a:gd name="connsiteX27" fmla="*/ 122095 w 1570833"/>
                <a:gd name="connsiteY27" fmla="*/ 784253 h 1378166"/>
                <a:gd name="connsiteX28" fmla="*/ 965668 w 1570833"/>
                <a:gd name="connsiteY28" fmla="*/ 731866 h 1378166"/>
                <a:gd name="connsiteX29" fmla="*/ 993510 w 1570833"/>
                <a:gd name="connsiteY29" fmla="*/ 902956 h 1378166"/>
                <a:gd name="connsiteX30" fmla="*/ 983985 w 1570833"/>
                <a:gd name="connsiteY30" fmla="*/ 878874 h 1378166"/>
                <a:gd name="connsiteX31" fmla="*/ 974827 w 1570833"/>
                <a:gd name="connsiteY31" fmla="*/ 816333 h 1378166"/>
                <a:gd name="connsiteX32" fmla="*/ 965668 w 1570833"/>
                <a:gd name="connsiteY32" fmla="*/ 731866 h 1378166"/>
                <a:gd name="connsiteX33" fmla="*/ 109325 w 1570833"/>
                <a:gd name="connsiteY33" fmla="*/ 725516 h 1378166"/>
                <a:gd name="connsiteX34" fmla="*/ 114042 w 1570833"/>
                <a:gd name="connsiteY34" fmla="*/ 734502 h 1378166"/>
                <a:gd name="connsiteX35" fmla="*/ 87917 w 1570833"/>
                <a:gd name="connsiteY35" fmla="*/ 801356 h 1378166"/>
                <a:gd name="connsiteX36" fmla="*/ 80659 w 1570833"/>
                <a:gd name="connsiteY36" fmla="*/ 800278 h 1378166"/>
                <a:gd name="connsiteX37" fmla="*/ 78482 w 1570833"/>
                <a:gd name="connsiteY37" fmla="*/ 780869 h 1378166"/>
                <a:gd name="connsiteX38" fmla="*/ 109325 w 1570833"/>
                <a:gd name="connsiteY38" fmla="*/ 725516 h 1378166"/>
                <a:gd name="connsiteX39" fmla="*/ 894231 w 1570833"/>
                <a:gd name="connsiteY39" fmla="*/ 722341 h 1378166"/>
                <a:gd name="connsiteX40" fmla="*/ 955443 w 1570833"/>
                <a:gd name="connsiteY40" fmla="*/ 910893 h 1378166"/>
                <a:gd name="connsiteX41" fmla="*/ 941841 w 1570833"/>
                <a:gd name="connsiteY41" fmla="*/ 883186 h 1378166"/>
                <a:gd name="connsiteX42" fmla="*/ 942199 w 1570833"/>
                <a:gd name="connsiteY42" fmla="*/ 883906 h 1378166"/>
                <a:gd name="connsiteX43" fmla="*/ 926090 w 1570833"/>
                <a:gd name="connsiteY43" fmla="*/ 798985 h 1378166"/>
                <a:gd name="connsiteX44" fmla="*/ 894231 w 1570833"/>
                <a:gd name="connsiteY44" fmla="*/ 722341 h 1378166"/>
                <a:gd name="connsiteX45" fmla="*/ 214415 w 1570833"/>
                <a:gd name="connsiteY45" fmla="*/ 587403 h 1378166"/>
                <a:gd name="connsiteX46" fmla="*/ 203058 w 1570833"/>
                <a:gd name="connsiteY46" fmla="*/ 694675 h 1378166"/>
                <a:gd name="connsiteX47" fmla="*/ 199394 w 1570833"/>
                <a:gd name="connsiteY47" fmla="*/ 807706 h 1378166"/>
                <a:gd name="connsiteX48" fmla="*/ 214415 w 1570833"/>
                <a:gd name="connsiteY48" fmla="*/ 587403 h 1378166"/>
                <a:gd name="connsiteX49" fmla="*/ 1302218 w 1570833"/>
                <a:gd name="connsiteY49" fmla="*/ 471516 h 1378166"/>
                <a:gd name="connsiteX50" fmla="*/ 1339170 w 1570833"/>
                <a:gd name="connsiteY50" fmla="*/ 680706 h 1378166"/>
                <a:gd name="connsiteX51" fmla="*/ 1326614 w 1570833"/>
                <a:gd name="connsiteY51" fmla="*/ 573955 h 1378166"/>
                <a:gd name="connsiteX52" fmla="*/ 1302218 w 1570833"/>
                <a:gd name="connsiteY52" fmla="*/ 471516 h 1378166"/>
                <a:gd name="connsiteX53" fmla="*/ 336660 w 1570833"/>
                <a:gd name="connsiteY53" fmla="*/ 404841 h 1378166"/>
                <a:gd name="connsiteX54" fmla="*/ 293391 w 1570833"/>
                <a:gd name="connsiteY54" fmla="*/ 510193 h 1378166"/>
                <a:gd name="connsiteX55" fmla="*/ 241540 w 1570833"/>
                <a:gd name="connsiteY55" fmla="*/ 705023 h 1378166"/>
                <a:gd name="connsiteX56" fmla="*/ 233316 w 1570833"/>
                <a:gd name="connsiteY56" fmla="*/ 721980 h 1378166"/>
                <a:gd name="connsiteX57" fmla="*/ 232601 w 1570833"/>
                <a:gd name="connsiteY57" fmla="*/ 694560 h 1378166"/>
                <a:gd name="connsiteX58" fmla="*/ 268002 w 1570833"/>
                <a:gd name="connsiteY58" fmla="*/ 548798 h 1378166"/>
                <a:gd name="connsiteX59" fmla="*/ 308410 w 1570833"/>
                <a:gd name="connsiteY59" fmla="*/ 441281 h 1378166"/>
                <a:gd name="connsiteX60" fmla="*/ 336660 w 1570833"/>
                <a:gd name="connsiteY60" fmla="*/ 404841 h 1378166"/>
                <a:gd name="connsiteX61" fmla="*/ 981353 w 1570833"/>
                <a:gd name="connsiteY61" fmla="*/ 191613 h 1378166"/>
                <a:gd name="connsiteX62" fmla="*/ 890947 w 1570833"/>
                <a:gd name="connsiteY62" fmla="*/ 219684 h 1378166"/>
                <a:gd name="connsiteX63" fmla="*/ 871877 w 1570833"/>
                <a:gd name="connsiteY63" fmla="*/ 244516 h 1378166"/>
                <a:gd name="connsiteX64" fmla="*/ 854245 w 1570833"/>
                <a:gd name="connsiteY64" fmla="*/ 300298 h 1378166"/>
                <a:gd name="connsiteX65" fmla="*/ 854245 w 1570833"/>
                <a:gd name="connsiteY65" fmla="*/ 310015 h 1378166"/>
                <a:gd name="connsiteX66" fmla="*/ 872236 w 1570833"/>
                <a:gd name="connsiteY66" fmla="*/ 303537 h 1378166"/>
                <a:gd name="connsiteX67" fmla="*/ 954996 w 1570833"/>
                <a:gd name="connsiteY67" fmla="*/ 283023 h 1378166"/>
                <a:gd name="connsiteX68" fmla="*/ 1072298 w 1570833"/>
                <a:gd name="connsiteY68" fmla="*/ 308575 h 1378166"/>
                <a:gd name="connsiteX69" fmla="*/ 1207232 w 1570833"/>
                <a:gd name="connsiteY69" fmla="*/ 405024 h 1378166"/>
                <a:gd name="connsiteX70" fmla="*/ 1290711 w 1570833"/>
                <a:gd name="connsiteY70" fmla="*/ 569850 h 1378166"/>
                <a:gd name="connsiteX71" fmla="*/ 1289272 w 1570833"/>
                <a:gd name="connsiteY71" fmla="*/ 590363 h 1378166"/>
                <a:gd name="connsiteX72" fmla="*/ 1237457 w 1570833"/>
                <a:gd name="connsiteY72" fmla="*/ 472322 h 1378166"/>
                <a:gd name="connsiteX73" fmla="*/ 1156497 w 1570833"/>
                <a:gd name="connsiteY73" fmla="*/ 376233 h 1378166"/>
                <a:gd name="connsiteX74" fmla="*/ 1129510 w 1570833"/>
                <a:gd name="connsiteY74" fmla="*/ 378392 h 1378166"/>
                <a:gd name="connsiteX75" fmla="*/ 1083453 w 1570833"/>
                <a:gd name="connsiteY75" fmla="*/ 360038 h 1378166"/>
                <a:gd name="connsiteX76" fmla="*/ 1016885 w 1570833"/>
                <a:gd name="connsiteY76" fmla="*/ 330168 h 1378166"/>
                <a:gd name="connsiteX77" fmla="*/ 889868 w 1570833"/>
                <a:gd name="connsiteY77" fmla="*/ 348162 h 1378166"/>
                <a:gd name="connsiteX78" fmla="*/ 788757 w 1570833"/>
                <a:gd name="connsiteY78" fmla="*/ 383431 h 1378166"/>
                <a:gd name="connsiteX79" fmla="*/ 745219 w 1570833"/>
                <a:gd name="connsiteY79" fmla="*/ 378752 h 1378166"/>
                <a:gd name="connsiteX80" fmla="*/ 719671 w 1570833"/>
                <a:gd name="connsiteY80" fmla="*/ 385230 h 1378166"/>
                <a:gd name="connsiteX81" fmla="*/ 676133 w 1570833"/>
                <a:gd name="connsiteY81" fmla="*/ 422658 h 1378166"/>
                <a:gd name="connsiteX82" fmla="*/ 598411 w 1570833"/>
                <a:gd name="connsiteY82" fmla="*/ 550776 h 1378166"/>
                <a:gd name="connsiteX83" fmla="*/ 591574 w 1570833"/>
                <a:gd name="connsiteY83" fmla="*/ 573809 h 1378166"/>
                <a:gd name="connsiteX84" fmla="*/ 608486 w 1570833"/>
                <a:gd name="connsiteY84" fmla="*/ 466564 h 1378166"/>
                <a:gd name="connsiteX85" fmla="*/ 670735 w 1570833"/>
                <a:gd name="connsiteY85" fmla="*/ 395307 h 1378166"/>
                <a:gd name="connsiteX86" fmla="*/ 699161 w 1570833"/>
                <a:gd name="connsiteY86" fmla="*/ 370475 h 1378166"/>
                <a:gd name="connsiteX87" fmla="*/ 519969 w 1570833"/>
                <a:gd name="connsiteY87" fmla="*/ 361478 h 1378166"/>
                <a:gd name="connsiteX88" fmla="*/ 424616 w 1570833"/>
                <a:gd name="connsiteY88" fmla="*/ 404664 h 1378166"/>
                <a:gd name="connsiteX89" fmla="*/ 329262 w 1570833"/>
                <a:gd name="connsiteY89" fmla="*/ 493555 h 1378166"/>
                <a:gd name="connsiteX90" fmla="*/ 294000 w 1570833"/>
                <a:gd name="connsiteY90" fmla="*/ 560133 h 1378166"/>
                <a:gd name="connsiteX91" fmla="*/ 285004 w 1570833"/>
                <a:gd name="connsiteY91" fmla="*/ 575968 h 1378166"/>
                <a:gd name="connsiteX92" fmla="*/ 291121 w 1570833"/>
                <a:gd name="connsiteY92" fmla="*/ 538900 h 1378166"/>
                <a:gd name="connsiteX93" fmla="*/ 332861 w 1570833"/>
                <a:gd name="connsiteY93" fmla="*/ 456127 h 1378166"/>
                <a:gd name="connsiteX94" fmla="*/ 384315 w 1570833"/>
                <a:gd name="connsiteY94" fmla="*/ 397466 h 1378166"/>
                <a:gd name="connsiteX95" fmla="*/ 469594 w 1570833"/>
                <a:gd name="connsiteY95" fmla="*/ 343844 h 1378166"/>
                <a:gd name="connsiteX96" fmla="*/ 663539 w 1570833"/>
                <a:gd name="connsiteY96" fmla="*/ 305336 h 1378166"/>
                <a:gd name="connsiteX97" fmla="*/ 699161 w 1570833"/>
                <a:gd name="connsiteY97" fmla="*/ 310375 h 1378166"/>
                <a:gd name="connsiteX98" fmla="*/ 717152 w 1570833"/>
                <a:gd name="connsiteY98" fmla="*/ 253873 h 1378166"/>
                <a:gd name="connsiteX99" fmla="*/ 662819 w 1570833"/>
                <a:gd name="connsiteY99" fmla="*/ 224003 h 1378166"/>
                <a:gd name="connsiteX100" fmla="*/ 636552 w 1570833"/>
                <a:gd name="connsiteY100" fmla="*/ 216085 h 1378166"/>
                <a:gd name="connsiteX101" fmla="*/ 544077 w 1570833"/>
                <a:gd name="connsiteY101" fmla="*/ 215366 h 1378166"/>
                <a:gd name="connsiteX102" fmla="*/ 519249 w 1570833"/>
                <a:gd name="connsiteY102" fmla="*/ 221484 h 1378166"/>
                <a:gd name="connsiteX103" fmla="*/ 549475 w 1570833"/>
                <a:gd name="connsiteY103" fmla="*/ 237678 h 1378166"/>
                <a:gd name="connsiteX104" fmla="*/ 546956 w 1570833"/>
                <a:gd name="connsiteY104" fmla="*/ 286982 h 1378166"/>
                <a:gd name="connsiteX105" fmla="*/ 481828 w 1570833"/>
                <a:gd name="connsiteY105" fmla="*/ 274746 h 1378166"/>
                <a:gd name="connsiteX106" fmla="*/ 434691 w 1570833"/>
                <a:gd name="connsiteY106" fmla="*/ 279785 h 1378166"/>
                <a:gd name="connsiteX107" fmla="*/ 252620 w 1570833"/>
                <a:gd name="connsiteY107" fmla="*/ 341324 h 1378166"/>
                <a:gd name="connsiteX108" fmla="*/ 82783 w 1570833"/>
                <a:gd name="connsiteY108" fmla="*/ 515148 h 1378166"/>
                <a:gd name="connsiteX109" fmla="*/ 42483 w 1570833"/>
                <a:gd name="connsiteY109" fmla="*/ 619514 h 1378166"/>
                <a:gd name="connsiteX110" fmla="*/ 30609 w 1570833"/>
                <a:gd name="connsiteY110" fmla="*/ 781101 h 1378166"/>
                <a:gd name="connsiteX111" fmla="*/ 49320 w 1570833"/>
                <a:gd name="connsiteY111" fmla="*/ 881508 h 1378166"/>
                <a:gd name="connsiteX112" fmla="*/ 79185 w 1570833"/>
                <a:gd name="connsiteY112" fmla="*/ 965361 h 1378166"/>
                <a:gd name="connsiteX113" fmla="*/ 133878 w 1570833"/>
                <a:gd name="connsiteY113" fmla="*/ 1081603 h 1378166"/>
                <a:gd name="connsiteX114" fmla="*/ 168421 w 1570833"/>
                <a:gd name="connsiteY114" fmla="*/ 1119031 h 1378166"/>
                <a:gd name="connsiteX115" fmla="*/ 312351 w 1570833"/>
                <a:gd name="connsiteY115" fmla="*/ 1223757 h 1378166"/>
                <a:gd name="connsiteX116" fmla="*/ 398708 w 1570833"/>
                <a:gd name="connsiteY116" fmla="*/ 1258665 h 1378166"/>
                <a:gd name="connsiteX117" fmla="*/ 260896 w 1570833"/>
                <a:gd name="connsiteY117" fmla="*/ 1109674 h 1378166"/>
                <a:gd name="connsiteX118" fmla="*/ 226713 w 1570833"/>
                <a:gd name="connsiteY118" fmla="*/ 908499 h 1378166"/>
                <a:gd name="connsiteX119" fmla="*/ 230671 w 1570833"/>
                <a:gd name="connsiteY119" fmla="*/ 916777 h 1378166"/>
                <a:gd name="connsiteX120" fmla="*/ 233909 w 1570833"/>
                <a:gd name="connsiteY120" fmla="*/ 928293 h 1378166"/>
                <a:gd name="connsiteX121" fmla="*/ 288242 w 1570833"/>
                <a:gd name="connsiteY121" fmla="*/ 1071886 h 1378166"/>
                <a:gd name="connsiteX122" fmla="*/ 384675 w 1570833"/>
                <a:gd name="connsiteY122" fmla="*/ 1183090 h 1378166"/>
                <a:gd name="connsiteX123" fmla="*/ 596971 w 1570833"/>
                <a:gd name="connsiteY123" fmla="*/ 1304370 h 1378166"/>
                <a:gd name="connsiteX124" fmla="*/ 653823 w 1570833"/>
                <a:gd name="connsiteY124" fmla="*/ 1319845 h 1378166"/>
                <a:gd name="connsiteX125" fmla="*/ 752415 w 1570833"/>
                <a:gd name="connsiteY125" fmla="*/ 1323444 h 1378166"/>
                <a:gd name="connsiteX126" fmla="*/ 770766 w 1570833"/>
                <a:gd name="connsiteY126" fmla="*/ 1313727 h 1378166"/>
                <a:gd name="connsiteX127" fmla="*/ 797753 w 1570833"/>
                <a:gd name="connsiteY127" fmla="*/ 1287456 h 1378166"/>
                <a:gd name="connsiteX128" fmla="*/ 863241 w 1570833"/>
                <a:gd name="connsiteY128" fmla="*/ 1213680 h 1378166"/>
                <a:gd name="connsiteX129" fmla="*/ 908938 w 1570833"/>
                <a:gd name="connsiteY129" fmla="*/ 1107155 h 1378166"/>
                <a:gd name="connsiteX130" fmla="*/ 922252 w 1570833"/>
                <a:gd name="connsiteY130" fmla="*/ 1025461 h 1378166"/>
                <a:gd name="connsiteX131" fmla="*/ 922971 w 1570833"/>
                <a:gd name="connsiteY131" fmla="*/ 895184 h 1378166"/>
                <a:gd name="connsiteX132" fmla="*/ 913256 w 1570833"/>
                <a:gd name="connsiteY132" fmla="*/ 820328 h 1378166"/>
                <a:gd name="connsiteX133" fmla="*/ 918654 w 1570833"/>
                <a:gd name="connsiteY133" fmla="*/ 825007 h 1378166"/>
                <a:gd name="connsiteX134" fmla="*/ 942042 w 1570833"/>
                <a:gd name="connsiteY134" fmla="*/ 883307 h 1378166"/>
                <a:gd name="connsiteX135" fmla="*/ 941682 w 1570833"/>
                <a:gd name="connsiteY135" fmla="*/ 882588 h 1378166"/>
                <a:gd name="connsiteX136" fmla="*/ 944561 w 1570833"/>
                <a:gd name="connsiteY136" fmla="*/ 904181 h 1378166"/>
                <a:gd name="connsiteX137" fmla="*/ 946360 w 1570833"/>
                <a:gd name="connsiteY137" fmla="*/ 1125149 h 1378166"/>
                <a:gd name="connsiteX138" fmla="*/ 860722 w 1570833"/>
                <a:gd name="connsiteY138" fmla="*/ 1295373 h 1378166"/>
                <a:gd name="connsiteX139" fmla="*/ 852446 w 1570833"/>
                <a:gd name="connsiteY139" fmla="*/ 1305450 h 1378166"/>
                <a:gd name="connsiteX140" fmla="*/ 943481 w 1570833"/>
                <a:gd name="connsiteY140" fmla="*/ 1301851 h 1378166"/>
                <a:gd name="connsiteX141" fmla="*/ 949239 w 1570833"/>
                <a:gd name="connsiteY141" fmla="*/ 1301131 h 1378166"/>
                <a:gd name="connsiteX142" fmla="*/ 1063303 w 1570833"/>
                <a:gd name="connsiteY142" fmla="*/ 1276659 h 1378166"/>
                <a:gd name="connsiteX143" fmla="*/ 1211910 w 1570833"/>
                <a:gd name="connsiteY143" fmla="*/ 1198925 h 1378166"/>
                <a:gd name="connsiteX144" fmla="*/ 1270201 w 1570833"/>
                <a:gd name="connsiteY144" fmla="*/ 1140624 h 1378166"/>
                <a:gd name="connsiteX145" fmla="*/ 1334610 w 1570833"/>
                <a:gd name="connsiteY145" fmla="*/ 980116 h 1378166"/>
                <a:gd name="connsiteX146" fmla="*/ 1332811 w 1570833"/>
                <a:gd name="connsiteY146" fmla="*/ 809172 h 1378166"/>
                <a:gd name="connsiteX147" fmla="*/ 1305104 w 1570833"/>
                <a:gd name="connsiteY147" fmla="*/ 724599 h 1378166"/>
                <a:gd name="connsiteX148" fmla="*/ 1300426 w 1570833"/>
                <a:gd name="connsiteY148" fmla="*/ 705885 h 1378166"/>
                <a:gd name="connsiteX149" fmla="*/ 1322016 w 1570833"/>
                <a:gd name="connsiteY149" fmla="*/ 726759 h 1378166"/>
                <a:gd name="connsiteX150" fmla="*/ 1364115 w 1570833"/>
                <a:gd name="connsiteY150" fmla="*/ 787579 h 1378166"/>
                <a:gd name="connsiteX151" fmla="*/ 1382826 w 1570833"/>
                <a:gd name="connsiteY151" fmla="*/ 896263 h 1378166"/>
                <a:gd name="connsiteX152" fmla="*/ 1341086 w 1570833"/>
                <a:gd name="connsiteY152" fmla="*/ 1109674 h 1378166"/>
                <a:gd name="connsiteX153" fmla="*/ 1333890 w 1570833"/>
                <a:gd name="connsiteY153" fmla="*/ 1128388 h 1378166"/>
                <a:gd name="connsiteX154" fmla="*/ 1342886 w 1570833"/>
                <a:gd name="connsiteY154" fmla="*/ 1125149 h 1378166"/>
                <a:gd name="connsiteX155" fmla="*/ 1450473 w 1570833"/>
                <a:gd name="connsiteY155" fmla="*/ 988393 h 1378166"/>
                <a:gd name="connsiteX156" fmla="*/ 1504806 w 1570833"/>
                <a:gd name="connsiteY156" fmla="*/ 849479 h 1378166"/>
                <a:gd name="connsiteX157" fmla="*/ 1517040 w 1570833"/>
                <a:gd name="connsiteY157" fmla="*/ 674216 h 1378166"/>
                <a:gd name="connsiteX158" fmla="*/ 1494011 w 1570833"/>
                <a:gd name="connsiteY158" fmla="*/ 542139 h 1378166"/>
                <a:gd name="connsiteX159" fmla="*/ 1475301 w 1570833"/>
                <a:gd name="connsiteY159" fmla="*/ 481679 h 1378166"/>
                <a:gd name="connsiteX160" fmla="*/ 1397219 w 1570833"/>
                <a:gd name="connsiteY160" fmla="*/ 350681 h 1378166"/>
                <a:gd name="connsiteX161" fmla="*/ 1293950 w 1570833"/>
                <a:gd name="connsiteY161" fmla="*/ 286262 h 1378166"/>
                <a:gd name="connsiteX162" fmla="*/ 1176287 w 1570833"/>
                <a:gd name="connsiteY162" fmla="*/ 229761 h 1378166"/>
                <a:gd name="connsiteX163" fmla="*/ 1150020 w 1570833"/>
                <a:gd name="connsiteY163" fmla="*/ 216445 h 1378166"/>
                <a:gd name="connsiteX164" fmla="*/ 1075537 w 1570833"/>
                <a:gd name="connsiteY164" fmla="*/ 198091 h 1378166"/>
                <a:gd name="connsiteX165" fmla="*/ 981353 w 1570833"/>
                <a:gd name="connsiteY165" fmla="*/ 191613 h 1378166"/>
                <a:gd name="connsiteX166" fmla="*/ 735464 w 1570833"/>
                <a:gd name="connsiteY166" fmla="*/ 19449 h 1378166"/>
                <a:gd name="connsiteX167" fmla="*/ 684408 w 1570833"/>
                <a:gd name="connsiteY167" fmla="*/ 39743 h 1378166"/>
                <a:gd name="connsiteX168" fmla="*/ 682969 w 1570833"/>
                <a:gd name="connsiteY168" fmla="*/ 73932 h 1378166"/>
                <a:gd name="connsiteX169" fmla="*/ 743060 w 1570833"/>
                <a:gd name="connsiteY169" fmla="*/ 154905 h 1378166"/>
                <a:gd name="connsiteX170" fmla="*/ 743060 w 1570833"/>
                <a:gd name="connsiteY170" fmla="*/ 308215 h 1378166"/>
                <a:gd name="connsiteX171" fmla="*/ 725428 w 1570833"/>
                <a:gd name="connsiteY171" fmla="*/ 333407 h 1378166"/>
                <a:gd name="connsiteX172" fmla="*/ 774364 w 1570833"/>
                <a:gd name="connsiteY172" fmla="*/ 334487 h 1378166"/>
                <a:gd name="connsiteX173" fmla="*/ 815024 w 1570833"/>
                <a:gd name="connsiteY173" fmla="*/ 327289 h 1378166"/>
                <a:gd name="connsiteX174" fmla="*/ 822581 w 1570833"/>
                <a:gd name="connsiteY174" fmla="*/ 313614 h 1378166"/>
                <a:gd name="connsiteX175" fmla="*/ 822941 w 1570833"/>
                <a:gd name="connsiteY175" fmla="*/ 227242 h 1378166"/>
                <a:gd name="connsiteX176" fmla="*/ 819702 w 1570833"/>
                <a:gd name="connsiteY176" fmla="*/ 143030 h 1378166"/>
                <a:gd name="connsiteX177" fmla="*/ 777603 w 1570833"/>
                <a:gd name="connsiteY177" fmla="*/ 43342 h 1378166"/>
                <a:gd name="connsiteX178" fmla="*/ 755294 w 1570833"/>
                <a:gd name="connsiteY178" fmla="*/ 24988 h 1378166"/>
                <a:gd name="connsiteX179" fmla="*/ 735464 w 1570833"/>
                <a:gd name="connsiteY179" fmla="*/ 19449 h 1378166"/>
                <a:gd name="connsiteX180" fmla="*/ 751066 w 1570833"/>
                <a:gd name="connsiteY180" fmla="*/ 1146 h 1378166"/>
                <a:gd name="connsiteX181" fmla="*/ 793435 w 1570833"/>
                <a:gd name="connsiteY181" fmla="*/ 21749 h 1378166"/>
                <a:gd name="connsiteX182" fmla="*/ 857843 w 1570833"/>
                <a:gd name="connsiteY182" fmla="*/ 110640 h 1378166"/>
                <a:gd name="connsiteX183" fmla="*/ 883391 w 1570833"/>
                <a:gd name="connsiteY183" fmla="*/ 184416 h 1378166"/>
                <a:gd name="connsiteX184" fmla="*/ 897424 w 1570833"/>
                <a:gd name="connsiteY184" fmla="*/ 177578 h 1378166"/>
                <a:gd name="connsiteX185" fmla="*/ 1023362 w 1570833"/>
                <a:gd name="connsiteY185" fmla="*/ 157784 h 1378166"/>
                <a:gd name="connsiteX186" fmla="*/ 1112599 w 1570833"/>
                <a:gd name="connsiteY186" fmla="*/ 175419 h 1378166"/>
                <a:gd name="connsiteX187" fmla="*/ 1193199 w 1570833"/>
                <a:gd name="connsiteY187" fmla="*/ 206728 h 1378166"/>
                <a:gd name="connsiteX188" fmla="*/ 1236018 w 1570833"/>
                <a:gd name="connsiteY188" fmla="*/ 221484 h 1378166"/>
                <a:gd name="connsiteX189" fmla="*/ 1322735 w 1570833"/>
                <a:gd name="connsiteY189" fmla="*/ 247755 h 1378166"/>
                <a:gd name="connsiteX190" fmla="*/ 1378508 w 1570833"/>
                <a:gd name="connsiteY190" fmla="*/ 273667 h 1378166"/>
                <a:gd name="connsiteX191" fmla="*/ 1485016 w 1570833"/>
                <a:gd name="connsiteY191" fmla="*/ 380552 h 1378166"/>
                <a:gd name="connsiteX192" fmla="*/ 1530354 w 1570833"/>
                <a:gd name="connsiteY192" fmla="*/ 480959 h 1378166"/>
                <a:gd name="connsiteX193" fmla="*/ 1555541 w 1570833"/>
                <a:gd name="connsiteY193" fmla="*/ 560133 h 1378166"/>
                <a:gd name="connsiteX194" fmla="*/ 1570294 w 1570833"/>
                <a:gd name="connsiteY194" fmla="*/ 665579 h 1378166"/>
                <a:gd name="connsiteX195" fmla="*/ 1569215 w 1570833"/>
                <a:gd name="connsiteY195" fmla="*/ 752670 h 1378166"/>
                <a:gd name="connsiteX196" fmla="*/ 1549784 w 1570833"/>
                <a:gd name="connsiteY196" fmla="*/ 895544 h 1378166"/>
                <a:gd name="connsiteX197" fmla="*/ 1485016 w 1570833"/>
                <a:gd name="connsiteY197" fmla="*/ 1034458 h 1378166"/>
                <a:gd name="connsiteX198" fmla="*/ 1372031 w 1570833"/>
                <a:gd name="connsiteY198" fmla="*/ 1168694 h 1378166"/>
                <a:gd name="connsiteX199" fmla="*/ 1300786 w 1570833"/>
                <a:gd name="connsiteY199" fmla="*/ 1218358 h 1378166"/>
                <a:gd name="connsiteX200" fmla="*/ 1265524 w 1570833"/>
                <a:gd name="connsiteY200" fmla="*/ 1218718 h 1378166"/>
                <a:gd name="connsiteX201" fmla="*/ 1066541 w 1570833"/>
                <a:gd name="connsiteY201" fmla="*/ 1317686 h 1378166"/>
                <a:gd name="connsiteX202" fmla="*/ 946360 w 1570833"/>
                <a:gd name="connsiteY202" fmla="*/ 1341078 h 1378166"/>
                <a:gd name="connsiteX203" fmla="*/ 833016 w 1570833"/>
                <a:gd name="connsiteY203" fmla="*/ 1334600 h 1378166"/>
                <a:gd name="connsiteX204" fmla="*/ 801711 w 1570833"/>
                <a:gd name="connsiteY204" fmla="*/ 1340718 h 1378166"/>
                <a:gd name="connsiteX205" fmla="*/ 595892 w 1570833"/>
                <a:gd name="connsiteY205" fmla="*/ 1361592 h 1378166"/>
                <a:gd name="connsiteX206" fmla="*/ 459878 w 1570833"/>
                <a:gd name="connsiteY206" fmla="*/ 1302931 h 1378166"/>
                <a:gd name="connsiteX207" fmla="*/ 284644 w 1570833"/>
                <a:gd name="connsiteY207" fmla="*/ 1277739 h 1378166"/>
                <a:gd name="connsiteX208" fmla="*/ 137117 w 1570833"/>
                <a:gd name="connsiteY208" fmla="*/ 1158258 h 1378166"/>
                <a:gd name="connsiteX209" fmla="*/ 76666 w 1570833"/>
                <a:gd name="connsiteY209" fmla="*/ 1059650 h 1378166"/>
                <a:gd name="connsiteX210" fmla="*/ 21253 w 1570833"/>
                <a:gd name="connsiteY210" fmla="*/ 900942 h 1378166"/>
                <a:gd name="connsiteX211" fmla="*/ 3262 w 1570833"/>
                <a:gd name="connsiteY211" fmla="*/ 725319 h 1378166"/>
                <a:gd name="connsiteX212" fmla="*/ 40684 w 1570833"/>
                <a:gd name="connsiteY212" fmla="*/ 539620 h 1378166"/>
                <a:gd name="connsiteX213" fmla="*/ 56516 w 1570833"/>
                <a:gd name="connsiteY213" fmla="*/ 496794 h 1378166"/>
                <a:gd name="connsiteX214" fmla="*/ 74867 w 1570833"/>
                <a:gd name="connsiteY214" fmla="*/ 476640 h 1378166"/>
                <a:gd name="connsiteX215" fmla="*/ 81344 w 1570833"/>
                <a:gd name="connsiteY215" fmla="*/ 467283 h 1378166"/>
                <a:gd name="connsiteX216" fmla="*/ 228872 w 1570833"/>
                <a:gd name="connsiteY216" fmla="*/ 307136 h 1378166"/>
                <a:gd name="connsiteX217" fmla="*/ 422097 w 1570833"/>
                <a:gd name="connsiteY217" fmla="*/ 231560 h 1378166"/>
                <a:gd name="connsiteX218" fmla="*/ 454841 w 1570833"/>
                <a:gd name="connsiteY218" fmla="*/ 216445 h 1378166"/>
                <a:gd name="connsiteX219" fmla="*/ 568545 w 1570833"/>
                <a:gd name="connsiteY219" fmla="*/ 168221 h 1378166"/>
                <a:gd name="connsiteX220" fmla="*/ 627556 w 1570833"/>
                <a:gd name="connsiteY220" fmla="*/ 165702 h 1378166"/>
                <a:gd name="connsiteX221" fmla="*/ 707077 w 1570833"/>
                <a:gd name="connsiteY221" fmla="*/ 194492 h 1378166"/>
                <a:gd name="connsiteX222" fmla="*/ 714274 w 1570833"/>
                <a:gd name="connsiteY222" fmla="*/ 198451 h 1378166"/>
                <a:gd name="connsiteX223" fmla="*/ 711755 w 1570833"/>
                <a:gd name="connsiteY223" fmla="*/ 186575 h 1378166"/>
                <a:gd name="connsiteX224" fmla="*/ 658861 w 1570833"/>
                <a:gd name="connsiteY224" fmla="*/ 87248 h 1378166"/>
                <a:gd name="connsiteX225" fmla="*/ 661380 w 1570833"/>
                <a:gd name="connsiteY225" fmla="*/ 40823 h 1378166"/>
                <a:gd name="connsiteX226" fmla="*/ 704918 w 1570833"/>
                <a:gd name="connsiteY226" fmla="*/ 6994 h 1378166"/>
                <a:gd name="connsiteX227" fmla="*/ 751066 w 1570833"/>
                <a:gd name="connsiteY227" fmla="*/ 1146 h 137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570833" h="1378166">
                  <a:moveTo>
                    <a:pt x="432852" y="1028728"/>
                  </a:moveTo>
                  <a:cubicBezTo>
                    <a:pt x="436704" y="1034855"/>
                    <a:pt x="439856" y="1038099"/>
                    <a:pt x="439856" y="1040982"/>
                  </a:cubicBezTo>
                  <a:cubicBezTo>
                    <a:pt x="438805" y="1056840"/>
                    <a:pt x="437405" y="1072337"/>
                    <a:pt x="434953" y="1087474"/>
                  </a:cubicBezTo>
                  <a:cubicBezTo>
                    <a:pt x="434253" y="1090718"/>
                    <a:pt x="428650" y="1095043"/>
                    <a:pt x="425498" y="1095043"/>
                  </a:cubicBezTo>
                  <a:cubicBezTo>
                    <a:pt x="422697" y="1095043"/>
                    <a:pt x="418494" y="1089276"/>
                    <a:pt x="418144" y="1085672"/>
                  </a:cubicBezTo>
                  <a:cubicBezTo>
                    <a:pt x="416393" y="1066571"/>
                    <a:pt x="419895" y="1048550"/>
                    <a:pt x="432852" y="1028728"/>
                  </a:cubicBezTo>
                  <a:close/>
                  <a:moveTo>
                    <a:pt x="394358" y="947766"/>
                  </a:moveTo>
                  <a:cubicBezTo>
                    <a:pt x="400156" y="976140"/>
                    <a:pt x="384574" y="999845"/>
                    <a:pt x="381313" y="1026782"/>
                  </a:cubicBezTo>
                  <a:cubicBezTo>
                    <a:pt x="368268" y="1024268"/>
                    <a:pt x="367181" y="1014570"/>
                    <a:pt x="367181" y="1007387"/>
                  </a:cubicBezTo>
                  <a:cubicBezTo>
                    <a:pt x="368268" y="984041"/>
                    <a:pt x="373703" y="962492"/>
                    <a:pt x="394358" y="947766"/>
                  </a:cubicBezTo>
                  <a:close/>
                  <a:moveTo>
                    <a:pt x="378625" y="887441"/>
                  </a:moveTo>
                  <a:cubicBezTo>
                    <a:pt x="381113" y="920496"/>
                    <a:pt x="354457" y="941927"/>
                    <a:pt x="353391" y="972439"/>
                  </a:cubicBezTo>
                  <a:cubicBezTo>
                    <a:pt x="338108" y="972803"/>
                    <a:pt x="335975" y="965175"/>
                    <a:pt x="335265" y="955730"/>
                  </a:cubicBezTo>
                  <a:cubicBezTo>
                    <a:pt x="333843" y="933209"/>
                    <a:pt x="355168" y="898701"/>
                    <a:pt x="378625" y="887441"/>
                  </a:cubicBezTo>
                  <a:close/>
                  <a:moveTo>
                    <a:pt x="339421" y="823941"/>
                  </a:moveTo>
                  <a:lnTo>
                    <a:pt x="344763" y="825392"/>
                  </a:lnTo>
                  <a:cubicBezTo>
                    <a:pt x="345119" y="830107"/>
                    <a:pt x="346187" y="835184"/>
                    <a:pt x="345475" y="839899"/>
                  </a:cubicBezTo>
                  <a:cubicBezTo>
                    <a:pt x="342626" y="860572"/>
                    <a:pt x="326603" y="909172"/>
                    <a:pt x="318413" y="920415"/>
                  </a:cubicBezTo>
                  <a:cubicBezTo>
                    <a:pt x="308443" y="916063"/>
                    <a:pt x="308799" y="906633"/>
                    <a:pt x="310223" y="899017"/>
                  </a:cubicBezTo>
                  <a:cubicBezTo>
                    <a:pt x="314852" y="871815"/>
                    <a:pt x="319481" y="844614"/>
                    <a:pt x="339421" y="823941"/>
                  </a:cubicBezTo>
                  <a:close/>
                  <a:moveTo>
                    <a:pt x="122095" y="784253"/>
                  </a:moveTo>
                  <a:cubicBezTo>
                    <a:pt x="133452" y="787152"/>
                    <a:pt x="133452" y="796211"/>
                    <a:pt x="131620" y="803458"/>
                  </a:cubicBezTo>
                  <a:cubicBezTo>
                    <a:pt x="125758" y="828099"/>
                    <a:pt x="118432" y="852378"/>
                    <a:pt x="111105" y="876294"/>
                  </a:cubicBezTo>
                  <a:cubicBezTo>
                    <a:pt x="110006" y="879918"/>
                    <a:pt x="104144" y="883904"/>
                    <a:pt x="101214" y="883541"/>
                  </a:cubicBezTo>
                  <a:cubicBezTo>
                    <a:pt x="97550" y="883179"/>
                    <a:pt x="94986" y="878106"/>
                    <a:pt x="92421" y="874482"/>
                  </a:cubicBezTo>
                  <a:cubicBezTo>
                    <a:pt x="91322" y="873033"/>
                    <a:pt x="91322" y="870496"/>
                    <a:pt x="91322" y="868684"/>
                  </a:cubicBezTo>
                  <a:cubicBezTo>
                    <a:pt x="90956" y="839333"/>
                    <a:pt x="99015" y="812155"/>
                    <a:pt x="116234" y="788239"/>
                  </a:cubicBezTo>
                  <a:cubicBezTo>
                    <a:pt x="117699" y="786427"/>
                    <a:pt x="120263" y="784978"/>
                    <a:pt x="122095" y="784253"/>
                  </a:cubicBezTo>
                  <a:close/>
                  <a:moveTo>
                    <a:pt x="965668" y="731866"/>
                  </a:moveTo>
                  <a:cubicBezTo>
                    <a:pt x="983253" y="750916"/>
                    <a:pt x="1003402" y="863419"/>
                    <a:pt x="993510" y="902956"/>
                  </a:cubicBezTo>
                  <a:cubicBezTo>
                    <a:pt x="989481" y="892533"/>
                    <a:pt x="985451" y="886063"/>
                    <a:pt x="983985" y="878874"/>
                  </a:cubicBezTo>
                  <a:cubicBezTo>
                    <a:pt x="980322" y="858027"/>
                    <a:pt x="977391" y="837180"/>
                    <a:pt x="974827" y="816333"/>
                  </a:cubicBezTo>
                  <a:cubicBezTo>
                    <a:pt x="971163" y="787938"/>
                    <a:pt x="968599" y="759183"/>
                    <a:pt x="965668" y="731866"/>
                  </a:cubicBezTo>
                  <a:close/>
                  <a:moveTo>
                    <a:pt x="109325" y="725516"/>
                  </a:moveTo>
                  <a:cubicBezTo>
                    <a:pt x="111502" y="729470"/>
                    <a:pt x="114405" y="732345"/>
                    <a:pt x="114042" y="734502"/>
                  </a:cubicBezTo>
                  <a:cubicBezTo>
                    <a:pt x="110051" y="758584"/>
                    <a:pt x="97714" y="779431"/>
                    <a:pt x="87917" y="801356"/>
                  </a:cubicBezTo>
                  <a:lnTo>
                    <a:pt x="80659" y="800278"/>
                  </a:lnTo>
                  <a:cubicBezTo>
                    <a:pt x="79934" y="793808"/>
                    <a:pt x="76668" y="786620"/>
                    <a:pt x="78482" y="780869"/>
                  </a:cubicBezTo>
                  <a:cubicBezTo>
                    <a:pt x="84288" y="760740"/>
                    <a:pt x="90819" y="740612"/>
                    <a:pt x="109325" y="725516"/>
                  </a:cubicBezTo>
                  <a:close/>
                  <a:moveTo>
                    <a:pt x="894231" y="722341"/>
                  </a:moveTo>
                  <a:cubicBezTo>
                    <a:pt x="927522" y="743571"/>
                    <a:pt x="966898" y="856199"/>
                    <a:pt x="955443" y="910893"/>
                  </a:cubicBezTo>
                  <a:cubicBezTo>
                    <a:pt x="949716" y="899738"/>
                    <a:pt x="945778" y="891462"/>
                    <a:pt x="941841" y="883186"/>
                  </a:cubicBezTo>
                  <a:lnTo>
                    <a:pt x="942199" y="883906"/>
                  </a:lnTo>
                  <a:cubicBezTo>
                    <a:pt x="942556" y="854399"/>
                    <a:pt x="935039" y="826332"/>
                    <a:pt x="926090" y="798985"/>
                  </a:cubicBezTo>
                  <a:cubicBezTo>
                    <a:pt x="916783" y="771638"/>
                    <a:pt x="903896" y="746090"/>
                    <a:pt x="894231" y="722341"/>
                  </a:cubicBezTo>
                  <a:close/>
                  <a:moveTo>
                    <a:pt x="214415" y="587403"/>
                  </a:moveTo>
                  <a:cubicBezTo>
                    <a:pt x="210751" y="623040"/>
                    <a:pt x="205622" y="659037"/>
                    <a:pt x="203058" y="694675"/>
                  </a:cubicBezTo>
                  <a:cubicBezTo>
                    <a:pt x="200493" y="731392"/>
                    <a:pt x="200493" y="767749"/>
                    <a:pt x="199394" y="807706"/>
                  </a:cubicBezTo>
                  <a:cubicBezTo>
                    <a:pt x="176681" y="764869"/>
                    <a:pt x="185473" y="638519"/>
                    <a:pt x="214415" y="587403"/>
                  </a:cubicBezTo>
                  <a:close/>
                  <a:moveTo>
                    <a:pt x="1302218" y="471516"/>
                  </a:moveTo>
                  <a:cubicBezTo>
                    <a:pt x="1340246" y="512132"/>
                    <a:pt x="1365359" y="648717"/>
                    <a:pt x="1339170" y="680706"/>
                  </a:cubicBezTo>
                  <a:cubicBezTo>
                    <a:pt x="1334865" y="643685"/>
                    <a:pt x="1330919" y="608820"/>
                    <a:pt x="1326614" y="573955"/>
                  </a:cubicBezTo>
                  <a:cubicBezTo>
                    <a:pt x="1322667" y="538730"/>
                    <a:pt x="1316210" y="504584"/>
                    <a:pt x="1302218" y="471516"/>
                  </a:cubicBezTo>
                  <a:close/>
                  <a:moveTo>
                    <a:pt x="336660" y="404841"/>
                  </a:moveTo>
                  <a:cubicBezTo>
                    <a:pt x="316993" y="437673"/>
                    <a:pt x="305550" y="474114"/>
                    <a:pt x="293391" y="510193"/>
                  </a:cubicBezTo>
                  <a:cubicBezTo>
                    <a:pt x="271936" y="574054"/>
                    <a:pt x="253699" y="638636"/>
                    <a:pt x="241540" y="705023"/>
                  </a:cubicBezTo>
                  <a:cubicBezTo>
                    <a:pt x="240468" y="710795"/>
                    <a:pt x="238680" y="716568"/>
                    <a:pt x="233316" y="721980"/>
                  </a:cubicBezTo>
                  <a:cubicBezTo>
                    <a:pt x="233316" y="712960"/>
                    <a:pt x="232243" y="703580"/>
                    <a:pt x="232601" y="694560"/>
                  </a:cubicBezTo>
                  <a:cubicBezTo>
                    <a:pt x="236892" y="644048"/>
                    <a:pt x="252626" y="596423"/>
                    <a:pt x="268002" y="548798"/>
                  </a:cubicBezTo>
                  <a:cubicBezTo>
                    <a:pt x="280161" y="512358"/>
                    <a:pt x="294107" y="476639"/>
                    <a:pt x="308410" y="441281"/>
                  </a:cubicBezTo>
                  <a:cubicBezTo>
                    <a:pt x="314132" y="426849"/>
                    <a:pt x="320926" y="412418"/>
                    <a:pt x="336660" y="404841"/>
                  </a:cubicBezTo>
                  <a:close/>
                  <a:moveTo>
                    <a:pt x="981353" y="191613"/>
                  </a:moveTo>
                  <a:cubicBezTo>
                    <a:pt x="950408" y="193593"/>
                    <a:pt x="920093" y="201330"/>
                    <a:pt x="890947" y="219684"/>
                  </a:cubicBezTo>
                  <a:cubicBezTo>
                    <a:pt x="880512" y="226162"/>
                    <a:pt x="874035" y="231920"/>
                    <a:pt x="871877" y="244516"/>
                  </a:cubicBezTo>
                  <a:cubicBezTo>
                    <a:pt x="868998" y="263590"/>
                    <a:pt x="866119" y="283383"/>
                    <a:pt x="854245" y="300298"/>
                  </a:cubicBezTo>
                  <a:cubicBezTo>
                    <a:pt x="853166" y="302097"/>
                    <a:pt x="854245" y="306056"/>
                    <a:pt x="854245" y="310015"/>
                  </a:cubicBezTo>
                  <a:cubicBezTo>
                    <a:pt x="861082" y="307496"/>
                    <a:pt x="866839" y="304976"/>
                    <a:pt x="872236" y="303537"/>
                  </a:cubicBezTo>
                  <a:cubicBezTo>
                    <a:pt x="899943" y="296339"/>
                    <a:pt x="926930" y="288062"/>
                    <a:pt x="954996" y="283023"/>
                  </a:cubicBezTo>
                  <a:cubicBezTo>
                    <a:pt x="997095" y="275106"/>
                    <a:pt x="1036316" y="287342"/>
                    <a:pt x="1072298" y="308575"/>
                  </a:cubicBezTo>
                  <a:cubicBezTo>
                    <a:pt x="1119795" y="337006"/>
                    <a:pt x="1164773" y="369755"/>
                    <a:pt x="1207232" y="405024"/>
                  </a:cubicBezTo>
                  <a:cubicBezTo>
                    <a:pt x="1257967" y="447850"/>
                    <a:pt x="1286033" y="503272"/>
                    <a:pt x="1290711" y="569850"/>
                  </a:cubicBezTo>
                  <a:cubicBezTo>
                    <a:pt x="1291071" y="575968"/>
                    <a:pt x="1289992" y="582086"/>
                    <a:pt x="1289272" y="590363"/>
                  </a:cubicBezTo>
                  <a:cubicBezTo>
                    <a:pt x="1271641" y="548977"/>
                    <a:pt x="1256888" y="509390"/>
                    <a:pt x="1237457" y="472322"/>
                  </a:cubicBezTo>
                  <a:cubicBezTo>
                    <a:pt x="1218027" y="434534"/>
                    <a:pt x="1185643" y="406463"/>
                    <a:pt x="1156497" y="376233"/>
                  </a:cubicBezTo>
                  <a:cubicBezTo>
                    <a:pt x="1146782" y="383431"/>
                    <a:pt x="1137786" y="381271"/>
                    <a:pt x="1129510" y="378392"/>
                  </a:cubicBezTo>
                  <a:cubicBezTo>
                    <a:pt x="1114038" y="372634"/>
                    <a:pt x="1098565" y="366516"/>
                    <a:pt x="1083453" y="360038"/>
                  </a:cubicBezTo>
                  <a:cubicBezTo>
                    <a:pt x="1061144" y="349962"/>
                    <a:pt x="1039554" y="338805"/>
                    <a:pt x="1016885" y="330168"/>
                  </a:cubicBezTo>
                  <a:cubicBezTo>
                    <a:pt x="980183" y="316133"/>
                    <a:pt x="922252" y="325850"/>
                    <a:pt x="889868" y="348162"/>
                  </a:cubicBezTo>
                  <a:cubicBezTo>
                    <a:pt x="859643" y="369035"/>
                    <a:pt x="826179" y="382711"/>
                    <a:pt x="788757" y="383431"/>
                  </a:cubicBezTo>
                  <a:cubicBezTo>
                    <a:pt x="774005" y="383431"/>
                    <a:pt x="759612" y="380912"/>
                    <a:pt x="745219" y="378752"/>
                  </a:cubicBezTo>
                  <a:cubicBezTo>
                    <a:pt x="735503" y="377313"/>
                    <a:pt x="727227" y="378392"/>
                    <a:pt x="719671" y="385230"/>
                  </a:cubicBezTo>
                  <a:cubicBezTo>
                    <a:pt x="705638" y="398186"/>
                    <a:pt x="690885" y="410422"/>
                    <a:pt x="676133" y="422658"/>
                  </a:cubicBezTo>
                  <a:cubicBezTo>
                    <a:pt x="635832" y="456847"/>
                    <a:pt x="611004" y="500033"/>
                    <a:pt x="598411" y="550776"/>
                  </a:cubicBezTo>
                  <a:cubicBezTo>
                    <a:pt x="596252" y="558694"/>
                    <a:pt x="593733" y="566251"/>
                    <a:pt x="591574" y="573809"/>
                  </a:cubicBezTo>
                  <a:cubicBezTo>
                    <a:pt x="581859" y="540340"/>
                    <a:pt x="590494" y="495714"/>
                    <a:pt x="608486" y="466564"/>
                  </a:cubicBezTo>
                  <a:cubicBezTo>
                    <a:pt x="625397" y="439213"/>
                    <a:pt x="646987" y="416540"/>
                    <a:pt x="670735" y="395307"/>
                  </a:cubicBezTo>
                  <a:cubicBezTo>
                    <a:pt x="679371" y="387389"/>
                    <a:pt x="688007" y="379832"/>
                    <a:pt x="699161" y="370475"/>
                  </a:cubicBezTo>
                  <a:cubicBezTo>
                    <a:pt x="638711" y="343124"/>
                    <a:pt x="579340" y="340245"/>
                    <a:pt x="519969" y="361478"/>
                  </a:cubicBezTo>
                  <a:cubicBezTo>
                    <a:pt x="487225" y="372994"/>
                    <a:pt x="456280" y="389189"/>
                    <a:pt x="424616" y="404664"/>
                  </a:cubicBezTo>
                  <a:cubicBezTo>
                    <a:pt x="384315" y="424457"/>
                    <a:pt x="350492" y="452528"/>
                    <a:pt x="329262" y="493555"/>
                  </a:cubicBezTo>
                  <a:cubicBezTo>
                    <a:pt x="317388" y="515508"/>
                    <a:pt x="305874" y="537820"/>
                    <a:pt x="294000" y="560133"/>
                  </a:cubicBezTo>
                  <a:cubicBezTo>
                    <a:pt x="291121" y="565171"/>
                    <a:pt x="288242" y="570570"/>
                    <a:pt x="285004" y="575968"/>
                  </a:cubicBezTo>
                  <a:cubicBezTo>
                    <a:pt x="280686" y="561573"/>
                    <a:pt x="285724" y="550056"/>
                    <a:pt x="291121" y="538900"/>
                  </a:cubicBezTo>
                  <a:cubicBezTo>
                    <a:pt x="304794" y="511549"/>
                    <a:pt x="319907" y="484198"/>
                    <a:pt x="332861" y="456127"/>
                  </a:cubicBezTo>
                  <a:cubicBezTo>
                    <a:pt x="344375" y="431295"/>
                    <a:pt x="362366" y="412581"/>
                    <a:pt x="384315" y="397466"/>
                  </a:cubicBezTo>
                  <a:cubicBezTo>
                    <a:pt x="412022" y="378392"/>
                    <a:pt x="440448" y="360398"/>
                    <a:pt x="469594" y="343844"/>
                  </a:cubicBezTo>
                  <a:cubicBezTo>
                    <a:pt x="529684" y="309295"/>
                    <a:pt x="594093" y="293820"/>
                    <a:pt x="663539" y="305336"/>
                  </a:cubicBezTo>
                  <a:cubicBezTo>
                    <a:pt x="675413" y="307496"/>
                    <a:pt x="686927" y="308575"/>
                    <a:pt x="699161" y="310375"/>
                  </a:cubicBezTo>
                  <a:cubicBezTo>
                    <a:pt x="706358" y="290581"/>
                    <a:pt x="719311" y="274026"/>
                    <a:pt x="717152" y="253873"/>
                  </a:cubicBezTo>
                  <a:cubicBezTo>
                    <a:pt x="698082" y="243436"/>
                    <a:pt x="680810" y="233000"/>
                    <a:pt x="662819" y="224003"/>
                  </a:cubicBezTo>
                  <a:cubicBezTo>
                    <a:pt x="654903" y="220044"/>
                    <a:pt x="645547" y="216445"/>
                    <a:pt x="636552" y="216085"/>
                  </a:cubicBezTo>
                  <a:cubicBezTo>
                    <a:pt x="605967" y="215006"/>
                    <a:pt x="574662" y="215006"/>
                    <a:pt x="544077" y="215366"/>
                  </a:cubicBezTo>
                  <a:cubicBezTo>
                    <a:pt x="536881" y="215725"/>
                    <a:pt x="529684" y="218605"/>
                    <a:pt x="519249" y="221484"/>
                  </a:cubicBezTo>
                  <a:cubicBezTo>
                    <a:pt x="532203" y="228321"/>
                    <a:pt x="541558" y="231920"/>
                    <a:pt x="549475" y="237678"/>
                  </a:cubicBezTo>
                  <a:cubicBezTo>
                    <a:pt x="573223" y="253873"/>
                    <a:pt x="571784" y="273667"/>
                    <a:pt x="546956" y="286982"/>
                  </a:cubicBezTo>
                  <a:cubicBezTo>
                    <a:pt x="526806" y="275466"/>
                    <a:pt x="504497" y="273667"/>
                    <a:pt x="481828" y="274746"/>
                  </a:cubicBezTo>
                  <a:cubicBezTo>
                    <a:pt x="466355" y="275826"/>
                    <a:pt x="450163" y="278345"/>
                    <a:pt x="434691" y="279785"/>
                  </a:cubicBezTo>
                  <a:cubicBezTo>
                    <a:pt x="369203" y="285183"/>
                    <a:pt x="308033" y="306056"/>
                    <a:pt x="252620" y="341324"/>
                  </a:cubicBezTo>
                  <a:cubicBezTo>
                    <a:pt x="182454" y="385230"/>
                    <a:pt x="125242" y="442451"/>
                    <a:pt x="82783" y="515148"/>
                  </a:cubicBezTo>
                  <a:cubicBezTo>
                    <a:pt x="63713" y="547897"/>
                    <a:pt x="49320" y="582086"/>
                    <a:pt x="42483" y="619514"/>
                  </a:cubicBezTo>
                  <a:cubicBezTo>
                    <a:pt x="32408" y="672776"/>
                    <a:pt x="32408" y="727118"/>
                    <a:pt x="30609" y="781101"/>
                  </a:cubicBezTo>
                  <a:cubicBezTo>
                    <a:pt x="29529" y="815650"/>
                    <a:pt x="37086" y="849119"/>
                    <a:pt x="49320" y="881508"/>
                  </a:cubicBezTo>
                  <a:cubicBezTo>
                    <a:pt x="59755" y="909219"/>
                    <a:pt x="69830" y="937290"/>
                    <a:pt x="79185" y="965361"/>
                  </a:cubicBezTo>
                  <a:cubicBezTo>
                    <a:pt x="92858" y="1006387"/>
                    <a:pt x="110490" y="1045255"/>
                    <a:pt x="133878" y="1081603"/>
                  </a:cubicBezTo>
                  <a:cubicBezTo>
                    <a:pt x="143593" y="1095998"/>
                    <a:pt x="154388" y="1108594"/>
                    <a:pt x="168421" y="1119031"/>
                  </a:cubicBezTo>
                  <a:cubicBezTo>
                    <a:pt x="216997" y="1153220"/>
                    <a:pt x="264494" y="1188848"/>
                    <a:pt x="312351" y="1223757"/>
                  </a:cubicBezTo>
                  <a:cubicBezTo>
                    <a:pt x="338258" y="1242470"/>
                    <a:pt x="366324" y="1254706"/>
                    <a:pt x="398708" y="1258665"/>
                  </a:cubicBezTo>
                  <a:cubicBezTo>
                    <a:pt x="341856" y="1219438"/>
                    <a:pt x="290042" y="1175172"/>
                    <a:pt x="260896" y="1109674"/>
                  </a:cubicBezTo>
                  <a:cubicBezTo>
                    <a:pt x="232830" y="1046334"/>
                    <a:pt x="216997" y="981196"/>
                    <a:pt x="226713" y="908499"/>
                  </a:cubicBezTo>
                  <a:cubicBezTo>
                    <a:pt x="229231" y="913178"/>
                    <a:pt x="230311" y="914977"/>
                    <a:pt x="230671" y="916777"/>
                  </a:cubicBezTo>
                  <a:cubicBezTo>
                    <a:pt x="231750" y="920735"/>
                    <a:pt x="232830" y="924334"/>
                    <a:pt x="233909" y="928293"/>
                  </a:cubicBezTo>
                  <a:cubicBezTo>
                    <a:pt x="246863" y="978316"/>
                    <a:pt x="259816" y="1027261"/>
                    <a:pt x="288242" y="1071886"/>
                  </a:cubicBezTo>
                  <a:cubicBezTo>
                    <a:pt x="314869" y="1114352"/>
                    <a:pt x="344015" y="1153220"/>
                    <a:pt x="384675" y="1183090"/>
                  </a:cubicBezTo>
                  <a:cubicBezTo>
                    <a:pt x="451243" y="1230954"/>
                    <a:pt x="519609" y="1275580"/>
                    <a:pt x="596971" y="1304370"/>
                  </a:cubicBezTo>
                  <a:cubicBezTo>
                    <a:pt x="615322" y="1310848"/>
                    <a:pt x="634753" y="1318046"/>
                    <a:pt x="653823" y="1319845"/>
                  </a:cubicBezTo>
                  <a:cubicBezTo>
                    <a:pt x="686567" y="1323444"/>
                    <a:pt x="719671" y="1323444"/>
                    <a:pt x="752415" y="1323444"/>
                  </a:cubicBezTo>
                  <a:cubicBezTo>
                    <a:pt x="758892" y="1323444"/>
                    <a:pt x="765369" y="1318046"/>
                    <a:pt x="770766" y="1313727"/>
                  </a:cubicBezTo>
                  <a:cubicBezTo>
                    <a:pt x="780481" y="1305450"/>
                    <a:pt x="788038" y="1295733"/>
                    <a:pt x="797753" y="1287456"/>
                  </a:cubicBezTo>
                  <a:cubicBezTo>
                    <a:pt x="823660" y="1266583"/>
                    <a:pt x="844530" y="1241031"/>
                    <a:pt x="863241" y="1213680"/>
                  </a:cubicBezTo>
                  <a:cubicBezTo>
                    <a:pt x="885190" y="1181290"/>
                    <a:pt x="902462" y="1146742"/>
                    <a:pt x="908938" y="1107155"/>
                  </a:cubicBezTo>
                  <a:cubicBezTo>
                    <a:pt x="913616" y="1080163"/>
                    <a:pt x="918654" y="1052812"/>
                    <a:pt x="922252" y="1025461"/>
                  </a:cubicBezTo>
                  <a:cubicBezTo>
                    <a:pt x="927649" y="981915"/>
                    <a:pt x="929448" y="938729"/>
                    <a:pt x="922971" y="895184"/>
                  </a:cubicBezTo>
                  <a:cubicBezTo>
                    <a:pt x="919373" y="871071"/>
                    <a:pt x="916854" y="846959"/>
                    <a:pt x="913256" y="820328"/>
                  </a:cubicBezTo>
                  <a:cubicBezTo>
                    <a:pt x="916854" y="823207"/>
                    <a:pt x="918294" y="823927"/>
                    <a:pt x="918654" y="825007"/>
                  </a:cubicBezTo>
                  <a:cubicBezTo>
                    <a:pt x="926570" y="844440"/>
                    <a:pt x="934486" y="863874"/>
                    <a:pt x="942042" y="883307"/>
                  </a:cubicBezTo>
                  <a:lnTo>
                    <a:pt x="941682" y="882588"/>
                  </a:lnTo>
                  <a:cubicBezTo>
                    <a:pt x="942402" y="889785"/>
                    <a:pt x="943122" y="897343"/>
                    <a:pt x="944561" y="904181"/>
                  </a:cubicBezTo>
                  <a:cubicBezTo>
                    <a:pt x="960033" y="977597"/>
                    <a:pt x="953916" y="1051373"/>
                    <a:pt x="946360" y="1125149"/>
                  </a:cubicBezTo>
                  <a:cubicBezTo>
                    <a:pt x="939523" y="1192087"/>
                    <a:pt x="904261" y="1246069"/>
                    <a:pt x="860722" y="1295373"/>
                  </a:cubicBezTo>
                  <a:cubicBezTo>
                    <a:pt x="857484" y="1298612"/>
                    <a:pt x="855325" y="1301851"/>
                    <a:pt x="852446" y="1305450"/>
                  </a:cubicBezTo>
                  <a:cubicBezTo>
                    <a:pt x="884111" y="1309409"/>
                    <a:pt x="913976" y="1310848"/>
                    <a:pt x="943481" y="1301851"/>
                  </a:cubicBezTo>
                  <a:cubicBezTo>
                    <a:pt x="945281" y="1301131"/>
                    <a:pt x="947439" y="1301491"/>
                    <a:pt x="949239" y="1301131"/>
                  </a:cubicBezTo>
                  <a:cubicBezTo>
                    <a:pt x="987380" y="1293214"/>
                    <a:pt x="1026241" y="1288175"/>
                    <a:pt x="1063303" y="1276659"/>
                  </a:cubicBezTo>
                  <a:cubicBezTo>
                    <a:pt x="1116916" y="1260105"/>
                    <a:pt x="1166212" y="1232034"/>
                    <a:pt x="1211910" y="1198925"/>
                  </a:cubicBezTo>
                  <a:cubicBezTo>
                    <a:pt x="1234219" y="1182730"/>
                    <a:pt x="1257607" y="1165815"/>
                    <a:pt x="1270201" y="1140624"/>
                  </a:cubicBezTo>
                  <a:cubicBezTo>
                    <a:pt x="1296468" y="1089160"/>
                    <a:pt x="1322376" y="1038057"/>
                    <a:pt x="1334610" y="980116"/>
                  </a:cubicBezTo>
                  <a:cubicBezTo>
                    <a:pt x="1346844" y="922175"/>
                    <a:pt x="1343245" y="865673"/>
                    <a:pt x="1332811" y="809172"/>
                  </a:cubicBezTo>
                  <a:cubicBezTo>
                    <a:pt x="1327053" y="780381"/>
                    <a:pt x="1314460" y="752670"/>
                    <a:pt x="1305104" y="724599"/>
                  </a:cubicBezTo>
                  <a:cubicBezTo>
                    <a:pt x="1303305" y="719921"/>
                    <a:pt x="1302585" y="714523"/>
                    <a:pt x="1300426" y="705885"/>
                  </a:cubicBezTo>
                  <a:cubicBezTo>
                    <a:pt x="1309782" y="714882"/>
                    <a:pt x="1315539" y="721360"/>
                    <a:pt x="1322016" y="726759"/>
                  </a:cubicBezTo>
                  <a:cubicBezTo>
                    <a:pt x="1342886" y="742234"/>
                    <a:pt x="1358358" y="762387"/>
                    <a:pt x="1364115" y="787579"/>
                  </a:cubicBezTo>
                  <a:cubicBezTo>
                    <a:pt x="1372031" y="823207"/>
                    <a:pt x="1381027" y="859555"/>
                    <a:pt x="1382826" y="896263"/>
                  </a:cubicBezTo>
                  <a:cubicBezTo>
                    <a:pt x="1387144" y="970399"/>
                    <a:pt x="1374190" y="1042016"/>
                    <a:pt x="1341086" y="1109674"/>
                  </a:cubicBezTo>
                  <a:cubicBezTo>
                    <a:pt x="1338208" y="1115432"/>
                    <a:pt x="1336409" y="1121910"/>
                    <a:pt x="1333890" y="1128388"/>
                  </a:cubicBezTo>
                  <a:cubicBezTo>
                    <a:pt x="1339287" y="1128388"/>
                    <a:pt x="1341446" y="1126948"/>
                    <a:pt x="1342886" y="1125149"/>
                  </a:cubicBezTo>
                  <a:cubicBezTo>
                    <a:pt x="1383186" y="1083402"/>
                    <a:pt x="1419168" y="1037337"/>
                    <a:pt x="1450473" y="988393"/>
                  </a:cubicBezTo>
                  <a:cubicBezTo>
                    <a:pt x="1477460" y="945927"/>
                    <a:pt x="1495811" y="899862"/>
                    <a:pt x="1504806" y="849479"/>
                  </a:cubicBezTo>
                  <a:cubicBezTo>
                    <a:pt x="1514521" y="791178"/>
                    <a:pt x="1517400" y="732877"/>
                    <a:pt x="1517040" y="674216"/>
                  </a:cubicBezTo>
                  <a:cubicBezTo>
                    <a:pt x="1517040" y="628871"/>
                    <a:pt x="1510204" y="584965"/>
                    <a:pt x="1494011" y="542139"/>
                  </a:cubicBezTo>
                  <a:cubicBezTo>
                    <a:pt x="1486815" y="522705"/>
                    <a:pt x="1481058" y="502192"/>
                    <a:pt x="1475301" y="481679"/>
                  </a:cubicBezTo>
                  <a:cubicBezTo>
                    <a:pt x="1460908" y="431295"/>
                    <a:pt x="1433201" y="388469"/>
                    <a:pt x="1397219" y="350681"/>
                  </a:cubicBezTo>
                  <a:cubicBezTo>
                    <a:pt x="1368073" y="320091"/>
                    <a:pt x="1330652" y="304616"/>
                    <a:pt x="1293950" y="286262"/>
                  </a:cubicBezTo>
                  <a:cubicBezTo>
                    <a:pt x="1254729" y="266829"/>
                    <a:pt x="1212629" y="254593"/>
                    <a:pt x="1176287" y="229761"/>
                  </a:cubicBezTo>
                  <a:cubicBezTo>
                    <a:pt x="1168371" y="224363"/>
                    <a:pt x="1159376" y="219324"/>
                    <a:pt x="1150020" y="216445"/>
                  </a:cubicBezTo>
                  <a:cubicBezTo>
                    <a:pt x="1125192" y="209607"/>
                    <a:pt x="1100724" y="201690"/>
                    <a:pt x="1075537" y="198091"/>
                  </a:cubicBezTo>
                  <a:cubicBezTo>
                    <a:pt x="1043872" y="193413"/>
                    <a:pt x="1012298" y="189634"/>
                    <a:pt x="981353" y="191613"/>
                  </a:cubicBezTo>
                  <a:close/>
                  <a:moveTo>
                    <a:pt x="735464" y="19449"/>
                  </a:moveTo>
                  <a:cubicBezTo>
                    <a:pt x="716523" y="17610"/>
                    <a:pt x="700061" y="26248"/>
                    <a:pt x="684408" y="39743"/>
                  </a:cubicBezTo>
                  <a:cubicBezTo>
                    <a:pt x="669656" y="53059"/>
                    <a:pt x="670016" y="58097"/>
                    <a:pt x="682969" y="73932"/>
                  </a:cubicBezTo>
                  <a:cubicBezTo>
                    <a:pt x="703479" y="100204"/>
                    <a:pt x="724349" y="126835"/>
                    <a:pt x="743060" y="154905"/>
                  </a:cubicBezTo>
                  <a:cubicBezTo>
                    <a:pt x="777243" y="205289"/>
                    <a:pt x="769327" y="257112"/>
                    <a:pt x="743060" y="308215"/>
                  </a:cubicBezTo>
                  <a:cubicBezTo>
                    <a:pt x="739102" y="315773"/>
                    <a:pt x="733704" y="322251"/>
                    <a:pt x="725428" y="333407"/>
                  </a:cubicBezTo>
                  <a:cubicBezTo>
                    <a:pt x="744859" y="334127"/>
                    <a:pt x="759612" y="335926"/>
                    <a:pt x="774364" y="334487"/>
                  </a:cubicBezTo>
                  <a:cubicBezTo>
                    <a:pt x="788397" y="333767"/>
                    <a:pt x="801711" y="330168"/>
                    <a:pt x="815024" y="327289"/>
                  </a:cubicBezTo>
                  <a:cubicBezTo>
                    <a:pt x="822221" y="325850"/>
                    <a:pt x="824020" y="320811"/>
                    <a:pt x="822581" y="313614"/>
                  </a:cubicBezTo>
                  <a:cubicBezTo>
                    <a:pt x="816104" y="285183"/>
                    <a:pt x="818982" y="256032"/>
                    <a:pt x="822941" y="227242"/>
                  </a:cubicBezTo>
                  <a:cubicBezTo>
                    <a:pt x="826899" y="198811"/>
                    <a:pt x="826899" y="171100"/>
                    <a:pt x="819702" y="143030"/>
                  </a:cubicBezTo>
                  <a:cubicBezTo>
                    <a:pt x="810707" y="107401"/>
                    <a:pt x="799192" y="73572"/>
                    <a:pt x="777603" y="43342"/>
                  </a:cubicBezTo>
                  <a:cubicBezTo>
                    <a:pt x="771486" y="35065"/>
                    <a:pt x="764649" y="29307"/>
                    <a:pt x="755294" y="24988"/>
                  </a:cubicBezTo>
                  <a:cubicBezTo>
                    <a:pt x="748367" y="21839"/>
                    <a:pt x="741778" y="20062"/>
                    <a:pt x="735464" y="19449"/>
                  </a:cubicBezTo>
                  <a:close/>
                  <a:moveTo>
                    <a:pt x="751066" y="1146"/>
                  </a:moveTo>
                  <a:cubicBezTo>
                    <a:pt x="765998" y="3755"/>
                    <a:pt x="780301" y="10773"/>
                    <a:pt x="793435" y="21749"/>
                  </a:cubicBezTo>
                  <a:cubicBezTo>
                    <a:pt x="821861" y="45861"/>
                    <a:pt x="845609" y="74292"/>
                    <a:pt x="857843" y="110640"/>
                  </a:cubicBezTo>
                  <a:cubicBezTo>
                    <a:pt x="865760" y="134752"/>
                    <a:pt x="874395" y="158864"/>
                    <a:pt x="883391" y="184416"/>
                  </a:cubicBezTo>
                  <a:cubicBezTo>
                    <a:pt x="886989" y="182616"/>
                    <a:pt x="892386" y="180457"/>
                    <a:pt x="897424" y="177578"/>
                  </a:cubicBezTo>
                  <a:cubicBezTo>
                    <a:pt x="936285" y="152386"/>
                    <a:pt x="979824" y="151307"/>
                    <a:pt x="1023362" y="157784"/>
                  </a:cubicBezTo>
                  <a:cubicBezTo>
                    <a:pt x="1053587" y="162103"/>
                    <a:pt x="1083093" y="169301"/>
                    <a:pt x="1112599" y="175419"/>
                  </a:cubicBezTo>
                  <a:cubicBezTo>
                    <a:pt x="1141384" y="181177"/>
                    <a:pt x="1168011" y="192333"/>
                    <a:pt x="1193199" y="206728"/>
                  </a:cubicBezTo>
                  <a:cubicBezTo>
                    <a:pt x="1206872" y="214286"/>
                    <a:pt x="1220905" y="218245"/>
                    <a:pt x="1236018" y="221484"/>
                  </a:cubicBezTo>
                  <a:cubicBezTo>
                    <a:pt x="1265164" y="228681"/>
                    <a:pt x="1294309" y="238038"/>
                    <a:pt x="1322735" y="247755"/>
                  </a:cubicBezTo>
                  <a:cubicBezTo>
                    <a:pt x="1341806" y="254593"/>
                    <a:pt x="1360877" y="263230"/>
                    <a:pt x="1378508" y="273667"/>
                  </a:cubicBezTo>
                  <a:cubicBezTo>
                    <a:pt x="1422407" y="300658"/>
                    <a:pt x="1455870" y="338086"/>
                    <a:pt x="1485016" y="380552"/>
                  </a:cubicBezTo>
                  <a:cubicBezTo>
                    <a:pt x="1506245" y="411142"/>
                    <a:pt x="1519559" y="445331"/>
                    <a:pt x="1530354" y="480959"/>
                  </a:cubicBezTo>
                  <a:cubicBezTo>
                    <a:pt x="1538630" y="507590"/>
                    <a:pt x="1546546" y="533862"/>
                    <a:pt x="1555541" y="560133"/>
                  </a:cubicBezTo>
                  <a:cubicBezTo>
                    <a:pt x="1566696" y="594322"/>
                    <a:pt x="1569934" y="629950"/>
                    <a:pt x="1570294" y="665579"/>
                  </a:cubicBezTo>
                  <a:cubicBezTo>
                    <a:pt x="1570654" y="694729"/>
                    <a:pt x="1571733" y="723880"/>
                    <a:pt x="1569215" y="752670"/>
                  </a:cubicBezTo>
                  <a:cubicBezTo>
                    <a:pt x="1564537" y="800175"/>
                    <a:pt x="1559140" y="848399"/>
                    <a:pt x="1549784" y="895544"/>
                  </a:cubicBezTo>
                  <a:cubicBezTo>
                    <a:pt x="1539349" y="946287"/>
                    <a:pt x="1514162" y="991632"/>
                    <a:pt x="1485016" y="1034458"/>
                  </a:cubicBezTo>
                  <a:cubicBezTo>
                    <a:pt x="1451912" y="1083042"/>
                    <a:pt x="1418808" y="1131627"/>
                    <a:pt x="1372031" y="1168694"/>
                  </a:cubicBezTo>
                  <a:cubicBezTo>
                    <a:pt x="1349722" y="1186689"/>
                    <a:pt x="1324894" y="1202523"/>
                    <a:pt x="1300786" y="1218358"/>
                  </a:cubicBezTo>
                  <a:cubicBezTo>
                    <a:pt x="1287473" y="1226995"/>
                    <a:pt x="1281356" y="1225916"/>
                    <a:pt x="1265524" y="1218718"/>
                  </a:cubicBezTo>
                  <a:cubicBezTo>
                    <a:pt x="1203994" y="1263703"/>
                    <a:pt x="1138146" y="1297532"/>
                    <a:pt x="1066541" y="1317686"/>
                  </a:cubicBezTo>
                  <a:cubicBezTo>
                    <a:pt x="1027320" y="1328482"/>
                    <a:pt x="985941" y="1332081"/>
                    <a:pt x="946360" y="1341078"/>
                  </a:cubicBezTo>
                  <a:cubicBezTo>
                    <a:pt x="907499" y="1350435"/>
                    <a:pt x="870437" y="1338919"/>
                    <a:pt x="833016" y="1334600"/>
                  </a:cubicBezTo>
                  <a:cubicBezTo>
                    <a:pt x="821141" y="1333161"/>
                    <a:pt x="811786" y="1333881"/>
                    <a:pt x="801711" y="1340718"/>
                  </a:cubicBezTo>
                  <a:cubicBezTo>
                    <a:pt x="737303" y="1385344"/>
                    <a:pt x="666777" y="1387143"/>
                    <a:pt x="595892" y="1361592"/>
                  </a:cubicBezTo>
                  <a:cubicBezTo>
                    <a:pt x="549834" y="1345037"/>
                    <a:pt x="506296" y="1323084"/>
                    <a:pt x="459878" y="1302931"/>
                  </a:cubicBezTo>
                  <a:cubicBezTo>
                    <a:pt x="397989" y="1332441"/>
                    <a:pt x="339697" y="1315527"/>
                    <a:pt x="284644" y="1277739"/>
                  </a:cubicBezTo>
                  <a:cubicBezTo>
                    <a:pt x="232110" y="1242111"/>
                    <a:pt x="182814" y="1202523"/>
                    <a:pt x="137117" y="1158258"/>
                  </a:cubicBezTo>
                  <a:cubicBezTo>
                    <a:pt x="108331" y="1130907"/>
                    <a:pt x="89980" y="1096358"/>
                    <a:pt x="76666" y="1059650"/>
                  </a:cubicBezTo>
                  <a:cubicBezTo>
                    <a:pt x="57236" y="1007107"/>
                    <a:pt x="39604" y="953844"/>
                    <a:pt x="21253" y="900942"/>
                  </a:cubicBezTo>
                  <a:cubicBezTo>
                    <a:pt x="1103" y="843720"/>
                    <a:pt x="-4294" y="785419"/>
                    <a:pt x="3262" y="725319"/>
                  </a:cubicBezTo>
                  <a:cubicBezTo>
                    <a:pt x="11178" y="662340"/>
                    <a:pt x="18735" y="599720"/>
                    <a:pt x="40684" y="539620"/>
                  </a:cubicBezTo>
                  <a:cubicBezTo>
                    <a:pt x="46081" y="525224"/>
                    <a:pt x="50399" y="510469"/>
                    <a:pt x="56516" y="496794"/>
                  </a:cubicBezTo>
                  <a:cubicBezTo>
                    <a:pt x="60474" y="488876"/>
                    <a:pt x="61194" y="477000"/>
                    <a:pt x="74867" y="476640"/>
                  </a:cubicBezTo>
                  <a:cubicBezTo>
                    <a:pt x="77026" y="476640"/>
                    <a:pt x="79185" y="470522"/>
                    <a:pt x="81344" y="467283"/>
                  </a:cubicBezTo>
                  <a:cubicBezTo>
                    <a:pt x="116247" y="400705"/>
                    <a:pt x="169861" y="351041"/>
                    <a:pt x="228872" y="307136"/>
                  </a:cubicBezTo>
                  <a:cubicBezTo>
                    <a:pt x="286084" y="264669"/>
                    <a:pt x="351212" y="240197"/>
                    <a:pt x="422097" y="231560"/>
                  </a:cubicBezTo>
                  <a:cubicBezTo>
                    <a:pt x="434691" y="230121"/>
                    <a:pt x="445486" y="226882"/>
                    <a:pt x="454841" y="216445"/>
                  </a:cubicBezTo>
                  <a:cubicBezTo>
                    <a:pt x="485066" y="183336"/>
                    <a:pt x="525007" y="171100"/>
                    <a:pt x="568545" y="168221"/>
                  </a:cubicBezTo>
                  <a:cubicBezTo>
                    <a:pt x="588335" y="166781"/>
                    <a:pt x="608126" y="167141"/>
                    <a:pt x="627556" y="165702"/>
                  </a:cubicBezTo>
                  <a:cubicBezTo>
                    <a:pt x="658501" y="163543"/>
                    <a:pt x="684768" y="173619"/>
                    <a:pt x="707077" y="194492"/>
                  </a:cubicBezTo>
                  <a:cubicBezTo>
                    <a:pt x="708157" y="195932"/>
                    <a:pt x="710316" y="196292"/>
                    <a:pt x="714274" y="198451"/>
                  </a:cubicBezTo>
                  <a:cubicBezTo>
                    <a:pt x="712835" y="193413"/>
                    <a:pt x="712835" y="189454"/>
                    <a:pt x="711755" y="186575"/>
                  </a:cubicBezTo>
                  <a:cubicBezTo>
                    <a:pt x="695203" y="152746"/>
                    <a:pt x="682609" y="117478"/>
                    <a:pt x="658861" y="87248"/>
                  </a:cubicBezTo>
                  <a:cubicBezTo>
                    <a:pt x="646987" y="72493"/>
                    <a:pt x="647347" y="54139"/>
                    <a:pt x="661380" y="40823"/>
                  </a:cubicBezTo>
                  <a:cubicBezTo>
                    <a:pt x="674333" y="27867"/>
                    <a:pt x="688367" y="14192"/>
                    <a:pt x="704918" y="6994"/>
                  </a:cubicBezTo>
                  <a:cubicBezTo>
                    <a:pt x="720571" y="336"/>
                    <a:pt x="736133" y="-1463"/>
                    <a:pt x="751066" y="1146"/>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7" name="Freeform 6">
              <a:extLst>
                <a:ext uri="{FF2B5EF4-FFF2-40B4-BE49-F238E27FC236}">
                  <a16:creationId xmlns="" xmlns:a16="http://schemas.microsoft.com/office/drawing/2014/main" id="{C2855858-B859-6044-B250-4B72EB11BA65}"/>
                </a:ext>
              </a:extLst>
            </p:cNvPr>
            <p:cNvSpPr>
              <a:spLocks noChangeArrowheads="1"/>
            </p:cNvSpPr>
            <p:nvPr/>
          </p:nvSpPr>
          <p:spPr bwMode="auto">
            <a:xfrm rot="20795227">
              <a:off x="11534167" y="4026024"/>
              <a:ext cx="695262" cy="1828922"/>
            </a:xfrm>
            <a:custGeom>
              <a:avLst/>
              <a:gdLst>
                <a:gd name="connsiteX0" fmla="*/ 610053 w 766912"/>
                <a:gd name="connsiteY0" fmla="*/ 1547187 h 2016627"/>
                <a:gd name="connsiteX1" fmla="*/ 588747 w 766912"/>
                <a:gd name="connsiteY1" fmla="*/ 1605569 h 2016627"/>
                <a:gd name="connsiteX2" fmla="*/ 585196 w 766912"/>
                <a:gd name="connsiteY2" fmla="*/ 1603433 h 2016627"/>
                <a:gd name="connsiteX3" fmla="*/ 610053 w 766912"/>
                <a:gd name="connsiteY3" fmla="*/ 1547187 h 2016627"/>
                <a:gd name="connsiteX4" fmla="*/ 230164 w 766912"/>
                <a:gd name="connsiteY4" fmla="*/ 1521787 h 2016627"/>
                <a:gd name="connsiteX5" fmla="*/ 331884 w 766912"/>
                <a:gd name="connsiteY5" fmla="*/ 1582931 h 2016627"/>
                <a:gd name="connsiteX6" fmla="*/ 289830 w 766912"/>
                <a:gd name="connsiteY6" fmla="*/ 1525743 h 2016627"/>
                <a:gd name="connsiteX7" fmla="*/ 359561 w 766912"/>
                <a:gd name="connsiteY7" fmla="*/ 1610265 h 2016627"/>
                <a:gd name="connsiteX8" fmla="*/ 342308 w 766912"/>
                <a:gd name="connsiteY8" fmla="*/ 1613502 h 2016627"/>
                <a:gd name="connsiteX9" fmla="*/ 330087 w 766912"/>
                <a:gd name="connsiteY9" fmla="*/ 1610265 h 2016627"/>
                <a:gd name="connsiteX10" fmla="*/ 279047 w 766912"/>
                <a:gd name="connsiteY10" fmla="*/ 1569983 h 2016627"/>
                <a:gd name="connsiteX11" fmla="*/ 234837 w 766912"/>
                <a:gd name="connsiteY11" fmla="*/ 1533656 h 2016627"/>
                <a:gd name="connsiteX12" fmla="*/ 228008 w 766912"/>
                <a:gd name="connsiteY12" fmla="*/ 1525024 h 2016627"/>
                <a:gd name="connsiteX13" fmla="*/ 337546 w 766912"/>
                <a:gd name="connsiteY13" fmla="*/ 1501150 h 2016627"/>
                <a:gd name="connsiteX14" fmla="*/ 379168 w 766912"/>
                <a:gd name="connsiteY14" fmla="*/ 1605566 h 2016627"/>
                <a:gd name="connsiteX15" fmla="*/ 337546 w 766912"/>
                <a:gd name="connsiteY15" fmla="*/ 1501150 h 2016627"/>
                <a:gd name="connsiteX16" fmla="*/ 383583 w 766912"/>
                <a:gd name="connsiteY16" fmla="*/ 1494800 h 2016627"/>
                <a:gd name="connsiteX17" fmla="*/ 399548 w 766912"/>
                <a:gd name="connsiteY17" fmla="*/ 1583339 h 2016627"/>
                <a:gd name="connsiteX18" fmla="*/ 383583 w 766912"/>
                <a:gd name="connsiteY18" fmla="*/ 1494800 h 2016627"/>
                <a:gd name="connsiteX19" fmla="*/ 621131 w 766912"/>
                <a:gd name="connsiteY19" fmla="*/ 1478925 h 2016627"/>
                <a:gd name="connsiteX20" fmla="*/ 604896 w 766912"/>
                <a:gd name="connsiteY20" fmla="*/ 1525957 h 2016627"/>
                <a:gd name="connsiteX21" fmla="*/ 579279 w 766912"/>
                <a:gd name="connsiteY21" fmla="*/ 1570476 h 2016627"/>
                <a:gd name="connsiteX22" fmla="*/ 551497 w 766912"/>
                <a:gd name="connsiteY22" fmla="*/ 1610328 h 2016627"/>
                <a:gd name="connsiteX23" fmla="*/ 551137 w 766912"/>
                <a:gd name="connsiteY23" fmla="*/ 1583401 h 2016627"/>
                <a:gd name="connsiteX24" fmla="*/ 592268 w 766912"/>
                <a:gd name="connsiteY24" fmla="*/ 1511955 h 2016627"/>
                <a:gd name="connsiteX25" fmla="*/ 621131 w 766912"/>
                <a:gd name="connsiteY25" fmla="*/ 1478925 h 2016627"/>
                <a:gd name="connsiteX26" fmla="*/ 570677 w 766912"/>
                <a:gd name="connsiteY26" fmla="*/ 1467812 h 2016627"/>
                <a:gd name="connsiteX27" fmla="*/ 502646 w 766912"/>
                <a:gd name="connsiteY27" fmla="*/ 1603978 h 2016627"/>
                <a:gd name="connsiteX28" fmla="*/ 505920 w 766912"/>
                <a:gd name="connsiteY28" fmla="*/ 1579906 h 2016627"/>
                <a:gd name="connsiteX29" fmla="*/ 565947 w 766912"/>
                <a:gd name="connsiteY29" fmla="*/ 1471405 h 2016627"/>
                <a:gd name="connsiteX30" fmla="*/ 570677 w 766912"/>
                <a:gd name="connsiteY30" fmla="*/ 1467812 h 2016627"/>
                <a:gd name="connsiteX31" fmla="*/ 429603 w 766912"/>
                <a:gd name="connsiteY31" fmla="*/ 1466225 h 2016627"/>
                <a:gd name="connsiteX32" fmla="*/ 423081 w 766912"/>
                <a:gd name="connsiteY32" fmla="*/ 1591276 h 2016627"/>
                <a:gd name="connsiteX33" fmla="*/ 418733 w 766912"/>
                <a:gd name="connsiteY33" fmla="*/ 1569591 h 2016627"/>
                <a:gd name="connsiteX34" fmla="*/ 429603 w 766912"/>
                <a:gd name="connsiteY34" fmla="*/ 1466225 h 2016627"/>
                <a:gd name="connsiteX35" fmla="*/ 506087 w 766912"/>
                <a:gd name="connsiteY35" fmla="*/ 1464637 h 2016627"/>
                <a:gd name="connsiteX36" fmla="*/ 469005 w 766912"/>
                <a:gd name="connsiteY36" fmla="*/ 1584925 h 2016627"/>
                <a:gd name="connsiteX37" fmla="*/ 463916 w 766912"/>
                <a:gd name="connsiteY37" fmla="*/ 1567172 h 2016627"/>
                <a:gd name="connsiteX38" fmla="*/ 502452 w 766912"/>
                <a:gd name="connsiteY38" fmla="*/ 1466086 h 2016627"/>
                <a:gd name="connsiteX39" fmla="*/ 506087 w 766912"/>
                <a:gd name="connsiteY39" fmla="*/ 1464637 h 2016627"/>
                <a:gd name="connsiteX40" fmla="*/ 175263 w 766912"/>
                <a:gd name="connsiteY40" fmla="*/ 1232862 h 2016627"/>
                <a:gd name="connsiteX41" fmla="*/ 135933 w 766912"/>
                <a:gd name="connsiteY41" fmla="*/ 1286482 h 2016627"/>
                <a:gd name="connsiteX42" fmla="*/ 175263 w 766912"/>
                <a:gd name="connsiteY42" fmla="*/ 1232862 h 2016627"/>
                <a:gd name="connsiteX43" fmla="*/ 181950 w 766912"/>
                <a:gd name="connsiteY43" fmla="*/ 1150312 h 2016627"/>
                <a:gd name="connsiteX44" fmla="*/ 179418 w 766912"/>
                <a:gd name="connsiteY44" fmla="*/ 1172525 h 2016627"/>
                <a:gd name="connsiteX45" fmla="*/ 138907 w 766912"/>
                <a:gd name="connsiteY45" fmla="*/ 1218383 h 2016627"/>
                <a:gd name="connsiteX46" fmla="*/ 113949 w 766912"/>
                <a:gd name="connsiteY46" fmla="*/ 1242029 h 2016627"/>
                <a:gd name="connsiteX47" fmla="*/ 104906 w 766912"/>
                <a:gd name="connsiteY47" fmla="*/ 1226265 h 2016627"/>
                <a:gd name="connsiteX48" fmla="*/ 108885 w 766912"/>
                <a:gd name="connsiteY48" fmla="*/ 1215517 h 2016627"/>
                <a:gd name="connsiteX49" fmla="*/ 175078 w 766912"/>
                <a:gd name="connsiteY49" fmla="*/ 1151745 h 2016627"/>
                <a:gd name="connsiteX50" fmla="*/ 181950 w 766912"/>
                <a:gd name="connsiteY50" fmla="*/ 1150312 h 2016627"/>
                <a:gd name="connsiteX51" fmla="*/ 191164 w 766912"/>
                <a:gd name="connsiteY51" fmla="*/ 1091795 h 2016627"/>
                <a:gd name="connsiteX52" fmla="*/ 205426 w 766912"/>
                <a:gd name="connsiteY52" fmla="*/ 1092881 h 2016627"/>
                <a:gd name="connsiteX53" fmla="*/ 201504 w 766912"/>
                <a:gd name="connsiteY53" fmla="*/ 1106264 h 2016627"/>
                <a:gd name="connsiteX54" fmla="*/ 145526 w 766912"/>
                <a:gd name="connsiteY54" fmla="*/ 1146775 h 2016627"/>
                <a:gd name="connsiteX55" fmla="*/ 146952 w 766912"/>
                <a:gd name="connsiteY55" fmla="*/ 1129413 h 2016627"/>
                <a:gd name="connsiteX56" fmla="*/ 191164 w 766912"/>
                <a:gd name="connsiteY56" fmla="*/ 1091795 h 2016627"/>
                <a:gd name="connsiteX57" fmla="*/ 401646 w 766912"/>
                <a:gd name="connsiteY57" fmla="*/ 938036 h 2016627"/>
                <a:gd name="connsiteX58" fmla="*/ 402006 w 766912"/>
                <a:gd name="connsiteY58" fmla="*/ 942356 h 2016627"/>
                <a:gd name="connsiteX59" fmla="*/ 369985 w 766912"/>
                <a:gd name="connsiteY59" fmla="*/ 954595 h 2016627"/>
                <a:gd name="connsiteX60" fmla="*/ 296589 w 766912"/>
                <a:gd name="connsiteY60" fmla="*/ 977993 h 2016627"/>
                <a:gd name="connsiteX61" fmla="*/ 222114 w 766912"/>
                <a:gd name="connsiteY61" fmla="*/ 1009671 h 2016627"/>
                <a:gd name="connsiteX62" fmla="*/ 145480 w 766912"/>
                <a:gd name="connsiteY62" fmla="*/ 1064027 h 2016627"/>
                <a:gd name="connsiteX63" fmla="*/ 89714 w 766912"/>
                <a:gd name="connsiteY63" fmla="*/ 1135661 h 2016627"/>
                <a:gd name="connsiteX64" fmla="*/ 53016 w 766912"/>
                <a:gd name="connsiteY64" fmla="*/ 1246533 h 2016627"/>
                <a:gd name="connsiteX65" fmla="*/ 60211 w 766912"/>
                <a:gd name="connsiteY65" fmla="*/ 1354885 h 2016627"/>
                <a:gd name="connsiteX66" fmla="*/ 153395 w 766912"/>
                <a:gd name="connsiteY66" fmla="*/ 1491674 h 2016627"/>
                <a:gd name="connsiteX67" fmla="*/ 241183 w 766912"/>
                <a:gd name="connsiteY67" fmla="*/ 1555750 h 2016627"/>
                <a:gd name="connsiteX68" fmla="*/ 270685 w 766912"/>
                <a:gd name="connsiteY68" fmla="*/ 1584548 h 2016627"/>
                <a:gd name="connsiteX69" fmla="*/ 362070 w 766912"/>
                <a:gd name="connsiteY69" fmla="*/ 1686060 h 2016627"/>
                <a:gd name="connsiteX70" fmla="*/ 399847 w 766912"/>
                <a:gd name="connsiteY70" fmla="*/ 1731777 h 2016627"/>
                <a:gd name="connsiteX71" fmla="*/ 423953 w 766912"/>
                <a:gd name="connsiteY71" fmla="*/ 1767414 h 2016627"/>
                <a:gd name="connsiteX72" fmla="*/ 455614 w 766912"/>
                <a:gd name="connsiteY72" fmla="*/ 1905284 h 2016627"/>
                <a:gd name="connsiteX73" fmla="*/ 475762 w 766912"/>
                <a:gd name="connsiteY73" fmla="*/ 1829689 h 2016627"/>
                <a:gd name="connsiteX74" fmla="*/ 545200 w 766912"/>
                <a:gd name="connsiteY74" fmla="*/ 1703339 h 2016627"/>
                <a:gd name="connsiteX75" fmla="*/ 596290 w 766912"/>
                <a:gd name="connsiteY75" fmla="*/ 1630624 h 2016627"/>
                <a:gd name="connsiteX76" fmla="*/ 682638 w 766912"/>
                <a:gd name="connsiteY76" fmla="*/ 1488795 h 2016627"/>
                <a:gd name="connsiteX77" fmla="*/ 718257 w 766912"/>
                <a:gd name="connsiteY77" fmla="*/ 1382963 h 2016627"/>
                <a:gd name="connsiteX78" fmla="*/ 716098 w 766912"/>
                <a:gd name="connsiteY78" fmla="*/ 1221335 h 2016627"/>
                <a:gd name="connsiteX79" fmla="*/ 666808 w 766912"/>
                <a:gd name="connsiteY79" fmla="*/ 1092824 h 2016627"/>
                <a:gd name="connsiteX80" fmla="*/ 594851 w 766912"/>
                <a:gd name="connsiteY80" fmla="*/ 1006791 h 2016627"/>
                <a:gd name="connsiteX81" fmla="*/ 482238 w 766912"/>
                <a:gd name="connsiteY81" fmla="*/ 953515 h 2016627"/>
                <a:gd name="connsiteX82" fmla="*/ 449138 w 766912"/>
                <a:gd name="connsiteY82" fmla="*/ 950635 h 2016627"/>
                <a:gd name="connsiteX83" fmla="*/ 401646 w 766912"/>
                <a:gd name="connsiteY83" fmla="*/ 938036 h 2016627"/>
                <a:gd name="connsiteX84" fmla="*/ 360271 w 766912"/>
                <a:gd name="connsiteY84" fmla="*/ 878281 h 2016627"/>
                <a:gd name="connsiteX85" fmla="*/ 315298 w 766912"/>
                <a:gd name="connsiteY85" fmla="*/ 904919 h 2016627"/>
                <a:gd name="connsiteX86" fmla="*/ 312780 w 766912"/>
                <a:gd name="connsiteY86" fmla="*/ 935516 h 2016627"/>
                <a:gd name="connsiteX87" fmla="*/ 490153 w 766912"/>
                <a:gd name="connsiteY87" fmla="*/ 921837 h 2016627"/>
                <a:gd name="connsiteX88" fmla="*/ 475717 w 766912"/>
                <a:gd name="connsiteY88" fmla="*/ 899699 h 2016627"/>
                <a:gd name="connsiteX89" fmla="*/ 471673 w 766912"/>
                <a:gd name="connsiteY89" fmla="*/ 897853 h 2016627"/>
                <a:gd name="connsiteX90" fmla="*/ 455614 w 766912"/>
                <a:gd name="connsiteY90" fmla="*/ 890520 h 2016627"/>
                <a:gd name="connsiteX91" fmla="*/ 380059 w 766912"/>
                <a:gd name="connsiteY91" fmla="*/ 878281 h 2016627"/>
                <a:gd name="connsiteX92" fmla="*/ 360271 w 766912"/>
                <a:gd name="connsiteY92" fmla="*/ 878281 h 2016627"/>
                <a:gd name="connsiteX93" fmla="*/ 19196 w 766912"/>
                <a:gd name="connsiteY93" fmla="*/ 310603 h 2016627"/>
                <a:gd name="connsiteX94" fmla="*/ 59492 w 766912"/>
                <a:gd name="connsiteY94" fmla="*/ 415715 h 2016627"/>
                <a:gd name="connsiteX95" fmla="*/ 137205 w 766912"/>
                <a:gd name="connsiteY95" fmla="*/ 502469 h 2016627"/>
                <a:gd name="connsiteX96" fmla="*/ 259172 w 766912"/>
                <a:gd name="connsiteY96" fmla="*/ 645378 h 2016627"/>
                <a:gd name="connsiteX97" fmla="*/ 312420 w 766912"/>
                <a:gd name="connsiteY97" fmla="*/ 791887 h 2016627"/>
                <a:gd name="connsiteX98" fmla="*/ 317097 w 766912"/>
                <a:gd name="connsiteY98" fmla="*/ 851643 h 2016627"/>
                <a:gd name="connsiteX99" fmla="*/ 337965 w 766912"/>
                <a:gd name="connsiteY99" fmla="*/ 843723 h 2016627"/>
                <a:gd name="connsiteX100" fmla="*/ 334007 w 766912"/>
                <a:gd name="connsiteY100" fmla="*/ 823565 h 2016627"/>
                <a:gd name="connsiteX101" fmla="*/ 311700 w 766912"/>
                <a:gd name="connsiteY101" fmla="*/ 713053 h 2016627"/>
                <a:gd name="connsiteX102" fmla="*/ 306147 w 766912"/>
                <a:gd name="connsiteY102" fmla="*/ 683024 h 2016627"/>
                <a:gd name="connsiteX103" fmla="*/ 296589 w 766912"/>
                <a:gd name="connsiteY103" fmla="*/ 631339 h 2016627"/>
                <a:gd name="connsiteX104" fmla="*/ 280039 w 766912"/>
                <a:gd name="connsiteY104" fmla="*/ 591742 h 2016627"/>
                <a:gd name="connsiteX105" fmla="*/ 240103 w 766912"/>
                <a:gd name="connsiteY105" fmla="*/ 533067 h 2016627"/>
                <a:gd name="connsiteX106" fmla="*/ 178580 w 766912"/>
                <a:gd name="connsiteY106" fmla="*/ 453153 h 2016627"/>
                <a:gd name="connsiteX107" fmla="*/ 156633 w 766912"/>
                <a:gd name="connsiteY107" fmla="*/ 427595 h 2016627"/>
                <a:gd name="connsiteX108" fmla="*/ 106983 w 766912"/>
                <a:gd name="connsiteY108" fmla="*/ 340481 h 2016627"/>
                <a:gd name="connsiteX109" fmla="*/ 94391 w 766912"/>
                <a:gd name="connsiteY109" fmla="*/ 326442 h 2016627"/>
                <a:gd name="connsiteX110" fmla="*/ 19196 w 766912"/>
                <a:gd name="connsiteY110" fmla="*/ 310603 h 2016627"/>
                <a:gd name="connsiteX111" fmla="*/ 416398 w 766912"/>
                <a:gd name="connsiteY111" fmla="*/ 223130 h 2016627"/>
                <a:gd name="connsiteX112" fmla="*/ 410641 w 766912"/>
                <a:gd name="connsiteY112" fmla="*/ 229969 h 2016627"/>
                <a:gd name="connsiteX113" fmla="*/ 334367 w 766912"/>
                <a:gd name="connsiteY113" fmla="*/ 433714 h 2016627"/>
                <a:gd name="connsiteX114" fmla="*/ 340123 w 766912"/>
                <a:gd name="connsiteY114" fmla="*/ 529467 h 2016627"/>
                <a:gd name="connsiteX115" fmla="*/ 346240 w 766912"/>
                <a:gd name="connsiteY115" fmla="*/ 539546 h 2016627"/>
                <a:gd name="connsiteX116" fmla="*/ 416398 w 766912"/>
                <a:gd name="connsiteY116" fmla="*/ 223130 h 2016627"/>
                <a:gd name="connsiteX117" fmla="*/ 275002 w 766912"/>
                <a:gd name="connsiteY117" fmla="*/ 24425 h 2016627"/>
                <a:gd name="connsiteX118" fmla="*/ 241183 w 766912"/>
                <a:gd name="connsiteY118" fmla="*/ 91020 h 2016627"/>
                <a:gd name="connsiteX119" fmla="*/ 222834 w 766912"/>
                <a:gd name="connsiteY119" fmla="*/ 167694 h 2016627"/>
                <a:gd name="connsiteX120" fmla="*/ 207363 w 766912"/>
                <a:gd name="connsiteY120" fmla="*/ 301244 h 2016627"/>
                <a:gd name="connsiteX121" fmla="*/ 285076 w 766912"/>
                <a:gd name="connsiteY121" fmla="*/ 548186 h 2016627"/>
                <a:gd name="connsiteX122" fmla="*/ 324653 w 766912"/>
                <a:gd name="connsiteY122" fmla="*/ 609381 h 2016627"/>
                <a:gd name="connsiteX123" fmla="*/ 334367 w 766912"/>
                <a:gd name="connsiteY123" fmla="*/ 630979 h 2016627"/>
                <a:gd name="connsiteX124" fmla="*/ 316737 w 766912"/>
                <a:gd name="connsiteY124" fmla="*/ 627020 h 2016627"/>
                <a:gd name="connsiteX125" fmla="*/ 332133 w 766912"/>
                <a:gd name="connsiteY125" fmla="*/ 716750 h 2016627"/>
                <a:gd name="connsiteX126" fmla="*/ 353795 w 766912"/>
                <a:gd name="connsiteY126" fmla="*/ 843003 h 2016627"/>
                <a:gd name="connsiteX127" fmla="*/ 425392 w 766912"/>
                <a:gd name="connsiteY127" fmla="*/ 850923 h 2016627"/>
                <a:gd name="connsiteX128" fmla="*/ 424780 w 766912"/>
                <a:gd name="connsiteY128" fmla="*/ 836992 h 2016627"/>
                <a:gd name="connsiteX129" fmla="*/ 421435 w 766912"/>
                <a:gd name="connsiteY129" fmla="*/ 760929 h 2016627"/>
                <a:gd name="connsiteX130" fmla="*/ 433667 w 766912"/>
                <a:gd name="connsiteY130" fmla="*/ 629539 h 2016627"/>
                <a:gd name="connsiteX131" fmla="*/ 458492 w 766912"/>
                <a:gd name="connsiteY131" fmla="*/ 513268 h 2016627"/>
                <a:gd name="connsiteX132" fmla="*/ 478640 w 766912"/>
                <a:gd name="connsiteY132" fmla="*/ 462512 h 2016627"/>
                <a:gd name="connsiteX133" fmla="*/ 527931 w 766912"/>
                <a:gd name="connsiteY133" fmla="*/ 411756 h 2016627"/>
                <a:gd name="connsiteX134" fmla="*/ 559232 w 766912"/>
                <a:gd name="connsiteY134" fmla="*/ 386558 h 2016627"/>
                <a:gd name="connsiteX135" fmla="*/ 543761 w 766912"/>
                <a:gd name="connsiteY135" fmla="*/ 359200 h 2016627"/>
                <a:gd name="connsiteX136" fmla="*/ 473243 w 766912"/>
                <a:gd name="connsiteY136" fmla="*/ 392317 h 2016627"/>
                <a:gd name="connsiteX137" fmla="*/ 407043 w 766912"/>
                <a:gd name="connsiteY137" fmla="*/ 515788 h 2016627"/>
                <a:gd name="connsiteX138" fmla="*/ 406324 w 766912"/>
                <a:gd name="connsiteY138" fmla="*/ 655817 h 2016627"/>
                <a:gd name="connsiteX139" fmla="*/ 411001 w 766912"/>
                <a:gd name="connsiteY139" fmla="*/ 744731 h 2016627"/>
                <a:gd name="connsiteX140" fmla="*/ 408392 w 766912"/>
                <a:gd name="connsiteY140" fmla="*/ 775958 h 2016627"/>
                <a:gd name="connsiteX141" fmla="*/ 398068 w 766912"/>
                <a:gd name="connsiteY141" fmla="*/ 802324 h 2016627"/>
                <a:gd name="connsiteX142" fmla="*/ 395530 w 766912"/>
                <a:gd name="connsiteY142" fmla="*/ 808806 h 2016627"/>
                <a:gd name="connsiteX143" fmla="*/ 392105 w 766912"/>
                <a:gd name="connsiteY143" fmla="*/ 794585 h 2016627"/>
                <a:gd name="connsiteX144" fmla="*/ 388334 w 766912"/>
                <a:gd name="connsiteY144" fmla="*/ 778928 h 2016627"/>
                <a:gd name="connsiteX145" fmla="*/ 375742 w 766912"/>
                <a:gd name="connsiteY145" fmla="*/ 668776 h 2016627"/>
                <a:gd name="connsiteX146" fmla="*/ 337605 w 766912"/>
                <a:gd name="connsiteY146" fmla="*/ 577343 h 2016627"/>
                <a:gd name="connsiteX147" fmla="*/ 308103 w 766912"/>
                <a:gd name="connsiteY147" fmla="*/ 513268 h 2016627"/>
                <a:gd name="connsiteX148" fmla="*/ 277161 w 766912"/>
                <a:gd name="connsiteY148" fmla="*/ 382598 h 2016627"/>
                <a:gd name="connsiteX149" fmla="*/ 268526 w 766912"/>
                <a:gd name="connsiteY149" fmla="*/ 314923 h 2016627"/>
                <a:gd name="connsiteX150" fmla="*/ 255934 w 766912"/>
                <a:gd name="connsiteY150" fmla="*/ 264167 h 2016627"/>
                <a:gd name="connsiteX151" fmla="*/ 250537 w 766912"/>
                <a:gd name="connsiteY151" fmla="*/ 227450 h 2016627"/>
                <a:gd name="connsiteX152" fmla="*/ 286515 w 766912"/>
                <a:gd name="connsiteY152" fmla="*/ 98939 h 2016627"/>
                <a:gd name="connsiteX153" fmla="*/ 313140 w 766912"/>
                <a:gd name="connsiteY153" fmla="*/ 50343 h 2016627"/>
                <a:gd name="connsiteX154" fmla="*/ 323213 w 766912"/>
                <a:gd name="connsiteY154" fmla="*/ 29825 h 2016627"/>
                <a:gd name="connsiteX155" fmla="*/ 275002 w 766912"/>
                <a:gd name="connsiteY155" fmla="*/ 24425 h 2016627"/>
                <a:gd name="connsiteX156" fmla="*/ 295150 w 766912"/>
                <a:gd name="connsiteY156" fmla="*/ 307 h 2016627"/>
                <a:gd name="connsiteX157" fmla="*/ 353435 w 766912"/>
                <a:gd name="connsiteY157" fmla="*/ 3547 h 2016627"/>
                <a:gd name="connsiteX158" fmla="*/ 364589 w 766912"/>
                <a:gd name="connsiteY158" fmla="*/ 8946 h 2016627"/>
                <a:gd name="connsiteX159" fmla="*/ 361351 w 766912"/>
                <a:gd name="connsiteY159" fmla="*/ 28385 h 2016627"/>
                <a:gd name="connsiteX160" fmla="*/ 327171 w 766912"/>
                <a:gd name="connsiteY160" fmla="*/ 71581 h 2016627"/>
                <a:gd name="connsiteX161" fmla="*/ 290113 w 766912"/>
                <a:gd name="connsiteY161" fmla="*/ 137096 h 2016627"/>
                <a:gd name="connsiteX162" fmla="*/ 287595 w 766912"/>
                <a:gd name="connsiteY162" fmla="*/ 200092 h 2016627"/>
                <a:gd name="connsiteX163" fmla="*/ 297309 w 766912"/>
                <a:gd name="connsiteY163" fmla="*/ 311323 h 2016627"/>
                <a:gd name="connsiteX164" fmla="*/ 315298 w 766912"/>
                <a:gd name="connsiteY164" fmla="*/ 397357 h 2016627"/>
                <a:gd name="connsiteX165" fmla="*/ 428990 w 766912"/>
                <a:gd name="connsiteY165" fmla="*/ 186413 h 2016627"/>
                <a:gd name="connsiteX166" fmla="*/ 433667 w 766912"/>
                <a:gd name="connsiteY166" fmla="*/ 214851 h 2016627"/>
                <a:gd name="connsiteX167" fmla="*/ 391213 w 766912"/>
                <a:gd name="connsiteY167" fmla="*/ 408156 h 2016627"/>
                <a:gd name="connsiteX168" fmla="*/ 380779 w 766912"/>
                <a:gd name="connsiteY168" fmla="*/ 484110 h 2016627"/>
                <a:gd name="connsiteX169" fmla="*/ 385456 w 766912"/>
                <a:gd name="connsiteY169" fmla="*/ 485550 h 2016627"/>
                <a:gd name="connsiteX170" fmla="*/ 392292 w 766912"/>
                <a:gd name="connsiteY170" fmla="*/ 468632 h 2016627"/>
                <a:gd name="connsiteX171" fmla="*/ 463889 w 766912"/>
                <a:gd name="connsiteY171" fmla="*/ 366039 h 2016627"/>
                <a:gd name="connsiteX172" fmla="*/ 496989 w 766912"/>
                <a:gd name="connsiteY172" fmla="*/ 349120 h 2016627"/>
                <a:gd name="connsiteX173" fmla="*/ 570025 w 766912"/>
                <a:gd name="connsiteY173" fmla="*/ 373599 h 2016627"/>
                <a:gd name="connsiteX174" fmla="*/ 564988 w 766912"/>
                <a:gd name="connsiteY174" fmla="*/ 406716 h 2016627"/>
                <a:gd name="connsiteX175" fmla="*/ 514978 w 766912"/>
                <a:gd name="connsiteY175" fmla="*/ 448113 h 2016627"/>
                <a:gd name="connsiteX176" fmla="*/ 476122 w 766912"/>
                <a:gd name="connsiteY176" fmla="*/ 530187 h 2016627"/>
                <a:gd name="connsiteX177" fmla="*/ 459212 w 766912"/>
                <a:gd name="connsiteY177" fmla="*/ 643218 h 2016627"/>
                <a:gd name="connsiteX178" fmla="*/ 455614 w 766912"/>
                <a:gd name="connsiteY178" fmla="*/ 740051 h 2016627"/>
                <a:gd name="connsiteX179" fmla="*/ 462810 w 766912"/>
                <a:gd name="connsiteY179" fmla="*/ 846243 h 2016627"/>
                <a:gd name="connsiteX180" fmla="*/ 474683 w 766912"/>
                <a:gd name="connsiteY180" fmla="*/ 865682 h 2016627"/>
                <a:gd name="connsiteX181" fmla="*/ 509582 w 766912"/>
                <a:gd name="connsiteY181" fmla="*/ 917158 h 2016627"/>
                <a:gd name="connsiteX182" fmla="*/ 520015 w 766912"/>
                <a:gd name="connsiteY182" fmla="*/ 918958 h 2016627"/>
                <a:gd name="connsiteX183" fmla="*/ 605644 w 766912"/>
                <a:gd name="connsiteY183" fmla="*/ 956035 h 2016627"/>
                <a:gd name="connsiteX184" fmla="*/ 711061 w 766912"/>
                <a:gd name="connsiteY184" fmla="*/ 1078066 h 2016627"/>
                <a:gd name="connsiteX185" fmla="*/ 762870 w 766912"/>
                <a:gd name="connsiteY185" fmla="*/ 1235014 h 2016627"/>
                <a:gd name="connsiteX186" fmla="*/ 759992 w 766912"/>
                <a:gd name="connsiteY186" fmla="*/ 1404561 h 2016627"/>
                <a:gd name="connsiteX187" fmla="*/ 724013 w 766912"/>
                <a:gd name="connsiteY187" fmla="*/ 1502474 h 2016627"/>
                <a:gd name="connsiteX188" fmla="*/ 636226 w 766912"/>
                <a:gd name="connsiteY188" fmla="*/ 1636744 h 2016627"/>
                <a:gd name="connsiteX189" fmla="*/ 575782 w 766912"/>
                <a:gd name="connsiteY189" fmla="*/ 1704419 h 2016627"/>
                <a:gd name="connsiteX190" fmla="*/ 493032 w 766912"/>
                <a:gd name="connsiteY190" fmla="*/ 1831849 h 2016627"/>
                <a:gd name="connsiteX191" fmla="*/ 475402 w 766912"/>
                <a:gd name="connsiteY191" fmla="*/ 1908883 h 2016627"/>
                <a:gd name="connsiteX192" fmla="*/ 465688 w 766912"/>
                <a:gd name="connsiteY192" fmla="*/ 1946681 h 2016627"/>
                <a:gd name="connsiteX193" fmla="*/ 457773 w 766912"/>
                <a:gd name="connsiteY193" fmla="*/ 1983398 h 2016627"/>
                <a:gd name="connsiteX194" fmla="*/ 451297 w 766912"/>
                <a:gd name="connsiteY194" fmla="*/ 2010036 h 2016627"/>
                <a:gd name="connsiteX195" fmla="*/ 436186 w 766912"/>
                <a:gd name="connsiteY195" fmla="*/ 2014356 h 2016627"/>
                <a:gd name="connsiteX196" fmla="*/ 435826 w 766912"/>
                <a:gd name="connsiteY196" fmla="*/ 1949560 h 2016627"/>
                <a:gd name="connsiteX197" fmla="*/ 426831 w 766912"/>
                <a:gd name="connsiteY197" fmla="*/ 1845168 h 2016627"/>
                <a:gd name="connsiteX198" fmla="*/ 409562 w 766912"/>
                <a:gd name="connsiteY198" fmla="*/ 1790812 h 2016627"/>
                <a:gd name="connsiteX199" fmla="*/ 373583 w 766912"/>
                <a:gd name="connsiteY199" fmla="*/ 1739336 h 2016627"/>
                <a:gd name="connsiteX200" fmla="*/ 345520 w 766912"/>
                <a:gd name="connsiteY200" fmla="*/ 1709458 h 2016627"/>
                <a:gd name="connsiteX201" fmla="*/ 237225 w 766912"/>
                <a:gd name="connsiteY201" fmla="*/ 1599667 h 2016627"/>
                <a:gd name="connsiteX202" fmla="*/ 155914 w 766912"/>
                <a:gd name="connsiteY202" fmla="*/ 1550710 h 2016627"/>
                <a:gd name="connsiteX203" fmla="*/ 87195 w 766912"/>
                <a:gd name="connsiteY203" fmla="*/ 1508593 h 2016627"/>
                <a:gd name="connsiteX204" fmla="*/ 8043 w 766912"/>
                <a:gd name="connsiteY204" fmla="*/ 1339406 h 2016627"/>
                <a:gd name="connsiteX205" fmla="*/ 8043 w 766912"/>
                <a:gd name="connsiteY205" fmla="*/ 1246173 h 2016627"/>
                <a:gd name="connsiteX206" fmla="*/ 30709 w 766912"/>
                <a:gd name="connsiteY206" fmla="*/ 1162659 h 2016627"/>
                <a:gd name="connsiteX207" fmla="*/ 129650 w 766912"/>
                <a:gd name="connsiteY207" fmla="*/ 1035229 h 2016627"/>
                <a:gd name="connsiteX208" fmla="*/ 264209 w 766912"/>
                <a:gd name="connsiteY208" fmla="*/ 957835 h 2016627"/>
                <a:gd name="connsiteX209" fmla="*/ 277881 w 766912"/>
                <a:gd name="connsiteY209" fmla="*/ 951715 h 2016627"/>
                <a:gd name="connsiteX210" fmla="*/ 271405 w 766912"/>
                <a:gd name="connsiteY210" fmla="*/ 924717 h 2016627"/>
                <a:gd name="connsiteX211" fmla="*/ 276442 w 766912"/>
                <a:gd name="connsiteY211" fmla="*/ 888720 h 2016627"/>
                <a:gd name="connsiteX212" fmla="*/ 280759 w 766912"/>
                <a:gd name="connsiteY212" fmla="*/ 873961 h 2016627"/>
                <a:gd name="connsiteX213" fmla="*/ 270685 w 766912"/>
                <a:gd name="connsiteY213" fmla="*/ 777488 h 2016627"/>
                <a:gd name="connsiteX214" fmla="*/ 235426 w 766912"/>
                <a:gd name="connsiteY214" fmla="*/ 683895 h 2016627"/>
                <a:gd name="connsiteX215" fmla="*/ 170305 w 766912"/>
                <a:gd name="connsiteY215" fmla="*/ 584543 h 2016627"/>
                <a:gd name="connsiteX216" fmla="*/ 81439 w 766912"/>
                <a:gd name="connsiteY216" fmla="*/ 478711 h 2016627"/>
                <a:gd name="connsiteX217" fmla="*/ 20995 w 766912"/>
                <a:gd name="connsiteY217" fmla="*/ 394477 h 2016627"/>
                <a:gd name="connsiteX218" fmla="*/ 127 w 766912"/>
                <a:gd name="connsiteY218" fmla="*/ 305924 h 2016627"/>
                <a:gd name="connsiteX219" fmla="*/ 3006 w 766912"/>
                <a:gd name="connsiteY219" fmla="*/ 294405 h 2016627"/>
                <a:gd name="connsiteX220" fmla="*/ 78200 w 766912"/>
                <a:gd name="connsiteY220" fmla="*/ 302324 h 2016627"/>
                <a:gd name="connsiteX221" fmla="*/ 109502 w 766912"/>
                <a:gd name="connsiteY221" fmla="*/ 312763 h 2016627"/>
                <a:gd name="connsiteX222" fmla="*/ 121375 w 766912"/>
                <a:gd name="connsiteY222" fmla="*/ 327522 h 2016627"/>
                <a:gd name="connsiteX223" fmla="*/ 158073 w 766912"/>
                <a:gd name="connsiteY223" fmla="*/ 403836 h 2016627"/>
                <a:gd name="connsiteX224" fmla="*/ 189374 w 766912"/>
                <a:gd name="connsiteY224" fmla="*/ 437674 h 2016627"/>
                <a:gd name="connsiteX225" fmla="*/ 172464 w 766912"/>
                <a:gd name="connsiteY225" fmla="*/ 371079 h 2016627"/>
                <a:gd name="connsiteX226" fmla="*/ 187215 w 766912"/>
                <a:gd name="connsiteY226" fmla="*/ 154375 h 2016627"/>
                <a:gd name="connsiteX227" fmla="*/ 233267 w 766912"/>
                <a:gd name="connsiteY227" fmla="*/ 51783 h 2016627"/>
                <a:gd name="connsiteX228" fmla="*/ 277521 w 766912"/>
                <a:gd name="connsiteY228" fmla="*/ 4626 h 2016627"/>
                <a:gd name="connsiteX229" fmla="*/ 295150 w 766912"/>
                <a:gd name="connsiteY229" fmla="*/ 307 h 20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766912" h="2016627">
                  <a:moveTo>
                    <a:pt x="610053" y="1547187"/>
                  </a:moveTo>
                  <a:cubicBezTo>
                    <a:pt x="611828" y="1567478"/>
                    <a:pt x="602951" y="1589906"/>
                    <a:pt x="588747" y="1605569"/>
                  </a:cubicBezTo>
                  <a:cubicBezTo>
                    <a:pt x="587682" y="1604857"/>
                    <a:pt x="586617" y="1604145"/>
                    <a:pt x="585196" y="1603433"/>
                  </a:cubicBezTo>
                  <a:cubicBezTo>
                    <a:pt x="593008" y="1585990"/>
                    <a:pt x="600465" y="1568546"/>
                    <a:pt x="610053" y="1547187"/>
                  </a:cubicBezTo>
                  <a:close/>
                  <a:moveTo>
                    <a:pt x="230164" y="1521787"/>
                  </a:moveTo>
                  <a:cubicBezTo>
                    <a:pt x="269343" y="1532577"/>
                    <a:pt x="300254" y="1558114"/>
                    <a:pt x="331884" y="1582931"/>
                  </a:cubicBezTo>
                  <a:cubicBezTo>
                    <a:pt x="325774" y="1558833"/>
                    <a:pt x="304208" y="1546604"/>
                    <a:pt x="289830" y="1525743"/>
                  </a:cubicBezTo>
                  <a:cubicBezTo>
                    <a:pt x="335119" y="1540130"/>
                    <a:pt x="360998" y="1573220"/>
                    <a:pt x="359561" y="1610265"/>
                  </a:cubicBezTo>
                  <a:cubicBezTo>
                    <a:pt x="353810" y="1611344"/>
                    <a:pt x="348059" y="1613143"/>
                    <a:pt x="342308" y="1613502"/>
                  </a:cubicBezTo>
                  <a:cubicBezTo>
                    <a:pt x="338354" y="1613502"/>
                    <a:pt x="333322" y="1612783"/>
                    <a:pt x="330087" y="1610265"/>
                  </a:cubicBezTo>
                  <a:cubicBezTo>
                    <a:pt x="312834" y="1597317"/>
                    <a:pt x="295941" y="1583650"/>
                    <a:pt x="279047" y="1569983"/>
                  </a:cubicBezTo>
                  <a:cubicBezTo>
                    <a:pt x="264311" y="1558114"/>
                    <a:pt x="249574" y="1545885"/>
                    <a:pt x="234837" y="1533656"/>
                  </a:cubicBezTo>
                  <a:cubicBezTo>
                    <a:pt x="232321" y="1531138"/>
                    <a:pt x="230164" y="1527901"/>
                    <a:pt x="228008" y="1525024"/>
                  </a:cubicBezTo>
                  <a:close/>
                  <a:moveTo>
                    <a:pt x="337546" y="1501150"/>
                  </a:moveTo>
                  <a:cubicBezTo>
                    <a:pt x="365892" y="1521244"/>
                    <a:pt x="389574" y="1581884"/>
                    <a:pt x="379168" y="1605566"/>
                  </a:cubicBezTo>
                  <a:cubicBezTo>
                    <a:pt x="364098" y="1591214"/>
                    <a:pt x="344004" y="1541338"/>
                    <a:pt x="337546" y="1501150"/>
                  </a:cubicBezTo>
                  <a:close/>
                  <a:moveTo>
                    <a:pt x="383583" y="1494800"/>
                  </a:moveTo>
                  <a:cubicBezTo>
                    <a:pt x="398097" y="1522265"/>
                    <a:pt x="408620" y="1550453"/>
                    <a:pt x="399548" y="1583339"/>
                  </a:cubicBezTo>
                  <a:cubicBezTo>
                    <a:pt x="388663" y="1573581"/>
                    <a:pt x="385034" y="1552983"/>
                    <a:pt x="383583" y="1494800"/>
                  </a:cubicBezTo>
                  <a:close/>
                  <a:moveTo>
                    <a:pt x="621131" y="1478925"/>
                  </a:moveTo>
                  <a:cubicBezTo>
                    <a:pt x="622935" y="1499389"/>
                    <a:pt x="611390" y="1511955"/>
                    <a:pt x="604896" y="1525957"/>
                  </a:cubicBezTo>
                  <a:cubicBezTo>
                    <a:pt x="597680" y="1541395"/>
                    <a:pt x="589021" y="1556115"/>
                    <a:pt x="579279" y="1570476"/>
                  </a:cubicBezTo>
                  <a:cubicBezTo>
                    <a:pt x="570620" y="1583760"/>
                    <a:pt x="565568" y="1599916"/>
                    <a:pt x="551497" y="1610328"/>
                  </a:cubicBezTo>
                  <a:cubicBezTo>
                    <a:pt x="543921" y="1600275"/>
                    <a:pt x="546807" y="1590941"/>
                    <a:pt x="551137" y="1583401"/>
                  </a:cubicBezTo>
                  <a:cubicBezTo>
                    <a:pt x="563765" y="1558988"/>
                    <a:pt x="577836" y="1534933"/>
                    <a:pt x="592268" y="1511955"/>
                  </a:cubicBezTo>
                  <a:cubicBezTo>
                    <a:pt x="599484" y="1500466"/>
                    <a:pt x="607421" y="1489337"/>
                    <a:pt x="621131" y="1478925"/>
                  </a:cubicBezTo>
                  <a:close/>
                  <a:moveTo>
                    <a:pt x="570677" y="1467812"/>
                  </a:moveTo>
                  <a:cubicBezTo>
                    <a:pt x="572132" y="1488650"/>
                    <a:pt x="527384" y="1584577"/>
                    <a:pt x="502646" y="1603978"/>
                  </a:cubicBezTo>
                  <a:cubicBezTo>
                    <a:pt x="503737" y="1595714"/>
                    <a:pt x="503010" y="1587092"/>
                    <a:pt x="505920" y="1579906"/>
                  </a:cubicBezTo>
                  <a:cubicBezTo>
                    <a:pt x="521927" y="1541464"/>
                    <a:pt x="540845" y="1504817"/>
                    <a:pt x="565947" y="1471405"/>
                  </a:cubicBezTo>
                  <a:cubicBezTo>
                    <a:pt x="567039" y="1469968"/>
                    <a:pt x="568858" y="1468890"/>
                    <a:pt x="570677" y="1467812"/>
                  </a:cubicBezTo>
                  <a:close/>
                  <a:moveTo>
                    <a:pt x="429603" y="1466225"/>
                  </a:moveTo>
                  <a:cubicBezTo>
                    <a:pt x="449895" y="1488271"/>
                    <a:pt x="447359" y="1569229"/>
                    <a:pt x="423081" y="1591276"/>
                  </a:cubicBezTo>
                  <a:cubicBezTo>
                    <a:pt x="421269" y="1582963"/>
                    <a:pt x="419457" y="1576458"/>
                    <a:pt x="418733" y="1569591"/>
                  </a:cubicBezTo>
                  <a:cubicBezTo>
                    <a:pt x="416921" y="1550074"/>
                    <a:pt x="424893" y="1476345"/>
                    <a:pt x="429603" y="1466225"/>
                  </a:cubicBezTo>
                  <a:close/>
                  <a:moveTo>
                    <a:pt x="506087" y="1464637"/>
                  </a:moveTo>
                  <a:cubicBezTo>
                    <a:pt x="508632" y="1499781"/>
                    <a:pt x="488273" y="1566085"/>
                    <a:pt x="469005" y="1584925"/>
                  </a:cubicBezTo>
                  <a:cubicBezTo>
                    <a:pt x="461371" y="1580577"/>
                    <a:pt x="462825" y="1573331"/>
                    <a:pt x="463916" y="1567172"/>
                  </a:cubicBezTo>
                  <a:cubicBezTo>
                    <a:pt x="470096" y="1530940"/>
                    <a:pt x="483911" y="1497607"/>
                    <a:pt x="502452" y="1466086"/>
                  </a:cubicBezTo>
                  <a:cubicBezTo>
                    <a:pt x="503179" y="1464999"/>
                    <a:pt x="504997" y="1464999"/>
                    <a:pt x="506087" y="1464637"/>
                  </a:cubicBezTo>
                  <a:close/>
                  <a:moveTo>
                    <a:pt x="175263" y="1232862"/>
                  </a:moveTo>
                  <a:cubicBezTo>
                    <a:pt x="171330" y="1257364"/>
                    <a:pt x="153810" y="1271923"/>
                    <a:pt x="135933" y="1286482"/>
                  </a:cubicBezTo>
                  <a:cubicBezTo>
                    <a:pt x="140938" y="1262690"/>
                    <a:pt x="155956" y="1246356"/>
                    <a:pt x="175263" y="1232862"/>
                  </a:cubicBezTo>
                  <a:close/>
                  <a:moveTo>
                    <a:pt x="181950" y="1150312"/>
                  </a:moveTo>
                  <a:cubicBezTo>
                    <a:pt x="189546" y="1159985"/>
                    <a:pt x="184482" y="1166792"/>
                    <a:pt x="179418" y="1172525"/>
                  </a:cubicBezTo>
                  <a:cubicBezTo>
                    <a:pt x="166397" y="1187930"/>
                    <a:pt x="152652" y="1203336"/>
                    <a:pt x="138907" y="1218383"/>
                  </a:cubicBezTo>
                  <a:cubicBezTo>
                    <a:pt x="130949" y="1226981"/>
                    <a:pt x="122268" y="1234505"/>
                    <a:pt x="113949" y="1242029"/>
                  </a:cubicBezTo>
                  <a:cubicBezTo>
                    <a:pt x="104906" y="1239521"/>
                    <a:pt x="104183" y="1233072"/>
                    <a:pt x="104906" y="1226265"/>
                  </a:cubicBezTo>
                  <a:cubicBezTo>
                    <a:pt x="105268" y="1222682"/>
                    <a:pt x="107076" y="1218741"/>
                    <a:pt x="108885" y="1215517"/>
                  </a:cubicBezTo>
                  <a:cubicBezTo>
                    <a:pt x="126970" y="1190080"/>
                    <a:pt x="148311" y="1167867"/>
                    <a:pt x="175078" y="1151745"/>
                  </a:cubicBezTo>
                  <a:cubicBezTo>
                    <a:pt x="176886" y="1150670"/>
                    <a:pt x="179056" y="1150670"/>
                    <a:pt x="181950" y="1150312"/>
                  </a:cubicBezTo>
                  <a:close/>
                  <a:moveTo>
                    <a:pt x="191164" y="1091795"/>
                  </a:moveTo>
                  <a:cubicBezTo>
                    <a:pt x="195086" y="1089987"/>
                    <a:pt x="200434" y="1092157"/>
                    <a:pt x="205426" y="1092881"/>
                  </a:cubicBezTo>
                  <a:cubicBezTo>
                    <a:pt x="204000" y="1097221"/>
                    <a:pt x="204357" y="1103008"/>
                    <a:pt x="201504" y="1106264"/>
                  </a:cubicBezTo>
                  <a:cubicBezTo>
                    <a:pt x="185103" y="1125796"/>
                    <a:pt x="162640" y="1141350"/>
                    <a:pt x="145526" y="1146775"/>
                  </a:cubicBezTo>
                  <a:cubicBezTo>
                    <a:pt x="139108" y="1140626"/>
                    <a:pt x="143743" y="1134115"/>
                    <a:pt x="146952" y="1129413"/>
                  </a:cubicBezTo>
                  <a:cubicBezTo>
                    <a:pt x="158005" y="1112413"/>
                    <a:pt x="172267" y="1099030"/>
                    <a:pt x="191164" y="1091795"/>
                  </a:cubicBezTo>
                  <a:close/>
                  <a:moveTo>
                    <a:pt x="401646" y="938036"/>
                  </a:moveTo>
                  <a:cubicBezTo>
                    <a:pt x="402006" y="939476"/>
                    <a:pt x="402006" y="940916"/>
                    <a:pt x="402006" y="942356"/>
                  </a:cubicBezTo>
                  <a:cubicBezTo>
                    <a:pt x="391213" y="946675"/>
                    <a:pt x="380779" y="950995"/>
                    <a:pt x="369985" y="954595"/>
                  </a:cubicBezTo>
                  <a:cubicBezTo>
                    <a:pt x="345520" y="962514"/>
                    <a:pt x="320695" y="968994"/>
                    <a:pt x="296589" y="977993"/>
                  </a:cubicBezTo>
                  <a:cubicBezTo>
                    <a:pt x="271405" y="987352"/>
                    <a:pt x="247299" y="999951"/>
                    <a:pt x="222114" y="1009671"/>
                  </a:cubicBezTo>
                  <a:cubicBezTo>
                    <a:pt x="191532" y="1021190"/>
                    <a:pt x="166348" y="1040268"/>
                    <a:pt x="145480" y="1064027"/>
                  </a:cubicBezTo>
                  <a:cubicBezTo>
                    <a:pt x="125692" y="1087065"/>
                    <a:pt x="106983" y="1110823"/>
                    <a:pt x="89714" y="1135661"/>
                  </a:cubicBezTo>
                  <a:cubicBezTo>
                    <a:pt x="66687" y="1168779"/>
                    <a:pt x="50857" y="1205136"/>
                    <a:pt x="53016" y="1246533"/>
                  </a:cubicBezTo>
                  <a:cubicBezTo>
                    <a:pt x="55174" y="1282890"/>
                    <a:pt x="54815" y="1319607"/>
                    <a:pt x="60211" y="1354885"/>
                  </a:cubicBezTo>
                  <a:cubicBezTo>
                    <a:pt x="69566" y="1414640"/>
                    <a:pt x="99068" y="1462157"/>
                    <a:pt x="153395" y="1491674"/>
                  </a:cubicBezTo>
                  <a:cubicBezTo>
                    <a:pt x="185776" y="1508953"/>
                    <a:pt x="215998" y="1528752"/>
                    <a:pt x="241183" y="1555750"/>
                  </a:cubicBezTo>
                  <a:cubicBezTo>
                    <a:pt x="250177" y="1565829"/>
                    <a:pt x="261331" y="1574469"/>
                    <a:pt x="270685" y="1584548"/>
                  </a:cubicBezTo>
                  <a:cubicBezTo>
                    <a:pt x="301626" y="1618025"/>
                    <a:pt x="332208" y="1651863"/>
                    <a:pt x="362070" y="1686060"/>
                  </a:cubicBezTo>
                  <a:cubicBezTo>
                    <a:pt x="375022" y="1700819"/>
                    <a:pt x="387615" y="1715938"/>
                    <a:pt x="399847" y="1731777"/>
                  </a:cubicBezTo>
                  <a:cubicBezTo>
                    <a:pt x="408482" y="1743296"/>
                    <a:pt x="418196" y="1754815"/>
                    <a:pt x="423953" y="1767414"/>
                  </a:cubicBezTo>
                  <a:cubicBezTo>
                    <a:pt x="442302" y="1809891"/>
                    <a:pt x="455614" y="1854168"/>
                    <a:pt x="455614" y="1905284"/>
                  </a:cubicBezTo>
                  <a:cubicBezTo>
                    <a:pt x="462810" y="1877566"/>
                    <a:pt x="465328" y="1852008"/>
                    <a:pt x="475762" y="1829689"/>
                  </a:cubicBezTo>
                  <a:cubicBezTo>
                    <a:pt x="496270" y="1786493"/>
                    <a:pt x="520375" y="1744736"/>
                    <a:pt x="545200" y="1703339"/>
                  </a:cubicBezTo>
                  <a:cubicBezTo>
                    <a:pt x="560311" y="1678141"/>
                    <a:pt x="580459" y="1655822"/>
                    <a:pt x="596290" y="1630624"/>
                  </a:cubicBezTo>
                  <a:cubicBezTo>
                    <a:pt x="625792" y="1583828"/>
                    <a:pt x="654215" y="1536311"/>
                    <a:pt x="682638" y="1488795"/>
                  </a:cubicBezTo>
                  <a:cubicBezTo>
                    <a:pt x="701707" y="1456397"/>
                    <a:pt x="713220" y="1421120"/>
                    <a:pt x="718257" y="1382963"/>
                  </a:cubicBezTo>
                  <a:cubicBezTo>
                    <a:pt x="725093" y="1328607"/>
                    <a:pt x="722934" y="1274971"/>
                    <a:pt x="716098" y="1221335"/>
                  </a:cubicBezTo>
                  <a:cubicBezTo>
                    <a:pt x="709982" y="1174898"/>
                    <a:pt x="691993" y="1132061"/>
                    <a:pt x="666808" y="1092824"/>
                  </a:cubicBezTo>
                  <a:cubicBezTo>
                    <a:pt x="646660" y="1061507"/>
                    <a:pt x="621115" y="1033789"/>
                    <a:pt x="594851" y="1006791"/>
                  </a:cubicBezTo>
                  <a:cubicBezTo>
                    <a:pt x="563549" y="974393"/>
                    <a:pt x="527571" y="954595"/>
                    <a:pt x="482238" y="953515"/>
                  </a:cubicBezTo>
                  <a:cubicBezTo>
                    <a:pt x="471085" y="953155"/>
                    <a:pt x="459572" y="953155"/>
                    <a:pt x="449138" y="950635"/>
                  </a:cubicBezTo>
                  <a:cubicBezTo>
                    <a:pt x="432948" y="947395"/>
                    <a:pt x="417477" y="942356"/>
                    <a:pt x="401646" y="938036"/>
                  </a:cubicBezTo>
                  <a:close/>
                  <a:moveTo>
                    <a:pt x="360271" y="878281"/>
                  </a:moveTo>
                  <a:cubicBezTo>
                    <a:pt x="341562" y="880800"/>
                    <a:pt x="326811" y="890880"/>
                    <a:pt x="315298" y="904919"/>
                  </a:cubicBezTo>
                  <a:cubicBezTo>
                    <a:pt x="308103" y="914278"/>
                    <a:pt x="311341" y="926157"/>
                    <a:pt x="312780" y="935516"/>
                  </a:cubicBezTo>
                  <a:cubicBezTo>
                    <a:pt x="372144" y="931197"/>
                    <a:pt x="430429" y="926517"/>
                    <a:pt x="490153" y="921837"/>
                  </a:cubicBezTo>
                  <a:cubicBezTo>
                    <a:pt x="485116" y="911578"/>
                    <a:pt x="480889" y="904559"/>
                    <a:pt x="475717" y="899699"/>
                  </a:cubicBezTo>
                  <a:lnTo>
                    <a:pt x="471673" y="897853"/>
                  </a:lnTo>
                  <a:lnTo>
                    <a:pt x="455614" y="890520"/>
                  </a:lnTo>
                  <a:cubicBezTo>
                    <a:pt x="430429" y="885480"/>
                    <a:pt x="405244" y="881880"/>
                    <a:pt x="380059" y="878281"/>
                  </a:cubicBezTo>
                  <a:cubicBezTo>
                    <a:pt x="373583" y="877201"/>
                    <a:pt x="366747" y="877561"/>
                    <a:pt x="360271" y="878281"/>
                  </a:cubicBezTo>
                  <a:close/>
                  <a:moveTo>
                    <a:pt x="19196" y="310603"/>
                  </a:moveTo>
                  <a:cubicBezTo>
                    <a:pt x="22794" y="350920"/>
                    <a:pt x="34307" y="386198"/>
                    <a:pt x="59492" y="415715"/>
                  </a:cubicBezTo>
                  <a:cubicBezTo>
                    <a:pt x="84317" y="445233"/>
                    <a:pt x="110941" y="473671"/>
                    <a:pt x="137205" y="502469"/>
                  </a:cubicBezTo>
                  <a:cubicBezTo>
                    <a:pt x="179660" y="548905"/>
                    <a:pt x="223193" y="593902"/>
                    <a:pt x="259172" y="645378"/>
                  </a:cubicBezTo>
                  <a:cubicBezTo>
                    <a:pt x="290113" y="689655"/>
                    <a:pt x="310621" y="737171"/>
                    <a:pt x="312420" y="791887"/>
                  </a:cubicBezTo>
                  <a:cubicBezTo>
                    <a:pt x="313140" y="811326"/>
                    <a:pt x="315298" y="830764"/>
                    <a:pt x="317097" y="851643"/>
                  </a:cubicBezTo>
                  <a:cubicBezTo>
                    <a:pt x="325012" y="848763"/>
                    <a:pt x="330769" y="846603"/>
                    <a:pt x="337965" y="843723"/>
                  </a:cubicBezTo>
                  <a:cubicBezTo>
                    <a:pt x="336525" y="836164"/>
                    <a:pt x="335086" y="829684"/>
                    <a:pt x="334007" y="823565"/>
                  </a:cubicBezTo>
                  <a:cubicBezTo>
                    <a:pt x="326452" y="786488"/>
                    <a:pt x="318896" y="749770"/>
                    <a:pt x="311700" y="713053"/>
                  </a:cubicBezTo>
                  <a:lnTo>
                    <a:pt x="306147" y="683024"/>
                  </a:lnTo>
                  <a:lnTo>
                    <a:pt x="296589" y="631339"/>
                  </a:lnTo>
                  <a:cubicBezTo>
                    <a:pt x="293351" y="617660"/>
                    <a:pt x="287235" y="603621"/>
                    <a:pt x="280039" y="591742"/>
                  </a:cubicBezTo>
                  <a:cubicBezTo>
                    <a:pt x="267807" y="571224"/>
                    <a:pt x="254135" y="552145"/>
                    <a:pt x="240103" y="533067"/>
                  </a:cubicBezTo>
                  <a:cubicBezTo>
                    <a:pt x="219955" y="505709"/>
                    <a:pt x="199088" y="479431"/>
                    <a:pt x="178580" y="453153"/>
                  </a:cubicBezTo>
                  <a:cubicBezTo>
                    <a:pt x="171744" y="444153"/>
                    <a:pt x="162390" y="437314"/>
                    <a:pt x="156633" y="427595"/>
                  </a:cubicBezTo>
                  <a:cubicBezTo>
                    <a:pt x="139364" y="398797"/>
                    <a:pt x="123533" y="369279"/>
                    <a:pt x="106983" y="340481"/>
                  </a:cubicBezTo>
                  <a:cubicBezTo>
                    <a:pt x="103745" y="335082"/>
                    <a:pt x="99788" y="327522"/>
                    <a:pt x="94391" y="326442"/>
                  </a:cubicBezTo>
                  <a:cubicBezTo>
                    <a:pt x="69925" y="320323"/>
                    <a:pt x="45100" y="316003"/>
                    <a:pt x="19196" y="310603"/>
                  </a:cubicBezTo>
                  <a:close/>
                  <a:moveTo>
                    <a:pt x="416398" y="223130"/>
                  </a:moveTo>
                  <a:cubicBezTo>
                    <a:pt x="414599" y="225290"/>
                    <a:pt x="412080" y="227450"/>
                    <a:pt x="410641" y="229969"/>
                  </a:cubicBezTo>
                  <a:cubicBezTo>
                    <a:pt x="369266" y="291885"/>
                    <a:pt x="345520" y="360640"/>
                    <a:pt x="334367" y="433714"/>
                  </a:cubicBezTo>
                  <a:cubicBezTo>
                    <a:pt x="329690" y="465392"/>
                    <a:pt x="328610" y="498149"/>
                    <a:pt x="340123" y="529467"/>
                  </a:cubicBezTo>
                  <a:cubicBezTo>
                    <a:pt x="341562" y="533067"/>
                    <a:pt x="344081" y="536306"/>
                    <a:pt x="346240" y="539546"/>
                  </a:cubicBezTo>
                  <a:cubicBezTo>
                    <a:pt x="349478" y="429034"/>
                    <a:pt x="382218" y="326082"/>
                    <a:pt x="416398" y="223130"/>
                  </a:cubicBezTo>
                  <a:close/>
                  <a:moveTo>
                    <a:pt x="275002" y="24425"/>
                  </a:moveTo>
                  <a:cubicBezTo>
                    <a:pt x="257013" y="43144"/>
                    <a:pt x="248378" y="67262"/>
                    <a:pt x="241183" y="91020"/>
                  </a:cubicBezTo>
                  <a:cubicBezTo>
                    <a:pt x="232908" y="115858"/>
                    <a:pt x="228230" y="142136"/>
                    <a:pt x="222834" y="167694"/>
                  </a:cubicBezTo>
                  <a:cubicBezTo>
                    <a:pt x="213839" y="211971"/>
                    <a:pt x="205924" y="256247"/>
                    <a:pt x="207363" y="301244"/>
                  </a:cubicBezTo>
                  <a:cubicBezTo>
                    <a:pt x="210601" y="390517"/>
                    <a:pt x="240103" y="471871"/>
                    <a:pt x="285076" y="548186"/>
                  </a:cubicBezTo>
                  <a:cubicBezTo>
                    <a:pt x="297669" y="569064"/>
                    <a:pt x="311700" y="588862"/>
                    <a:pt x="324653" y="609381"/>
                  </a:cubicBezTo>
                  <a:cubicBezTo>
                    <a:pt x="328250" y="615140"/>
                    <a:pt x="330409" y="621980"/>
                    <a:pt x="334367" y="630979"/>
                  </a:cubicBezTo>
                  <a:cubicBezTo>
                    <a:pt x="326452" y="628819"/>
                    <a:pt x="322134" y="628099"/>
                    <a:pt x="316737" y="627020"/>
                  </a:cubicBezTo>
                  <a:lnTo>
                    <a:pt x="332133" y="716750"/>
                  </a:lnTo>
                  <a:lnTo>
                    <a:pt x="353795" y="843003"/>
                  </a:lnTo>
                  <a:cubicBezTo>
                    <a:pt x="378260" y="837244"/>
                    <a:pt x="400207" y="862802"/>
                    <a:pt x="425392" y="850923"/>
                  </a:cubicBezTo>
                  <a:lnTo>
                    <a:pt x="424780" y="836992"/>
                  </a:lnTo>
                  <a:lnTo>
                    <a:pt x="421435" y="760929"/>
                  </a:lnTo>
                  <a:cubicBezTo>
                    <a:pt x="421435" y="717013"/>
                    <a:pt x="420715" y="672016"/>
                    <a:pt x="433667" y="629539"/>
                  </a:cubicBezTo>
                  <a:cubicBezTo>
                    <a:pt x="445540" y="591382"/>
                    <a:pt x="450937" y="552145"/>
                    <a:pt x="458492" y="513268"/>
                  </a:cubicBezTo>
                  <a:cubicBezTo>
                    <a:pt x="462090" y="494910"/>
                    <a:pt x="466408" y="476551"/>
                    <a:pt x="478640" y="462512"/>
                  </a:cubicBezTo>
                  <a:cubicBezTo>
                    <a:pt x="494111" y="444513"/>
                    <a:pt x="511021" y="427955"/>
                    <a:pt x="527931" y="411756"/>
                  </a:cubicBezTo>
                  <a:cubicBezTo>
                    <a:pt x="537645" y="402396"/>
                    <a:pt x="548438" y="395197"/>
                    <a:pt x="559232" y="386558"/>
                  </a:cubicBezTo>
                  <a:cubicBezTo>
                    <a:pt x="553475" y="376478"/>
                    <a:pt x="548438" y="367839"/>
                    <a:pt x="543761" y="359200"/>
                  </a:cubicBezTo>
                  <a:cubicBezTo>
                    <a:pt x="516777" y="365319"/>
                    <a:pt x="493032" y="373959"/>
                    <a:pt x="473243" y="392317"/>
                  </a:cubicBezTo>
                  <a:cubicBezTo>
                    <a:pt x="437625" y="425795"/>
                    <a:pt x="416398" y="467552"/>
                    <a:pt x="407043" y="515788"/>
                  </a:cubicBezTo>
                  <a:cubicBezTo>
                    <a:pt x="397689" y="562224"/>
                    <a:pt x="402726" y="609021"/>
                    <a:pt x="406324" y="655817"/>
                  </a:cubicBezTo>
                  <a:cubicBezTo>
                    <a:pt x="408482" y="685335"/>
                    <a:pt x="411361" y="715213"/>
                    <a:pt x="411001" y="744731"/>
                  </a:cubicBezTo>
                  <a:cubicBezTo>
                    <a:pt x="411001" y="754990"/>
                    <a:pt x="410551" y="765339"/>
                    <a:pt x="408392" y="775958"/>
                  </a:cubicBezTo>
                  <a:lnTo>
                    <a:pt x="398068" y="802324"/>
                  </a:lnTo>
                  <a:lnTo>
                    <a:pt x="395530" y="808806"/>
                  </a:lnTo>
                  <a:lnTo>
                    <a:pt x="392105" y="794585"/>
                  </a:lnTo>
                  <a:lnTo>
                    <a:pt x="388334" y="778928"/>
                  </a:lnTo>
                  <a:cubicBezTo>
                    <a:pt x="384017" y="742571"/>
                    <a:pt x="380419" y="705854"/>
                    <a:pt x="375742" y="668776"/>
                  </a:cubicBezTo>
                  <a:cubicBezTo>
                    <a:pt x="371425" y="634939"/>
                    <a:pt x="360631" y="603621"/>
                    <a:pt x="337605" y="577343"/>
                  </a:cubicBezTo>
                  <a:cubicBezTo>
                    <a:pt x="321774" y="558985"/>
                    <a:pt x="312060" y="537746"/>
                    <a:pt x="308103" y="513268"/>
                  </a:cubicBezTo>
                  <a:cubicBezTo>
                    <a:pt x="300547" y="468991"/>
                    <a:pt x="294071" y="424715"/>
                    <a:pt x="277161" y="382598"/>
                  </a:cubicBezTo>
                  <a:cubicBezTo>
                    <a:pt x="268526" y="361000"/>
                    <a:pt x="266008" y="338321"/>
                    <a:pt x="268526" y="314923"/>
                  </a:cubicBezTo>
                  <a:cubicBezTo>
                    <a:pt x="270325" y="296924"/>
                    <a:pt x="276801" y="276766"/>
                    <a:pt x="255934" y="264167"/>
                  </a:cubicBezTo>
                  <a:cubicBezTo>
                    <a:pt x="253775" y="251928"/>
                    <a:pt x="249098" y="239329"/>
                    <a:pt x="250537" y="227450"/>
                  </a:cubicBezTo>
                  <a:cubicBezTo>
                    <a:pt x="255574" y="182813"/>
                    <a:pt x="262770" y="138536"/>
                    <a:pt x="286515" y="98939"/>
                  </a:cubicBezTo>
                  <a:cubicBezTo>
                    <a:pt x="295870" y="83101"/>
                    <a:pt x="304505" y="66542"/>
                    <a:pt x="313140" y="50343"/>
                  </a:cubicBezTo>
                  <a:cubicBezTo>
                    <a:pt x="316378" y="44583"/>
                    <a:pt x="319256" y="38104"/>
                    <a:pt x="323213" y="29825"/>
                  </a:cubicBezTo>
                  <a:cubicBezTo>
                    <a:pt x="304864" y="28025"/>
                    <a:pt x="290113" y="26225"/>
                    <a:pt x="275002" y="24425"/>
                  </a:cubicBezTo>
                  <a:close/>
                  <a:moveTo>
                    <a:pt x="295150" y="307"/>
                  </a:moveTo>
                  <a:cubicBezTo>
                    <a:pt x="314938" y="-2213"/>
                    <a:pt x="333647" y="11826"/>
                    <a:pt x="353435" y="3547"/>
                  </a:cubicBezTo>
                  <a:cubicBezTo>
                    <a:pt x="356314" y="2467"/>
                    <a:pt x="362430" y="5706"/>
                    <a:pt x="364589" y="8946"/>
                  </a:cubicBezTo>
                  <a:cubicBezTo>
                    <a:pt x="369626" y="15786"/>
                    <a:pt x="367827" y="24425"/>
                    <a:pt x="361351" y="28385"/>
                  </a:cubicBezTo>
                  <a:cubicBezTo>
                    <a:pt x="345520" y="39544"/>
                    <a:pt x="336525" y="55743"/>
                    <a:pt x="327171" y="71581"/>
                  </a:cubicBezTo>
                  <a:cubicBezTo>
                    <a:pt x="313859" y="92820"/>
                    <a:pt x="301626" y="114778"/>
                    <a:pt x="290113" y="137096"/>
                  </a:cubicBezTo>
                  <a:cubicBezTo>
                    <a:pt x="279680" y="157255"/>
                    <a:pt x="279320" y="179213"/>
                    <a:pt x="287595" y="200092"/>
                  </a:cubicBezTo>
                  <a:cubicBezTo>
                    <a:pt x="301986" y="236449"/>
                    <a:pt x="302346" y="273886"/>
                    <a:pt x="297309" y="311323"/>
                  </a:cubicBezTo>
                  <a:cubicBezTo>
                    <a:pt x="293711" y="340481"/>
                    <a:pt x="300187" y="367119"/>
                    <a:pt x="315298" y="397357"/>
                  </a:cubicBezTo>
                  <a:cubicBezTo>
                    <a:pt x="332928" y="313123"/>
                    <a:pt x="367827" y="243288"/>
                    <a:pt x="428990" y="186413"/>
                  </a:cubicBezTo>
                  <a:cubicBezTo>
                    <a:pt x="437625" y="195772"/>
                    <a:pt x="435826" y="205491"/>
                    <a:pt x="433667" y="214851"/>
                  </a:cubicBezTo>
                  <a:cubicBezTo>
                    <a:pt x="419276" y="279286"/>
                    <a:pt x="404165" y="343721"/>
                    <a:pt x="391213" y="408156"/>
                  </a:cubicBezTo>
                  <a:cubicBezTo>
                    <a:pt x="385816" y="432994"/>
                    <a:pt x="384017" y="458912"/>
                    <a:pt x="380779" y="484110"/>
                  </a:cubicBezTo>
                  <a:cubicBezTo>
                    <a:pt x="382218" y="484470"/>
                    <a:pt x="384017" y="484830"/>
                    <a:pt x="385456" y="485550"/>
                  </a:cubicBezTo>
                  <a:cubicBezTo>
                    <a:pt x="387615" y="479791"/>
                    <a:pt x="390133" y="474391"/>
                    <a:pt x="392292" y="468632"/>
                  </a:cubicBezTo>
                  <a:cubicBezTo>
                    <a:pt x="407763" y="428675"/>
                    <a:pt x="428990" y="392317"/>
                    <a:pt x="463889" y="366039"/>
                  </a:cubicBezTo>
                  <a:cubicBezTo>
                    <a:pt x="473243" y="358480"/>
                    <a:pt x="485116" y="352720"/>
                    <a:pt x="496989" y="349120"/>
                  </a:cubicBezTo>
                  <a:cubicBezTo>
                    <a:pt x="527931" y="340121"/>
                    <a:pt x="550237" y="348041"/>
                    <a:pt x="570025" y="373599"/>
                  </a:cubicBezTo>
                  <a:cubicBezTo>
                    <a:pt x="580459" y="387998"/>
                    <a:pt x="579020" y="395197"/>
                    <a:pt x="564988" y="406716"/>
                  </a:cubicBezTo>
                  <a:cubicBezTo>
                    <a:pt x="547719" y="420035"/>
                    <a:pt x="531169" y="434074"/>
                    <a:pt x="514978" y="448113"/>
                  </a:cubicBezTo>
                  <a:cubicBezTo>
                    <a:pt x="490153" y="469711"/>
                    <a:pt x="477561" y="497789"/>
                    <a:pt x="476122" y="530187"/>
                  </a:cubicBezTo>
                  <a:cubicBezTo>
                    <a:pt x="474323" y="568344"/>
                    <a:pt x="469286" y="606141"/>
                    <a:pt x="459212" y="643218"/>
                  </a:cubicBezTo>
                  <a:cubicBezTo>
                    <a:pt x="450577" y="674536"/>
                    <a:pt x="453455" y="707653"/>
                    <a:pt x="455614" y="740051"/>
                  </a:cubicBezTo>
                  <a:cubicBezTo>
                    <a:pt x="457773" y="775328"/>
                    <a:pt x="460651" y="810966"/>
                    <a:pt x="462810" y="846243"/>
                  </a:cubicBezTo>
                  <a:cubicBezTo>
                    <a:pt x="463529" y="854882"/>
                    <a:pt x="466767" y="861722"/>
                    <a:pt x="474683" y="865682"/>
                  </a:cubicBezTo>
                  <a:cubicBezTo>
                    <a:pt x="495190" y="876481"/>
                    <a:pt x="507423" y="893759"/>
                    <a:pt x="509582" y="917158"/>
                  </a:cubicBezTo>
                  <a:cubicBezTo>
                    <a:pt x="513899" y="917878"/>
                    <a:pt x="516777" y="918598"/>
                    <a:pt x="520015" y="918958"/>
                  </a:cubicBezTo>
                  <a:cubicBezTo>
                    <a:pt x="552756" y="921837"/>
                    <a:pt x="580459" y="934436"/>
                    <a:pt x="605644" y="956035"/>
                  </a:cubicBezTo>
                  <a:cubicBezTo>
                    <a:pt x="646660" y="991672"/>
                    <a:pt x="683358" y="1031629"/>
                    <a:pt x="711061" y="1078066"/>
                  </a:cubicBezTo>
                  <a:cubicBezTo>
                    <a:pt x="739844" y="1126302"/>
                    <a:pt x="757114" y="1178858"/>
                    <a:pt x="762870" y="1235014"/>
                  </a:cubicBezTo>
                  <a:cubicBezTo>
                    <a:pt x="768986" y="1291889"/>
                    <a:pt x="768267" y="1348045"/>
                    <a:pt x="759992" y="1404561"/>
                  </a:cubicBezTo>
                  <a:cubicBezTo>
                    <a:pt x="754955" y="1439838"/>
                    <a:pt x="741283" y="1471876"/>
                    <a:pt x="724013" y="1502474"/>
                  </a:cubicBezTo>
                  <a:cubicBezTo>
                    <a:pt x="697749" y="1549270"/>
                    <a:pt x="671845" y="1596067"/>
                    <a:pt x="636226" y="1636744"/>
                  </a:cubicBezTo>
                  <a:cubicBezTo>
                    <a:pt x="616438" y="1659422"/>
                    <a:pt x="596290" y="1682460"/>
                    <a:pt x="575782" y="1704419"/>
                  </a:cubicBezTo>
                  <a:cubicBezTo>
                    <a:pt x="540523" y="1742216"/>
                    <a:pt x="515338" y="1785773"/>
                    <a:pt x="493032" y="1831849"/>
                  </a:cubicBezTo>
                  <a:cubicBezTo>
                    <a:pt x="481518" y="1855967"/>
                    <a:pt x="479720" y="1882605"/>
                    <a:pt x="475402" y="1908883"/>
                  </a:cubicBezTo>
                  <a:cubicBezTo>
                    <a:pt x="472884" y="1921482"/>
                    <a:pt x="468926" y="1934082"/>
                    <a:pt x="465688" y="1946681"/>
                  </a:cubicBezTo>
                  <a:cubicBezTo>
                    <a:pt x="462810" y="1958920"/>
                    <a:pt x="460651" y="1971159"/>
                    <a:pt x="457773" y="1983398"/>
                  </a:cubicBezTo>
                  <a:cubicBezTo>
                    <a:pt x="455614" y="1992397"/>
                    <a:pt x="453815" y="2001396"/>
                    <a:pt x="451297" y="2010036"/>
                  </a:cubicBezTo>
                  <a:cubicBezTo>
                    <a:pt x="449138" y="2017235"/>
                    <a:pt x="443741" y="2018315"/>
                    <a:pt x="436186" y="2014356"/>
                  </a:cubicBezTo>
                  <a:cubicBezTo>
                    <a:pt x="436186" y="1992757"/>
                    <a:pt x="436905" y="1971159"/>
                    <a:pt x="435826" y="1949560"/>
                  </a:cubicBezTo>
                  <a:cubicBezTo>
                    <a:pt x="434027" y="1915003"/>
                    <a:pt x="431868" y="1879726"/>
                    <a:pt x="426831" y="1845168"/>
                  </a:cubicBezTo>
                  <a:cubicBezTo>
                    <a:pt x="424313" y="1826810"/>
                    <a:pt x="416038" y="1808811"/>
                    <a:pt x="409562" y="1790812"/>
                  </a:cubicBezTo>
                  <a:cubicBezTo>
                    <a:pt x="402366" y="1770294"/>
                    <a:pt x="389414" y="1754095"/>
                    <a:pt x="373583" y="1739336"/>
                  </a:cubicBezTo>
                  <a:cubicBezTo>
                    <a:pt x="363509" y="1729977"/>
                    <a:pt x="353435" y="1720258"/>
                    <a:pt x="345520" y="1709458"/>
                  </a:cubicBezTo>
                  <a:cubicBezTo>
                    <a:pt x="314938" y="1667342"/>
                    <a:pt x="276801" y="1632064"/>
                    <a:pt x="237225" y="1599667"/>
                  </a:cubicBezTo>
                  <a:cubicBezTo>
                    <a:pt x="212760" y="1579868"/>
                    <a:pt x="183977" y="1565829"/>
                    <a:pt x="155914" y="1550710"/>
                  </a:cubicBezTo>
                  <a:cubicBezTo>
                    <a:pt x="132528" y="1537391"/>
                    <a:pt x="106623" y="1528032"/>
                    <a:pt x="87195" y="1508593"/>
                  </a:cubicBezTo>
                  <a:cubicBezTo>
                    <a:pt x="40063" y="1462157"/>
                    <a:pt x="9482" y="1407441"/>
                    <a:pt x="8043" y="1339406"/>
                  </a:cubicBezTo>
                  <a:cubicBezTo>
                    <a:pt x="7683" y="1308088"/>
                    <a:pt x="7323" y="1277131"/>
                    <a:pt x="8043" y="1246173"/>
                  </a:cubicBezTo>
                  <a:cubicBezTo>
                    <a:pt x="8762" y="1216655"/>
                    <a:pt x="16677" y="1188937"/>
                    <a:pt x="30709" y="1162659"/>
                  </a:cubicBezTo>
                  <a:cubicBezTo>
                    <a:pt x="56254" y="1114423"/>
                    <a:pt x="88634" y="1071226"/>
                    <a:pt x="129650" y="1035229"/>
                  </a:cubicBezTo>
                  <a:cubicBezTo>
                    <a:pt x="169226" y="1001031"/>
                    <a:pt x="213839" y="974393"/>
                    <a:pt x="264209" y="957835"/>
                  </a:cubicBezTo>
                  <a:cubicBezTo>
                    <a:pt x="268166" y="956395"/>
                    <a:pt x="272124" y="954235"/>
                    <a:pt x="277881" y="951715"/>
                  </a:cubicBezTo>
                  <a:cubicBezTo>
                    <a:pt x="275362" y="941276"/>
                    <a:pt x="273203" y="932997"/>
                    <a:pt x="271405" y="924717"/>
                  </a:cubicBezTo>
                  <a:cubicBezTo>
                    <a:pt x="268526" y="912118"/>
                    <a:pt x="269246" y="899879"/>
                    <a:pt x="276442" y="888720"/>
                  </a:cubicBezTo>
                  <a:cubicBezTo>
                    <a:pt x="278960" y="884400"/>
                    <a:pt x="281119" y="878641"/>
                    <a:pt x="280759" y="873961"/>
                  </a:cubicBezTo>
                  <a:cubicBezTo>
                    <a:pt x="277881" y="841563"/>
                    <a:pt x="273923" y="809886"/>
                    <a:pt x="270685" y="777488"/>
                  </a:cubicBezTo>
                  <a:cubicBezTo>
                    <a:pt x="267087" y="742931"/>
                    <a:pt x="253415" y="712333"/>
                    <a:pt x="235426" y="683895"/>
                  </a:cubicBezTo>
                  <a:cubicBezTo>
                    <a:pt x="214199" y="650418"/>
                    <a:pt x="191892" y="617660"/>
                    <a:pt x="170305" y="584543"/>
                  </a:cubicBezTo>
                  <a:cubicBezTo>
                    <a:pt x="145120" y="545666"/>
                    <a:pt x="113459" y="512188"/>
                    <a:pt x="81439" y="478711"/>
                  </a:cubicBezTo>
                  <a:cubicBezTo>
                    <a:pt x="57333" y="453513"/>
                    <a:pt x="31788" y="428315"/>
                    <a:pt x="20995" y="394477"/>
                  </a:cubicBezTo>
                  <a:cubicBezTo>
                    <a:pt x="11640" y="365679"/>
                    <a:pt x="6603" y="335442"/>
                    <a:pt x="127" y="305924"/>
                  </a:cubicBezTo>
                  <a:cubicBezTo>
                    <a:pt x="-592" y="301964"/>
                    <a:pt x="1926" y="297644"/>
                    <a:pt x="3006" y="294405"/>
                  </a:cubicBezTo>
                  <a:cubicBezTo>
                    <a:pt x="28910" y="296924"/>
                    <a:pt x="53735" y="299084"/>
                    <a:pt x="78200" y="302324"/>
                  </a:cubicBezTo>
                  <a:cubicBezTo>
                    <a:pt x="88994" y="303764"/>
                    <a:pt x="99788" y="307724"/>
                    <a:pt x="109502" y="312763"/>
                  </a:cubicBezTo>
                  <a:cubicBezTo>
                    <a:pt x="114539" y="315283"/>
                    <a:pt x="119576" y="321763"/>
                    <a:pt x="121375" y="327522"/>
                  </a:cubicBezTo>
                  <a:cubicBezTo>
                    <a:pt x="129650" y="354880"/>
                    <a:pt x="145480" y="378638"/>
                    <a:pt x="158073" y="403836"/>
                  </a:cubicBezTo>
                  <a:cubicBezTo>
                    <a:pt x="164908" y="417155"/>
                    <a:pt x="174982" y="428315"/>
                    <a:pt x="189374" y="437674"/>
                  </a:cubicBezTo>
                  <a:cubicBezTo>
                    <a:pt x="183617" y="414276"/>
                    <a:pt x="176781" y="392677"/>
                    <a:pt x="172464" y="371079"/>
                  </a:cubicBezTo>
                  <a:cubicBezTo>
                    <a:pt x="158792" y="297644"/>
                    <a:pt x="163110" y="224930"/>
                    <a:pt x="187215" y="154375"/>
                  </a:cubicBezTo>
                  <a:cubicBezTo>
                    <a:pt x="199088" y="118738"/>
                    <a:pt x="213839" y="83820"/>
                    <a:pt x="233267" y="51783"/>
                  </a:cubicBezTo>
                  <a:cubicBezTo>
                    <a:pt x="244781" y="32704"/>
                    <a:pt x="260251" y="17225"/>
                    <a:pt x="277521" y="4626"/>
                  </a:cubicBezTo>
                  <a:cubicBezTo>
                    <a:pt x="282918" y="307"/>
                    <a:pt x="289394" y="1387"/>
                    <a:pt x="295150" y="307"/>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8" name="Freeform 7">
              <a:extLst>
                <a:ext uri="{FF2B5EF4-FFF2-40B4-BE49-F238E27FC236}">
                  <a16:creationId xmlns="" xmlns:a16="http://schemas.microsoft.com/office/drawing/2014/main" id="{3BE86C6F-65B5-DD4E-8B4B-EA231C7A9731}"/>
                </a:ext>
              </a:extLst>
            </p:cNvPr>
            <p:cNvSpPr>
              <a:spLocks noChangeArrowheads="1"/>
            </p:cNvSpPr>
            <p:nvPr/>
          </p:nvSpPr>
          <p:spPr bwMode="auto">
            <a:xfrm>
              <a:off x="10473814" y="5115121"/>
              <a:ext cx="1071465" cy="1212931"/>
            </a:xfrm>
            <a:custGeom>
              <a:avLst/>
              <a:gdLst>
                <a:gd name="connsiteX0" fmla="*/ 139082 w 1180541"/>
                <a:gd name="connsiteY0" fmla="*/ 1138265 h 1337873"/>
                <a:gd name="connsiteX1" fmla="*/ 98619 w 1180541"/>
                <a:gd name="connsiteY1" fmla="*/ 1258554 h 1337873"/>
                <a:gd name="connsiteX2" fmla="*/ 139082 w 1180541"/>
                <a:gd name="connsiteY2" fmla="*/ 1138265 h 1337873"/>
                <a:gd name="connsiteX3" fmla="*/ 105568 w 1180541"/>
                <a:gd name="connsiteY3" fmla="*/ 1038252 h 1337873"/>
                <a:gd name="connsiteX4" fmla="*/ 107365 w 1180541"/>
                <a:gd name="connsiteY4" fmla="*/ 1038612 h 1337873"/>
                <a:gd name="connsiteX5" fmla="*/ 108803 w 1180541"/>
                <a:gd name="connsiteY5" fmla="*/ 1039691 h 1337873"/>
                <a:gd name="connsiteX6" fmla="*/ 110241 w 1180541"/>
                <a:gd name="connsiteY6" fmla="*/ 1049049 h 1337873"/>
                <a:gd name="connsiteX7" fmla="*/ 81845 w 1180541"/>
                <a:gd name="connsiteY7" fmla="*/ 1269667 h 1337873"/>
                <a:gd name="connsiteX8" fmla="*/ 105568 w 1180541"/>
                <a:gd name="connsiteY8" fmla="*/ 1038252 h 1337873"/>
                <a:gd name="connsiteX9" fmla="*/ 528471 w 1180541"/>
                <a:gd name="connsiteY9" fmla="*/ 844577 h 1337873"/>
                <a:gd name="connsiteX10" fmla="*/ 320869 w 1180541"/>
                <a:gd name="connsiteY10" fmla="*/ 1083930 h 1337873"/>
                <a:gd name="connsiteX11" fmla="*/ 528471 w 1180541"/>
                <a:gd name="connsiteY11" fmla="*/ 844577 h 1337873"/>
                <a:gd name="connsiteX12" fmla="*/ 641184 w 1180541"/>
                <a:gd name="connsiteY12" fmla="*/ 731865 h 1337873"/>
                <a:gd name="connsiteX13" fmla="*/ 579612 w 1180541"/>
                <a:gd name="connsiteY13" fmla="*/ 771491 h 1337873"/>
                <a:gd name="connsiteX14" fmla="*/ 389855 w 1180541"/>
                <a:gd name="connsiteY14" fmla="*/ 944406 h 1337873"/>
                <a:gd name="connsiteX15" fmla="*/ 321442 w 1180541"/>
                <a:gd name="connsiteY15" fmla="*/ 1012492 h 1337873"/>
                <a:gd name="connsiteX16" fmla="*/ 328643 w 1180541"/>
                <a:gd name="connsiteY16" fmla="*/ 987635 h 1337873"/>
                <a:gd name="connsiteX17" fmla="*/ 397056 w 1180541"/>
                <a:gd name="connsiteY17" fmla="*/ 898656 h 1337873"/>
                <a:gd name="connsiteX18" fmla="*/ 552247 w 1180541"/>
                <a:gd name="connsiteY18" fmla="*/ 767529 h 1337873"/>
                <a:gd name="connsiteX19" fmla="*/ 619580 w 1180541"/>
                <a:gd name="connsiteY19" fmla="*/ 735467 h 1337873"/>
                <a:gd name="connsiteX20" fmla="*/ 641184 w 1180541"/>
                <a:gd name="connsiteY20" fmla="*/ 731865 h 1337873"/>
                <a:gd name="connsiteX21" fmla="*/ 344321 w 1180541"/>
                <a:gd name="connsiteY21" fmla="*/ 666777 h 1337873"/>
                <a:gd name="connsiteX22" fmla="*/ 189106 w 1180541"/>
                <a:gd name="connsiteY22" fmla="*/ 1001380 h 1337873"/>
                <a:gd name="connsiteX23" fmla="*/ 344321 w 1180541"/>
                <a:gd name="connsiteY23" fmla="*/ 666777 h 1337873"/>
                <a:gd name="connsiteX24" fmla="*/ 394235 w 1180541"/>
                <a:gd name="connsiteY24" fmla="*/ 617565 h 1337873"/>
                <a:gd name="connsiteX25" fmla="*/ 398937 w 1180541"/>
                <a:gd name="connsiteY25" fmla="*/ 641298 h 1337873"/>
                <a:gd name="connsiteX26" fmla="*/ 383022 w 1180541"/>
                <a:gd name="connsiteY26" fmla="*/ 704226 h 1337873"/>
                <a:gd name="connsiteX27" fmla="*/ 291872 w 1180541"/>
                <a:gd name="connsiteY27" fmla="*/ 892290 h 1337873"/>
                <a:gd name="connsiteX28" fmla="*/ 287531 w 1180541"/>
                <a:gd name="connsiteY28" fmla="*/ 896605 h 1337873"/>
                <a:gd name="connsiteX29" fmla="*/ 394235 w 1180541"/>
                <a:gd name="connsiteY29" fmla="*/ 617565 h 1337873"/>
                <a:gd name="connsiteX30" fmla="*/ 1138793 w 1180541"/>
                <a:gd name="connsiteY30" fmla="*/ 596794 h 1337873"/>
                <a:gd name="connsiteX31" fmla="*/ 1091609 w 1180541"/>
                <a:gd name="connsiteY31" fmla="*/ 640717 h 1337873"/>
                <a:gd name="connsiteX32" fmla="*/ 1142395 w 1180541"/>
                <a:gd name="connsiteY32" fmla="*/ 600754 h 1337873"/>
                <a:gd name="connsiteX33" fmla="*/ 1138793 w 1180541"/>
                <a:gd name="connsiteY33" fmla="*/ 596794 h 1337873"/>
                <a:gd name="connsiteX34" fmla="*/ 1007687 w 1180541"/>
                <a:gd name="connsiteY34" fmla="*/ 532711 h 1337873"/>
                <a:gd name="connsiteX35" fmla="*/ 988958 w 1180541"/>
                <a:gd name="connsiteY35" fmla="*/ 537391 h 1337873"/>
                <a:gd name="connsiteX36" fmla="*/ 941414 w 1180541"/>
                <a:gd name="connsiteY36" fmla="*/ 550712 h 1337873"/>
                <a:gd name="connsiteX37" fmla="*/ 888107 w 1180541"/>
                <a:gd name="connsiteY37" fmla="*/ 602555 h 1337873"/>
                <a:gd name="connsiteX38" fmla="*/ 935291 w 1180541"/>
                <a:gd name="connsiteY38" fmla="*/ 600034 h 1337873"/>
                <a:gd name="connsiteX39" fmla="*/ 941774 w 1180541"/>
                <a:gd name="connsiteY39" fmla="*/ 595714 h 1337873"/>
                <a:gd name="connsiteX40" fmla="*/ 1008768 w 1180541"/>
                <a:gd name="connsiteY40" fmla="*/ 534871 h 1337873"/>
                <a:gd name="connsiteX41" fmla="*/ 1007687 w 1180541"/>
                <a:gd name="connsiteY41" fmla="*/ 532711 h 1337873"/>
                <a:gd name="connsiteX42" fmla="*/ 478581 w 1180541"/>
                <a:gd name="connsiteY42" fmla="*/ 482308 h 1337873"/>
                <a:gd name="connsiteX43" fmla="*/ 473178 w 1180541"/>
                <a:gd name="connsiteY43" fmla="*/ 483388 h 1337873"/>
                <a:gd name="connsiteX44" fmla="*/ 472818 w 1180541"/>
                <a:gd name="connsiteY44" fmla="*/ 572313 h 1337873"/>
                <a:gd name="connsiteX45" fmla="*/ 505234 w 1180541"/>
                <a:gd name="connsiteY45" fmla="*/ 583473 h 1337873"/>
                <a:gd name="connsiteX46" fmla="*/ 553859 w 1180541"/>
                <a:gd name="connsiteY46" fmla="*/ 539551 h 1337873"/>
                <a:gd name="connsiteX47" fmla="*/ 492268 w 1180541"/>
                <a:gd name="connsiteY47" fmla="*/ 488428 h 1337873"/>
                <a:gd name="connsiteX48" fmla="*/ 476060 w 1180541"/>
                <a:gd name="connsiteY48" fmla="*/ 504269 h 1337873"/>
                <a:gd name="connsiteX49" fmla="*/ 478581 w 1180541"/>
                <a:gd name="connsiteY49" fmla="*/ 482308 h 1337873"/>
                <a:gd name="connsiteX50" fmla="*/ 550617 w 1180541"/>
                <a:gd name="connsiteY50" fmla="*/ 410664 h 1337873"/>
                <a:gd name="connsiteX51" fmla="*/ 505234 w 1180541"/>
                <a:gd name="connsiteY51" fmla="*/ 469347 h 1337873"/>
                <a:gd name="connsiteX52" fmla="*/ 576190 w 1180541"/>
                <a:gd name="connsiteY52" fmla="*/ 520110 h 1337873"/>
                <a:gd name="connsiteX53" fmla="*/ 641383 w 1180541"/>
                <a:gd name="connsiteY53" fmla="*/ 442705 h 1337873"/>
                <a:gd name="connsiteX54" fmla="*/ 550617 w 1180541"/>
                <a:gd name="connsiteY54" fmla="*/ 410664 h 1337873"/>
                <a:gd name="connsiteX55" fmla="*/ 494339 w 1180541"/>
                <a:gd name="connsiteY55" fmla="*/ 396848 h 1337873"/>
                <a:gd name="connsiteX56" fmla="*/ 462733 w 1180541"/>
                <a:gd name="connsiteY56" fmla="*/ 399863 h 1337873"/>
                <a:gd name="connsiteX57" fmla="*/ 468856 w 1180541"/>
                <a:gd name="connsiteY57" fmla="*/ 456026 h 1337873"/>
                <a:gd name="connsiteX58" fmla="*/ 478941 w 1180541"/>
                <a:gd name="connsiteY58" fmla="*/ 465747 h 1337873"/>
                <a:gd name="connsiteX59" fmla="*/ 491908 w 1180541"/>
                <a:gd name="connsiteY59" fmla="*/ 461066 h 1337873"/>
                <a:gd name="connsiteX60" fmla="*/ 525405 w 1180541"/>
                <a:gd name="connsiteY60" fmla="*/ 402743 h 1337873"/>
                <a:gd name="connsiteX61" fmla="*/ 494339 w 1180541"/>
                <a:gd name="connsiteY61" fmla="*/ 396848 h 1337873"/>
                <a:gd name="connsiteX62" fmla="*/ 666235 w 1180541"/>
                <a:gd name="connsiteY62" fmla="*/ 326059 h 1337873"/>
                <a:gd name="connsiteX63" fmla="*/ 599602 w 1180541"/>
                <a:gd name="connsiteY63" fmla="*/ 372501 h 1337873"/>
                <a:gd name="connsiteX64" fmla="*/ 576911 w 1180541"/>
                <a:gd name="connsiteY64" fmla="*/ 386902 h 1337873"/>
                <a:gd name="connsiteX65" fmla="*/ 662994 w 1180541"/>
                <a:gd name="connsiteY65" fmla="*/ 430465 h 1337873"/>
                <a:gd name="connsiteX66" fmla="*/ 733589 w 1180541"/>
                <a:gd name="connsiteY66" fmla="*/ 353060 h 1337873"/>
                <a:gd name="connsiteX67" fmla="*/ 666235 w 1180541"/>
                <a:gd name="connsiteY67" fmla="*/ 326059 h 1337873"/>
                <a:gd name="connsiteX68" fmla="*/ 593299 w 1180541"/>
                <a:gd name="connsiteY68" fmla="*/ 311658 h 1337873"/>
                <a:gd name="connsiteX69" fmla="*/ 551698 w 1180541"/>
                <a:gd name="connsiteY69" fmla="*/ 313818 h 1337873"/>
                <a:gd name="connsiteX70" fmla="*/ 546295 w 1180541"/>
                <a:gd name="connsiteY70" fmla="*/ 315258 h 1337873"/>
                <a:gd name="connsiteX71" fmla="*/ 493709 w 1180541"/>
                <a:gd name="connsiteY71" fmla="*/ 366741 h 1337873"/>
                <a:gd name="connsiteX72" fmla="*/ 540532 w 1180541"/>
                <a:gd name="connsiteY72" fmla="*/ 376462 h 1337873"/>
                <a:gd name="connsiteX73" fmla="*/ 554219 w 1180541"/>
                <a:gd name="connsiteY73" fmla="*/ 371781 h 1337873"/>
                <a:gd name="connsiteX74" fmla="*/ 610768 w 1180541"/>
                <a:gd name="connsiteY74" fmla="*/ 339739 h 1337873"/>
                <a:gd name="connsiteX75" fmla="*/ 635980 w 1180541"/>
                <a:gd name="connsiteY75" fmla="*/ 318138 h 1337873"/>
                <a:gd name="connsiteX76" fmla="*/ 593299 w 1180541"/>
                <a:gd name="connsiteY76" fmla="*/ 311658 h 1337873"/>
                <a:gd name="connsiteX77" fmla="*/ 831558 w 1180541"/>
                <a:gd name="connsiteY77" fmla="*/ 284656 h 1337873"/>
                <a:gd name="connsiteX78" fmla="*/ 774650 w 1180541"/>
                <a:gd name="connsiteY78" fmla="*/ 337579 h 1337873"/>
                <a:gd name="connsiteX79" fmla="*/ 834800 w 1180541"/>
                <a:gd name="connsiteY79" fmla="*/ 437665 h 1337873"/>
                <a:gd name="connsiteX80" fmla="*/ 872619 w 1180541"/>
                <a:gd name="connsiteY80" fmla="*/ 386542 h 1337873"/>
                <a:gd name="connsiteX81" fmla="*/ 865776 w 1180541"/>
                <a:gd name="connsiteY81" fmla="*/ 315978 h 1337873"/>
                <a:gd name="connsiteX82" fmla="*/ 831558 w 1180541"/>
                <a:gd name="connsiteY82" fmla="*/ 284656 h 1337873"/>
                <a:gd name="connsiteX83" fmla="*/ 739712 w 1180541"/>
                <a:gd name="connsiteY83" fmla="*/ 240014 h 1337873"/>
                <a:gd name="connsiteX84" fmla="*/ 686406 w 1180541"/>
                <a:gd name="connsiteY84" fmla="*/ 297977 h 1337873"/>
                <a:gd name="connsiteX85" fmla="*/ 753039 w 1180541"/>
                <a:gd name="connsiteY85" fmla="*/ 323178 h 1337873"/>
                <a:gd name="connsiteX86" fmla="*/ 808867 w 1180541"/>
                <a:gd name="connsiteY86" fmla="*/ 268095 h 1337873"/>
                <a:gd name="connsiteX87" fmla="*/ 739712 w 1180541"/>
                <a:gd name="connsiteY87" fmla="*/ 240014 h 1337873"/>
                <a:gd name="connsiteX88" fmla="*/ 906116 w 1180541"/>
                <a:gd name="connsiteY88" fmla="*/ 223093 h 1337873"/>
                <a:gd name="connsiteX89" fmla="*/ 859653 w 1180541"/>
                <a:gd name="connsiteY89" fmla="*/ 266655 h 1337873"/>
                <a:gd name="connsiteX90" fmla="*/ 901434 w 1180541"/>
                <a:gd name="connsiteY90" fmla="*/ 324259 h 1337873"/>
                <a:gd name="connsiteX91" fmla="*/ 930968 w 1180541"/>
                <a:gd name="connsiteY91" fmla="*/ 268455 h 1337873"/>
                <a:gd name="connsiteX92" fmla="*/ 930968 w 1180541"/>
                <a:gd name="connsiteY92" fmla="*/ 259095 h 1337873"/>
                <a:gd name="connsiteX93" fmla="*/ 906116 w 1180541"/>
                <a:gd name="connsiteY93" fmla="*/ 223093 h 1337873"/>
                <a:gd name="connsiteX94" fmla="*/ 682804 w 1180541"/>
                <a:gd name="connsiteY94" fmla="*/ 220213 h 1337873"/>
                <a:gd name="connsiteX95" fmla="*/ 663714 w 1180541"/>
                <a:gd name="connsiteY95" fmla="*/ 226333 h 1337873"/>
                <a:gd name="connsiteX96" fmla="*/ 603204 w 1180541"/>
                <a:gd name="connsiteY96" fmla="*/ 282856 h 1337873"/>
                <a:gd name="connsiteX97" fmla="*/ 625895 w 1180541"/>
                <a:gd name="connsiteY97" fmla="*/ 285016 h 1337873"/>
                <a:gd name="connsiteX98" fmla="*/ 683524 w 1180541"/>
                <a:gd name="connsiteY98" fmla="*/ 267735 h 1337873"/>
                <a:gd name="connsiteX99" fmla="*/ 716301 w 1180541"/>
                <a:gd name="connsiteY99" fmla="*/ 230293 h 1337873"/>
                <a:gd name="connsiteX100" fmla="*/ 682804 w 1180541"/>
                <a:gd name="connsiteY100" fmla="*/ 220213 h 1337873"/>
                <a:gd name="connsiteX101" fmla="*/ 506753 w 1180541"/>
                <a:gd name="connsiteY101" fmla="*/ 206402 h 1337873"/>
                <a:gd name="connsiteX102" fmla="*/ 498941 w 1180541"/>
                <a:gd name="connsiteY102" fmla="*/ 255907 h 1337873"/>
                <a:gd name="connsiteX103" fmla="*/ 481896 w 1180541"/>
                <a:gd name="connsiteY103" fmla="*/ 299673 h 1337873"/>
                <a:gd name="connsiteX104" fmla="*/ 462721 w 1180541"/>
                <a:gd name="connsiteY104" fmla="*/ 344156 h 1337873"/>
                <a:gd name="connsiteX105" fmla="*/ 457394 w 1180541"/>
                <a:gd name="connsiteY105" fmla="*/ 342362 h 1337873"/>
                <a:gd name="connsiteX106" fmla="*/ 506753 w 1180541"/>
                <a:gd name="connsiteY106" fmla="*/ 206402 h 1337873"/>
                <a:gd name="connsiteX107" fmla="*/ 837546 w 1180541"/>
                <a:gd name="connsiteY107" fmla="*/ 175300 h 1337873"/>
                <a:gd name="connsiteX108" fmla="*/ 805986 w 1180541"/>
                <a:gd name="connsiteY108" fmla="*/ 192131 h 1337873"/>
                <a:gd name="connsiteX109" fmla="*/ 801303 w 1180541"/>
                <a:gd name="connsiteY109" fmla="*/ 196091 h 1337873"/>
                <a:gd name="connsiteX110" fmla="*/ 779692 w 1180541"/>
                <a:gd name="connsiteY110" fmla="*/ 209052 h 1337873"/>
                <a:gd name="connsiteX111" fmla="*/ 760963 w 1180541"/>
                <a:gd name="connsiteY111" fmla="*/ 219853 h 1337873"/>
                <a:gd name="connsiteX112" fmla="*/ 840203 w 1180541"/>
                <a:gd name="connsiteY112" fmla="*/ 253695 h 1337873"/>
                <a:gd name="connsiteX113" fmla="*/ 891348 w 1180541"/>
                <a:gd name="connsiteY113" fmla="*/ 207252 h 1337873"/>
                <a:gd name="connsiteX114" fmla="*/ 869377 w 1180541"/>
                <a:gd name="connsiteY114" fmla="*/ 190331 h 1337873"/>
                <a:gd name="connsiteX115" fmla="*/ 837546 w 1180541"/>
                <a:gd name="connsiteY115" fmla="*/ 175300 h 1337873"/>
                <a:gd name="connsiteX116" fmla="*/ 958702 w 1180541"/>
                <a:gd name="connsiteY116" fmla="*/ 151809 h 1337873"/>
                <a:gd name="connsiteX117" fmla="*/ 923405 w 1180541"/>
                <a:gd name="connsiteY117" fmla="*/ 202212 h 1337873"/>
                <a:gd name="connsiteX118" fmla="*/ 949338 w 1180541"/>
                <a:gd name="connsiteY118" fmla="*/ 237134 h 1337873"/>
                <a:gd name="connsiteX119" fmla="*/ 976711 w 1180541"/>
                <a:gd name="connsiteY119" fmla="*/ 188891 h 1337873"/>
                <a:gd name="connsiteX120" fmla="*/ 978152 w 1180541"/>
                <a:gd name="connsiteY120" fmla="*/ 176650 h 1337873"/>
                <a:gd name="connsiteX121" fmla="*/ 958702 w 1180541"/>
                <a:gd name="connsiteY121" fmla="*/ 151809 h 1337873"/>
                <a:gd name="connsiteX122" fmla="*/ 775376 w 1180541"/>
                <a:gd name="connsiteY122" fmla="*/ 148169 h 1337873"/>
                <a:gd name="connsiteX123" fmla="*/ 688206 w 1180541"/>
                <a:gd name="connsiteY123" fmla="*/ 197531 h 1337873"/>
                <a:gd name="connsiteX124" fmla="*/ 731428 w 1180541"/>
                <a:gd name="connsiteY124" fmla="*/ 210852 h 1337873"/>
                <a:gd name="connsiteX125" fmla="*/ 742234 w 1180541"/>
                <a:gd name="connsiteY125" fmla="*/ 209052 h 1337873"/>
                <a:gd name="connsiteX126" fmla="*/ 811388 w 1180541"/>
                <a:gd name="connsiteY126" fmla="*/ 160089 h 1337873"/>
                <a:gd name="connsiteX127" fmla="*/ 775376 w 1180541"/>
                <a:gd name="connsiteY127" fmla="*/ 148169 h 1337873"/>
                <a:gd name="connsiteX128" fmla="*/ 286244 w 1180541"/>
                <a:gd name="connsiteY128" fmla="*/ 134888 h 1337873"/>
                <a:gd name="connsiteX129" fmla="*/ 285164 w 1180541"/>
                <a:gd name="connsiteY129" fmla="*/ 247574 h 1337873"/>
                <a:gd name="connsiteX130" fmla="*/ 273278 w 1180541"/>
                <a:gd name="connsiteY130" fmla="*/ 331819 h 1337873"/>
                <a:gd name="connsiteX131" fmla="*/ 214208 w 1180541"/>
                <a:gd name="connsiteY131" fmla="*/ 600034 h 1337873"/>
                <a:gd name="connsiteX132" fmla="*/ 117320 w 1180541"/>
                <a:gd name="connsiteY132" fmla="*/ 809566 h 1337873"/>
                <a:gd name="connsiteX133" fmla="*/ 47804 w 1180541"/>
                <a:gd name="connsiteY133" fmla="*/ 989217 h 1337873"/>
                <a:gd name="connsiteX134" fmla="*/ 41321 w 1180541"/>
                <a:gd name="connsiteY134" fmla="*/ 1211710 h 1337873"/>
                <a:gd name="connsiteX135" fmla="*/ 43842 w 1180541"/>
                <a:gd name="connsiteY135" fmla="*/ 1234391 h 1337873"/>
                <a:gd name="connsiteX136" fmla="*/ 77699 w 1180541"/>
                <a:gd name="connsiteY136" fmla="*/ 1008298 h 1337873"/>
                <a:gd name="connsiteX137" fmla="*/ 63652 w 1180541"/>
                <a:gd name="connsiteY137" fmla="*/ 1277954 h 1337873"/>
                <a:gd name="connsiteX138" fmla="*/ 107595 w 1180541"/>
                <a:gd name="connsiteY138" fmla="*/ 1278314 h 1337873"/>
                <a:gd name="connsiteX139" fmla="*/ 167385 w 1180541"/>
                <a:gd name="connsiteY139" fmla="*/ 1236191 h 1337873"/>
                <a:gd name="connsiteX140" fmla="*/ 202682 w 1180541"/>
                <a:gd name="connsiteY140" fmla="*/ 1212430 h 1337873"/>
                <a:gd name="connsiteX141" fmla="*/ 205204 w 1180541"/>
                <a:gd name="connsiteY141" fmla="*/ 1216030 h 1337873"/>
                <a:gd name="connsiteX142" fmla="*/ 118760 w 1180541"/>
                <a:gd name="connsiteY142" fmla="*/ 1294875 h 1337873"/>
                <a:gd name="connsiteX143" fmla="*/ 141452 w 1180541"/>
                <a:gd name="connsiteY143" fmla="*/ 1290194 h 1337873"/>
                <a:gd name="connsiteX144" fmla="*/ 174949 w 1180541"/>
                <a:gd name="connsiteY144" fmla="*/ 1266073 h 1337873"/>
                <a:gd name="connsiteX145" fmla="*/ 311097 w 1180541"/>
                <a:gd name="connsiteY145" fmla="*/ 1166707 h 1337873"/>
                <a:gd name="connsiteX146" fmla="*/ 344234 w 1180541"/>
                <a:gd name="connsiteY146" fmla="*/ 1147266 h 1337873"/>
                <a:gd name="connsiteX147" fmla="*/ 346395 w 1180541"/>
                <a:gd name="connsiteY147" fmla="*/ 1150866 h 1337873"/>
                <a:gd name="connsiteX148" fmla="*/ 252027 w 1180541"/>
                <a:gd name="connsiteY148" fmla="*/ 1230791 h 1337873"/>
                <a:gd name="connsiteX149" fmla="*/ 146494 w 1180541"/>
                <a:gd name="connsiteY149" fmla="*/ 1295235 h 1337873"/>
                <a:gd name="connsiteX150" fmla="*/ 234739 w 1180541"/>
                <a:gd name="connsiteY150" fmla="*/ 1298835 h 1337873"/>
                <a:gd name="connsiteX151" fmla="*/ 429957 w 1180541"/>
                <a:gd name="connsiteY151" fmla="*/ 1218190 h 1337873"/>
                <a:gd name="connsiteX152" fmla="*/ 528646 w 1180541"/>
                <a:gd name="connsiteY152" fmla="*/ 1148706 h 1337873"/>
                <a:gd name="connsiteX153" fmla="*/ 610407 w 1180541"/>
                <a:gd name="connsiteY153" fmla="*/ 1077422 h 1337873"/>
                <a:gd name="connsiteX154" fmla="*/ 665875 w 1180541"/>
                <a:gd name="connsiteY154" fmla="*/ 1005418 h 1337873"/>
                <a:gd name="connsiteX155" fmla="*/ 692889 w 1180541"/>
                <a:gd name="connsiteY155" fmla="*/ 966535 h 1337873"/>
                <a:gd name="connsiteX156" fmla="*/ 690368 w 1180541"/>
                <a:gd name="connsiteY156" fmla="*/ 964375 h 1337873"/>
                <a:gd name="connsiteX157" fmla="*/ 676320 w 1180541"/>
                <a:gd name="connsiteY157" fmla="*/ 975536 h 1337873"/>
                <a:gd name="connsiteX158" fmla="*/ 812829 w 1180541"/>
                <a:gd name="connsiteY158" fmla="*/ 810286 h 1337873"/>
                <a:gd name="connsiteX159" fmla="*/ 644625 w 1180541"/>
                <a:gd name="connsiteY159" fmla="*/ 906772 h 1337873"/>
                <a:gd name="connsiteX160" fmla="*/ 647146 w 1180541"/>
                <a:gd name="connsiteY160" fmla="*/ 902092 h 1337873"/>
                <a:gd name="connsiteX161" fmla="*/ 842004 w 1180541"/>
                <a:gd name="connsiteY161" fmla="*/ 770684 h 1337873"/>
                <a:gd name="connsiteX162" fmla="*/ 951859 w 1180541"/>
                <a:gd name="connsiteY162" fmla="*/ 716321 h 1337873"/>
                <a:gd name="connsiteX163" fmla="*/ 969920 w 1180541"/>
                <a:gd name="connsiteY163" fmla="*/ 704955 h 1337873"/>
                <a:gd name="connsiteX164" fmla="*/ 971669 w 1180541"/>
                <a:gd name="connsiteY164" fmla="*/ 704440 h 1337873"/>
                <a:gd name="connsiteX165" fmla="*/ 972272 w 1180541"/>
                <a:gd name="connsiteY165" fmla="*/ 703898 h 1337873"/>
                <a:gd name="connsiteX166" fmla="*/ 983195 w 1180541"/>
                <a:gd name="connsiteY166" fmla="*/ 701830 h 1337873"/>
                <a:gd name="connsiteX167" fmla="*/ 994000 w 1180541"/>
                <a:gd name="connsiteY167" fmla="*/ 693640 h 1337873"/>
                <a:gd name="connsiteX168" fmla="*/ 980674 w 1180541"/>
                <a:gd name="connsiteY168" fmla="*/ 696340 h 1337873"/>
                <a:gd name="connsiteX169" fmla="*/ 972272 w 1180541"/>
                <a:gd name="connsiteY169" fmla="*/ 703898 h 1337873"/>
                <a:gd name="connsiteX170" fmla="*/ 971309 w 1180541"/>
                <a:gd name="connsiteY170" fmla="*/ 704080 h 1337873"/>
                <a:gd name="connsiteX171" fmla="*/ 969920 w 1180541"/>
                <a:gd name="connsiteY171" fmla="*/ 704955 h 1337873"/>
                <a:gd name="connsiteX172" fmla="*/ 953300 w 1180541"/>
                <a:gd name="connsiteY172" fmla="*/ 709841 h 1337873"/>
                <a:gd name="connsiteX173" fmla="*/ 897832 w 1180541"/>
                <a:gd name="connsiteY173" fmla="*/ 736482 h 1337873"/>
                <a:gd name="connsiteX174" fmla="*/ 696851 w 1180541"/>
                <a:gd name="connsiteY174" fmla="*/ 819647 h 1337873"/>
                <a:gd name="connsiteX175" fmla="*/ 655790 w 1180541"/>
                <a:gd name="connsiteY175" fmla="*/ 831528 h 1337873"/>
                <a:gd name="connsiteX176" fmla="*/ 806706 w 1180541"/>
                <a:gd name="connsiteY176" fmla="*/ 760964 h 1337873"/>
                <a:gd name="connsiteX177" fmla="*/ 956181 w 1180541"/>
                <a:gd name="connsiteY177" fmla="*/ 688599 h 1337873"/>
                <a:gd name="connsiteX178" fmla="*/ 1104576 w 1180541"/>
                <a:gd name="connsiteY178" fmla="*/ 615875 h 1337873"/>
                <a:gd name="connsiteX179" fmla="*/ 991839 w 1180541"/>
                <a:gd name="connsiteY179" fmla="*/ 634956 h 1337873"/>
                <a:gd name="connsiteX180" fmla="*/ 781493 w 1180541"/>
                <a:gd name="connsiteY180" fmla="*/ 656198 h 1337873"/>
                <a:gd name="connsiteX181" fmla="*/ 537291 w 1180541"/>
                <a:gd name="connsiteY181" fmla="*/ 729282 h 1337873"/>
                <a:gd name="connsiteX182" fmla="*/ 400422 w 1180541"/>
                <a:gd name="connsiteY182" fmla="*/ 835128 h 1337873"/>
                <a:gd name="connsiteX183" fmla="*/ 368006 w 1180541"/>
                <a:gd name="connsiteY183" fmla="*/ 871130 h 1337873"/>
                <a:gd name="connsiteX184" fmla="*/ 374489 w 1180541"/>
                <a:gd name="connsiteY184" fmla="*/ 834408 h 1337873"/>
                <a:gd name="connsiteX185" fmla="*/ 444724 w 1180541"/>
                <a:gd name="connsiteY185" fmla="*/ 747283 h 1337873"/>
                <a:gd name="connsiteX186" fmla="*/ 672358 w 1180541"/>
                <a:gd name="connsiteY186" fmla="*/ 630636 h 1337873"/>
                <a:gd name="connsiteX187" fmla="*/ 692889 w 1180541"/>
                <a:gd name="connsiteY187" fmla="*/ 616595 h 1337873"/>
                <a:gd name="connsiteX188" fmla="*/ 727826 w 1180541"/>
                <a:gd name="connsiteY188" fmla="*/ 571233 h 1337873"/>
                <a:gd name="connsiteX189" fmla="*/ 811388 w 1180541"/>
                <a:gd name="connsiteY189" fmla="*/ 462146 h 1337873"/>
                <a:gd name="connsiteX190" fmla="*/ 750518 w 1180541"/>
                <a:gd name="connsiteY190" fmla="*/ 368541 h 1337873"/>
                <a:gd name="connsiteX191" fmla="*/ 676320 w 1180541"/>
                <a:gd name="connsiteY191" fmla="*/ 448106 h 1337873"/>
                <a:gd name="connsiteX192" fmla="*/ 735030 w 1180541"/>
                <a:gd name="connsiteY192" fmla="*/ 525510 h 1337873"/>
                <a:gd name="connsiteX193" fmla="*/ 720263 w 1180541"/>
                <a:gd name="connsiteY193" fmla="*/ 511469 h 1337873"/>
                <a:gd name="connsiteX194" fmla="*/ 682083 w 1180541"/>
                <a:gd name="connsiteY194" fmla="*/ 468267 h 1337873"/>
                <a:gd name="connsiteX195" fmla="*/ 639942 w 1180541"/>
                <a:gd name="connsiteY195" fmla="*/ 467547 h 1337873"/>
                <a:gd name="connsiteX196" fmla="*/ 631658 w 1180541"/>
                <a:gd name="connsiteY196" fmla="*/ 475827 h 1337873"/>
                <a:gd name="connsiteX197" fmla="*/ 587716 w 1180541"/>
                <a:gd name="connsiteY197" fmla="*/ 536311 h 1337873"/>
                <a:gd name="connsiteX198" fmla="*/ 607166 w 1180541"/>
                <a:gd name="connsiteY198" fmla="*/ 597874 h 1337873"/>
                <a:gd name="connsiteX199" fmla="*/ 564664 w 1180541"/>
                <a:gd name="connsiteY199" fmla="*/ 555752 h 1337873"/>
                <a:gd name="connsiteX200" fmla="*/ 519642 w 1180541"/>
                <a:gd name="connsiteY200" fmla="*/ 596794 h 1337873"/>
                <a:gd name="connsiteX201" fmla="*/ 555300 w 1180541"/>
                <a:gd name="connsiteY201" fmla="*/ 670238 h 1337873"/>
                <a:gd name="connsiteX202" fmla="*/ 504154 w 1180541"/>
                <a:gd name="connsiteY202" fmla="*/ 613715 h 1337873"/>
                <a:gd name="connsiteX203" fmla="*/ 495510 w 1180541"/>
                <a:gd name="connsiteY203" fmla="*/ 619115 h 1337873"/>
                <a:gd name="connsiteX204" fmla="*/ 485064 w 1180541"/>
                <a:gd name="connsiteY204" fmla="*/ 623436 h 1337873"/>
                <a:gd name="connsiteX205" fmla="*/ 492628 w 1180541"/>
                <a:gd name="connsiteY205" fmla="*/ 598954 h 1337873"/>
                <a:gd name="connsiteX206" fmla="*/ 469937 w 1180541"/>
                <a:gd name="connsiteY206" fmla="*/ 584553 h 1337873"/>
                <a:gd name="connsiteX207" fmla="*/ 350717 w 1180541"/>
                <a:gd name="connsiteY207" fmla="*/ 844128 h 1337873"/>
                <a:gd name="connsiteX208" fmla="*/ 353238 w 1180541"/>
                <a:gd name="connsiteY208" fmla="*/ 827207 h 1337873"/>
                <a:gd name="connsiteX209" fmla="*/ 403303 w 1180541"/>
                <a:gd name="connsiteY209" fmla="*/ 672759 h 1337873"/>
                <a:gd name="connsiteX210" fmla="*/ 428156 w 1180541"/>
                <a:gd name="connsiteY210" fmla="*/ 524790 h 1337873"/>
                <a:gd name="connsiteX211" fmla="*/ 424194 w 1180541"/>
                <a:gd name="connsiteY211" fmla="*/ 445946 h 1337873"/>
                <a:gd name="connsiteX212" fmla="*/ 386015 w 1180541"/>
                <a:gd name="connsiteY212" fmla="*/ 297977 h 1337873"/>
                <a:gd name="connsiteX213" fmla="*/ 372688 w 1180541"/>
                <a:gd name="connsiteY213" fmla="*/ 268815 h 1337873"/>
                <a:gd name="connsiteX214" fmla="*/ 308936 w 1180541"/>
                <a:gd name="connsiteY214" fmla="*/ 164049 h 1337873"/>
                <a:gd name="connsiteX215" fmla="*/ 286244 w 1180541"/>
                <a:gd name="connsiteY215" fmla="*/ 134888 h 1337873"/>
                <a:gd name="connsiteX216" fmla="*/ 911879 w 1180541"/>
                <a:gd name="connsiteY216" fmla="*/ 110046 h 1337873"/>
                <a:gd name="connsiteX217" fmla="*/ 867577 w 1180541"/>
                <a:gd name="connsiteY217" fmla="*/ 160089 h 1337873"/>
                <a:gd name="connsiteX218" fmla="*/ 908277 w 1180541"/>
                <a:gd name="connsiteY218" fmla="*/ 188891 h 1337873"/>
                <a:gd name="connsiteX219" fmla="*/ 946096 w 1180541"/>
                <a:gd name="connsiteY219" fmla="*/ 133808 h 1337873"/>
                <a:gd name="connsiteX220" fmla="*/ 911879 w 1180541"/>
                <a:gd name="connsiteY220" fmla="*/ 110046 h 1337873"/>
                <a:gd name="connsiteX221" fmla="*/ 869197 w 1180541"/>
                <a:gd name="connsiteY221" fmla="*/ 95871 h 1337873"/>
                <a:gd name="connsiteX222" fmla="*/ 857131 w 1180541"/>
                <a:gd name="connsiteY222" fmla="*/ 96726 h 1337873"/>
                <a:gd name="connsiteX223" fmla="*/ 805625 w 1180541"/>
                <a:gd name="connsiteY223" fmla="*/ 131287 h 1337873"/>
                <a:gd name="connsiteX224" fmla="*/ 828677 w 1180541"/>
                <a:gd name="connsiteY224" fmla="*/ 140288 h 1337873"/>
                <a:gd name="connsiteX225" fmla="*/ 841644 w 1180541"/>
                <a:gd name="connsiteY225" fmla="*/ 140648 h 1337873"/>
                <a:gd name="connsiteX226" fmla="*/ 883425 w 1180541"/>
                <a:gd name="connsiteY226" fmla="*/ 99606 h 1337873"/>
                <a:gd name="connsiteX227" fmla="*/ 869197 w 1180541"/>
                <a:gd name="connsiteY227" fmla="*/ 95871 h 1337873"/>
                <a:gd name="connsiteX228" fmla="*/ 1009488 w 1180541"/>
                <a:gd name="connsiteY228" fmla="*/ 53163 h 1337873"/>
                <a:gd name="connsiteX229" fmla="*/ 972749 w 1180541"/>
                <a:gd name="connsiteY229" fmla="*/ 130567 h 1337873"/>
                <a:gd name="connsiteX230" fmla="*/ 992920 w 1180541"/>
                <a:gd name="connsiteY230" fmla="*/ 156129 h 1337873"/>
                <a:gd name="connsiteX231" fmla="*/ 1016331 w 1180541"/>
                <a:gd name="connsiteY231" fmla="*/ 123007 h 1337873"/>
                <a:gd name="connsiteX232" fmla="*/ 1021014 w 1180541"/>
                <a:gd name="connsiteY232" fmla="*/ 125527 h 1337873"/>
                <a:gd name="connsiteX233" fmla="*/ 1010208 w 1180541"/>
                <a:gd name="connsiteY233" fmla="*/ 164769 h 1337873"/>
                <a:gd name="connsiteX234" fmla="*/ 1010568 w 1180541"/>
                <a:gd name="connsiteY234" fmla="*/ 191411 h 1337873"/>
                <a:gd name="connsiteX235" fmla="*/ 1012730 w 1180541"/>
                <a:gd name="connsiteY235" fmla="*/ 220933 h 1337873"/>
                <a:gd name="connsiteX236" fmla="*/ 993640 w 1180541"/>
                <a:gd name="connsiteY236" fmla="*/ 202932 h 1337873"/>
                <a:gd name="connsiteX237" fmla="*/ 967347 w 1180541"/>
                <a:gd name="connsiteY237" fmla="*/ 248294 h 1337873"/>
                <a:gd name="connsiteX238" fmla="*/ 956541 w 1180541"/>
                <a:gd name="connsiteY238" fmla="*/ 287176 h 1337873"/>
                <a:gd name="connsiteX239" fmla="*/ 954380 w 1180541"/>
                <a:gd name="connsiteY239" fmla="*/ 304097 h 1337873"/>
                <a:gd name="connsiteX240" fmla="*/ 941774 w 1180541"/>
                <a:gd name="connsiteY240" fmla="*/ 292577 h 1337873"/>
                <a:gd name="connsiteX241" fmla="*/ 919443 w 1180541"/>
                <a:gd name="connsiteY241" fmla="*/ 331819 h 1337873"/>
                <a:gd name="connsiteX242" fmla="*/ 916201 w 1180541"/>
                <a:gd name="connsiteY242" fmla="*/ 370341 h 1337873"/>
                <a:gd name="connsiteX243" fmla="*/ 921964 w 1180541"/>
                <a:gd name="connsiteY243" fmla="*/ 409223 h 1337873"/>
                <a:gd name="connsiteX244" fmla="*/ 900713 w 1180541"/>
                <a:gd name="connsiteY244" fmla="*/ 373581 h 1337873"/>
                <a:gd name="connsiteX245" fmla="*/ 840923 w 1180541"/>
                <a:gd name="connsiteY245" fmla="*/ 457826 h 1337873"/>
                <a:gd name="connsiteX246" fmla="*/ 860373 w 1180541"/>
                <a:gd name="connsiteY246" fmla="*/ 540991 h 1337873"/>
                <a:gd name="connsiteX247" fmla="*/ 856411 w 1180541"/>
                <a:gd name="connsiteY247" fmla="*/ 542431 h 1337873"/>
                <a:gd name="connsiteX248" fmla="*/ 816791 w 1180541"/>
                <a:gd name="connsiteY248" fmla="*/ 474027 h 1337873"/>
                <a:gd name="connsiteX249" fmla="*/ 797341 w 1180541"/>
                <a:gd name="connsiteY249" fmla="*/ 498509 h 1337873"/>
                <a:gd name="connsiteX250" fmla="*/ 772849 w 1180541"/>
                <a:gd name="connsiteY250" fmla="*/ 537031 h 1337873"/>
                <a:gd name="connsiteX251" fmla="*/ 721343 w 1180541"/>
                <a:gd name="connsiteY251" fmla="*/ 602194 h 1337873"/>
                <a:gd name="connsiteX252" fmla="*/ 708377 w 1180541"/>
                <a:gd name="connsiteY252" fmla="*/ 620916 h 1337873"/>
                <a:gd name="connsiteX253" fmla="*/ 757361 w 1180541"/>
                <a:gd name="connsiteY253" fmla="*/ 616955 h 1337873"/>
                <a:gd name="connsiteX254" fmla="*/ 826156 w 1180541"/>
                <a:gd name="connsiteY254" fmla="*/ 611195 h 1337873"/>
                <a:gd name="connsiteX255" fmla="*/ 847046 w 1180541"/>
                <a:gd name="connsiteY255" fmla="*/ 598234 h 1337873"/>
                <a:gd name="connsiteX256" fmla="*/ 929167 w 1180541"/>
                <a:gd name="connsiteY256" fmla="*/ 467547 h 1337873"/>
                <a:gd name="connsiteX257" fmla="*/ 1009488 w 1180541"/>
                <a:gd name="connsiteY257" fmla="*/ 305177 h 1337873"/>
                <a:gd name="connsiteX258" fmla="*/ 1013810 w 1180541"/>
                <a:gd name="connsiteY258" fmla="*/ 276376 h 1337873"/>
                <a:gd name="connsiteX259" fmla="*/ 1021734 w 1180541"/>
                <a:gd name="connsiteY259" fmla="*/ 220933 h 1337873"/>
                <a:gd name="connsiteX260" fmla="*/ 1034701 w 1180541"/>
                <a:gd name="connsiteY260" fmla="*/ 194291 h 1337873"/>
                <a:gd name="connsiteX261" fmla="*/ 1036141 w 1180541"/>
                <a:gd name="connsiteY261" fmla="*/ 161889 h 1337873"/>
                <a:gd name="connsiteX262" fmla="*/ 1024976 w 1180541"/>
                <a:gd name="connsiteY262" fmla="*/ 93845 h 1337873"/>
                <a:gd name="connsiteX263" fmla="*/ 1023175 w 1180541"/>
                <a:gd name="connsiteY263" fmla="*/ 68284 h 1337873"/>
                <a:gd name="connsiteX264" fmla="*/ 1009488 w 1180541"/>
                <a:gd name="connsiteY264" fmla="*/ 53163 h 1337873"/>
                <a:gd name="connsiteX265" fmla="*/ 942494 w 1180541"/>
                <a:gd name="connsiteY265" fmla="*/ 47763 h 1337873"/>
                <a:gd name="connsiteX266" fmla="*/ 867216 w 1180541"/>
                <a:gd name="connsiteY266" fmla="*/ 91325 h 1337873"/>
                <a:gd name="connsiteX267" fmla="*/ 898552 w 1180541"/>
                <a:gd name="connsiteY267" fmla="*/ 87725 h 1337873"/>
                <a:gd name="connsiteX268" fmla="*/ 942494 w 1180541"/>
                <a:gd name="connsiteY268" fmla="*/ 47763 h 1337873"/>
                <a:gd name="connsiteX269" fmla="*/ 991839 w 1180541"/>
                <a:gd name="connsiteY269" fmla="*/ 40202 h 1337873"/>
                <a:gd name="connsiteX270" fmla="*/ 971669 w 1180541"/>
                <a:gd name="connsiteY270" fmla="*/ 42722 h 1337873"/>
                <a:gd name="connsiteX271" fmla="*/ 921244 w 1180541"/>
                <a:gd name="connsiteY271" fmla="*/ 96726 h 1337873"/>
                <a:gd name="connsiteX272" fmla="*/ 956181 w 1180541"/>
                <a:gd name="connsiteY272" fmla="*/ 116527 h 1337873"/>
                <a:gd name="connsiteX273" fmla="*/ 1005166 w 1180541"/>
                <a:gd name="connsiteY273" fmla="*/ 48483 h 1337873"/>
                <a:gd name="connsiteX274" fmla="*/ 991839 w 1180541"/>
                <a:gd name="connsiteY274" fmla="*/ 40202 h 1337873"/>
                <a:gd name="connsiteX275" fmla="*/ 990218 w 1180541"/>
                <a:gd name="connsiteY275" fmla="*/ 465 h 1337873"/>
                <a:gd name="connsiteX276" fmla="*/ 1007327 w 1180541"/>
                <a:gd name="connsiteY276" fmla="*/ 8160 h 1337873"/>
                <a:gd name="connsiteX277" fmla="*/ 1023175 w 1180541"/>
                <a:gd name="connsiteY277" fmla="*/ 16081 h 1337873"/>
                <a:gd name="connsiteX278" fmla="*/ 1058833 w 1180541"/>
                <a:gd name="connsiteY278" fmla="*/ 69364 h 1337873"/>
                <a:gd name="connsiteX279" fmla="*/ 1060994 w 1180541"/>
                <a:gd name="connsiteY279" fmla="*/ 108606 h 1337873"/>
                <a:gd name="connsiteX280" fmla="*/ 1068558 w 1180541"/>
                <a:gd name="connsiteY280" fmla="*/ 143168 h 1337873"/>
                <a:gd name="connsiteX281" fmla="*/ 1068197 w 1180541"/>
                <a:gd name="connsiteY281" fmla="*/ 207972 h 1337873"/>
                <a:gd name="connsiteX282" fmla="*/ 1060273 w 1180541"/>
                <a:gd name="connsiteY282" fmla="*/ 223813 h 1337873"/>
                <a:gd name="connsiteX283" fmla="*/ 1050548 w 1180541"/>
                <a:gd name="connsiteY283" fmla="*/ 276016 h 1337873"/>
                <a:gd name="connsiteX284" fmla="*/ 1043705 w 1180541"/>
                <a:gd name="connsiteY284" fmla="*/ 316338 h 1337873"/>
                <a:gd name="connsiteX285" fmla="*/ 1012730 w 1180541"/>
                <a:gd name="connsiteY285" fmla="*/ 390862 h 1337873"/>
                <a:gd name="connsiteX286" fmla="*/ 997602 w 1180541"/>
                <a:gd name="connsiteY286" fmla="*/ 421104 h 1337873"/>
                <a:gd name="connsiteX287" fmla="*/ 939973 w 1180541"/>
                <a:gd name="connsiteY287" fmla="*/ 519750 h 1337873"/>
                <a:gd name="connsiteX288" fmla="*/ 942854 w 1180541"/>
                <a:gd name="connsiteY288" fmla="*/ 523350 h 1337873"/>
                <a:gd name="connsiteX289" fmla="*/ 993280 w 1180541"/>
                <a:gd name="connsiteY289" fmla="*/ 508589 h 1337873"/>
                <a:gd name="connsiteX290" fmla="*/ 1053790 w 1180541"/>
                <a:gd name="connsiteY290" fmla="*/ 500669 h 1337873"/>
                <a:gd name="connsiteX291" fmla="*/ 1076842 w 1180541"/>
                <a:gd name="connsiteY291" fmla="*/ 506069 h 1337873"/>
                <a:gd name="connsiteX292" fmla="*/ 1085126 w 1180541"/>
                <a:gd name="connsiteY292" fmla="*/ 515430 h 1337873"/>
                <a:gd name="connsiteX293" fmla="*/ 1077202 w 1180541"/>
                <a:gd name="connsiteY293" fmla="*/ 525150 h 1337873"/>
                <a:gd name="connsiteX294" fmla="*/ 980313 w 1180541"/>
                <a:gd name="connsiteY294" fmla="*/ 592834 h 1337873"/>
                <a:gd name="connsiteX295" fmla="*/ 977432 w 1180541"/>
                <a:gd name="connsiteY295" fmla="*/ 597874 h 1337873"/>
                <a:gd name="connsiteX296" fmla="*/ 987877 w 1180541"/>
                <a:gd name="connsiteY296" fmla="*/ 600394 h 1337873"/>
                <a:gd name="connsiteX297" fmla="*/ 1151399 w 1180541"/>
                <a:gd name="connsiteY297" fmla="*/ 589594 h 1337873"/>
                <a:gd name="connsiteX298" fmla="*/ 1165446 w 1180541"/>
                <a:gd name="connsiteY298" fmla="*/ 583473 h 1337873"/>
                <a:gd name="connsiteX299" fmla="*/ 1178053 w 1180541"/>
                <a:gd name="connsiteY299" fmla="*/ 584914 h 1337873"/>
                <a:gd name="connsiteX300" fmla="*/ 1180214 w 1180541"/>
                <a:gd name="connsiteY300" fmla="*/ 597514 h 1337873"/>
                <a:gd name="connsiteX301" fmla="*/ 1174451 w 1180541"/>
                <a:gd name="connsiteY301" fmla="*/ 607595 h 1337873"/>
                <a:gd name="connsiteX302" fmla="*/ 1148158 w 1180541"/>
                <a:gd name="connsiteY302" fmla="*/ 651517 h 1337873"/>
                <a:gd name="connsiteX303" fmla="*/ 1129068 w 1180541"/>
                <a:gd name="connsiteY303" fmla="*/ 671318 h 1337873"/>
                <a:gd name="connsiteX304" fmla="*/ 976351 w 1180541"/>
                <a:gd name="connsiteY304" fmla="*/ 755203 h 1337873"/>
                <a:gd name="connsiteX305" fmla="*/ 830838 w 1180541"/>
                <a:gd name="connsiteY305" fmla="*/ 842688 h 1337873"/>
                <a:gd name="connsiteX306" fmla="*/ 822914 w 1180541"/>
                <a:gd name="connsiteY306" fmla="*/ 848809 h 1337873"/>
                <a:gd name="connsiteX307" fmla="*/ 777891 w 1180541"/>
                <a:gd name="connsiteY307" fmla="*/ 903532 h 1337873"/>
                <a:gd name="connsiteX308" fmla="*/ 702253 w 1180541"/>
                <a:gd name="connsiteY308" fmla="*/ 1033139 h 1337873"/>
                <a:gd name="connsiteX309" fmla="*/ 594199 w 1180541"/>
                <a:gd name="connsiteY309" fmla="*/ 1156267 h 1337873"/>
                <a:gd name="connsiteX310" fmla="*/ 321182 w 1180541"/>
                <a:gd name="connsiteY310" fmla="*/ 1313956 h 1337873"/>
                <a:gd name="connsiteX311" fmla="*/ 213488 w 1180541"/>
                <a:gd name="connsiteY311" fmla="*/ 1337717 h 1337873"/>
                <a:gd name="connsiteX312" fmla="*/ 61131 w 1180541"/>
                <a:gd name="connsiteY312" fmla="*/ 1305315 h 1337873"/>
                <a:gd name="connsiteX313" fmla="*/ 19710 w 1180541"/>
                <a:gd name="connsiteY313" fmla="*/ 1255992 h 1337873"/>
                <a:gd name="connsiteX314" fmla="*/ 1341 w 1180541"/>
                <a:gd name="connsiteY314" fmla="*/ 1077422 h 1337873"/>
                <a:gd name="connsiteX315" fmla="*/ 9625 w 1180541"/>
                <a:gd name="connsiteY315" fmla="*/ 982736 h 1337873"/>
                <a:gd name="connsiteX316" fmla="*/ 78780 w 1180541"/>
                <a:gd name="connsiteY316" fmla="*/ 793005 h 1337873"/>
                <a:gd name="connsiteX317" fmla="*/ 162702 w 1180541"/>
                <a:gd name="connsiteY317" fmla="*/ 622716 h 1337873"/>
                <a:gd name="connsiteX318" fmla="*/ 235819 w 1180541"/>
                <a:gd name="connsiteY318" fmla="*/ 401303 h 1337873"/>
                <a:gd name="connsiteX319" fmla="*/ 260672 w 1180541"/>
                <a:gd name="connsiteY319" fmla="*/ 271696 h 1337873"/>
                <a:gd name="connsiteX320" fmla="*/ 284083 w 1180541"/>
                <a:gd name="connsiteY320" fmla="*/ 124807 h 1337873"/>
                <a:gd name="connsiteX321" fmla="*/ 303533 w 1180541"/>
                <a:gd name="connsiteY321" fmla="*/ 128047 h 1337873"/>
                <a:gd name="connsiteX322" fmla="*/ 356480 w 1180541"/>
                <a:gd name="connsiteY322" fmla="*/ 178090 h 1337873"/>
                <a:gd name="connsiteX323" fmla="*/ 412308 w 1180541"/>
                <a:gd name="connsiteY323" fmla="*/ 264135 h 1337873"/>
                <a:gd name="connsiteX324" fmla="*/ 418791 w 1180541"/>
                <a:gd name="connsiteY324" fmla="*/ 272416 h 1337873"/>
                <a:gd name="connsiteX325" fmla="*/ 461653 w 1180541"/>
                <a:gd name="connsiteY325" fmla="*/ 207612 h 1337873"/>
                <a:gd name="connsiteX326" fmla="*/ 517841 w 1180541"/>
                <a:gd name="connsiteY326" fmla="*/ 141008 h 1337873"/>
                <a:gd name="connsiteX327" fmla="*/ 538011 w 1180541"/>
                <a:gd name="connsiteY327" fmla="*/ 125167 h 1337873"/>
                <a:gd name="connsiteX328" fmla="*/ 560702 w 1180541"/>
                <a:gd name="connsiteY328" fmla="*/ 123367 h 1337873"/>
                <a:gd name="connsiteX329" fmla="*/ 549177 w 1180541"/>
                <a:gd name="connsiteY329" fmla="*/ 141728 h 1337873"/>
                <a:gd name="connsiteX330" fmla="*/ 465254 w 1180541"/>
                <a:gd name="connsiteY330" fmla="*/ 256935 h 1337873"/>
                <a:gd name="connsiteX331" fmla="*/ 440402 w 1180541"/>
                <a:gd name="connsiteY331" fmla="*/ 297617 h 1337873"/>
                <a:gd name="connsiteX332" fmla="*/ 439321 w 1180541"/>
                <a:gd name="connsiteY332" fmla="*/ 318138 h 1337873"/>
                <a:gd name="connsiteX333" fmla="*/ 455890 w 1180541"/>
                <a:gd name="connsiteY333" fmla="*/ 359541 h 1337873"/>
                <a:gd name="connsiteX334" fmla="*/ 506675 w 1180541"/>
                <a:gd name="connsiteY334" fmla="*/ 305537 h 1337873"/>
                <a:gd name="connsiteX335" fmla="*/ 511358 w 1180541"/>
                <a:gd name="connsiteY335" fmla="*/ 294737 h 1337873"/>
                <a:gd name="connsiteX336" fmla="*/ 561063 w 1180541"/>
                <a:gd name="connsiteY336" fmla="*/ 143168 h 1337873"/>
                <a:gd name="connsiteX337" fmla="*/ 581233 w 1180541"/>
                <a:gd name="connsiteY337" fmla="*/ 106806 h 1337873"/>
                <a:gd name="connsiteX338" fmla="*/ 583754 w 1180541"/>
                <a:gd name="connsiteY338" fmla="*/ 131287 h 1337873"/>
                <a:gd name="connsiteX339" fmla="*/ 545575 w 1180541"/>
                <a:gd name="connsiteY339" fmla="*/ 254055 h 1337873"/>
                <a:gd name="connsiteX340" fmla="*/ 540532 w 1180541"/>
                <a:gd name="connsiteY340" fmla="*/ 277096 h 1337873"/>
                <a:gd name="connsiteX341" fmla="*/ 624094 w 1180541"/>
                <a:gd name="connsiteY341" fmla="*/ 223093 h 1337873"/>
                <a:gd name="connsiteX342" fmla="*/ 613289 w 1180541"/>
                <a:gd name="connsiteY342" fmla="*/ 218052 h 1337873"/>
                <a:gd name="connsiteX343" fmla="*/ 620853 w 1180541"/>
                <a:gd name="connsiteY343" fmla="*/ 212292 h 1337873"/>
                <a:gd name="connsiteX344" fmla="*/ 666596 w 1180541"/>
                <a:gd name="connsiteY344" fmla="*/ 175570 h 1337873"/>
                <a:gd name="connsiteX345" fmla="*/ 771408 w 1180541"/>
                <a:gd name="connsiteY345" fmla="*/ 114367 h 1337873"/>
                <a:gd name="connsiteX346" fmla="*/ 845245 w 1180541"/>
                <a:gd name="connsiteY346" fmla="*/ 64324 h 1337873"/>
                <a:gd name="connsiteX347" fmla="*/ 903955 w 1180541"/>
                <a:gd name="connsiteY347" fmla="*/ 22201 h 1337873"/>
                <a:gd name="connsiteX348" fmla="*/ 972029 w 1180541"/>
                <a:gd name="connsiteY348" fmla="*/ 1680 h 1337873"/>
                <a:gd name="connsiteX349" fmla="*/ 990218 w 1180541"/>
                <a:gd name="connsiteY349" fmla="*/ 465 h 13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1180541" h="1337873">
                  <a:moveTo>
                    <a:pt x="139082" y="1138265"/>
                  </a:moveTo>
                  <a:cubicBezTo>
                    <a:pt x="145886" y="1160661"/>
                    <a:pt x="121178" y="1236158"/>
                    <a:pt x="98619" y="1258554"/>
                  </a:cubicBezTo>
                  <a:cubicBezTo>
                    <a:pt x="105781" y="1214845"/>
                    <a:pt x="122611" y="1177278"/>
                    <a:pt x="139082" y="1138265"/>
                  </a:cubicBezTo>
                  <a:close/>
                  <a:moveTo>
                    <a:pt x="105568" y="1038252"/>
                  </a:moveTo>
                  <a:cubicBezTo>
                    <a:pt x="106287" y="1038252"/>
                    <a:pt x="107006" y="1038252"/>
                    <a:pt x="107365" y="1038612"/>
                  </a:cubicBezTo>
                  <a:cubicBezTo>
                    <a:pt x="108084" y="1038612"/>
                    <a:pt x="108803" y="1038972"/>
                    <a:pt x="108803" y="1039691"/>
                  </a:cubicBezTo>
                  <a:cubicBezTo>
                    <a:pt x="109522" y="1042571"/>
                    <a:pt x="110960" y="1046170"/>
                    <a:pt x="110241" y="1049049"/>
                  </a:cubicBezTo>
                  <a:cubicBezTo>
                    <a:pt x="99098" y="1121029"/>
                    <a:pt x="103052" y="1195168"/>
                    <a:pt x="81845" y="1269667"/>
                  </a:cubicBezTo>
                  <a:cubicBezTo>
                    <a:pt x="73219" y="1234037"/>
                    <a:pt x="90831" y="1075321"/>
                    <a:pt x="105568" y="1038252"/>
                  </a:cubicBezTo>
                  <a:close/>
                  <a:moveTo>
                    <a:pt x="528471" y="844577"/>
                  </a:moveTo>
                  <a:cubicBezTo>
                    <a:pt x="462514" y="925921"/>
                    <a:pt x="400882" y="1010864"/>
                    <a:pt x="320869" y="1083930"/>
                  </a:cubicBezTo>
                  <a:cubicBezTo>
                    <a:pt x="329880" y="1043618"/>
                    <a:pt x="484500" y="864733"/>
                    <a:pt x="528471" y="844577"/>
                  </a:cubicBezTo>
                  <a:close/>
                  <a:moveTo>
                    <a:pt x="641184" y="731865"/>
                  </a:moveTo>
                  <a:cubicBezTo>
                    <a:pt x="618140" y="746274"/>
                    <a:pt x="597976" y="757442"/>
                    <a:pt x="579612" y="771491"/>
                  </a:cubicBezTo>
                  <a:cubicBezTo>
                    <a:pt x="510839" y="822645"/>
                    <a:pt x="448186" y="881364"/>
                    <a:pt x="389855" y="944406"/>
                  </a:cubicBezTo>
                  <a:cubicBezTo>
                    <a:pt x="368611" y="968182"/>
                    <a:pt x="345566" y="990517"/>
                    <a:pt x="321442" y="1012492"/>
                  </a:cubicBezTo>
                  <a:cubicBezTo>
                    <a:pt x="319281" y="1002045"/>
                    <a:pt x="325042" y="995200"/>
                    <a:pt x="328643" y="987635"/>
                  </a:cubicBezTo>
                  <a:cubicBezTo>
                    <a:pt x="345926" y="954133"/>
                    <a:pt x="371131" y="925674"/>
                    <a:pt x="397056" y="898656"/>
                  </a:cubicBezTo>
                  <a:cubicBezTo>
                    <a:pt x="444226" y="850024"/>
                    <a:pt x="494275" y="803913"/>
                    <a:pt x="552247" y="767529"/>
                  </a:cubicBezTo>
                  <a:cubicBezTo>
                    <a:pt x="573491" y="754200"/>
                    <a:pt x="594735" y="740871"/>
                    <a:pt x="619580" y="735467"/>
                  </a:cubicBezTo>
                  <a:cubicBezTo>
                    <a:pt x="625341" y="734026"/>
                    <a:pt x="631462" y="733666"/>
                    <a:pt x="641184" y="731865"/>
                  </a:cubicBezTo>
                  <a:close/>
                  <a:moveTo>
                    <a:pt x="344321" y="666777"/>
                  </a:moveTo>
                  <a:cubicBezTo>
                    <a:pt x="324874" y="746564"/>
                    <a:pt x="231601" y="968315"/>
                    <a:pt x="189106" y="1001380"/>
                  </a:cubicBezTo>
                  <a:cubicBezTo>
                    <a:pt x="190187" y="970472"/>
                    <a:pt x="309389" y="712421"/>
                    <a:pt x="344321" y="666777"/>
                  </a:cubicBezTo>
                  <a:close/>
                  <a:moveTo>
                    <a:pt x="394235" y="617565"/>
                  </a:moveTo>
                  <a:cubicBezTo>
                    <a:pt x="401469" y="624757"/>
                    <a:pt x="400746" y="633387"/>
                    <a:pt x="398937" y="641298"/>
                  </a:cubicBezTo>
                  <a:cubicBezTo>
                    <a:pt x="394235" y="662513"/>
                    <a:pt x="390256" y="684089"/>
                    <a:pt x="383022" y="704226"/>
                  </a:cubicBezTo>
                  <a:cubicBezTo>
                    <a:pt x="359149" y="770030"/>
                    <a:pt x="329851" y="833677"/>
                    <a:pt x="291872" y="892290"/>
                  </a:cubicBezTo>
                  <a:cubicBezTo>
                    <a:pt x="291148" y="894088"/>
                    <a:pt x="289340" y="895167"/>
                    <a:pt x="287531" y="896605"/>
                  </a:cubicBezTo>
                  <a:cubicBezTo>
                    <a:pt x="288978" y="881502"/>
                    <a:pt x="385554" y="629431"/>
                    <a:pt x="394235" y="617565"/>
                  </a:cubicBezTo>
                  <a:close/>
                  <a:moveTo>
                    <a:pt x="1138793" y="596794"/>
                  </a:moveTo>
                  <a:cubicBezTo>
                    <a:pt x="1123665" y="610835"/>
                    <a:pt x="1108538" y="624876"/>
                    <a:pt x="1091609" y="640717"/>
                  </a:cubicBezTo>
                  <a:cubicBezTo>
                    <a:pt x="1117902" y="636396"/>
                    <a:pt x="1129068" y="617315"/>
                    <a:pt x="1142395" y="600754"/>
                  </a:cubicBezTo>
                  <a:cubicBezTo>
                    <a:pt x="1140954" y="599674"/>
                    <a:pt x="1139873" y="598234"/>
                    <a:pt x="1138793" y="596794"/>
                  </a:cubicBezTo>
                  <a:close/>
                  <a:moveTo>
                    <a:pt x="1007687" y="532711"/>
                  </a:moveTo>
                  <a:cubicBezTo>
                    <a:pt x="1001564" y="534151"/>
                    <a:pt x="995081" y="535231"/>
                    <a:pt x="988958" y="537391"/>
                  </a:cubicBezTo>
                  <a:cubicBezTo>
                    <a:pt x="973110" y="541711"/>
                    <a:pt x="957622" y="548551"/>
                    <a:pt x="941414" y="550712"/>
                  </a:cubicBezTo>
                  <a:cubicBezTo>
                    <a:pt x="909718" y="554672"/>
                    <a:pt x="901794" y="580593"/>
                    <a:pt x="888107" y="602555"/>
                  </a:cubicBezTo>
                  <a:cubicBezTo>
                    <a:pt x="904675" y="602915"/>
                    <a:pt x="919803" y="601834"/>
                    <a:pt x="935291" y="600034"/>
                  </a:cubicBezTo>
                  <a:cubicBezTo>
                    <a:pt x="937452" y="599674"/>
                    <a:pt x="939973" y="597514"/>
                    <a:pt x="941774" y="595714"/>
                  </a:cubicBezTo>
                  <a:cubicBezTo>
                    <a:pt x="964105" y="575553"/>
                    <a:pt x="986436" y="555392"/>
                    <a:pt x="1008768" y="534871"/>
                  </a:cubicBezTo>
                  <a:cubicBezTo>
                    <a:pt x="1008407" y="534151"/>
                    <a:pt x="1008047" y="533431"/>
                    <a:pt x="1007687" y="532711"/>
                  </a:cubicBezTo>
                  <a:close/>
                  <a:moveTo>
                    <a:pt x="478581" y="482308"/>
                  </a:moveTo>
                  <a:cubicBezTo>
                    <a:pt x="475339" y="483028"/>
                    <a:pt x="473178" y="483388"/>
                    <a:pt x="473178" y="483388"/>
                  </a:cubicBezTo>
                  <a:cubicBezTo>
                    <a:pt x="472818" y="512549"/>
                    <a:pt x="472818" y="541351"/>
                    <a:pt x="472818" y="572313"/>
                  </a:cubicBezTo>
                  <a:cubicBezTo>
                    <a:pt x="483263" y="575913"/>
                    <a:pt x="494429" y="579873"/>
                    <a:pt x="505234" y="583473"/>
                  </a:cubicBezTo>
                  <a:cubicBezTo>
                    <a:pt x="522163" y="568353"/>
                    <a:pt x="538011" y="554312"/>
                    <a:pt x="553859" y="539551"/>
                  </a:cubicBezTo>
                  <a:cubicBezTo>
                    <a:pt x="539452" y="515430"/>
                    <a:pt x="516760" y="501389"/>
                    <a:pt x="492268" y="488428"/>
                  </a:cubicBezTo>
                  <a:cubicBezTo>
                    <a:pt x="486865" y="493828"/>
                    <a:pt x="482183" y="498149"/>
                    <a:pt x="476060" y="504269"/>
                  </a:cubicBezTo>
                  <a:cubicBezTo>
                    <a:pt x="477140" y="495628"/>
                    <a:pt x="477861" y="489148"/>
                    <a:pt x="478581" y="482308"/>
                  </a:cubicBezTo>
                  <a:close/>
                  <a:moveTo>
                    <a:pt x="550617" y="410664"/>
                  </a:moveTo>
                  <a:cubicBezTo>
                    <a:pt x="535490" y="430105"/>
                    <a:pt x="521082" y="448826"/>
                    <a:pt x="505234" y="469347"/>
                  </a:cubicBezTo>
                  <a:cubicBezTo>
                    <a:pt x="534769" y="478707"/>
                    <a:pt x="556020" y="497068"/>
                    <a:pt x="576190" y="520110"/>
                  </a:cubicBezTo>
                  <a:cubicBezTo>
                    <a:pt x="598521" y="493828"/>
                    <a:pt x="619412" y="468987"/>
                    <a:pt x="641383" y="442705"/>
                  </a:cubicBezTo>
                  <a:cubicBezTo>
                    <a:pt x="611128" y="431905"/>
                    <a:pt x="581593" y="421464"/>
                    <a:pt x="550617" y="410664"/>
                  </a:cubicBezTo>
                  <a:close/>
                  <a:moveTo>
                    <a:pt x="494339" y="396848"/>
                  </a:moveTo>
                  <a:cubicBezTo>
                    <a:pt x="484164" y="396083"/>
                    <a:pt x="473899" y="396803"/>
                    <a:pt x="462733" y="399863"/>
                  </a:cubicBezTo>
                  <a:cubicBezTo>
                    <a:pt x="464894" y="420024"/>
                    <a:pt x="465975" y="438025"/>
                    <a:pt x="468856" y="456026"/>
                  </a:cubicBezTo>
                  <a:cubicBezTo>
                    <a:pt x="469577" y="459986"/>
                    <a:pt x="474979" y="464667"/>
                    <a:pt x="478941" y="465747"/>
                  </a:cubicBezTo>
                  <a:cubicBezTo>
                    <a:pt x="482903" y="466827"/>
                    <a:pt x="490107" y="464307"/>
                    <a:pt x="491908" y="461066"/>
                  </a:cubicBezTo>
                  <a:cubicBezTo>
                    <a:pt x="503434" y="442705"/>
                    <a:pt x="513879" y="423264"/>
                    <a:pt x="525405" y="402743"/>
                  </a:cubicBezTo>
                  <a:cubicBezTo>
                    <a:pt x="514599" y="399863"/>
                    <a:pt x="504514" y="397613"/>
                    <a:pt x="494339" y="396848"/>
                  </a:cubicBezTo>
                  <a:close/>
                  <a:moveTo>
                    <a:pt x="666235" y="326059"/>
                  </a:moveTo>
                  <a:cubicBezTo>
                    <a:pt x="640663" y="353780"/>
                    <a:pt x="640663" y="353420"/>
                    <a:pt x="599602" y="372501"/>
                  </a:cubicBezTo>
                  <a:cubicBezTo>
                    <a:pt x="591678" y="376102"/>
                    <a:pt x="584834" y="381502"/>
                    <a:pt x="576911" y="386902"/>
                  </a:cubicBezTo>
                  <a:cubicBezTo>
                    <a:pt x="606806" y="401663"/>
                    <a:pt x="633819" y="415704"/>
                    <a:pt x="662994" y="430465"/>
                  </a:cubicBezTo>
                  <a:cubicBezTo>
                    <a:pt x="695770" y="415704"/>
                    <a:pt x="710177" y="382582"/>
                    <a:pt x="733589" y="353060"/>
                  </a:cubicBezTo>
                  <a:cubicBezTo>
                    <a:pt x="708737" y="342980"/>
                    <a:pt x="687126" y="334339"/>
                    <a:pt x="666235" y="326059"/>
                  </a:cubicBezTo>
                  <a:close/>
                  <a:moveTo>
                    <a:pt x="593299" y="311658"/>
                  </a:moveTo>
                  <a:cubicBezTo>
                    <a:pt x="579342" y="311388"/>
                    <a:pt x="565565" y="312558"/>
                    <a:pt x="551698" y="313818"/>
                  </a:cubicBezTo>
                  <a:cubicBezTo>
                    <a:pt x="549897" y="313818"/>
                    <a:pt x="547736" y="314538"/>
                    <a:pt x="546295" y="315258"/>
                  </a:cubicBezTo>
                  <a:cubicBezTo>
                    <a:pt x="526125" y="329299"/>
                    <a:pt x="509917" y="346220"/>
                    <a:pt x="493709" y="366741"/>
                  </a:cubicBezTo>
                  <a:cubicBezTo>
                    <a:pt x="510997" y="370701"/>
                    <a:pt x="525765" y="374661"/>
                    <a:pt x="540532" y="376462"/>
                  </a:cubicBezTo>
                  <a:cubicBezTo>
                    <a:pt x="544494" y="377182"/>
                    <a:pt x="550617" y="374661"/>
                    <a:pt x="554219" y="371781"/>
                  </a:cubicBezTo>
                  <a:cubicBezTo>
                    <a:pt x="571148" y="357740"/>
                    <a:pt x="589877" y="346940"/>
                    <a:pt x="610768" y="339739"/>
                  </a:cubicBezTo>
                  <a:cubicBezTo>
                    <a:pt x="620853" y="335779"/>
                    <a:pt x="629497" y="330379"/>
                    <a:pt x="635980" y="318138"/>
                  </a:cubicBezTo>
                  <a:cubicBezTo>
                    <a:pt x="621393" y="313638"/>
                    <a:pt x="607256" y="311928"/>
                    <a:pt x="593299" y="311658"/>
                  </a:cubicBezTo>
                  <a:close/>
                  <a:moveTo>
                    <a:pt x="831558" y="284656"/>
                  </a:moveTo>
                  <a:cubicBezTo>
                    <a:pt x="807786" y="297617"/>
                    <a:pt x="789777" y="314898"/>
                    <a:pt x="774650" y="337579"/>
                  </a:cubicBezTo>
                  <a:cubicBezTo>
                    <a:pt x="806706" y="363501"/>
                    <a:pt x="821473" y="399143"/>
                    <a:pt x="834800" y="437665"/>
                  </a:cubicBezTo>
                  <a:cubicBezTo>
                    <a:pt x="852089" y="425064"/>
                    <a:pt x="857852" y="417864"/>
                    <a:pt x="872619" y="386542"/>
                  </a:cubicBezTo>
                  <a:cubicBezTo>
                    <a:pt x="893870" y="341180"/>
                    <a:pt x="894230" y="355220"/>
                    <a:pt x="865776" y="315978"/>
                  </a:cubicBezTo>
                  <a:cubicBezTo>
                    <a:pt x="856771" y="303377"/>
                    <a:pt x="847046" y="290417"/>
                    <a:pt x="831558" y="284656"/>
                  </a:cubicBezTo>
                  <a:close/>
                  <a:moveTo>
                    <a:pt x="739712" y="240014"/>
                  </a:moveTo>
                  <a:cubicBezTo>
                    <a:pt x="720983" y="260535"/>
                    <a:pt x="704054" y="278536"/>
                    <a:pt x="686406" y="297977"/>
                  </a:cubicBezTo>
                  <a:cubicBezTo>
                    <a:pt x="709817" y="306618"/>
                    <a:pt x="732509" y="315258"/>
                    <a:pt x="753039" y="323178"/>
                  </a:cubicBezTo>
                  <a:cubicBezTo>
                    <a:pt x="772129" y="304457"/>
                    <a:pt x="789777" y="287176"/>
                    <a:pt x="808867" y="268095"/>
                  </a:cubicBezTo>
                  <a:cubicBezTo>
                    <a:pt x="785455" y="258735"/>
                    <a:pt x="762044" y="249374"/>
                    <a:pt x="739712" y="240014"/>
                  </a:cubicBezTo>
                  <a:close/>
                  <a:moveTo>
                    <a:pt x="906116" y="223093"/>
                  </a:moveTo>
                  <a:cubicBezTo>
                    <a:pt x="890268" y="238214"/>
                    <a:pt x="874780" y="252614"/>
                    <a:pt x="859653" y="266655"/>
                  </a:cubicBezTo>
                  <a:cubicBezTo>
                    <a:pt x="873339" y="285736"/>
                    <a:pt x="886666" y="303737"/>
                    <a:pt x="901434" y="324259"/>
                  </a:cubicBezTo>
                  <a:cubicBezTo>
                    <a:pt x="911519" y="305177"/>
                    <a:pt x="921604" y="286816"/>
                    <a:pt x="930968" y="268455"/>
                  </a:cubicBezTo>
                  <a:cubicBezTo>
                    <a:pt x="932409" y="265935"/>
                    <a:pt x="932409" y="261615"/>
                    <a:pt x="930968" y="259095"/>
                  </a:cubicBezTo>
                  <a:cubicBezTo>
                    <a:pt x="925205" y="245774"/>
                    <a:pt x="918362" y="232813"/>
                    <a:pt x="906116" y="223093"/>
                  </a:cubicBezTo>
                  <a:close/>
                  <a:moveTo>
                    <a:pt x="682804" y="220213"/>
                  </a:moveTo>
                  <a:cubicBezTo>
                    <a:pt x="674880" y="217332"/>
                    <a:pt x="668757" y="219853"/>
                    <a:pt x="663714" y="226333"/>
                  </a:cubicBezTo>
                  <a:cubicBezTo>
                    <a:pt x="648226" y="247574"/>
                    <a:pt x="629137" y="265575"/>
                    <a:pt x="603204" y="282856"/>
                  </a:cubicBezTo>
                  <a:cubicBezTo>
                    <a:pt x="614009" y="283936"/>
                    <a:pt x="620492" y="283216"/>
                    <a:pt x="625895" y="285016"/>
                  </a:cubicBezTo>
                  <a:cubicBezTo>
                    <a:pt x="649667" y="293657"/>
                    <a:pt x="667676" y="284656"/>
                    <a:pt x="683524" y="267735"/>
                  </a:cubicBezTo>
                  <a:cubicBezTo>
                    <a:pt x="695050" y="256575"/>
                    <a:pt x="708737" y="247214"/>
                    <a:pt x="716301" y="230293"/>
                  </a:cubicBezTo>
                  <a:cubicBezTo>
                    <a:pt x="704054" y="226693"/>
                    <a:pt x="693249" y="223813"/>
                    <a:pt x="682804" y="220213"/>
                  </a:cubicBezTo>
                  <a:close/>
                  <a:moveTo>
                    <a:pt x="506753" y="206402"/>
                  </a:moveTo>
                  <a:cubicBezTo>
                    <a:pt x="511014" y="222545"/>
                    <a:pt x="511014" y="223621"/>
                    <a:pt x="498941" y="255907"/>
                  </a:cubicBezTo>
                  <a:cubicBezTo>
                    <a:pt x="493614" y="270615"/>
                    <a:pt x="487933" y="285324"/>
                    <a:pt x="481896" y="299673"/>
                  </a:cubicBezTo>
                  <a:cubicBezTo>
                    <a:pt x="475859" y="314740"/>
                    <a:pt x="469112" y="329448"/>
                    <a:pt x="462721" y="344156"/>
                  </a:cubicBezTo>
                  <a:cubicBezTo>
                    <a:pt x="460590" y="343797"/>
                    <a:pt x="459170" y="343080"/>
                    <a:pt x="457394" y="342362"/>
                  </a:cubicBezTo>
                  <a:cubicBezTo>
                    <a:pt x="466272" y="295727"/>
                    <a:pt x="488288" y="253755"/>
                    <a:pt x="506753" y="206402"/>
                  </a:cubicBezTo>
                  <a:close/>
                  <a:moveTo>
                    <a:pt x="837546" y="175300"/>
                  </a:moveTo>
                  <a:cubicBezTo>
                    <a:pt x="828767" y="175570"/>
                    <a:pt x="820033" y="181150"/>
                    <a:pt x="805986" y="192131"/>
                  </a:cubicBezTo>
                  <a:cubicBezTo>
                    <a:pt x="804185" y="193211"/>
                    <a:pt x="803104" y="195011"/>
                    <a:pt x="801303" y="196091"/>
                  </a:cubicBezTo>
                  <a:cubicBezTo>
                    <a:pt x="794100" y="200411"/>
                    <a:pt x="786896" y="204732"/>
                    <a:pt x="779692" y="209052"/>
                  </a:cubicBezTo>
                  <a:cubicBezTo>
                    <a:pt x="774650" y="211932"/>
                    <a:pt x="769607" y="214812"/>
                    <a:pt x="760963" y="219853"/>
                  </a:cubicBezTo>
                  <a:cubicBezTo>
                    <a:pt x="790138" y="232453"/>
                    <a:pt x="814630" y="242894"/>
                    <a:pt x="840203" y="253695"/>
                  </a:cubicBezTo>
                  <a:cubicBezTo>
                    <a:pt x="858212" y="240374"/>
                    <a:pt x="876221" y="226693"/>
                    <a:pt x="891348" y="207252"/>
                  </a:cubicBezTo>
                  <a:cubicBezTo>
                    <a:pt x="883064" y="200771"/>
                    <a:pt x="876221" y="195371"/>
                    <a:pt x="869377" y="190331"/>
                  </a:cubicBezTo>
                  <a:cubicBezTo>
                    <a:pt x="855150" y="180070"/>
                    <a:pt x="846326" y="175030"/>
                    <a:pt x="837546" y="175300"/>
                  </a:cubicBezTo>
                  <a:close/>
                  <a:moveTo>
                    <a:pt x="958702" y="151809"/>
                  </a:moveTo>
                  <a:cubicBezTo>
                    <a:pt x="946456" y="169450"/>
                    <a:pt x="934930" y="185651"/>
                    <a:pt x="923405" y="202212"/>
                  </a:cubicBezTo>
                  <a:cubicBezTo>
                    <a:pt x="932049" y="213732"/>
                    <a:pt x="939973" y="224173"/>
                    <a:pt x="949338" y="237134"/>
                  </a:cubicBezTo>
                  <a:cubicBezTo>
                    <a:pt x="959423" y="219853"/>
                    <a:pt x="968427" y="204732"/>
                    <a:pt x="976711" y="188891"/>
                  </a:cubicBezTo>
                  <a:cubicBezTo>
                    <a:pt x="978873" y="185651"/>
                    <a:pt x="979953" y="179530"/>
                    <a:pt x="978152" y="176650"/>
                  </a:cubicBezTo>
                  <a:cubicBezTo>
                    <a:pt x="973470" y="167650"/>
                    <a:pt x="969148" y="157929"/>
                    <a:pt x="958702" y="151809"/>
                  </a:cubicBezTo>
                  <a:close/>
                  <a:moveTo>
                    <a:pt x="775376" y="148169"/>
                  </a:moveTo>
                  <a:cubicBezTo>
                    <a:pt x="740748" y="144473"/>
                    <a:pt x="710628" y="164320"/>
                    <a:pt x="688206" y="197531"/>
                  </a:cubicBezTo>
                  <a:cubicBezTo>
                    <a:pt x="703694" y="202572"/>
                    <a:pt x="717381" y="207252"/>
                    <a:pt x="731428" y="210852"/>
                  </a:cubicBezTo>
                  <a:cubicBezTo>
                    <a:pt x="734310" y="211932"/>
                    <a:pt x="739352" y="210852"/>
                    <a:pt x="742234" y="209052"/>
                  </a:cubicBezTo>
                  <a:cubicBezTo>
                    <a:pt x="765285" y="193211"/>
                    <a:pt x="787616" y="176650"/>
                    <a:pt x="811388" y="160089"/>
                  </a:cubicBezTo>
                  <a:cubicBezTo>
                    <a:pt x="798962" y="153249"/>
                    <a:pt x="786918" y="149401"/>
                    <a:pt x="775376" y="148169"/>
                  </a:cubicBezTo>
                  <a:close/>
                  <a:moveTo>
                    <a:pt x="286244" y="134888"/>
                  </a:moveTo>
                  <a:cubicBezTo>
                    <a:pt x="293448" y="175570"/>
                    <a:pt x="290927" y="211572"/>
                    <a:pt x="285164" y="247574"/>
                  </a:cubicBezTo>
                  <a:cubicBezTo>
                    <a:pt x="280842" y="275656"/>
                    <a:pt x="277600" y="303737"/>
                    <a:pt x="273278" y="331819"/>
                  </a:cubicBezTo>
                  <a:cubicBezTo>
                    <a:pt x="259591" y="422184"/>
                    <a:pt x="244824" y="512909"/>
                    <a:pt x="214208" y="600034"/>
                  </a:cubicBezTo>
                  <a:cubicBezTo>
                    <a:pt x="188275" y="672759"/>
                    <a:pt x="161262" y="744763"/>
                    <a:pt x="117320" y="809566"/>
                  </a:cubicBezTo>
                  <a:cubicBezTo>
                    <a:pt x="80581" y="863570"/>
                    <a:pt x="58610" y="924053"/>
                    <a:pt x="47804" y="989217"/>
                  </a:cubicBezTo>
                  <a:cubicBezTo>
                    <a:pt x="35558" y="1063021"/>
                    <a:pt x="28715" y="1137185"/>
                    <a:pt x="41321" y="1211710"/>
                  </a:cubicBezTo>
                  <a:cubicBezTo>
                    <a:pt x="42402" y="1219270"/>
                    <a:pt x="43122" y="1226831"/>
                    <a:pt x="43842" y="1234391"/>
                  </a:cubicBezTo>
                  <a:cubicBezTo>
                    <a:pt x="53567" y="1158427"/>
                    <a:pt x="51046" y="1081382"/>
                    <a:pt x="77699" y="1008298"/>
                  </a:cubicBezTo>
                  <a:cubicBezTo>
                    <a:pt x="73017" y="1098303"/>
                    <a:pt x="68335" y="1187948"/>
                    <a:pt x="63652" y="1277954"/>
                  </a:cubicBezTo>
                  <a:cubicBezTo>
                    <a:pt x="79500" y="1286954"/>
                    <a:pt x="93547" y="1288034"/>
                    <a:pt x="107595" y="1278314"/>
                  </a:cubicBezTo>
                  <a:cubicBezTo>
                    <a:pt x="127405" y="1264273"/>
                    <a:pt x="147575" y="1249872"/>
                    <a:pt x="167385" y="1236191"/>
                  </a:cubicBezTo>
                  <a:cubicBezTo>
                    <a:pt x="179271" y="1227911"/>
                    <a:pt x="190796" y="1220350"/>
                    <a:pt x="202682" y="1212430"/>
                  </a:cubicBezTo>
                  <a:cubicBezTo>
                    <a:pt x="203403" y="1213510"/>
                    <a:pt x="204483" y="1214590"/>
                    <a:pt x="205204" y="1216030"/>
                  </a:cubicBezTo>
                  <a:cubicBezTo>
                    <a:pt x="183233" y="1249152"/>
                    <a:pt x="152257" y="1272553"/>
                    <a:pt x="118760" y="1294875"/>
                  </a:cubicBezTo>
                  <a:cubicBezTo>
                    <a:pt x="127044" y="1294875"/>
                    <a:pt x="134968" y="1294155"/>
                    <a:pt x="141452" y="1290194"/>
                  </a:cubicBezTo>
                  <a:cubicBezTo>
                    <a:pt x="152977" y="1282994"/>
                    <a:pt x="163783" y="1274353"/>
                    <a:pt x="174949" y="1266073"/>
                  </a:cubicBezTo>
                  <a:cubicBezTo>
                    <a:pt x="220331" y="1232591"/>
                    <a:pt x="265354" y="1199469"/>
                    <a:pt x="311097" y="1166707"/>
                  </a:cubicBezTo>
                  <a:cubicBezTo>
                    <a:pt x="321542" y="1159147"/>
                    <a:pt x="333068" y="1153747"/>
                    <a:pt x="344234" y="1147266"/>
                  </a:cubicBezTo>
                  <a:cubicBezTo>
                    <a:pt x="344954" y="1148346"/>
                    <a:pt x="345674" y="1149426"/>
                    <a:pt x="346395" y="1150866"/>
                  </a:cubicBezTo>
                  <a:cubicBezTo>
                    <a:pt x="319021" y="1182188"/>
                    <a:pt x="285884" y="1206670"/>
                    <a:pt x="252027" y="1230791"/>
                  </a:cubicBezTo>
                  <a:cubicBezTo>
                    <a:pt x="218530" y="1254192"/>
                    <a:pt x="184673" y="1277954"/>
                    <a:pt x="146494" y="1295235"/>
                  </a:cubicBezTo>
                  <a:cubicBezTo>
                    <a:pt x="176029" y="1299195"/>
                    <a:pt x="205204" y="1306035"/>
                    <a:pt x="234739" y="1298835"/>
                  </a:cubicBezTo>
                  <a:cubicBezTo>
                    <a:pt x="303533" y="1281554"/>
                    <a:pt x="368726" y="1253472"/>
                    <a:pt x="429957" y="1218190"/>
                  </a:cubicBezTo>
                  <a:cubicBezTo>
                    <a:pt x="464534" y="1198029"/>
                    <a:pt x="495510" y="1171748"/>
                    <a:pt x="528646" y="1148706"/>
                  </a:cubicBezTo>
                  <a:cubicBezTo>
                    <a:pt x="558541" y="1128185"/>
                    <a:pt x="587356" y="1106223"/>
                    <a:pt x="610407" y="1077422"/>
                  </a:cubicBezTo>
                  <a:cubicBezTo>
                    <a:pt x="629497" y="1054020"/>
                    <a:pt x="647866" y="1029899"/>
                    <a:pt x="665875" y="1005418"/>
                  </a:cubicBezTo>
                  <a:cubicBezTo>
                    <a:pt x="675240" y="992817"/>
                    <a:pt x="683884" y="979496"/>
                    <a:pt x="692889" y="966535"/>
                  </a:cubicBezTo>
                  <a:cubicBezTo>
                    <a:pt x="692168" y="965815"/>
                    <a:pt x="691448" y="965095"/>
                    <a:pt x="690368" y="964375"/>
                  </a:cubicBezTo>
                  <a:cubicBezTo>
                    <a:pt x="685685" y="968335"/>
                    <a:pt x="681003" y="971936"/>
                    <a:pt x="676320" y="975536"/>
                  </a:cubicBezTo>
                  <a:cubicBezTo>
                    <a:pt x="713059" y="914332"/>
                    <a:pt x="760963" y="862849"/>
                    <a:pt x="812829" y="810286"/>
                  </a:cubicBezTo>
                  <a:cubicBezTo>
                    <a:pt x="752679" y="839808"/>
                    <a:pt x="697931" y="872210"/>
                    <a:pt x="644625" y="906772"/>
                  </a:cubicBezTo>
                  <a:cubicBezTo>
                    <a:pt x="644985" y="904612"/>
                    <a:pt x="646065" y="903172"/>
                    <a:pt x="647146" y="902092"/>
                  </a:cubicBezTo>
                  <a:cubicBezTo>
                    <a:pt x="706576" y="849889"/>
                    <a:pt x="770688" y="805246"/>
                    <a:pt x="842004" y="770684"/>
                  </a:cubicBezTo>
                  <a:cubicBezTo>
                    <a:pt x="878742" y="752683"/>
                    <a:pt x="915120" y="734682"/>
                    <a:pt x="951859" y="716321"/>
                  </a:cubicBezTo>
                  <a:lnTo>
                    <a:pt x="969920" y="704955"/>
                  </a:lnTo>
                  <a:lnTo>
                    <a:pt x="971669" y="704440"/>
                  </a:lnTo>
                  <a:lnTo>
                    <a:pt x="972272" y="703898"/>
                  </a:lnTo>
                  <a:lnTo>
                    <a:pt x="983195" y="701830"/>
                  </a:lnTo>
                  <a:cubicBezTo>
                    <a:pt x="986796" y="699940"/>
                    <a:pt x="990218" y="697060"/>
                    <a:pt x="994000" y="693640"/>
                  </a:cubicBezTo>
                  <a:cubicBezTo>
                    <a:pt x="986977" y="694540"/>
                    <a:pt x="983465" y="694990"/>
                    <a:pt x="980674" y="696340"/>
                  </a:cubicBezTo>
                  <a:lnTo>
                    <a:pt x="972272" y="703898"/>
                  </a:lnTo>
                  <a:lnTo>
                    <a:pt x="971309" y="704080"/>
                  </a:lnTo>
                  <a:lnTo>
                    <a:pt x="969920" y="704955"/>
                  </a:lnTo>
                  <a:lnTo>
                    <a:pt x="953300" y="709841"/>
                  </a:lnTo>
                  <a:cubicBezTo>
                    <a:pt x="934570" y="718841"/>
                    <a:pt x="916201" y="727842"/>
                    <a:pt x="897832" y="736482"/>
                  </a:cubicBezTo>
                  <a:cubicBezTo>
                    <a:pt x="831919" y="767084"/>
                    <a:pt x="766006" y="796966"/>
                    <a:pt x="696851" y="819647"/>
                  </a:cubicBezTo>
                  <a:cubicBezTo>
                    <a:pt x="683164" y="824327"/>
                    <a:pt x="669477" y="827927"/>
                    <a:pt x="655790" y="831528"/>
                  </a:cubicBezTo>
                  <a:cubicBezTo>
                    <a:pt x="705855" y="806686"/>
                    <a:pt x="756281" y="784365"/>
                    <a:pt x="806706" y="760964"/>
                  </a:cubicBezTo>
                  <a:cubicBezTo>
                    <a:pt x="856771" y="737562"/>
                    <a:pt x="906836" y="713441"/>
                    <a:pt x="956181" y="688599"/>
                  </a:cubicBezTo>
                  <a:cubicBezTo>
                    <a:pt x="1005166" y="664118"/>
                    <a:pt x="1056672" y="644677"/>
                    <a:pt x="1104576" y="615875"/>
                  </a:cubicBezTo>
                  <a:cubicBezTo>
                    <a:pt x="1066036" y="622356"/>
                    <a:pt x="1028938" y="630636"/>
                    <a:pt x="991839" y="634956"/>
                  </a:cubicBezTo>
                  <a:cubicBezTo>
                    <a:pt x="921964" y="642877"/>
                    <a:pt x="851729" y="653317"/>
                    <a:pt x="781493" y="656198"/>
                  </a:cubicBezTo>
                  <a:cubicBezTo>
                    <a:pt x="693609" y="659798"/>
                    <a:pt x="612929" y="685359"/>
                    <a:pt x="537291" y="729282"/>
                  </a:cubicBezTo>
                  <a:cubicBezTo>
                    <a:pt x="486865" y="758443"/>
                    <a:pt x="436080" y="786885"/>
                    <a:pt x="400422" y="835128"/>
                  </a:cubicBezTo>
                  <a:cubicBezTo>
                    <a:pt x="391417" y="847009"/>
                    <a:pt x="380612" y="857089"/>
                    <a:pt x="368006" y="871130"/>
                  </a:cubicBezTo>
                  <a:cubicBezTo>
                    <a:pt x="365484" y="854569"/>
                    <a:pt x="369446" y="844128"/>
                    <a:pt x="374489" y="834408"/>
                  </a:cubicBezTo>
                  <a:cubicBezTo>
                    <a:pt x="391417" y="800206"/>
                    <a:pt x="414829" y="770684"/>
                    <a:pt x="444724" y="747283"/>
                  </a:cubicBezTo>
                  <a:cubicBezTo>
                    <a:pt x="512438" y="693280"/>
                    <a:pt x="588796" y="654397"/>
                    <a:pt x="672358" y="630636"/>
                  </a:cubicBezTo>
                  <a:cubicBezTo>
                    <a:pt x="681003" y="628116"/>
                    <a:pt x="687486" y="624516"/>
                    <a:pt x="692889" y="616595"/>
                  </a:cubicBezTo>
                  <a:cubicBezTo>
                    <a:pt x="703694" y="600754"/>
                    <a:pt x="715940" y="585994"/>
                    <a:pt x="727826" y="571233"/>
                  </a:cubicBezTo>
                  <a:cubicBezTo>
                    <a:pt x="755560" y="534511"/>
                    <a:pt x="783654" y="497789"/>
                    <a:pt x="811388" y="462146"/>
                  </a:cubicBezTo>
                  <a:cubicBezTo>
                    <a:pt x="794100" y="414264"/>
                    <a:pt x="771408" y="378982"/>
                    <a:pt x="750518" y="368541"/>
                  </a:cubicBezTo>
                  <a:cubicBezTo>
                    <a:pt x="726746" y="395543"/>
                    <a:pt x="711258" y="430465"/>
                    <a:pt x="676320" y="448106"/>
                  </a:cubicBezTo>
                  <a:cubicBezTo>
                    <a:pt x="697931" y="474747"/>
                    <a:pt x="726025" y="492748"/>
                    <a:pt x="735030" y="525510"/>
                  </a:cubicBezTo>
                  <a:cubicBezTo>
                    <a:pt x="729267" y="521550"/>
                    <a:pt x="724945" y="516510"/>
                    <a:pt x="720263" y="511469"/>
                  </a:cubicBezTo>
                  <a:cubicBezTo>
                    <a:pt x="707656" y="497068"/>
                    <a:pt x="695410" y="482308"/>
                    <a:pt x="682083" y="468267"/>
                  </a:cubicBezTo>
                  <a:cubicBezTo>
                    <a:pt x="665515" y="451706"/>
                    <a:pt x="657231" y="452066"/>
                    <a:pt x="639942" y="467547"/>
                  </a:cubicBezTo>
                  <a:cubicBezTo>
                    <a:pt x="637061" y="470067"/>
                    <a:pt x="634179" y="472587"/>
                    <a:pt x="631658" y="475827"/>
                  </a:cubicBezTo>
                  <a:cubicBezTo>
                    <a:pt x="616891" y="495988"/>
                    <a:pt x="602483" y="516510"/>
                    <a:pt x="587716" y="536311"/>
                  </a:cubicBezTo>
                  <a:cubicBezTo>
                    <a:pt x="610407" y="581313"/>
                    <a:pt x="610407" y="581313"/>
                    <a:pt x="607166" y="597874"/>
                  </a:cubicBezTo>
                  <a:cubicBezTo>
                    <a:pt x="592758" y="583473"/>
                    <a:pt x="579432" y="570513"/>
                    <a:pt x="564664" y="555752"/>
                  </a:cubicBezTo>
                  <a:cubicBezTo>
                    <a:pt x="549537" y="569793"/>
                    <a:pt x="534409" y="582753"/>
                    <a:pt x="519642" y="596794"/>
                  </a:cubicBezTo>
                  <a:cubicBezTo>
                    <a:pt x="534049" y="619836"/>
                    <a:pt x="549537" y="640357"/>
                    <a:pt x="555300" y="670238"/>
                  </a:cubicBezTo>
                  <a:cubicBezTo>
                    <a:pt x="527206" y="657278"/>
                    <a:pt x="520362" y="632076"/>
                    <a:pt x="504154" y="613715"/>
                  </a:cubicBezTo>
                  <a:cubicBezTo>
                    <a:pt x="500912" y="615875"/>
                    <a:pt x="498391" y="618035"/>
                    <a:pt x="495510" y="619115"/>
                  </a:cubicBezTo>
                  <a:cubicBezTo>
                    <a:pt x="492988" y="620556"/>
                    <a:pt x="490467" y="621636"/>
                    <a:pt x="485064" y="623436"/>
                  </a:cubicBezTo>
                  <a:cubicBezTo>
                    <a:pt x="487946" y="613715"/>
                    <a:pt x="490107" y="607235"/>
                    <a:pt x="492628" y="598954"/>
                  </a:cubicBezTo>
                  <a:cubicBezTo>
                    <a:pt x="485785" y="594634"/>
                    <a:pt x="478581" y="589954"/>
                    <a:pt x="469937" y="584553"/>
                  </a:cubicBezTo>
                  <a:cubicBezTo>
                    <a:pt x="447606" y="680679"/>
                    <a:pt x="407986" y="766724"/>
                    <a:pt x="350717" y="844128"/>
                  </a:cubicBezTo>
                  <a:cubicBezTo>
                    <a:pt x="349996" y="838008"/>
                    <a:pt x="351437" y="832608"/>
                    <a:pt x="353238" y="827207"/>
                  </a:cubicBezTo>
                  <a:cubicBezTo>
                    <a:pt x="369806" y="775724"/>
                    <a:pt x="388176" y="724602"/>
                    <a:pt x="403303" y="672759"/>
                  </a:cubicBezTo>
                  <a:cubicBezTo>
                    <a:pt x="417350" y="624516"/>
                    <a:pt x="429596" y="575553"/>
                    <a:pt x="428156" y="524790"/>
                  </a:cubicBezTo>
                  <a:cubicBezTo>
                    <a:pt x="427796" y="498509"/>
                    <a:pt x="425995" y="472227"/>
                    <a:pt x="424194" y="445946"/>
                  </a:cubicBezTo>
                  <a:cubicBezTo>
                    <a:pt x="420232" y="394103"/>
                    <a:pt x="410867" y="344060"/>
                    <a:pt x="386015" y="297977"/>
                  </a:cubicBezTo>
                  <a:cubicBezTo>
                    <a:pt x="380612" y="288617"/>
                    <a:pt x="377010" y="278536"/>
                    <a:pt x="372688" y="268815"/>
                  </a:cubicBezTo>
                  <a:cubicBezTo>
                    <a:pt x="356120" y="231373"/>
                    <a:pt x="332348" y="197891"/>
                    <a:pt x="308936" y="164049"/>
                  </a:cubicBezTo>
                  <a:cubicBezTo>
                    <a:pt x="302813" y="155409"/>
                    <a:pt x="295609" y="147128"/>
                    <a:pt x="286244" y="134888"/>
                  </a:cubicBezTo>
                  <a:close/>
                  <a:moveTo>
                    <a:pt x="911879" y="110046"/>
                  </a:moveTo>
                  <a:cubicBezTo>
                    <a:pt x="896751" y="126607"/>
                    <a:pt x="882704" y="142808"/>
                    <a:pt x="867577" y="160089"/>
                  </a:cubicBezTo>
                  <a:cubicBezTo>
                    <a:pt x="878382" y="167650"/>
                    <a:pt x="892789" y="177730"/>
                    <a:pt x="908277" y="188891"/>
                  </a:cubicBezTo>
                  <a:cubicBezTo>
                    <a:pt x="920883" y="170170"/>
                    <a:pt x="933129" y="152889"/>
                    <a:pt x="946096" y="133808"/>
                  </a:cubicBezTo>
                  <a:cubicBezTo>
                    <a:pt x="933129" y="125167"/>
                    <a:pt x="922684" y="117607"/>
                    <a:pt x="911879" y="110046"/>
                  </a:cubicBezTo>
                  <a:close/>
                  <a:moveTo>
                    <a:pt x="869197" y="95871"/>
                  </a:moveTo>
                  <a:cubicBezTo>
                    <a:pt x="864605" y="95016"/>
                    <a:pt x="860373" y="94926"/>
                    <a:pt x="857131" y="96726"/>
                  </a:cubicBezTo>
                  <a:cubicBezTo>
                    <a:pt x="839482" y="106446"/>
                    <a:pt x="823634" y="119047"/>
                    <a:pt x="805625" y="131287"/>
                  </a:cubicBezTo>
                  <a:cubicBezTo>
                    <a:pt x="813549" y="134528"/>
                    <a:pt x="820753" y="138128"/>
                    <a:pt x="828677" y="140288"/>
                  </a:cubicBezTo>
                  <a:cubicBezTo>
                    <a:pt x="832639" y="141728"/>
                    <a:pt x="838762" y="142808"/>
                    <a:pt x="841644" y="140648"/>
                  </a:cubicBezTo>
                  <a:cubicBezTo>
                    <a:pt x="857131" y="129487"/>
                    <a:pt x="871178" y="116167"/>
                    <a:pt x="883425" y="99606"/>
                  </a:cubicBezTo>
                  <a:cubicBezTo>
                    <a:pt x="878742" y="98346"/>
                    <a:pt x="873790" y="96726"/>
                    <a:pt x="869197" y="95871"/>
                  </a:cubicBezTo>
                  <a:close/>
                  <a:moveTo>
                    <a:pt x="1009488" y="53163"/>
                  </a:moveTo>
                  <a:cubicBezTo>
                    <a:pt x="997242" y="78724"/>
                    <a:pt x="984996" y="104286"/>
                    <a:pt x="972749" y="130567"/>
                  </a:cubicBezTo>
                  <a:cubicBezTo>
                    <a:pt x="978873" y="138488"/>
                    <a:pt x="985356" y="146768"/>
                    <a:pt x="992920" y="156129"/>
                  </a:cubicBezTo>
                  <a:cubicBezTo>
                    <a:pt x="1001564" y="144248"/>
                    <a:pt x="1009128" y="133448"/>
                    <a:pt x="1016331" y="123007"/>
                  </a:cubicBezTo>
                  <a:cubicBezTo>
                    <a:pt x="1017772" y="123727"/>
                    <a:pt x="1019573" y="124807"/>
                    <a:pt x="1021014" y="125527"/>
                  </a:cubicBezTo>
                  <a:cubicBezTo>
                    <a:pt x="1017412" y="138488"/>
                    <a:pt x="1014891" y="152169"/>
                    <a:pt x="1010208" y="164769"/>
                  </a:cubicBezTo>
                  <a:cubicBezTo>
                    <a:pt x="1006967" y="174130"/>
                    <a:pt x="1006606" y="182050"/>
                    <a:pt x="1010568" y="191411"/>
                  </a:cubicBezTo>
                  <a:cubicBezTo>
                    <a:pt x="1014530" y="199691"/>
                    <a:pt x="1018132" y="209052"/>
                    <a:pt x="1012730" y="220933"/>
                  </a:cubicBezTo>
                  <a:cubicBezTo>
                    <a:pt x="1005526" y="214092"/>
                    <a:pt x="999763" y="208692"/>
                    <a:pt x="993640" y="202932"/>
                  </a:cubicBezTo>
                  <a:cubicBezTo>
                    <a:pt x="984635" y="218412"/>
                    <a:pt x="975991" y="233533"/>
                    <a:pt x="967347" y="248294"/>
                  </a:cubicBezTo>
                  <a:cubicBezTo>
                    <a:pt x="959783" y="260535"/>
                    <a:pt x="954380" y="272416"/>
                    <a:pt x="956541" y="287176"/>
                  </a:cubicBezTo>
                  <a:cubicBezTo>
                    <a:pt x="957262" y="292217"/>
                    <a:pt x="955461" y="297257"/>
                    <a:pt x="954380" y="304097"/>
                  </a:cubicBezTo>
                  <a:cubicBezTo>
                    <a:pt x="949338" y="299417"/>
                    <a:pt x="946096" y="296537"/>
                    <a:pt x="941774" y="292577"/>
                  </a:cubicBezTo>
                  <a:cubicBezTo>
                    <a:pt x="933850" y="306618"/>
                    <a:pt x="927727" y="319578"/>
                    <a:pt x="919443" y="331819"/>
                  </a:cubicBezTo>
                  <a:cubicBezTo>
                    <a:pt x="911158" y="344420"/>
                    <a:pt x="909718" y="356300"/>
                    <a:pt x="916201" y="370341"/>
                  </a:cubicBezTo>
                  <a:cubicBezTo>
                    <a:pt x="921244" y="380782"/>
                    <a:pt x="925926" y="392662"/>
                    <a:pt x="921964" y="409223"/>
                  </a:cubicBezTo>
                  <a:cubicBezTo>
                    <a:pt x="913680" y="395183"/>
                    <a:pt x="907196" y="384022"/>
                    <a:pt x="900713" y="373581"/>
                  </a:cubicBezTo>
                  <a:cubicBezTo>
                    <a:pt x="880543" y="401663"/>
                    <a:pt x="861453" y="428665"/>
                    <a:pt x="840923" y="457826"/>
                  </a:cubicBezTo>
                  <a:cubicBezTo>
                    <a:pt x="848487" y="482668"/>
                    <a:pt x="860373" y="510749"/>
                    <a:pt x="860373" y="540991"/>
                  </a:cubicBezTo>
                  <a:cubicBezTo>
                    <a:pt x="858932" y="541351"/>
                    <a:pt x="857852" y="542071"/>
                    <a:pt x="856411" y="542431"/>
                  </a:cubicBezTo>
                  <a:cubicBezTo>
                    <a:pt x="843444" y="520470"/>
                    <a:pt x="830838" y="498509"/>
                    <a:pt x="816791" y="474027"/>
                  </a:cubicBezTo>
                  <a:cubicBezTo>
                    <a:pt x="809227" y="483388"/>
                    <a:pt x="802384" y="490588"/>
                    <a:pt x="797341" y="498509"/>
                  </a:cubicBezTo>
                  <a:cubicBezTo>
                    <a:pt x="788697" y="511469"/>
                    <a:pt x="781853" y="525150"/>
                    <a:pt x="772849" y="537031"/>
                  </a:cubicBezTo>
                  <a:cubicBezTo>
                    <a:pt x="756281" y="559352"/>
                    <a:pt x="738632" y="580593"/>
                    <a:pt x="721343" y="602194"/>
                  </a:cubicBezTo>
                  <a:cubicBezTo>
                    <a:pt x="717381" y="607595"/>
                    <a:pt x="713779" y="613355"/>
                    <a:pt x="708377" y="620916"/>
                  </a:cubicBezTo>
                  <a:cubicBezTo>
                    <a:pt x="727106" y="619115"/>
                    <a:pt x="742234" y="618035"/>
                    <a:pt x="757361" y="616955"/>
                  </a:cubicBezTo>
                  <a:cubicBezTo>
                    <a:pt x="780413" y="614795"/>
                    <a:pt x="803104" y="612635"/>
                    <a:pt x="826156" y="611195"/>
                  </a:cubicBezTo>
                  <a:cubicBezTo>
                    <a:pt x="835881" y="610115"/>
                    <a:pt x="842004" y="606155"/>
                    <a:pt x="847046" y="598234"/>
                  </a:cubicBezTo>
                  <a:cubicBezTo>
                    <a:pt x="874060" y="554312"/>
                    <a:pt x="901434" y="511109"/>
                    <a:pt x="929167" y="467547"/>
                  </a:cubicBezTo>
                  <a:cubicBezTo>
                    <a:pt x="961224" y="416064"/>
                    <a:pt x="987517" y="361701"/>
                    <a:pt x="1009488" y="305177"/>
                  </a:cubicBezTo>
                  <a:cubicBezTo>
                    <a:pt x="1013090" y="295817"/>
                    <a:pt x="1016692" y="286816"/>
                    <a:pt x="1013810" y="276376"/>
                  </a:cubicBezTo>
                  <a:cubicBezTo>
                    <a:pt x="1008047" y="256935"/>
                    <a:pt x="1013090" y="238574"/>
                    <a:pt x="1021734" y="220933"/>
                  </a:cubicBezTo>
                  <a:cubicBezTo>
                    <a:pt x="1026416" y="212292"/>
                    <a:pt x="1030378" y="202932"/>
                    <a:pt x="1034701" y="194291"/>
                  </a:cubicBezTo>
                  <a:cubicBezTo>
                    <a:pt x="1040463" y="183851"/>
                    <a:pt x="1040824" y="173050"/>
                    <a:pt x="1036141" y="161889"/>
                  </a:cubicBezTo>
                  <a:cubicBezTo>
                    <a:pt x="1027497" y="139928"/>
                    <a:pt x="1026056" y="116887"/>
                    <a:pt x="1024976" y="93845"/>
                  </a:cubicBezTo>
                  <a:cubicBezTo>
                    <a:pt x="1024976" y="85205"/>
                    <a:pt x="1024255" y="76564"/>
                    <a:pt x="1023175" y="68284"/>
                  </a:cubicBezTo>
                  <a:cubicBezTo>
                    <a:pt x="1022454" y="60723"/>
                    <a:pt x="1018853" y="54603"/>
                    <a:pt x="1009488" y="53163"/>
                  </a:cubicBezTo>
                  <a:close/>
                  <a:moveTo>
                    <a:pt x="942494" y="47763"/>
                  </a:moveTo>
                  <a:cubicBezTo>
                    <a:pt x="902514" y="54603"/>
                    <a:pt x="884145" y="64684"/>
                    <a:pt x="867216" y="91325"/>
                  </a:cubicBezTo>
                  <a:cubicBezTo>
                    <a:pt x="879102" y="90245"/>
                    <a:pt x="891348" y="92765"/>
                    <a:pt x="898552" y="87725"/>
                  </a:cubicBezTo>
                  <a:cubicBezTo>
                    <a:pt x="914400" y="76564"/>
                    <a:pt x="927367" y="62164"/>
                    <a:pt x="942494" y="47763"/>
                  </a:cubicBezTo>
                  <a:close/>
                  <a:moveTo>
                    <a:pt x="991839" y="40202"/>
                  </a:moveTo>
                  <a:cubicBezTo>
                    <a:pt x="984635" y="36242"/>
                    <a:pt x="977432" y="36962"/>
                    <a:pt x="971669" y="42722"/>
                  </a:cubicBezTo>
                  <a:cubicBezTo>
                    <a:pt x="955101" y="60363"/>
                    <a:pt x="938892" y="78004"/>
                    <a:pt x="921244" y="96726"/>
                  </a:cubicBezTo>
                  <a:cubicBezTo>
                    <a:pt x="933850" y="103926"/>
                    <a:pt x="943935" y="109326"/>
                    <a:pt x="956181" y="116527"/>
                  </a:cubicBezTo>
                  <a:cubicBezTo>
                    <a:pt x="972749" y="93485"/>
                    <a:pt x="988958" y="71164"/>
                    <a:pt x="1005166" y="48483"/>
                  </a:cubicBezTo>
                  <a:cubicBezTo>
                    <a:pt x="1000483" y="45243"/>
                    <a:pt x="996161" y="42362"/>
                    <a:pt x="991839" y="40202"/>
                  </a:cubicBezTo>
                  <a:close/>
                  <a:moveTo>
                    <a:pt x="990218" y="465"/>
                  </a:moveTo>
                  <a:cubicBezTo>
                    <a:pt x="996161" y="1410"/>
                    <a:pt x="1001924" y="3840"/>
                    <a:pt x="1007327" y="8160"/>
                  </a:cubicBezTo>
                  <a:cubicBezTo>
                    <a:pt x="1011649" y="11761"/>
                    <a:pt x="1017772" y="13561"/>
                    <a:pt x="1023175" y="16081"/>
                  </a:cubicBezTo>
                  <a:cubicBezTo>
                    <a:pt x="1045506" y="26882"/>
                    <a:pt x="1057032" y="44883"/>
                    <a:pt x="1058833" y="69364"/>
                  </a:cubicBezTo>
                  <a:cubicBezTo>
                    <a:pt x="1059553" y="82325"/>
                    <a:pt x="1059553" y="95645"/>
                    <a:pt x="1060994" y="108606"/>
                  </a:cubicBezTo>
                  <a:cubicBezTo>
                    <a:pt x="1062434" y="120487"/>
                    <a:pt x="1063515" y="133088"/>
                    <a:pt x="1068558" y="143168"/>
                  </a:cubicBezTo>
                  <a:cubicBezTo>
                    <a:pt x="1079003" y="165489"/>
                    <a:pt x="1078282" y="186371"/>
                    <a:pt x="1068197" y="207972"/>
                  </a:cubicBezTo>
                  <a:cubicBezTo>
                    <a:pt x="1065316" y="213372"/>
                    <a:pt x="1062795" y="218412"/>
                    <a:pt x="1060273" y="223813"/>
                  </a:cubicBezTo>
                  <a:cubicBezTo>
                    <a:pt x="1051989" y="240374"/>
                    <a:pt x="1042985" y="255855"/>
                    <a:pt x="1050548" y="276016"/>
                  </a:cubicBezTo>
                  <a:cubicBezTo>
                    <a:pt x="1055231" y="289337"/>
                    <a:pt x="1049468" y="303377"/>
                    <a:pt x="1043705" y="316338"/>
                  </a:cubicBezTo>
                  <a:cubicBezTo>
                    <a:pt x="1033620" y="341540"/>
                    <a:pt x="1023535" y="366381"/>
                    <a:pt x="1012730" y="390862"/>
                  </a:cubicBezTo>
                  <a:cubicBezTo>
                    <a:pt x="1008768" y="400943"/>
                    <a:pt x="1003365" y="411384"/>
                    <a:pt x="997602" y="421104"/>
                  </a:cubicBezTo>
                  <a:cubicBezTo>
                    <a:pt x="978512" y="453866"/>
                    <a:pt x="959423" y="486628"/>
                    <a:pt x="939973" y="519750"/>
                  </a:cubicBezTo>
                  <a:cubicBezTo>
                    <a:pt x="941054" y="520830"/>
                    <a:pt x="941774" y="522270"/>
                    <a:pt x="942854" y="523350"/>
                  </a:cubicBezTo>
                  <a:cubicBezTo>
                    <a:pt x="959423" y="518670"/>
                    <a:pt x="976351" y="511829"/>
                    <a:pt x="993280" y="508589"/>
                  </a:cubicBezTo>
                  <a:cubicBezTo>
                    <a:pt x="1013090" y="504629"/>
                    <a:pt x="1033620" y="502109"/>
                    <a:pt x="1053790" y="500669"/>
                  </a:cubicBezTo>
                  <a:cubicBezTo>
                    <a:pt x="1061354" y="500309"/>
                    <a:pt x="1069638" y="503189"/>
                    <a:pt x="1076842" y="506069"/>
                  </a:cubicBezTo>
                  <a:cubicBezTo>
                    <a:pt x="1080083" y="507509"/>
                    <a:pt x="1085126" y="512189"/>
                    <a:pt x="1085126" y="515430"/>
                  </a:cubicBezTo>
                  <a:cubicBezTo>
                    <a:pt x="1085126" y="518670"/>
                    <a:pt x="1080804" y="523710"/>
                    <a:pt x="1077202" y="525150"/>
                  </a:cubicBezTo>
                  <a:cubicBezTo>
                    <a:pt x="1040103" y="540991"/>
                    <a:pt x="1011649" y="569073"/>
                    <a:pt x="980313" y="592834"/>
                  </a:cubicBezTo>
                  <a:cubicBezTo>
                    <a:pt x="979593" y="593554"/>
                    <a:pt x="978873" y="595354"/>
                    <a:pt x="977432" y="597874"/>
                  </a:cubicBezTo>
                  <a:cubicBezTo>
                    <a:pt x="981394" y="598954"/>
                    <a:pt x="984635" y="600394"/>
                    <a:pt x="987877" y="600394"/>
                  </a:cubicBezTo>
                  <a:cubicBezTo>
                    <a:pt x="1042985" y="605435"/>
                    <a:pt x="1097012" y="597514"/>
                    <a:pt x="1151399" y="589594"/>
                  </a:cubicBezTo>
                  <a:cubicBezTo>
                    <a:pt x="1156082" y="588514"/>
                    <a:pt x="1160764" y="584553"/>
                    <a:pt x="1165446" y="583473"/>
                  </a:cubicBezTo>
                  <a:cubicBezTo>
                    <a:pt x="1169768" y="582753"/>
                    <a:pt x="1175531" y="582753"/>
                    <a:pt x="1178053" y="584914"/>
                  </a:cubicBezTo>
                  <a:cubicBezTo>
                    <a:pt x="1180574" y="587434"/>
                    <a:pt x="1180934" y="593194"/>
                    <a:pt x="1180214" y="597514"/>
                  </a:cubicBezTo>
                  <a:cubicBezTo>
                    <a:pt x="1179493" y="601114"/>
                    <a:pt x="1176612" y="604355"/>
                    <a:pt x="1174451" y="607595"/>
                  </a:cubicBezTo>
                  <a:cubicBezTo>
                    <a:pt x="1166167" y="622356"/>
                    <a:pt x="1157882" y="637477"/>
                    <a:pt x="1148158" y="651517"/>
                  </a:cubicBezTo>
                  <a:cubicBezTo>
                    <a:pt x="1142755" y="659078"/>
                    <a:pt x="1136272" y="666278"/>
                    <a:pt x="1129068" y="671318"/>
                  </a:cubicBezTo>
                  <a:cubicBezTo>
                    <a:pt x="1079723" y="701920"/>
                    <a:pt x="1028938" y="730362"/>
                    <a:pt x="976351" y="755203"/>
                  </a:cubicBezTo>
                  <a:cubicBezTo>
                    <a:pt x="925205" y="779325"/>
                    <a:pt x="877301" y="810646"/>
                    <a:pt x="830838" y="842688"/>
                  </a:cubicBezTo>
                  <a:cubicBezTo>
                    <a:pt x="827957" y="844848"/>
                    <a:pt x="825435" y="847369"/>
                    <a:pt x="822914" y="848809"/>
                  </a:cubicBezTo>
                  <a:cubicBezTo>
                    <a:pt x="800583" y="861409"/>
                    <a:pt x="787256" y="879050"/>
                    <a:pt x="777891" y="903532"/>
                  </a:cubicBezTo>
                  <a:cubicBezTo>
                    <a:pt x="759522" y="950334"/>
                    <a:pt x="731428" y="992457"/>
                    <a:pt x="702253" y="1033139"/>
                  </a:cubicBezTo>
                  <a:cubicBezTo>
                    <a:pt x="670197" y="1077782"/>
                    <a:pt x="638141" y="1122064"/>
                    <a:pt x="594199" y="1156267"/>
                  </a:cubicBezTo>
                  <a:cubicBezTo>
                    <a:pt x="510277" y="1221430"/>
                    <a:pt x="423113" y="1280834"/>
                    <a:pt x="321182" y="1313956"/>
                  </a:cubicBezTo>
                  <a:cubicBezTo>
                    <a:pt x="285884" y="1325476"/>
                    <a:pt x="250947" y="1339517"/>
                    <a:pt x="213488" y="1337717"/>
                  </a:cubicBezTo>
                  <a:cubicBezTo>
                    <a:pt x="161262" y="1335197"/>
                    <a:pt x="109396" y="1325836"/>
                    <a:pt x="61131" y="1305315"/>
                  </a:cubicBezTo>
                  <a:cubicBezTo>
                    <a:pt x="39880" y="1296315"/>
                    <a:pt x="25833" y="1277954"/>
                    <a:pt x="19710" y="1255992"/>
                  </a:cubicBezTo>
                  <a:cubicBezTo>
                    <a:pt x="3142" y="1197309"/>
                    <a:pt x="-2981" y="1137905"/>
                    <a:pt x="1341" y="1077422"/>
                  </a:cubicBezTo>
                  <a:cubicBezTo>
                    <a:pt x="3502" y="1045740"/>
                    <a:pt x="6023" y="1014418"/>
                    <a:pt x="9625" y="982736"/>
                  </a:cubicBezTo>
                  <a:cubicBezTo>
                    <a:pt x="17189" y="913972"/>
                    <a:pt x="40601" y="850609"/>
                    <a:pt x="78780" y="793005"/>
                  </a:cubicBezTo>
                  <a:cubicBezTo>
                    <a:pt x="114078" y="739722"/>
                    <a:pt x="139651" y="682479"/>
                    <a:pt x="162702" y="622716"/>
                  </a:cubicBezTo>
                  <a:cubicBezTo>
                    <a:pt x="190436" y="549992"/>
                    <a:pt x="213848" y="475827"/>
                    <a:pt x="235819" y="401303"/>
                  </a:cubicBezTo>
                  <a:cubicBezTo>
                    <a:pt x="248425" y="359541"/>
                    <a:pt x="253468" y="315258"/>
                    <a:pt x="260672" y="271696"/>
                  </a:cubicBezTo>
                  <a:cubicBezTo>
                    <a:pt x="269316" y="222733"/>
                    <a:pt x="276520" y="173770"/>
                    <a:pt x="284083" y="124807"/>
                  </a:cubicBezTo>
                  <a:cubicBezTo>
                    <a:pt x="291647" y="119407"/>
                    <a:pt x="297770" y="124087"/>
                    <a:pt x="303533" y="128047"/>
                  </a:cubicBezTo>
                  <a:cubicBezTo>
                    <a:pt x="324424" y="141368"/>
                    <a:pt x="342433" y="157929"/>
                    <a:pt x="356480" y="178090"/>
                  </a:cubicBezTo>
                  <a:cubicBezTo>
                    <a:pt x="376290" y="205812"/>
                    <a:pt x="398981" y="231733"/>
                    <a:pt x="412308" y="264135"/>
                  </a:cubicBezTo>
                  <a:cubicBezTo>
                    <a:pt x="413388" y="267015"/>
                    <a:pt x="415910" y="269175"/>
                    <a:pt x="418791" y="272416"/>
                  </a:cubicBezTo>
                  <a:cubicBezTo>
                    <a:pt x="433198" y="250094"/>
                    <a:pt x="446165" y="228133"/>
                    <a:pt x="461653" y="207612"/>
                  </a:cubicBezTo>
                  <a:cubicBezTo>
                    <a:pt x="479301" y="184571"/>
                    <a:pt x="498751" y="162609"/>
                    <a:pt x="517841" y="141008"/>
                  </a:cubicBezTo>
                  <a:cubicBezTo>
                    <a:pt x="523244" y="134888"/>
                    <a:pt x="530807" y="129847"/>
                    <a:pt x="538011" y="125167"/>
                  </a:cubicBezTo>
                  <a:cubicBezTo>
                    <a:pt x="543774" y="121207"/>
                    <a:pt x="550617" y="118687"/>
                    <a:pt x="560702" y="123367"/>
                  </a:cubicBezTo>
                  <a:cubicBezTo>
                    <a:pt x="556380" y="130207"/>
                    <a:pt x="553139" y="136328"/>
                    <a:pt x="549177" y="141728"/>
                  </a:cubicBezTo>
                  <a:cubicBezTo>
                    <a:pt x="521082" y="180250"/>
                    <a:pt x="492628" y="218412"/>
                    <a:pt x="465254" y="256935"/>
                  </a:cubicBezTo>
                  <a:cubicBezTo>
                    <a:pt x="455890" y="269895"/>
                    <a:pt x="448326" y="283936"/>
                    <a:pt x="440402" y="297617"/>
                  </a:cubicBezTo>
                  <a:cubicBezTo>
                    <a:pt x="436440" y="304097"/>
                    <a:pt x="436080" y="310578"/>
                    <a:pt x="439321" y="318138"/>
                  </a:cubicBezTo>
                  <a:cubicBezTo>
                    <a:pt x="445805" y="331459"/>
                    <a:pt x="450487" y="345860"/>
                    <a:pt x="455890" y="359541"/>
                  </a:cubicBezTo>
                  <a:cubicBezTo>
                    <a:pt x="473539" y="340820"/>
                    <a:pt x="490467" y="323178"/>
                    <a:pt x="506675" y="305537"/>
                  </a:cubicBezTo>
                  <a:cubicBezTo>
                    <a:pt x="509557" y="302657"/>
                    <a:pt x="510637" y="298337"/>
                    <a:pt x="511358" y="294737"/>
                  </a:cubicBezTo>
                  <a:cubicBezTo>
                    <a:pt x="518201" y="241094"/>
                    <a:pt x="540532" y="192491"/>
                    <a:pt x="561063" y="143168"/>
                  </a:cubicBezTo>
                  <a:cubicBezTo>
                    <a:pt x="566105" y="130567"/>
                    <a:pt x="569707" y="116527"/>
                    <a:pt x="581233" y="106806"/>
                  </a:cubicBezTo>
                  <a:cubicBezTo>
                    <a:pt x="589157" y="115087"/>
                    <a:pt x="585915" y="123007"/>
                    <a:pt x="583754" y="131287"/>
                  </a:cubicBezTo>
                  <a:cubicBezTo>
                    <a:pt x="570787" y="171970"/>
                    <a:pt x="558181" y="213012"/>
                    <a:pt x="545575" y="254055"/>
                  </a:cubicBezTo>
                  <a:cubicBezTo>
                    <a:pt x="543414" y="261255"/>
                    <a:pt x="540892" y="268815"/>
                    <a:pt x="540532" y="277096"/>
                  </a:cubicBezTo>
                  <a:cubicBezTo>
                    <a:pt x="570427" y="261975"/>
                    <a:pt x="602123" y="251174"/>
                    <a:pt x="624094" y="223093"/>
                  </a:cubicBezTo>
                  <a:cubicBezTo>
                    <a:pt x="620492" y="221293"/>
                    <a:pt x="617611" y="220213"/>
                    <a:pt x="613289" y="218052"/>
                  </a:cubicBezTo>
                  <a:cubicBezTo>
                    <a:pt x="616530" y="215892"/>
                    <a:pt x="618331" y="213372"/>
                    <a:pt x="620853" y="212292"/>
                  </a:cubicBezTo>
                  <a:cubicBezTo>
                    <a:pt x="639582" y="204012"/>
                    <a:pt x="653269" y="190331"/>
                    <a:pt x="666596" y="175570"/>
                  </a:cubicBezTo>
                  <a:cubicBezTo>
                    <a:pt x="695050" y="144608"/>
                    <a:pt x="732148" y="126247"/>
                    <a:pt x="771408" y="114367"/>
                  </a:cubicBezTo>
                  <a:cubicBezTo>
                    <a:pt x="802024" y="105006"/>
                    <a:pt x="826156" y="89165"/>
                    <a:pt x="845245" y="64324"/>
                  </a:cubicBezTo>
                  <a:cubicBezTo>
                    <a:pt x="860373" y="44162"/>
                    <a:pt x="879823" y="29762"/>
                    <a:pt x="903955" y="22201"/>
                  </a:cubicBezTo>
                  <a:cubicBezTo>
                    <a:pt x="926646" y="15361"/>
                    <a:pt x="948977" y="7800"/>
                    <a:pt x="972029" y="1680"/>
                  </a:cubicBezTo>
                  <a:cubicBezTo>
                    <a:pt x="978152" y="60"/>
                    <a:pt x="984275" y="-480"/>
                    <a:pt x="990218" y="465"/>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9" name="Freeform 8">
              <a:extLst>
                <a:ext uri="{FF2B5EF4-FFF2-40B4-BE49-F238E27FC236}">
                  <a16:creationId xmlns="" xmlns:a16="http://schemas.microsoft.com/office/drawing/2014/main" id="{BBA1EC9E-70E9-E74C-BDFD-425CA8794AD3}"/>
                </a:ext>
              </a:extLst>
            </p:cNvPr>
            <p:cNvSpPr>
              <a:spLocks noChangeArrowheads="1"/>
            </p:cNvSpPr>
            <p:nvPr/>
          </p:nvSpPr>
          <p:spPr bwMode="auto">
            <a:xfrm>
              <a:off x="10227774" y="6362979"/>
              <a:ext cx="1177818" cy="495333"/>
            </a:xfrm>
            <a:custGeom>
              <a:avLst/>
              <a:gdLst>
                <a:gd name="connsiteX0" fmla="*/ 83344 w 1299676"/>
                <a:gd name="connsiteY0" fmla="*/ 457739 h 544942"/>
                <a:gd name="connsiteX1" fmla="*/ 61836 w 1299676"/>
                <a:gd name="connsiteY1" fmla="*/ 464697 h 544942"/>
                <a:gd name="connsiteX2" fmla="*/ 22404 w 1299676"/>
                <a:gd name="connsiteY2" fmla="*/ 506627 h 544942"/>
                <a:gd name="connsiteX3" fmla="*/ 99117 w 1299676"/>
                <a:gd name="connsiteY3" fmla="*/ 513133 h 544942"/>
                <a:gd name="connsiteX4" fmla="*/ 117399 w 1299676"/>
                <a:gd name="connsiteY4" fmla="*/ 495422 h 544942"/>
                <a:gd name="connsiteX5" fmla="*/ 105928 w 1299676"/>
                <a:gd name="connsiteY5" fmla="*/ 458914 h 544942"/>
                <a:gd name="connsiteX6" fmla="*/ 83344 w 1299676"/>
                <a:gd name="connsiteY6" fmla="*/ 457739 h 544942"/>
                <a:gd name="connsiteX7" fmla="*/ 253293 w 1299676"/>
                <a:gd name="connsiteY7" fmla="*/ 442116 h 544942"/>
                <a:gd name="connsiteX8" fmla="*/ 267967 w 1299676"/>
                <a:gd name="connsiteY8" fmla="*/ 446464 h 544942"/>
                <a:gd name="connsiteX9" fmla="*/ 292663 w 1299676"/>
                <a:gd name="connsiteY9" fmla="*/ 471462 h 544942"/>
                <a:gd name="connsiteX10" fmla="*/ 267609 w 1299676"/>
                <a:gd name="connsiteY10" fmla="*/ 526168 h 544942"/>
                <a:gd name="connsiteX11" fmla="*/ 217144 w 1299676"/>
                <a:gd name="connsiteY11" fmla="*/ 493199 h 544942"/>
                <a:gd name="connsiteX12" fmla="*/ 253293 w 1299676"/>
                <a:gd name="connsiteY12" fmla="*/ 459506 h 544942"/>
                <a:gd name="connsiteX13" fmla="*/ 109456 w 1299676"/>
                <a:gd name="connsiteY13" fmla="*/ 432945 h 544942"/>
                <a:gd name="connsiteX14" fmla="*/ 123493 w 1299676"/>
                <a:gd name="connsiteY14" fmla="*/ 433973 h 544942"/>
                <a:gd name="connsiteX15" fmla="*/ 156113 w 1299676"/>
                <a:gd name="connsiteY15" fmla="*/ 470481 h 544942"/>
                <a:gd name="connsiteX16" fmla="*/ 138190 w 1299676"/>
                <a:gd name="connsiteY16" fmla="*/ 521808 h 544942"/>
                <a:gd name="connsiteX17" fmla="*/ 62194 w 1299676"/>
                <a:gd name="connsiteY17" fmla="*/ 544942 h 544942"/>
                <a:gd name="connsiteX18" fmla="*/ 18461 w 1299676"/>
                <a:gd name="connsiteY18" fmla="*/ 530122 h 544942"/>
                <a:gd name="connsiteX19" fmla="*/ 9858 w 1299676"/>
                <a:gd name="connsiteY19" fmla="*/ 484939 h 544942"/>
                <a:gd name="connsiteX20" fmla="*/ 49648 w 1299676"/>
                <a:gd name="connsiteY20" fmla="*/ 446624 h 544942"/>
                <a:gd name="connsiteX21" fmla="*/ 67213 w 1299676"/>
                <a:gd name="connsiteY21" fmla="*/ 439756 h 544942"/>
                <a:gd name="connsiteX22" fmla="*/ 109456 w 1299676"/>
                <a:gd name="connsiteY22" fmla="*/ 432945 h 544942"/>
                <a:gd name="connsiteX23" fmla="*/ 417499 w 1299676"/>
                <a:gd name="connsiteY23" fmla="*/ 415922 h 544942"/>
                <a:gd name="connsiteX24" fmla="*/ 400844 w 1299676"/>
                <a:gd name="connsiteY24" fmla="*/ 446516 h 544942"/>
                <a:gd name="connsiteX25" fmla="*/ 408080 w 1299676"/>
                <a:gd name="connsiteY25" fmla="*/ 427356 h 544942"/>
                <a:gd name="connsiteX26" fmla="*/ 418795 w 1299676"/>
                <a:gd name="connsiteY26" fmla="*/ 413541 h 544942"/>
                <a:gd name="connsiteX27" fmla="*/ 419162 w 1299676"/>
                <a:gd name="connsiteY27" fmla="*/ 413904 h 544942"/>
                <a:gd name="connsiteX28" fmla="*/ 419122 w 1299676"/>
                <a:gd name="connsiteY28" fmla="*/ 413953 h 544942"/>
                <a:gd name="connsiteX29" fmla="*/ 417499 w 1299676"/>
                <a:gd name="connsiteY29" fmla="*/ 415922 h 544942"/>
                <a:gd name="connsiteX30" fmla="*/ 418585 w 1299676"/>
                <a:gd name="connsiteY30" fmla="*/ 413927 h 544942"/>
                <a:gd name="connsiteX31" fmla="*/ 418220 w 1299676"/>
                <a:gd name="connsiteY31" fmla="*/ 412901 h 544942"/>
                <a:gd name="connsiteX32" fmla="*/ 417962 w 1299676"/>
                <a:gd name="connsiteY32" fmla="*/ 413897 h 544942"/>
                <a:gd name="connsiteX33" fmla="*/ 417874 w 1299676"/>
                <a:gd name="connsiteY33" fmla="*/ 414235 h 544942"/>
                <a:gd name="connsiteX34" fmla="*/ 417514 w 1299676"/>
                <a:gd name="connsiteY34" fmla="*/ 413875 h 544942"/>
                <a:gd name="connsiteX35" fmla="*/ 844002 w 1299676"/>
                <a:gd name="connsiteY35" fmla="*/ 317816 h 544942"/>
                <a:gd name="connsiteX36" fmla="*/ 822058 w 1299676"/>
                <a:gd name="connsiteY36" fmla="*/ 320613 h 544942"/>
                <a:gd name="connsiteX37" fmla="*/ 783188 w 1299676"/>
                <a:gd name="connsiteY37" fmla="*/ 396591 h 544942"/>
                <a:gd name="connsiteX38" fmla="*/ 795425 w 1299676"/>
                <a:gd name="connsiteY38" fmla="*/ 327454 h 544942"/>
                <a:gd name="connsiteX39" fmla="*/ 678092 w 1299676"/>
                <a:gd name="connsiteY39" fmla="*/ 345098 h 544942"/>
                <a:gd name="connsiteX40" fmla="*/ 662616 w 1299676"/>
                <a:gd name="connsiteY40" fmla="*/ 401722 h 544942"/>
                <a:gd name="connsiteX41" fmla="*/ 650282 w 1299676"/>
                <a:gd name="connsiteY41" fmla="*/ 425063 h 544942"/>
                <a:gd name="connsiteX42" fmla="*/ 635263 w 1299676"/>
                <a:gd name="connsiteY42" fmla="*/ 453485 h 544942"/>
                <a:gd name="connsiteX43" fmla="*/ 695368 w 1299676"/>
                <a:gd name="connsiteY43" fmla="*/ 457806 h 544942"/>
                <a:gd name="connsiteX44" fmla="*/ 784267 w 1299676"/>
                <a:gd name="connsiteY44" fmla="*/ 453485 h 544942"/>
                <a:gd name="connsiteX45" fmla="*/ 791825 w 1299676"/>
                <a:gd name="connsiteY45" fmla="*/ 454565 h 544942"/>
                <a:gd name="connsiteX46" fmla="*/ 871727 w 1299676"/>
                <a:gd name="connsiteY46" fmla="*/ 443402 h 544942"/>
                <a:gd name="connsiteX47" fmla="*/ 878786 w 1299676"/>
                <a:gd name="connsiteY47" fmla="*/ 436046 h 544942"/>
                <a:gd name="connsiteX48" fmla="*/ 889002 w 1299676"/>
                <a:gd name="connsiteY48" fmla="*/ 425398 h 544942"/>
                <a:gd name="connsiteX49" fmla="*/ 902319 w 1299676"/>
                <a:gd name="connsiteY49" fmla="*/ 361662 h 544942"/>
                <a:gd name="connsiteX50" fmla="*/ 908078 w 1299676"/>
                <a:gd name="connsiteY50" fmla="*/ 329615 h 544942"/>
                <a:gd name="connsiteX51" fmla="*/ 844002 w 1299676"/>
                <a:gd name="connsiteY51" fmla="*/ 317816 h 544942"/>
                <a:gd name="connsiteX52" fmla="*/ 167206 w 1299676"/>
                <a:gd name="connsiteY52" fmla="*/ 308516 h 544942"/>
                <a:gd name="connsiteX53" fmla="*/ 214223 w 1299676"/>
                <a:gd name="connsiteY53" fmla="*/ 326815 h 544942"/>
                <a:gd name="connsiteX54" fmla="*/ 199867 w 1299676"/>
                <a:gd name="connsiteY54" fmla="*/ 386738 h 544942"/>
                <a:gd name="connsiteX55" fmla="*/ 124495 w 1299676"/>
                <a:gd name="connsiteY55" fmla="*/ 395709 h 544942"/>
                <a:gd name="connsiteX56" fmla="*/ 112651 w 1299676"/>
                <a:gd name="connsiteY56" fmla="*/ 357674 h 544942"/>
                <a:gd name="connsiteX57" fmla="*/ 126290 w 1299676"/>
                <a:gd name="connsiteY57" fmla="*/ 341168 h 544942"/>
                <a:gd name="connsiteX58" fmla="*/ 118753 w 1299676"/>
                <a:gd name="connsiteY58" fmla="*/ 372385 h 544942"/>
                <a:gd name="connsiteX59" fmla="*/ 181562 w 1299676"/>
                <a:gd name="connsiteY59" fmla="*/ 365927 h 544942"/>
                <a:gd name="connsiteX60" fmla="*/ 184793 w 1299676"/>
                <a:gd name="connsiteY60" fmla="*/ 343680 h 544942"/>
                <a:gd name="connsiteX61" fmla="*/ 164693 w 1299676"/>
                <a:gd name="connsiteY61" fmla="*/ 335068 h 544942"/>
                <a:gd name="connsiteX62" fmla="*/ 134904 w 1299676"/>
                <a:gd name="connsiteY62" fmla="*/ 341527 h 544942"/>
                <a:gd name="connsiteX63" fmla="*/ 167206 w 1299676"/>
                <a:gd name="connsiteY63" fmla="*/ 308516 h 544942"/>
                <a:gd name="connsiteX64" fmla="*/ 647500 w 1299676"/>
                <a:gd name="connsiteY64" fmla="*/ 263359 h 544942"/>
                <a:gd name="connsiteX65" fmla="*/ 622666 w 1299676"/>
                <a:gd name="connsiteY65" fmla="*/ 283524 h 544942"/>
                <a:gd name="connsiteX66" fmla="*/ 583075 w 1299676"/>
                <a:gd name="connsiteY66" fmla="*/ 285684 h 544942"/>
                <a:gd name="connsiteX67" fmla="*/ 566879 w 1299676"/>
                <a:gd name="connsiteY67" fmla="*/ 275602 h 544942"/>
                <a:gd name="connsiteX68" fmla="*/ 572278 w 1299676"/>
                <a:gd name="connsiteY68" fmla="*/ 324213 h 544942"/>
                <a:gd name="connsiteX69" fmla="*/ 647500 w 1299676"/>
                <a:gd name="connsiteY69" fmla="*/ 320613 h 544942"/>
                <a:gd name="connsiteX70" fmla="*/ 793625 w 1299676"/>
                <a:gd name="connsiteY70" fmla="*/ 243194 h 544942"/>
                <a:gd name="connsiteX71" fmla="*/ 679892 w 1299676"/>
                <a:gd name="connsiteY71" fmla="*/ 256877 h 544942"/>
                <a:gd name="connsiteX72" fmla="*/ 679892 w 1299676"/>
                <a:gd name="connsiteY72" fmla="*/ 313051 h 544942"/>
                <a:gd name="connsiteX73" fmla="*/ 681332 w 1299676"/>
                <a:gd name="connsiteY73" fmla="*/ 325294 h 544942"/>
                <a:gd name="connsiteX74" fmla="*/ 799384 w 1299676"/>
                <a:gd name="connsiteY74" fmla="*/ 305489 h 544942"/>
                <a:gd name="connsiteX75" fmla="*/ 793625 w 1299676"/>
                <a:gd name="connsiteY75" fmla="*/ 243194 h 544942"/>
                <a:gd name="connsiteX76" fmla="*/ 296583 w 1299676"/>
                <a:gd name="connsiteY76" fmla="*/ 215108 h 544942"/>
                <a:gd name="connsiteX77" fmla="*/ 298382 w 1299676"/>
                <a:gd name="connsiteY77" fmla="*/ 318092 h 544942"/>
                <a:gd name="connsiteX78" fmla="*/ 308460 w 1299676"/>
                <a:gd name="connsiteY78" fmla="*/ 358422 h 544942"/>
                <a:gd name="connsiteX79" fmla="*/ 341572 w 1299676"/>
                <a:gd name="connsiteY79" fmla="*/ 377866 h 544942"/>
                <a:gd name="connsiteX80" fmla="*/ 348410 w 1299676"/>
                <a:gd name="connsiteY80" fmla="*/ 329255 h 544942"/>
                <a:gd name="connsiteX81" fmla="*/ 349130 w 1299676"/>
                <a:gd name="connsiteY81" fmla="*/ 283884 h 544942"/>
                <a:gd name="connsiteX82" fmla="*/ 296583 w 1299676"/>
                <a:gd name="connsiteY82" fmla="*/ 215108 h 544942"/>
                <a:gd name="connsiteX83" fmla="*/ 877125 w 1299676"/>
                <a:gd name="connsiteY83" fmla="*/ 212227 h 544942"/>
                <a:gd name="connsiteX84" fmla="*/ 876415 w 1299676"/>
                <a:gd name="connsiteY84" fmla="*/ 212381 h 544942"/>
                <a:gd name="connsiteX85" fmla="*/ 860569 w 1299676"/>
                <a:gd name="connsiteY85" fmla="*/ 215828 h 544942"/>
                <a:gd name="connsiteX86" fmla="*/ 822778 w 1299676"/>
                <a:gd name="connsiteY86" fmla="*/ 243194 h 544942"/>
                <a:gd name="connsiteX87" fmla="*/ 826017 w 1299676"/>
                <a:gd name="connsiteY87" fmla="*/ 298647 h 544942"/>
                <a:gd name="connsiteX88" fmla="*/ 910237 w 1299676"/>
                <a:gd name="connsiteY88" fmla="*/ 303689 h 544942"/>
                <a:gd name="connsiteX89" fmla="*/ 914916 w 1299676"/>
                <a:gd name="connsiteY89" fmla="*/ 219068 h 544942"/>
                <a:gd name="connsiteX90" fmla="*/ 877851 w 1299676"/>
                <a:gd name="connsiteY90" fmla="*/ 212358 h 544942"/>
                <a:gd name="connsiteX91" fmla="*/ 1111430 w 1299676"/>
                <a:gd name="connsiteY91" fmla="*/ 208626 h 544942"/>
                <a:gd name="connsiteX92" fmla="*/ 1035848 w 1299676"/>
                <a:gd name="connsiteY92" fmla="*/ 212227 h 544942"/>
                <a:gd name="connsiteX93" fmla="*/ 1025770 w 1299676"/>
                <a:gd name="connsiteY93" fmla="*/ 278123 h 544942"/>
                <a:gd name="connsiteX94" fmla="*/ 1058882 w 1299676"/>
                <a:gd name="connsiteY94" fmla="*/ 283164 h 544942"/>
                <a:gd name="connsiteX95" fmla="*/ 1088035 w 1299676"/>
                <a:gd name="connsiteY95" fmla="*/ 279563 h 544942"/>
                <a:gd name="connsiteX96" fmla="*/ 1099552 w 1299676"/>
                <a:gd name="connsiteY96" fmla="*/ 267680 h 544942"/>
                <a:gd name="connsiteX97" fmla="*/ 1111430 w 1299676"/>
                <a:gd name="connsiteY97" fmla="*/ 208626 h 544942"/>
                <a:gd name="connsiteX98" fmla="*/ 1003095 w 1299676"/>
                <a:gd name="connsiteY98" fmla="*/ 196023 h 544942"/>
                <a:gd name="connsiteX99" fmla="*/ 966367 w 1299676"/>
                <a:gd name="connsiteY99" fmla="*/ 210944 h 544942"/>
                <a:gd name="connsiteX100" fmla="*/ 943709 w 1299676"/>
                <a:gd name="connsiteY100" fmla="*/ 220149 h 544942"/>
                <a:gd name="connsiteX101" fmla="*/ 940470 w 1299676"/>
                <a:gd name="connsiteY101" fmla="*/ 292526 h 544942"/>
                <a:gd name="connsiteX102" fmla="*/ 996257 w 1299676"/>
                <a:gd name="connsiteY102" fmla="*/ 278843 h 544942"/>
                <a:gd name="connsiteX103" fmla="*/ 1001910 w 1299676"/>
                <a:gd name="connsiteY103" fmla="*/ 210376 h 544942"/>
                <a:gd name="connsiteX104" fmla="*/ 619067 w 1299676"/>
                <a:gd name="connsiteY104" fmla="*/ 142730 h 544942"/>
                <a:gd name="connsiteX105" fmla="*/ 535926 w 1299676"/>
                <a:gd name="connsiteY105" fmla="*/ 178379 h 544942"/>
                <a:gd name="connsiteX106" fmla="*/ 556081 w 1299676"/>
                <a:gd name="connsiteY106" fmla="*/ 233112 h 544942"/>
                <a:gd name="connsiteX107" fmla="*/ 560400 w 1299676"/>
                <a:gd name="connsiteY107" fmla="*/ 239593 h 544942"/>
                <a:gd name="connsiteX108" fmla="*/ 605390 w 1299676"/>
                <a:gd name="connsiteY108" fmla="*/ 264439 h 544942"/>
                <a:gd name="connsiteX109" fmla="*/ 624465 w 1299676"/>
                <a:gd name="connsiteY109" fmla="*/ 246795 h 544942"/>
                <a:gd name="connsiteX110" fmla="*/ 644620 w 1299676"/>
                <a:gd name="connsiteY110" fmla="*/ 228791 h 544942"/>
                <a:gd name="connsiteX111" fmla="*/ 619067 w 1299676"/>
                <a:gd name="connsiteY111" fmla="*/ 142730 h 544942"/>
                <a:gd name="connsiteX112" fmla="*/ 760873 w 1299676"/>
                <a:gd name="connsiteY112" fmla="*/ 137329 h 544942"/>
                <a:gd name="connsiteX113" fmla="*/ 710485 w 1299676"/>
                <a:gd name="connsiteY113" fmla="*/ 145971 h 544942"/>
                <a:gd name="connsiteX114" fmla="*/ 659737 w 1299676"/>
                <a:gd name="connsiteY114" fmla="*/ 146331 h 544942"/>
                <a:gd name="connsiteX115" fmla="*/ 675573 w 1299676"/>
                <a:gd name="connsiteY115" fmla="*/ 214747 h 544942"/>
                <a:gd name="connsiteX116" fmla="*/ 697168 w 1299676"/>
                <a:gd name="connsiteY116" fmla="*/ 233112 h 544942"/>
                <a:gd name="connsiteX117" fmla="*/ 791106 w 1299676"/>
                <a:gd name="connsiteY117" fmla="*/ 214387 h 544942"/>
                <a:gd name="connsiteX118" fmla="*/ 760873 w 1299676"/>
                <a:gd name="connsiteY118" fmla="*/ 137329 h 544942"/>
                <a:gd name="connsiteX119" fmla="*/ 784987 w 1299676"/>
                <a:gd name="connsiteY119" fmla="*/ 133728 h 544942"/>
                <a:gd name="connsiteX120" fmla="*/ 818459 w 1299676"/>
                <a:gd name="connsiteY120" fmla="*/ 213307 h 544942"/>
                <a:gd name="connsiteX121" fmla="*/ 835015 w 1299676"/>
                <a:gd name="connsiteY121" fmla="*/ 198904 h 544942"/>
                <a:gd name="connsiteX122" fmla="*/ 871727 w 1299676"/>
                <a:gd name="connsiteY122" fmla="*/ 182700 h 544942"/>
                <a:gd name="connsiteX123" fmla="*/ 898360 w 1299676"/>
                <a:gd name="connsiteY123" fmla="*/ 187021 h 544942"/>
                <a:gd name="connsiteX124" fmla="*/ 916356 w 1299676"/>
                <a:gd name="connsiteY124" fmla="*/ 189541 h 544942"/>
                <a:gd name="connsiteX125" fmla="*/ 907718 w 1299676"/>
                <a:gd name="connsiteY125" fmla="*/ 133728 h 544942"/>
                <a:gd name="connsiteX126" fmla="*/ 995897 w 1299676"/>
                <a:gd name="connsiteY126" fmla="*/ 121485 h 544942"/>
                <a:gd name="connsiteX127" fmla="*/ 935791 w 1299676"/>
                <a:gd name="connsiteY127" fmla="*/ 129767 h 544942"/>
                <a:gd name="connsiteX128" fmla="*/ 944069 w 1299676"/>
                <a:gd name="connsiteY128" fmla="*/ 188821 h 544942"/>
                <a:gd name="connsiteX129" fmla="*/ 1003455 w 1299676"/>
                <a:gd name="connsiteY129" fmla="*/ 166496 h 544942"/>
                <a:gd name="connsiteX130" fmla="*/ 995897 w 1299676"/>
                <a:gd name="connsiteY130" fmla="*/ 121485 h 544942"/>
                <a:gd name="connsiteX131" fmla="*/ 1023610 w 1299676"/>
                <a:gd name="connsiteY131" fmla="*/ 108522 h 544942"/>
                <a:gd name="connsiteX132" fmla="*/ 1034408 w 1299676"/>
                <a:gd name="connsiteY132" fmla="*/ 171177 h 544942"/>
                <a:gd name="connsiteX133" fmla="*/ 1057082 w 1299676"/>
                <a:gd name="connsiteY133" fmla="*/ 185941 h 544942"/>
                <a:gd name="connsiteX134" fmla="*/ 1108550 w 1299676"/>
                <a:gd name="connsiteY134" fmla="*/ 179099 h 544942"/>
                <a:gd name="connsiteX135" fmla="*/ 1097033 w 1299676"/>
                <a:gd name="connsiteY135" fmla="*/ 124006 h 544942"/>
                <a:gd name="connsiteX136" fmla="*/ 1023610 w 1299676"/>
                <a:gd name="connsiteY136" fmla="*/ 108522 h 544942"/>
                <a:gd name="connsiteX137" fmla="*/ 425432 w 1299676"/>
                <a:gd name="connsiteY137" fmla="*/ 101681 h 544942"/>
                <a:gd name="connsiteX138" fmla="*/ 385841 w 1299676"/>
                <a:gd name="connsiteY138" fmla="*/ 104561 h 544942"/>
                <a:gd name="connsiteX139" fmla="*/ 368566 w 1299676"/>
                <a:gd name="connsiteY139" fmla="*/ 111403 h 544942"/>
                <a:gd name="connsiteX140" fmla="*/ 421833 w 1299676"/>
                <a:gd name="connsiteY140" fmla="*/ 232392 h 544942"/>
                <a:gd name="connsiteX141" fmla="*/ 433914 w 1299676"/>
                <a:gd name="connsiteY141" fmla="*/ 318777 h 544942"/>
                <a:gd name="connsiteX142" fmla="*/ 433711 w 1299676"/>
                <a:gd name="connsiteY142" fmla="*/ 320253 h 544942"/>
                <a:gd name="connsiteX143" fmla="*/ 434070 w 1299676"/>
                <a:gd name="connsiteY143" fmla="*/ 320089 h 544942"/>
                <a:gd name="connsiteX144" fmla="*/ 434070 w 1299676"/>
                <a:gd name="connsiteY144" fmla="*/ 372825 h 544942"/>
                <a:gd name="connsiteX145" fmla="*/ 430921 w 1299676"/>
                <a:gd name="connsiteY145" fmla="*/ 395375 h 544942"/>
                <a:gd name="connsiteX146" fmla="*/ 418220 w 1299676"/>
                <a:gd name="connsiteY146" fmla="*/ 412901 h 544942"/>
                <a:gd name="connsiteX147" fmla="*/ 430246 w 1299676"/>
                <a:gd name="connsiteY147" fmla="*/ 366523 h 544942"/>
                <a:gd name="connsiteX148" fmla="*/ 425073 w 1299676"/>
                <a:gd name="connsiteY148" fmla="*/ 317732 h 544942"/>
                <a:gd name="connsiteX149" fmla="*/ 384042 w 1299676"/>
                <a:gd name="connsiteY149" fmla="*/ 185580 h 544942"/>
                <a:gd name="connsiteX150" fmla="*/ 338333 w 1299676"/>
                <a:gd name="connsiteY150" fmla="*/ 125086 h 544942"/>
                <a:gd name="connsiteX151" fmla="*/ 319257 w 1299676"/>
                <a:gd name="connsiteY151" fmla="*/ 145971 h 544942"/>
                <a:gd name="connsiteX152" fmla="*/ 307380 w 1299676"/>
                <a:gd name="connsiteY152" fmla="*/ 179099 h 544942"/>
                <a:gd name="connsiteX153" fmla="*/ 298742 w 1299676"/>
                <a:gd name="connsiteY153" fmla="*/ 206465 h 544942"/>
                <a:gd name="connsiteX154" fmla="*/ 337613 w 1299676"/>
                <a:gd name="connsiteY154" fmla="*/ 214387 h 544942"/>
                <a:gd name="connsiteX155" fmla="*/ 368925 w 1299676"/>
                <a:gd name="connsiteY155" fmla="*/ 242114 h 544942"/>
                <a:gd name="connsiteX156" fmla="*/ 357768 w 1299676"/>
                <a:gd name="connsiteY156" fmla="*/ 210066 h 544942"/>
                <a:gd name="connsiteX157" fmla="*/ 378643 w 1299676"/>
                <a:gd name="connsiteY157" fmla="*/ 233112 h 544942"/>
                <a:gd name="connsiteX158" fmla="*/ 389441 w 1299676"/>
                <a:gd name="connsiteY158" fmla="*/ 355541 h 544942"/>
                <a:gd name="connsiteX159" fmla="*/ 381522 w 1299676"/>
                <a:gd name="connsiteY159" fmla="*/ 367064 h 544942"/>
                <a:gd name="connsiteX160" fmla="*/ 371445 w 1299676"/>
                <a:gd name="connsiteY160" fmla="*/ 342218 h 544942"/>
                <a:gd name="connsiteX161" fmla="*/ 340492 w 1299676"/>
                <a:gd name="connsiteY161" fmla="*/ 402352 h 544942"/>
                <a:gd name="connsiteX162" fmla="*/ 381522 w 1299676"/>
                <a:gd name="connsiteY162" fmla="*/ 449524 h 544942"/>
                <a:gd name="connsiteX163" fmla="*/ 406717 w 1299676"/>
                <a:gd name="connsiteY163" fmla="*/ 462847 h 544942"/>
                <a:gd name="connsiteX164" fmla="*/ 439829 w 1299676"/>
                <a:gd name="connsiteY164" fmla="*/ 468248 h 544942"/>
                <a:gd name="connsiteX165" fmla="*/ 533407 w 1299676"/>
                <a:gd name="connsiteY165" fmla="*/ 466448 h 544942"/>
                <a:gd name="connsiteX166" fmla="*/ 580196 w 1299676"/>
                <a:gd name="connsiteY166" fmla="*/ 458526 h 544942"/>
                <a:gd name="connsiteX167" fmla="*/ 631304 w 1299676"/>
                <a:gd name="connsiteY167" fmla="*/ 453845 h 544942"/>
                <a:gd name="connsiteX168" fmla="*/ 635190 w 1299676"/>
                <a:gd name="connsiteY168" fmla="*/ 424338 h 544942"/>
                <a:gd name="connsiteX169" fmla="*/ 645340 w 1299676"/>
                <a:gd name="connsiteY169" fmla="*/ 347259 h 544942"/>
                <a:gd name="connsiteX170" fmla="*/ 605030 w 1299676"/>
                <a:gd name="connsiteY170" fmla="*/ 352300 h 544942"/>
                <a:gd name="connsiteX171" fmla="*/ 554282 w 1299676"/>
                <a:gd name="connsiteY171" fmla="*/ 391189 h 544942"/>
                <a:gd name="connsiteX172" fmla="*/ 534760 w 1299676"/>
                <a:gd name="connsiteY172" fmla="*/ 419511 h 544942"/>
                <a:gd name="connsiteX173" fmla="*/ 532687 w 1299676"/>
                <a:gd name="connsiteY173" fmla="*/ 422517 h 544942"/>
                <a:gd name="connsiteX174" fmla="*/ 532996 w 1299676"/>
                <a:gd name="connsiteY174" fmla="*/ 419426 h 544942"/>
                <a:gd name="connsiteX175" fmla="*/ 535926 w 1299676"/>
                <a:gd name="connsiteY175" fmla="*/ 390109 h 544942"/>
                <a:gd name="connsiteX176" fmla="*/ 510732 w 1299676"/>
                <a:gd name="connsiteY176" fmla="*/ 404873 h 544942"/>
                <a:gd name="connsiteX177" fmla="*/ 500655 w 1299676"/>
                <a:gd name="connsiteY177" fmla="*/ 405593 h 544942"/>
                <a:gd name="connsiteX178" fmla="*/ 495976 w 1299676"/>
                <a:gd name="connsiteY178" fmla="*/ 393710 h 544942"/>
                <a:gd name="connsiteX179" fmla="*/ 508213 w 1299676"/>
                <a:gd name="connsiteY179" fmla="*/ 371745 h 544942"/>
                <a:gd name="connsiteX180" fmla="*/ 531607 w 1299676"/>
                <a:gd name="connsiteY180" fmla="*/ 350500 h 544942"/>
                <a:gd name="connsiteX181" fmla="*/ 543125 w 1299676"/>
                <a:gd name="connsiteY181" fmla="*/ 335016 h 544942"/>
                <a:gd name="connsiteX182" fmla="*/ 537726 w 1299676"/>
                <a:gd name="connsiteY182" fmla="*/ 268760 h 544942"/>
                <a:gd name="connsiteX183" fmla="*/ 524409 w 1299676"/>
                <a:gd name="connsiteY183" fmla="*/ 269841 h 544942"/>
                <a:gd name="connsiteX184" fmla="*/ 457465 w 1299676"/>
                <a:gd name="connsiteY184" fmla="*/ 309450 h 544942"/>
                <a:gd name="connsiteX185" fmla="*/ 434070 w 1299676"/>
                <a:gd name="connsiteY185" fmla="*/ 320089 h 544942"/>
                <a:gd name="connsiteX186" fmla="*/ 434070 w 1299676"/>
                <a:gd name="connsiteY186" fmla="*/ 319892 h 544942"/>
                <a:gd name="connsiteX187" fmla="*/ 433914 w 1299676"/>
                <a:gd name="connsiteY187" fmla="*/ 318777 h 544942"/>
                <a:gd name="connsiteX188" fmla="*/ 436590 w 1299676"/>
                <a:gd name="connsiteY188" fmla="*/ 299368 h 544942"/>
                <a:gd name="connsiteX189" fmla="*/ 510012 w 1299676"/>
                <a:gd name="connsiteY189" fmla="*/ 241394 h 544942"/>
                <a:gd name="connsiteX190" fmla="*/ 531247 w 1299676"/>
                <a:gd name="connsiteY190" fmla="*/ 236353 h 544942"/>
                <a:gd name="connsiteX191" fmla="*/ 506773 w 1299676"/>
                <a:gd name="connsiteY191" fmla="*/ 176938 h 544942"/>
                <a:gd name="connsiteX192" fmla="*/ 489497 w 1299676"/>
                <a:gd name="connsiteY192" fmla="*/ 167216 h 544942"/>
                <a:gd name="connsiteX193" fmla="*/ 447747 w 1299676"/>
                <a:gd name="connsiteY193" fmla="*/ 186661 h 544942"/>
                <a:gd name="connsiteX194" fmla="*/ 428672 w 1299676"/>
                <a:gd name="connsiteY194" fmla="*/ 198904 h 544942"/>
                <a:gd name="connsiteX195" fmla="*/ 488058 w 1299676"/>
                <a:gd name="connsiteY195" fmla="*/ 143811 h 544942"/>
                <a:gd name="connsiteX196" fmla="*/ 425432 w 1299676"/>
                <a:gd name="connsiteY196" fmla="*/ 101681 h 544942"/>
                <a:gd name="connsiteX197" fmla="*/ 567509 w 1299676"/>
                <a:gd name="connsiteY197" fmla="*/ 66077 h 544942"/>
                <a:gd name="connsiteX198" fmla="*/ 553562 w 1299676"/>
                <a:gd name="connsiteY198" fmla="*/ 68193 h 544942"/>
                <a:gd name="connsiteX199" fmla="*/ 480859 w 1299676"/>
                <a:gd name="connsiteY199" fmla="*/ 100960 h 544942"/>
                <a:gd name="connsiteX200" fmla="*/ 517931 w 1299676"/>
                <a:gd name="connsiteY200" fmla="*/ 148852 h 544942"/>
                <a:gd name="connsiteX201" fmla="*/ 541325 w 1299676"/>
                <a:gd name="connsiteY201" fmla="*/ 160014 h 544942"/>
                <a:gd name="connsiteX202" fmla="*/ 564000 w 1299676"/>
                <a:gd name="connsiteY202" fmla="*/ 154253 h 544942"/>
                <a:gd name="connsiteX203" fmla="*/ 612948 w 1299676"/>
                <a:gd name="connsiteY203" fmla="*/ 124726 h 544942"/>
                <a:gd name="connsiteX204" fmla="*/ 578756 w 1299676"/>
                <a:gd name="connsiteY204" fmla="*/ 72874 h 544942"/>
                <a:gd name="connsiteX205" fmla="*/ 567509 w 1299676"/>
                <a:gd name="connsiteY205" fmla="*/ 66077 h 544942"/>
                <a:gd name="connsiteX206" fmla="*/ 658207 w 1299676"/>
                <a:gd name="connsiteY206" fmla="*/ 53429 h 544942"/>
                <a:gd name="connsiteX207" fmla="*/ 607189 w 1299676"/>
                <a:gd name="connsiteY207" fmla="*/ 60631 h 544942"/>
                <a:gd name="connsiteX208" fmla="*/ 615107 w 1299676"/>
                <a:gd name="connsiteY208" fmla="*/ 73594 h 544942"/>
                <a:gd name="connsiteX209" fmla="*/ 639222 w 1299676"/>
                <a:gd name="connsiteY209" fmla="*/ 109962 h 544942"/>
                <a:gd name="connsiteX210" fmla="*/ 666935 w 1299676"/>
                <a:gd name="connsiteY210" fmla="*/ 128327 h 544942"/>
                <a:gd name="connsiteX211" fmla="*/ 745756 w 1299676"/>
                <a:gd name="connsiteY211" fmla="*/ 111403 h 544942"/>
                <a:gd name="connsiteX212" fmla="*/ 721282 w 1299676"/>
                <a:gd name="connsiteY212" fmla="*/ 73234 h 544942"/>
                <a:gd name="connsiteX213" fmla="*/ 707605 w 1299676"/>
                <a:gd name="connsiteY213" fmla="*/ 62431 h 544942"/>
                <a:gd name="connsiteX214" fmla="*/ 658207 w 1299676"/>
                <a:gd name="connsiteY214" fmla="*/ 53429 h 544942"/>
                <a:gd name="connsiteX215" fmla="*/ 945869 w 1299676"/>
                <a:gd name="connsiteY215" fmla="*/ 42266 h 544942"/>
                <a:gd name="connsiteX216" fmla="*/ 892602 w 1299676"/>
                <a:gd name="connsiteY216" fmla="*/ 49108 h 544942"/>
                <a:gd name="connsiteX217" fmla="*/ 916716 w 1299676"/>
                <a:gd name="connsiteY217" fmla="*/ 84036 h 544942"/>
                <a:gd name="connsiteX218" fmla="*/ 927513 w 1299676"/>
                <a:gd name="connsiteY218" fmla="*/ 91238 h 544942"/>
                <a:gd name="connsiteX219" fmla="*/ 980781 w 1299676"/>
                <a:gd name="connsiteY219" fmla="*/ 86917 h 544942"/>
                <a:gd name="connsiteX220" fmla="*/ 954507 w 1299676"/>
                <a:gd name="connsiteY220" fmla="*/ 44787 h 544942"/>
                <a:gd name="connsiteX221" fmla="*/ 945869 w 1299676"/>
                <a:gd name="connsiteY221" fmla="*/ 42266 h 544942"/>
                <a:gd name="connsiteX222" fmla="*/ 832136 w 1299676"/>
                <a:gd name="connsiteY222" fmla="*/ 41546 h 544942"/>
                <a:gd name="connsiteX223" fmla="*/ 810901 w 1299676"/>
                <a:gd name="connsiteY223" fmla="*/ 44067 h 544942"/>
                <a:gd name="connsiteX224" fmla="*/ 736039 w 1299676"/>
                <a:gd name="connsiteY224" fmla="*/ 64592 h 544942"/>
                <a:gd name="connsiteX225" fmla="*/ 760873 w 1299676"/>
                <a:gd name="connsiteY225" fmla="*/ 97720 h 544942"/>
                <a:gd name="connsiteX226" fmla="*/ 779228 w 1299676"/>
                <a:gd name="connsiteY226" fmla="*/ 104921 h 544942"/>
                <a:gd name="connsiteX227" fmla="*/ 824578 w 1299676"/>
                <a:gd name="connsiteY227" fmla="*/ 102041 h 544942"/>
                <a:gd name="connsiteX228" fmla="*/ 894401 w 1299676"/>
                <a:gd name="connsiteY228" fmla="*/ 92678 h 544942"/>
                <a:gd name="connsiteX229" fmla="*/ 874606 w 1299676"/>
                <a:gd name="connsiteY229" fmla="*/ 62431 h 544942"/>
                <a:gd name="connsiteX230" fmla="*/ 832136 w 1299676"/>
                <a:gd name="connsiteY230" fmla="*/ 41546 h 544942"/>
                <a:gd name="connsiteX231" fmla="*/ 1121147 w 1299676"/>
                <a:gd name="connsiteY231" fmla="*/ 37945 h 544942"/>
                <a:gd name="connsiteX232" fmla="*/ 1058162 w 1299676"/>
                <a:gd name="connsiteY232" fmla="*/ 42266 h 544942"/>
                <a:gd name="connsiteX233" fmla="*/ 1120427 w 1299676"/>
                <a:gd name="connsiteY233" fmla="*/ 98440 h 544942"/>
                <a:gd name="connsiteX234" fmla="*/ 1220844 w 1299676"/>
                <a:gd name="connsiteY234" fmla="*/ 105641 h 544942"/>
                <a:gd name="connsiteX235" fmla="*/ 1203568 w 1299676"/>
                <a:gd name="connsiteY235" fmla="*/ 118965 h 544942"/>
                <a:gd name="connsiteX236" fmla="*/ 1154979 w 1299676"/>
                <a:gd name="connsiteY236" fmla="*/ 113563 h 544942"/>
                <a:gd name="connsiteX237" fmla="*/ 1129065 w 1299676"/>
                <a:gd name="connsiteY237" fmla="*/ 118244 h 544942"/>
                <a:gd name="connsiteX238" fmla="*/ 1142742 w 1299676"/>
                <a:gd name="connsiteY238" fmla="*/ 183060 h 544942"/>
                <a:gd name="connsiteX239" fmla="*/ 1162897 w 1299676"/>
                <a:gd name="connsiteY239" fmla="*/ 209706 h 544942"/>
                <a:gd name="connsiteX240" fmla="*/ 1141662 w 1299676"/>
                <a:gd name="connsiteY240" fmla="*/ 209706 h 544942"/>
                <a:gd name="connsiteX241" fmla="*/ 1132665 w 1299676"/>
                <a:gd name="connsiteY241" fmla="*/ 264079 h 544942"/>
                <a:gd name="connsiteX242" fmla="*/ 1206807 w 1299676"/>
                <a:gd name="connsiteY242" fmla="*/ 257958 h 544942"/>
                <a:gd name="connsiteX243" fmla="*/ 1186652 w 1299676"/>
                <a:gd name="connsiteY243" fmla="*/ 272721 h 544942"/>
                <a:gd name="connsiteX244" fmla="*/ 1142742 w 1299676"/>
                <a:gd name="connsiteY244" fmla="*/ 284244 h 544942"/>
                <a:gd name="connsiteX245" fmla="*/ 1114669 w 1299676"/>
                <a:gd name="connsiteY245" fmla="*/ 309090 h 544942"/>
                <a:gd name="connsiteX246" fmla="*/ 1099912 w 1299676"/>
                <a:gd name="connsiteY246" fmla="*/ 336816 h 544942"/>
                <a:gd name="connsiteX247" fmla="*/ 1087675 w 1299676"/>
                <a:gd name="connsiteY247" fmla="*/ 350140 h 544942"/>
                <a:gd name="connsiteX248" fmla="*/ 1085156 w 1299676"/>
                <a:gd name="connsiteY248" fmla="*/ 347619 h 544942"/>
                <a:gd name="connsiteX249" fmla="*/ 1090914 w 1299676"/>
                <a:gd name="connsiteY249" fmla="*/ 306929 h 544942"/>
                <a:gd name="connsiteX250" fmla="*/ 1016412 w 1299676"/>
                <a:gd name="connsiteY250" fmla="*/ 306929 h 544942"/>
                <a:gd name="connsiteX251" fmla="*/ 982220 w 1299676"/>
                <a:gd name="connsiteY251" fmla="*/ 374986 h 544942"/>
                <a:gd name="connsiteX252" fmla="*/ 988699 w 1299676"/>
                <a:gd name="connsiteY252" fmla="*/ 308730 h 544942"/>
                <a:gd name="connsiteX253" fmla="*/ 937951 w 1299676"/>
                <a:gd name="connsiteY253" fmla="*/ 322773 h 544942"/>
                <a:gd name="connsiteX254" fmla="*/ 904479 w 1299676"/>
                <a:gd name="connsiteY254" fmla="*/ 437281 h 544942"/>
                <a:gd name="connsiteX255" fmla="*/ 977181 w 1299676"/>
                <a:gd name="connsiteY255" fmla="*/ 421797 h 544942"/>
                <a:gd name="connsiteX256" fmla="*/ 1082636 w 1299676"/>
                <a:gd name="connsiteY256" fmla="*/ 410634 h 544942"/>
                <a:gd name="connsiteX257" fmla="*/ 1115029 w 1299676"/>
                <a:gd name="connsiteY257" fmla="*/ 405953 h 544942"/>
                <a:gd name="connsiteX258" fmla="*/ 1187012 w 1299676"/>
                <a:gd name="connsiteY258" fmla="*/ 369224 h 544942"/>
                <a:gd name="connsiteX259" fmla="*/ 1190251 w 1299676"/>
                <a:gd name="connsiteY259" fmla="*/ 366704 h 544942"/>
                <a:gd name="connsiteX260" fmla="*/ 1239559 w 1299676"/>
                <a:gd name="connsiteY260" fmla="*/ 293246 h 544942"/>
                <a:gd name="connsiteX261" fmla="*/ 1249637 w 1299676"/>
                <a:gd name="connsiteY261" fmla="*/ 265520 h 544942"/>
                <a:gd name="connsiteX262" fmla="*/ 1257195 w 1299676"/>
                <a:gd name="connsiteY262" fmla="*/ 213307 h 544942"/>
                <a:gd name="connsiteX263" fmla="*/ 1248917 w 1299676"/>
                <a:gd name="connsiteY263" fmla="*/ 138409 h 544942"/>
                <a:gd name="connsiteX264" fmla="*/ 1224443 w 1299676"/>
                <a:gd name="connsiteY264" fmla="*/ 87277 h 544942"/>
                <a:gd name="connsiteX265" fmla="*/ 1202488 w 1299676"/>
                <a:gd name="connsiteY265" fmla="*/ 61711 h 544942"/>
                <a:gd name="connsiteX266" fmla="*/ 1183772 w 1299676"/>
                <a:gd name="connsiteY266" fmla="*/ 53429 h 544942"/>
                <a:gd name="connsiteX267" fmla="*/ 1126906 w 1299676"/>
                <a:gd name="connsiteY267" fmla="*/ 39026 h 544942"/>
                <a:gd name="connsiteX268" fmla="*/ 1121147 w 1299676"/>
                <a:gd name="connsiteY268" fmla="*/ 37945 h 544942"/>
                <a:gd name="connsiteX269" fmla="*/ 980781 w 1299676"/>
                <a:gd name="connsiteY269" fmla="*/ 36505 h 544942"/>
                <a:gd name="connsiteX270" fmla="*/ 979701 w 1299676"/>
                <a:gd name="connsiteY270" fmla="*/ 40826 h 544942"/>
                <a:gd name="connsiteX271" fmla="*/ 1000576 w 1299676"/>
                <a:gd name="connsiteY271" fmla="*/ 67112 h 544942"/>
                <a:gd name="connsiteX272" fmla="*/ 1014613 w 1299676"/>
                <a:gd name="connsiteY272" fmla="*/ 75754 h 544942"/>
                <a:gd name="connsiteX273" fmla="*/ 1060682 w 1299676"/>
                <a:gd name="connsiteY273" fmla="*/ 94479 h 544942"/>
                <a:gd name="connsiteX274" fmla="*/ 1087675 w 1299676"/>
                <a:gd name="connsiteY274" fmla="*/ 103121 h 544942"/>
                <a:gd name="connsiteX275" fmla="*/ 1043406 w 1299676"/>
                <a:gd name="connsiteY275" fmla="*/ 46588 h 544942"/>
                <a:gd name="connsiteX276" fmla="*/ 1036567 w 1299676"/>
                <a:gd name="connsiteY276" fmla="*/ 42266 h 544942"/>
                <a:gd name="connsiteX277" fmla="*/ 980781 w 1299676"/>
                <a:gd name="connsiteY277" fmla="*/ 36505 h 544942"/>
                <a:gd name="connsiteX278" fmla="*/ 827457 w 1299676"/>
                <a:gd name="connsiteY278" fmla="*/ 857 h 544942"/>
                <a:gd name="connsiteX279" fmla="*/ 849052 w 1299676"/>
                <a:gd name="connsiteY279" fmla="*/ 4458 h 544942"/>
                <a:gd name="connsiteX280" fmla="*/ 917076 w 1299676"/>
                <a:gd name="connsiteY280" fmla="*/ 8779 h 544942"/>
                <a:gd name="connsiteX281" fmla="*/ 1007774 w 1299676"/>
                <a:gd name="connsiteY281" fmla="*/ 5178 h 544942"/>
                <a:gd name="connsiteX282" fmla="*/ 1075078 w 1299676"/>
                <a:gd name="connsiteY282" fmla="*/ 6618 h 544942"/>
                <a:gd name="connsiteX283" fmla="*/ 1165777 w 1299676"/>
                <a:gd name="connsiteY283" fmla="*/ 5178 h 544942"/>
                <a:gd name="connsiteX284" fmla="*/ 1223003 w 1299676"/>
                <a:gd name="connsiteY284" fmla="*/ 28943 h 544942"/>
                <a:gd name="connsiteX285" fmla="*/ 1264033 w 1299676"/>
                <a:gd name="connsiteY285" fmla="*/ 73954 h 544942"/>
                <a:gd name="connsiteX286" fmla="*/ 1285988 w 1299676"/>
                <a:gd name="connsiteY286" fmla="*/ 122205 h 544942"/>
                <a:gd name="connsiteX287" fmla="*/ 1298945 w 1299676"/>
                <a:gd name="connsiteY287" fmla="*/ 220149 h 544942"/>
                <a:gd name="connsiteX288" fmla="*/ 1283109 w 1299676"/>
                <a:gd name="connsiteY288" fmla="*/ 288565 h 544942"/>
                <a:gd name="connsiteX289" fmla="*/ 1269792 w 1299676"/>
                <a:gd name="connsiteY289" fmla="*/ 318812 h 544942"/>
                <a:gd name="connsiteX290" fmla="*/ 1248917 w 1299676"/>
                <a:gd name="connsiteY290" fmla="*/ 356981 h 544942"/>
                <a:gd name="connsiteX291" fmla="*/ 1227322 w 1299676"/>
                <a:gd name="connsiteY291" fmla="*/ 385068 h 544942"/>
                <a:gd name="connsiteX292" fmla="*/ 1192770 w 1299676"/>
                <a:gd name="connsiteY292" fmla="*/ 410994 h 544942"/>
                <a:gd name="connsiteX293" fmla="*/ 1151020 w 1299676"/>
                <a:gd name="connsiteY293" fmla="*/ 433320 h 544942"/>
                <a:gd name="connsiteX294" fmla="*/ 1071479 w 1299676"/>
                <a:gd name="connsiteY294" fmla="*/ 449524 h 544942"/>
                <a:gd name="connsiteX295" fmla="*/ 1018572 w 1299676"/>
                <a:gd name="connsiteY295" fmla="*/ 453845 h 544942"/>
                <a:gd name="connsiteX296" fmla="*/ 836095 w 1299676"/>
                <a:gd name="connsiteY296" fmla="*/ 498135 h 544942"/>
                <a:gd name="connsiteX297" fmla="*/ 779228 w 1299676"/>
                <a:gd name="connsiteY297" fmla="*/ 499216 h 544942"/>
                <a:gd name="connsiteX298" fmla="*/ 713004 w 1299676"/>
                <a:gd name="connsiteY298" fmla="*/ 503177 h 544942"/>
                <a:gd name="connsiteX299" fmla="*/ 641021 w 1299676"/>
                <a:gd name="connsiteY299" fmla="*/ 504257 h 544942"/>
                <a:gd name="connsiteX300" fmla="*/ 517571 w 1299676"/>
                <a:gd name="connsiteY300" fmla="*/ 500656 h 544942"/>
                <a:gd name="connsiteX301" fmla="*/ 466463 w 1299676"/>
                <a:gd name="connsiteY301" fmla="*/ 500296 h 544942"/>
                <a:gd name="connsiteX302" fmla="*/ 394839 w 1299676"/>
                <a:gd name="connsiteY302" fmla="*/ 486973 h 544942"/>
                <a:gd name="connsiteX303" fmla="*/ 358848 w 1299676"/>
                <a:gd name="connsiteY303" fmla="*/ 467528 h 544942"/>
                <a:gd name="connsiteX304" fmla="*/ 326096 w 1299676"/>
                <a:gd name="connsiteY304" fmla="*/ 433320 h 544942"/>
                <a:gd name="connsiteX305" fmla="*/ 309900 w 1299676"/>
                <a:gd name="connsiteY305" fmla="*/ 410634 h 544942"/>
                <a:gd name="connsiteX306" fmla="*/ 294423 w 1299676"/>
                <a:gd name="connsiteY306" fmla="*/ 386508 h 544942"/>
                <a:gd name="connsiteX307" fmla="*/ 280746 w 1299676"/>
                <a:gd name="connsiteY307" fmla="*/ 355901 h 544942"/>
                <a:gd name="connsiteX308" fmla="*/ 270669 w 1299676"/>
                <a:gd name="connsiteY308" fmla="*/ 289645 h 544942"/>
                <a:gd name="connsiteX309" fmla="*/ 272468 w 1299676"/>
                <a:gd name="connsiteY309" fmla="*/ 288925 h 544942"/>
                <a:gd name="connsiteX310" fmla="*/ 275348 w 1299676"/>
                <a:gd name="connsiteY310" fmla="*/ 259758 h 544942"/>
                <a:gd name="connsiteX311" fmla="*/ 274268 w 1299676"/>
                <a:gd name="connsiteY311" fmla="*/ 216908 h 544942"/>
                <a:gd name="connsiteX312" fmla="*/ 278587 w 1299676"/>
                <a:gd name="connsiteY312" fmla="*/ 170097 h 544942"/>
                <a:gd name="connsiteX313" fmla="*/ 287585 w 1299676"/>
                <a:gd name="connsiteY313" fmla="*/ 135889 h 544942"/>
                <a:gd name="connsiteX314" fmla="*/ 330055 w 1299676"/>
                <a:gd name="connsiteY314" fmla="*/ 90158 h 544942"/>
                <a:gd name="connsiteX315" fmla="*/ 437310 w 1299676"/>
                <a:gd name="connsiteY315" fmla="*/ 66752 h 544942"/>
                <a:gd name="connsiteX316" fmla="*/ 480140 w 1299676"/>
                <a:gd name="connsiteY316" fmla="*/ 53429 h 544942"/>
                <a:gd name="connsiteX317" fmla="*/ 530887 w 1299676"/>
                <a:gd name="connsiteY317" fmla="*/ 26423 h 544942"/>
                <a:gd name="connsiteX318" fmla="*/ 570478 w 1299676"/>
                <a:gd name="connsiteY318" fmla="*/ 15260 h 544942"/>
                <a:gd name="connsiteX319" fmla="*/ 655058 w 1299676"/>
                <a:gd name="connsiteY319" fmla="*/ 5178 h 544942"/>
                <a:gd name="connsiteX320" fmla="*/ 699687 w 1299676"/>
                <a:gd name="connsiteY320" fmla="*/ 9859 h 544942"/>
                <a:gd name="connsiteX321" fmla="*/ 749715 w 1299676"/>
                <a:gd name="connsiteY321" fmla="*/ 11299 h 544942"/>
                <a:gd name="connsiteX322" fmla="*/ 827457 w 1299676"/>
                <a:gd name="connsiteY322" fmla="*/ 857 h 54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99676" h="544942">
                  <a:moveTo>
                    <a:pt x="83344" y="457739"/>
                  </a:moveTo>
                  <a:cubicBezTo>
                    <a:pt x="75816" y="458372"/>
                    <a:pt x="68468" y="460360"/>
                    <a:pt x="61836" y="464697"/>
                  </a:cubicBezTo>
                  <a:cubicBezTo>
                    <a:pt x="46422" y="474457"/>
                    <a:pt x="33159" y="487469"/>
                    <a:pt x="22404" y="506627"/>
                  </a:cubicBezTo>
                  <a:cubicBezTo>
                    <a:pt x="48573" y="522531"/>
                    <a:pt x="73665" y="523977"/>
                    <a:pt x="99117" y="513133"/>
                  </a:cubicBezTo>
                  <a:cubicBezTo>
                    <a:pt x="106286" y="509880"/>
                    <a:pt x="112739" y="502651"/>
                    <a:pt x="117399" y="495422"/>
                  </a:cubicBezTo>
                  <a:cubicBezTo>
                    <a:pt x="124927" y="483493"/>
                    <a:pt x="117757" y="459998"/>
                    <a:pt x="105928" y="458914"/>
                  </a:cubicBezTo>
                  <a:cubicBezTo>
                    <a:pt x="98579" y="457829"/>
                    <a:pt x="90872" y="457107"/>
                    <a:pt x="83344" y="457739"/>
                  </a:cubicBezTo>
                  <a:close/>
                  <a:moveTo>
                    <a:pt x="253293" y="442116"/>
                  </a:moveTo>
                  <a:cubicBezTo>
                    <a:pt x="259020" y="443565"/>
                    <a:pt x="264746" y="443203"/>
                    <a:pt x="267967" y="446464"/>
                  </a:cubicBezTo>
                  <a:cubicBezTo>
                    <a:pt x="276915" y="453710"/>
                    <a:pt x="286221" y="462042"/>
                    <a:pt x="292663" y="471462"/>
                  </a:cubicBezTo>
                  <a:cubicBezTo>
                    <a:pt x="308411" y="493561"/>
                    <a:pt x="294810" y="522545"/>
                    <a:pt x="267609" y="526168"/>
                  </a:cubicBezTo>
                  <a:cubicBezTo>
                    <a:pt x="247924" y="529066"/>
                    <a:pt x="222513" y="512401"/>
                    <a:pt x="217144" y="493199"/>
                  </a:cubicBezTo>
                  <a:cubicBezTo>
                    <a:pt x="210344" y="470737"/>
                    <a:pt x="226450" y="454072"/>
                    <a:pt x="253293" y="459506"/>
                  </a:cubicBezTo>
                  <a:close/>
                  <a:moveTo>
                    <a:pt x="109456" y="432945"/>
                  </a:moveTo>
                  <a:cubicBezTo>
                    <a:pt x="114083" y="432324"/>
                    <a:pt x="118743" y="432437"/>
                    <a:pt x="123493" y="433973"/>
                  </a:cubicBezTo>
                  <a:cubicBezTo>
                    <a:pt x="141416" y="439395"/>
                    <a:pt x="152170" y="452769"/>
                    <a:pt x="156113" y="470481"/>
                  </a:cubicBezTo>
                  <a:cubicBezTo>
                    <a:pt x="160773" y="491084"/>
                    <a:pt x="154321" y="508434"/>
                    <a:pt x="138190" y="521808"/>
                  </a:cubicBezTo>
                  <a:cubicBezTo>
                    <a:pt x="119191" y="538435"/>
                    <a:pt x="95532" y="543857"/>
                    <a:pt x="62194" y="544942"/>
                  </a:cubicBezTo>
                  <a:cubicBezTo>
                    <a:pt x="52516" y="541689"/>
                    <a:pt x="34234" y="538074"/>
                    <a:pt x="18461" y="530122"/>
                  </a:cubicBezTo>
                  <a:cubicBezTo>
                    <a:pt x="-3047" y="519278"/>
                    <a:pt x="-5556" y="503012"/>
                    <a:pt x="9858" y="484939"/>
                  </a:cubicBezTo>
                  <a:cubicBezTo>
                    <a:pt x="21688" y="470842"/>
                    <a:pt x="35668" y="458914"/>
                    <a:pt x="49648" y="446624"/>
                  </a:cubicBezTo>
                  <a:cubicBezTo>
                    <a:pt x="54308" y="442648"/>
                    <a:pt x="62194" y="438311"/>
                    <a:pt x="67213" y="439756"/>
                  </a:cubicBezTo>
                  <a:cubicBezTo>
                    <a:pt x="82000" y="443281"/>
                    <a:pt x="95577" y="434809"/>
                    <a:pt x="109456" y="432945"/>
                  </a:cubicBezTo>
                  <a:close/>
                  <a:moveTo>
                    <a:pt x="417499" y="415922"/>
                  </a:moveTo>
                  <a:lnTo>
                    <a:pt x="400844" y="446516"/>
                  </a:lnTo>
                  <a:cubicBezTo>
                    <a:pt x="401577" y="438181"/>
                    <a:pt x="404508" y="432293"/>
                    <a:pt x="408080" y="427356"/>
                  </a:cubicBezTo>
                  <a:close/>
                  <a:moveTo>
                    <a:pt x="418795" y="413541"/>
                  </a:moveTo>
                  <a:lnTo>
                    <a:pt x="419162" y="413904"/>
                  </a:lnTo>
                  <a:lnTo>
                    <a:pt x="419122" y="413953"/>
                  </a:lnTo>
                  <a:lnTo>
                    <a:pt x="417499" y="415922"/>
                  </a:lnTo>
                  <a:lnTo>
                    <a:pt x="418585" y="413927"/>
                  </a:lnTo>
                  <a:close/>
                  <a:moveTo>
                    <a:pt x="418220" y="412901"/>
                  </a:moveTo>
                  <a:lnTo>
                    <a:pt x="417962" y="413897"/>
                  </a:lnTo>
                  <a:lnTo>
                    <a:pt x="417874" y="414235"/>
                  </a:lnTo>
                  <a:lnTo>
                    <a:pt x="417514" y="413875"/>
                  </a:lnTo>
                  <a:close/>
                  <a:moveTo>
                    <a:pt x="844002" y="317816"/>
                  </a:moveTo>
                  <a:cubicBezTo>
                    <a:pt x="836882" y="317417"/>
                    <a:pt x="829616" y="318092"/>
                    <a:pt x="822058" y="320613"/>
                  </a:cubicBezTo>
                  <a:cubicBezTo>
                    <a:pt x="806222" y="369224"/>
                    <a:pt x="797224" y="386508"/>
                    <a:pt x="783188" y="396591"/>
                  </a:cubicBezTo>
                  <a:cubicBezTo>
                    <a:pt x="787507" y="373905"/>
                    <a:pt x="796864" y="352660"/>
                    <a:pt x="795425" y="327454"/>
                  </a:cubicBezTo>
                  <a:cubicBezTo>
                    <a:pt x="757274" y="348339"/>
                    <a:pt x="716243" y="335736"/>
                    <a:pt x="678092" y="345098"/>
                  </a:cubicBezTo>
                  <a:cubicBezTo>
                    <a:pt x="673594" y="364363"/>
                    <a:pt x="669095" y="383448"/>
                    <a:pt x="662616" y="401722"/>
                  </a:cubicBezTo>
                  <a:lnTo>
                    <a:pt x="650282" y="425063"/>
                  </a:lnTo>
                  <a:lnTo>
                    <a:pt x="635263" y="453485"/>
                  </a:lnTo>
                  <a:cubicBezTo>
                    <a:pt x="656498" y="462847"/>
                    <a:pt x="675573" y="463567"/>
                    <a:pt x="695368" y="457806"/>
                  </a:cubicBezTo>
                  <a:cubicBezTo>
                    <a:pt x="724521" y="448804"/>
                    <a:pt x="753675" y="442682"/>
                    <a:pt x="784267" y="453485"/>
                  </a:cubicBezTo>
                  <a:cubicBezTo>
                    <a:pt x="786427" y="454565"/>
                    <a:pt x="789306" y="454205"/>
                    <a:pt x="791825" y="454565"/>
                  </a:cubicBezTo>
                  <a:cubicBezTo>
                    <a:pt x="819539" y="457806"/>
                    <a:pt x="845093" y="448083"/>
                    <a:pt x="871727" y="443402"/>
                  </a:cubicBezTo>
                  <a:lnTo>
                    <a:pt x="878786" y="436046"/>
                  </a:lnTo>
                  <a:lnTo>
                    <a:pt x="889002" y="425398"/>
                  </a:lnTo>
                  <a:cubicBezTo>
                    <a:pt x="893321" y="404513"/>
                    <a:pt x="898000" y="383268"/>
                    <a:pt x="902319" y="361662"/>
                  </a:cubicBezTo>
                  <a:cubicBezTo>
                    <a:pt x="904479" y="351580"/>
                    <a:pt x="905918" y="341498"/>
                    <a:pt x="908078" y="329615"/>
                  </a:cubicBezTo>
                  <a:cubicBezTo>
                    <a:pt x="885403" y="329885"/>
                    <a:pt x="865361" y="319015"/>
                    <a:pt x="844002" y="317816"/>
                  </a:cubicBezTo>
                  <a:close/>
                  <a:moveTo>
                    <a:pt x="167206" y="308516"/>
                  </a:moveTo>
                  <a:cubicBezTo>
                    <a:pt x="187664" y="302416"/>
                    <a:pt x="205968" y="309951"/>
                    <a:pt x="214223" y="326815"/>
                  </a:cubicBezTo>
                  <a:cubicBezTo>
                    <a:pt x="224273" y="346909"/>
                    <a:pt x="218530" y="374897"/>
                    <a:pt x="199867" y="386738"/>
                  </a:cubicBezTo>
                  <a:cubicBezTo>
                    <a:pt x="176896" y="401091"/>
                    <a:pt x="151414" y="406832"/>
                    <a:pt x="124495" y="395709"/>
                  </a:cubicBezTo>
                  <a:cubicBezTo>
                    <a:pt x="104396" y="387097"/>
                    <a:pt x="100807" y="375256"/>
                    <a:pt x="112651" y="357674"/>
                  </a:cubicBezTo>
                  <a:cubicBezTo>
                    <a:pt x="116240" y="351574"/>
                    <a:pt x="120547" y="345833"/>
                    <a:pt x="126290" y="341168"/>
                  </a:cubicBezTo>
                  <a:cubicBezTo>
                    <a:pt x="123777" y="351933"/>
                    <a:pt x="120906" y="361980"/>
                    <a:pt x="118753" y="372385"/>
                  </a:cubicBezTo>
                  <a:cubicBezTo>
                    <a:pt x="137416" y="388173"/>
                    <a:pt x="169718" y="385303"/>
                    <a:pt x="181562" y="365927"/>
                  </a:cubicBezTo>
                  <a:cubicBezTo>
                    <a:pt x="185151" y="360186"/>
                    <a:pt x="186228" y="350497"/>
                    <a:pt x="184793" y="343680"/>
                  </a:cubicBezTo>
                  <a:cubicBezTo>
                    <a:pt x="182280" y="335068"/>
                    <a:pt x="172589" y="334351"/>
                    <a:pt x="164693" y="335068"/>
                  </a:cubicBezTo>
                  <a:cubicBezTo>
                    <a:pt x="156079" y="336145"/>
                    <a:pt x="147107" y="338656"/>
                    <a:pt x="134904" y="341527"/>
                  </a:cubicBezTo>
                  <a:cubicBezTo>
                    <a:pt x="141005" y="322868"/>
                    <a:pt x="151773" y="312821"/>
                    <a:pt x="167206" y="308516"/>
                  </a:cubicBezTo>
                  <a:close/>
                  <a:moveTo>
                    <a:pt x="647500" y="263359"/>
                  </a:moveTo>
                  <a:cubicBezTo>
                    <a:pt x="637782" y="271641"/>
                    <a:pt x="630224" y="277762"/>
                    <a:pt x="622666" y="283524"/>
                  </a:cubicBezTo>
                  <a:cubicBezTo>
                    <a:pt x="608989" y="294326"/>
                    <a:pt x="597832" y="294686"/>
                    <a:pt x="583075" y="285684"/>
                  </a:cubicBezTo>
                  <a:cubicBezTo>
                    <a:pt x="578756" y="283164"/>
                    <a:pt x="574437" y="280283"/>
                    <a:pt x="566879" y="275602"/>
                  </a:cubicBezTo>
                  <a:cubicBezTo>
                    <a:pt x="570478" y="294326"/>
                    <a:pt x="566159" y="310170"/>
                    <a:pt x="572278" y="324213"/>
                  </a:cubicBezTo>
                  <a:cubicBezTo>
                    <a:pt x="597832" y="322773"/>
                    <a:pt x="621586" y="321693"/>
                    <a:pt x="647500" y="320613"/>
                  </a:cubicBezTo>
                  <a:close/>
                  <a:moveTo>
                    <a:pt x="793625" y="243194"/>
                  </a:moveTo>
                  <a:cubicBezTo>
                    <a:pt x="755834" y="248235"/>
                    <a:pt x="720922" y="265159"/>
                    <a:pt x="679892" y="256877"/>
                  </a:cubicBezTo>
                  <a:cubicBezTo>
                    <a:pt x="679892" y="277762"/>
                    <a:pt x="679892" y="295407"/>
                    <a:pt x="679892" y="313051"/>
                  </a:cubicBezTo>
                  <a:cubicBezTo>
                    <a:pt x="680252" y="316652"/>
                    <a:pt x="680972" y="320613"/>
                    <a:pt x="681332" y="325294"/>
                  </a:cubicBezTo>
                  <a:cubicBezTo>
                    <a:pt x="724521" y="335016"/>
                    <a:pt x="762672" y="330695"/>
                    <a:pt x="799384" y="305489"/>
                  </a:cubicBezTo>
                  <a:cubicBezTo>
                    <a:pt x="798664" y="285324"/>
                    <a:pt x="801543" y="264439"/>
                    <a:pt x="793625" y="243194"/>
                  </a:cubicBezTo>
                  <a:close/>
                  <a:moveTo>
                    <a:pt x="296583" y="215108"/>
                  </a:moveTo>
                  <a:cubicBezTo>
                    <a:pt x="295503" y="250036"/>
                    <a:pt x="295863" y="284244"/>
                    <a:pt x="298382" y="318092"/>
                  </a:cubicBezTo>
                  <a:cubicBezTo>
                    <a:pt x="299462" y="331775"/>
                    <a:pt x="303421" y="345459"/>
                    <a:pt x="308460" y="358422"/>
                  </a:cubicBezTo>
                  <a:cubicBezTo>
                    <a:pt x="313858" y="373545"/>
                    <a:pt x="324296" y="378586"/>
                    <a:pt x="341572" y="377866"/>
                  </a:cubicBezTo>
                  <a:cubicBezTo>
                    <a:pt x="344091" y="361662"/>
                    <a:pt x="346971" y="345459"/>
                    <a:pt x="348410" y="329255"/>
                  </a:cubicBezTo>
                  <a:cubicBezTo>
                    <a:pt x="349850" y="314131"/>
                    <a:pt x="350570" y="298647"/>
                    <a:pt x="349130" y="283884"/>
                  </a:cubicBezTo>
                  <a:cubicBezTo>
                    <a:pt x="345531" y="251116"/>
                    <a:pt x="322856" y="231671"/>
                    <a:pt x="296583" y="215108"/>
                  </a:cubicBezTo>
                  <a:close/>
                  <a:moveTo>
                    <a:pt x="877125" y="212227"/>
                  </a:moveTo>
                  <a:lnTo>
                    <a:pt x="876415" y="212381"/>
                  </a:lnTo>
                  <a:lnTo>
                    <a:pt x="860569" y="215828"/>
                  </a:lnTo>
                  <a:cubicBezTo>
                    <a:pt x="847972" y="224110"/>
                    <a:pt x="836455" y="233112"/>
                    <a:pt x="822778" y="243194"/>
                  </a:cubicBezTo>
                  <a:cubicBezTo>
                    <a:pt x="823858" y="260478"/>
                    <a:pt x="824938" y="279563"/>
                    <a:pt x="826017" y="298647"/>
                  </a:cubicBezTo>
                  <a:cubicBezTo>
                    <a:pt x="854811" y="300448"/>
                    <a:pt x="882164" y="302248"/>
                    <a:pt x="910237" y="303689"/>
                  </a:cubicBezTo>
                  <a:cubicBezTo>
                    <a:pt x="917436" y="274162"/>
                    <a:pt x="919235" y="240314"/>
                    <a:pt x="914916" y="219068"/>
                  </a:cubicBezTo>
                  <a:lnTo>
                    <a:pt x="877851" y="212358"/>
                  </a:lnTo>
                  <a:close/>
                  <a:moveTo>
                    <a:pt x="1111430" y="208626"/>
                  </a:moveTo>
                  <a:cubicBezTo>
                    <a:pt x="1084076" y="210066"/>
                    <a:pt x="1060682" y="211147"/>
                    <a:pt x="1035848" y="212227"/>
                  </a:cubicBezTo>
                  <a:cubicBezTo>
                    <a:pt x="1032608" y="233112"/>
                    <a:pt x="1029369" y="255077"/>
                    <a:pt x="1025770" y="278123"/>
                  </a:cubicBezTo>
                  <a:cubicBezTo>
                    <a:pt x="1036927" y="279923"/>
                    <a:pt x="1047725" y="282804"/>
                    <a:pt x="1058882" y="283164"/>
                  </a:cubicBezTo>
                  <a:cubicBezTo>
                    <a:pt x="1068600" y="283524"/>
                    <a:pt x="1078677" y="282083"/>
                    <a:pt x="1088035" y="279563"/>
                  </a:cubicBezTo>
                  <a:cubicBezTo>
                    <a:pt x="1092714" y="277762"/>
                    <a:pt x="1098113" y="272361"/>
                    <a:pt x="1099552" y="267680"/>
                  </a:cubicBezTo>
                  <a:cubicBezTo>
                    <a:pt x="1104231" y="249316"/>
                    <a:pt x="1107111" y="230591"/>
                    <a:pt x="1111430" y="208626"/>
                  </a:cubicBezTo>
                  <a:close/>
                  <a:moveTo>
                    <a:pt x="1003095" y="196023"/>
                  </a:moveTo>
                  <a:lnTo>
                    <a:pt x="966367" y="210944"/>
                  </a:lnTo>
                  <a:lnTo>
                    <a:pt x="943709" y="220149"/>
                  </a:lnTo>
                  <a:cubicBezTo>
                    <a:pt x="942630" y="243914"/>
                    <a:pt x="941550" y="267320"/>
                    <a:pt x="940470" y="292526"/>
                  </a:cubicBezTo>
                  <a:cubicBezTo>
                    <a:pt x="959906" y="287485"/>
                    <a:pt x="977181" y="283524"/>
                    <a:pt x="996257" y="278843"/>
                  </a:cubicBezTo>
                  <a:lnTo>
                    <a:pt x="1001910" y="210376"/>
                  </a:lnTo>
                  <a:close/>
                  <a:moveTo>
                    <a:pt x="619067" y="142730"/>
                  </a:moveTo>
                  <a:cubicBezTo>
                    <a:pt x="593153" y="157134"/>
                    <a:pt x="569758" y="178019"/>
                    <a:pt x="535926" y="178379"/>
                  </a:cubicBezTo>
                  <a:cubicBezTo>
                    <a:pt x="543125" y="197823"/>
                    <a:pt x="549243" y="215468"/>
                    <a:pt x="556081" y="233112"/>
                  </a:cubicBezTo>
                  <a:cubicBezTo>
                    <a:pt x="556801" y="235632"/>
                    <a:pt x="558241" y="238153"/>
                    <a:pt x="560400" y="239593"/>
                  </a:cubicBezTo>
                  <a:cubicBezTo>
                    <a:pt x="574797" y="247875"/>
                    <a:pt x="589554" y="255797"/>
                    <a:pt x="605390" y="264439"/>
                  </a:cubicBezTo>
                  <a:cubicBezTo>
                    <a:pt x="611868" y="258318"/>
                    <a:pt x="617987" y="252556"/>
                    <a:pt x="624465" y="246795"/>
                  </a:cubicBezTo>
                  <a:cubicBezTo>
                    <a:pt x="630944" y="240674"/>
                    <a:pt x="637782" y="234552"/>
                    <a:pt x="644620" y="228791"/>
                  </a:cubicBezTo>
                  <a:cubicBezTo>
                    <a:pt x="643181" y="197823"/>
                    <a:pt x="631304" y="157134"/>
                    <a:pt x="619067" y="142730"/>
                  </a:cubicBezTo>
                  <a:close/>
                  <a:moveTo>
                    <a:pt x="760873" y="137329"/>
                  </a:moveTo>
                  <a:cubicBezTo>
                    <a:pt x="742517" y="140570"/>
                    <a:pt x="726681" y="144531"/>
                    <a:pt x="710485" y="145971"/>
                  </a:cubicBezTo>
                  <a:cubicBezTo>
                    <a:pt x="694289" y="147411"/>
                    <a:pt x="677733" y="146331"/>
                    <a:pt x="659737" y="146331"/>
                  </a:cubicBezTo>
                  <a:cubicBezTo>
                    <a:pt x="665136" y="169737"/>
                    <a:pt x="670534" y="192422"/>
                    <a:pt x="675573" y="214747"/>
                  </a:cubicBezTo>
                  <a:cubicBezTo>
                    <a:pt x="678812" y="232032"/>
                    <a:pt x="679172" y="231671"/>
                    <a:pt x="697168" y="233112"/>
                  </a:cubicBezTo>
                  <a:cubicBezTo>
                    <a:pt x="729560" y="235272"/>
                    <a:pt x="757994" y="220869"/>
                    <a:pt x="791106" y="214387"/>
                  </a:cubicBezTo>
                  <a:cubicBezTo>
                    <a:pt x="780668" y="187021"/>
                    <a:pt x="770950" y="162175"/>
                    <a:pt x="760873" y="137329"/>
                  </a:cubicBezTo>
                  <a:close/>
                  <a:moveTo>
                    <a:pt x="784987" y="133728"/>
                  </a:moveTo>
                  <a:cubicBezTo>
                    <a:pt x="796144" y="160014"/>
                    <a:pt x="806582" y="184860"/>
                    <a:pt x="818459" y="213307"/>
                  </a:cubicBezTo>
                  <a:cubicBezTo>
                    <a:pt x="824578" y="207906"/>
                    <a:pt x="830696" y="204305"/>
                    <a:pt x="835015" y="198904"/>
                  </a:cubicBezTo>
                  <a:cubicBezTo>
                    <a:pt x="844733" y="187741"/>
                    <a:pt x="857330" y="182340"/>
                    <a:pt x="871727" y="182700"/>
                  </a:cubicBezTo>
                  <a:cubicBezTo>
                    <a:pt x="880724" y="182700"/>
                    <a:pt x="889722" y="185580"/>
                    <a:pt x="898360" y="187021"/>
                  </a:cubicBezTo>
                  <a:cubicBezTo>
                    <a:pt x="903759" y="188101"/>
                    <a:pt x="909518" y="188821"/>
                    <a:pt x="916356" y="189541"/>
                  </a:cubicBezTo>
                  <a:cubicBezTo>
                    <a:pt x="915636" y="167936"/>
                    <a:pt x="913837" y="149212"/>
                    <a:pt x="907718" y="133728"/>
                  </a:cubicBezTo>
                  <a:close/>
                  <a:moveTo>
                    <a:pt x="995897" y="121485"/>
                  </a:moveTo>
                  <a:cubicBezTo>
                    <a:pt x="974662" y="124366"/>
                    <a:pt x="955227" y="127247"/>
                    <a:pt x="935791" y="129767"/>
                  </a:cubicBezTo>
                  <a:cubicBezTo>
                    <a:pt x="938671" y="149572"/>
                    <a:pt x="941190" y="168296"/>
                    <a:pt x="944069" y="188821"/>
                  </a:cubicBezTo>
                  <a:cubicBezTo>
                    <a:pt x="963505" y="181620"/>
                    <a:pt x="981860" y="174778"/>
                    <a:pt x="1003455" y="166496"/>
                  </a:cubicBezTo>
                  <a:cubicBezTo>
                    <a:pt x="1000576" y="151372"/>
                    <a:pt x="998416" y="136609"/>
                    <a:pt x="995897" y="121485"/>
                  </a:cubicBezTo>
                  <a:close/>
                  <a:moveTo>
                    <a:pt x="1023610" y="108522"/>
                  </a:moveTo>
                  <a:cubicBezTo>
                    <a:pt x="1027929" y="132648"/>
                    <a:pt x="1030449" y="152093"/>
                    <a:pt x="1034408" y="171177"/>
                  </a:cubicBezTo>
                  <a:cubicBezTo>
                    <a:pt x="1036927" y="181620"/>
                    <a:pt x="1046285" y="187021"/>
                    <a:pt x="1057082" y="185941"/>
                  </a:cubicBezTo>
                  <a:cubicBezTo>
                    <a:pt x="1073998" y="184140"/>
                    <a:pt x="1090914" y="181620"/>
                    <a:pt x="1108550" y="179099"/>
                  </a:cubicBezTo>
                  <a:cubicBezTo>
                    <a:pt x="1109270" y="160014"/>
                    <a:pt x="1105671" y="142730"/>
                    <a:pt x="1097033" y="124006"/>
                  </a:cubicBezTo>
                  <a:cubicBezTo>
                    <a:pt x="1071479" y="131928"/>
                    <a:pt x="1049164" y="121845"/>
                    <a:pt x="1023610" y="108522"/>
                  </a:cubicBezTo>
                  <a:close/>
                  <a:moveTo>
                    <a:pt x="425432" y="101681"/>
                  </a:moveTo>
                  <a:cubicBezTo>
                    <a:pt x="412116" y="103121"/>
                    <a:pt x="399158" y="103121"/>
                    <a:pt x="385841" y="104561"/>
                  </a:cubicBezTo>
                  <a:cubicBezTo>
                    <a:pt x="381163" y="105281"/>
                    <a:pt x="376844" y="108162"/>
                    <a:pt x="368566" y="111403"/>
                  </a:cubicBezTo>
                  <a:cubicBezTo>
                    <a:pt x="412476" y="142370"/>
                    <a:pt x="416795" y="187021"/>
                    <a:pt x="421833" y="232392"/>
                  </a:cubicBezTo>
                  <a:lnTo>
                    <a:pt x="433914" y="318777"/>
                  </a:lnTo>
                  <a:lnTo>
                    <a:pt x="433711" y="320253"/>
                  </a:lnTo>
                  <a:lnTo>
                    <a:pt x="434070" y="320089"/>
                  </a:lnTo>
                  <a:lnTo>
                    <a:pt x="434070" y="372825"/>
                  </a:lnTo>
                  <a:cubicBezTo>
                    <a:pt x="433351" y="380387"/>
                    <a:pt x="432991" y="388219"/>
                    <a:pt x="430921" y="395375"/>
                  </a:cubicBezTo>
                  <a:lnTo>
                    <a:pt x="418220" y="412901"/>
                  </a:lnTo>
                  <a:lnTo>
                    <a:pt x="430246" y="366523"/>
                  </a:lnTo>
                  <a:cubicBezTo>
                    <a:pt x="431371" y="350410"/>
                    <a:pt x="429572" y="334116"/>
                    <a:pt x="425073" y="317732"/>
                  </a:cubicBezTo>
                  <a:cubicBezTo>
                    <a:pt x="412476" y="273441"/>
                    <a:pt x="398798" y="229151"/>
                    <a:pt x="384042" y="185580"/>
                  </a:cubicBezTo>
                  <a:cubicBezTo>
                    <a:pt x="375764" y="160374"/>
                    <a:pt x="360287" y="140210"/>
                    <a:pt x="338333" y="125086"/>
                  </a:cubicBezTo>
                  <a:cubicBezTo>
                    <a:pt x="327175" y="127967"/>
                    <a:pt x="322137" y="135529"/>
                    <a:pt x="319257" y="145971"/>
                  </a:cubicBezTo>
                  <a:cubicBezTo>
                    <a:pt x="315658" y="157134"/>
                    <a:pt x="311339" y="167936"/>
                    <a:pt x="307380" y="179099"/>
                  </a:cubicBezTo>
                  <a:cubicBezTo>
                    <a:pt x="304501" y="188101"/>
                    <a:pt x="301981" y="196383"/>
                    <a:pt x="298742" y="206465"/>
                  </a:cubicBezTo>
                  <a:cubicBezTo>
                    <a:pt x="312779" y="210066"/>
                    <a:pt x="320697" y="226630"/>
                    <a:pt x="337613" y="214387"/>
                  </a:cubicBezTo>
                  <a:cubicBezTo>
                    <a:pt x="346611" y="222309"/>
                    <a:pt x="356328" y="230591"/>
                    <a:pt x="368925" y="242114"/>
                  </a:cubicBezTo>
                  <a:cubicBezTo>
                    <a:pt x="364606" y="229871"/>
                    <a:pt x="361727" y="221949"/>
                    <a:pt x="357768" y="210066"/>
                  </a:cubicBezTo>
                  <a:cubicBezTo>
                    <a:pt x="371445" y="216188"/>
                    <a:pt x="374684" y="225190"/>
                    <a:pt x="378643" y="233112"/>
                  </a:cubicBezTo>
                  <a:cubicBezTo>
                    <a:pt x="398798" y="272361"/>
                    <a:pt x="392320" y="314131"/>
                    <a:pt x="389441" y="355541"/>
                  </a:cubicBezTo>
                  <a:cubicBezTo>
                    <a:pt x="389081" y="358782"/>
                    <a:pt x="385481" y="361302"/>
                    <a:pt x="381522" y="367064"/>
                  </a:cubicBezTo>
                  <a:cubicBezTo>
                    <a:pt x="377563" y="357701"/>
                    <a:pt x="375044" y="351580"/>
                    <a:pt x="371445" y="342218"/>
                  </a:cubicBezTo>
                  <a:cubicBezTo>
                    <a:pt x="362447" y="364903"/>
                    <a:pt x="359928" y="389029"/>
                    <a:pt x="340492" y="402352"/>
                  </a:cubicBezTo>
                  <a:cubicBezTo>
                    <a:pt x="354529" y="418916"/>
                    <a:pt x="368206" y="433680"/>
                    <a:pt x="381522" y="449524"/>
                  </a:cubicBezTo>
                  <a:cubicBezTo>
                    <a:pt x="388361" y="457086"/>
                    <a:pt x="395559" y="462127"/>
                    <a:pt x="406717" y="462847"/>
                  </a:cubicBezTo>
                  <a:cubicBezTo>
                    <a:pt x="417874" y="463207"/>
                    <a:pt x="429392" y="465007"/>
                    <a:pt x="439829" y="468248"/>
                  </a:cubicBezTo>
                  <a:cubicBezTo>
                    <a:pt x="471502" y="477610"/>
                    <a:pt x="502094" y="476170"/>
                    <a:pt x="533407" y="466448"/>
                  </a:cubicBezTo>
                  <a:cubicBezTo>
                    <a:pt x="548523" y="461767"/>
                    <a:pt x="564360" y="460686"/>
                    <a:pt x="580196" y="458526"/>
                  </a:cubicBezTo>
                  <a:cubicBezTo>
                    <a:pt x="596752" y="456365"/>
                    <a:pt x="613668" y="455285"/>
                    <a:pt x="631304" y="453845"/>
                  </a:cubicBezTo>
                  <a:lnTo>
                    <a:pt x="635190" y="424338"/>
                  </a:lnTo>
                  <a:lnTo>
                    <a:pt x="645340" y="347259"/>
                  </a:lnTo>
                  <a:cubicBezTo>
                    <a:pt x="629864" y="349419"/>
                    <a:pt x="617627" y="350500"/>
                    <a:pt x="605030" y="352300"/>
                  </a:cubicBezTo>
                  <a:cubicBezTo>
                    <a:pt x="581635" y="356261"/>
                    <a:pt x="561120" y="363463"/>
                    <a:pt x="554282" y="391189"/>
                  </a:cubicBezTo>
                  <a:lnTo>
                    <a:pt x="534760" y="419511"/>
                  </a:lnTo>
                  <a:lnTo>
                    <a:pt x="532687" y="422517"/>
                  </a:lnTo>
                  <a:lnTo>
                    <a:pt x="532996" y="419426"/>
                  </a:lnTo>
                  <a:lnTo>
                    <a:pt x="535926" y="390109"/>
                  </a:lnTo>
                  <a:cubicBezTo>
                    <a:pt x="526209" y="395871"/>
                    <a:pt x="519010" y="400912"/>
                    <a:pt x="510732" y="404873"/>
                  </a:cubicBezTo>
                  <a:cubicBezTo>
                    <a:pt x="507853" y="406673"/>
                    <a:pt x="502454" y="407393"/>
                    <a:pt x="500655" y="405593"/>
                  </a:cubicBezTo>
                  <a:cubicBezTo>
                    <a:pt x="497775" y="402712"/>
                    <a:pt x="494896" y="396951"/>
                    <a:pt x="495976" y="393710"/>
                  </a:cubicBezTo>
                  <a:cubicBezTo>
                    <a:pt x="498855" y="385788"/>
                    <a:pt x="502454" y="377866"/>
                    <a:pt x="508213" y="371745"/>
                  </a:cubicBezTo>
                  <a:cubicBezTo>
                    <a:pt x="515051" y="363823"/>
                    <a:pt x="524049" y="358062"/>
                    <a:pt x="531607" y="350500"/>
                  </a:cubicBezTo>
                  <a:cubicBezTo>
                    <a:pt x="536286" y="346179"/>
                    <a:pt x="542405" y="340777"/>
                    <a:pt x="543125" y="335016"/>
                  </a:cubicBezTo>
                  <a:cubicBezTo>
                    <a:pt x="545644" y="313051"/>
                    <a:pt x="543844" y="291086"/>
                    <a:pt x="537726" y="268760"/>
                  </a:cubicBezTo>
                  <a:cubicBezTo>
                    <a:pt x="531967" y="269120"/>
                    <a:pt x="528368" y="269120"/>
                    <a:pt x="524409" y="269841"/>
                  </a:cubicBezTo>
                  <a:cubicBezTo>
                    <a:pt x="497775" y="275242"/>
                    <a:pt x="477620" y="292886"/>
                    <a:pt x="457465" y="309450"/>
                  </a:cubicBezTo>
                  <a:lnTo>
                    <a:pt x="434070" y="320089"/>
                  </a:lnTo>
                  <a:lnTo>
                    <a:pt x="434070" y="319892"/>
                  </a:lnTo>
                  <a:lnTo>
                    <a:pt x="433914" y="318777"/>
                  </a:lnTo>
                  <a:lnTo>
                    <a:pt x="436590" y="299368"/>
                  </a:lnTo>
                  <a:cubicBezTo>
                    <a:pt x="454226" y="271641"/>
                    <a:pt x="474741" y="247155"/>
                    <a:pt x="510012" y="241394"/>
                  </a:cubicBezTo>
                  <a:cubicBezTo>
                    <a:pt x="516491" y="240314"/>
                    <a:pt x="522250" y="238153"/>
                    <a:pt x="531247" y="236353"/>
                  </a:cubicBezTo>
                  <a:cubicBezTo>
                    <a:pt x="522609" y="215108"/>
                    <a:pt x="515051" y="196023"/>
                    <a:pt x="506773" y="176938"/>
                  </a:cubicBezTo>
                  <a:cubicBezTo>
                    <a:pt x="503534" y="168656"/>
                    <a:pt x="496696" y="165416"/>
                    <a:pt x="489497" y="167216"/>
                  </a:cubicBezTo>
                  <a:cubicBezTo>
                    <a:pt x="474021" y="170457"/>
                    <a:pt x="457825" y="172257"/>
                    <a:pt x="447747" y="186661"/>
                  </a:cubicBezTo>
                  <a:cubicBezTo>
                    <a:pt x="444148" y="192062"/>
                    <a:pt x="440189" y="198904"/>
                    <a:pt x="428672" y="198904"/>
                  </a:cubicBezTo>
                  <a:cubicBezTo>
                    <a:pt x="439109" y="168656"/>
                    <a:pt x="460344" y="153173"/>
                    <a:pt x="488058" y="143811"/>
                  </a:cubicBezTo>
                  <a:cubicBezTo>
                    <a:pt x="474021" y="117524"/>
                    <a:pt x="457825" y="97720"/>
                    <a:pt x="425432" y="101681"/>
                  </a:cubicBezTo>
                  <a:close/>
                  <a:moveTo>
                    <a:pt x="567509" y="66077"/>
                  </a:moveTo>
                  <a:cubicBezTo>
                    <a:pt x="563280" y="65222"/>
                    <a:pt x="558601" y="65852"/>
                    <a:pt x="553562" y="68193"/>
                  </a:cubicBezTo>
                  <a:cubicBezTo>
                    <a:pt x="529448" y="79715"/>
                    <a:pt x="504614" y="90158"/>
                    <a:pt x="480859" y="100960"/>
                  </a:cubicBezTo>
                  <a:cubicBezTo>
                    <a:pt x="493816" y="117524"/>
                    <a:pt x="506773" y="132648"/>
                    <a:pt x="517931" y="148852"/>
                  </a:cubicBezTo>
                  <a:cubicBezTo>
                    <a:pt x="524049" y="157134"/>
                    <a:pt x="531247" y="161455"/>
                    <a:pt x="541325" y="160014"/>
                  </a:cubicBezTo>
                  <a:cubicBezTo>
                    <a:pt x="548883" y="158934"/>
                    <a:pt x="557161" y="157854"/>
                    <a:pt x="564000" y="154253"/>
                  </a:cubicBezTo>
                  <a:cubicBezTo>
                    <a:pt x="580556" y="145251"/>
                    <a:pt x="596392" y="134808"/>
                    <a:pt x="612948" y="124726"/>
                  </a:cubicBezTo>
                  <a:cubicBezTo>
                    <a:pt x="605750" y="103121"/>
                    <a:pt x="592793" y="87637"/>
                    <a:pt x="578756" y="72874"/>
                  </a:cubicBezTo>
                  <a:cubicBezTo>
                    <a:pt x="575517" y="69273"/>
                    <a:pt x="571738" y="66932"/>
                    <a:pt x="567509" y="66077"/>
                  </a:cubicBezTo>
                  <a:close/>
                  <a:moveTo>
                    <a:pt x="658207" y="53429"/>
                  </a:moveTo>
                  <a:cubicBezTo>
                    <a:pt x="641561" y="54239"/>
                    <a:pt x="624645" y="57750"/>
                    <a:pt x="607189" y="60631"/>
                  </a:cubicBezTo>
                  <a:cubicBezTo>
                    <a:pt x="610788" y="66392"/>
                    <a:pt x="612588" y="69993"/>
                    <a:pt x="615107" y="73594"/>
                  </a:cubicBezTo>
                  <a:cubicBezTo>
                    <a:pt x="623026" y="85837"/>
                    <a:pt x="632743" y="96999"/>
                    <a:pt x="639222" y="109962"/>
                  </a:cubicBezTo>
                  <a:cubicBezTo>
                    <a:pt x="645340" y="122565"/>
                    <a:pt x="654338" y="126887"/>
                    <a:pt x="666935" y="128327"/>
                  </a:cubicBezTo>
                  <a:cubicBezTo>
                    <a:pt x="694289" y="132288"/>
                    <a:pt x="718763" y="123646"/>
                    <a:pt x="745756" y="111403"/>
                  </a:cubicBezTo>
                  <a:cubicBezTo>
                    <a:pt x="736759" y="97359"/>
                    <a:pt x="729560" y="84756"/>
                    <a:pt x="721282" y="73234"/>
                  </a:cubicBezTo>
                  <a:cubicBezTo>
                    <a:pt x="717683" y="68553"/>
                    <a:pt x="712644" y="64952"/>
                    <a:pt x="707605" y="62431"/>
                  </a:cubicBezTo>
                  <a:cubicBezTo>
                    <a:pt x="691229" y="54510"/>
                    <a:pt x="674853" y="52619"/>
                    <a:pt x="658207" y="53429"/>
                  </a:cubicBezTo>
                  <a:close/>
                  <a:moveTo>
                    <a:pt x="945869" y="42266"/>
                  </a:moveTo>
                  <a:cubicBezTo>
                    <a:pt x="928953" y="44067"/>
                    <a:pt x="912397" y="46588"/>
                    <a:pt x="892602" y="49108"/>
                  </a:cubicBezTo>
                  <a:cubicBezTo>
                    <a:pt x="901959" y="62431"/>
                    <a:pt x="909158" y="73594"/>
                    <a:pt x="916716" y="84036"/>
                  </a:cubicBezTo>
                  <a:cubicBezTo>
                    <a:pt x="919235" y="87277"/>
                    <a:pt x="923914" y="91238"/>
                    <a:pt x="927513" y="91238"/>
                  </a:cubicBezTo>
                  <a:cubicBezTo>
                    <a:pt x="945149" y="90158"/>
                    <a:pt x="962425" y="88357"/>
                    <a:pt x="980781" y="86917"/>
                  </a:cubicBezTo>
                  <a:cubicBezTo>
                    <a:pt x="976462" y="67832"/>
                    <a:pt x="964944" y="56670"/>
                    <a:pt x="954507" y="44787"/>
                  </a:cubicBezTo>
                  <a:cubicBezTo>
                    <a:pt x="953067" y="42627"/>
                    <a:pt x="948748" y="41546"/>
                    <a:pt x="945869" y="42266"/>
                  </a:cubicBezTo>
                  <a:close/>
                  <a:moveTo>
                    <a:pt x="832136" y="41546"/>
                  </a:moveTo>
                  <a:cubicBezTo>
                    <a:pt x="824938" y="41906"/>
                    <a:pt x="818099" y="42627"/>
                    <a:pt x="810901" y="44067"/>
                  </a:cubicBezTo>
                  <a:cubicBezTo>
                    <a:pt x="786787" y="50548"/>
                    <a:pt x="762672" y="57030"/>
                    <a:pt x="736039" y="64592"/>
                  </a:cubicBezTo>
                  <a:cubicBezTo>
                    <a:pt x="745397" y="76835"/>
                    <a:pt x="753675" y="86917"/>
                    <a:pt x="760873" y="97720"/>
                  </a:cubicBezTo>
                  <a:cubicBezTo>
                    <a:pt x="765912" y="104561"/>
                    <a:pt x="770950" y="106362"/>
                    <a:pt x="779228" y="104921"/>
                  </a:cubicBezTo>
                  <a:cubicBezTo>
                    <a:pt x="794345" y="103121"/>
                    <a:pt x="809461" y="102401"/>
                    <a:pt x="824578" y="102041"/>
                  </a:cubicBezTo>
                  <a:cubicBezTo>
                    <a:pt x="847612" y="100960"/>
                    <a:pt x="869927" y="99160"/>
                    <a:pt x="894401" y="92678"/>
                  </a:cubicBezTo>
                  <a:cubicBezTo>
                    <a:pt x="886843" y="81156"/>
                    <a:pt x="880364" y="71793"/>
                    <a:pt x="874606" y="62431"/>
                  </a:cubicBezTo>
                  <a:cubicBezTo>
                    <a:pt x="864528" y="46948"/>
                    <a:pt x="849772" y="41546"/>
                    <a:pt x="832136" y="41546"/>
                  </a:cubicBezTo>
                  <a:close/>
                  <a:moveTo>
                    <a:pt x="1121147" y="37945"/>
                  </a:moveTo>
                  <a:cubicBezTo>
                    <a:pt x="1100632" y="39386"/>
                    <a:pt x="1079757" y="40826"/>
                    <a:pt x="1058162" y="42266"/>
                  </a:cubicBezTo>
                  <a:cubicBezTo>
                    <a:pt x="1079757" y="61711"/>
                    <a:pt x="1099552" y="79355"/>
                    <a:pt x="1120427" y="98440"/>
                  </a:cubicBezTo>
                  <a:cubicBezTo>
                    <a:pt x="1153180" y="90158"/>
                    <a:pt x="1186652" y="93038"/>
                    <a:pt x="1220844" y="105641"/>
                  </a:cubicBezTo>
                  <a:cubicBezTo>
                    <a:pt x="1212566" y="117884"/>
                    <a:pt x="1212566" y="119325"/>
                    <a:pt x="1203568" y="118965"/>
                  </a:cubicBezTo>
                  <a:cubicBezTo>
                    <a:pt x="1187012" y="118605"/>
                    <a:pt x="1170815" y="116444"/>
                    <a:pt x="1154979" y="113563"/>
                  </a:cubicBezTo>
                  <a:cubicBezTo>
                    <a:pt x="1144542" y="111763"/>
                    <a:pt x="1135544" y="111403"/>
                    <a:pt x="1129065" y="118244"/>
                  </a:cubicBezTo>
                  <a:cubicBezTo>
                    <a:pt x="1133744" y="140570"/>
                    <a:pt x="1138063" y="160735"/>
                    <a:pt x="1142742" y="183060"/>
                  </a:cubicBezTo>
                  <a:cubicBezTo>
                    <a:pt x="1148501" y="190622"/>
                    <a:pt x="1165057" y="191702"/>
                    <a:pt x="1162897" y="209706"/>
                  </a:cubicBezTo>
                  <a:lnTo>
                    <a:pt x="1141662" y="209706"/>
                  </a:lnTo>
                  <a:cubicBezTo>
                    <a:pt x="1138423" y="228071"/>
                    <a:pt x="1135544" y="245355"/>
                    <a:pt x="1132665" y="264079"/>
                  </a:cubicBezTo>
                  <a:cubicBezTo>
                    <a:pt x="1158218" y="257598"/>
                    <a:pt x="1181973" y="252556"/>
                    <a:pt x="1206807" y="257958"/>
                  </a:cubicBezTo>
                  <a:cubicBezTo>
                    <a:pt x="1197449" y="269480"/>
                    <a:pt x="1197449" y="269480"/>
                    <a:pt x="1186652" y="272721"/>
                  </a:cubicBezTo>
                  <a:cubicBezTo>
                    <a:pt x="1171895" y="276682"/>
                    <a:pt x="1157499" y="280643"/>
                    <a:pt x="1142742" y="284244"/>
                  </a:cubicBezTo>
                  <a:cubicBezTo>
                    <a:pt x="1129065" y="287845"/>
                    <a:pt x="1118988" y="294326"/>
                    <a:pt x="1114669" y="309090"/>
                  </a:cubicBezTo>
                  <a:cubicBezTo>
                    <a:pt x="1111430" y="318812"/>
                    <a:pt x="1105311" y="327814"/>
                    <a:pt x="1099912" y="336816"/>
                  </a:cubicBezTo>
                  <a:cubicBezTo>
                    <a:pt x="1096673" y="341858"/>
                    <a:pt x="1091994" y="345459"/>
                    <a:pt x="1087675" y="350140"/>
                  </a:cubicBezTo>
                  <a:cubicBezTo>
                    <a:pt x="1086955" y="349059"/>
                    <a:pt x="1086236" y="348699"/>
                    <a:pt x="1085156" y="347619"/>
                  </a:cubicBezTo>
                  <a:cubicBezTo>
                    <a:pt x="1087315" y="333576"/>
                    <a:pt x="1089115" y="319892"/>
                    <a:pt x="1090914" y="306929"/>
                  </a:cubicBezTo>
                  <a:lnTo>
                    <a:pt x="1016412" y="306929"/>
                  </a:lnTo>
                  <a:cubicBezTo>
                    <a:pt x="1007774" y="330695"/>
                    <a:pt x="998776" y="352660"/>
                    <a:pt x="982220" y="374986"/>
                  </a:cubicBezTo>
                  <a:cubicBezTo>
                    <a:pt x="982220" y="350500"/>
                    <a:pt x="991218" y="331055"/>
                    <a:pt x="988699" y="308730"/>
                  </a:cubicBezTo>
                  <a:cubicBezTo>
                    <a:pt x="969623" y="314131"/>
                    <a:pt x="952347" y="318812"/>
                    <a:pt x="937951" y="322773"/>
                  </a:cubicBezTo>
                  <a:cubicBezTo>
                    <a:pt x="926434" y="361662"/>
                    <a:pt x="915996" y="398031"/>
                    <a:pt x="904479" y="437281"/>
                  </a:cubicBezTo>
                  <a:cubicBezTo>
                    <a:pt x="928953" y="432240"/>
                    <a:pt x="953427" y="428639"/>
                    <a:pt x="977181" y="421797"/>
                  </a:cubicBezTo>
                  <a:cubicBezTo>
                    <a:pt x="1012093" y="411714"/>
                    <a:pt x="1046285" y="405233"/>
                    <a:pt x="1082636" y="410634"/>
                  </a:cubicBezTo>
                  <a:cubicBezTo>
                    <a:pt x="1093074" y="412074"/>
                    <a:pt x="1105311" y="410634"/>
                    <a:pt x="1115029" y="405953"/>
                  </a:cubicBezTo>
                  <a:cubicBezTo>
                    <a:pt x="1139863" y="395150"/>
                    <a:pt x="1163257" y="381827"/>
                    <a:pt x="1187012" y="369224"/>
                  </a:cubicBezTo>
                  <a:cubicBezTo>
                    <a:pt x="1188451" y="368504"/>
                    <a:pt x="1189531" y="367784"/>
                    <a:pt x="1190251" y="366704"/>
                  </a:cubicBezTo>
                  <a:cubicBezTo>
                    <a:pt x="1207887" y="343298"/>
                    <a:pt x="1231641" y="323853"/>
                    <a:pt x="1239559" y="293246"/>
                  </a:cubicBezTo>
                  <a:cubicBezTo>
                    <a:pt x="1241719" y="283884"/>
                    <a:pt x="1245678" y="274522"/>
                    <a:pt x="1249637" y="265520"/>
                  </a:cubicBezTo>
                  <a:cubicBezTo>
                    <a:pt x="1256835" y="248595"/>
                    <a:pt x="1258995" y="230951"/>
                    <a:pt x="1257195" y="213307"/>
                  </a:cubicBezTo>
                  <a:cubicBezTo>
                    <a:pt x="1255035" y="188101"/>
                    <a:pt x="1252156" y="163255"/>
                    <a:pt x="1248917" y="138409"/>
                  </a:cubicBezTo>
                  <a:cubicBezTo>
                    <a:pt x="1246038" y="118965"/>
                    <a:pt x="1237760" y="102041"/>
                    <a:pt x="1224443" y="87277"/>
                  </a:cubicBezTo>
                  <a:cubicBezTo>
                    <a:pt x="1216885" y="78995"/>
                    <a:pt x="1209686" y="70353"/>
                    <a:pt x="1202488" y="61711"/>
                  </a:cubicBezTo>
                  <a:cubicBezTo>
                    <a:pt x="1197809" y="55590"/>
                    <a:pt x="1192050" y="53789"/>
                    <a:pt x="1183772" y="53429"/>
                  </a:cubicBezTo>
                  <a:cubicBezTo>
                    <a:pt x="1163977" y="52709"/>
                    <a:pt x="1142022" y="58830"/>
                    <a:pt x="1126906" y="39026"/>
                  </a:cubicBezTo>
                  <a:cubicBezTo>
                    <a:pt x="1126186" y="37585"/>
                    <a:pt x="1123307" y="37945"/>
                    <a:pt x="1121147" y="37945"/>
                  </a:cubicBezTo>
                  <a:close/>
                  <a:moveTo>
                    <a:pt x="980781" y="36505"/>
                  </a:moveTo>
                  <a:cubicBezTo>
                    <a:pt x="980421" y="37945"/>
                    <a:pt x="980061" y="39386"/>
                    <a:pt x="979701" y="40826"/>
                  </a:cubicBezTo>
                  <a:cubicBezTo>
                    <a:pt x="986899" y="49828"/>
                    <a:pt x="993018" y="58830"/>
                    <a:pt x="1000576" y="67112"/>
                  </a:cubicBezTo>
                  <a:cubicBezTo>
                    <a:pt x="1004175" y="71433"/>
                    <a:pt x="1009934" y="76114"/>
                    <a:pt x="1014613" y="75754"/>
                  </a:cubicBezTo>
                  <a:cubicBezTo>
                    <a:pt x="1032968" y="75034"/>
                    <a:pt x="1047365" y="82956"/>
                    <a:pt x="1060682" y="94479"/>
                  </a:cubicBezTo>
                  <a:cubicBezTo>
                    <a:pt x="1067880" y="99880"/>
                    <a:pt x="1075438" y="104561"/>
                    <a:pt x="1087675" y="103121"/>
                  </a:cubicBezTo>
                  <a:cubicBezTo>
                    <a:pt x="1074718" y="81156"/>
                    <a:pt x="1059602" y="62791"/>
                    <a:pt x="1043406" y="46588"/>
                  </a:cubicBezTo>
                  <a:cubicBezTo>
                    <a:pt x="1041246" y="44427"/>
                    <a:pt x="1039087" y="42627"/>
                    <a:pt x="1036567" y="42266"/>
                  </a:cubicBezTo>
                  <a:cubicBezTo>
                    <a:pt x="1018212" y="40106"/>
                    <a:pt x="999136" y="38666"/>
                    <a:pt x="980781" y="36505"/>
                  </a:cubicBezTo>
                  <a:close/>
                  <a:moveTo>
                    <a:pt x="827457" y="857"/>
                  </a:moveTo>
                  <a:cubicBezTo>
                    <a:pt x="834655" y="1577"/>
                    <a:pt x="842573" y="1577"/>
                    <a:pt x="849052" y="4458"/>
                  </a:cubicBezTo>
                  <a:cubicBezTo>
                    <a:pt x="871367" y="14180"/>
                    <a:pt x="894401" y="12019"/>
                    <a:pt x="917076" y="8779"/>
                  </a:cubicBezTo>
                  <a:cubicBezTo>
                    <a:pt x="947309" y="4458"/>
                    <a:pt x="977181" y="2297"/>
                    <a:pt x="1007774" y="5178"/>
                  </a:cubicBezTo>
                  <a:cubicBezTo>
                    <a:pt x="1029729" y="7338"/>
                    <a:pt x="1052404" y="6618"/>
                    <a:pt x="1075078" y="6618"/>
                  </a:cubicBezTo>
                  <a:cubicBezTo>
                    <a:pt x="1105311" y="6258"/>
                    <a:pt x="1135544" y="4818"/>
                    <a:pt x="1165777" y="5178"/>
                  </a:cubicBezTo>
                  <a:cubicBezTo>
                    <a:pt x="1187731" y="5178"/>
                    <a:pt x="1206807" y="15260"/>
                    <a:pt x="1223003" y="28943"/>
                  </a:cubicBezTo>
                  <a:cubicBezTo>
                    <a:pt x="1238120" y="42266"/>
                    <a:pt x="1251076" y="58470"/>
                    <a:pt x="1264033" y="73954"/>
                  </a:cubicBezTo>
                  <a:cubicBezTo>
                    <a:pt x="1275911" y="87997"/>
                    <a:pt x="1283469" y="104201"/>
                    <a:pt x="1285988" y="122205"/>
                  </a:cubicBezTo>
                  <a:cubicBezTo>
                    <a:pt x="1290667" y="154613"/>
                    <a:pt x="1294626" y="187741"/>
                    <a:pt x="1298945" y="220149"/>
                  </a:cubicBezTo>
                  <a:cubicBezTo>
                    <a:pt x="1302184" y="244995"/>
                    <a:pt x="1294266" y="266960"/>
                    <a:pt x="1283109" y="288565"/>
                  </a:cubicBezTo>
                  <a:cubicBezTo>
                    <a:pt x="1277710" y="298287"/>
                    <a:pt x="1274471" y="309090"/>
                    <a:pt x="1269792" y="318812"/>
                  </a:cubicBezTo>
                  <a:cubicBezTo>
                    <a:pt x="1263314" y="331775"/>
                    <a:pt x="1256835" y="345098"/>
                    <a:pt x="1248917" y="356981"/>
                  </a:cubicBezTo>
                  <a:cubicBezTo>
                    <a:pt x="1242798" y="367064"/>
                    <a:pt x="1235240" y="376066"/>
                    <a:pt x="1227322" y="385068"/>
                  </a:cubicBezTo>
                  <a:cubicBezTo>
                    <a:pt x="1217604" y="396231"/>
                    <a:pt x="1206807" y="404873"/>
                    <a:pt x="1192770" y="410994"/>
                  </a:cubicBezTo>
                  <a:cubicBezTo>
                    <a:pt x="1178374" y="417116"/>
                    <a:pt x="1164697" y="425038"/>
                    <a:pt x="1151020" y="433320"/>
                  </a:cubicBezTo>
                  <a:cubicBezTo>
                    <a:pt x="1126186" y="448443"/>
                    <a:pt x="1099552" y="453845"/>
                    <a:pt x="1071479" y="449524"/>
                  </a:cubicBezTo>
                  <a:cubicBezTo>
                    <a:pt x="1053123" y="447003"/>
                    <a:pt x="1035848" y="449524"/>
                    <a:pt x="1018572" y="453845"/>
                  </a:cubicBezTo>
                  <a:cubicBezTo>
                    <a:pt x="957746" y="468968"/>
                    <a:pt x="897280" y="484452"/>
                    <a:pt x="836095" y="498135"/>
                  </a:cubicBezTo>
                  <a:cubicBezTo>
                    <a:pt x="817739" y="502096"/>
                    <a:pt x="797944" y="501376"/>
                    <a:pt x="779228" y="499216"/>
                  </a:cubicBezTo>
                  <a:cubicBezTo>
                    <a:pt x="756554" y="496335"/>
                    <a:pt x="734599" y="497055"/>
                    <a:pt x="713004" y="503177"/>
                  </a:cubicBezTo>
                  <a:cubicBezTo>
                    <a:pt x="688890" y="510018"/>
                    <a:pt x="665495" y="508218"/>
                    <a:pt x="641021" y="504257"/>
                  </a:cubicBezTo>
                  <a:cubicBezTo>
                    <a:pt x="599991" y="497055"/>
                    <a:pt x="559321" y="488773"/>
                    <a:pt x="517571" y="500656"/>
                  </a:cubicBezTo>
                  <a:cubicBezTo>
                    <a:pt x="501734" y="504977"/>
                    <a:pt x="483379" y="502456"/>
                    <a:pt x="466463" y="500296"/>
                  </a:cubicBezTo>
                  <a:cubicBezTo>
                    <a:pt x="442348" y="497055"/>
                    <a:pt x="418594" y="491294"/>
                    <a:pt x="394839" y="486973"/>
                  </a:cubicBezTo>
                  <a:cubicBezTo>
                    <a:pt x="380443" y="484452"/>
                    <a:pt x="368566" y="478691"/>
                    <a:pt x="358848" y="467528"/>
                  </a:cubicBezTo>
                  <a:cubicBezTo>
                    <a:pt x="348410" y="455645"/>
                    <a:pt x="336893" y="445203"/>
                    <a:pt x="326096" y="433320"/>
                  </a:cubicBezTo>
                  <a:cubicBezTo>
                    <a:pt x="319977" y="426478"/>
                    <a:pt x="315298" y="418556"/>
                    <a:pt x="309900" y="410634"/>
                  </a:cubicBezTo>
                  <a:cubicBezTo>
                    <a:pt x="304861" y="402712"/>
                    <a:pt x="299102" y="394790"/>
                    <a:pt x="294423" y="386508"/>
                  </a:cubicBezTo>
                  <a:cubicBezTo>
                    <a:pt x="289025" y="376426"/>
                    <a:pt x="283266" y="366343"/>
                    <a:pt x="280746" y="355901"/>
                  </a:cubicBezTo>
                  <a:cubicBezTo>
                    <a:pt x="276428" y="333936"/>
                    <a:pt x="273908" y="311610"/>
                    <a:pt x="270669" y="289645"/>
                  </a:cubicBezTo>
                  <a:cubicBezTo>
                    <a:pt x="271389" y="289285"/>
                    <a:pt x="271749" y="289285"/>
                    <a:pt x="272468" y="288925"/>
                  </a:cubicBezTo>
                  <a:cubicBezTo>
                    <a:pt x="273548" y="279563"/>
                    <a:pt x="274268" y="269480"/>
                    <a:pt x="275348" y="259758"/>
                  </a:cubicBezTo>
                  <a:cubicBezTo>
                    <a:pt x="276428" y="245355"/>
                    <a:pt x="276787" y="231671"/>
                    <a:pt x="274268" y="216908"/>
                  </a:cubicBezTo>
                  <a:cubicBezTo>
                    <a:pt x="271749" y="201784"/>
                    <a:pt x="276068" y="185580"/>
                    <a:pt x="278587" y="170097"/>
                  </a:cubicBezTo>
                  <a:cubicBezTo>
                    <a:pt x="280746" y="158934"/>
                    <a:pt x="285065" y="147771"/>
                    <a:pt x="287585" y="135889"/>
                  </a:cubicBezTo>
                  <a:cubicBezTo>
                    <a:pt x="292624" y="112123"/>
                    <a:pt x="309900" y="99160"/>
                    <a:pt x="330055" y="90158"/>
                  </a:cubicBezTo>
                  <a:cubicBezTo>
                    <a:pt x="363887" y="74314"/>
                    <a:pt x="400238" y="69273"/>
                    <a:pt x="437310" y="66752"/>
                  </a:cubicBezTo>
                  <a:cubicBezTo>
                    <a:pt x="452066" y="65672"/>
                    <a:pt x="466823" y="59551"/>
                    <a:pt x="480140" y="53429"/>
                  </a:cubicBezTo>
                  <a:cubicBezTo>
                    <a:pt x="497775" y="45507"/>
                    <a:pt x="513612" y="34345"/>
                    <a:pt x="530887" y="26423"/>
                  </a:cubicBezTo>
                  <a:cubicBezTo>
                    <a:pt x="543484" y="21021"/>
                    <a:pt x="556801" y="17421"/>
                    <a:pt x="570478" y="15260"/>
                  </a:cubicBezTo>
                  <a:cubicBezTo>
                    <a:pt x="598551" y="10939"/>
                    <a:pt x="626985" y="9139"/>
                    <a:pt x="655058" y="5178"/>
                  </a:cubicBezTo>
                  <a:cubicBezTo>
                    <a:pt x="670534" y="3017"/>
                    <a:pt x="685651" y="3737"/>
                    <a:pt x="699687" y="9859"/>
                  </a:cubicBezTo>
                  <a:cubicBezTo>
                    <a:pt x="716603" y="16700"/>
                    <a:pt x="732440" y="15980"/>
                    <a:pt x="749715" y="11299"/>
                  </a:cubicBezTo>
                  <a:cubicBezTo>
                    <a:pt x="775269" y="4097"/>
                    <a:pt x="800823" y="-2384"/>
                    <a:pt x="827457" y="857"/>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0" name="Freeform 9">
              <a:extLst>
                <a:ext uri="{FF2B5EF4-FFF2-40B4-BE49-F238E27FC236}">
                  <a16:creationId xmlns="" xmlns:a16="http://schemas.microsoft.com/office/drawing/2014/main" id="{BF0AB11B-2281-0244-80B1-27A9DAE416E2}"/>
                </a:ext>
              </a:extLst>
            </p:cNvPr>
            <p:cNvSpPr>
              <a:spLocks noChangeArrowheads="1"/>
            </p:cNvSpPr>
            <p:nvPr/>
          </p:nvSpPr>
          <p:spPr bwMode="auto">
            <a:xfrm>
              <a:off x="9802363" y="3265561"/>
              <a:ext cx="1393698" cy="1212931"/>
            </a:xfrm>
            <a:custGeom>
              <a:avLst/>
              <a:gdLst>
                <a:gd name="connsiteX0" fmla="*/ 1015100 w 1536679"/>
                <a:gd name="connsiteY0" fmla="*/ 1263509 h 1337412"/>
                <a:gd name="connsiteX1" fmla="*/ 1079831 w 1536679"/>
                <a:gd name="connsiteY1" fmla="*/ 1273116 h 1337412"/>
                <a:gd name="connsiteX2" fmla="*/ 1015100 w 1536679"/>
                <a:gd name="connsiteY2" fmla="*/ 1263509 h 1337412"/>
                <a:gd name="connsiteX3" fmla="*/ 1137337 w 1536679"/>
                <a:gd name="connsiteY3" fmla="*/ 1180959 h 1337412"/>
                <a:gd name="connsiteX4" fmla="*/ 1156576 w 1536679"/>
                <a:gd name="connsiteY4" fmla="*/ 1225054 h 1337412"/>
                <a:gd name="connsiteX5" fmla="*/ 1137337 w 1536679"/>
                <a:gd name="connsiteY5" fmla="*/ 1180959 h 1337412"/>
                <a:gd name="connsiteX6" fmla="*/ 1239106 w 1536679"/>
                <a:gd name="connsiteY6" fmla="*/ 1153971 h 1337412"/>
                <a:gd name="connsiteX7" fmla="*/ 1233709 w 1536679"/>
                <a:gd name="connsiteY7" fmla="*/ 1190130 h 1337412"/>
                <a:gd name="connsiteX8" fmla="*/ 1239106 w 1536679"/>
                <a:gd name="connsiteY8" fmla="*/ 1153971 h 1337412"/>
                <a:gd name="connsiteX9" fmla="*/ 1181490 w 1536679"/>
                <a:gd name="connsiteY9" fmla="*/ 1153971 h 1337412"/>
                <a:gd name="connsiteX10" fmla="*/ 1203567 w 1536679"/>
                <a:gd name="connsiteY10" fmla="*/ 1171224 h 1337412"/>
                <a:gd name="connsiteX11" fmla="*/ 1212469 w 1536679"/>
                <a:gd name="connsiteY11" fmla="*/ 1201057 h 1337412"/>
                <a:gd name="connsiteX12" fmla="*/ 1206415 w 1536679"/>
                <a:gd name="connsiteY12" fmla="*/ 1209684 h 1337412"/>
                <a:gd name="connsiteX13" fmla="*/ 1196801 w 1536679"/>
                <a:gd name="connsiteY13" fmla="*/ 1207167 h 1337412"/>
                <a:gd name="connsiteX14" fmla="*/ 1181490 w 1536679"/>
                <a:gd name="connsiteY14" fmla="*/ 1153971 h 1337412"/>
                <a:gd name="connsiteX15" fmla="*/ 1313306 w 1536679"/>
                <a:gd name="connsiteY15" fmla="*/ 1126984 h 1337412"/>
                <a:gd name="connsiteX16" fmla="*/ 1298652 w 1536679"/>
                <a:gd name="connsiteY16" fmla="*/ 1150441 h 1337412"/>
                <a:gd name="connsiteX17" fmla="*/ 1313306 w 1536679"/>
                <a:gd name="connsiteY17" fmla="*/ 1126984 h 1337412"/>
                <a:gd name="connsiteX18" fmla="*/ 181340 w 1536679"/>
                <a:gd name="connsiteY18" fmla="*/ 1061896 h 1337412"/>
                <a:gd name="connsiteX19" fmla="*/ 178447 w 1536679"/>
                <a:gd name="connsiteY19" fmla="*/ 1118682 h 1337412"/>
                <a:gd name="connsiteX20" fmla="*/ 167957 w 1536679"/>
                <a:gd name="connsiteY20" fmla="*/ 1099753 h 1337412"/>
                <a:gd name="connsiteX21" fmla="*/ 181340 w 1536679"/>
                <a:gd name="connsiteY21" fmla="*/ 1061896 h 1337412"/>
                <a:gd name="connsiteX22" fmla="*/ 182886 w 1536679"/>
                <a:gd name="connsiteY22" fmla="*/ 965059 h 1337412"/>
                <a:gd name="connsiteX23" fmla="*/ 158854 w 1536679"/>
                <a:gd name="connsiteY23" fmla="*/ 1048838 h 1337412"/>
                <a:gd name="connsiteX24" fmla="*/ 182886 w 1536679"/>
                <a:gd name="connsiteY24" fmla="*/ 965059 h 1337412"/>
                <a:gd name="connsiteX25" fmla="*/ 1116014 w 1536679"/>
                <a:gd name="connsiteY25" fmla="*/ 943920 h 1337412"/>
                <a:gd name="connsiteX26" fmla="*/ 1127778 w 1536679"/>
                <a:gd name="connsiteY26" fmla="*/ 951889 h 1337412"/>
                <a:gd name="connsiteX27" fmla="*/ 1133293 w 1536679"/>
                <a:gd name="connsiteY27" fmla="*/ 1006218 h 1337412"/>
                <a:gd name="connsiteX28" fmla="*/ 1120793 w 1536679"/>
                <a:gd name="connsiteY28" fmla="*/ 1016359 h 1337412"/>
                <a:gd name="connsiteX29" fmla="*/ 1110132 w 1536679"/>
                <a:gd name="connsiteY29" fmla="*/ 1007667 h 1337412"/>
                <a:gd name="connsiteX30" fmla="*/ 1102412 w 1536679"/>
                <a:gd name="connsiteY30" fmla="*/ 977967 h 1337412"/>
                <a:gd name="connsiteX31" fmla="*/ 1104985 w 1536679"/>
                <a:gd name="connsiteY31" fmla="*/ 955511 h 1337412"/>
                <a:gd name="connsiteX32" fmla="*/ 1116014 w 1536679"/>
                <a:gd name="connsiteY32" fmla="*/ 943920 h 1337412"/>
                <a:gd name="connsiteX33" fmla="*/ 1149124 w 1536679"/>
                <a:gd name="connsiteY33" fmla="*/ 936719 h 1337412"/>
                <a:gd name="connsiteX34" fmla="*/ 1161449 w 1536679"/>
                <a:gd name="connsiteY34" fmla="*/ 938178 h 1337412"/>
                <a:gd name="connsiteX35" fmla="*/ 1186462 w 1536679"/>
                <a:gd name="connsiteY35" fmla="*/ 972824 h 1337412"/>
                <a:gd name="connsiteX36" fmla="*/ 1176312 w 1536679"/>
                <a:gd name="connsiteY36" fmla="*/ 988141 h 1337412"/>
                <a:gd name="connsiteX37" fmla="*/ 1171237 w 1536679"/>
                <a:gd name="connsiteY37" fmla="*/ 986318 h 1337412"/>
                <a:gd name="connsiteX38" fmla="*/ 1144774 w 1536679"/>
                <a:gd name="connsiteY38" fmla="*/ 950578 h 1337412"/>
                <a:gd name="connsiteX39" fmla="*/ 1149124 w 1536679"/>
                <a:gd name="connsiteY39" fmla="*/ 936719 h 1337412"/>
                <a:gd name="connsiteX40" fmla="*/ 1263506 w 1536679"/>
                <a:gd name="connsiteY40" fmla="*/ 921936 h 1337412"/>
                <a:gd name="connsiteX41" fmla="*/ 1272124 w 1536679"/>
                <a:gd name="connsiteY41" fmla="*/ 922608 h 1337412"/>
                <a:gd name="connsiteX42" fmla="*/ 1285479 w 1536679"/>
                <a:gd name="connsiteY42" fmla="*/ 943057 h 1337412"/>
                <a:gd name="connsiteX43" fmla="*/ 1279343 w 1536679"/>
                <a:gd name="connsiteY43" fmla="*/ 960995 h 1337412"/>
                <a:gd name="connsiteX44" fmla="*/ 1217621 w 1536679"/>
                <a:gd name="connsiteY44" fmla="*/ 1003687 h 1337412"/>
                <a:gd name="connsiteX45" fmla="*/ 1214733 w 1536679"/>
                <a:gd name="connsiteY45" fmla="*/ 1009069 h 1337412"/>
                <a:gd name="connsiteX46" fmla="*/ 1185136 w 1536679"/>
                <a:gd name="connsiteY46" fmla="*/ 1042074 h 1337412"/>
                <a:gd name="connsiteX47" fmla="*/ 1115112 w 1536679"/>
                <a:gd name="connsiteY47" fmla="*/ 1023419 h 1337412"/>
                <a:gd name="connsiteX48" fmla="*/ 1133520 w 1536679"/>
                <a:gd name="connsiteY48" fmla="*/ 1027365 h 1337412"/>
                <a:gd name="connsiteX49" fmla="*/ 1168532 w 1536679"/>
                <a:gd name="connsiteY49" fmla="*/ 1026648 h 1337412"/>
                <a:gd name="connsiteX50" fmla="*/ 1191272 w 1536679"/>
                <a:gd name="connsiteY50" fmla="*/ 1003687 h 1337412"/>
                <a:gd name="connsiteX51" fmla="*/ 1216899 w 1536679"/>
                <a:gd name="connsiteY51" fmla="*/ 974269 h 1337412"/>
                <a:gd name="connsiteX52" fmla="*/ 1258408 w 1536679"/>
                <a:gd name="connsiteY52" fmla="*/ 930142 h 1337412"/>
                <a:gd name="connsiteX53" fmla="*/ 1263506 w 1536679"/>
                <a:gd name="connsiteY53" fmla="*/ 921936 h 1337412"/>
                <a:gd name="connsiteX54" fmla="*/ 171604 w 1536679"/>
                <a:gd name="connsiteY54" fmla="*/ 903146 h 1337412"/>
                <a:gd name="connsiteX55" fmla="*/ 177038 w 1536679"/>
                <a:gd name="connsiteY55" fmla="*/ 905651 h 1337412"/>
                <a:gd name="connsiteX56" fmla="*/ 176676 w 1536679"/>
                <a:gd name="connsiteY56" fmla="*/ 916746 h 1337412"/>
                <a:gd name="connsiteX57" fmla="*/ 135741 w 1536679"/>
                <a:gd name="connsiteY57" fmla="*/ 1001213 h 1337412"/>
                <a:gd name="connsiteX58" fmla="*/ 130670 w 1536679"/>
                <a:gd name="connsiteY58" fmla="*/ 969001 h 1337412"/>
                <a:gd name="connsiteX59" fmla="*/ 171604 w 1536679"/>
                <a:gd name="connsiteY59" fmla="*/ 903146 h 1337412"/>
                <a:gd name="connsiteX60" fmla="*/ 1462164 w 1536679"/>
                <a:gd name="connsiteY60" fmla="*/ 887182 h 1337412"/>
                <a:gd name="connsiteX61" fmla="*/ 1406737 w 1536679"/>
                <a:gd name="connsiteY61" fmla="*/ 889343 h 1337412"/>
                <a:gd name="connsiteX62" fmla="*/ 1229298 w 1536679"/>
                <a:gd name="connsiteY62" fmla="*/ 902309 h 1337412"/>
                <a:gd name="connsiteX63" fmla="*/ 1109085 w 1536679"/>
                <a:gd name="connsiteY63" fmla="*/ 915996 h 1337412"/>
                <a:gd name="connsiteX64" fmla="*/ 1094688 w 1536679"/>
                <a:gd name="connsiteY64" fmla="*/ 918517 h 1337412"/>
                <a:gd name="connsiteX65" fmla="*/ 1086770 w 1536679"/>
                <a:gd name="connsiteY65" fmla="*/ 961738 h 1337412"/>
                <a:gd name="connsiteX66" fmla="*/ 1066255 w 1536679"/>
                <a:gd name="connsiteY66" fmla="*/ 976866 h 1337412"/>
                <a:gd name="connsiteX67" fmla="*/ 1058697 w 1536679"/>
                <a:gd name="connsiteY67" fmla="*/ 953454 h 1337412"/>
                <a:gd name="connsiteX68" fmla="*/ 1070214 w 1536679"/>
                <a:gd name="connsiteY68" fmla="*/ 918517 h 1337412"/>
                <a:gd name="connsiteX69" fmla="*/ 991443 w 1536679"/>
                <a:gd name="connsiteY69" fmla="*/ 921045 h 1337412"/>
                <a:gd name="connsiteX70" fmla="*/ 946762 w 1536679"/>
                <a:gd name="connsiteY70" fmla="*/ 922479 h 1337412"/>
                <a:gd name="connsiteX71" fmla="*/ 992832 w 1536679"/>
                <a:gd name="connsiteY71" fmla="*/ 967861 h 1337412"/>
                <a:gd name="connsiteX72" fmla="*/ 1017306 w 1536679"/>
                <a:gd name="connsiteY72" fmla="*/ 960658 h 1337412"/>
                <a:gd name="connsiteX73" fmla="*/ 1030482 w 1536679"/>
                <a:gd name="connsiteY73" fmla="*/ 960405 h 1337412"/>
                <a:gd name="connsiteX74" fmla="*/ 1036067 w 1536679"/>
                <a:gd name="connsiteY74" fmla="*/ 960298 h 1337412"/>
                <a:gd name="connsiteX75" fmla="*/ 1048619 w 1536679"/>
                <a:gd name="connsiteY75" fmla="*/ 972904 h 1337412"/>
                <a:gd name="connsiteX76" fmla="*/ 1051979 w 1536679"/>
                <a:gd name="connsiteY76" fmla="*/ 982079 h 1337412"/>
                <a:gd name="connsiteX77" fmla="*/ 1054423 w 1536679"/>
                <a:gd name="connsiteY77" fmla="*/ 988751 h 1337412"/>
                <a:gd name="connsiteX78" fmla="*/ 1061576 w 1536679"/>
                <a:gd name="connsiteY78" fmla="*/ 1003518 h 1337412"/>
                <a:gd name="connsiteX79" fmla="*/ 1093249 w 1536679"/>
                <a:gd name="connsiteY79" fmla="*/ 1023688 h 1337412"/>
                <a:gd name="connsiteX80" fmla="*/ 1040341 w 1536679"/>
                <a:gd name="connsiteY80" fmla="*/ 1000277 h 1337412"/>
                <a:gd name="connsiteX81" fmla="*/ 1011188 w 1536679"/>
                <a:gd name="connsiteY81" fmla="*/ 984429 h 1337412"/>
                <a:gd name="connsiteX82" fmla="*/ 1005789 w 1536679"/>
                <a:gd name="connsiteY82" fmla="*/ 986230 h 1337412"/>
                <a:gd name="connsiteX83" fmla="*/ 971237 w 1536679"/>
                <a:gd name="connsiteY83" fmla="*/ 970382 h 1337412"/>
                <a:gd name="connsiteX84" fmla="*/ 961879 w 1536679"/>
                <a:gd name="connsiteY84" fmla="*/ 955255 h 1337412"/>
                <a:gd name="connsiteX85" fmla="*/ 878738 w 1536679"/>
                <a:gd name="connsiteY85" fmla="*/ 923920 h 1337412"/>
                <a:gd name="connsiteX86" fmla="*/ 874779 w 1536679"/>
                <a:gd name="connsiteY86" fmla="*/ 923920 h 1337412"/>
                <a:gd name="connsiteX87" fmla="*/ 712096 w 1536679"/>
                <a:gd name="connsiteY87" fmla="*/ 944090 h 1337412"/>
                <a:gd name="connsiteX88" fmla="*/ 740530 w 1536679"/>
                <a:gd name="connsiteY88" fmla="*/ 1015404 h 1337412"/>
                <a:gd name="connsiteX89" fmla="*/ 766444 w 1536679"/>
                <a:gd name="connsiteY89" fmla="*/ 1076994 h 1337412"/>
                <a:gd name="connsiteX90" fmla="*/ 808194 w 1536679"/>
                <a:gd name="connsiteY90" fmla="*/ 1143987 h 1337412"/>
                <a:gd name="connsiteX91" fmla="*/ 857863 w 1536679"/>
                <a:gd name="connsiteY91" fmla="*/ 1180725 h 1337412"/>
                <a:gd name="connsiteX92" fmla="*/ 905012 w 1536679"/>
                <a:gd name="connsiteY92" fmla="*/ 1195132 h 1337412"/>
                <a:gd name="connsiteX93" fmla="*/ 967638 w 1536679"/>
                <a:gd name="connsiteY93" fmla="*/ 1217823 h 1337412"/>
                <a:gd name="connsiteX94" fmla="*/ 973396 w 1536679"/>
                <a:gd name="connsiteY94" fmla="*/ 1222505 h 1337412"/>
                <a:gd name="connsiteX95" fmla="*/ 927687 w 1536679"/>
                <a:gd name="connsiteY95" fmla="*/ 1216742 h 1337412"/>
                <a:gd name="connsiteX96" fmla="*/ 864341 w 1536679"/>
                <a:gd name="connsiteY96" fmla="*/ 1195852 h 1337412"/>
                <a:gd name="connsiteX97" fmla="*/ 794157 w 1536679"/>
                <a:gd name="connsiteY97" fmla="*/ 1143267 h 1337412"/>
                <a:gd name="connsiteX98" fmla="*/ 765364 w 1536679"/>
                <a:gd name="connsiteY98" fmla="*/ 1096083 h 1337412"/>
                <a:gd name="connsiteX99" fmla="*/ 707417 w 1536679"/>
                <a:gd name="connsiteY99" fmla="*/ 961018 h 1337412"/>
                <a:gd name="connsiteX100" fmla="*/ 701659 w 1536679"/>
                <a:gd name="connsiteY100" fmla="*/ 939407 h 1337412"/>
                <a:gd name="connsiteX101" fmla="*/ 676464 w 1536679"/>
                <a:gd name="connsiteY101" fmla="*/ 943009 h 1337412"/>
                <a:gd name="connsiteX102" fmla="*/ 686902 w 1536679"/>
                <a:gd name="connsiteY102" fmla="*/ 1028010 h 1337412"/>
                <a:gd name="connsiteX103" fmla="*/ 701659 w 1536679"/>
                <a:gd name="connsiteY103" fmla="*/ 1066549 h 1337412"/>
                <a:gd name="connsiteX104" fmla="*/ 733331 w 1536679"/>
                <a:gd name="connsiteY104" fmla="*/ 1138945 h 1337412"/>
                <a:gd name="connsiteX105" fmla="*/ 765364 w 1536679"/>
                <a:gd name="connsiteY105" fmla="*/ 1173161 h 1337412"/>
                <a:gd name="connsiteX106" fmla="*/ 803155 w 1536679"/>
                <a:gd name="connsiteY106" fmla="*/ 1201615 h 1337412"/>
                <a:gd name="connsiteX107" fmla="*/ 845985 w 1536679"/>
                <a:gd name="connsiteY107" fmla="*/ 1229709 h 1337412"/>
                <a:gd name="connsiteX108" fmla="*/ 966558 w 1536679"/>
                <a:gd name="connsiteY108" fmla="*/ 1267167 h 1337412"/>
                <a:gd name="connsiteX109" fmla="*/ 1075613 w 1536679"/>
                <a:gd name="connsiteY109" fmla="*/ 1283735 h 1337412"/>
                <a:gd name="connsiteX110" fmla="*/ 1205903 w 1536679"/>
                <a:gd name="connsiteY110" fmla="*/ 1274370 h 1337412"/>
                <a:gd name="connsiteX111" fmla="*/ 1302001 w 1536679"/>
                <a:gd name="connsiteY111" fmla="*/ 1239433 h 1337412"/>
                <a:gd name="connsiteX112" fmla="*/ 1413576 w 1536679"/>
                <a:gd name="connsiteY112" fmla="*/ 1165237 h 1337412"/>
                <a:gd name="connsiteX113" fmla="*/ 1465044 w 1536679"/>
                <a:gd name="connsiteY113" fmla="*/ 1093922 h 1337412"/>
                <a:gd name="connsiteX114" fmla="*/ 1482680 w 1536679"/>
                <a:gd name="connsiteY114" fmla="*/ 1038816 h 1337412"/>
                <a:gd name="connsiteX115" fmla="*/ 1493117 w 1536679"/>
                <a:gd name="connsiteY115" fmla="*/ 979027 h 1337412"/>
                <a:gd name="connsiteX116" fmla="*/ 1495637 w 1536679"/>
                <a:gd name="connsiteY116" fmla="*/ 953454 h 1337412"/>
                <a:gd name="connsiteX117" fmla="*/ 1495277 w 1536679"/>
                <a:gd name="connsiteY117" fmla="*/ 889343 h 1337412"/>
                <a:gd name="connsiteX118" fmla="*/ 1462164 w 1536679"/>
                <a:gd name="connsiteY118" fmla="*/ 887182 h 1337412"/>
                <a:gd name="connsiteX119" fmla="*/ 280264 w 1536679"/>
                <a:gd name="connsiteY119" fmla="*/ 557071 h 1337412"/>
                <a:gd name="connsiteX120" fmla="*/ 283791 w 1536679"/>
                <a:gd name="connsiteY120" fmla="*/ 567928 h 1337412"/>
                <a:gd name="connsiteX121" fmla="*/ 266505 w 1536679"/>
                <a:gd name="connsiteY121" fmla="*/ 675772 h 1337412"/>
                <a:gd name="connsiteX122" fmla="*/ 264389 w 1536679"/>
                <a:gd name="connsiteY122" fmla="*/ 578784 h 1337412"/>
                <a:gd name="connsiteX123" fmla="*/ 280264 w 1536679"/>
                <a:gd name="connsiteY123" fmla="*/ 557071 h 1337412"/>
                <a:gd name="connsiteX124" fmla="*/ 266779 w 1536679"/>
                <a:gd name="connsiteY124" fmla="*/ 453884 h 1337412"/>
                <a:gd name="connsiteX125" fmla="*/ 271792 w 1536679"/>
                <a:gd name="connsiteY125" fmla="*/ 456048 h 1337412"/>
                <a:gd name="connsiteX126" fmla="*/ 264630 w 1536679"/>
                <a:gd name="connsiteY126" fmla="*/ 490309 h 1337412"/>
                <a:gd name="connsiteX127" fmla="*/ 231328 w 1536679"/>
                <a:gd name="connsiteY127" fmla="*/ 631323 h 1337412"/>
                <a:gd name="connsiteX128" fmla="*/ 227389 w 1536679"/>
                <a:gd name="connsiteY128" fmla="*/ 618340 h 1337412"/>
                <a:gd name="connsiteX129" fmla="*/ 227747 w 1536679"/>
                <a:gd name="connsiteY129" fmla="*/ 572898 h 1337412"/>
                <a:gd name="connsiteX130" fmla="*/ 256752 w 1536679"/>
                <a:gd name="connsiteY130" fmla="*/ 472277 h 1337412"/>
                <a:gd name="connsiteX131" fmla="*/ 266779 w 1536679"/>
                <a:gd name="connsiteY131" fmla="*/ 453884 h 1337412"/>
                <a:gd name="connsiteX132" fmla="*/ 325905 w 1536679"/>
                <a:gd name="connsiteY132" fmla="*/ 250033 h 1337412"/>
                <a:gd name="connsiteX133" fmla="*/ 228367 w 1536679"/>
                <a:gd name="connsiteY133" fmla="*/ 379696 h 1337412"/>
                <a:gd name="connsiteX134" fmla="*/ 195975 w 1536679"/>
                <a:gd name="connsiteY134" fmla="*/ 495672 h 1337412"/>
                <a:gd name="connsiteX135" fmla="*/ 183018 w 1536679"/>
                <a:gd name="connsiteY135" fmla="*/ 607326 h 1337412"/>
                <a:gd name="connsiteX136" fmla="*/ 175459 w 1536679"/>
                <a:gd name="connsiteY136" fmla="*/ 688005 h 1337412"/>
                <a:gd name="connsiteX137" fmla="*/ 159263 w 1536679"/>
                <a:gd name="connsiteY137" fmla="*/ 721502 h 1337412"/>
                <a:gd name="connsiteX138" fmla="*/ 136588 w 1536679"/>
                <a:gd name="connsiteY138" fmla="*/ 749235 h 1337412"/>
                <a:gd name="connsiteX139" fmla="*/ 98077 w 1536679"/>
                <a:gd name="connsiteY139" fmla="*/ 806143 h 1337412"/>
                <a:gd name="connsiteX140" fmla="*/ 46969 w 1536679"/>
                <a:gd name="connsiteY140" fmla="*/ 966060 h 1337412"/>
                <a:gd name="connsiteX141" fmla="*/ 40490 w 1536679"/>
                <a:gd name="connsiteY141" fmla="*/ 1052862 h 1337412"/>
                <a:gd name="connsiteX142" fmla="*/ 46609 w 1536679"/>
                <a:gd name="connsiteY142" fmla="*/ 1088880 h 1337412"/>
                <a:gd name="connsiteX143" fmla="*/ 75402 w 1536679"/>
                <a:gd name="connsiteY143" fmla="*/ 1147589 h 1337412"/>
                <a:gd name="connsiteX144" fmla="*/ 129750 w 1536679"/>
                <a:gd name="connsiteY144" fmla="*/ 1205577 h 1337412"/>
                <a:gd name="connsiteX145" fmla="*/ 153504 w 1536679"/>
                <a:gd name="connsiteY145" fmla="*/ 1223586 h 1337412"/>
                <a:gd name="connsiteX146" fmla="*/ 269398 w 1536679"/>
                <a:gd name="connsiteY146" fmla="*/ 1276891 h 1337412"/>
                <a:gd name="connsiteX147" fmla="*/ 298191 w 1536679"/>
                <a:gd name="connsiteY147" fmla="*/ 1283375 h 1337412"/>
                <a:gd name="connsiteX148" fmla="*/ 338862 w 1536679"/>
                <a:gd name="connsiteY148" fmla="*/ 1290578 h 1337412"/>
                <a:gd name="connsiteX149" fmla="*/ 398248 w 1536679"/>
                <a:gd name="connsiteY149" fmla="*/ 1290218 h 1337412"/>
                <a:gd name="connsiteX150" fmla="*/ 511982 w 1536679"/>
                <a:gd name="connsiteY150" fmla="*/ 1245196 h 1337412"/>
                <a:gd name="connsiteX151" fmla="*/ 591524 w 1536679"/>
                <a:gd name="connsiteY151" fmla="*/ 1183606 h 1337412"/>
                <a:gd name="connsiteX152" fmla="*/ 614559 w 1536679"/>
                <a:gd name="connsiteY152" fmla="*/ 1177843 h 1337412"/>
                <a:gd name="connsiteX153" fmla="*/ 619237 w 1536679"/>
                <a:gd name="connsiteY153" fmla="*/ 1190810 h 1337412"/>
                <a:gd name="connsiteX154" fmla="*/ 630755 w 1536679"/>
                <a:gd name="connsiteY154" fmla="*/ 1173521 h 1337412"/>
                <a:gd name="connsiteX155" fmla="*/ 670706 w 1536679"/>
                <a:gd name="connsiteY155" fmla="*/ 1080956 h 1337412"/>
                <a:gd name="connsiteX156" fmla="*/ 669986 w 1536679"/>
                <a:gd name="connsiteY156" fmla="*/ 1065829 h 1337412"/>
                <a:gd name="connsiteX157" fmla="*/ 648031 w 1536679"/>
                <a:gd name="connsiteY157" fmla="*/ 939407 h 1337412"/>
                <a:gd name="connsiteX158" fmla="*/ 672145 w 1536679"/>
                <a:gd name="connsiteY158" fmla="*/ 913475 h 1337412"/>
                <a:gd name="connsiteX159" fmla="*/ 711376 w 1536679"/>
                <a:gd name="connsiteY159" fmla="*/ 911674 h 1337412"/>
                <a:gd name="connsiteX160" fmla="*/ 711736 w 1536679"/>
                <a:gd name="connsiteY160" fmla="*/ 888983 h 1337412"/>
                <a:gd name="connsiteX161" fmla="*/ 686542 w 1536679"/>
                <a:gd name="connsiteY161" fmla="*/ 775888 h 1337412"/>
                <a:gd name="connsiteX162" fmla="*/ 639753 w 1536679"/>
                <a:gd name="connsiteY162" fmla="*/ 686565 h 1337412"/>
                <a:gd name="connsiteX163" fmla="*/ 615998 w 1536679"/>
                <a:gd name="connsiteY163" fmla="*/ 623894 h 1337412"/>
                <a:gd name="connsiteX164" fmla="*/ 608665 w 1536679"/>
                <a:gd name="connsiteY164" fmla="*/ 577117 h 1337412"/>
                <a:gd name="connsiteX165" fmla="*/ 608142 w 1536679"/>
                <a:gd name="connsiteY165" fmla="*/ 534592 h 1337412"/>
                <a:gd name="connsiteX166" fmla="*/ 608080 w 1536679"/>
                <a:gd name="connsiteY166" fmla="*/ 529529 h 1337412"/>
                <a:gd name="connsiteX167" fmla="*/ 563450 w 1536679"/>
                <a:gd name="connsiteY167" fmla="*/ 370331 h 1337412"/>
                <a:gd name="connsiteX168" fmla="*/ 406886 w 1536679"/>
                <a:gd name="connsiteY168" fmla="*/ 262639 h 1337412"/>
                <a:gd name="connsiteX169" fmla="*/ 405806 w 1536679"/>
                <a:gd name="connsiteY169" fmla="*/ 298296 h 1337412"/>
                <a:gd name="connsiteX170" fmla="*/ 398608 w 1536679"/>
                <a:gd name="connsiteY170" fmla="*/ 319187 h 1337412"/>
                <a:gd name="connsiteX171" fmla="*/ 394926 w 1536679"/>
                <a:gd name="connsiteY171" fmla="*/ 319622 h 1337412"/>
                <a:gd name="connsiteX172" fmla="*/ 386416 w 1536679"/>
                <a:gd name="connsiteY172" fmla="*/ 320627 h 1337412"/>
                <a:gd name="connsiteX173" fmla="*/ 374494 w 1536679"/>
                <a:gd name="connsiteY173" fmla="*/ 315585 h 1337412"/>
                <a:gd name="connsiteX174" fmla="*/ 349929 w 1536679"/>
                <a:gd name="connsiteY174" fmla="*/ 290463 h 1337412"/>
                <a:gd name="connsiteX175" fmla="*/ 345952 w 1536679"/>
                <a:gd name="connsiteY175" fmla="*/ 270246 h 1337412"/>
                <a:gd name="connsiteX176" fmla="*/ 343181 w 1536679"/>
                <a:gd name="connsiteY176" fmla="*/ 256156 h 1337412"/>
                <a:gd name="connsiteX177" fmla="*/ 325905 w 1536679"/>
                <a:gd name="connsiteY177" fmla="*/ 250033 h 1337412"/>
                <a:gd name="connsiteX178" fmla="*/ 520305 w 1536679"/>
                <a:gd name="connsiteY178" fmla="*/ 14974 h 1337412"/>
                <a:gd name="connsiteX179" fmla="*/ 506943 w 1536679"/>
                <a:gd name="connsiteY179" fmla="*/ 20962 h 1337412"/>
                <a:gd name="connsiteX180" fmla="*/ 384571 w 1536679"/>
                <a:gd name="connsiteY180" fmla="*/ 175477 h 1337412"/>
                <a:gd name="connsiteX181" fmla="*/ 381692 w 1536679"/>
                <a:gd name="connsiteY181" fmla="*/ 188803 h 1337412"/>
                <a:gd name="connsiteX182" fmla="*/ 371974 w 1536679"/>
                <a:gd name="connsiteY182" fmla="*/ 226261 h 1337412"/>
                <a:gd name="connsiteX183" fmla="*/ 375213 w 1536679"/>
                <a:gd name="connsiteY183" fmla="*/ 280648 h 1337412"/>
                <a:gd name="connsiteX184" fmla="*/ 391410 w 1536679"/>
                <a:gd name="connsiteY184" fmla="*/ 222660 h 1337412"/>
                <a:gd name="connsiteX185" fmla="*/ 445757 w 1536679"/>
                <a:gd name="connsiteY185" fmla="*/ 153506 h 1337412"/>
                <a:gd name="connsiteX186" fmla="*/ 535017 w 1536679"/>
                <a:gd name="connsiteY186" fmla="*/ 15199 h 1337412"/>
                <a:gd name="connsiteX187" fmla="*/ 520305 w 1536679"/>
                <a:gd name="connsiteY187" fmla="*/ 14974 h 1337412"/>
                <a:gd name="connsiteX188" fmla="*/ 534297 w 1536679"/>
                <a:gd name="connsiteY188" fmla="*/ 792 h 1337412"/>
                <a:gd name="connsiteX189" fmla="*/ 549413 w 1536679"/>
                <a:gd name="connsiteY189" fmla="*/ 14119 h 1337412"/>
                <a:gd name="connsiteX190" fmla="*/ 480669 w 1536679"/>
                <a:gd name="connsiteY190" fmla="*/ 161430 h 1337412"/>
                <a:gd name="connsiteX191" fmla="*/ 430281 w 1536679"/>
                <a:gd name="connsiteY191" fmla="*/ 208613 h 1337412"/>
                <a:gd name="connsiteX192" fmla="*/ 410125 w 1536679"/>
                <a:gd name="connsiteY192" fmla="*/ 241749 h 1337412"/>
                <a:gd name="connsiteX193" fmla="*/ 436399 w 1536679"/>
                <a:gd name="connsiteY193" fmla="*/ 246071 h 1337412"/>
                <a:gd name="connsiteX194" fmla="*/ 544015 w 1536679"/>
                <a:gd name="connsiteY194" fmla="*/ 304780 h 1337412"/>
                <a:gd name="connsiteX195" fmla="*/ 611679 w 1536679"/>
                <a:gd name="connsiteY195" fmla="*/ 401306 h 1337412"/>
                <a:gd name="connsiteX196" fmla="*/ 640473 w 1536679"/>
                <a:gd name="connsiteY196" fmla="*/ 543936 h 1337412"/>
                <a:gd name="connsiteX197" fmla="*/ 645100 w 1536679"/>
                <a:gd name="connsiteY197" fmla="*/ 571854 h 1337412"/>
                <a:gd name="connsiteX198" fmla="*/ 653070 w 1536679"/>
                <a:gd name="connsiteY198" fmla="*/ 619932 h 1337412"/>
                <a:gd name="connsiteX199" fmla="*/ 684742 w 1536679"/>
                <a:gd name="connsiteY199" fmla="*/ 679001 h 1337412"/>
                <a:gd name="connsiteX200" fmla="*/ 745568 w 1536679"/>
                <a:gd name="connsiteY200" fmla="*/ 798219 h 1337412"/>
                <a:gd name="connsiteX201" fmla="*/ 759245 w 1536679"/>
                <a:gd name="connsiteY201" fmla="*/ 895466 h 1337412"/>
                <a:gd name="connsiteX202" fmla="*/ 760325 w 1536679"/>
                <a:gd name="connsiteY202" fmla="*/ 906271 h 1337412"/>
                <a:gd name="connsiteX203" fmla="*/ 811433 w 1536679"/>
                <a:gd name="connsiteY203" fmla="*/ 908432 h 1337412"/>
                <a:gd name="connsiteX204" fmla="*/ 964261 w 1536679"/>
                <a:gd name="connsiteY204" fmla="*/ 893639 h 1337412"/>
                <a:gd name="connsiteX205" fmla="*/ 1042140 w 1536679"/>
                <a:gd name="connsiteY205" fmla="*/ 886101 h 1337412"/>
                <a:gd name="connsiteX206" fmla="*/ 1242255 w 1536679"/>
                <a:gd name="connsiteY206" fmla="*/ 861249 h 1337412"/>
                <a:gd name="connsiteX207" fmla="*/ 1390181 w 1536679"/>
                <a:gd name="connsiteY207" fmla="*/ 856927 h 1337412"/>
                <a:gd name="connsiteX208" fmla="*/ 1468643 w 1536679"/>
                <a:gd name="connsiteY208" fmla="*/ 855487 h 1337412"/>
                <a:gd name="connsiteX209" fmla="*/ 1511833 w 1536679"/>
                <a:gd name="connsiteY209" fmla="*/ 851165 h 1337412"/>
                <a:gd name="connsiteX210" fmla="*/ 1536667 w 1536679"/>
                <a:gd name="connsiteY210" fmla="*/ 876017 h 1337412"/>
                <a:gd name="connsiteX211" fmla="*/ 1533428 w 1536679"/>
                <a:gd name="connsiteY211" fmla="*/ 947331 h 1337412"/>
                <a:gd name="connsiteX212" fmla="*/ 1528029 w 1536679"/>
                <a:gd name="connsiteY212" fmla="*/ 1000277 h 1337412"/>
                <a:gd name="connsiteX213" fmla="*/ 1516872 w 1536679"/>
                <a:gd name="connsiteY213" fmla="*/ 1048540 h 1337412"/>
                <a:gd name="connsiteX214" fmla="*/ 1354909 w 1536679"/>
                <a:gd name="connsiteY214" fmla="*/ 1245196 h 1337412"/>
                <a:gd name="connsiteX215" fmla="*/ 1265289 w 1536679"/>
                <a:gd name="connsiteY215" fmla="*/ 1295260 h 1337412"/>
                <a:gd name="connsiteX216" fmla="*/ 1158034 w 1536679"/>
                <a:gd name="connsiteY216" fmla="*/ 1320833 h 1337412"/>
                <a:gd name="connsiteX217" fmla="*/ 1024145 w 1536679"/>
                <a:gd name="connsiteY217" fmla="*/ 1322994 h 1337412"/>
                <a:gd name="connsiteX218" fmla="*/ 828349 w 1536679"/>
                <a:gd name="connsiteY218" fmla="*/ 1262484 h 1337412"/>
                <a:gd name="connsiteX219" fmla="*/ 808554 w 1536679"/>
                <a:gd name="connsiteY219" fmla="*/ 1249158 h 1337412"/>
                <a:gd name="connsiteX220" fmla="*/ 735131 w 1536679"/>
                <a:gd name="connsiteY220" fmla="*/ 1183246 h 1337412"/>
                <a:gd name="connsiteX221" fmla="*/ 692661 w 1536679"/>
                <a:gd name="connsiteY221" fmla="*/ 1125258 h 1337412"/>
                <a:gd name="connsiteX222" fmla="*/ 675745 w 1536679"/>
                <a:gd name="connsiteY222" fmla="*/ 1172801 h 1337412"/>
                <a:gd name="connsiteX223" fmla="*/ 637593 w 1536679"/>
                <a:gd name="connsiteY223" fmla="*/ 1229709 h 1337412"/>
                <a:gd name="connsiteX224" fmla="*/ 587565 w 1536679"/>
                <a:gd name="connsiteY224" fmla="*/ 1250599 h 1337412"/>
                <a:gd name="connsiteX225" fmla="*/ 566690 w 1536679"/>
                <a:gd name="connsiteY225" fmla="*/ 1259603 h 1337412"/>
                <a:gd name="connsiteX226" fmla="*/ 512342 w 1536679"/>
                <a:gd name="connsiteY226" fmla="*/ 1301744 h 1337412"/>
                <a:gd name="connsiteX227" fmla="*/ 368015 w 1536679"/>
                <a:gd name="connsiteY227" fmla="*/ 1337401 h 1337412"/>
                <a:gd name="connsiteX228" fmla="*/ 278396 w 1536679"/>
                <a:gd name="connsiteY228" fmla="*/ 1325875 h 1337412"/>
                <a:gd name="connsiteX229" fmla="*/ 262919 w 1536679"/>
                <a:gd name="connsiteY229" fmla="*/ 1322994 h 1337412"/>
                <a:gd name="connsiteX230" fmla="*/ 125071 w 1536679"/>
                <a:gd name="connsiteY230" fmla="*/ 1259603 h 1337412"/>
                <a:gd name="connsiteX231" fmla="*/ 109594 w 1536679"/>
                <a:gd name="connsiteY231" fmla="*/ 1246997 h 1337412"/>
                <a:gd name="connsiteX232" fmla="*/ 32572 w 1536679"/>
                <a:gd name="connsiteY232" fmla="*/ 1157313 h 1337412"/>
                <a:gd name="connsiteX233" fmla="*/ 6658 w 1536679"/>
                <a:gd name="connsiteY233" fmla="*/ 1098965 h 1337412"/>
                <a:gd name="connsiteX234" fmla="*/ 180 w 1536679"/>
                <a:gd name="connsiteY234" fmla="*/ 1068710 h 1337412"/>
                <a:gd name="connsiteX235" fmla="*/ 17456 w 1536679"/>
                <a:gd name="connsiteY235" fmla="*/ 925361 h 1337412"/>
                <a:gd name="connsiteX236" fmla="*/ 66764 w 1536679"/>
                <a:gd name="connsiteY236" fmla="*/ 779130 h 1337412"/>
                <a:gd name="connsiteX237" fmla="*/ 103116 w 1536679"/>
                <a:gd name="connsiteY237" fmla="*/ 717900 h 1337412"/>
                <a:gd name="connsiteX238" fmla="*/ 135508 w 1536679"/>
                <a:gd name="connsiteY238" fmla="*/ 630377 h 1337412"/>
                <a:gd name="connsiteX239" fmla="*/ 183018 w 1536679"/>
                <a:gd name="connsiteY239" fmla="*/ 425078 h 1337412"/>
                <a:gd name="connsiteX240" fmla="*/ 214690 w 1536679"/>
                <a:gd name="connsiteY240" fmla="*/ 344399 h 1337412"/>
                <a:gd name="connsiteX241" fmla="*/ 319426 w 1536679"/>
                <a:gd name="connsiteY241" fmla="*/ 244630 h 1337412"/>
                <a:gd name="connsiteX242" fmla="*/ 346060 w 1536679"/>
                <a:gd name="connsiteY242" fmla="*/ 218698 h 1337412"/>
                <a:gd name="connsiteX243" fmla="*/ 356138 w 1536679"/>
                <a:gd name="connsiteY243" fmla="*/ 180879 h 1337412"/>
                <a:gd name="connsiteX244" fmla="*/ 373414 w 1536679"/>
                <a:gd name="connsiteY244" fmla="*/ 135137 h 1337412"/>
                <a:gd name="connsiteX245" fmla="*/ 415524 w 1536679"/>
                <a:gd name="connsiteY245" fmla="*/ 65263 h 1337412"/>
                <a:gd name="connsiteX246" fmla="*/ 444678 w 1536679"/>
                <a:gd name="connsiteY246" fmla="*/ 39691 h 1337412"/>
                <a:gd name="connsiteX247" fmla="*/ 504424 w 1536679"/>
                <a:gd name="connsiteY247" fmla="*/ 9436 h 1337412"/>
                <a:gd name="connsiteX248" fmla="*/ 534297 w 1536679"/>
                <a:gd name="connsiteY248" fmla="*/ 792 h 13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36679" h="1337412">
                  <a:moveTo>
                    <a:pt x="1015100" y="1263509"/>
                  </a:moveTo>
                  <a:cubicBezTo>
                    <a:pt x="1036795" y="1266712"/>
                    <a:pt x="1058491" y="1269914"/>
                    <a:pt x="1079831" y="1273116"/>
                  </a:cubicBezTo>
                  <a:cubicBezTo>
                    <a:pt x="1068094" y="1283790"/>
                    <a:pt x="1037862" y="1280232"/>
                    <a:pt x="1015100" y="1263509"/>
                  </a:cubicBezTo>
                  <a:close/>
                  <a:moveTo>
                    <a:pt x="1137337" y="1180959"/>
                  </a:moveTo>
                  <a:cubicBezTo>
                    <a:pt x="1152378" y="1193761"/>
                    <a:pt x="1157625" y="1205851"/>
                    <a:pt x="1156576" y="1225054"/>
                  </a:cubicBezTo>
                  <a:cubicBezTo>
                    <a:pt x="1142584" y="1212608"/>
                    <a:pt x="1138736" y="1199450"/>
                    <a:pt x="1137337" y="1180959"/>
                  </a:cubicBezTo>
                  <a:close/>
                  <a:moveTo>
                    <a:pt x="1239106" y="1153971"/>
                  </a:moveTo>
                  <a:cubicBezTo>
                    <a:pt x="1248102" y="1169569"/>
                    <a:pt x="1247022" y="1174886"/>
                    <a:pt x="1233709" y="1190130"/>
                  </a:cubicBezTo>
                  <a:cubicBezTo>
                    <a:pt x="1221475" y="1181622"/>
                    <a:pt x="1222914" y="1171342"/>
                    <a:pt x="1239106" y="1153971"/>
                  </a:cubicBezTo>
                  <a:close/>
                  <a:moveTo>
                    <a:pt x="1181490" y="1153971"/>
                  </a:moveTo>
                  <a:cubicBezTo>
                    <a:pt x="1194665" y="1154690"/>
                    <a:pt x="1199650" y="1163317"/>
                    <a:pt x="1203567" y="1171224"/>
                  </a:cubicBezTo>
                  <a:cubicBezTo>
                    <a:pt x="1207840" y="1180569"/>
                    <a:pt x="1210688" y="1190634"/>
                    <a:pt x="1212469" y="1201057"/>
                  </a:cubicBezTo>
                  <a:cubicBezTo>
                    <a:pt x="1213181" y="1203573"/>
                    <a:pt x="1209264" y="1208246"/>
                    <a:pt x="1206415" y="1209684"/>
                  </a:cubicBezTo>
                  <a:cubicBezTo>
                    <a:pt x="1203923" y="1210762"/>
                    <a:pt x="1198226" y="1209324"/>
                    <a:pt x="1196801" y="1207167"/>
                  </a:cubicBezTo>
                  <a:cubicBezTo>
                    <a:pt x="1185763" y="1191712"/>
                    <a:pt x="1175437" y="1175537"/>
                    <a:pt x="1181490" y="1153971"/>
                  </a:cubicBezTo>
                  <a:close/>
                  <a:moveTo>
                    <a:pt x="1313306" y="1126984"/>
                  </a:moveTo>
                  <a:cubicBezTo>
                    <a:pt x="1314771" y="1142977"/>
                    <a:pt x="1314771" y="1142977"/>
                    <a:pt x="1298652" y="1150441"/>
                  </a:cubicBezTo>
                  <a:cubicBezTo>
                    <a:pt x="1291325" y="1136936"/>
                    <a:pt x="1295721" y="1129472"/>
                    <a:pt x="1313306" y="1126984"/>
                  </a:cubicBezTo>
                  <a:close/>
                  <a:moveTo>
                    <a:pt x="181340" y="1061896"/>
                  </a:moveTo>
                  <a:cubicBezTo>
                    <a:pt x="194000" y="1076092"/>
                    <a:pt x="193277" y="1099389"/>
                    <a:pt x="178447" y="1118682"/>
                  </a:cubicBezTo>
                  <a:cubicBezTo>
                    <a:pt x="165787" y="1116134"/>
                    <a:pt x="168680" y="1107033"/>
                    <a:pt x="167957" y="1099753"/>
                  </a:cubicBezTo>
                  <a:cubicBezTo>
                    <a:pt x="166510" y="1084829"/>
                    <a:pt x="169766" y="1072088"/>
                    <a:pt x="181340" y="1061896"/>
                  </a:cubicBezTo>
                  <a:close/>
                  <a:moveTo>
                    <a:pt x="182886" y="965059"/>
                  </a:moveTo>
                  <a:cubicBezTo>
                    <a:pt x="174511" y="993701"/>
                    <a:pt x="167229" y="1019837"/>
                    <a:pt x="158854" y="1048838"/>
                  </a:cubicBezTo>
                  <a:cubicBezTo>
                    <a:pt x="143562" y="1019121"/>
                    <a:pt x="154121" y="984034"/>
                    <a:pt x="182886" y="965059"/>
                  </a:cubicBezTo>
                  <a:close/>
                  <a:moveTo>
                    <a:pt x="1116014" y="943920"/>
                  </a:moveTo>
                  <a:cubicBezTo>
                    <a:pt x="1120058" y="944283"/>
                    <a:pt x="1125940" y="948267"/>
                    <a:pt x="1127778" y="951889"/>
                  </a:cubicBezTo>
                  <a:cubicBezTo>
                    <a:pt x="1134763" y="969274"/>
                    <a:pt x="1136969" y="987746"/>
                    <a:pt x="1133293" y="1006218"/>
                  </a:cubicBezTo>
                  <a:cubicBezTo>
                    <a:pt x="1132558" y="1010202"/>
                    <a:pt x="1125940" y="1015273"/>
                    <a:pt x="1120793" y="1016359"/>
                  </a:cubicBezTo>
                  <a:cubicBezTo>
                    <a:pt x="1118220" y="1017084"/>
                    <a:pt x="1111970" y="1011288"/>
                    <a:pt x="1110132" y="1007667"/>
                  </a:cubicBezTo>
                  <a:cubicBezTo>
                    <a:pt x="1106456" y="996438"/>
                    <a:pt x="1104250" y="984848"/>
                    <a:pt x="1102412" y="977967"/>
                  </a:cubicBezTo>
                  <a:cubicBezTo>
                    <a:pt x="1103882" y="967463"/>
                    <a:pt x="1104618" y="961306"/>
                    <a:pt x="1104985" y="955511"/>
                  </a:cubicBezTo>
                  <a:cubicBezTo>
                    <a:pt x="1106088" y="949353"/>
                    <a:pt x="1108661" y="942834"/>
                    <a:pt x="1116014" y="943920"/>
                  </a:cubicBezTo>
                  <a:close/>
                  <a:moveTo>
                    <a:pt x="1149124" y="936719"/>
                  </a:moveTo>
                  <a:cubicBezTo>
                    <a:pt x="1150937" y="934896"/>
                    <a:pt x="1158187" y="935990"/>
                    <a:pt x="1161449" y="938178"/>
                  </a:cubicBezTo>
                  <a:cubicBezTo>
                    <a:pt x="1174137" y="946201"/>
                    <a:pt x="1181750" y="958601"/>
                    <a:pt x="1186462" y="972824"/>
                  </a:cubicBezTo>
                  <a:cubicBezTo>
                    <a:pt x="1189362" y="980847"/>
                    <a:pt x="1183925" y="988506"/>
                    <a:pt x="1176312" y="988141"/>
                  </a:cubicBezTo>
                  <a:cubicBezTo>
                    <a:pt x="1174862" y="987777"/>
                    <a:pt x="1172687" y="987412"/>
                    <a:pt x="1171237" y="986318"/>
                  </a:cubicBezTo>
                  <a:cubicBezTo>
                    <a:pt x="1159274" y="976836"/>
                    <a:pt x="1148399" y="965895"/>
                    <a:pt x="1144774" y="950578"/>
                  </a:cubicBezTo>
                  <a:cubicBezTo>
                    <a:pt x="1143687" y="946201"/>
                    <a:pt x="1146224" y="939637"/>
                    <a:pt x="1149124" y="936719"/>
                  </a:cubicBezTo>
                  <a:close/>
                  <a:moveTo>
                    <a:pt x="1263506" y="921936"/>
                  </a:moveTo>
                  <a:cubicBezTo>
                    <a:pt x="1265807" y="920635"/>
                    <a:pt x="1268695" y="920815"/>
                    <a:pt x="1272124" y="922608"/>
                  </a:cubicBezTo>
                  <a:cubicBezTo>
                    <a:pt x="1280065" y="926913"/>
                    <a:pt x="1286201" y="933371"/>
                    <a:pt x="1285479" y="943057"/>
                  </a:cubicBezTo>
                  <a:cubicBezTo>
                    <a:pt x="1285118" y="949156"/>
                    <a:pt x="1283313" y="957049"/>
                    <a:pt x="1279343" y="960995"/>
                  </a:cubicBezTo>
                  <a:cubicBezTo>
                    <a:pt x="1261656" y="979292"/>
                    <a:pt x="1245775" y="1000459"/>
                    <a:pt x="1217621" y="1003687"/>
                  </a:cubicBezTo>
                  <a:cubicBezTo>
                    <a:pt x="1216538" y="1005840"/>
                    <a:pt x="1215455" y="1007275"/>
                    <a:pt x="1214733" y="1009069"/>
                  </a:cubicBezTo>
                  <a:cubicBezTo>
                    <a:pt x="1208958" y="1023778"/>
                    <a:pt x="1204988" y="1039563"/>
                    <a:pt x="1185136" y="1042074"/>
                  </a:cubicBezTo>
                  <a:cubicBezTo>
                    <a:pt x="1159508" y="1045303"/>
                    <a:pt x="1134603" y="1045662"/>
                    <a:pt x="1115112" y="1023419"/>
                  </a:cubicBezTo>
                  <a:cubicBezTo>
                    <a:pt x="1121248" y="1024854"/>
                    <a:pt x="1127384" y="1027365"/>
                    <a:pt x="1133520" y="1027365"/>
                  </a:cubicBezTo>
                  <a:cubicBezTo>
                    <a:pt x="1145431" y="1027724"/>
                    <a:pt x="1156982" y="1027724"/>
                    <a:pt x="1168532" y="1026648"/>
                  </a:cubicBezTo>
                  <a:cubicBezTo>
                    <a:pt x="1182248" y="1025213"/>
                    <a:pt x="1189467" y="1017679"/>
                    <a:pt x="1191272" y="1003687"/>
                  </a:cubicBezTo>
                  <a:cubicBezTo>
                    <a:pt x="1193076" y="988620"/>
                    <a:pt x="1203183" y="981086"/>
                    <a:pt x="1216899" y="974269"/>
                  </a:cubicBezTo>
                  <a:cubicBezTo>
                    <a:pt x="1235307" y="964942"/>
                    <a:pt x="1252272" y="952026"/>
                    <a:pt x="1258408" y="930142"/>
                  </a:cubicBezTo>
                  <a:cubicBezTo>
                    <a:pt x="1259491" y="926016"/>
                    <a:pt x="1261205" y="923236"/>
                    <a:pt x="1263506" y="921936"/>
                  </a:cubicBezTo>
                  <a:close/>
                  <a:moveTo>
                    <a:pt x="171604" y="903146"/>
                  </a:moveTo>
                  <a:cubicBezTo>
                    <a:pt x="173415" y="903862"/>
                    <a:pt x="175227" y="904577"/>
                    <a:pt x="177038" y="905651"/>
                  </a:cubicBezTo>
                  <a:cubicBezTo>
                    <a:pt x="177038" y="909230"/>
                    <a:pt x="178125" y="913525"/>
                    <a:pt x="176676" y="916746"/>
                  </a:cubicBezTo>
                  <a:cubicBezTo>
                    <a:pt x="163635" y="944305"/>
                    <a:pt x="150231" y="971864"/>
                    <a:pt x="135741" y="1001213"/>
                  </a:cubicBezTo>
                  <a:cubicBezTo>
                    <a:pt x="124512" y="990118"/>
                    <a:pt x="126685" y="978307"/>
                    <a:pt x="130670" y="969001"/>
                  </a:cubicBezTo>
                  <a:cubicBezTo>
                    <a:pt x="140451" y="944663"/>
                    <a:pt x="149507" y="919252"/>
                    <a:pt x="171604" y="903146"/>
                  </a:cubicBezTo>
                  <a:close/>
                  <a:moveTo>
                    <a:pt x="1462164" y="887182"/>
                  </a:moveTo>
                  <a:cubicBezTo>
                    <a:pt x="1443449" y="887542"/>
                    <a:pt x="1425093" y="888623"/>
                    <a:pt x="1406737" y="889343"/>
                  </a:cubicBezTo>
                  <a:cubicBezTo>
                    <a:pt x="1347351" y="891504"/>
                    <a:pt x="1288324" y="894025"/>
                    <a:pt x="1229298" y="902309"/>
                  </a:cubicBezTo>
                  <a:cubicBezTo>
                    <a:pt x="1189347" y="908072"/>
                    <a:pt x="1149036" y="911314"/>
                    <a:pt x="1109085" y="915996"/>
                  </a:cubicBezTo>
                  <a:cubicBezTo>
                    <a:pt x="1104766" y="916716"/>
                    <a:pt x="1100447" y="917437"/>
                    <a:pt x="1094688" y="918517"/>
                  </a:cubicBezTo>
                  <a:cubicBezTo>
                    <a:pt x="1102967" y="935445"/>
                    <a:pt x="1092529" y="948052"/>
                    <a:pt x="1086770" y="961738"/>
                  </a:cubicBezTo>
                  <a:cubicBezTo>
                    <a:pt x="1081371" y="973984"/>
                    <a:pt x="1073813" y="978666"/>
                    <a:pt x="1066255" y="976866"/>
                  </a:cubicBezTo>
                  <a:cubicBezTo>
                    <a:pt x="1058337" y="974344"/>
                    <a:pt x="1055457" y="968221"/>
                    <a:pt x="1058697" y="953454"/>
                  </a:cubicBezTo>
                  <a:cubicBezTo>
                    <a:pt x="1061576" y="942289"/>
                    <a:pt x="1065895" y="931484"/>
                    <a:pt x="1070214" y="918517"/>
                  </a:cubicBezTo>
                  <a:lnTo>
                    <a:pt x="991443" y="921045"/>
                  </a:lnTo>
                  <a:lnTo>
                    <a:pt x="946762" y="922479"/>
                  </a:lnTo>
                  <a:cubicBezTo>
                    <a:pt x="967278" y="936526"/>
                    <a:pt x="988873" y="942289"/>
                    <a:pt x="992832" y="967861"/>
                  </a:cubicBezTo>
                  <a:cubicBezTo>
                    <a:pt x="1002550" y="964980"/>
                    <a:pt x="1010108" y="962819"/>
                    <a:pt x="1017306" y="960658"/>
                  </a:cubicBezTo>
                  <a:lnTo>
                    <a:pt x="1030482" y="960405"/>
                  </a:lnTo>
                  <a:lnTo>
                    <a:pt x="1036067" y="960298"/>
                  </a:lnTo>
                  <a:cubicBezTo>
                    <a:pt x="1041330" y="962279"/>
                    <a:pt x="1045559" y="966420"/>
                    <a:pt x="1048619" y="972904"/>
                  </a:cubicBezTo>
                  <a:lnTo>
                    <a:pt x="1051979" y="982079"/>
                  </a:lnTo>
                  <a:lnTo>
                    <a:pt x="1054423" y="988751"/>
                  </a:lnTo>
                  <a:cubicBezTo>
                    <a:pt x="1056177" y="994154"/>
                    <a:pt x="1058157" y="999376"/>
                    <a:pt x="1061576" y="1003518"/>
                  </a:cubicBezTo>
                  <a:cubicBezTo>
                    <a:pt x="1068774" y="1011802"/>
                    <a:pt x="1081012" y="1016125"/>
                    <a:pt x="1093249" y="1023688"/>
                  </a:cubicBezTo>
                  <a:cubicBezTo>
                    <a:pt x="1065895" y="1031252"/>
                    <a:pt x="1047539" y="1022248"/>
                    <a:pt x="1040341" y="1000277"/>
                  </a:cubicBezTo>
                  <a:cubicBezTo>
                    <a:pt x="1033142" y="978666"/>
                    <a:pt x="1033142" y="978666"/>
                    <a:pt x="1011188" y="984429"/>
                  </a:cubicBezTo>
                  <a:cubicBezTo>
                    <a:pt x="1009388" y="985150"/>
                    <a:pt x="1007588" y="985870"/>
                    <a:pt x="1005789" y="986230"/>
                  </a:cubicBezTo>
                  <a:cubicBezTo>
                    <a:pt x="988513" y="989832"/>
                    <a:pt x="979515" y="985870"/>
                    <a:pt x="971237" y="970382"/>
                  </a:cubicBezTo>
                  <a:cubicBezTo>
                    <a:pt x="967997" y="965340"/>
                    <a:pt x="966198" y="959577"/>
                    <a:pt x="961879" y="955255"/>
                  </a:cubicBezTo>
                  <a:cubicBezTo>
                    <a:pt x="928407" y="921759"/>
                    <a:pt x="928047" y="921759"/>
                    <a:pt x="878738" y="923920"/>
                  </a:cubicBezTo>
                  <a:cubicBezTo>
                    <a:pt x="877658" y="924280"/>
                    <a:pt x="876219" y="923920"/>
                    <a:pt x="874779" y="923920"/>
                  </a:cubicBezTo>
                  <a:cubicBezTo>
                    <a:pt x="820071" y="923199"/>
                    <a:pt x="766444" y="932564"/>
                    <a:pt x="712096" y="944090"/>
                  </a:cubicBezTo>
                  <a:cubicBezTo>
                    <a:pt x="726493" y="966060"/>
                    <a:pt x="734411" y="990552"/>
                    <a:pt x="740530" y="1015404"/>
                  </a:cubicBezTo>
                  <a:cubicBezTo>
                    <a:pt x="745568" y="1037375"/>
                    <a:pt x="753487" y="1057905"/>
                    <a:pt x="766444" y="1076994"/>
                  </a:cubicBezTo>
                  <a:cubicBezTo>
                    <a:pt x="781200" y="1098965"/>
                    <a:pt x="794157" y="1121656"/>
                    <a:pt x="808194" y="1143987"/>
                  </a:cubicBezTo>
                  <a:cubicBezTo>
                    <a:pt x="820071" y="1163076"/>
                    <a:pt x="835548" y="1175682"/>
                    <a:pt x="857863" y="1180725"/>
                  </a:cubicBezTo>
                  <a:cubicBezTo>
                    <a:pt x="873699" y="1184687"/>
                    <a:pt x="890255" y="1187928"/>
                    <a:pt x="905012" y="1195132"/>
                  </a:cubicBezTo>
                  <a:cubicBezTo>
                    <a:pt x="925167" y="1205217"/>
                    <a:pt x="944963" y="1215302"/>
                    <a:pt x="967638" y="1217823"/>
                  </a:cubicBezTo>
                  <a:cubicBezTo>
                    <a:pt x="969437" y="1217823"/>
                    <a:pt x="970517" y="1219984"/>
                    <a:pt x="973396" y="1222505"/>
                  </a:cubicBezTo>
                  <a:cubicBezTo>
                    <a:pt x="956480" y="1224666"/>
                    <a:pt x="941364" y="1223946"/>
                    <a:pt x="927687" y="1216742"/>
                  </a:cubicBezTo>
                  <a:cubicBezTo>
                    <a:pt x="907891" y="1206297"/>
                    <a:pt x="886656" y="1199454"/>
                    <a:pt x="864341" y="1195852"/>
                  </a:cubicBezTo>
                  <a:cubicBezTo>
                    <a:pt x="832309" y="1190089"/>
                    <a:pt x="809634" y="1171720"/>
                    <a:pt x="794157" y="1143267"/>
                  </a:cubicBezTo>
                  <a:cubicBezTo>
                    <a:pt x="785159" y="1127059"/>
                    <a:pt x="776521" y="1110490"/>
                    <a:pt x="765364" y="1096083"/>
                  </a:cubicBezTo>
                  <a:cubicBezTo>
                    <a:pt x="734411" y="1055744"/>
                    <a:pt x="715335" y="1010722"/>
                    <a:pt x="707417" y="961018"/>
                  </a:cubicBezTo>
                  <a:cubicBezTo>
                    <a:pt x="706337" y="954175"/>
                    <a:pt x="703818" y="947331"/>
                    <a:pt x="701659" y="939407"/>
                  </a:cubicBezTo>
                  <a:cubicBezTo>
                    <a:pt x="692301" y="940488"/>
                    <a:pt x="684742" y="941568"/>
                    <a:pt x="676464" y="943009"/>
                  </a:cubicBezTo>
                  <a:cubicBezTo>
                    <a:pt x="678264" y="972543"/>
                    <a:pt x="676104" y="1001357"/>
                    <a:pt x="686902" y="1028010"/>
                  </a:cubicBezTo>
                  <a:cubicBezTo>
                    <a:pt x="691941" y="1040977"/>
                    <a:pt x="696260" y="1053943"/>
                    <a:pt x="701659" y="1066549"/>
                  </a:cubicBezTo>
                  <a:cubicBezTo>
                    <a:pt x="711736" y="1090681"/>
                    <a:pt x="721454" y="1115533"/>
                    <a:pt x="733331" y="1138945"/>
                  </a:cubicBezTo>
                  <a:cubicBezTo>
                    <a:pt x="740170" y="1152991"/>
                    <a:pt x="751327" y="1164517"/>
                    <a:pt x="765364" y="1173161"/>
                  </a:cubicBezTo>
                  <a:cubicBezTo>
                    <a:pt x="778681" y="1181445"/>
                    <a:pt x="790198" y="1192611"/>
                    <a:pt x="803155" y="1201615"/>
                  </a:cubicBezTo>
                  <a:cubicBezTo>
                    <a:pt x="817192" y="1211700"/>
                    <a:pt x="830509" y="1223946"/>
                    <a:pt x="845985" y="1229709"/>
                  </a:cubicBezTo>
                  <a:cubicBezTo>
                    <a:pt x="885216" y="1244476"/>
                    <a:pt x="924088" y="1261044"/>
                    <a:pt x="966558" y="1267167"/>
                  </a:cubicBezTo>
                  <a:cubicBezTo>
                    <a:pt x="1002909" y="1272569"/>
                    <a:pt x="1037821" y="1286616"/>
                    <a:pt x="1075613" y="1283735"/>
                  </a:cubicBezTo>
                  <a:cubicBezTo>
                    <a:pt x="1119163" y="1280133"/>
                    <a:pt x="1162713" y="1278692"/>
                    <a:pt x="1205903" y="1274370"/>
                  </a:cubicBezTo>
                  <a:cubicBezTo>
                    <a:pt x="1240455" y="1270769"/>
                    <a:pt x="1271048" y="1253840"/>
                    <a:pt x="1302001" y="1239433"/>
                  </a:cubicBezTo>
                  <a:cubicBezTo>
                    <a:pt x="1342672" y="1219984"/>
                    <a:pt x="1381903" y="1198373"/>
                    <a:pt x="1413576" y="1165237"/>
                  </a:cubicBezTo>
                  <a:cubicBezTo>
                    <a:pt x="1434091" y="1143987"/>
                    <a:pt x="1455686" y="1123096"/>
                    <a:pt x="1465044" y="1093922"/>
                  </a:cubicBezTo>
                  <a:cubicBezTo>
                    <a:pt x="1471162" y="1075553"/>
                    <a:pt x="1478001" y="1057545"/>
                    <a:pt x="1482680" y="1038816"/>
                  </a:cubicBezTo>
                  <a:cubicBezTo>
                    <a:pt x="1487359" y="1019366"/>
                    <a:pt x="1490238" y="998836"/>
                    <a:pt x="1493117" y="979027"/>
                  </a:cubicBezTo>
                  <a:cubicBezTo>
                    <a:pt x="1494557" y="970382"/>
                    <a:pt x="1495277" y="961738"/>
                    <a:pt x="1495637" y="953454"/>
                  </a:cubicBezTo>
                  <a:cubicBezTo>
                    <a:pt x="1497436" y="932564"/>
                    <a:pt x="1502835" y="911674"/>
                    <a:pt x="1495277" y="889343"/>
                  </a:cubicBezTo>
                  <a:cubicBezTo>
                    <a:pt x="1484119" y="888263"/>
                    <a:pt x="1473322" y="886822"/>
                    <a:pt x="1462164" y="887182"/>
                  </a:cubicBezTo>
                  <a:close/>
                  <a:moveTo>
                    <a:pt x="280264" y="557071"/>
                  </a:moveTo>
                  <a:cubicBezTo>
                    <a:pt x="281675" y="561052"/>
                    <a:pt x="284497" y="564671"/>
                    <a:pt x="283791" y="567928"/>
                  </a:cubicBezTo>
                  <a:cubicBezTo>
                    <a:pt x="275678" y="603393"/>
                    <a:pt x="278147" y="640668"/>
                    <a:pt x="266505" y="675772"/>
                  </a:cubicBezTo>
                  <a:cubicBezTo>
                    <a:pt x="253100" y="643563"/>
                    <a:pt x="255922" y="611355"/>
                    <a:pt x="264389" y="578784"/>
                  </a:cubicBezTo>
                  <a:cubicBezTo>
                    <a:pt x="266858" y="570461"/>
                    <a:pt x="268269" y="560690"/>
                    <a:pt x="280264" y="557071"/>
                  </a:cubicBezTo>
                  <a:close/>
                  <a:moveTo>
                    <a:pt x="266779" y="453884"/>
                  </a:moveTo>
                  <a:cubicBezTo>
                    <a:pt x="268211" y="454245"/>
                    <a:pt x="270359" y="454966"/>
                    <a:pt x="271792" y="456048"/>
                  </a:cubicBezTo>
                  <a:cubicBezTo>
                    <a:pt x="269643" y="467228"/>
                    <a:pt x="267137" y="478769"/>
                    <a:pt x="264630" y="490309"/>
                  </a:cubicBezTo>
                  <a:cubicBezTo>
                    <a:pt x="253888" y="537194"/>
                    <a:pt x="242787" y="583718"/>
                    <a:pt x="231328" y="631323"/>
                  </a:cubicBezTo>
                  <a:cubicBezTo>
                    <a:pt x="230254" y="627356"/>
                    <a:pt x="227389" y="622668"/>
                    <a:pt x="227389" y="618340"/>
                  </a:cubicBezTo>
                  <a:cubicBezTo>
                    <a:pt x="227031" y="603193"/>
                    <a:pt x="224525" y="587324"/>
                    <a:pt x="227747" y="572898"/>
                  </a:cubicBezTo>
                  <a:cubicBezTo>
                    <a:pt x="235983" y="538997"/>
                    <a:pt x="246726" y="505817"/>
                    <a:pt x="256752" y="472277"/>
                  </a:cubicBezTo>
                  <a:cubicBezTo>
                    <a:pt x="258543" y="465785"/>
                    <a:pt x="263198" y="460015"/>
                    <a:pt x="266779" y="453884"/>
                  </a:cubicBezTo>
                  <a:close/>
                  <a:moveTo>
                    <a:pt x="325905" y="250033"/>
                  </a:moveTo>
                  <a:cubicBezTo>
                    <a:pt x="277676" y="281368"/>
                    <a:pt x="243844" y="323869"/>
                    <a:pt x="228367" y="379696"/>
                  </a:cubicBezTo>
                  <a:cubicBezTo>
                    <a:pt x="217210" y="418235"/>
                    <a:pt x="207132" y="457133"/>
                    <a:pt x="195975" y="495672"/>
                  </a:cubicBezTo>
                  <a:cubicBezTo>
                    <a:pt x="185897" y="532410"/>
                    <a:pt x="182298" y="569508"/>
                    <a:pt x="183018" y="607326"/>
                  </a:cubicBezTo>
                  <a:cubicBezTo>
                    <a:pt x="183377" y="634339"/>
                    <a:pt x="179778" y="661353"/>
                    <a:pt x="175459" y="688005"/>
                  </a:cubicBezTo>
                  <a:cubicBezTo>
                    <a:pt x="173300" y="699531"/>
                    <a:pt x="165742" y="711057"/>
                    <a:pt x="159263" y="721502"/>
                  </a:cubicBezTo>
                  <a:cubicBezTo>
                    <a:pt x="152784" y="731587"/>
                    <a:pt x="143787" y="739510"/>
                    <a:pt x="136588" y="749235"/>
                  </a:cubicBezTo>
                  <a:cubicBezTo>
                    <a:pt x="123271" y="767964"/>
                    <a:pt x="107435" y="785613"/>
                    <a:pt x="98077" y="806143"/>
                  </a:cubicBezTo>
                  <a:cubicBezTo>
                    <a:pt x="73963" y="856927"/>
                    <a:pt x="56687" y="910954"/>
                    <a:pt x="46969" y="966060"/>
                  </a:cubicBezTo>
                  <a:cubicBezTo>
                    <a:pt x="41570" y="994514"/>
                    <a:pt x="43370" y="1024048"/>
                    <a:pt x="40490" y="1052862"/>
                  </a:cubicBezTo>
                  <a:cubicBezTo>
                    <a:pt x="39051" y="1065829"/>
                    <a:pt x="41210" y="1077714"/>
                    <a:pt x="46609" y="1088880"/>
                  </a:cubicBezTo>
                  <a:cubicBezTo>
                    <a:pt x="55967" y="1108690"/>
                    <a:pt x="64605" y="1128860"/>
                    <a:pt x="75402" y="1147589"/>
                  </a:cubicBezTo>
                  <a:cubicBezTo>
                    <a:pt x="89079" y="1170640"/>
                    <a:pt x="102036" y="1194772"/>
                    <a:pt x="129750" y="1205577"/>
                  </a:cubicBezTo>
                  <a:cubicBezTo>
                    <a:pt x="138388" y="1209179"/>
                    <a:pt x="145586" y="1217102"/>
                    <a:pt x="153504" y="1223586"/>
                  </a:cubicBezTo>
                  <a:cubicBezTo>
                    <a:pt x="186977" y="1252039"/>
                    <a:pt x="223328" y="1274370"/>
                    <a:pt x="269398" y="1276891"/>
                  </a:cubicBezTo>
                  <a:cubicBezTo>
                    <a:pt x="279116" y="1277612"/>
                    <a:pt x="288473" y="1281574"/>
                    <a:pt x="298191" y="1283375"/>
                  </a:cubicBezTo>
                  <a:cubicBezTo>
                    <a:pt x="311868" y="1286256"/>
                    <a:pt x="325545" y="1289858"/>
                    <a:pt x="338862" y="1290578"/>
                  </a:cubicBezTo>
                  <a:cubicBezTo>
                    <a:pt x="358657" y="1291659"/>
                    <a:pt x="378813" y="1292019"/>
                    <a:pt x="398248" y="1290218"/>
                  </a:cubicBezTo>
                  <a:cubicBezTo>
                    <a:pt x="440359" y="1286256"/>
                    <a:pt x="478870" y="1274010"/>
                    <a:pt x="511982" y="1245196"/>
                  </a:cubicBezTo>
                  <a:cubicBezTo>
                    <a:pt x="537176" y="1223225"/>
                    <a:pt x="564890" y="1203776"/>
                    <a:pt x="591524" y="1183606"/>
                  </a:cubicBezTo>
                  <a:cubicBezTo>
                    <a:pt x="598362" y="1178564"/>
                    <a:pt x="605921" y="1173882"/>
                    <a:pt x="614559" y="1177843"/>
                  </a:cubicBezTo>
                  <a:cubicBezTo>
                    <a:pt x="615998" y="1181445"/>
                    <a:pt x="617078" y="1185047"/>
                    <a:pt x="619237" y="1190810"/>
                  </a:cubicBezTo>
                  <a:cubicBezTo>
                    <a:pt x="624276" y="1183246"/>
                    <a:pt x="628595" y="1178924"/>
                    <a:pt x="630755" y="1173521"/>
                  </a:cubicBezTo>
                  <a:cubicBezTo>
                    <a:pt x="644432" y="1142906"/>
                    <a:pt x="657749" y="1111931"/>
                    <a:pt x="670706" y="1080956"/>
                  </a:cubicBezTo>
                  <a:cubicBezTo>
                    <a:pt x="672505" y="1076274"/>
                    <a:pt x="672145" y="1070151"/>
                    <a:pt x="669986" y="1065829"/>
                  </a:cubicBezTo>
                  <a:cubicBezTo>
                    <a:pt x="654149" y="1025129"/>
                    <a:pt x="651990" y="982268"/>
                    <a:pt x="648031" y="939407"/>
                  </a:cubicBezTo>
                  <a:cubicBezTo>
                    <a:pt x="646231" y="922119"/>
                    <a:pt x="654149" y="913835"/>
                    <a:pt x="672145" y="913475"/>
                  </a:cubicBezTo>
                  <a:cubicBezTo>
                    <a:pt x="685102" y="913115"/>
                    <a:pt x="697699" y="912394"/>
                    <a:pt x="711376" y="911674"/>
                  </a:cubicBezTo>
                  <a:cubicBezTo>
                    <a:pt x="711376" y="903390"/>
                    <a:pt x="711376" y="896186"/>
                    <a:pt x="711736" y="888983"/>
                  </a:cubicBezTo>
                  <a:cubicBezTo>
                    <a:pt x="712456" y="849364"/>
                    <a:pt x="703098" y="811545"/>
                    <a:pt x="686542" y="775888"/>
                  </a:cubicBezTo>
                  <a:cubicBezTo>
                    <a:pt x="672505" y="745273"/>
                    <a:pt x="654509" y="716819"/>
                    <a:pt x="639753" y="686565"/>
                  </a:cubicBezTo>
                  <a:cubicBezTo>
                    <a:pt x="630395" y="666395"/>
                    <a:pt x="622477" y="645145"/>
                    <a:pt x="615998" y="623894"/>
                  </a:cubicBezTo>
                  <a:cubicBezTo>
                    <a:pt x="610960" y="608587"/>
                    <a:pt x="609250" y="592919"/>
                    <a:pt x="608665" y="577117"/>
                  </a:cubicBezTo>
                  <a:lnTo>
                    <a:pt x="608142" y="534592"/>
                  </a:lnTo>
                  <a:lnTo>
                    <a:pt x="608080" y="529529"/>
                  </a:lnTo>
                  <a:cubicBezTo>
                    <a:pt x="606640" y="472981"/>
                    <a:pt x="596923" y="418595"/>
                    <a:pt x="563450" y="370331"/>
                  </a:cubicBezTo>
                  <a:cubicBezTo>
                    <a:pt x="525299" y="314144"/>
                    <a:pt x="475990" y="276326"/>
                    <a:pt x="406886" y="262639"/>
                  </a:cubicBezTo>
                  <a:cubicBezTo>
                    <a:pt x="406526" y="274885"/>
                    <a:pt x="405806" y="286411"/>
                    <a:pt x="405806" y="298296"/>
                  </a:cubicBezTo>
                  <a:cubicBezTo>
                    <a:pt x="405806" y="306220"/>
                    <a:pt x="407246" y="314864"/>
                    <a:pt x="398608" y="319187"/>
                  </a:cubicBezTo>
                  <a:lnTo>
                    <a:pt x="394926" y="319622"/>
                  </a:lnTo>
                  <a:lnTo>
                    <a:pt x="386416" y="320627"/>
                  </a:lnTo>
                  <a:cubicBezTo>
                    <a:pt x="382412" y="319907"/>
                    <a:pt x="378453" y="318106"/>
                    <a:pt x="374494" y="315585"/>
                  </a:cubicBezTo>
                  <a:cubicBezTo>
                    <a:pt x="363516" y="308561"/>
                    <a:pt x="355238" y="300277"/>
                    <a:pt x="349929" y="290463"/>
                  </a:cubicBezTo>
                  <a:lnTo>
                    <a:pt x="345952" y="270246"/>
                  </a:lnTo>
                  <a:lnTo>
                    <a:pt x="343181" y="256156"/>
                  </a:lnTo>
                  <a:cubicBezTo>
                    <a:pt x="337062" y="253995"/>
                    <a:pt x="331663" y="252194"/>
                    <a:pt x="325905" y="250033"/>
                  </a:cubicBezTo>
                  <a:close/>
                  <a:moveTo>
                    <a:pt x="520305" y="14974"/>
                  </a:moveTo>
                  <a:cubicBezTo>
                    <a:pt x="515671" y="16190"/>
                    <a:pt x="511262" y="18441"/>
                    <a:pt x="506943" y="20962"/>
                  </a:cubicBezTo>
                  <a:cubicBezTo>
                    <a:pt x="444678" y="55178"/>
                    <a:pt x="409046" y="110645"/>
                    <a:pt x="384571" y="175477"/>
                  </a:cubicBezTo>
                  <a:cubicBezTo>
                    <a:pt x="383132" y="179799"/>
                    <a:pt x="381692" y="184481"/>
                    <a:pt x="381692" y="188803"/>
                  </a:cubicBezTo>
                  <a:cubicBezTo>
                    <a:pt x="381692" y="202490"/>
                    <a:pt x="377373" y="214376"/>
                    <a:pt x="371974" y="226261"/>
                  </a:cubicBezTo>
                  <a:cubicBezTo>
                    <a:pt x="363336" y="243910"/>
                    <a:pt x="365856" y="261559"/>
                    <a:pt x="375213" y="280648"/>
                  </a:cubicBezTo>
                  <a:cubicBezTo>
                    <a:pt x="380972" y="259037"/>
                    <a:pt x="383851" y="239588"/>
                    <a:pt x="391410" y="222660"/>
                  </a:cubicBezTo>
                  <a:cubicBezTo>
                    <a:pt x="403287" y="195286"/>
                    <a:pt x="420923" y="171515"/>
                    <a:pt x="445757" y="153506"/>
                  </a:cubicBezTo>
                  <a:cubicBezTo>
                    <a:pt x="493626" y="119290"/>
                    <a:pt x="519540" y="71026"/>
                    <a:pt x="535017" y="15199"/>
                  </a:cubicBezTo>
                  <a:cubicBezTo>
                    <a:pt x="529798" y="13578"/>
                    <a:pt x="524939" y="13758"/>
                    <a:pt x="520305" y="14974"/>
                  </a:cubicBezTo>
                  <a:close/>
                  <a:moveTo>
                    <a:pt x="534297" y="792"/>
                  </a:moveTo>
                  <a:cubicBezTo>
                    <a:pt x="546894" y="-1729"/>
                    <a:pt x="549773" y="1512"/>
                    <a:pt x="549413" y="14119"/>
                  </a:cubicBezTo>
                  <a:cubicBezTo>
                    <a:pt x="549054" y="73908"/>
                    <a:pt x="526739" y="122891"/>
                    <a:pt x="480669" y="161430"/>
                  </a:cubicBezTo>
                  <a:cubicBezTo>
                    <a:pt x="462673" y="175837"/>
                    <a:pt x="446117" y="192045"/>
                    <a:pt x="430281" y="208613"/>
                  </a:cubicBezTo>
                  <a:cubicBezTo>
                    <a:pt x="422363" y="217617"/>
                    <a:pt x="417684" y="229503"/>
                    <a:pt x="410125" y="241749"/>
                  </a:cubicBezTo>
                  <a:cubicBezTo>
                    <a:pt x="421283" y="243550"/>
                    <a:pt x="428841" y="244630"/>
                    <a:pt x="436399" y="246071"/>
                  </a:cubicBezTo>
                  <a:cubicBezTo>
                    <a:pt x="479590" y="252554"/>
                    <a:pt x="514501" y="275245"/>
                    <a:pt x="544015" y="304780"/>
                  </a:cubicBezTo>
                  <a:cubicBezTo>
                    <a:pt x="571728" y="332873"/>
                    <a:pt x="596563" y="364569"/>
                    <a:pt x="611679" y="401306"/>
                  </a:cubicBezTo>
                  <a:cubicBezTo>
                    <a:pt x="630755" y="447049"/>
                    <a:pt x="639753" y="494592"/>
                    <a:pt x="640473" y="543936"/>
                  </a:cubicBezTo>
                  <a:lnTo>
                    <a:pt x="645100" y="571854"/>
                  </a:lnTo>
                  <a:lnTo>
                    <a:pt x="653070" y="619932"/>
                  </a:lnTo>
                  <a:cubicBezTo>
                    <a:pt x="659908" y="641543"/>
                    <a:pt x="673225" y="659552"/>
                    <a:pt x="684742" y="679001"/>
                  </a:cubicBezTo>
                  <a:cubicBezTo>
                    <a:pt x="707417" y="717180"/>
                    <a:pt x="734411" y="753557"/>
                    <a:pt x="745568" y="798219"/>
                  </a:cubicBezTo>
                  <a:cubicBezTo>
                    <a:pt x="753487" y="829914"/>
                    <a:pt x="763564" y="861610"/>
                    <a:pt x="759245" y="895466"/>
                  </a:cubicBezTo>
                  <a:cubicBezTo>
                    <a:pt x="758885" y="898708"/>
                    <a:pt x="759605" y="901589"/>
                    <a:pt x="760325" y="906271"/>
                  </a:cubicBezTo>
                  <a:cubicBezTo>
                    <a:pt x="777601" y="907352"/>
                    <a:pt x="794877" y="909873"/>
                    <a:pt x="811433" y="908432"/>
                  </a:cubicBezTo>
                  <a:lnTo>
                    <a:pt x="964261" y="893639"/>
                  </a:lnTo>
                  <a:lnTo>
                    <a:pt x="1042140" y="886101"/>
                  </a:lnTo>
                  <a:cubicBezTo>
                    <a:pt x="1109085" y="879979"/>
                    <a:pt x="1175670" y="872415"/>
                    <a:pt x="1242255" y="861249"/>
                  </a:cubicBezTo>
                  <a:cubicBezTo>
                    <a:pt x="1290843" y="852965"/>
                    <a:pt x="1340512" y="851165"/>
                    <a:pt x="1390181" y="856927"/>
                  </a:cubicBezTo>
                  <a:cubicBezTo>
                    <a:pt x="1416095" y="860169"/>
                    <a:pt x="1442009" y="863771"/>
                    <a:pt x="1468643" y="855487"/>
                  </a:cubicBezTo>
                  <a:cubicBezTo>
                    <a:pt x="1481960" y="851165"/>
                    <a:pt x="1497076" y="851885"/>
                    <a:pt x="1511833" y="851165"/>
                  </a:cubicBezTo>
                  <a:cubicBezTo>
                    <a:pt x="1529469" y="850444"/>
                    <a:pt x="1537027" y="857648"/>
                    <a:pt x="1536667" y="876017"/>
                  </a:cubicBezTo>
                  <a:cubicBezTo>
                    <a:pt x="1536307" y="899788"/>
                    <a:pt x="1534868" y="923560"/>
                    <a:pt x="1533428" y="947331"/>
                  </a:cubicBezTo>
                  <a:cubicBezTo>
                    <a:pt x="1531988" y="964980"/>
                    <a:pt x="1530909" y="982628"/>
                    <a:pt x="1528029" y="1000277"/>
                  </a:cubicBezTo>
                  <a:cubicBezTo>
                    <a:pt x="1525510" y="1016485"/>
                    <a:pt x="1521551" y="1032693"/>
                    <a:pt x="1516872" y="1048540"/>
                  </a:cubicBezTo>
                  <a:cubicBezTo>
                    <a:pt x="1491318" y="1137504"/>
                    <a:pt x="1432291" y="1199094"/>
                    <a:pt x="1354909" y="1245196"/>
                  </a:cubicBezTo>
                  <a:cubicBezTo>
                    <a:pt x="1325756" y="1262845"/>
                    <a:pt x="1295883" y="1279773"/>
                    <a:pt x="1265289" y="1295260"/>
                  </a:cubicBezTo>
                  <a:cubicBezTo>
                    <a:pt x="1231817" y="1312189"/>
                    <a:pt x="1194745" y="1316151"/>
                    <a:pt x="1158034" y="1320833"/>
                  </a:cubicBezTo>
                  <a:cubicBezTo>
                    <a:pt x="1113404" y="1326596"/>
                    <a:pt x="1068414" y="1331638"/>
                    <a:pt x="1024145" y="1322994"/>
                  </a:cubicBezTo>
                  <a:cubicBezTo>
                    <a:pt x="956480" y="1310388"/>
                    <a:pt x="889176" y="1297061"/>
                    <a:pt x="828349" y="1262484"/>
                  </a:cubicBezTo>
                  <a:cubicBezTo>
                    <a:pt x="821511" y="1258523"/>
                    <a:pt x="814313" y="1254200"/>
                    <a:pt x="808554" y="1249158"/>
                  </a:cubicBezTo>
                  <a:cubicBezTo>
                    <a:pt x="783720" y="1227908"/>
                    <a:pt x="757806" y="1207018"/>
                    <a:pt x="735131" y="1183246"/>
                  </a:cubicBezTo>
                  <a:cubicBezTo>
                    <a:pt x="718935" y="1166678"/>
                    <a:pt x="707057" y="1145428"/>
                    <a:pt x="692661" y="1125258"/>
                  </a:cubicBezTo>
                  <a:cubicBezTo>
                    <a:pt x="686902" y="1140745"/>
                    <a:pt x="681503" y="1156953"/>
                    <a:pt x="675745" y="1172801"/>
                  </a:cubicBezTo>
                  <a:cubicBezTo>
                    <a:pt x="667826" y="1194772"/>
                    <a:pt x="655229" y="1214221"/>
                    <a:pt x="637593" y="1229709"/>
                  </a:cubicBezTo>
                  <a:cubicBezTo>
                    <a:pt x="623556" y="1242675"/>
                    <a:pt x="607720" y="1250959"/>
                    <a:pt x="587565" y="1250599"/>
                  </a:cubicBezTo>
                  <a:cubicBezTo>
                    <a:pt x="580726" y="1250599"/>
                    <a:pt x="572808" y="1255281"/>
                    <a:pt x="566690" y="1259603"/>
                  </a:cubicBezTo>
                  <a:cubicBezTo>
                    <a:pt x="548334" y="1273290"/>
                    <a:pt x="531778" y="1289858"/>
                    <a:pt x="512342" y="1301744"/>
                  </a:cubicBezTo>
                  <a:cubicBezTo>
                    <a:pt x="468432" y="1329477"/>
                    <a:pt x="419123" y="1337761"/>
                    <a:pt x="368015" y="1337401"/>
                  </a:cubicBezTo>
                  <a:cubicBezTo>
                    <a:pt x="337422" y="1337401"/>
                    <a:pt x="307549" y="1336320"/>
                    <a:pt x="278396" y="1325875"/>
                  </a:cubicBezTo>
                  <a:cubicBezTo>
                    <a:pt x="273357" y="1324074"/>
                    <a:pt x="267958" y="1323354"/>
                    <a:pt x="262919" y="1322994"/>
                  </a:cubicBezTo>
                  <a:cubicBezTo>
                    <a:pt x="209651" y="1317591"/>
                    <a:pt x="164662" y="1294540"/>
                    <a:pt x="125071" y="1259603"/>
                  </a:cubicBezTo>
                  <a:cubicBezTo>
                    <a:pt x="120032" y="1254921"/>
                    <a:pt x="115353" y="1250239"/>
                    <a:pt x="109594" y="1246997"/>
                  </a:cubicBezTo>
                  <a:cubicBezTo>
                    <a:pt x="71083" y="1227908"/>
                    <a:pt x="50208" y="1194051"/>
                    <a:pt x="32572" y="1157313"/>
                  </a:cubicBezTo>
                  <a:cubicBezTo>
                    <a:pt x="23214" y="1138224"/>
                    <a:pt x="14576" y="1118774"/>
                    <a:pt x="6658" y="1098965"/>
                  </a:cubicBezTo>
                  <a:cubicBezTo>
                    <a:pt x="3059" y="1089600"/>
                    <a:pt x="-900" y="1078435"/>
                    <a:pt x="180" y="1068710"/>
                  </a:cubicBezTo>
                  <a:cubicBezTo>
                    <a:pt x="3779" y="1020447"/>
                    <a:pt x="2699" y="971823"/>
                    <a:pt x="17456" y="925361"/>
                  </a:cubicBezTo>
                  <a:cubicBezTo>
                    <a:pt x="32572" y="876377"/>
                    <a:pt x="43370" y="825592"/>
                    <a:pt x="66764" y="779130"/>
                  </a:cubicBezTo>
                  <a:cubicBezTo>
                    <a:pt x="77202" y="757879"/>
                    <a:pt x="88719" y="736989"/>
                    <a:pt x="103116" y="717900"/>
                  </a:cubicBezTo>
                  <a:cubicBezTo>
                    <a:pt x="122911" y="691607"/>
                    <a:pt x="134789" y="662793"/>
                    <a:pt x="135508" y="630377"/>
                  </a:cubicBezTo>
                  <a:cubicBezTo>
                    <a:pt x="136588" y="558343"/>
                    <a:pt x="158183" y="491350"/>
                    <a:pt x="183018" y="425078"/>
                  </a:cubicBezTo>
                  <a:cubicBezTo>
                    <a:pt x="193455" y="397705"/>
                    <a:pt x="203533" y="371052"/>
                    <a:pt x="214690" y="344399"/>
                  </a:cubicBezTo>
                  <a:cubicBezTo>
                    <a:pt x="234486" y="295775"/>
                    <a:pt x="271557" y="264080"/>
                    <a:pt x="319426" y="244630"/>
                  </a:cubicBezTo>
                  <a:cubicBezTo>
                    <a:pt x="332743" y="239588"/>
                    <a:pt x="341021" y="233105"/>
                    <a:pt x="346060" y="218698"/>
                  </a:cubicBezTo>
                  <a:cubicBezTo>
                    <a:pt x="350019" y="206092"/>
                    <a:pt x="352899" y="193486"/>
                    <a:pt x="356138" y="180879"/>
                  </a:cubicBezTo>
                  <a:cubicBezTo>
                    <a:pt x="359737" y="165032"/>
                    <a:pt x="365856" y="149544"/>
                    <a:pt x="373414" y="135137"/>
                  </a:cubicBezTo>
                  <a:cubicBezTo>
                    <a:pt x="386371" y="111006"/>
                    <a:pt x="400048" y="87594"/>
                    <a:pt x="415524" y="65263"/>
                  </a:cubicBezTo>
                  <a:cubicBezTo>
                    <a:pt x="422723" y="55178"/>
                    <a:pt x="433520" y="46174"/>
                    <a:pt x="444678" y="39691"/>
                  </a:cubicBezTo>
                  <a:cubicBezTo>
                    <a:pt x="463753" y="28165"/>
                    <a:pt x="484268" y="18801"/>
                    <a:pt x="504424" y="9436"/>
                  </a:cubicBezTo>
                  <a:cubicBezTo>
                    <a:pt x="514142" y="5474"/>
                    <a:pt x="524219" y="2593"/>
                    <a:pt x="534297" y="792"/>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1" name="Freeform 10">
              <a:extLst>
                <a:ext uri="{FF2B5EF4-FFF2-40B4-BE49-F238E27FC236}">
                  <a16:creationId xmlns="" xmlns:a16="http://schemas.microsoft.com/office/drawing/2014/main" id="{5DD5AEE9-C939-ED42-A0E6-62CB6AD07349}"/>
                </a:ext>
              </a:extLst>
            </p:cNvPr>
            <p:cNvSpPr>
              <a:spLocks noChangeArrowheads="1"/>
            </p:cNvSpPr>
            <p:nvPr/>
          </p:nvSpPr>
          <p:spPr bwMode="auto">
            <a:xfrm rot="19378123">
              <a:off x="11405592" y="1857354"/>
              <a:ext cx="785740" cy="1100211"/>
            </a:xfrm>
            <a:custGeom>
              <a:avLst/>
              <a:gdLst>
                <a:gd name="connsiteX0" fmla="*/ 300844 w 866571"/>
                <a:gd name="connsiteY0" fmla="*/ 1019738 h 1213690"/>
                <a:gd name="connsiteX1" fmla="*/ 318934 w 866571"/>
                <a:gd name="connsiteY1" fmla="*/ 1049533 h 1213690"/>
                <a:gd name="connsiteX2" fmla="*/ 300844 w 866571"/>
                <a:gd name="connsiteY2" fmla="*/ 1019738 h 1213690"/>
                <a:gd name="connsiteX3" fmla="*/ 330224 w 866571"/>
                <a:gd name="connsiteY3" fmla="*/ 964176 h 1213690"/>
                <a:gd name="connsiteX4" fmla="*/ 326880 w 866571"/>
                <a:gd name="connsiteY4" fmla="*/ 1001923 h 1213690"/>
                <a:gd name="connsiteX5" fmla="*/ 330224 w 866571"/>
                <a:gd name="connsiteY5" fmla="*/ 964176 h 1213690"/>
                <a:gd name="connsiteX6" fmla="*/ 339676 w 866571"/>
                <a:gd name="connsiteY6" fmla="*/ 911788 h 1213690"/>
                <a:gd name="connsiteX7" fmla="*/ 383461 w 866571"/>
                <a:gd name="connsiteY7" fmla="*/ 963027 h 1213690"/>
                <a:gd name="connsiteX8" fmla="*/ 381652 w 866571"/>
                <a:gd name="connsiteY8" fmla="*/ 971566 h 1213690"/>
                <a:gd name="connsiteX9" fmla="*/ 374776 w 866571"/>
                <a:gd name="connsiteY9" fmla="*/ 972278 h 1213690"/>
                <a:gd name="connsiteX10" fmla="*/ 347998 w 866571"/>
                <a:gd name="connsiteY10" fmla="*/ 941677 h 1213690"/>
                <a:gd name="connsiteX11" fmla="*/ 339676 w 866571"/>
                <a:gd name="connsiteY11" fmla="*/ 911788 h 1213690"/>
                <a:gd name="connsiteX12" fmla="*/ 696473 w 866571"/>
                <a:gd name="connsiteY12" fmla="*/ 576348 h 1213690"/>
                <a:gd name="connsiteX13" fmla="*/ 724189 w 866571"/>
                <a:gd name="connsiteY13" fmla="*/ 583609 h 1213690"/>
                <a:gd name="connsiteX14" fmla="*/ 735384 w 866571"/>
                <a:gd name="connsiteY14" fmla="*/ 599844 h 1213690"/>
                <a:gd name="connsiteX15" fmla="*/ 720578 w 866571"/>
                <a:gd name="connsiteY15" fmla="*/ 625100 h 1213690"/>
                <a:gd name="connsiteX16" fmla="*/ 716606 w 866571"/>
                <a:gd name="connsiteY16" fmla="*/ 618606 h 1213690"/>
                <a:gd name="connsiteX17" fmla="*/ 685550 w 866571"/>
                <a:gd name="connsiteY17" fmla="*/ 589381 h 1213690"/>
                <a:gd name="connsiteX18" fmla="*/ 638243 w 866571"/>
                <a:gd name="connsiteY18" fmla="*/ 602370 h 1213690"/>
                <a:gd name="connsiteX19" fmla="*/ 575408 w 866571"/>
                <a:gd name="connsiteY19" fmla="*/ 635202 h 1213690"/>
                <a:gd name="connsiteX20" fmla="*/ 668216 w 866571"/>
                <a:gd name="connsiteY20" fmla="*/ 579640 h 1213690"/>
                <a:gd name="connsiteX21" fmla="*/ 696473 w 866571"/>
                <a:gd name="connsiteY21" fmla="*/ 576348 h 1213690"/>
                <a:gd name="connsiteX22" fmla="*/ 367814 w 866571"/>
                <a:gd name="connsiteY22" fmla="*/ 535551 h 1213690"/>
                <a:gd name="connsiteX23" fmla="*/ 378890 w 866571"/>
                <a:gd name="connsiteY23" fmla="*/ 628854 h 1213690"/>
                <a:gd name="connsiteX24" fmla="*/ 370768 w 866571"/>
                <a:gd name="connsiteY24" fmla="*/ 617371 h 1213690"/>
                <a:gd name="connsiteX25" fmla="*/ 367814 w 866571"/>
                <a:gd name="connsiteY25" fmla="*/ 588303 h 1213690"/>
                <a:gd name="connsiteX26" fmla="*/ 367814 w 866571"/>
                <a:gd name="connsiteY26" fmla="*/ 535551 h 1213690"/>
                <a:gd name="connsiteX27" fmla="*/ 778092 w 866571"/>
                <a:gd name="connsiteY27" fmla="*/ 415493 h 1213690"/>
                <a:gd name="connsiteX28" fmla="*/ 703567 w 866571"/>
                <a:gd name="connsiteY28" fmla="*/ 421970 h 1213690"/>
                <a:gd name="connsiteX29" fmla="*/ 648483 w 866571"/>
                <a:gd name="connsiteY29" fmla="*/ 442119 h 1213690"/>
                <a:gd name="connsiteX30" fmla="*/ 607440 w 866571"/>
                <a:gd name="connsiteY30" fmla="*/ 475222 h 1213690"/>
                <a:gd name="connsiteX31" fmla="*/ 566757 w 866571"/>
                <a:gd name="connsiteY31" fmla="*/ 549344 h 1213690"/>
                <a:gd name="connsiteX32" fmla="*/ 710047 w 866571"/>
                <a:gd name="connsiteY32" fmla="*/ 530274 h 1213690"/>
                <a:gd name="connsiteX33" fmla="*/ 768011 w 866571"/>
                <a:gd name="connsiteY33" fmla="*/ 510484 h 1213690"/>
                <a:gd name="connsiteX34" fmla="*/ 775932 w 866571"/>
                <a:gd name="connsiteY34" fmla="*/ 504727 h 1213690"/>
                <a:gd name="connsiteX35" fmla="*/ 830655 w 866571"/>
                <a:gd name="connsiteY35" fmla="*/ 475222 h 1213690"/>
                <a:gd name="connsiteX36" fmla="*/ 814454 w 866571"/>
                <a:gd name="connsiteY36" fmla="*/ 437801 h 1213690"/>
                <a:gd name="connsiteX37" fmla="*/ 778092 w 866571"/>
                <a:gd name="connsiteY37" fmla="*/ 415493 h 1213690"/>
                <a:gd name="connsiteX38" fmla="*/ 269736 w 866571"/>
                <a:gd name="connsiteY38" fmla="*/ 372675 h 1213690"/>
                <a:gd name="connsiteX39" fmla="*/ 165329 w 866571"/>
                <a:gd name="connsiteY39" fmla="*/ 379871 h 1213690"/>
                <a:gd name="connsiteX40" fmla="*/ 95484 w 866571"/>
                <a:gd name="connsiteY40" fmla="*/ 408656 h 1213690"/>
                <a:gd name="connsiteX41" fmla="*/ 47961 w 866571"/>
                <a:gd name="connsiteY41" fmla="*/ 471624 h 1213690"/>
                <a:gd name="connsiteX42" fmla="*/ 29600 w 866571"/>
                <a:gd name="connsiteY42" fmla="*/ 515162 h 1213690"/>
                <a:gd name="connsiteX43" fmla="*/ 31400 w 866571"/>
                <a:gd name="connsiteY43" fmla="*/ 528475 h 1213690"/>
                <a:gd name="connsiteX44" fmla="*/ 39681 w 866571"/>
                <a:gd name="connsiteY44" fmla="*/ 522358 h 1213690"/>
                <a:gd name="connsiteX45" fmla="*/ 122126 w 866571"/>
                <a:gd name="connsiteY45" fmla="*/ 445358 h 1213690"/>
                <a:gd name="connsiteX46" fmla="*/ 160649 w 866571"/>
                <a:gd name="connsiteY46" fmla="*/ 427007 h 1213690"/>
                <a:gd name="connsiteX47" fmla="*/ 239494 w 866571"/>
                <a:gd name="connsiteY47" fmla="*/ 408297 h 1213690"/>
                <a:gd name="connsiteX48" fmla="*/ 211052 w 866571"/>
                <a:gd name="connsiteY48" fmla="*/ 388867 h 1213690"/>
                <a:gd name="connsiteX49" fmla="*/ 248135 w 866571"/>
                <a:gd name="connsiteY49" fmla="*/ 398582 h 1213690"/>
                <a:gd name="connsiteX50" fmla="*/ 288098 w 866571"/>
                <a:gd name="connsiteY50" fmla="*/ 423049 h 1213690"/>
                <a:gd name="connsiteX51" fmla="*/ 301779 w 866571"/>
                <a:gd name="connsiteY51" fmla="*/ 431325 h 1213690"/>
                <a:gd name="connsiteX52" fmla="*/ 270816 w 866571"/>
                <a:gd name="connsiteY52" fmla="*/ 431325 h 1213690"/>
                <a:gd name="connsiteX53" fmla="*/ 287738 w 866571"/>
                <a:gd name="connsiteY53" fmla="*/ 465867 h 1213690"/>
                <a:gd name="connsiteX54" fmla="*/ 298178 w 866571"/>
                <a:gd name="connsiteY54" fmla="*/ 534592 h 1213690"/>
                <a:gd name="connsiteX55" fmla="*/ 293858 w 866571"/>
                <a:gd name="connsiteY55" fmla="*/ 572012 h 1213690"/>
                <a:gd name="connsiteX56" fmla="*/ 283777 w 866571"/>
                <a:gd name="connsiteY56" fmla="*/ 622027 h 1213690"/>
                <a:gd name="connsiteX57" fmla="*/ 212132 w 866571"/>
                <a:gd name="connsiteY57" fmla="*/ 764873 h 1213690"/>
                <a:gd name="connsiteX58" fmla="*/ 118526 w 866571"/>
                <a:gd name="connsiteY58" fmla="*/ 963131 h 1213690"/>
                <a:gd name="connsiteX59" fmla="*/ 65602 w 866571"/>
                <a:gd name="connsiteY59" fmla="*/ 1122529 h 1213690"/>
                <a:gd name="connsiteX60" fmla="*/ 59122 w 866571"/>
                <a:gd name="connsiteY60" fmla="*/ 1152393 h 1213690"/>
                <a:gd name="connsiteX61" fmla="*/ 79643 w 866571"/>
                <a:gd name="connsiteY61" fmla="*/ 1167506 h 1213690"/>
                <a:gd name="connsiteX62" fmla="*/ 126807 w 866571"/>
                <a:gd name="connsiteY62" fmla="*/ 1179020 h 1213690"/>
                <a:gd name="connsiteX63" fmla="*/ 159569 w 866571"/>
                <a:gd name="connsiteY63" fmla="*/ 1172183 h 1213690"/>
                <a:gd name="connsiteX64" fmla="*/ 221133 w 866571"/>
                <a:gd name="connsiteY64" fmla="*/ 1146277 h 1213690"/>
                <a:gd name="connsiteX65" fmla="*/ 357583 w 866571"/>
                <a:gd name="connsiteY65" fmla="*/ 1023580 h 1213690"/>
                <a:gd name="connsiteX66" fmla="*/ 454790 w 866571"/>
                <a:gd name="connsiteY66" fmla="*/ 908799 h 1213690"/>
                <a:gd name="connsiteX67" fmla="*/ 522474 w 866571"/>
                <a:gd name="connsiteY67" fmla="*/ 799775 h 1213690"/>
                <a:gd name="connsiteX68" fmla="*/ 533635 w 866571"/>
                <a:gd name="connsiteY68" fmla="*/ 784303 h 1213690"/>
                <a:gd name="connsiteX69" fmla="*/ 551636 w 866571"/>
                <a:gd name="connsiteY69" fmla="*/ 765593 h 1213690"/>
                <a:gd name="connsiteX70" fmla="*/ 567477 w 866571"/>
                <a:gd name="connsiteY70" fmla="*/ 742924 h 1213690"/>
                <a:gd name="connsiteX71" fmla="*/ 680165 w 866571"/>
                <a:gd name="connsiteY71" fmla="*/ 657288 h 1213690"/>
                <a:gd name="connsiteX72" fmla="*/ 694206 w 866571"/>
                <a:gd name="connsiteY72" fmla="*/ 638218 h 1213690"/>
                <a:gd name="connsiteX73" fmla="*/ 700326 w 866571"/>
                <a:gd name="connsiteY73" fmla="*/ 601157 h 1213690"/>
                <a:gd name="connsiteX74" fmla="*/ 709687 w 866571"/>
                <a:gd name="connsiteY74" fmla="*/ 668802 h 1213690"/>
                <a:gd name="connsiteX75" fmla="*/ 663244 w 866571"/>
                <a:gd name="connsiteY75" fmla="*/ 737527 h 1213690"/>
                <a:gd name="connsiteX76" fmla="*/ 608520 w 866571"/>
                <a:gd name="connsiteY76" fmla="*/ 843672 h 1213690"/>
                <a:gd name="connsiteX77" fmla="*/ 639842 w 866571"/>
                <a:gd name="connsiteY77" fmla="*/ 836116 h 1213690"/>
                <a:gd name="connsiteX78" fmla="*/ 752170 w 866571"/>
                <a:gd name="connsiteY78" fmla="*/ 752999 h 1213690"/>
                <a:gd name="connsiteX79" fmla="*/ 795733 w 866571"/>
                <a:gd name="connsiteY79" fmla="*/ 660527 h 1213690"/>
                <a:gd name="connsiteX80" fmla="*/ 793213 w 866571"/>
                <a:gd name="connsiteY80" fmla="*/ 620587 h 1213690"/>
                <a:gd name="connsiteX81" fmla="*/ 728768 w 866571"/>
                <a:gd name="connsiteY81" fmla="*/ 723854 h 1213690"/>
                <a:gd name="connsiteX82" fmla="*/ 732369 w 866571"/>
                <a:gd name="connsiteY82" fmla="*/ 703705 h 1213690"/>
                <a:gd name="connsiteX83" fmla="*/ 757930 w 866571"/>
                <a:gd name="connsiteY83" fmla="*/ 641457 h 1213690"/>
                <a:gd name="connsiteX84" fmla="*/ 755410 w 866571"/>
                <a:gd name="connsiteY84" fmla="*/ 567695 h 1213690"/>
                <a:gd name="connsiteX85" fmla="*/ 733089 w 866571"/>
                <a:gd name="connsiteY85" fmla="*/ 570213 h 1213690"/>
                <a:gd name="connsiteX86" fmla="*/ 728408 w 866571"/>
                <a:gd name="connsiteY86" fmla="*/ 551863 h 1213690"/>
                <a:gd name="connsiteX87" fmla="*/ 712927 w 866571"/>
                <a:gd name="connsiteY87" fmla="*/ 550783 h 1213690"/>
                <a:gd name="connsiteX88" fmla="*/ 665764 w 866571"/>
                <a:gd name="connsiteY88" fmla="*/ 555101 h 1213690"/>
                <a:gd name="connsiteX89" fmla="*/ 540475 w 866571"/>
                <a:gd name="connsiteY89" fmla="*/ 605475 h 1213690"/>
                <a:gd name="connsiteX90" fmla="*/ 512033 w 866571"/>
                <a:gd name="connsiteY90" fmla="*/ 623826 h 1213690"/>
                <a:gd name="connsiteX91" fmla="*/ 431028 w 866571"/>
                <a:gd name="connsiteY91" fmla="*/ 686433 h 1213690"/>
                <a:gd name="connsiteX92" fmla="*/ 416987 w 866571"/>
                <a:gd name="connsiteY92" fmla="*/ 711620 h 1213690"/>
                <a:gd name="connsiteX93" fmla="*/ 353983 w 866571"/>
                <a:gd name="connsiteY93" fmla="*/ 862383 h 1213690"/>
                <a:gd name="connsiteX94" fmla="*/ 349302 w 866571"/>
                <a:gd name="connsiteY94" fmla="*/ 872817 h 1213690"/>
                <a:gd name="connsiteX95" fmla="*/ 344262 w 866571"/>
                <a:gd name="connsiteY95" fmla="*/ 868859 h 1213690"/>
                <a:gd name="connsiteX96" fmla="*/ 345702 w 866571"/>
                <a:gd name="connsiteY96" fmla="*/ 855906 h 1213690"/>
                <a:gd name="connsiteX97" fmla="*/ 378824 w 866571"/>
                <a:gd name="connsiteY97" fmla="*/ 729611 h 1213690"/>
                <a:gd name="connsiteX98" fmla="*/ 396826 w 866571"/>
                <a:gd name="connsiteY98" fmla="*/ 557980 h 1213690"/>
                <a:gd name="connsiteX99" fmla="*/ 293138 w 866571"/>
                <a:gd name="connsiteY99" fmla="*/ 380951 h 1213690"/>
                <a:gd name="connsiteX100" fmla="*/ 269736 w 866571"/>
                <a:gd name="connsiteY100" fmla="*/ 372675 h 1213690"/>
                <a:gd name="connsiteX101" fmla="*/ 578051 w 866571"/>
                <a:gd name="connsiteY101" fmla="*/ 354388 h 1213690"/>
                <a:gd name="connsiteX102" fmla="*/ 595684 w 866571"/>
                <a:gd name="connsiteY102" fmla="*/ 368298 h 1213690"/>
                <a:gd name="connsiteX103" fmla="*/ 556358 w 866571"/>
                <a:gd name="connsiteY103" fmla="*/ 355728 h 1213690"/>
                <a:gd name="connsiteX104" fmla="*/ 578051 w 866571"/>
                <a:gd name="connsiteY104" fmla="*/ 354388 h 1213690"/>
                <a:gd name="connsiteX105" fmla="*/ 565883 w 866571"/>
                <a:gd name="connsiteY105" fmla="*/ 295838 h 1213690"/>
                <a:gd name="connsiteX106" fmla="*/ 594105 w 866571"/>
                <a:gd name="connsiteY106" fmla="*/ 324060 h 1213690"/>
                <a:gd name="connsiteX107" fmla="*/ 565883 w 866571"/>
                <a:gd name="connsiteY107" fmla="*/ 295838 h 1213690"/>
                <a:gd name="connsiteX108" fmla="*/ 324583 w 866571"/>
                <a:gd name="connsiteY108" fmla="*/ 283138 h 1213690"/>
                <a:gd name="connsiteX109" fmla="*/ 351282 w 866571"/>
                <a:gd name="connsiteY109" fmla="*/ 362154 h 1213690"/>
                <a:gd name="connsiteX110" fmla="*/ 324583 w 866571"/>
                <a:gd name="connsiteY110" fmla="*/ 283138 h 1213690"/>
                <a:gd name="connsiteX111" fmla="*/ 312219 w 866571"/>
                <a:gd name="connsiteY111" fmla="*/ 258613 h 1213690"/>
                <a:gd name="connsiteX112" fmla="*/ 267936 w 866571"/>
                <a:gd name="connsiteY112" fmla="*/ 296754 h 1213690"/>
                <a:gd name="connsiteX113" fmla="*/ 267576 w 866571"/>
                <a:gd name="connsiteY113" fmla="*/ 338852 h 1213690"/>
                <a:gd name="connsiteX114" fmla="*/ 312219 w 866571"/>
                <a:gd name="connsiteY114" fmla="*/ 354324 h 1213690"/>
                <a:gd name="connsiteX115" fmla="*/ 285577 w 866571"/>
                <a:gd name="connsiteY115" fmla="*/ 288478 h 1213690"/>
                <a:gd name="connsiteX116" fmla="*/ 290978 w 866571"/>
                <a:gd name="connsiteY116" fmla="*/ 288838 h 1213690"/>
                <a:gd name="connsiteX117" fmla="*/ 336701 w 866571"/>
                <a:gd name="connsiteY117" fmla="*/ 366918 h 1213690"/>
                <a:gd name="connsiteX118" fmla="*/ 339582 w 866571"/>
                <a:gd name="connsiteY118" fmla="*/ 380231 h 1213690"/>
                <a:gd name="connsiteX119" fmla="*/ 383505 w 866571"/>
                <a:gd name="connsiteY119" fmla="*/ 434203 h 1213690"/>
                <a:gd name="connsiteX120" fmla="*/ 388185 w 866571"/>
                <a:gd name="connsiteY120" fmla="*/ 427727 h 1213690"/>
                <a:gd name="connsiteX121" fmla="*/ 408346 w 866571"/>
                <a:gd name="connsiteY121" fmla="*/ 361521 h 1213690"/>
                <a:gd name="connsiteX122" fmla="*/ 406546 w 866571"/>
                <a:gd name="connsiteY122" fmla="*/ 348567 h 1213690"/>
                <a:gd name="connsiteX123" fmla="*/ 366584 w 866571"/>
                <a:gd name="connsiteY123" fmla="*/ 271567 h 1213690"/>
                <a:gd name="connsiteX124" fmla="*/ 345702 w 866571"/>
                <a:gd name="connsiteY124" fmla="*/ 258613 h 1213690"/>
                <a:gd name="connsiteX125" fmla="*/ 312219 w 866571"/>
                <a:gd name="connsiteY125" fmla="*/ 258613 h 1213690"/>
                <a:gd name="connsiteX126" fmla="*/ 562708 w 866571"/>
                <a:gd name="connsiteY126" fmla="*/ 247275 h 1213690"/>
                <a:gd name="connsiteX127" fmla="*/ 621085 w 866571"/>
                <a:gd name="connsiteY127" fmla="*/ 263510 h 1213690"/>
                <a:gd name="connsiteX128" fmla="*/ 562708 w 866571"/>
                <a:gd name="connsiteY128" fmla="*/ 247275 h 1213690"/>
                <a:gd name="connsiteX129" fmla="*/ 524274 w 866571"/>
                <a:gd name="connsiteY129" fmla="*/ 20776 h 1213690"/>
                <a:gd name="connsiteX130" fmla="*/ 475671 w 866571"/>
                <a:gd name="connsiteY130" fmla="*/ 57837 h 1213690"/>
                <a:gd name="connsiteX131" fmla="*/ 472791 w 866571"/>
                <a:gd name="connsiteY131" fmla="*/ 140954 h 1213690"/>
                <a:gd name="connsiteX132" fmla="*/ 459470 w 866571"/>
                <a:gd name="connsiteY132" fmla="*/ 255015 h 1213690"/>
                <a:gd name="connsiteX133" fmla="*/ 423467 w 866571"/>
                <a:gd name="connsiteY133" fmla="*/ 426647 h 1213690"/>
                <a:gd name="connsiteX134" fmla="*/ 405826 w 866571"/>
                <a:gd name="connsiteY134" fmla="*/ 461549 h 1213690"/>
                <a:gd name="connsiteX135" fmla="*/ 400426 w 866571"/>
                <a:gd name="connsiteY135" fmla="*/ 475582 h 1213690"/>
                <a:gd name="connsiteX136" fmla="*/ 419147 w 866571"/>
                <a:gd name="connsiteY136" fmla="*/ 543587 h 1213690"/>
                <a:gd name="connsiteX137" fmla="*/ 433548 w 866571"/>
                <a:gd name="connsiteY137" fmla="*/ 607994 h 1213690"/>
                <a:gd name="connsiteX138" fmla="*/ 431388 w 866571"/>
                <a:gd name="connsiteY138" fmla="*/ 638938 h 1213690"/>
                <a:gd name="connsiteX139" fmla="*/ 467390 w 866571"/>
                <a:gd name="connsiteY139" fmla="*/ 613031 h 1213690"/>
                <a:gd name="connsiteX140" fmla="*/ 503033 w 866571"/>
                <a:gd name="connsiteY140" fmla="*/ 591442 h 1213690"/>
                <a:gd name="connsiteX141" fmla="*/ 552716 w 866571"/>
                <a:gd name="connsiteY141" fmla="*/ 532793 h 1213690"/>
                <a:gd name="connsiteX142" fmla="*/ 580078 w 866571"/>
                <a:gd name="connsiteY142" fmla="*/ 465867 h 1213690"/>
                <a:gd name="connsiteX143" fmla="*/ 587639 w 866571"/>
                <a:gd name="connsiteY143" fmla="*/ 454353 h 1213690"/>
                <a:gd name="connsiteX144" fmla="*/ 594839 w 866571"/>
                <a:gd name="connsiteY144" fmla="*/ 440680 h 1213690"/>
                <a:gd name="connsiteX145" fmla="*/ 613920 w 866571"/>
                <a:gd name="connsiteY145" fmla="*/ 364039 h 1213690"/>
                <a:gd name="connsiteX146" fmla="*/ 629401 w 866571"/>
                <a:gd name="connsiteY146" fmla="*/ 262571 h 1213690"/>
                <a:gd name="connsiteX147" fmla="*/ 630482 w 866571"/>
                <a:gd name="connsiteY147" fmla="*/ 191688 h 1213690"/>
                <a:gd name="connsiteX148" fmla="*/ 625441 w 866571"/>
                <a:gd name="connsiteY148" fmla="*/ 150309 h 1213690"/>
                <a:gd name="connsiteX149" fmla="*/ 618241 w 866571"/>
                <a:gd name="connsiteY149" fmla="*/ 122243 h 1213690"/>
                <a:gd name="connsiteX150" fmla="*/ 598439 w 866571"/>
                <a:gd name="connsiteY150" fmla="*/ 81225 h 1213690"/>
                <a:gd name="connsiteX151" fmla="*/ 524274 w 866571"/>
                <a:gd name="connsiteY151" fmla="*/ 20776 h 1213690"/>
                <a:gd name="connsiteX152" fmla="*/ 509018 w 866571"/>
                <a:gd name="connsiteY152" fmla="*/ 446 h 1213690"/>
                <a:gd name="connsiteX153" fmla="*/ 533275 w 866571"/>
                <a:gd name="connsiteY153" fmla="*/ 2425 h 1213690"/>
                <a:gd name="connsiteX154" fmla="*/ 584038 w 866571"/>
                <a:gd name="connsiteY154" fmla="*/ 19336 h 1213690"/>
                <a:gd name="connsiteX155" fmla="*/ 626521 w 866571"/>
                <a:gd name="connsiteY155" fmla="*/ 66832 h 1213690"/>
                <a:gd name="connsiteX156" fmla="*/ 642362 w 866571"/>
                <a:gd name="connsiteY156" fmla="*/ 100655 h 1213690"/>
                <a:gd name="connsiteX157" fmla="*/ 655323 w 866571"/>
                <a:gd name="connsiteY157" fmla="*/ 142033 h 1213690"/>
                <a:gd name="connsiteX158" fmla="*/ 661084 w 866571"/>
                <a:gd name="connsiteY158" fmla="*/ 205001 h 1213690"/>
                <a:gd name="connsiteX159" fmla="*/ 651723 w 866571"/>
                <a:gd name="connsiteY159" fmla="*/ 291357 h 1213690"/>
                <a:gd name="connsiteX160" fmla="*/ 631562 w 866571"/>
                <a:gd name="connsiteY160" fmla="*/ 412255 h 1213690"/>
                <a:gd name="connsiteX161" fmla="*/ 634082 w 866571"/>
                <a:gd name="connsiteY161" fmla="*/ 412614 h 1213690"/>
                <a:gd name="connsiteX162" fmla="*/ 724808 w 866571"/>
                <a:gd name="connsiteY162" fmla="*/ 387787 h 1213690"/>
                <a:gd name="connsiteX163" fmla="*/ 776292 w 866571"/>
                <a:gd name="connsiteY163" fmla="*/ 383110 h 1213690"/>
                <a:gd name="connsiteX164" fmla="*/ 839656 w 866571"/>
                <a:gd name="connsiteY164" fmla="*/ 424128 h 1213690"/>
                <a:gd name="connsiteX165" fmla="*/ 855857 w 866571"/>
                <a:gd name="connsiteY165" fmla="*/ 457591 h 1213690"/>
                <a:gd name="connsiteX166" fmla="*/ 856937 w 866571"/>
                <a:gd name="connsiteY166" fmla="*/ 459390 h 1213690"/>
                <a:gd name="connsiteX167" fmla="*/ 838576 w 866571"/>
                <a:gd name="connsiteY167" fmla="*/ 507965 h 1213690"/>
                <a:gd name="connsiteX168" fmla="*/ 778092 w 866571"/>
                <a:gd name="connsiteY168" fmla="*/ 542508 h 1213690"/>
                <a:gd name="connsiteX169" fmla="*/ 805814 w 866571"/>
                <a:gd name="connsiteY169" fmla="*/ 578489 h 1213690"/>
                <a:gd name="connsiteX170" fmla="*/ 815534 w 866571"/>
                <a:gd name="connsiteY170" fmla="*/ 659447 h 1213690"/>
                <a:gd name="connsiteX171" fmla="*/ 813014 w 866571"/>
                <a:gd name="connsiteY171" fmla="*/ 674919 h 1213690"/>
                <a:gd name="connsiteX172" fmla="*/ 778812 w 866571"/>
                <a:gd name="connsiteY172" fmla="*/ 766312 h 1213690"/>
                <a:gd name="connsiteX173" fmla="*/ 676925 w 866571"/>
                <a:gd name="connsiteY173" fmla="*/ 846911 h 1213690"/>
                <a:gd name="connsiteX174" fmla="*/ 606720 w 866571"/>
                <a:gd name="connsiteY174" fmla="*/ 860224 h 1213690"/>
                <a:gd name="connsiteX175" fmla="*/ 590159 w 866571"/>
                <a:gd name="connsiteY175" fmla="*/ 863102 h 1213690"/>
                <a:gd name="connsiteX176" fmla="*/ 571077 w 866571"/>
                <a:gd name="connsiteY176" fmla="*/ 850509 h 1213690"/>
                <a:gd name="connsiteX177" fmla="*/ 579718 w 866571"/>
                <a:gd name="connsiteY177" fmla="*/ 826761 h 1213690"/>
                <a:gd name="connsiteX178" fmla="*/ 643802 w 866571"/>
                <a:gd name="connsiteY178" fmla="*/ 719536 h 1213690"/>
                <a:gd name="connsiteX179" fmla="*/ 600239 w 866571"/>
                <a:gd name="connsiteY179" fmla="*/ 753719 h 1213690"/>
                <a:gd name="connsiteX180" fmla="*/ 567837 w 866571"/>
                <a:gd name="connsiteY180" fmla="*/ 795817 h 1213690"/>
                <a:gd name="connsiteX181" fmla="*/ 506993 w 866571"/>
                <a:gd name="connsiteY181" fmla="*/ 873537 h 1213690"/>
                <a:gd name="connsiteX182" fmla="*/ 495112 w 866571"/>
                <a:gd name="connsiteY182" fmla="*/ 888649 h 1213690"/>
                <a:gd name="connsiteX183" fmla="*/ 354343 w 866571"/>
                <a:gd name="connsiteY183" fmla="*/ 1076832 h 1213690"/>
                <a:gd name="connsiteX184" fmla="*/ 257496 w 866571"/>
                <a:gd name="connsiteY184" fmla="*/ 1167146 h 1213690"/>
                <a:gd name="connsiteX185" fmla="*/ 158849 w 866571"/>
                <a:gd name="connsiteY185" fmla="*/ 1208884 h 1213690"/>
                <a:gd name="connsiteX186" fmla="*/ 108085 w 866571"/>
                <a:gd name="connsiteY186" fmla="*/ 1213562 h 1213690"/>
                <a:gd name="connsiteX187" fmla="*/ 67043 w 866571"/>
                <a:gd name="connsiteY187" fmla="*/ 1197370 h 1213690"/>
                <a:gd name="connsiteX188" fmla="*/ 48321 w 866571"/>
                <a:gd name="connsiteY188" fmla="*/ 1182618 h 1213690"/>
                <a:gd name="connsiteX189" fmla="*/ 33200 w 866571"/>
                <a:gd name="connsiteY189" fmla="*/ 1144118 h 1213690"/>
                <a:gd name="connsiteX190" fmla="*/ 58402 w 866571"/>
                <a:gd name="connsiteY190" fmla="*/ 1042650 h 1213690"/>
                <a:gd name="connsiteX191" fmla="*/ 140128 w 866571"/>
                <a:gd name="connsiteY191" fmla="*/ 822084 h 1213690"/>
                <a:gd name="connsiteX192" fmla="*/ 204212 w 866571"/>
                <a:gd name="connsiteY192" fmla="*/ 710541 h 1213690"/>
                <a:gd name="connsiteX193" fmla="*/ 246335 w 866571"/>
                <a:gd name="connsiteY193" fmla="*/ 631742 h 1213690"/>
                <a:gd name="connsiteX194" fmla="*/ 270096 w 866571"/>
                <a:gd name="connsiteY194" fmla="*/ 559059 h 1213690"/>
                <a:gd name="connsiteX195" fmla="*/ 278377 w 866571"/>
                <a:gd name="connsiteY195" fmla="*/ 524157 h 1213690"/>
                <a:gd name="connsiteX196" fmla="*/ 277297 w 866571"/>
                <a:gd name="connsiteY196" fmla="*/ 483498 h 1213690"/>
                <a:gd name="connsiteX197" fmla="*/ 254975 w 866571"/>
                <a:gd name="connsiteY197" fmla="*/ 432044 h 1213690"/>
                <a:gd name="connsiteX198" fmla="*/ 204932 w 866571"/>
                <a:gd name="connsiteY198" fmla="*/ 439601 h 1213690"/>
                <a:gd name="connsiteX199" fmla="*/ 130767 w 866571"/>
                <a:gd name="connsiteY199" fmla="*/ 479180 h 1213690"/>
                <a:gd name="connsiteX200" fmla="*/ 60922 w 866571"/>
                <a:gd name="connsiteY200" fmla="*/ 543227 h 1213690"/>
                <a:gd name="connsiteX201" fmla="*/ 28520 w 866571"/>
                <a:gd name="connsiteY201" fmla="*/ 555101 h 1213690"/>
                <a:gd name="connsiteX202" fmla="*/ 438 w 866571"/>
                <a:gd name="connsiteY202" fmla="*/ 519479 h 1213690"/>
                <a:gd name="connsiteX203" fmla="*/ 23840 w 866571"/>
                <a:gd name="connsiteY203" fmla="*/ 461189 h 1213690"/>
                <a:gd name="connsiteX204" fmla="*/ 52281 w 866571"/>
                <a:gd name="connsiteY204" fmla="*/ 423049 h 1213690"/>
                <a:gd name="connsiteX205" fmla="*/ 60562 w 866571"/>
                <a:gd name="connsiteY205" fmla="*/ 411895 h 1213690"/>
                <a:gd name="connsiteX206" fmla="*/ 126447 w 866571"/>
                <a:gd name="connsiteY206" fmla="*/ 360441 h 1213690"/>
                <a:gd name="connsiteX207" fmla="*/ 224373 w 866571"/>
                <a:gd name="connsiteY207" fmla="*/ 346768 h 1213690"/>
                <a:gd name="connsiteX208" fmla="*/ 245975 w 866571"/>
                <a:gd name="connsiteY208" fmla="*/ 344969 h 1213690"/>
                <a:gd name="connsiteX209" fmla="*/ 244175 w 866571"/>
                <a:gd name="connsiteY209" fmla="*/ 308988 h 1213690"/>
                <a:gd name="connsiteX210" fmla="*/ 314739 w 866571"/>
                <a:gd name="connsiteY210" fmla="*/ 236665 h 1213690"/>
                <a:gd name="connsiteX211" fmla="*/ 354343 w 866571"/>
                <a:gd name="connsiteY211" fmla="*/ 236305 h 1213690"/>
                <a:gd name="connsiteX212" fmla="*/ 400066 w 866571"/>
                <a:gd name="connsiteY212" fmla="*/ 264010 h 1213690"/>
                <a:gd name="connsiteX213" fmla="*/ 419147 w 866571"/>
                <a:gd name="connsiteY213" fmla="*/ 289918 h 1213690"/>
                <a:gd name="connsiteX214" fmla="*/ 422387 w 866571"/>
                <a:gd name="connsiteY214" fmla="*/ 287039 h 1213690"/>
                <a:gd name="connsiteX215" fmla="*/ 447949 w 866571"/>
                <a:gd name="connsiteY215" fmla="*/ 97056 h 1213690"/>
                <a:gd name="connsiteX216" fmla="*/ 457310 w 866571"/>
                <a:gd name="connsiteY216" fmla="*/ 36248 h 1213690"/>
                <a:gd name="connsiteX217" fmla="*/ 485032 w 866571"/>
                <a:gd name="connsiteY217" fmla="*/ 6023 h 1213690"/>
                <a:gd name="connsiteX218" fmla="*/ 509018 w 866571"/>
                <a:gd name="connsiteY218" fmla="*/ 446 h 12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66571" h="1213690">
                  <a:moveTo>
                    <a:pt x="300844" y="1019738"/>
                  </a:moveTo>
                  <a:cubicBezTo>
                    <a:pt x="319672" y="1027463"/>
                    <a:pt x="322626" y="1032613"/>
                    <a:pt x="318934" y="1049533"/>
                  </a:cubicBezTo>
                  <a:cubicBezTo>
                    <a:pt x="296413" y="1045487"/>
                    <a:pt x="291245" y="1037395"/>
                    <a:pt x="300844" y="1019738"/>
                  </a:cubicBezTo>
                  <a:close/>
                  <a:moveTo>
                    <a:pt x="330224" y="964176"/>
                  </a:moveTo>
                  <a:cubicBezTo>
                    <a:pt x="336912" y="978993"/>
                    <a:pt x="329852" y="990282"/>
                    <a:pt x="326880" y="1001923"/>
                  </a:cubicBezTo>
                  <a:cubicBezTo>
                    <a:pt x="319820" y="989576"/>
                    <a:pt x="323535" y="977935"/>
                    <a:pt x="330224" y="964176"/>
                  </a:cubicBezTo>
                  <a:close/>
                  <a:moveTo>
                    <a:pt x="339676" y="911788"/>
                  </a:moveTo>
                  <a:cubicBezTo>
                    <a:pt x="357407" y="929224"/>
                    <a:pt x="375500" y="941677"/>
                    <a:pt x="383461" y="963027"/>
                  </a:cubicBezTo>
                  <a:cubicBezTo>
                    <a:pt x="384546" y="965517"/>
                    <a:pt x="383461" y="969431"/>
                    <a:pt x="381652" y="971566"/>
                  </a:cubicBezTo>
                  <a:cubicBezTo>
                    <a:pt x="380928" y="972990"/>
                    <a:pt x="375500" y="973345"/>
                    <a:pt x="374776" y="972278"/>
                  </a:cubicBezTo>
                  <a:cubicBezTo>
                    <a:pt x="365368" y="962315"/>
                    <a:pt x="355598" y="952708"/>
                    <a:pt x="347998" y="941677"/>
                  </a:cubicBezTo>
                  <a:cubicBezTo>
                    <a:pt x="343294" y="934561"/>
                    <a:pt x="335695" y="926733"/>
                    <a:pt x="339676" y="911788"/>
                  </a:cubicBezTo>
                  <a:close/>
                  <a:moveTo>
                    <a:pt x="696473" y="576348"/>
                  </a:moveTo>
                  <a:cubicBezTo>
                    <a:pt x="705863" y="577475"/>
                    <a:pt x="715161" y="580362"/>
                    <a:pt x="724189" y="583609"/>
                  </a:cubicBezTo>
                  <a:cubicBezTo>
                    <a:pt x="729606" y="585052"/>
                    <a:pt x="735384" y="594072"/>
                    <a:pt x="735384" y="599844"/>
                  </a:cubicBezTo>
                  <a:cubicBezTo>
                    <a:pt x="735384" y="609586"/>
                    <a:pt x="733940" y="621131"/>
                    <a:pt x="720578" y="625100"/>
                  </a:cubicBezTo>
                  <a:cubicBezTo>
                    <a:pt x="719134" y="622575"/>
                    <a:pt x="716967" y="620771"/>
                    <a:pt x="716606" y="618606"/>
                  </a:cubicBezTo>
                  <a:cubicBezTo>
                    <a:pt x="714800" y="598041"/>
                    <a:pt x="705772" y="589381"/>
                    <a:pt x="685550" y="589381"/>
                  </a:cubicBezTo>
                  <a:cubicBezTo>
                    <a:pt x="668577" y="589021"/>
                    <a:pt x="653049" y="594433"/>
                    <a:pt x="638243" y="602370"/>
                  </a:cubicBezTo>
                  <a:cubicBezTo>
                    <a:pt x="617298" y="613194"/>
                    <a:pt x="596714" y="624379"/>
                    <a:pt x="575408" y="635202"/>
                  </a:cubicBezTo>
                  <a:cubicBezTo>
                    <a:pt x="601770" y="608143"/>
                    <a:pt x="634271" y="592268"/>
                    <a:pt x="668216" y="579640"/>
                  </a:cubicBezTo>
                  <a:cubicBezTo>
                    <a:pt x="677605" y="575852"/>
                    <a:pt x="687084" y="575220"/>
                    <a:pt x="696473" y="576348"/>
                  </a:cubicBezTo>
                  <a:close/>
                  <a:moveTo>
                    <a:pt x="367814" y="535551"/>
                  </a:moveTo>
                  <a:cubicBezTo>
                    <a:pt x="382951" y="563542"/>
                    <a:pt x="380736" y="594045"/>
                    <a:pt x="378890" y="628854"/>
                  </a:cubicBezTo>
                  <a:cubicBezTo>
                    <a:pt x="374460" y="622754"/>
                    <a:pt x="371137" y="620242"/>
                    <a:pt x="370768" y="617371"/>
                  </a:cubicBezTo>
                  <a:cubicBezTo>
                    <a:pt x="369291" y="608041"/>
                    <a:pt x="368184" y="597993"/>
                    <a:pt x="367814" y="588303"/>
                  </a:cubicBezTo>
                  <a:cubicBezTo>
                    <a:pt x="367445" y="570719"/>
                    <a:pt x="367814" y="553135"/>
                    <a:pt x="367814" y="535551"/>
                  </a:cubicBezTo>
                  <a:close/>
                  <a:moveTo>
                    <a:pt x="778092" y="415493"/>
                  </a:moveTo>
                  <a:cubicBezTo>
                    <a:pt x="753250" y="417652"/>
                    <a:pt x="728408" y="420171"/>
                    <a:pt x="703567" y="421970"/>
                  </a:cubicBezTo>
                  <a:cubicBezTo>
                    <a:pt x="683405" y="423769"/>
                    <a:pt x="665044" y="430605"/>
                    <a:pt x="648483" y="442119"/>
                  </a:cubicBezTo>
                  <a:cubicBezTo>
                    <a:pt x="634082" y="452554"/>
                    <a:pt x="617161" y="461189"/>
                    <a:pt x="607440" y="475222"/>
                  </a:cubicBezTo>
                  <a:cubicBezTo>
                    <a:pt x="591959" y="496811"/>
                    <a:pt x="581518" y="522358"/>
                    <a:pt x="566757" y="549344"/>
                  </a:cubicBezTo>
                  <a:cubicBezTo>
                    <a:pt x="616081" y="534232"/>
                    <a:pt x="662524" y="526316"/>
                    <a:pt x="710047" y="530274"/>
                  </a:cubicBezTo>
                  <a:cubicBezTo>
                    <a:pt x="733449" y="532073"/>
                    <a:pt x="752530" y="528835"/>
                    <a:pt x="768011" y="510484"/>
                  </a:cubicBezTo>
                  <a:cubicBezTo>
                    <a:pt x="769811" y="507965"/>
                    <a:pt x="773051" y="506526"/>
                    <a:pt x="775932" y="504727"/>
                  </a:cubicBezTo>
                  <a:cubicBezTo>
                    <a:pt x="794293" y="495012"/>
                    <a:pt x="812654" y="484937"/>
                    <a:pt x="830655" y="475222"/>
                  </a:cubicBezTo>
                  <a:cubicBezTo>
                    <a:pt x="825255" y="462629"/>
                    <a:pt x="820575" y="449675"/>
                    <a:pt x="814454" y="437801"/>
                  </a:cubicBezTo>
                  <a:cubicBezTo>
                    <a:pt x="806894" y="423409"/>
                    <a:pt x="795733" y="414054"/>
                    <a:pt x="778092" y="415493"/>
                  </a:cubicBezTo>
                  <a:close/>
                  <a:moveTo>
                    <a:pt x="269736" y="372675"/>
                  </a:moveTo>
                  <a:cubicBezTo>
                    <a:pt x="234814" y="374114"/>
                    <a:pt x="199892" y="375554"/>
                    <a:pt x="165329" y="379871"/>
                  </a:cubicBezTo>
                  <a:cubicBezTo>
                    <a:pt x="139767" y="383110"/>
                    <a:pt x="113126" y="387427"/>
                    <a:pt x="95484" y="408656"/>
                  </a:cubicBezTo>
                  <a:cubicBezTo>
                    <a:pt x="78923" y="428806"/>
                    <a:pt x="62362" y="449675"/>
                    <a:pt x="47961" y="471624"/>
                  </a:cubicBezTo>
                  <a:cubicBezTo>
                    <a:pt x="39681" y="484937"/>
                    <a:pt x="35360" y="500409"/>
                    <a:pt x="29600" y="515162"/>
                  </a:cubicBezTo>
                  <a:cubicBezTo>
                    <a:pt x="28520" y="518400"/>
                    <a:pt x="30680" y="522718"/>
                    <a:pt x="31400" y="528475"/>
                  </a:cubicBezTo>
                  <a:cubicBezTo>
                    <a:pt x="35720" y="525236"/>
                    <a:pt x="38241" y="524157"/>
                    <a:pt x="39681" y="522358"/>
                  </a:cubicBezTo>
                  <a:cubicBezTo>
                    <a:pt x="63082" y="492133"/>
                    <a:pt x="92604" y="468746"/>
                    <a:pt x="122126" y="445358"/>
                  </a:cubicBezTo>
                  <a:cubicBezTo>
                    <a:pt x="132927" y="436722"/>
                    <a:pt x="147328" y="430965"/>
                    <a:pt x="160649" y="427007"/>
                  </a:cubicBezTo>
                  <a:cubicBezTo>
                    <a:pt x="185491" y="419811"/>
                    <a:pt x="211052" y="415133"/>
                    <a:pt x="239494" y="408297"/>
                  </a:cubicBezTo>
                  <a:cubicBezTo>
                    <a:pt x="229054" y="401460"/>
                    <a:pt x="221133" y="396063"/>
                    <a:pt x="211052" y="388867"/>
                  </a:cubicBezTo>
                  <a:cubicBezTo>
                    <a:pt x="227974" y="384189"/>
                    <a:pt x="239134" y="390666"/>
                    <a:pt x="248135" y="398582"/>
                  </a:cubicBezTo>
                  <a:cubicBezTo>
                    <a:pt x="260376" y="409376"/>
                    <a:pt x="274057" y="416213"/>
                    <a:pt x="288098" y="423049"/>
                  </a:cubicBezTo>
                  <a:cubicBezTo>
                    <a:pt x="291698" y="424488"/>
                    <a:pt x="294938" y="427367"/>
                    <a:pt x="301779" y="431325"/>
                  </a:cubicBezTo>
                  <a:lnTo>
                    <a:pt x="270816" y="431325"/>
                  </a:lnTo>
                  <a:cubicBezTo>
                    <a:pt x="277297" y="444638"/>
                    <a:pt x="281977" y="455792"/>
                    <a:pt x="287738" y="465867"/>
                  </a:cubicBezTo>
                  <a:cubicBezTo>
                    <a:pt x="300699" y="487456"/>
                    <a:pt x="301779" y="510484"/>
                    <a:pt x="298178" y="534592"/>
                  </a:cubicBezTo>
                  <a:cubicBezTo>
                    <a:pt x="296378" y="546825"/>
                    <a:pt x="296018" y="559419"/>
                    <a:pt x="293858" y="572012"/>
                  </a:cubicBezTo>
                  <a:cubicBezTo>
                    <a:pt x="291338" y="588564"/>
                    <a:pt x="289538" y="606195"/>
                    <a:pt x="283777" y="622027"/>
                  </a:cubicBezTo>
                  <a:cubicBezTo>
                    <a:pt x="264696" y="672041"/>
                    <a:pt x="240934" y="719896"/>
                    <a:pt x="212132" y="764873"/>
                  </a:cubicBezTo>
                  <a:cubicBezTo>
                    <a:pt x="172170" y="827121"/>
                    <a:pt x="143008" y="894046"/>
                    <a:pt x="118526" y="963131"/>
                  </a:cubicBezTo>
                  <a:cubicBezTo>
                    <a:pt x="99805" y="1015664"/>
                    <a:pt x="82884" y="1069276"/>
                    <a:pt x="65602" y="1122529"/>
                  </a:cubicBezTo>
                  <a:cubicBezTo>
                    <a:pt x="62362" y="1132604"/>
                    <a:pt x="60922" y="1142678"/>
                    <a:pt x="59122" y="1152393"/>
                  </a:cubicBezTo>
                  <a:cubicBezTo>
                    <a:pt x="67403" y="1158150"/>
                    <a:pt x="74963" y="1161749"/>
                    <a:pt x="79643" y="1167506"/>
                  </a:cubicBezTo>
                  <a:cubicBezTo>
                    <a:pt x="92604" y="1183697"/>
                    <a:pt x="109525" y="1182258"/>
                    <a:pt x="126807" y="1179020"/>
                  </a:cubicBezTo>
                  <a:cubicBezTo>
                    <a:pt x="137607" y="1177221"/>
                    <a:pt x="148408" y="1173622"/>
                    <a:pt x="159569" y="1172183"/>
                  </a:cubicBezTo>
                  <a:cubicBezTo>
                    <a:pt x="182250" y="1168945"/>
                    <a:pt x="202412" y="1159950"/>
                    <a:pt x="221133" y="1146277"/>
                  </a:cubicBezTo>
                  <a:cubicBezTo>
                    <a:pt x="271177" y="1110655"/>
                    <a:pt x="314379" y="1066758"/>
                    <a:pt x="357583" y="1023580"/>
                  </a:cubicBezTo>
                  <a:cubicBezTo>
                    <a:pt x="393225" y="987958"/>
                    <a:pt x="428148" y="951977"/>
                    <a:pt x="454790" y="908799"/>
                  </a:cubicBezTo>
                  <a:cubicBezTo>
                    <a:pt x="477111" y="872458"/>
                    <a:pt x="499793" y="836116"/>
                    <a:pt x="522474" y="799775"/>
                  </a:cubicBezTo>
                  <a:cubicBezTo>
                    <a:pt x="525714" y="794018"/>
                    <a:pt x="528955" y="785023"/>
                    <a:pt x="533635" y="784303"/>
                  </a:cubicBezTo>
                  <a:cubicBezTo>
                    <a:pt x="545516" y="782144"/>
                    <a:pt x="546596" y="772789"/>
                    <a:pt x="551636" y="765593"/>
                  </a:cubicBezTo>
                  <a:cubicBezTo>
                    <a:pt x="556677" y="758396"/>
                    <a:pt x="561357" y="749761"/>
                    <a:pt x="567477" y="742924"/>
                  </a:cubicBezTo>
                  <a:cubicBezTo>
                    <a:pt x="600239" y="708382"/>
                    <a:pt x="636602" y="677798"/>
                    <a:pt x="680165" y="657288"/>
                  </a:cubicBezTo>
                  <a:cubicBezTo>
                    <a:pt x="689526" y="653330"/>
                    <a:pt x="693486" y="647933"/>
                    <a:pt x="694206" y="638218"/>
                  </a:cubicBezTo>
                  <a:cubicBezTo>
                    <a:pt x="695646" y="626344"/>
                    <a:pt x="698166" y="614470"/>
                    <a:pt x="700326" y="601157"/>
                  </a:cubicBezTo>
                  <a:cubicBezTo>
                    <a:pt x="717608" y="620227"/>
                    <a:pt x="721568" y="649732"/>
                    <a:pt x="709687" y="668802"/>
                  </a:cubicBezTo>
                  <a:cubicBezTo>
                    <a:pt x="695286" y="692190"/>
                    <a:pt x="679805" y="715219"/>
                    <a:pt x="663244" y="737527"/>
                  </a:cubicBezTo>
                  <a:cubicBezTo>
                    <a:pt x="639842" y="768831"/>
                    <a:pt x="624001" y="803373"/>
                    <a:pt x="608520" y="843672"/>
                  </a:cubicBezTo>
                  <a:cubicBezTo>
                    <a:pt x="621481" y="840434"/>
                    <a:pt x="631202" y="839714"/>
                    <a:pt x="639842" y="836116"/>
                  </a:cubicBezTo>
                  <a:cubicBezTo>
                    <a:pt x="683765" y="817046"/>
                    <a:pt x="719768" y="786822"/>
                    <a:pt x="752170" y="752999"/>
                  </a:cubicBezTo>
                  <a:cubicBezTo>
                    <a:pt x="776652" y="727092"/>
                    <a:pt x="786012" y="693630"/>
                    <a:pt x="795733" y="660527"/>
                  </a:cubicBezTo>
                  <a:cubicBezTo>
                    <a:pt x="798973" y="648293"/>
                    <a:pt x="798613" y="634260"/>
                    <a:pt x="793213" y="620587"/>
                  </a:cubicBezTo>
                  <a:cubicBezTo>
                    <a:pt x="778092" y="659447"/>
                    <a:pt x="766211" y="699387"/>
                    <a:pt x="728768" y="723854"/>
                  </a:cubicBezTo>
                  <a:cubicBezTo>
                    <a:pt x="728768" y="716658"/>
                    <a:pt x="729848" y="709821"/>
                    <a:pt x="732369" y="703705"/>
                  </a:cubicBezTo>
                  <a:cubicBezTo>
                    <a:pt x="740649" y="682835"/>
                    <a:pt x="748570" y="661966"/>
                    <a:pt x="757930" y="641457"/>
                  </a:cubicBezTo>
                  <a:cubicBezTo>
                    <a:pt x="769451" y="615550"/>
                    <a:pt x="759730" y="591802"/>
                    <a:pt x="755410" y="567695"/>
                  </a:cubicBezTo>
                  <a:cubicBezTo>
                    <a:pt x="746409" y="568414"/>
                    <a:pt x="739929" y="569494"/>
                    <a:pt x="733089" y="570213"/>
                  </a:cubicBezTo>
                  <a:cubicBezTo>
                    <a:pt x="731288" y="563377"/>
                    <a:pt x="729848" y="557980"/>
                    <a:pt x="728408" y="551863"/>
                  </a:cubicBezTo>
                  <a:cubicBezTo>
                    <a:pt x="723368" y="551503"/>
                    <a:pt x="717968" y="550423"/>
                    <a:pt x="712927" y="550783"/>
                  </a:cubicBezTo>
                  <a:cubicBezTo>
                    <a:pt x="697086" y="551863"/>
                    <a:pt x="681245" y="552582"/>
                    <a:pt x="665764" y="555101"/>
                  </a:cubicBezTo>
                  <a:cubicBezTo>
                    <a:pt x="620401" y="562657"/>
                    <a:pt x="577198" y="577050"/>
                    <a:pt x="540475" y="605475"/>
                  </a:cubicBezTo>
                  <a:cubicBezTo>
                    <a:pt x="531475" y="612312"/>
                    <a:pt x="521754" y="618428"/>
                    <a:pt x="512033" y="623826"/>
                  </a:cubicBezTo>
                  <a:cubicBezTo>
                    <a:pt x="481431" y="639657"/>
                    <a:pt x="455870" y="663045"/>
                    <a:pt x="431028" y="686433"/>
                  </a:cubicBezTo>
                  <a:cubicBezTo>
                    <a:pt x="423467" y="693990"/>
                    <a:pt x="418787" y="701905"/>
                    <a:pt x="416987" y="711620"/>
                  </a:cubicBezTo>
                  <a:cubicBezTo>
                    <a:pt x="405826" y="765952"/>
                    <a:pt x="383865" y="815967"/>
                    <a:pt x="353983" y="862383"/>
                  </a:cubicBezTo>
                  <a:cubicBezTo>
                    <a:pt x="352183" y="865621"/>
                    <a:pt x="350742" y="869219"/>
                    <a:pt x="349302" y="872817"/>
                  </a:cubicBezTo>
                  <a:cubicBezTo>
                    <a:pt x="347502" y="871378"/>
                    <a:pt x="346062" y="870299"/>
                    <a:pt x="344262" y="868859"/>
                  </a:cubicBezTo>
                  <a:cubicBezTo>
                    <a:pt x="344622" y="864901"/>
                    <a:pt x="344262" y="860224"/>
                    <a:pt x="345702" y="855906"/>
                  </a:cubicBezTo>
                  <a:cubicBezTo>
                    <a:pt x="356503" y="813808"/>
                    <a:pt x="368024" y="772069"/>
                    <a:pt x="378824" y="729611"/>
                  </a:cubicBezTo>
                  <a:cubicBezTo>
                    <a:pt x="393225" y="673480"/>
                    <a:pt x="406186" y="617709"/>
                    <a:pt x="396826" y="557980"/>
                  </a:cubicBezTo>
                  <a:cubicBezTo>
                    <a:pt x="385665" y="484218"/>
                    <a:pt x="354343" y="424128"/>
                    <a:pt x="293138" y="380951"/>
                  </a:cubicBezTo>
                  <a:cubicBezTo>
                    <a:pt x="286658" y="376273"/>
                    <a:pt x="277657" y="372675"/>
                    <a:pt x="269736" y="372675"/>
                  </a:cubicBezTo>
                  <a:close/>
                  <a:moveTo>
                    <a:pt x="578051" y="354388"/>
                  </a:moveTo>
                  <a:cubicBezTo>
                    <a:pt x="584500" y="356468"/>
                    <a:pt x="590273" y="361089"/>
                    <a:pt x="595684" y="368298"/>
                  </a:cubicBezTo>
                  <a:cubicBezTo>
                    <a:pt x="580170" y="376432"/>
                    <a:pt x="565739" y="371625"/>
                    <a:pt x="556358" y="355728"/>
                  </a:cubicBezTo>
                  <a:cubicBezTo>
                    <a:pt x="564476" y="352771"/>
                    <a:pt x="571602" y="352309"/>
                    <a:pt x="578051" y="354388"/>
                  </a:cubicBezTo>
                  <a:close/>
                  <a:moveTo>
                    <a:pt x="565883" y="295838"/>
                  </a:moveTo>
                  <a:cubicBezTo>
                    <a:pt x="586344" y="299719"/>
                    <a:pt x="591283" y="305010"/>
                    <a:pt x="594105" y="324060"/>
                  </a:cubicBezTo>
                  <a:cubicBezTo>
                    <a:pt x="578230" y="322649"/>
                    <a:pt x="571880" y="316652"/>
                    <a:pt x="565883" y="295838"/>
                  </a:cubicBezTo>
                  <a:close/>
                  <a:moveTo>
                    <a:pt x="324583" y="283138"/>
                  </a:moveTo>
                  <a:cubicBezTo>
                    <a:pt x="352725" y="304688"/>
                    <a:pt x="363909" y="335576"/>
                    <a:pt x="351282" y="362154"/>
                  </a:cubicBezTo>
                  <a:cubicBezTo>
                    <a:pt x="340458" y="335217"/>
                    <a:pt x="332881" y="309716"/>
                    <a:pt x="324583" y="283138"/>
                  </a:cubicBezTo>
                  <a:close/>
                  <a:moveTo>
                    <a:pt x="312219" y="258613"/>
                  </a:moveTo>
                  <a:cubicBezTo>
                    <a:pt x="291338" y="259333"/>
                    <a:pt x="269736" y="277324"/>
                    <a:pt x="267936" y="296754"/>
                  </a:cubicBezTo>
                  <a:cubicBezTo>
                    <a:pt x="266496" y="311506"/>
                    <a:pt x="267576" y="326619"/>
                    <a:pt x="267576" y="338852"/>
                  </a:cubicBezTo>
                  <a:cubicBezTo>
                    <a:pt x="283777" y="344250"/>
                    <a:pt x="296738" y="348927"/>
                    <a:pt x="312219" y="354324"/>
                  </a:cubicBezTo>
                  <a:cubicBezTo>
                    <a:pt x="303219" y="331656"/>
                    <a:pt x="294578" y="310427"/>
                    <a:pt x="285577" y="288478"/>
                  </a:cubicBezTo>
                  <a:cubicBezTo>
                    <a:pt x="288458" y="288478"/>
                    <a:pt x="290258" y="288119"/>
                    <a:pt x="290978" y="288838"/>
                  </a:cubicBezTo>
                  <a:cubicBezTo>
                    <a:pt x="314379" y="310067"/>
                    <a:pt x="330581" y="335614"/>
                    <a:pt x="336701" y="366918"/>
                  </a:cubicBezTo>
                  <a:cubicBezTo>
                    <a:pt x="337422" y="371596"/>
                    <a:pt x="337061" y="376993"/>
                    <a:pt x="339582" y="380231"/>
                  </a:cubicBezTo>
                  <a:cubicBezTo>
                    <a:pt x="353623" y="398222"/>
                    <a:pt x="368024" y="415853"/>
                    <a:pt x="383505" y="434203"/>
                  </a:cubicBezTo>
                  <a:cubicBezTo>
                    <a:pt x="385305" y="431685"/>
                    <a:pt x="387465" y="429886"/>
                    <a:pt x="388185" y="427727"/>
                  </a:cubicBezTo>
                  <a:cubicBezTo>
                    <a:pt x="395025" y="405778"/>
                    <a:pt x="402226" y="383829"/>
                    <a:pt x="408346" y="361521"/>
                  </a:cubicBezTo>
                  <a:cubicBezTo>
                    <a:pt x="409426" y="357563"/>
                    <a:pt x="408346" y="352166"/>
                    <a:pt x="406546" y="348567"/>
                  </a:cubicBezTo>
                  <a:cubicBezTo>
                    <a:pt x="393585" y="322661"/>
                    <a:pt x="380264" y="297114"/>
                    <a:pt x="366584" y="271567"/>
                  </a:cubicBezTo>
                  <a:cubicBezTo>
                    <a:pt x="362263" y="263651"/>
                    <a:pt x="355063" y="258973"/>
                    <a:pt x="345702" y="258613"/>
                  </a:cubicBezTo>
                  <a:cubicBezTo>
                    <a:pt x="334541" y="258253"/>
                    <a:pt x="323380" y="257894"/>
                    <a:pt x="312219" y="258613"/>
                  </a:cubicBezTo>
                  <a:close/>
                  <a:moveTo>
                    <a:pt x="562708" y="247275"/>
                  </a:moveTo>
                  <a:cubicBezTo>
                    <a:pt x="584690" y="241863"/>
                    <a:pt x="601626" y="249800"/>
                    <a:pt x="621085" y="263510"/>
                  </a:cubicBezTo>
                  <a:cubicBezTo>
                    <a:pt x="595500" y="273252"/>
                    <a:pt x="572798" y="266397"/>
                    <a:pt x="562708" y="247275"/>
                  </a:cubicBezTo>
                  <a:close/>
                  <a:moveTo>
                    <a:pt x="524274" y="20776"/>
                  </a:moveTo>
                  <a:cubicBezTo>
                    <a:pt x="494032" y="12140"/>
                    <a:pt x="476751" y="25813"/>
                    <a:pt x="475671" y="57837"/>
                  </a:cubicBezTo>
                  <a:cubicBezTo>
                    <a:pt x="474591" y="85542"/>
                    <a:pt x="475311" y="113608"/>
                    <a:pt x="472791" y="140954"/>
                  </a:cubicBezTo>
                  <a:cubicBezTo>
                    <a:pt x="469551" y="179094"/>
                    <a:pt x="463430" y="216875"/>
                    <a:pt x="459470" y="255015"/>
                  </a:cubicBezTo>
                  <a:cubicBezTo>
                    <a:pt x="453349" y="313306"/>
                    <a:pt x="442549" y="370876"/>
                    <a:pt x="423467" y="426647"/>
                  </a:cubicBezTo>
                  <a:cubicBezTo>
                    <a:pt x="419507" y="438881"/>
                    <a:pt x="411587" y="450035"/>
                    <a:pt x="405826" y="461549"/>
                  </a:cubicBezTo>
                  <a:cubicBezTo>
                    <a:pt x="403666" y="466227"/>
                    <a:pt x="399346" y="471624"/>
                    <a:pt x="400426" y="475582"/>
                  </a:cubicBezTo>
                  <a:cubicBezTo>
                    <a:pt x="407266" y="497891"/>
                    <a:pt x="406186" y="522718"/>
                    <a:pt x="419147" y="543587"/>
                  </a:cubicBezTo>
                  <a:cubicBezTo>
                    <a:pt x="431748" y="563377"/>
                    <a:pt x="434988" y="584966"/>
                    <a:pt x="433548" y="607994"/>
                  </a:cubicBezTo>
                  <a:cubicBezTo>
                    <a:pt x="433188" y="617349"/>
                    <a:pt x="432468" y="626344"/>
                    <a:pt x="431388" y="638938"/>
                  </a:cubicBezTo>
                  <a:cubicBezTo>
                    <a:pt x="445069" y="628503"/>
                    <a:pt x="455870" y="620227"/>
                    <a:pt x="467390" y="613031"/>
                  </a:cubicBezTo>
                  <a:cubicBezTo>
                    <a:pt x="478911" y="605115"/>
                    <a:pt x="490792" y="597559"/>
                    <a:pt x="503033" y="591442"/>
                  </a:cubicBezTo>
                  <a:cubicBezTo>
                    <a:pt x="527515" y="578489"/>
                    <a:pt x="543716" y="559419"/>
                    <a:pt x="552716" y="532793"/>
                  </a:cubicBezTo>
                  <a:cubicBezTo>
                    <a:pt x="560277" y="510124"/>
                    <a:pt x="577918" y="491414"/>
                    <a:pt x="580078" y="465867"/>
                  </a:cubicBezTo>
                  <a:cubicBezTo>
                    <a:pt x="580438" y="461909"/>
                    <a:pt x="585118" y="458311"/>
                    <a:pt x="587639" y="454353"/>
                  </a:cubicBezTo>
                  <a:cubicBezTo>
                    <a:pt x="590159" y="450035"/>
                    <a:pt x="593759" y="445358"/>
                    <a:pt x="594839" y="440680"/>
                  </a:cubicBezTo>
                  <a:cubicBezTo>
                    <a:pt x="601680" y="415133"/>
                    <a:pt x="608880" y="389946"/>
                    <a:pt x="613920" y="364039"/>
                  </a:cubicBezTo>
                  <a:cubicBezTo>
                    <a:pt x="620401" y="330217"/>
                    <a:pt x="624001" y="296394"/>
                    <a:pt x="629401" y="262571"/>
                  </a:cubicBezTo>
                  <a:cubicBezTo>
                    <a:pt x="633722" y="238823"/>
                    <a:pt x="635162" y="215435"/>
                    <a:pt x="630482" y="191688"/>
                  </a:cubicBezTo>
                  <a:cubicBezTo>
                    <a:pt x="627601" y="178015"/>
                    <a:pt x="627601" y="164342"/>
                    <a:pt x="625441" y="150309"/>
                  </a:cubicBezTo>
                  <a:cubicBezTo>
                    <a:pt x="624001" y="140594"/>
                    <a:pt x="621841" y="130879"/>
                    <a:pt x="618241" y="122243"/>
                  </a:cubicBezTo>
                  <a:cubicBezTo>
                    <a:pt x="612480" y="108211"/>
                    <a:pt x="604560" y="95257"/>
                    <a:pt x="598439" y="81225"/>
                  </a:cubicBezTo>
                  <a:cubicBezTo>
                    <a:pt x="584398" y="47762"/>
                    <a:pt x="557397" y="30131"/>
                    <a:pt x="524274" y="20776"/>
                  </a:cubicBezTo>
                  <a:close/>
                  <a:moveTo>
                    <a:pt x="509018" y="446"/>
                  </a:moveTo>
                  <a:cubicBezTo>
                    <a:pt x="516984" y="-453"/>
                    <a:pt x="524994" y="-93"/>
                    <a:pt x="533275" y="2425"/>
                  </a:cubicBezTo>
                  <a:cubicBezTo>
                    <a:pt x="550556" y="7463"/>
                    <a:pt x="567837" y="12140"/>
                    <a:pt x="584038" y="19336"/>
                  </a:cubicBezTo>
                  <a:cubicBezTo>
                    <a:pt x="604560" y="28692"/>
                    <a:pt x="617521" y="46323"/>
                    <a:pt x="626521" y="66832"/>
                  </a:cubicBezTo>
                  <a:cubicBezTo>
                    <a:pt x="631562" y="77986"/>
                    <a:pt x="636602" y="89500"/>
                    <a:pt x="642362" y="100655"/>
                  </a:cubicBezTo>
                  <a:cubicBezTo>
                    <a:pt x="649203" y="113968"/>
                    <a:pt x="654243" y="126921"/>
                    <a:pt x="655323" y="142033"/>
                  </a:cubicBezTo>
                  <a:cubicBezTo>
                    <a:pt x="656403" y="163262"/>
                    <a:pt x="661804" y="184132"/>
                    <a:pt x="661084" y="205001"/>
                  </a:cubicBezTo>
                  <a:cubicBezTo>
                    <a:pt x="660364" y="233786"/>
                    <a:pt x="655683" y="262571"/>
                    <a:pt x="651723" y="291357"/>
                  </a:cubicBezTo>
                  <a:cubicBezTo>
                    <a:pt x="645603" y="331656"/>
                    <a:pt x="638402" y="371596"/>
                    <a:pt x="631562" y="412255"/>
                  </a:cubicBezTo>
                  <a:cubicBezTo>
                    <a:pt x="632282" y="412255"/>
                    <a:pt x="633722" y="412974"/>
                    <a:pt x="634082" y="412614"/>
                  </a:cubicBezTo>
                  <a:cubicBezTo>
                    <a:pt x="661804" y="394983"/>
                    <a:pt x="693126" y="390306"/>
                    <a:pt x="724808" y="387787"/>
                  </a:cubicBezTo>
                  <a:cubicBezTo>
                    <a:pt x="742089" y="387068"/>
                    <a:pt x="759370" y="384909"/>
                    <a:pt x="776292" y="383110"/>
                  </a:cubicBezTo>
                  <a:cubicBezTo>
                    <a:pt x="799693" y="380591"/>
                    <a:pt x="833175" y="401460"/>
                    <a:pt x="839656" y="424128"/>
                  </a:cubicBezTo>
                  <a:cubicBezTo>
                    <a:pt x="843256" y="436362"/>
                    <a:pt x="846856" y="448236"/>
                    <a:pt x="855857" y="457591"/>
                  </a:cubicBezTo>
                  <a:cubicBezTo>
                    <a:pt x="856577" y="457951"/>
                    <a:pt x="856577" y="458671"/>
                    <a:pt x="856937" y="459390"/>
                  </a:cubicBezTo>
                  <a:cubicBezTo>
                    <a:pt x="873498" y="487096"/>
                    <a:pt x="869538" y="496451"/>
                    <a:pt x="838576" y="507965"/>
                  </a:cubicBezTo>
                  <a:cubicBezTo>
                    <a:pt x="816254" y="515881"/>
                    <a:pt x="795373" y="526676"/>
                    <a:pt x="778092" y="542508"/>
                  </a:cubicBezTo>
                  <a:cubicBezTo>
                    <a:pt x="787812" y="554741"/>
                    <a:pt x="798973" y="565536"/>
                    <a:pt x="805814" y="578489"/>
                  </a:cubicBezTo>
                  <a:cubicBezTo>
                    <a:pt x="819855" y="603676"/>
                    <a:pt x="821295" y="631382"/>
                    <a:pt x="815534" y="659447"/>
                  </a:cubicBezTo>
                  <a:cubicBezTo>
                    <a:pt x="814454" y="664485"/>
                    <a:pt x="812294" y="669522"/>
                    <a:pt x="813014" y="674919"/>
                  </a:cubicBezTo>
                  <a:cubicBezTo>
                    <a:pt x="817694" y="711261"/>
                    <a:pt x="802573" y="740765"/>
                    <a:pt x="778812" y="766312"/>
                  </a:cubicBezTo>
                  <a:cubicBezTo>
                    <a:pt x="748930" y="798336"/>
                    <a:pt x="716527" y="827121"/>
                    <a:pt x="676925" y="846911"/>
                  </a:cubicBezTo>
                  <a:cubicBezTo>
                    <a:pt x="654603" y="857705"/>
                    <a:pt x="632282" y="866701"/>
                    <a:pt x="606720" y="860224"/>
                  </a:cubicBezTo>
                  <a:cubicBezTo>
                    <a:pt x="601680" y="859144"/>
                    <a:pt x="595199" y="861303"/>
                    <a:pt x="590159" y="863102"/>
                  </a:cubicBezTo>
                  <a:cubicBezTo>
                    <a:pt x="578638" y="867420"/>
                    <a:pt x="569637" y="862023"/>
                    <a:pt x="571077" y="850509"/>
                  </a:cubicBezTo>
                  <a:cubicBezTo>
                    <a:pt x="572158" y="842593"/>
                    <a:pt x="575398" y="833957"/>
                    <a:pt x="579718" y="826761"/>
                  </a:cubicBezTo>
                  <a:cubicBezTo>
                    <a:pt x="600239" y="791499"/>
                    <a:pt x="621481" y="756597"/>
                    <a:pt x="643802" y="719536"/>
                  </a:cubicBezTo>
                  <a:cubicBezTo>
                    <a:pt x="625801" y="728532"/>
                    <a:pt x="612480" y="740765"/>
                    <a:pt x="600239" y="753719"/>
                  </a:cubicBezTo>
                  <a:cubicBezTo>
                    <a:pt x="587999" y="766312"/>
                    <a:pt x="577198" y="780705"/>
                    <a:pt x="567837" y="795817"/>
                  </a:cubicBezTo>
                  <a:cubicBezTo>
                    <a:pt x="550556" y="824242"/>
                    <a:pt x="532555" y="851229"/>
                    <a:pt x="506993" y="873537"/>
                  </a:cubicBezTo>
                  <a:cubicBezTo>
                    <a:pt x="502313" y="877495"/>
                    <a:pt x="497992" y="882892"/>
                    <a:pt x="495112" y="888649"/>
                  </a:cubicBezTo>
                  <a:cubicBezTo>
                    <a:pt x="458390" y="959173"/>
                    <a:pt x="407266" y="1018542"/>
                    <a:pt x="354343" y="1076832"/>
                  </a:cubicBezTo>
                  <a:cubicBezTo>
                    <a:pt x="324460" y="1109575"/>
                    <a:pt x="292418" y="1139800"/>
                    <a:pt x="257496" y="1167146"/>
                  </a:cubicBezTo>
                  <a:cubicBezTo>
                    <a:pt x="228334" y="1189814"/>
                    <a:pt x="195931" y="1205286"/>
                    <a:pt x="158849" y="1208884"/>
                  </a:cubicBezTo>
                  <a:cubicBezTo>
                    <a:pt x="141568" y="1210324"/>
                    <a:pt x="125006" y="1212842"/>
                    <a:pt x="108085" y="1213562"/>
                  </a:cubicBezTo>
                  <a:cubicBezTo>
                    <a:pt x="92244" y="1214641"/>
                    <a:pt x="78563" y="1208884"/>
                    <a:pt x="67043" y="1197370"/>
                  </a:cubicBezTo>
                  <a:cubicBezTo>
                    <a:pt x="61642" y="1191613"/>
                    <a:pt x="55162" y="1186936"/>
                    <a:pt x="48321" y="1182618"/>
                  </a:cubicBezTo>
                  <a:cubicBezTo>
                    <a:pt x="32480" y="1173982"/>
                    <a:pt x="28880" y="1160309"/>
                    <a:pt x="33200" y="1144118"/>
                  </a:cubicBezTo>
                  <a:cubicBezTo>
                    <a:pt x="41481" y="1109935"/>
                    <a:pt x="49761" y="1076113"/>
                    <a:pt x="58402" y="1042650"/>
                  </a:cubicBezTo>
                  <a:cubicBezTo>
                    <a:pt x="77843" y="966009"/>
                    <a:pt x="104485" y="892247"/>
                    <a:pt x="140128" y="822084"/>
                  </a:cubicBezTo>
                  <a:cubicBezTo>
                    <a:pt x="159569" y="783943"/>
                    <a:pt x="182970" y="747602"/>
                    <a:pt x="204212" y="710541"/>
                  </a:cubicBezTo>
                  <a:cubicBezTo>
                    <a:pt x="218613" y="684634"/>
                    <a:pt x="232294" y="658368"/>
                    <a:pt x="246335" y="631742"/>
                  </a:cubicBezTo>
                  <a:cubicBezTo>
                    <a:pt x="258216" y="609073"/>
                    <a:pt x="266856" y="584966"/>
                    <a:pt x="270096" y="559059"/>
                  </a:cubicBezTo>
                  <a:cubicBezTo>
                    <a:pt x="271537" y="547185"/>
                    <a:pt x="275137" y="535671"/>
                    <a:pt x="278377" y="524157"/>
                  </a:cubicBezTo>
                  <a:cubicBezTo>
                    <a:pt x="282337" y="510484"/>
                    <a:pt x="282697" y="496811"/>
                    <a:pt x="277297" y="483498"/>
                  </a:cubicBezTo>
                  <a:cubicBezTo>
                    <a:pt x="270456" y="465867"/>
                    <a:pt x="262176" y="448596"/>
                    <a:pt x="254975" y="432044"/>
                  </a:cubicBezTo>
                  <a:cubicBezTo>
                    <a:pt x="235894" y="428086"/>
                    <a:pt x="220773" y="434923"/>
                    <a:pt x="204932" y="439601"/>
                  </a:cubicBezTo>
                  <a:cubicBezTo>
                    <a:pt x="177210" y="447516"/>
                    <a:pt x="152008" y="459390"/>
                    <a:pt x="130767" y="479180"/>
                  </a:cubicBezTo>
                  <a:cubicBezTo>
                    <a:pt x="107725" y="501129"/>
                    <a:pt x="83964" y="521998"/>
                    <a:pt x="60922" y="543227"/>
                  </a:cubicBezTo>
                  <a:cubicBezTo>
                    <a:pt x="51561" y="551863"/>
                    <a:pt x="41481" y="556540"/>
                    <a:pt x="28520" y="555101"/>
                  </a:cubicBezTo>
                  <a:cubicBezTo>
                    <a:pt x="9079" y="552942"/>
                    <a:pt x="-2442" y="538550"/>
                    <a:pt x="438" y="519479"/>
                  </a:cubicBezTo>
                  <a:cubicBezTo>
                    <a:pt x="3318" y="497891"/>
                    <a:pt x="11239" y="478461"/>
                    <a:pt x="23840" y="461189"/>
                  </a:cubicBezTo>
                  <a:cubicBezTo>
                    <a:pt x="33200" y="448236"/>
                    <a:pt x="42921" y="435643"/>
                    <a:pt x="52281" y="423049"/>
                  </a:cubicBezTo>
                  <a:cubicBezTo>
                    <a:pt x="55162" y="419451"/>
                    <a:pt x="58762" y="416213"/>
                    <a:pt x="60562" y="411895"/>
                  </a:cubicBezTo>
                  <a:cubicBezTo>
                    <a:pt x="72083" y="381311"/>
                    <a:pt x="99445" y="370516"/>
                    <a:pt x="126447" y="360441"/>
                  </a:cubicBezTo>
                  <a:cubicBezTo>
                    <a:pt x="158129" y="348567"/>
                    <a:pt x="191251" y="347848"/>
                    <a:pt x="224373" y="346768"/>
                  </a:cubicBezTo>
                  <a:cubicBezTo>
                    <a:pt x="230494" y="346409"/>
                    <a:pt x="236974" y="345329"/>
                    <a:pt x="245975" y="344969"/>
                  </a:cubicBezTo>
                  <a:cubicBezTo>
                    <a:pt x="245255" y="332376"/>
                    <a:pt x="244535" y="320862"/>
                    <a:pt x="244175" y="308988"/>
                  </a:cubicBezTo>
                  <a:cubicBezTo>
                    <a:pt x="242735" y="267609"/>
                    <a:pt x="273337" y="235945"/>
                    <a:pt x="314739" y="236665"/>
                  </a:cubicBezTo>
                  <a:cubicBezTo>
                    <a:pt x="328061" y="237024"/>
                    <a:pt x="341022" y="237024"/>
                    <a:pt x="354343" y="236305"/>
                  </a:cubicBezTo>
                  <a:cubicBezTo>
                    <a:pt x="376304" y="234865"/>
                    <a:pt x="390705" y="244580"/>
                    <a:pt x="400066" y="264010"/>
                  </a:cubicBezTo>
                  <a:cubicBezTo>
                    <a:pt x="404386" y="273725"/>
                    <a:pt x="408706" y="284520"/>
                    <a:pt x="419147" y="289918"/>
                  </a:cubicBezTo>
                  <a:cubicBezTo>
                    <a:pt x="420587" y="288838"/>
                    <a:pt x="422027" y="288119"/>
                    <a:pt x="422387" y="287039"/>
                  </a:cubicBezTo>
                  <a:cubicBezTo>
                    <a:pt x="431028" y="223711"/>
                    <a:pt x="439669" y="160384"/>
                    <a:pt x="447949" y="97056"/>
                  </a:cubicBezTo>
                  <a:cubicBezTo>
                    <a:pt x="450829" y="76907"/>
                    <a:pt x="453709" y="56397"/>
                    <a:pt x="457310" y="36248"/>
                  </a:cubicBezTo>
                  <a:cubicBezTo>
                    <a:pt x="460190" y="20776"/>
                    <a:pt x="469551" y="11061"/>
                    <a:pt x="485032" y="6023"/>
                  </a:cubicBezTo>
                  <a:cubicBezTo>
                    <a:pt x="493132" y="3505"/>
                    <a:pt x="501053" y="1346"/>
                    <a:pt x="509018" y="446"/>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2" name="Freeform 11">
              <a:extLst>
                <a:ext uri="{FF2B5EF4-FFF2-40B4-BE49-F238E27FC236}">
                  <a16:creationId xmlns="" xmlns:a16="http://schemas.microsoft.com/office/drawing/2014/main" id="{66C0029A-9FD6-FC4E-9F36-8AAA56B2AAF0}"/>
                </a:ext>
              </a:extLst>
            </p:cNvPr>
            <p:cNvSpPr>
              <a:spLocks noChangeArrowheads="1"/>
            </p:cNvSpPr>
            <p:nvPr/>
          </p:nvSpPr>
          <p:spPr bwMode="auto">
            <a:xfrm>
              <a:off x="10969069" y="560281"/>
              <a:ext cx="757169" cy="949388"/>
            </a:xfrm>
            <a:custGeom>
              <a:avLst/>
              <a:gdLst>
                <a:gd name="connsiteX0" fmla="*/ 142245 w 835366"/>
                <a:gd name="connsiteY0" fmla="*/ 671430 h 1045714"/>
                <a:gd name="connsiteX1" fmla="*/ 150462 w 835366"/>
                <a:gd name="connsiteY1" fmla="*/ 674975 h 1045714"/>
                <a:gd name="connsiteX2" fmla="*/ 150462 w 835366"/>
                <a:gd name="connsiteY2" fmla="*/ 707589 h 1045714"/>
                <a:gd name="connsiteX3" fmla="*/ 142245 w 835366"/>
                <a:gd name="connsiteY3" fmla="*/ 671430 h 1045714"/>
                <a:gd name="connsiteX4" fmla="*/ 281349 w 835366"/>
                <a:gd name="connsiteY4" fmla="*/ 657143 h 1045714"/>
                <a:gd name="connsiteX5" fmla="*/ 274022 w 835366"/>
                <a:gd name="connsiteY5" fmla="*/ 698062 h 1045714"/>
                <a:gd name="connsiteX6" fmla="*/ 281349 w 835366"/>
                <a:gd name="connsiteY6" fmla="*/ 657143 h 1045714"/>
                <a:gd name="connsiteX7" fmla="*/ 129801 w 835366"/>
                <a:gd name="connsiteY7" fmla="*/ 599993 h 1045714"/>
                <a:gd name="connsiteX8" fmla="*/ 112518 w 835366"/>
                <a:gd name="connsiteY8" fmla="*/ 674245 h 1045714"/>
                <a:gd name="connsiteX9" fmla="*/ 103157 w 835366"/>
                <a:gd name="connsiteY9" fmla="*/ 653339 h 1045714"/>
                <a:gd name="connsiteX10" fmla="*/ 129801 w 835366"/>
                <a:gd name="connsiteY10" fmla="*/ 599993 h 1045714"/>
                <a:gd name="connsiteX11" fmla="*/ 257364 w 835366"/>
                <a:gd name="connsiteY11" fmla="*/ 588880 h 1045714"/>
                <a:gd name="connsiteX12" fmla="*/ 245818 w 835366"/>
                <a:gd name="connsiteY12" fmla="*/ 653612 h 1045714"/>
                <a:gd name="connsiteX13" fmla="*/ 257364 w 835366"/>
                <a:gd name="connsiteY13" fmla="*/ 588880 h 1045714"/>
                <a:gd name="connsiteX14" fmla="*/ 239123 w 835366"/>
                <a:gd name="connsiteY14" fmla="*/ 526968 h 1045714"/>
                <a:gd name="connsiteX15" fmla="*/ 231362 w 835366"/>
                <a:gd name="connsiteY15" fmla="*/ 588522 h 1045714"/>
                <a:gd name="connsiteX16" fmla="*/ 239123 w 835366"/>
                <a:gd name="connsiteY16" fmla="*/ 526968 h 1045714"/>
                <a:gd name="connsiteX17" fmla="*/ 110183 w 835366"/>
                <a:gd name="connsiteY17" fmla="*/ 517443 h 1045714"/>
                <a:gd name="connsiteX18" fmla="*/ 116533 w 835366"/>
                <a:gd name="connsiteY18" fmla="*/ 528644 h 1045714"/>
                <a:gd name="connsiteX19" fmla="*/ 93250 w 835366"/>
                <a:gd name="connsiteY19" fmla="*/ 613919 h 1045714"/>
                <a:gd name="connsiteX20" fmla="*/ 87958 w 835366"/>
                <a:gd name="connsiteY20" fmla="*/ 599104 h 1045714"/>
                <a:gd name="connsiteX21" fmla="*/ 100306 w 835366"/>
                <a:gd name="connsiteY21" fmla="*/ 525392 h 1045714"/>
                <a:gd name="connsiteX22" fmla="*/ 110183 w 835366"/>
                <a:gd name="connsiteY22" fmla="*/ 517443 h 1045714"/>
                <a:gd name="connsiteX23" fmla="*/ 565049 w 835366"/>
                <a:gd name="connsiteY23" fmla="*/ 84257 h 1045714"/>
                <a:gd name="connsiteX24" fmla="*/ 536522 w 835366"/>
                <a:gd name="connsiteY24" fmla="*/ 87812 h 1045714"/>
                <a:gd name="connsiteX25" fmla="*/ 519244 w 835366"/>
                <a:gd name="connsiteY25" fmla="*/ 91771 h 1045714"/>
                <a:gd name="connsiteX26" fmla="*/ 502686 w 835366"/>
                <a:gd name="connsiteY26" fmla="*/ 97891 h 1045714"/>
                <a:gd name="connsiteX27" fmla="*/ 412336 w 835366"/>
                <a:gd name="connsiteY27" fmla="*/ 155844 h 1045714"/>
                <a:gd name="connsiteX28" fmla="*/ 433934 w 835366"/>
                <a:gd name="connsiteY28" fmla="*/ 206237 h 1045714"/>
                <a:gd name="connsiteX29" fmla="*/ 467770 w 835366"/>
                <a:gd name="connsiteY29" fmla="*/ 158723 h 1045714"/>
                <a:gd name="connsiteX30" fmla="*/ 472090 w 835366"/>
                <a:gd name="connsiteY30" fmla="*/ 160523 h 1045714"/>
                <a:gd name="connsiteX31" fmla="*/ 467050 w 835366"/>
                <a:gd name="connsiteY31" fmla="*/ 191839 h 1045714"/>
                <a:gd name="connsiteX32" fmla="*/ 503406 w 835366"/>
                <a:gd name="connsiteY32" fmla="*/ 169162 h 1045714"/>
                <a:gd name="connsiteX33" fmla="*/ 545881 w 835366"/>
                <a:gd name="connsiteY33" fmla="*/ 158363 h 1045714"/>
                <a:gd name="connsiteX34" fmla="*/ 484328 w 835366"/>
                <a:gd name="connsiteY34" fmla="*/ 210557 h 1045714"/>
                <a:gd name="connsiteX35" fmla="*/ 512765 w 835366"/>
                <a:gd name="connsiteY35" fmla="*/ 194359 h 1045714"/>
                <a:gd name="connsiteX36" fmla="*/ 545521 w 835366"/>
                <a:gd name="connsiteY36" fmla="*/ 187880 h 1045714"/>
                <a:gd name="connsiteX37" fmla="*/ 530403 w 835366"/>
                <a:gd name="connsiteY37" fmla="*/ 206957 h 1045714"/>
                <a:gd name="connsiteX38" fmla="*/ 537602 w 835366"/>
                <a:gd name="connsiteY38" fmla="*/ 216676 h 1045714"/>
                <a:gd name="connsiteX39" fmla="*/ 508446 w 835366"/>
                <a:gd name="connsiteY39" fmla="*/ 231794 h 1045714"/>
                <a:gd name="connsiteX40" fmla="*/ 483608 w 835366"/>
                <a:gd name="connsiteY40" fmla="*/ 255551 h 1045714"/>
                <a:gd name="connsiteX41" fmla="*/ 477489 w 835366"/>
                <a:gd name="connsiteY41" fmla="*/ 262751 h 1045714"/>
                <a:gd name="connsiteX42" fmla="*/ 331705 w 835366"/>
                <a:gd name="connsiteY42" fmla="*/ 290107 h 1045714"/>
                <a:gd name="connsiteX43" fmla="*/ 309388 w 835366"/>
                <a:gd name="connsiteY43" fmla="*/ 283268 h 1045714"/>
                <a:gd name="connsiteX44" fmla="*/ 284190 w 835366"/>
                <a:gd name="connsiteY44" fmla="*/ 271030 h 1045714"/>
                <a:gd name="connsiteX45" fmla="*/ 275551 w 835366"/>
                <a:gd name="connsiteY45" fmla="*/ 267790 h 1045714"/>
                <a:gd name="connsiteX46" fmla="*/ 253953 w 835366"/>
                <a:gd name="connsiteY46" fmla="*/ 268870 h 1045714"/>
                <a:gd name="connsiteX47" fmla="*/ 236675 w 835366"/>
                <a:gd name="connsiteY47" fmla="*/ 268870 h 1045714"/>
                <a:gd name="connsiteX48" fmla="*/ 307228 w 835366"/>
                <a:gd name="connsiteY48" fmla="*/ 241153 h 1045714"/>
                <a:gd name="connsiteX49" fmla="*/ 311547 w 835366"/>
                <a:gd name="connsiteY49" fmla="*/ 220276 h 1045714"/>
                <a:gd name="connsiteX50" fmla="*/ 334585 w 835366"/>
                <a:gd name="connsiteY50" fmla="*/ 223155 h 1045714"/>
                <a:gd name="connsiteX51" fmla="*/ 324146 w 835366"/>
                <a:gd name="connsiteY51" fmla="*/ 178881 h 1045714"/>
                <a:gd name="connsiteX52" fmla="*/ 311187 w 835366"/>
                <a:gd name="connsiteY52" fmla="*/ 181760 h 1045714"/>
                <a:gd name="connsiteX53" fmla="*/ 241715 w 835366"/>
                <a:gd name="connsiteY53" fmla="*/ 189679 h 1045714"/>
                <a:gd name="connsiteX54" fmla="*/ 222277 w 835366"/>
                <a:gd name="connsiteY54" fmla="*/ 190039 h 1045714"/>
                <a:gd name="connsiteX55" fmla="*/ 155324 w 835366"/>
                <a:gd name="connsiteY55" fmla="*/ 208037 h 1045714"/>
                <a:gd name="connsiteX56" fmla="*/ 104930 w 835366"/>
                <a:gd name="connsiteY56" fmla="*/ 244753 h 1045714"/>
                <a:gd name="connsiteX57" fmla="*/ 60655 w 835366"/>
                <a:gd name="connsiteY57" fmla="*/ 334742 h 1045714"/>
                <a:gd name="connsiteX58" fmla="*/ 45176 w 835366"/>
                <a:gd name="connsiteY58" fmla="*/ 414652 h 1045714"/>
                <a:gd name="connsiteX59" fmla="*/ 43377 w 835366"/>
                <a:gd name="connsiteY59" fmla="*/ 526958 h 1045714"/>
                <a:gd name="connsiteX60" fmla="*/ 59575 w 835366"/>
                <a:gd name="connsiteY60" fmla="*/ 606149 h 1045714"/>
                <a:gd name="connsiteX61" fmla="*/ 107809 w 835366"/>
                <a:gd name="connsiteY61" fmla="*/ 747972 h 1045714"/>
                <a:gd name="connsiteX62" fmla="*/ 282031 w 835366"/>
                <a:gd name="connsiteY62" fmla="*/ 941628 h 1045714"/>
                <a:gd name="connsiteX63" fmla="*/ 338904 w 835366"/>
                <a:gd name="connsiteY63" fmla="*/ 965745 h 1045714"/>
                <a:gd name="connsiteX64" fmla="*/ 275911 w 835366"/>
                <a:gd name="connsiteY64" fmla="*/ 876476 h 1045714"/>
                <a:gd name="connsiteX65" fmla="*/ 306148 w 835366"/>
                <a:gd name="connsiteY65" fmla="*/ 896994 h 1045714"/>
                <a:gd name="connsiteX66" fmla="*/ 399378 w 835366"/>
                <a:gd name="connsiteY66" fmla="*/ 963226 h 1045714"/>
                <a:gd name="connsiteX67" fmla="*/ 426735 w 835366"/>
                <a:gd name="connsiteY67" fmla="*/ 975104 h 1045714"/>
                <a:gd name="connsiteX68" fmla="*/ 519244 w 835366"/>
                <a:gd name="connsiteY68" fmla="*/ 971145 h 1045714"/>
                <a:gd name="connsiteX69" fmla="*/ 601315 w 835366"/>
                <a:gd name="connsiteY69" fmla="*/ 942708 h 1045714"/>
                <a:gd name="connsiteX70" fmla="*/ 616434 w 835366"/>
                <a:gd name="connsiteY70" fmla="*/ 931549 h 1045714"/>
                <a:gd name="connsiteX71" fmla="*/ 645230 w 835366"/>
                <a:gd name="connsiteY71" fmla="*/ 879716 h 1045714"/>
                <a:gd name="connsiteX72" fmla="*/ 661069 w 835366"/>
                <a:gd name="connsiteY72" fmla="*/ 813124 h 1045714"/>
                <a:gd name="connsiteX73" fmla="*/ 663228 w 835366"/>
                <a:gd name="connsiteY73" fmla="*/ 777128 h 1045714"/>
                <a:gd name="connsiteX74" fmla="*/ 671867 w 835366"/>
                <a:gd name="connsiteY74" fmla="*/ 786487 h 1045714"/>
                <a:gd name="connsiteX75" fmla="*/ 680147 w 835366"/>
                <a:gd name="connsiteY75" fmla="*/ 866757 h 1045714"/>
                <a:gd name="connsiteX76" fmla="*/ 650990 w 835366"/>
                <a:gd name="connsiteY76" fmla="*/ 927230 h 1045714"/>
                <a:gd name="connsiteX77" fmla="*/ 645590 w 835366"/>
                <a:gd name="connsiteY77" fmla="*/ 938749 h 1045714"/>
                <a:gd name="connsiteX78" fmla="*/ 673667 w 835366"/>
                <a:gd name="connsiteY78" fmla="*/ 930470 h 1045714"/>
                <a:gd name="connsiteX79" fmla="*/ 699224 w 835366"/>
                <a:gd name="connsiteY79" fmla="*/ 908872 h 1045714"/>
                <a:gd name="connsiteX80" fmla="*/ 757538 w 835366"/>
                <a:gd name="connsiteY80" fmla="*/ 828602 h 1045714"/>
                <a:gd name="connsiteX81" fmla="*/ 788495 w 835366"/>
                <a:gd name="connsiteY81" fmla="*/ 666262 h 1045714"/>
                <a:gd name="connsiteX82" fmla="*/ 779496 w 835366"/>
                <a:gd name="connsiteY82" fmla="*/ 490243 h 1045714"/>
                <a:gd name="connsiteX83" fmla="*/ 739180 w 835366"/>
                <a:gd name="connsiteY83" fmla="*/ 333302 h 1045714"/>
                <a:gd name="connsiteX84" fmla="*/ 665748 w 835366"/>
                <a:gd name="connsiteY84" fmla="*/ 169162 h 1045714"/>
                <a:gd name="connsiteX85" fmla="*/ 612474 w 835366"/>
                <a:gd name="connsiteY85" fmla="*/ 110129 h 1045714"/>
                <a:gd name="connsiteX86" fmla="*/ 590876 w 835366"/>
                <a:gd name="connsiteY86" fmla="*/ 96091 h 1045714"/>
                <a:gd name="connsiteX87" fmla="*/ 565049 w 835366"/>
                <a:gd name="connsiteY87" fmla="*/ 84257 h 1045714"/>
                <a:gd name="connsiteX88" fmla="*/ 390739 w 835366"/>
                <a:gd name="connsiteY88" fmla="*/ 21220 h 1045714"/>
                <a:gd name="connsiteX89" fmla="*/ 374900 w 835366"/>
                <a:gd name="connsiteY89" fmla="*/ 258071 h 1045714"/>
                <a:gd name="connsiteX90" fmla="*/ 410176 w 835366"/>
                <a:gd name="connsiteY90" fmla="*/ 254832 h 1045714"/>
                <a:gd name="connsiteX91" fmla="*/ 383899 w 835366"/>
                <a:gd name="connsiteY91" fmla="*/ 195799 h 1045714"/>
                <a:gd name="connsiteX92" fmla="*/ 378860 w 835366"/>
                <a:gd name="connsiteY92" fmla="*/ 147565 h 1045714"/>
                <a:gd name="connsiteX93" fmla="*/ 405137 w 835366"/>
                <a:gd name="connsiteY93" fmla="*/ 69094 h 1045714"/>
                <a:gd name="connsiteX94" fmla="*/ 412336 w 835366"/>
                <a:gd name="connsiteY94" fmla="*/ 36698 h 1045714"/>
                <a:gd name="connsiteX95" fmla="*/ 390739 w 835366"/>
                <a:gd name="connsiteY95" fmla="*/ 21220 h 1045714"/>
                <a:gd name="connsiteX96" fmla="*/ 390064 w 835366"/>
                <a:gd name="connsiteY96" fmla="*/ 73 h 1045714"/>
                <a:gd name="connsiteX97" fmla="*/ 402617 w 835366"/>
                <a:gd name="connsiteY97" fmla="*/ 10781 h 1045714"/>
                <a:gd name="connsiteX98" fmla="*/ 440413 w 835366"/>
                <a:gd name="connsiteY98" fmla="*/ 47137 h 1045714"/>
                <a:gd name="connsiteX99" fmla="*/ 432854 w 835366"/>
                <a:gd name="connsiteY99" fmla="*/ 79533 h 1045714"/>
                <a:gd name="connsiteX100" fmla="*/ 421335 w 835366"/>
                <a:gd name="connsiteY100" fmla="*/ 108329 h 1045714"/>
                <a:gd name="connsiteX101" fmla="*/ 467410 w 835366"/>
                <a:gd name="connsiteY101" fmla="*/ 75573 h 1045714"/>
                <a:gd name="connsiteX102" fmla="*/ 613554 w 835366"/>
                <a:gd name="connsiteY102" fmla="*/ 56496 h 1045714"/>
                <a:gd name="connsiteX103" fmla="*/ 668628 w 835366"/>
                <a:gd name="connsiteY103" fmla="*/ 91411 h 1045714"/>
                <a:gd name="connsiteX104" fmla="*/ 693825 w 835366"/>
                <a:gd name="connsiteY104" fmla="*/ 118408 h 1045714"/>
                <a:gd name="connsiteX105" fmla="*/ 761138 w 835366"/>
                <a:gd name="connsiteY105" fmla="*/ 248352 h 1045714"/>
                <a:gd name="connsiteX106" fmla="*/ 780575 w 835366"/>
                <a:gd name="connsiteY106" fmla="*/ 296227 h 1045714"/>
                <a:gd name="connsiteX107" fmla="*/ 789214 w 835366"/>
                <a:gd name="connsiteY107" fmla="*/ 338701 h 1045714"/>
                <a:gd name="connsiteX108" fmla="*/ 799293 w 835366"/>
                <a:gd name="connsiteY108" fmla="*/ 389095 h 1045714"/>
                <a:gd name="connsiteX109" fmla="*/ 835289 w 835366"/>
                <a:gd name="connsiteY109" fmla="*/ 658703 h 1045714"/>
                <a:gd name="connsiteX110" fmla="*/ 794614 w 835366"/>
                <a:gd name="connsiteY110" fmla="*/ 865317 h 1045714"/>
                <a:gd name="connsiteX111" fmla="*/ 730181 w 835366"/>
                <a:gd name="connsiteY111" fmla="*/ 943788 h 1045714"/>
                <a:gd name="connsiteX112" fmla="*/ 703904 w 835366"/>
                <a:gd name="connsiteY112" fmla="*/ 966825 h 1045714"/>
                <a:gd name="connsiteX113" fmla="*/ 671508 w 835366"/>
                <a:gd name="connsiteY113" fmla="*/ 983383 h 1045714"/>
                <a:gd name="connsiteX114" fmla="*/ 625793 w 835366"/>
                <a:gd name="connsiteY114" fmla="*/ 983743 h 1045714"/>
                <a:gd name="connsiteX115" fmla="*/ 549841 w 835366"/>
                <a:gd name="connsiteY115" fmla="*/ 1005340 h 1045714"/>
                <a:gd name="connsiteX116" fmla="*/ 482888 w 835366"/>
                <a:gd name="connsiteY116" fmla="*/ 1031977 h 1045714"/>
                <a:gd name="connsiteX117" fmla="*/ 444013 w 835366"/>
                <a:gd name="connsiteY117" fmla="*/ 1039896 h 1045714"/>
                <a:gd name="connsiteX118" fmla="*/ 347183 w 835366"/>
                <a:gd name="connsiteY118" fmla="*/ 1035577 h 1045714"/>
                <a:gd name="connsiteX119" fmla="*/ 188441 w 835366"/>
                <a:gd name="connsiteY119" fmla="*/ 940908 h 1045714"/>
                <a:gd name="connsiteX120" fmla="*/ 22499 w 835366"/>
                <a:gd name="connsiteY120" fmla="*/ 654383 h 1045714"/>
                <a:gd name="connsiteX121" fmla="*/ 541 w 835366"/>
                <a:gd name="connsiteY121" fmla="*/ 502121 h 1045714"/>
                <a:gd name="connsiteX122" fmla="*/ 27898 w 835366"/>
                <a:gd name="connsiteY122" fmla="*/ 304146 h 1045714"/>
                <a:gd name="connsiteX123" fmla="*/ 54535 w 835366"/>
                <a:gd name="connsiteY123" fmla="*/ 246913 h 1045714"/>
                <a:gd name="connsiteX124" fmla="*/ 70374 w 835366"/>
                <a:gd name="connsiteY124" fmla="*/ 224235 h 1045714"/>
                <a:gd name="connsiteX125" fmla="*/ 141646 w 835366"/>
                <a:gd name="connsiteY125" fmla="*/ 170242 h 1045714"/>
                <a:gd name="connsiteX126" fmla="*/ 217597 w 835366"/>
                <a:gd name="connsiteY126" fmla="*/ 148644 h 1045714"/>
                <a:gd name="connsiteX127" fmla="*/ 244954 w 835366"/>
                <a:gd name="connsiteY127" fmla="*/ 148285 h 1045714"/>
                <a:gd name="connsiteX128" fmla="*/ 325586 w 835366"/>
                <a:gd name="connsiteY128" fmla="*/ 150444 h 1045714"/>
                <a:gd name="connsiteX129" fmla="*/ 333145 w 835366"/>
                <a:gd name="connsiteY129" fmla="*/ 99330 h 1045714"/>
                <a:gd name="connsiteX130" fmla="*/ 369141 w 835366"/>
                <a:gd name="connsiteY130" fmla="*/ 16541 h 1045714"/>
                <a:gd name="connsiteX131" fmla="*/ 376700 w 835366"/>
                <a:gd name="connsiteY131" fmla="*/ 7182 h 1045714"/>
                <a:gd name="connsiteX132" fmla="*/ 390064 w 835366"/>
                <a:gd name="connsiteY132" fmla="*/ 73 h 104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35366" h="1045714">
                  <a:moveTo>
                    <a:pt x="142245" y="671430"/>
                  </a:moveTo>
                  <a:cubicBezTo>
                    <a:pt x="145233" y="672494"/>
                    <a:pt x="148968" y="672848"/>
                    <a:pt x="150462" y="674975"/>
                  </a:cubicBezTo>
                  <a:cubicBezTo>
                    <a:pt x="155318" y="681001"/>
                    <a:pt x="154571" y="693409"/>
                    <a:pt x="150462" y="707589"/>
                  </a:cubicBezTo>
                  <a:cubicBezTo>
                    <a:pt x="138136" y="700499"/>
                    <a:pt x="136642" y="695890"/>
                    <a:pt x="142245" y="671430"/>
                  </a:cubicBezTo>
                  <a:close/>
                  <a:moveTo>
                    <a:pt x="281349" y="657143"/>
                  </a:moveTo>
                  <a:cubicBezTo>
                    <a:pt x="288676" y="673511"/>
                    <a:pt x="283547" y="685964"/>
                    <a:pt x="274022" y="698062"/>
                  </a:cubicBezTo>
                  <a:cubicBezTo>
                    <a:pt x="269992" y="679560"/>
                    <a:pt x="270359" y="675646"/>
                    <a:pt x="281349" y="657143"/>
                  </a:cubicBezTo>
                  <a:close/>
                  <a:moveTo>
                    <a:pt x="129801" y="599993"/>
                  </a:moveTo>
                  <a:cubicBezTo>
                    <a:pt x="136282" y="619096"/>
                    <a:pt x="129441" y="645409"/>
                    <a:pt x="112518" y="674245"/>
                  </a:cubicBezTo>
                  <a:cubicBezTo>
                    <a:pt x="102797" y="670280"/>
                    <a:pt x="101717" y="662350"/>
                    <a:pt x="103157" y="653339"/>
                  </a:cubicBezTo>
                  <a:cubicBezTo>
                    <a:pt x="106757" y="633154"/>
                    <a:pt x="111798" y="614050"/>
                    <a:pt x="129801" y="599993"/>
                  </a:cubicBezTo>
                  <a:close/>
                  <a:moveTo>
                    <a:pt x="257364" y="588880"/>
                  </a:moveTo>
                  <a:cubicBezTo>
                    <a:pt x="261693" y="605241"/>
                    <a:pt x="257003" y="631916"/>
                    <a:pt x="245818" y="653612"/>
                  </a:cubicBezTo>
                  <a:cubicBezTo>
                    <a:pt x="238242" y="637963"/>
                    <a:pt x="241850" y="617689"/>
                    <a:pt x="257364" y="588880"/>
                  </a:cubicBezTo>
                  <a:close/>
                  <a:moveTo>
                    <a:pt x="239123" y="526968"/>
                  </a:moveTo>
                  <a:cubicBezTo>
                    <a:pt x="245826" y="542714"/>
                    <a:pt x="242651" y="568839"/>
                    <a:pt x="231362" y="588522"/>
                  </a:cubicBezTo>
                  <a:cubicBezTo>
                    <a:pt x="223954" y="572776"/>
                    <a:pt x="227482" y="545935"/>
                    <a:pt x="239123" y="526968"/>
                  </a:cubicBezTo>
                  <a:close/>
                  <a:moveTo>
                    <a:pt x="110183" y="517443"/>
                  </a:moveTo>
                  <a:cubicBezTo>
                    <a:pt x="112300" y="521056"/>
                    <a:pt x="116181" y="524670"/>
                    <a:pt x="116533" y="528644"/>
                  </a:cubicBezTo>
                  <a:cubicBezTo>
                    <a:pt x="120414" y="546711"/>
                    <a:pt x="107008" y="595852"/>
                    <a:pt x="93250" y="613919"/>
                  </a:cubicBezTo>
                  <a:cubicBezTo>
                    <a:pt x="91133" y="608499"/>
                    <a:pt x="88311" y="604163"/>
                    <a:pt x="87958" y="599104"/>
                  </a:cubicBezTo>
                  <a:cubicBezTo>
                    <a:pt x="85842" y="573811"/>
                    <a:pt x="91486" y="549240"/>
                    <a:pt x="100306" y="525392"/>
                  </a:cubicBezTo>
                  <a:cubicBezTo>
                    <a:pt x="101717" y="522140"/>
                    <a:pt x="106656" y="520334"/>
                    <a:pt x="110183" y="517443"/>
                  </a:cubicBezTo>
                  <a:close/>
                  <a:moveTo>
                    <a:pt x="565049" y="84257"/>
                  </a:moveTo>
                  <a:cubicBezTo>
                    <a:pt x="556140" y="81783"/>
                    <a:pt x="546781" y="81873"/>
                    <a:pt x="536522" y="87812"/>
                  </a:cubicBezTo>
                  <a:cubicBezTo>
                    <a:pt x="531483" y="90692"/>
                    <a:pt x="525004" y="90332"/>
                    <a:pt x="519244" y="91771"/>
                  </a:cubicBezTo>
                  <a:cubicBezTo>
                    <a:pt x="513485" y="93211"/>
                    <a:pt x="507366" y="94651"/>
                    <a:pt x="502686" y="97891"/>
                  </a:cubicBezTo>
                  <a:cubicBezTo>
                    <a:pt x="472810" y="116968"/>
                    <a:pt x="442933" y="136406"/>
                    <a:pt x="412336" y="155844"/>
                  </a:cubicBezTo>
                  <a:cubicBezTo>
                    <a:pt x="412336" y="172402"/>
                    <a:pt x="421695" y="195439"/>
                    <a:pt x="433934" y="206237"/>
                  </a:cubicBezTo>
                  <a:cubicBezTo>
                    <a:pt x="445453" y="190399"/>
                    <a:pt x="449412" y="168802"/>
                    <a:pt x="467770" y="158723"/>
                  </a:cubicBezTo>
                  <a:cubicBezTo>
                    <a:pt x="469210" y="159443"/>
                    <a:pt x="470650" y="159803"/>
                    <a:pt x="472090" y="160523"/>
                  </a:cubicBezTo>
                  <a:cubicBezTo>
                    <a:pt x="470650" y="170602"/>
                    <a:pt x="469210" y="180321"/>
                    <a:pt x="467050" y="191839"/>
                  </a:cubicBezTo>
                  <a:cubicBezTo>
                    <a:pt x="480009" y="183560"/>
                    <a:pt x="491168" y="175281"/>
                    <a:pt x="503406" y="169162"/>
                  </a:cubicBezTo>
                  <a:cubicBezTo>
                    <a:pt x="515285" y="162683"/>
                    <a:pt x="527523" y="153684"/>
                    <a:pt x="545881" y="158363"/>
                  </a:cubicBezTo>
                  <a:cubicBezTo>
                    <a:pt x="529323" y="183200"/>
                    <a:pt x="500167" y="189320"/>
                    <a:pt x="484328" y="210557"/>
                  </a:cubicBezTo>
                  <a:cubicBezTo>
                    <a:pt x="494047" y="205878"/>
                    <a:pt x="503046" y="199398"/>
                    <a:pt x="512765" y="194359"/>
                  </a:cubicBezTo>
                  <a:cubicBezTo>
                    <a:pt x="522844" y="188960"/>
                    <a:pt x="533283" y="182840"/>
                    <a:pt x="545521" y="187880"/>
                  </a:cubicBezTo>
                  <a:cubicBezTo>
                    <a:pt x="548761" y="201918"/>
                    <a:pt x="534003" y="199038"/>
                    <a:pt x="530403" y="206957"/>
                  </a:cubicBezTo>
                  <a:cubicBezTo>
                    <a:pt x="532203" y="209477"/>
                    <a:pt x="534003" y="211997"/>
                    <a:pt x="537602" y="216676"/>
                  </a:cubicBezTo>
                  <a:cubicBezTo>
                    <a:pt x="526804" y="222076"/>
                    <a:pt x="517805" y="226755"/>
                    <a:pt x="508446" y="231794"/>
                  </a:cubicBezTo>
                  <a:cubicBezTo>
                    <a:pt x="497647" y="237194"/>
                    <a:pt x="483968" y="239353"/>
                    <a:pt x="483608" y="255551"/>
                  </a:cubicBezTo>
                  <a:cubicBezTo>
                    <a:pt x="483608" y="258431"/>
                    <a:pt x="479649" y="260951"/>
                    <a:pt x="477489" y="262751"/>
                  </a:cubicBezTo>
                  <a:cubicBezTo>
                    <a:pt x="433934" y="300186"/>
                    <a:pt x="386059" y="310265"/>
                    <a:pt x="331705" y="290107"/>
                  </a:cubicBezTo>
                  <a:cubicBezTo>
                    <a:pt x="324506" y="287228"/>
                    <a:pt x="316947" y="284348"/>
                    <a:pt x="309388" y="283268"/>
                  </a:cubicBezTo>
                  <a:cubicBezTo>
                    <a:pt x="299309" y="281828"/>
                    <a:pt x="287430" y="286508"/>
                    <a:pt x="284190" y="271030"/>
                  </a:cubicBezTo>
                  <a:cubicBezTo>
                    <a:pt x="283830" y="269230"/>
                    <a:pt x="278431" y="267790"/>
                    <a:pt x="275551" y="267790"/>
                  </a:cubicBezTo>
                  <a:cubicBezTo>
                    <a:pt x="268352" y="267430"/>
                    <a:pt x="261153" y="268510"/>
                    <a:pt x="253953" y="268870"/>
                  </a:cubicBezTo>
                  <a:cubicBezTo>
                    <a:pt x="248194" y="269230"/>
                    <a:pt x="242795" y="268870"/>
                    <a:pt x="236675" y="268870"/>
                  </a:cubicBezTo>
                  <a:cubicBezTo>
                    <a:pt x="246754" y="240073"/>
                    <a:pt x="253953" y="237194"/>
                    <a:pt x="307228" y="241153"/>
                  </a:cubicBezTo>
                  <a:cubicBezTo>
                    <a:pt x="308668" y="234674"/>
                    <a:pt x="309748" y="227835"/>
                    <a:pt x="311547" y="220276"/>
                  </a:cubicBezTo>
                  <a:cubicBezTo>
                    <a:pt x="318747" y="221356"/>
                    <a:pt x="325946" y="222436"/>
                    <a:pt x="334585" y="223155"/>
                  </a:cubicBezTo>
                  <a:cubicBezTo>
                    <a:pt x="330985" y="208037"/>
                    <a:pt x="327746" y="194719"/>
                    <a:pt x="324146" y="178881"/>
                  </a:cubicBezTo>
                  <a:cubicBezTo>
                    <a:pt x="318747" y="179961"/>
                    <a:pt x="314787" y="179961"/>
                    <a:pt x="311187" y="181760"/>
                  </a:cubicBezTo>
                  <a:cubicBezTo>
                    <a:pt x="288870" y="192199"/>
                    <a:pt x="265832" y="193639"/>
                    <a:pt x="241715" y="189679"/>
                  </a:cubicBezTo>
                  <a:cubicBezTo>
                    <a:pt x="235235" y="188600"/>
                    <a:pt x="228396" y="188600"/>
                    <a:pt x="222277" y="190039"/>
                  </a:cubicBezTo>
                  <a:cubicBezTo>
                    <a:pt x="199599" y="195439"/>
                    <a:pt x="176562" y="199758"/>
                    <a:pt x="155324" y="208037"/>
                  </a:cubicBezTo>
                  <a:cubicBezTo>
                    <a:pt x="135886" y="215596"/>
                    <a:pt x="117888" y="227115"/>
                    <a:pt x="104930" y="244753"/>
                  </a:cubicBezTo>
                  <a:cubicBezTo>
                    <a:pt x="84772" y="272469"/>
                    <a:pt x="67494" y="301266"/>
                    <a:pt x="60655" y="334742"/>
                  </a:cubicBezTo>
                  <a:cubicBezTo>
                    <a:pt x="55255" y="361379"/>
                    <a:pt x="47696" y="387655"/>
                    <a:pt x="45176" y="414652"/>
                  </a:cubicBezTo>
                  <a:cubicBezTo>
                    <a:pt x="42297" y="452088"/>
                    <a:pt x="41217" y="489523"/>
                    <a:pt x="43377" y="526958"/>
                  </a:cubicBezTo>
                  <a:cubicBezTo>
                    <a:pt x="44816" y="553595"/>
                    <a:pt x="53815" y="579512"/>
                    <a:pt x="59575" y="606149"/>
                  </a:cubicBezTo>
                  <a:cubicBezTo>
                    <a:pt x="70374" y="655103"/>
                    <a:pt x="84412" y="703337"/>
                    <a:pt x="107809" y="747972"/>
                  </a:cubicBezTo>
                  <a:cubicBezTo>
                    <a:pt x="149205" y="827162"/>
                    <a:pt x="208238" y="891594"/>
                    <a:pt x="282031" y="941628"/>
                  </a:cubicBezTo>
                  <a:cubicBezTo>
                    <a:pt x="298949" y="952787"/>
                    <a:pt x="318027" y="961786"/>
                    <a:pt x="338904" y="965745"/>
                  </a:cubicBezTo>
                  <a:cubicBezTo>
                    <a:pt x="312267" y="939828"/>
                    <a:pt x="285630" y="914991"/>
                    <a:pt x="275911" y="876476"/>
                  </a:cubicBezTo>
                  <a:cubicBezTo>
                    <a:pt x="286710" y="882595"/>
                    <a:pt x="296789" y="889435"/>
                    <a:pt x="306148" y="896994"/>
                  </a:cubicBezTo>
                  <a:cubicBezTo>
                    <a:pt x="334585" y="922551"/>
                    <a:pt x="368061" y="941628"/>
                    <a:pt x="399378" y="963226"/>
                  </a:cubicBezTo>
                  <a:cubicBezTo>
                    <a:pt x="407657" y="968625"/>
                    <a:pt x="417376" y="971505"/>
                    <a:pt x="426735" y="975104"/>
                  </a:cubicBezTo>
                  <a:cubicBezTo>
                    <a:pt x="458051" y="988422"/>
                    <a:pt x="488288" y="988063"/>
                    <a:pt x="519244" y="971145"/>
                  </a:cubicBezTo>
                  <a:cubicBezTo>
                    <a:pt x="544802" y="957106"/>
                    <a:pt x="571799" y="945228"/>
                    <a:pt x="601315" y="942708"/>
                  </a:cubicBezTo>
                  <a:cubicBezTo>
                    <a:pt x="608874" y="941988"/>
                    <a:pt x="612834" y="937669"/>
                    <a:pt x="616434" y="931549"/>
                  </a:cubicBezTo>
                  <a:cubicBezTo>
                    <a:pt x="625793" y="914272"/>
                    <a:pt x="636591" y="897354"/>
                    <a:pt x="645230" y="879716"/>
                  </a:cubicBezTo>
                  <a:cubicBezTo>
                    <a:pt x="655669" y="858838"/>
                    <a:pt x="662149" y="836881"/>
                    <a:pt x="661069" y="813124"/>
                  </a:cubicBezTo>
                  <a:cubicBezTo>
                    <a:pt x="660709" y="802325"/>
                    <a:pt x="662149" y="791526"/>
                    <a:pt x="663228" y="777128"/>
                  </a:cubicBezTo>
                  <a:cubicBezTo>
                    <a:pt x="667908" y="782168"/>
                    <a:pt x="670428" y="783967"/>
                    <a:pt x="671867" y="786487"/>
                  </a:cubicBezTo>
                  <a:cubicBezTo>
                    <a:pt x="683746" y="812404"/>
                    <a:pt x="691305" y="839041"/>
                    <a:pt x="680147" y="866757"/>
                  </a:cubicBezTo>
                  <a:cubicBezTo>
                    <a:pt x="671867" y="887275"/>
                    <a:pt x="660709" y="907072"/>
                    <a:pt x="650990" y="927230"/>
                  </a:cubicBezTo>
                  <a:cubicBezTo>
                    <a:pt x="649190" y="930829"/>
                    <a:pt x="647390" y="934789"/>
                    <a:pt x="645590" y="938749"/>
                  </a:cubicBezTo>
                  <a:cubicBezTo>
                    <a:pt x="657829" y="942348"/>
                    <a:pt x="665748" y="937669"/>
                    <a:pt x="673667" y="930470"/>
                  </a:cubicBezTo>
                  <a:cubicBezTo>
                    <a:pt x="681586" y="922910"/>
                    <a:pt x="689865" y="914991"/>
                    <a:pt x="699224" y="908872"/>
                  </a:cubicBezTo>
                  <a:cubicBezTo>
                    <a:pt x="728381" y="889075"/>
                    <a:pt x="745299" y="860998"/>
                    <a:pt x="757538" y="828602"/>
                  </a:cubicBezTo>
                  <a:cubicBezTo>
                    <a:pt x="777336" y="776408"/>
                    <a:pt x="784895" y="721335"/>
                    <a:pt x="788495" y="666262"/>
                  </a:cubicBezTo>
                  <a:cubicBezTo>
                    <a:pt x="792094" y="607229"/>
                    <a:pt x="785615" y="548916"/>
                    <a:pt x="779496" y="490243"/>
                  </a:cubicBezTo>
                  <a:cubicBezTo>
                    <a:pt x="773736" y="435890"/>
                    <a:pt x="754298" y="385136"/>
                    <a:pt x="739180" y="333302"/>
                  </a:cubicBezTo>
                  <a:cubicBezTo>
                    <a:pt x="722262" y="275709"/>
                    <a:pt x="691305" y="223155"/>
                    <a:pt x="665748" y="169162"/>
                  </a:cubicBezTo>
                  <a:cubicBezTo>
                    <a:pt x="653510" y="143605"/>
                    <a:pt x="636591" y="124167"/>
                    <a:pt x="612474" y="110129"/>
                  </a:cubicBezTo>
                  <a:cubicBezTo>
                    <a:pt x="605275" y="105450"/>
                    <a:pt x="598436" y="100050"/>
                    <a:pt x="590876" y="96091"/>
                  </a:cubicBezTo>
                  <a:cubicBezTo>
                    <a:pt x="582417" y="91771"/>
                    <a:pt x="573958" y="86732"/>
                    <a:pt x="565049" y="84257"/>
                  </a:cubicBezTo>
                  <a:close/>
                  <a:moveTo>
                    <a:pt x="390739" y="21220"/>
                  </a:moveTo>
                  <a:cubicBezTo>
                    <a:pt x="354743" y="84572"/>
                    <a:pt x="347543" y="187520"/>
                    <a:pt x="374900" y="258071"/>
                  </a:cubicBezTo>
                  <a:cubicBezTo>
                    <a:pt x="386059" y="256991"/>
                    <a:pt x="397218" y="255911"/>
                    <a:pt x="410176" y="254832"/>
                  </a:cubicBezTo>
                  <a:cubicBezTo>
                    <a:pt x="400458" y="233234"/>
                    <a:pt x="391819" y="214876"/>
                    <a:pt x="383899" y="195799"/>
                  </a:cubicBezTo>
                  <a:cubicBezTo>
                    <a:pt x="377420" y="180321"/>
                    <a:pt x="376340" y="164483"/>
                    <a:pt x="378860" y="147565"/>
                  </a:cubicBezTo>
                  <a:cubicBezTo>
                    <a:pt x="382820" y="119488"/>
                    <a:pt x="393978" y="94291"/>
                    <a:pt x="405137" y="69094"/>
                  </a:cubicBezTo>
                  <a:cubicBezTo>
                    <a:pt x="409817" y="59015"/>
                    <a:pt x="414136" y="48577"/>
                    <a:pt x="412336" y="36698"/>
                  </a:cubicBezTo>
                  <a:cubicBezTo>
                    <a:pt x="410176" y="20860"/>
                    <a:pt x="409457" y="20140"/>
                    <a:pt x="390739" y="21220"/>
                  </a:cubicBezTo>
                  <a:close/>
                  <a:moveTo>
                    <a:pt x="390064" y="73"/>
                  </a:moveTo>
                  <a:cubicBezTo>
                    <a:pt x="393978" y="613"/>
                    <a:pt x="397758" y="4122"/>
                    <a:pt x="402617" y="10781"/>
                  </a:cubicBezTo>
                  <a:cubicBezTo>
                    <a:pt x="424935" y="7542"/>
                    <a:pt x="441493" y="22300"/>
                    <a:pt x="440413" y="47137"/>
                  </a:cubicBezTo>
                  <a:cubicBezTo>
                    <a:pt x="440413" y="58295"/>
                    <a:pt x="436094" y="69094"/>
                    <a:pt x="432854" y="79533"/>
                  </a:cubicBezTo>
                  <a:cubicBezTo>
                    <a:pt x="430334" y="88172"/>
                    <a:pt x="426015" y="96451"/>
                    <a:pt x="421335" y="108329"/>
                  </a:cubicBezTo>
                  <a:cubicBezTo>
                    <a:pt x="442213" y="99330"/>
                    <a:pt x="455171" y="87452"/>
                    <a:pt x="467410" y="75573"/>
                  </a:cubicBezTo>
                  <a:cubicBezTo>
                    <a:pt x="505566" y="37778"/>
                    <a:pt x="568919" y="29499"/>
                    <a:pt x="613554" y="56496"/>
                  </a:cubicBezTo>
                  <a:cubicBezTo>
                    <a:pt x="631912" y="67654"/>
                    <a:pt x="650990" y="78813"/>
                    <a:pt x="668628" y="91411"/>
                  </a:cubicBezTo>
                  <a:cubicBezTo>
                    <a:pt x="678347" y="98611"/>
                    <a:pt x="688066" y="107969"/>
                    <a:pt x="693825" y="118408"/>
                  </a:cubicBezTo>
                  <a:cubicBezTo>
                    <a:pt x="717222" y="161243"/>
                    <a:pt x="739540" y="204798"/>
                    <a:pt x="761138" y="248352"/>
                  </a:cubicBezTo>
                  <a:cubicBezTo>
                    <a:pt x="768697" y="263830"/>
                    <a:pt x="775176" y="280029"/>
                    <a:pt x="780575" y="296227"/>
                  </a:cubicBezTo>
                  <a:cubicBezTo>
                    <a:pt x="784895" y="309905"/>
                    <a:pt x="786695" y="324303"/>
                    <a:pt x="789214" y="338701"/>
                  </a:cubicBezTo>
                  <a:cubicBezTo>
                    <a:pt x="792814" y="355259"/>
                    <a:pt x="794254" y="372537"/>
                    <a:pt x="799293" y="389095"/>
                  </a:cubicBezTo>
                  <a:cubicBezTo>
                    <a:pt x="826290" y="476925"/>
                    <a:pt x="836369" y="567634"/>
                    <a:pt x="835289" y="658703"/>
                  </a:cubicBezTo>
                  <a:cubicBezTo>
                    <a:pt x="834929" y="729254"/>
                    <a:pt x="823771" y="799805"/>
                    <a:pt x="794614" y="865317"/>
                  </a:cubicBezTo>
                  <a:cubicBezTo>
                    <a:pt x="780575" y="896634"/>
                    <a:pt x="761138" y="924710"/>
                    <a:pt x="730181" y="943788"/>
                  </a:cubicBezTo>
                  <a:cubicBezTo>
                    <a:pt x="720462" y="949547"/>
                    <a:pt x="712183" y="958546"/>
                    <a:pt x="703904" y="966825"/>
                  </a:cubicBezTo>
                  <a:cubicBezTo>
                    <a:pt x="694905" y="976184"/>
                    <a:pt x="684826" y="983383"/>
                    <a:pt x="671508" y="983383"/>
                  </a:cubicBezTo>
                  <a:cubicBezTo>
                    <a:pt x="656029" y="983743"/>
                    <a:pt x="641271" y="984103"/>
                    <a:pt x="625793" y="983743"/>
                  </a:cubicBezTo>
                  <a:cubicBezTo>
                    <a:pt x="598076" y="982303"/>
                    <a:pt x="572878" y="987343"/>
                    <a:pt x="549841" y="1005340"/>
                  </a:cubicBezTo>
                  <a:cubicBezTo>
                    <a:pt x="530403" y="1020099"/>
                    <a:pt x="508086" y="1029817"/>
                    <a:pt x="482888" y="1031977"/>
                  </a:cubicBezTo>
                  <a:cubicBezTo>
                    <a:pt x="469570" y="1032697"/>
                    <a:pt x="456611" y="1036297"/>
                    <a:pt x="444013" y="1039896"/>
                  </a:cubicBezTo>
                  <a:cubicBezTo>
                    <a:pt x="411256" y="1048895"/>
                    <a:pt x="378860" y="1047455"/>
                    <a:pt x="347183" y="1035577"/>
                  </a:cubicBezTo>
                  <a:cubicBezTo>
                    <a:pt x="288150" y="1013979"/>
                    <a:pt x="234155" y="984823"/>
                    <a:pt x="188441" y="940908"/>
                  </a:cubicBezTo>
                  <a:cubicBezTo>
                    <a:pt x="104930" y="861718"/>
                    <a:pt x="45896" y="768129"/>
                    <a:pt x="22499" y="654383"/>
                  </a:cubicBezTo>
                  <a:cubicBezTo>
                    <a:pt x="12060" y="603989"/>
                    <a:pt x="-3058" y="553955"/>
                    <a:pt x="541" y="502121"/>
                  </a:cubicBezTo>
                  <a:cubicBezTo>
                    <a:pt x="5221" y="435530"/>
                    <a:pt x="10620" y="368938"/>
                    <a:pt x="27898" y="304146"/>
                  </a:cubicBezTo>
                  <a:cubicBezTo>
                    <a:pt x="33298" y="283988"/>
                    <a:pt x="45176" y="265630"/>
                    <a:pt x="54535" y="246913"/>
                  </a:cubicBezTo>
                  <a:cubicBezTo>
                    <a:pt x="58855" y="238993"/>
                    <a:pt x="65694" y="232154"/>
                    <a:pt x="70374" y="224235"/>
                  </a:cubicBezTo>
                  <a:cubicBezTo>
                    <a:pt x="86932" y="196879"/>
                    <a:pt x="113209" y="181041"/>
                    <a:pt x="141646" y="170242"/>
                  </a:cubicBezTo>
                  <a:cubicBezTo>
                    <a:pt x="166123" y="160883"/>
                    <a:pt x="192040" y="155124"/>
                    <a:pt x="217597" y="148644"/>
                  </a:cubicBezTo>
                  <a:cubicBezTo>
                    <a:pt x="226236" y="146485"/>
                    <a:pt x="236675" y="145405"/>
                    <a:pt x="244954" y="148285"/>
                  </a:cubicBezTo>
                  <a:cubicBezTo>
                    <a:pt x="271952" y="157643"/>
                    <a:pt x="298589" y="149724"/>
                    <a:pt x="325586" y="150444"/>
                  </a:cubicBezTo>
                  <a:cubicBezTo>
                    <a:pt x="328106" y="133166"/>
                    <a:pt x="330265" y="116248"/>
                    <a:pt x="333145" y="99330"/>
                  </a:cubicBezTo>
                  <a:cubicBezTo>
                    <a:pt x="339264" y="69094"/>
                    <a:pt x="351863" y="41738"/>
                    <a:pt x="369141" y="16541"/>
                  </a:cubicBezTo>
                  <a:cubicBezTo>
                    <a:pt x="371301" y="13301"/>
                    <a:pt x="373820" y="10061"/>
                    <a:pt x="376700" y="7182"/>
                  </a:cubicBezTo>
                  <a:cubicBezTo>
                    <a:pt x="382100" y="1962"/>
                    <a:pt x="386149" y="-467"/>
                    <a:pt x="390064" y="73"/>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3" name="Freeform 12">
              <a:extLst>
                <a:ext uri="{FF2B5EF4-FFF2-40B4-BE49-F238E27FC236}">
                  <a16:creationId xmlns="" xmlns:a16="http://schemas.microsoft.com/office/drawing/2014/main" id="{75DFEF4E-9D06-FF4E-BF92-1E728B86B225}"/>
                </a:ext>
              </a:extLst>
            </p:cNvPr>
            <p:cNvSpPr>
              <a:spLocks noChangeArrowheads="1"/>
            </p:cNvSpPr>
            <p:nvPr/>
          </p:nvSpPr>
          <p:spPr bwMode="auto">
            <a:xfrm rot="548749">
              <a:off x="11519882" y="5523136"/>
              <a:ext cx="671451" cy="1335176"/>
            </a:xfrm>
            <a:custGeom>
              <a:avLst/>
              <a:gdLst>
                <a:gd name="connsiteX0" fmla="*/ 505143 w 741236"/>
                <a:gd name="connsiteY0" fmla="*/ 1211689 h 1470760"/>
                <a:gd name="connsiteX1" fmla="*/ 504050 w 741236"/>
                <a:gd name="connsiteY1" fmla="*/ 1258951 h 1470760"/>
                <a:gd name="connsiteX2" fmla="*/ 505143 w 741236"/>
                <a:gd name="connsiteY2" fmla="*/ 1211689 h 1470760"/>
                <a:gd name="connsiteX3" fmla="*/ 527835 w 741236"/>
                <a:gd name="connsiteY3" fmla="*/ 1151364 h 1470760"/>
                <a:gd name="connsiteX4" fmla="*/ 544020 w 741236"/>
                <a:gd name="connsiteY4" fmla="*/ 1165508 h 1470760"/>
                <a:gd name="connsiteX5" fmla="*/ 549170 w 741236"/>
                <a:gd name="connsiteY5" fmla="*/ 1220633 h 1470760"/>
                <a:gd name="connsiteX6" fmla="*/ 531514 w 741236"/>
                <a:gd name="connsiteY6" fmla="*/ 1234777 h 1470760"/>
                <a:gd name="connsiteX7" fmla="*/ 527835 w 741236"/>
                <a:gd name="connsiteY7" fmla="*/ 1151364 h 1470760"/>
                <a:gd name="connsiteX8" fmla="*/ 605137 w 741236"/>
                <a:gd name="connsiteY8" fmla="*/ 974214 h 1470760"/>
                <a:gd name="connsiteX9" fmla="*/ 615004 w 741236"/>
                <a:gd name="connsiteY9" fmla="*/ 996944 h 1470760"/>
                <a:gd name="connsiteX10" fmla="*/ 596000 w 741236"/>
                <a:gd name="connsiteY10" fmla="*/ 1024003 h 1470760"/>
                <a:gd name="connsiteX11" fmla="*/ 578457 w 741236"/>
                <a:gd name="connsiteY11" fmla="*/ 1012097 h 1470760"/>
                <a:gd name="connsiteX12" fmla="*/ 576265 w 741236"/>
                <a:gd name="connsiteY12" fmla="*/ 985759 h 1470760"/>
                <a:gd name="connsiteX13" fmla="*/ 586132 w 741236"/>
                <a:gd name="connsiteY13" fmla="*/ 976379 h 1470760"/>
                <a:gd name="connsiteX14" fmla="*/ 605137 w 741236"/>
                <a:gd name="connsiteY14" fmla="*/ 974214 h 1470760"/>
                <a:gd name="connsiteX15" fmla="*/ 598312 w 741236"/>
                <a:gd name="connsiteY15" fmla="*/ 893790 h 1470760"/>
                <a:gd name="connsiteX16" fmla="*/ 616215 w 741236"/>
                <a:gd name="connsiteY16" fmla="*/ 928834 h 1470760"/>
                <a:gd name="connsiteX17" fmla="*/ 594658 w 741236"/>
                <a:gd name="connsiteY17" fmla="*/ 932465 h 1470760"/>
                <a:gd name="connsiteX18" fmla="*/ 570543 w 741236"/>
                <a:gd name="connsiteY18" fmla="*/ 894698 h 1470760"/>
                <a:gd name="connsiteX19" fmla="*/ 598312 w 741236"/>
                <a:gd name="connsiteY19" fmla="*/ 893790 h 1470760"/>
                <a:gd name="connsiteX20" fmla="*/ 564193 w 741236"/>
                <a:gd name="connsiteY20" fmla="*/ 837601 h 1470760"/>
                <a:gd name="connsiteX21" fmla="*/ 586952 w 741236"/>
                <a:gd name="connsiteY21" fmla="*/ 837965 h 1470760"/>
                <a:gd name="connsiteX22" fmla="*/ 606510 w 741236"/>
                <a:gd name="connsiteY22" fmla="*/ 868888 h 1470760"/>
                <a:gd name="connsiteX23" fmla="*/ 595486 w 741236"/>
                <a:gd name="connsiteY23" fmla="*/ 878347 h 1470760"/>
                <a:gd name="connsiteX24" fmla="*/ 564193 w 741236"/>
                <a:gd name="connsiteY24" fmla="*/ 837601 h 1470760"/>
                <a:gd name="connsiteX25" fmla="*/ 547771 w 741236"/>
                <a:gd name="connsiteY25" fmla="*/ 778660 h 1470760"/>
                <a:gd name="connsiteX26" fmla="*/ 608238 w 741236"/>
                <a:gd name="connsiteY26" fmla="*/ 787622 h 1470760"/>
                <a:gd name="connsiteX27" fmla="*/ 619395 w 741236"/>
                <a:gd name="connsiteY27" fmla="*/ 796583 h 1470760"/>
                <a:gd name="connsiteX28" fmla="*/ 607878 w 741236"/>
                <a:gd name="connsiteY28" fmla="*/ 804828 h 1470760"/>
                <a:gd name="connsiteX29" fmla="*/ 530855 w 741236"/>
                <a:gd name="connsiteY29" fmla="*/ 787622 h 1470760"/>
                <a:gd name="connsiteX30" fmla="*/ 531215 w 741236"/>
                <a:gd name="connsiteY30" fmla="*/ 781170 h 1470760"/>
                <a:gd name="connsiteX31" fmla="*/ 547771 w 741236"/>
                <a:gd name="connsiteY31" fmla="*/ 778660 h 1470760"/>
                <a:gd name="connsiteX32" fmla="*/ 210633 w 741236"/>
                <a:gd name="connsiteY32" fmla="*/ 58631 h 1470760"/>
                <a:gd name="connsiteX33" fmla="*/ 198390 w 741236"/>
                <a:gd name="connsiteY33" fmla="*/ 73383 h 1470760"/>
                <a:gd name="connsiteX34" fmla="*/ 123489 w 741236"/>
                <a:gd name="connsiteY34" fmla="*/ 134911 h 1470760"/>
                <a:gd name="connsiteX35" fmla="*/ 61552 w 741236"/>
                <a:gd name="connsiteY35" fmla="*/ 146785 h 1470760"/>
                <a:gd name="connsiteX36" fmla="*/ 47509 w 741236"/>
                <a:gd name="connsiteY36" fmla="*/ 146785 h 1470760"/>
                <a:gd name="connsiteX37" fmla="*/ 51830 w 741236"/>
                <a:gd name="connsiteY37" fmla="*/ 154701 h 1470760"/>
                <a:gd name="connsiteX38" fmla="*/ 116287 w 741236"/>
                <a:gd name="connsiteY38" fmla="*/ 252210 h 1470760"/>
                <a:gd name="connsiteX39" fmla="*/ 114847 w 741236"/>
                <a:gd name="connsiteY39" fmla="*/ 308701 h 1470760"/>
                <a:gd name="connsiteX40" fmla="*/ 86759 w 741236"/>
                <a:gd name="connsiteY40" fmla="*/ 341804 h 1470760"/>
                <a:gd name="connsiteX41" fmla="*/ 57951 w 741236"/>
                <a:gd name="connsiteY41" fmla="*/ 396495 h 1470760"/>
                <a:gd name="connsiteX42" fmla="*/ 60472 w 741236"/>
                <a:gd name="connsiteY42" fmla="*/ 424561 h 1470760"/>
                <a:gd name="connsiteX43" fmla="*/ 103684 w 741236"/>
                <a:gd name="connsiteY43" fmla="*/ 391818 h 1470760"/>
                <a:gd name="connsiteX44" fmla="*/ 119888 w 741236"/>
                <a:gd name="connsiteY44" fmla="*/ 377515 h 1470760"/>
                <a:gd name="connsiteX45" fmla="*/ 137125 w 741236"/>
                <a:gd name="connsiteY45" fmla="*/ 386366 h 1470760"/>
                <a:gd name="connsiteX46" fmla="*/ 139334 w 741236"/>
                <a:gd name="connsiteY46" fmla="*/ 387500 h 1470760"/>
                <a:gd name="connsiteX47" fmla="*/ 150137 w 741236"/>
                <a:gd name="connsiteY47" fmla="*/ 406210 h 1470760"/>
                <a:gd name="connsiteX48" fmla="*/ 160580 w 741236"/>
                <a:gd name="connsiteY48" fmla="*/ 430677 h 1470760"/>
                <a:gd name="connsiteX49" fmla="*/ 173183 w 741236"/>
                <a:gd name="connsiteY49" fmla="*/ 401892 h 1470760"/>
                <a:gd name="connsiteX50" fmla="*/ 207392 w 741236"/>
                <a:gd name="connsiteY50" fmla="*/ 390378 h 1470760"/>
                <a:gd name="connsiteX51" fmla="*/ 217115 w 741236"/>
                <a:gd name="connsiteY51" fmla="*/ 396855 h 1470760"/>
                <a:gd name="connsiteX52" fmla="*/ 245923 w 741236"/>
                <a:gd name="connsiteY52" fmla="*/ 408729 h 1470760"/>
                <a:gd name="connsiteX53" fmla="*/ 272570 w 741236"/>
                <a:gd name="connsiteY53" fmla="*/ 392178 h 1470760"/>
                <a:gd name="connsiteX54" fmla="*/ 283373 w 741236"/>
                <a:gd name="connsiteY54" fmla="*/ 375986 h 1470760"/>
                <a:gd name="connsiteX55" fmla="*/ 301018 w 741236"/>
                <a:gd name="connsiteY55" fmla="*/ 390378 h 1470760"/>
                <a:gd name="connsiteX56" fmla="*/ 267169 w 741236"/>
                <a:gd name="connsiteY56" fmla="*/ 445790 h 1470760"/>
                <a:gd name="connsiteX57" fmla="*/ 216035 w 741236"/>
                <a:gd name="connsiteY57" fmla="*/ 432477 h 1470760"/>
                <a:gd name="connsiteX58" fmla="*/ 199470 w 741236"/>
                <a:gd name="connsiteY58" fmla="*/ 423481 h 1470760"/>
                <a:gd name="connsiteX59" fmla="*/ 195149 w 741236"/>
                <a:gd name="connsiteY59" fmla="*/ 450467 h 1470760"/>
                <a:gd name="connsiteX60" fmla="*/ 187947 w 741236"/>
                <a:gd name="connsiteY60" fmla="*/ 478892 h 1470760"/>
                <a:gd name="connsiteX61" fmla="*/ 147976 w 741236"/>
                <a:gd name="connsiteY61" fmla="*/ 485729 h 1470760"/>
                <a:gd name="connsiteX62" fmla="*/ 135733 w 741236"/>
                <a:gd name="connsiteY62" fmla="*/ 465939 h 1470760"/>
                <a:gd name="connsiteX63" fmla="*/ 117368 w 741236"/>
                <a:gd name="connsiteY63" fmla="*/ 418084 h 1470760"/>
                <a:gd name="connsiteX64" fmla="*/ 113407 w 741236"/>
                <a:gd name="connsiteY64" fmla="*/ 421322 h 1470760"/>
                <a:gd name="connsiteX65" fmla="*/ 111246 w 741236"/>
                <a:gd name="connsiteY65" fmla="*/ 424561 h 1470760"/>
                <a:gd name="connsiteX66" fmla="*/ 108725 w 741236"/>
                <a:gd name="connsiteY66" fmla="*/ 513434 h 1470760"/>
                <a:gd name="connsiteX67" fmla="*/ 115927 w 741236"/>
                <a:gd name="connsiteY67" fmla="*/ 538261 h 1470760"/>
                <a:gd name="connsiteX68" fmla="*/ 140414 w 741236"/>
                <a:gd name="connsiteY68" fmla="*/ 580000 h 1470760"/>
                <a:gd name="connsiteX69" fmla="*/ 205592 w 741236"/>
                <a:gd name="connsiteY69" fmla="*/ 666355 h 1470760"/>
                <a:gd name="connsiteX70" fmla="*/ 222877 w 741236"/>
                <a:gd name="connsiteY70" fmla="*/ 699817 h 1470760"/>
                <a:gd name="connsiteX71" fmla="*/ 227558 w 741236"/>
                <a:gd name="connsiteY71" fmla="*/ 859574 h 1470760"/>
                <a:gd name="connsiteX72" fmla="*/ 146896 w 741236"/>
                <a:gd name="connsiteY72" fmla="*/ 976513 h 1470760"/>
                <a:gd name="connsiteX73" fmla="*/ 69114 w 741236"/>
                <a:gd name="connsiteY73" fmla="*/ 1094532 h 1470760"/>
                <a:gd name="connsiteX74" fmla="*/ 71995 w 741236"/>
                <a:gd name="connsiteY74" fmla="*/ 1262565 h 1470760"/>
                <a:gd name="connsiteX75" fmla="*/ 206672 w 741236"/>
                <a:gd name="connsiteY75" fmla="*/ 1407210 h 1470760"/>
                <a:gd name="connsiteX76" fmla="*/ 358994 w 741236"/>
                <a:gd name="connsiteY76" fmla="*/ 1434555 h 1470760"/>
                <a:gd name="connsiteX77" fmla="*/ 504835 w 741236"/>
                <a:gd name="connsiteY77" fmla="*/ 1371948 h 1470760"/>
                <a:gd name="connsiteX78" fmla="*/ 604222 w 741236"/>
                <a:gd name="connsiteY78" fmla="*/ 1265803 h 1470760"/>
                <a:gd name="connsiteX79" fmla="*/ 650315 w 741236"/>
                <a:gd name="connsiteY79" fmla="*/ 1160737 h 1470760"/>
                <a:gd name="connsiteX80" fmla="*/ 675882 w 741236"/>
                <a:gd name="connsiteY80" fmla="*/ 1075822 h 1470760"/>
                <a:gd name="connsiteX81" fmla="*/ 693166 w 741236"/>
                <a:gd name="connsiteY81" fmla="*/ 765663 h 1470760"/>
                <a:gd name="connsiteX82" fmla="*/ 666159 w 741236"/>
                <a:gd name="connsiteY82" fmla="*/ 628574 h 1470760"/>
                <a:gd name="connsiteX83" fmla="*/ 628709 w 741236"/>
                <a:gd name="connsiteY83" fmla="*/ 535023 h 1470760"/>
                <a:gd name="connsiteX84" fmla="*/ 567492 w 741236"/>
                <a:gd name="connsiteY84" fmla="*/ 431757 h 1470760"/>
                <a:gd name="connsiteX85" fmla="*/ 508076 w 741236"/>
                <a:gd name="connsiteY85" fmla="*/ 360154 h 1470760"/>
                <a:gd name="connsiteX86" fmla="*/ 408688 w 741236"/>
                <a:gd name="connsiteY86" fmla="*/ 258687 h 1470760"/>
                <a:gd name="connsiteX87" fmla="*/ 373038 w 741236"/>
                <a:gd name="connsiteY87" fmla="*/ 260846 h 1470760"/>
                <a:gd name="connsiteX88" fmla="*/ 387082 w 741236"/>
                <a:gd name="connsiteY88" fmla="*/ 268042 h 1470760"/>
                <a:gd name="connsiteX89" fmla="*/ 407968 w 741236"/>
                <a:gd name="connsiteY89" fmla="*/ 302944 h 1470760"/>
                <a:gd name="connsiteX90" fmla="*/ 363315 w 741236"/>
                <a:gd name="connsiteY90" fmla="*/ 355117 h 1470760"/>
                <a:gd name="connsiteX91" fmla="*/ 346031 w 741236"/>
                <a:gd name="connsiteY91" fmla="*/ 368790 h 1470760"/>
                <a:gd name="connsiteX92" fmla="*/ 330186 w 741236"/>
                <a:gd name="connsiteY92" fmla="*/ 393257 h 1470760"/>
                <a:gd name="connsiteX93" fmla="*/ 316502 w 741236"/>
                <a:gd name="connsiteY93" fmla="*/ 396495 h 1470760"/>
                <a:gd name="connsiteX94" fmla="*/ 310381 w 741236"/>
                <a:gd name="connsiteY94" fmla="*/ 383542 h 1470760"/>
                <a:gd name="connsiteX95" fmla="*/ 316142 w 741236"/>
                <a:gd name="connsiteY95" fmla="*/ 354397 h 1470760"/>
                <a:gd name="connsiteX96" fmla="*/ 346751 w 741236"/>
                <a:gd name="connsiteY96" fmla="*/ 328491 h 1470760"/>
                <a:gd name="connsiteX97" fmla="*/ 360434 w 741236"/>
                <a:gd name="connsiteY97" fmla="*/ 325972 h 1470760"/>
                <a:gd name="connsiteX98" fmla="*/ 370157 w 741236"/>
                <a:gd name="connsiteY98" fmla="*/ 289631 h 1470760"/>
                <a:gd name="connsiteX99" fmla="*/ 346751 w 741236"/>
                <a:gd name="connsiteY99" fmla="*/ 271640 h 1470760"/>
                <a:gd name="connsiteX100" fmla="*/ 337748 w 741236"/>
                <a:gd name="connsiteY100" fmla="*/ 255449 h 1470760"/>
                <a:gd name="connsiteX101" fmla="*/ 349992 w 741236"/>
                <a:gd name="connsiteY101" fmla="*/ 245374 h 1470760"/>
                <a:gd name="connsiteX102" fmla="*/ 389603 w 741236"/>
                <a:gd name="connsiteY102" fmla="*/ 221986 h 1470760"/>
                <a:gd name="connsiteX103" fmla="*/ 388162 w 741236"/>
                <a:gd name="connsiteY103" fmla="*/ 217309 h 1470760"/>
                <a:gd name="connsiteX104" fmla="*/ 302459 w 741236"/>
                <a:gd name="connsiteY104" fmla="*/ 184206 h 1470760"/>
                <a:gd name="connsiteX105" fmla="*/ 271670 w 741236"/>
                <a:gd name="connsiteY105" fmla="*/ 181417 h 1470760"/>
                <a:gd name="connsiteX106" fmla="*/ 267772 w 741236"/>
                <a:gd name="connsiteY106" fmla="*/ 176622 h 1470760"/>
                <a:gd name="connsiteX107" fmla="*/ 254925 w 741236"/>
                <a:gd name="connsiteY107" fmla="*/ 160818 h 1470760"/>
                <a:gd name="connsiteX108" fmla="*/ 219636 w 741236"/>
                <a:gd name="connsiteY108" fmla="*/ 68706 h 1470760"/>
                <a:gd name="connsiteX109" fmla="*/ 210633 w 741236"/>
                <a:gd name="connsiteY109" fmla="*/ 58631 h 1470760"/>
                <a:gd name="connsiteX110" fmla="*/ 187857 w 741236"/>
                <a:gd name="connsiteY110" fmla="*/ 17972 h 1470760"/>
                <a:gd name="connsiteX111" fmla="*/ 165621 w 741236"/>
                <a:gd name="connsiteY111" fmla="*/ 21570 h 1470760"/>
                <a:gd name="connsiteX112" fmla="*/ 127450 w 741236"/>
                <a:gd name="connsiteY112" fmla="*/ 38122 h 1470760"/>
                <a:gd name="connsiteX113" fmla="*/ 30584 w 741236"/>
                <a:gd name="connsiteY113" fmla="*/ 98570 h 1470760"/>
                <a:gd name="connsiteX114" fmla="*/ 19421 w 741236"/>
                <a:gd name="connsiteY114" fmla="*/ 119440 h 1470760"/>
                <a:gd name="connsiteX115" fmla="*/ 56151 w 741236"/>
                <a:gd name="connsiteY115" fmla="*/ 115841 h 1470760"/>
                <a:gd name="connsiteX116" fmla="*/ 111966 w 741236"/>
                <a:gd name="connsiteY116" fmla="*/ 93893 h 1470760"/>
                <a:gd name="connsiteX117" fmla="*/ 168862 w 741236"/>
                <a:gd name="connsiteY117" fmla="*/ 54673 h 1470760"/>
                <a:gd name="connsiteX118" fmla="*/ 201991 w 741236"/>
                <a:gd name="connsiteY118" fmla="*/ 39201 h 1470760"/>
                <a:gd name="connsiteX119" fmla="*/ 187857 w 741236"/>
                <a:gd name="connsiteY119" fmla="*/ 17972 h 1470760"/>
                <a:gd name="connsiteX120" fmla="*/ 160940 w 741236"/>
                <a:gd name="connsiteY120" fmla="*/ 2141 h 1470760"/>
                <a:gd name="connsiteX121" fmla="*/ 209553 w 741236"/>
                <a:gd name="connsiteY121" fmla="*/ 18692 h 1470760"/>
                <a:gd name="connsiteX122" fmla="*/ 259607 w 741236"/>
                <a:gd name="connsiteY122" fmla="*/ 96771 h 1470760"/>
                <a:gd name="connsiteX123" fmla="*/ 289495 w 741236"/>
                <a:gd name="connsiteY123" fmla="*/ 141748 h 1470760"/>
                <a:gd name="connsiteX124" fmla="*/ 348551 w 741236"/>
                <a:gd name="connsiteY124" fmla="*/ 155061 h 1470760"/>
                <a:gd name="connsiteX125" fmla="*/ 366556 w 741236"/>
                <a:gd name="connsiteY125" fmla="*/ 162977 h 1470760"/>
                <a:gd name="connsiteX126" fmla="*/ 411569 w 741236"/>
                <a:gd name="connsiteY126" fmla="*/ 196080 h 1470760"/>
                <a:gd name="connsiteX127" fmla="*/ 455861 w 741236"/>
                <a:gd name="connsiteY127" fmla="*/ 237098 h 1470760"/>
                <a:gd name="connsiteX128" fmla="*/ 545166 w 741236"/>
                <a:gd name="connsiteY128" fmla="*/ 329570 h 1470760"/>
                <a:gd name="connsiteX129" fmla="*/ 609623 w 741236"/>
                <a:gd name="connsiteY129" fmla="*/ 407290 h 1470760"/>
                <a:gd name="connsiteX130" fmla="*/ 688125 w 741236"/>
                <a:gd name="connsiteY130" fmla="*/ 551215 h 1470760"/>
                <a:gd name="connsiteX131" fmla="*/ 725215 w 741236"/>
                <a:gd name="connsiteY131" fmla="*/ 655201 h 1470760"/>
                <a:gd name="connsiteX132" fmla="*/ 739619 w 741236"/>
                <a:gd name="connsiteY132" fmla="*/ 827911 h 1470760"/>
                <a:gd name="connsiteX133" fmla="*/ 727016 w 741236"/>
                <a:gd name="connsiteY133" fmla="*/ 1019691 h 1470760"/>
                <a:gd name="connsiteX134" fmla="*/ 676962 w 741236"/>
                <a:gd name="connsiteY134" fmla="*/ 1211831 h 1470760"/>
                <a:gd name="connsiteX135" fmla="*/ 628349 w 741236"/>
                <a:gd name="connsiteY135" fmla="*/ 1302504 h 1470760"/>
                <a:gd name="connsiteX136" fmla="*/ 542645 w 741236"/>
                <a:gd name="connsiteY136" fmla="*/ 1387060 h 1470760"/>
                <a:gd name="connsiteX137" fmla="*/ 346391 w 741236"/>
                <a:gd name="connsiteY137" fmla="*/ 1468738 h 1470760"/>
                <a:gd name="connsiteX138" fmla="*/ 215315 w 741236"/>
                <a:gd name="connsiteY138" fmla="*/ 1447149 h 1470760"/>
                <a:gd name="connsiteX139" fmla="*/ 63713 w 741236"/>
                <a:gd name="connsiteY139" fmla="*/ 1320495 h 1470760"/>
                <a:gd name="connsiteX140" fmla="*/ 15460 w 741236"/>
                <a:gd name="connsiteY140" fmla="*/ 1167214 h 1470760"/>
                <a:gd name="connsiteX141" fmla="*/ 84959 w 741236"/>
                <a:gd name="connsiteY141" fmla="*/ 967878 h 1470760"/>
                <a:gd name="connsiteX142" fmla="*/ 164541 w 741236"/>
                <a:gd name="connsiteY142" fmla="*/ 871808 h 1470760"/>
                <a:gd name="connsiteX143" fmla="*/ 204152 w 741236"/>
                <a:gd name="connsiteY143" fmla="*/ 766743 h 1470760"/>
                <a:gd name="connsiteX144" fmla="*/ 196950 w 741236"/>
                <a:gd name="connsiteY144" fmla="*/ 722126 h 1470760"/>
                <a:gd name="connsiteX145" fmla="*/ 122769 w 741236"/>
                <a:gd name="connsiteY145" fmla="*/ 594752 h 1470760"/>
                <a:gd name="connsiteX146" fmla="*/ 96482 w 741236"/>
                <a:gd name="connsiteY146" fmla="*/ 544738 h 1470760"/>
                <a:gd name="connsiteX147" fmla="*/ 83878 w 741236"/>
                <a:gd name="connsiteY147" fmla="*/ 499042 h 1470760"/>
                <a:gd name="connsiteX148" fmla="*/ 81358 w 741236"/>
                <a:gd name="connsiteY148" fmla="*/ 464140 h 1470760"/>
                <a:gd name="connsiteX149" fmla="*/ 83158 w 741236"/>
                <a:gd name="connsiteY149" fmla="*/ 445790 h 1470760"/>
                <a:gd name="connsiteX150" fmla="*/ 59392 w 741236"/>
                <a:gd name="connsiteY150" fmla="*/ 448308 h 1470760"/>
                <a:gd name="connsiteX151" fmla="*/ 33825 w 741236"/>
                <a:gd name="connsiteY151" fmla="*/ 426360 h 1470760"/>
                <a:gd name="connsiteX152" fmla="*/ 37066 w 741236"/>
                <a:gd name="connsiteY152" fmla="*/ 377425 h 1470760"/>
                <a:gd name="connsiteX153" fmla="*/ 62993 w 741236"/>
                <a:gd name="connsiteY153" fmla="*/ 320215 h 1470760"/>
                <a:gd name="connsiteX154" fmla="*/ 69835 w 741236"/>
                <a:gd name="connsiteY154" fmla="*/ 310500 h 1470760"/>
                <a:gd name="connsiteX155" fmla="*/ 71995 w 741236"/>
                <a:gd name="connsiteY155" fmla="*/ 252930 h 1470760"/>
                <a:gd name="connsiteX156" fmla="*/ 23742 w 741236"/>
                <a:gd name="connsiteY156" fmla="*/ 148584 h 1470760"/>
                <a:gd name="connsiteX157" fmla="*/ 10058 w 741236"/>
                <a:gd name="connsiteY157" fmla="*/ 133472 h 1470760"/>
                <a:gd name="connsiteX158" fmla="*/ 3216 w 741236"/>
                <a:gd name="connsiteY158" fmla="*/ 112603 h 1470760"/>
                <a:gd name="connsiteX159" fmla="*/ 21941 w 741236"/>
                <a:gd name="connsiteY159" fmla="*/ 88136 h 1470760"/>
                <a:gd name="connsiteX160" fmla="*/ 91080 w 741236"/>
                <a:gd name="connsiteY160" fmla="*/ 35243 h 1470760"/>
                <a:gd name="connsiteX161" fmla="*/ 160940 w 741236"/>
                <a:gd name="connsiteY161" fmla="*/ 2141 h 14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741236" h="1470760">
                  <a:moveTo>
                    <a:pt x="505143" y="1211689"/>
                  </a:moveTo>
                  <a:cubicBezTo>
                    <a:pt x="514616" y="1230594"/>
                    <a:pt x="511701" y="1244772"/>
                    <a:pt x="504050" y="1258951"/>
                  </a:cubicBezTo>
                  <a:cubicBezTo>
                    <a:pt x="492755" y="1243681"/>
                    <a:pt x="496399" y="1229867"/>
                    <a:pt x="505143" y="1211689"/>
                  </a:cubicBezTo>
                  <a:close/>
                  <a:moveTo>
                    <a:pt x="527835" y="1151364"/>
                  </a:moveTo>
                  <a:cubicBezTo>
                    <a:pt x="538135" y="1152815"/>
                    <a:pt x="543284" y="1158617"/>
                    <a:pt x="544020" y="1165508"/>
                  </a:cubicBezTo>
                  <a:cubicBezTo>
                    <a:pt x="546595" y="1184004"/>
                    <a:pt x="548434" y="1202137"/>
                    <a:pt x="549170" y="1220633"/>
                  </a:cubicBezTo>
                  <a:cubicBezTo>
                    <a:pt x="549537" y="1228974"/>
                    <a:pt x="544388" y="1235139"/>
                    <a:pt x="531514" y="1234777"/>
                  </a:cubicBezTo>
                  <a:cubicBezTo>
                    <a:pt x="526732" y="1206489"/>
                    <a:pt x="519743" y="1179652"/>
                    <a:pt x="527835" y="1151364"/>
                  </a:cubicBezTo>
                  <a:close/>
                  <a:moveTo>
                    <a:pt x="605137" y="974214"/>
                  </a:moveTo>
                  <a:cubicBezTo>
                    <a:pt x="615735" y="982512"/>
                    <a:pt x="619390" y="987924"/>
                    <a:pt x="615004" y="996944"/>
                  </a:cubicBezTo>
                  <a:cubicBezTo>
                    <a:pt x="609888" y="1005963"/>
                    <a:pt x="603309" y="1013901"/>
                    <a:pt x="596000" y="1024003"/>
                  </a:cubicBezTo>
                  <a:cubicBezTo>
                    <a:pt x="587960" y="1018591"/>
                    <a:pt x="582478" y="1016066"/>
                    <a:pt x="578457" y="1012097"/>
                  </a:cubicBezTo>
                  <a:cubicBezTo>
                    <a:pt x="569686" y="1003799"/>
                    <a:pt x="568955" y="995500"/>
                    <a:pt x="576265" y="985759"/>
                  </a:cubicBezTo>
                  <a:cubicBezTo>
                    <a:pt x="578823" y="982151"/>
                    <a:pt x="582843" y="979626"/>
                    <a:pt x="586132" y="976379"/>
                  </a:cubicBezTo>
                  <a:cubicBezTo>
                    <a:pt x="591980" y="970245"/>
                    <a:pt x="597827" y="968802"/>
                    <a:pt x="605137" y="974214"/>
                  </a:cubicBezTo>
                  <a:close/>
                  <a:moveTo>
                    <a:pt x="598312" y="893790"/>
                  </a:moveTo>
                  <a:cubicBezTo>
                    <a:pt x="605619" y="899237"/>
                    <a:pt x="611282" y="910676"/>
                    <a:pt x="616215" y="928834"/>
                  </a:cubicBezTo>
                  <a:cubicBezTo>
                    <a:pt x="610734" y="937186"/>
                    <a:pt x="603427" y="938276"/>
                    <a:pt x="594658" y="932465"/>
                  </a:cubicBezTo>
                  <a:cubicBezTo>
                    <a:pt x="581139" y="924113"/>
                    <a:pt x="573832" y="911403"/>
                    <a:pt x="570543" y="894698"/>
                  </a:cubicBezTo>
                  <a:cubicBezTo>
                    <a:pt x="582053" y="888887"/>
                    <a:pt x="591004" y="888343"/>
                    <a:pt x="598312" y="893790"/>
                  </a:cubicBezTo>
                  <a:close/>
                  <a:moveTo>
                    <a:pt x="564193" y="837601"/>
                  </a:moveTo>
                  <a:cubicBezTo>
                    <a:pt x="572728" y="830689"/>
                    <a:pt x="579840" y="833599"/>
                    <a:pt x="586952" y="837965"/>
                  </a:cubicBezTo>
                  <a:cubicBezTo>
                    <a:pt x="597975" y="845241"/>
                    <a:pt x="603665" y="856155"/>
                    <a:pt x="606510" y="868888"/>
                  </a:cubicBezTo>
                  <a:cubicBezTo>
                    <a:pt x="608288" y="877620"/>
                    <a:pt x="602242" y="882713"/>
                    <a:pt x="595486" y="878347"/>
                  </a:cubicBezTo>
                  <a:cubicBezTo>
                    <a:pt x="580195" y="869616"/>
                    <a:pt x="565260" y="859793"/>
                    <a:pt x="564193" y="837601"/>
                  </a:cubicBezTo>
                  <a:close/>
                  <a:moveTo>
                    <a:pt x="547771" y="778660"/>
                  </a:moveTo>
                  <a:cubicBezTo>
                    <a:pt x="567927" y="781528"/>
                    <a:pt x="588082" y="784037"/>
                    <a:pt x="608238" y="787622"/>
                  </a:cubicBezTo>
                  <a:cubicBezTo>
                    <a:pt x="612197" y="788339"/>
                    <a:pt x="615436" y="793716"/>
                    <a:pt x="619395" y="796583"/>
                  </a:cubicBezTo>
                  <a:cubicBezTo>
                    <a:pt x="615436" y="799451"/>
                    <a:pt x="612197" y="804111"/>
                    <a:pt x="607878" y="804828"/>
                  </a:cubicBezTo>
                  <a:cubicBezTo>
                    <a:pt x="579084" y="811280"/>
                    <a:pt x="554250" y="801602"/>
                    <a:pt x="530855" y="787622"/>
                  </a:cubicBezTo>
                  <a:cubicBezTo>
                    <a:pt x="530855" y="785471"/>
                    <a:pt x="531215" y="783320"/>
                    <a:pt x="531215" y="781170"/>
                  </a:cubicBezTo>
                  <a:cubicBezTo>
                    <a:pt x="536974" y="780094"/>
                    <a:pt x="542733" y="778302"/>
                    <a:pt x="547771" y="778660"/>
                  </a:cubicBezTo>
                  <a:close/>
                  <a:moveTo>
                    <a:pt x="210633" y="58631"/>
                  </a:moveTo>
                  <a:cubicBezTo>
                    <a:pt x="205952" y="64028"/>
                    <a:pt x="202351" y="69066"/>
                    <a:pt x="198390" y="73383"/>
                  </a:cubicBezTo>
                  <a:cubicBezTo>
                    <a:pt x="176784" y="97491"/>
                    <a:pt x="150857" y="116921"/>
                    <a:pt x="123489" y="134911"/>
                  </a:cubicBezTo>
                  <a:cubicBezTo>
                    <a:pt x="104764" y="147145"/>
                    <a:pt x="84239" y="152542"/>
                    <a:pt x="61552" y="146785"/>
                  </a:cubicBezTo>
                  <a:cubicBezTo>
                    <a:pt x="57591" y="145706"/>
                    <a:pt x="53270" y="146785"/>
                    <a:pt x="47509" y="146785"/>
                  </a:cubicBezTo>
                  <a:cubicBezTo>
                    <a:pt x="49669" y="150383"/>
                    <a:pt x="50749" y="152542"/>
                    <a:pt x="51830" y="154701"/>
                  </a:cubicBezTo>
                  <a:cubicBezTo>
                    <a:pt x="73436" y="187084"/>
                    <a:pt x="95402" y="219467"/>
                    <a:pt x="116287" y="252210"/>
                  </a:cubicBezTo>
                  <a:cubicBezTo>
                    <a:pt x="128891" y="271280"/>
                    <a:pt x="129611" y="290351"/>
                    <a:pt x="114847" y="308701"/>
                  </a:cubicBezTo>
                  <a:cubicBezTo>
                    <a:pt x="105845" y="320215"/>
                    <a:pt x="97202" y="332089"/>
                    <a:pt x="86759" y="341804"/>
                  </a:cubicBezTo>
                  <a:cubicBezTo>
                    <a:pt x="70195" y="356916"/>
                    <a:pt x="60472" y="374547"/>
                    <a:pt x="57951" y="396495"/>
                  </a:cubicBezTo>
                  <a:cubicBezTo>
                    <a:pt x="56871" y="405131"/>
                    <a:pt x="52550" y="414486"/>
                    <a:pt x="60472" y="424561"/>
                  </a:cubicBezTo>
                  <a:cubicBezTo>
                    <a:pt x="79557" y="419523"/>
                    <a:pt x="95042" y="410888"/>
                    <a:pt x="103684" y="391818"/>
                  </a:cubicBezTo>
                  <a:cubicBezTo>
                    <a:pt x="107645" y="383182"/>
                    <a:pt x="113497" y="378325"/>
                    <a:pt x="119888" y="377515"/>
                  </a:cubicBezTo>
                  <a:lnTo>
                    <a:pt x="137125" y="386366"/>
                  </a:lnTo>
                  <a:lnTo>
                    <a:pt x="139334" y="387500"/>
                  </a:lnTo>
                  <a:cubicBezTo>
                    <a:pt x="143655" y="392897"/>
                    <a:pt x="146896" y="399734"/>
                    <a:pt x="150137" y="406210"/>
                  </a:cubicBezTo>
                  <a:cubicBezTo>
                    <a:pt x="153738" y="413766"/>
                    <a:pt x="156979" y="422402"/>
                    <a:pt x="160580" y="430677"/>
                  </a:cubicBezTo>
                  <a:cubicBezTo>
                    <a:pt x="167061" y="420963"/>
                    <a:pt x="169582" y="411248"/>
                    <a:pt x="173183" y="401892"/>
                  </a:cubicBezTo>
                  <a:cubicBezTo>
                    <a:pt x="180385" y="384262"/>
                    <a:pt x="191188" y="380664"/>
                    <a:pt x="207392" y="390378"/>
                  </a:cubicBezTo>
                  <a:cubicBezTo>
                    <a:pt x="210633" y="392178"/>
                    <a:pt x="213874" y="395416"/>
                    <a:pt x="217115" y="396855"/>
                  </a:cubicBezTo>
                  <a:cubicBezTo>
                    <a:pt x="226478" y="401173"/>
                    <a:pt x="236200" y="406210"/>
                    <a:pt x="245923" y="408729"/>
                  </a:cubicBezTo>
                  <a:cubicBezTo>
                    <a:pt x="262848" y="413047"/>
                    <a:pt x="266809" y="412327"/>
                    <a:pt x="272570" y="392178"/>
                  </a:cubicBezTo>
                  <a:cubicBezTo>
                    <a:pt x="274371" y="384621"/>
                    <a:pt x="275811" y="377065"/>
                    <a:pt x="283373" y="375986"/>
                  </a:cubicBezTo>
                  <a:cubicBezTo>
                    <a:pt x="292376" y="374907"/>
                    <a:pt x="297417" y="382822"/>
                    <a:pt x="301018" y="390378"/>
                  </a:cubicBezTo>
                  <a:cubicBezTo>
                    <a:pt x="312901" y="416285"/>
                    <a:pt x="295977" y="443991"/>
                    <a:pt x="267169" y="445790"/>
                  </a:cubicBezTo>
                  <a:cubicBezTo>
                    <a:pt x="248804" y="446869"/>
                    <a:pt x="231879" y="441472"/>
                    <a:pt x="216035" y="432477"/>
                  </a:cubicBezTo>
                  <a:cubicBezTo>
                    <a:pt x="211354" y="429598"/>
                    <a:pt x="205952" y="427079"/>
                    <a:pt x="199470" y="423481"/>
                  </a:cubicBezTo>
                  <a:cubicBezTo>
                    <a:pt x="197670" y="433916"/>
                    <a:pt x="196950" y="442191"/>
                    <a:pt x="195149" y="450467"/>
                  </a:cubicBezTo>
                  <a:cubicBezTo>
                    <a:pt x="193349" y="460182"/>
                    <a:pt x="191548" y="470257"/>
                    <a:pt x="187947" y="478892"/>
                  </a:cubicBezTo>
                  <a:cubicBezTo>
                    <a:pt x="180025" y="496883"/>
                    <a:pt x="161300" y="500121"/>
                    <a:pt x="147976" y="485729"/>
                  </a:cubicBezTo>
                  <a:cubicBezTo>
                    <a:pt x="142575" y="480332"/>
                    <a:pt x="138614" y="473135"/>
                    <a:pt x="135733" y="465939"/>
                  </a:cubicBezTo>
                  <a:cubicBezTo>
                    <a:pt x="129251" y="450467"/>
                    <a:pt x="123489" y="434276"/>
                    <a:pt x="117368" y="418084"/>
                  </a:cubicBezTo>
                  <a:cubicBezTo>
                    <a:pt x="115207" y="419523"/>
                    <a:pt x="114127" y="420243"/>
                    <a:pt x="113407" y="421322"/>
                  </a:cubicBezTo>
                  <a:cubicBezTo>
                    <a:pt x="112326" y="422042"/>
                    <a:pt x="111246" y="423481"/>
                    <a:pt x="111246" y="424561"/>
                  </a:cubicBezTo>
                  <a:cubicBezTo>
                    <a:pt x="101883" y="454065"/>
                    <a:pt x="96122" y="483570"/>
                    <a:pt x="108725" y="513434"/>
                  </a:cubicBezTo>
                  <a:cubicBezTo>
                    <a:pt x="112326" y="521350"/>
                    <a:pt x="113407" y="529986"/>
                    <a:pt x="115927" y="538261"/>
                  </a:cubicBezTo>
                  <a:cubicBezTo>
                    <a:pt x="120248" y="554453"/>
                    <a:pt x="127090" y="569205"/>
                    <a:pt x="140414" y="580000"/>
                  </a:cubicBezTo>
                  <a:cubicBezTo>
                    <a:pt x="168862" y="603747"/>
                    <a:pt x="189027" y="633612"/>
                    <a:pt x="205592" y="666355"/>
                  </a:cubicBezTo>
                  <a:cubicBezTo>
                    <a:pt x="211354" y="677509"/>
                    <a:pt x="217115" y="688663"/>
                    <a:pt x="222877" y="699817"/>
                  </a:cubicBezTo>
                  <a:cubicBezTo>
                    <a:pt x="249884" y="752350"/>
                    <a:pt x="253125" y="805602"/>
                    <a:pt x="227558" y="859574"/>
                  </a:cubicBezTo>
                  <a:cubicBezTo>
                    <a:pt x="207392" y="902752"/>
                    <a:pt x="178945" y="940892"/>
                    <a:pt x="146896" y="976513"/>
                  </a:cubicBezTo>
                  <a:cubicBezTo>
                    <a:pt x="115567" y="1012135"/>
                    <a:pt x="85679" y="1048476"/>
                    <a:pt x="69114" y="1094532"/>
                  </a:cubicBezTo>
                  <a:cubicBezTo>
                    <a:pt x="48589" y="1151382"/>
                    <a:pt x="48949" y="1208233"/>
                    <a:pt x="71995" y="1262565"/>
                  </a:cubicBezTo>
                  <a:cubicBezTo>
                    <a:pt x="98282" y="1326252"/>
                    <a:pt x="145455" y="1373387"/>
                    <a:pt x="206672" y="1407210"/>
                  </a:cubicBezTo>
                  <a:cubicBezTo>
                    <a:pt x="254925" y="1434196"/>
                    <a:pt x="304619" y="1445350"/>
                    <a:pt x="358994" y="1434555"/>
                  </a:cubicBezTo>
                  <a:cubicBezTo>
                    <a:pt x="411929" y="1423401"/>
                    <a:pt x="461982" y="1407210"/>
                    <a:pt x="504835" y="1371948"/>
                  </a:cubicBezTo>
                  <a:cubicBezTo>
                    <a:pt x="542645" y="1340644"/>
                    <a:pt x="578655" y="1308621"/>
                    <a:pt x="604222" y="1265803"/>
                  </a:cubicBezTo>
                  <a:cubicBezTo>
                    <a:pt x="624027" y="1232341"/>
                    <a:pt x="636631" y="1196359"/>
                    <a:pt x="650315" y="1160737"/>
                  </a:cubicBezTo>
                  <a:cubicBezTo>
                    <a:pt x="661118" y="1133032"/>
                    <a:pt x="673001" y="1106046"/>
                    <a:pt x="675882" y="1075822"/>
                  </a:cubicBezTo>
                  <a:cubicBezTo>
                    <a:pt x="686685" y="972555"/>
                    <a:pt x="695327" y="869649"/>
                    <a:pt x="693166" y="765663"/>
                  </a:cubicBezTo>
                  <a:cubicBezTo>
                    <a:pt x="692086" y="718887"/>
                    <a:pt x="685244" y="672472"/>
                    <a:pt x="666159" y="628574"/>
                  </a:cubicBezTo>
                  <a:cubicBezTo>
                    <a:pt x="652835" y="597631"/>
                    <a:pt x="640952" y="566327"/>
                    <a:pt x="628709" y="535023"/>
                  </a:cubicBezTo>
                  <a:cubicBezTo>
                    <a:pt x="614305" y="496883"/>
                    <a:pt x="593059" y="463061"/>
                    <a:pt x="567492" y="431757"/>
                  </a:cubicBezTo>
                  <a:cubicBezTo>
                    <a:pt x="547686" y="407649"/>
                    <a:pt x="526801" y="384981"/>
                    <a:pt x="508076" y="360154"/>
                  </a:cubicBezTo>
                  <a:cubicBezTo>
                    <a:pt x="479627" y="321654"/>
                    <a:pt x="444698" y="289631"/>
                    <a:pt x="408688" y="258687"/>
                  </a:cubicBezTo>
                  <a:cubicBezTo>
                    <a:pt x="392843" y="245014"/>
                    <a:pt x="389963" y="245734"/>
                    <a:pt x="373038" y="260846"/>
                  </a:cubicBezTo>
                  <a:cubicBezTo>
                    <a:pt x="377719" y="263365"/>
                    <a:pt x="382401" y="265883"/>
                    <a:pt x="387082" y="268042"/>
                  </a:cubicBezTo>
                  <a:cubicBezTo>
                    <a:pt x="402206" y="274879"/>
                    <a:pt x="408328" y="287472"/>
                    <a:pt x="407968" y="302944"/>
                  </a:cubicBezTo>
                  <a:cubicBezTo>
                    <a:pt x="407607" y="329930"/>
                    <a:pt x="389963" y="350439"/>
                    <a:pt x="363315" y="355117"/>
                  </a:cubicBezTo>
                  <a:cubicBezTo>
                    <a:pt x="354673" y="356916"/>
                    <a:pt x="349632" y="360154"/>
                    <a:pt x="346031" y="368790"/>
                  </a:cubicBezTo>
                  <a:cubicBezTo>
                    <a:pt x="342069" y="377425"/>
                    <a:pt x="336668" y="386061"/>
                    <a:pt x="330186" y="393257"/>
                  </a:cubicBezTo>
                  <a:cubicBezTo>
                    <a:pt x="327665" y="396495"/>
                    <a:pt x="320103" y="398294"/>
                    <a:pt x="316502" y="396495"/>
                  </a:cubicBezTo>
                  <a:cubicBezTo>
                    <a:pt x="313262" y="394696"/>
                    <a:pt x="310021" y="387860"/>
                    <a:pt x="310381" y="383542"/>
                  </a:cubicBezTo>
                  <a:cubicBezTo>
                    <a:pt x="311101" y="373827"/>
                    <a:pt x="312901" y="363752"/>
                    <a:pt x="316142" y="354397"/>
                  </a:cubicBezTo>
                  <a:cubicBezTo>
                    <a:pt x="320824" y="339645"/>
                    <a:pt x="329466" y="328851"/>
                    <a:pt x="346751" y="328491"/>
                  </a:cubicBezTo>
                  <a:cubicBezTo>
                    <a:pt x="351432" y="328491"/>
                    <a:pt x="356113" y="327051"/>
                    <a:pt x="360434" y="325972"/>
                  </a:cubicBezTo>
                  <a:cubicBezTo>
                    <a:pt x="378439" y="321294"/>
                    <a:pt x="383481" y="302224"/>
                    <a:pt x="370157" y="289631"/>
                  </a:cubicBezTo>
                  <a:cubicBezTo>
                    <a:pt x="363315" y="282794"/>
                    <a:pt x="353953" y="278477"/>
                    <a:pt x="346751" y="271640"/>
                  </a:cubicBezTo>
                  <a:cubicBezTo>
                    <a:pt x="342430" y="267323"/>
                    <a:pt x="337748" y="260846"/>
                    <a:pt x="337748" y="255449"/>
                  </a:cubicBezTo>
                  <a:cubicBezTo>
                    <a:pt x="337748" y="252210"/>
                    <a:pt x="345310" y="247533"/>
                    <a:pt x="349992" y="245374"/>
                  </a:cubicBezTo>
                  <a:cubicBezTo>
                    <a:pt x="364756" y="239617"/>
                    <a:pt x="379160" y="233500"/>
                    <a:pt x="389603" y="221986"/>
                  </a:cubicBezTo>
                  <a:cubicBezTo>
                    <a:pt x="389242" y="219467"/>
                    <a:pt x="388882" y="218028"/>
                    <a:pt x="388162" y="217309"/>
                  </a:cubicBezTo>
                  <a:cubicBezTo>
                    <a:pt x="372318" y="194281"/>
                    <a:pt x="329466" y="178089"/>
                    <a:pt x="302459" y="184206"/>
                  </a:cubicBezTo>
                  <a:cubicBezTo>
                    <a:pt x="290936" y="186725"/>
                    <a:pt x="280133" y="185555"/>
                    <a:pt x="271670" y="181417"/>
                  </a:cubicBezTo>
                  <a:lnTo>
                    <a:pt x="267772" y="176622"/>
                  </a:lnTo>
                  <a:lnTo>
                    <a:pt x="254925" y="160818"/>
                  </a:lnTo>
                  <a:cubicBezTo>
                    <a:pt x="247003" y="128435"/>
                    <a:pt x="230439" y="99650"/>
                    <a:pt x="219636" y="68706"/>
                  </a:cubicBezTo>
                  <a:cubicBezTo>
                    <a:pt x="218916" y="65468"/>
                    <a:pt x="215315" y="63309"/>
                    <a:pt x="210633" y="58631"/>
                  </a:cubicBezTo>
                  <a:close/>
                  <a:moveTo>
                    <a:pt x="187857" y="17972"/>
                  </a:moveTo>
                  <a:cubicBezTo>
                    <a:pt x="182636" y="15454"/>
                    <a:pt x="176064" y="17073"/>
                    <a:pt x="165621" y="21570"/>
                  </a:cubicBezTo>
                  <a:cubicBezTo>
                    <a:pt x="152657" y="26968"/>
                    <a:pt x="139694" y="32005"/>
                    <a:pt x="127450" y="38122"/>
                  </a:cubicBezTo>
                  <a:cubicBezTo>
                    <a:pt x="92881" y="54313"/>
                    <a:pt x="59032" y="72304"/>
                    <a:pt x="30584" y="98570"/>
                  </a:cubicBezTo>
                  <a:cubicBezTo>
                    <a:pt x="25182" y="103608"/>
                    <a:pt x="16900" y="107206"/>
                    <a:pt x="19421" y="119440"/>
                  </a:cubicBezTo>
                  <a:cubicBezTo>
                    <a:pt x="31664" y="118000"/>
                    <a:pt x="43908" y="115122"/>
                    <a:pt x="56151" y="115841"/>
                  </a:cubicBezTo>
                  <a:cubicBezTo>
                    <a:pt x="78477" y="116561"/>
                    <a:pt x="95042" y="106126"/>
                    <a:pt x="111966" y="93893"/>
                  </a:cubicBezTo>
                  <a:cubicBezTo>
                    <a:pt x="130691" y="80220"/>
                    <a:pt x="149417" y="66907"/>
                    <a:pt x="168862" y="54673"/>
                  </a:cubicBezTo>
                  <a:cubicBezTo>
                    <a:pt x="178585" y="48197"/>
                    <a:pt x="190108" y="44958"/>
                    <a:pt x="201991" y="39201"/>
                  </a:cubicBezTo>
                  <a:cubicBezTo>
                    <a:pt x="196950" y="27148"/>
                    <a:pt x="193079" y="20491"/>
                    <a:pt x="187857" y="17972"/>
                  </a:cubicBezTo>
                  <a:close/>
                  <a:moveTo>
                    <a:pt x="160940" y="2141"/>
                  </a:moveTo>
                  <a:cubicBezTo>
                    <a:pt x="177144" y="-4336"/>
                    <a:pt x="198750" y="4659"/>
                    <a:pt x="209553" y="18692"/>
                  </a:cubicBezTo>
                  <a:cubicBezTo>
                    <a:pt x="228638" y="43159"/>
                    <a:pt x="247003" y="67626"/>
                    <a:pt x="259607" y="96771"/>
                  </a:cubicBezTo>
                  <a:cubicBezTo>
                    <a:pt x="266809" y="113323"/>
                    <a:pt x="279772" y="126996"/>
                    <a:pt x="289495" y="141748"/>
                  </a:cubicBezTo>
                  <a:cubicBezTo>
                    <a:pt x="312181" y="139949"/>
                    <a:pt x="331266" y="143547"/>
                    <a:pt x="348551" y="155061"/>
                  </a:cubicBezTo>
                  <a:cubicBezTo>
                    <a:pt x="353593" y="158659"/>
                    <a:pt x="360434" y="160458"/>
                    <a:pt x="366556" y="162977"/>
                  </a:cubicBezTo>
                  <a:cubicBezTo>
                    <a:pt x="384921" y="169813"/>
                    <a:pt x="400045" y="178809"/>
                    <a:pt x="411569" y="196080"/>
                  </a:cubicBezTo>
                  <a:cubicBezTo>
                    <a:pt x="422732" y="212631"/>
                    <a:pt x="440737" y="223785"/>
                    <a:pt x="455861" y="237098"/>
                  </a:cubicBezTo>
                  <a:cubicBezTo>
                    <a:pt x="487910" y="265523"/>
                    <a:pt x="519239" y="295028"/>
                    <a:pt x="545166" y="329570"/>
                  </a:cubicBezTo>
                  <a:cubicBezTo>
                    <a:pt x="565691" y="356196"/>
                    <a:pt x="588378" y="381023"/>
                    <a:pt x="609623" y="407290"/>
                  </a:cubicBezTo>
                  <a:cubicBezTo>
                    <a:pt x="644913" y="450467"/>
                    <a:pt x="667959" y="500121"/>
                    <a:pt x="688125" y="551215"/>
                  </a:cubicBezTo>
                  <a:cubicBezTo>
                    <a:pt x="701449" y="585397"/>
                    <a:pt x="714772" y="619939"/>
                    <a:pt x="725215" y="655201"/>
                  </a:cubicBezTo>
                  <a:cubicBezTo>
                    <a:pt x="741780" y="711691"/>
                    <a:pt x="743220" y="769981"/>
                    <a:pt x="739619" y="827911"/>
                  </a:cubicBezTo>
                  <a:cubicBezTo>
                    <a:pt x="736018" y="891957"/>
                    <a:pt x="729896" y="955644"/>
                    <a:pt x="727016" y="1019691"/>
                  </a:cubicBezTo>
                  <a:cubicBezTo>
                    <a:pt x="724135" y="1087695"/>
                    <a:pt x="702169" y="1149943"/>
                    <a:pt x="676962" y="1211831"/>
                  </a:cubicBezTo>
                  <a:cubicBezTo>
                    <a:pt x="663998" y="1243855"/>
                    <a:pt x="648154" y="1274079"/>
                    <a:pt x="628349" y="1302504"/>
                  </a:cubicBezTo>
                  <a:cubicBezTo>
                    <a:pt x="605302" y="1335967"/>
                    <a:pt x="572893" y="1360434"/>
                    <a:pt x="542645" y="1387060"/>
                  </a:cubicBezTo>
                  <a:cubicBezTo>
                    <a:pt x="486469" y="1436714"/>
                    <a:pt x="418410" y="1458303"/>
                    <a:pt x="346391" y="1468738"/>
                  </a:cubicBezTo>
                  <a:cubicBezTo>
                    <a:pt x="301378" y="1474854"/>
                    <a:pt x="257446" y="1466938"/>
                    <a:pt x="215315" y="1447149"/>
                  </a:cubicBezTo>
                  <a:cubicBezTo>
                    <a:pt x="153738" y="1417644"/>
                    <a:pt x="102604" y="1376266"/>
                    <a:pt x="63713" y="1320495"/>
                  </a:cubicBezTo>
                  <a:cubicBezTo>
                    <a:pt x="32024" y="1274439"/>
                    <a:pt x="19421" y="1222266"/>
                    <a:pt x="15460" y="1167214"/>
                  </a:cubicBezTo>
                  <a:cubicBezTo>
                    <a:pt x="9338" y="1090574"/>
                    <a:pt x="33465" y="1025088"/>
                    <a:pt x="84959" y="967878"/>
                  </a:cubicBezTo>
                  <a:cubicBezTo>
                    <a:pt x="113047" y="937294"/>
                    <a:pt x="138253" y="904191"/>
                    <a:pt x="164541" y="871808"/>
                  </a:cubicBezTo>
                  <a:cubicBezTo>
                    <a:pt x="188667" y="840864"/>
                    <a:pt x="205232" y="806682"/>
                    <a:pt x="204152" y="766743"/>
                  </a:cubicBezTo>
                  <a:cubicBezTo>
                    <a:pt x="203431" y="751630"/>
                    <a:pt x="202351" y="735799"/>
                    <a:pt x="196950" y="722126"/>
                  </a:cubicBezTo>
                  <a:cubicBezTo>
                    <a:pt x="179305" y="675710"/>
                    <a:pt x="159139" y="630733"/>
                    <a:pt x="122769" y="594752"/>
                  </a:cubicBezTo>
                  <a:cubicBezTo>
                    <a:pt x="109085" y="581439"/>
                    <a:pt x="100803" y="564168"/>
                    <a:pt x="96482" y="544738"/>
                  </a:cubicBezTo>
                  <a:cubicBezTo>
                    <a:pt x="93241" y="529266"/>
                    <a:pt x="87119" y="514514"/>
                    <a:pt x="83878" y="499042"/>
                  </a:cubicBezTo>
                  <a:cubicBezTo>
                    <a:pt x="81718" y="487528"/>
                    <a:pt x="82078" y="475654"/>
                    <a:pt x="81358" y="464140"/>
                  </a:cubicBezTo>
                  <a:cubicBezTo>
                    <a:pt x="81358" y="458383"/>
                    <a:pt x="82438" y="452266"/>
                    <a:pt x="83158" y="445790"/>
                  </a:cubicBezTo>
                  <a:cubicBezTo>
                    <a:pt x="74516" y="446869"/>
                    <a:pt x="66954" y="448308"/>
                    <a:pt x="59392" y="448308"/>
                  </a:cubicBezTo>
                  <a:cubicBezTo>
                    <a:pt x="44268" y="448308"/>
                    <a:pt x="34905" y="441472"/>
                    <a:pt x="33825" y="426360"/>
                  </a:cubicBezTo>
                  <a:cubicBezTo>
                    <a:pt x="32744" y="410168"/>
                    <a:pt x="33465" y="393257"/>
                    <a:pt x="37066" y="377425"/>
                  </a:cubicBezTo>
                  <a:cubicBezTo>
                    <a:pt x="41387" y="356916"/>
                    <a:pt x="49669" y="337126"/>
                    <a:pt x="62993" y="320215"/>
                  </a:cubicBezTo>
                  <a:cubicBezTo>
                    <a:pt x="65513" y="316977"/>
                    <a:pt x="67674" y="313738"/>
                    <a:pt x="69835" y="310500"/>
                  </a:cubicBezTo>
                  <a:cubicBezTo>
                    <a:pt x="81718" y="291430"/>
                    <a:pt x="82438" y="273439"/>
                    <a:pt x="71995" y="252930"/>
                  </a:cubicBezTo>
                  <a:cubicBezTo>
                    <a:pt x="54350" y="218748"/>
                    <a:pt x="39226" y="183486"/>
                    <a:pt x="23742" y="148584"/>
                  </a:cubicBezTo>
                  <a:cubicBezTo>
                    <a:pt x="20501" y="141748"/>
                    <a:pt x="17620" y="136711"/>
                    <a:pt x="10058" y="133472"/>
                  </a:cubicBezTo>
                  <a:cubicBezTo>
                    <a:pt x="-745" y="128075"/>
                    <a:pt x="-2545" y="123397"/>
                    <a:pt x="3216" y="112603"/>
                  </a:cubicBezTo>
                  <a:cubicBezTo>
                    <a:pt x="8258" y="103608"/>
                    <a:pt x="14379" y="94253"/>
                    <a:pt x="21941" y="88136"/>
                  </a:cubicBezTo>
                  <a:cubicBezTo>
                    <a:pt x="44628" y="69426"/>
                    <a:pt x="66594" y="50355"/>
                    <a:pt x="91080" y="35243"/>
                  </a:cubicBezTo>
                  <a:cubicBezTo>
                    <a:pt x="113047" y="21570"/>
                    <a:pt x="137173" y="11856"/>
                    <a:pt x="160940" y="2141"/>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4" name="Freeform 13">
              <a:extLst>
                <a:ext uri="{FF2B5EF4-FFF2-40B4-BE49-F238E27FC236}">
                  <a16:creationId xmlns="" xmlns:a16="http://schemas.microsoft.com/office/drawing/2014/main" id="{04084FE7-6C92-2F45-A522-31819095934C}"/>
                </a:ext>
              </a:extLst>
            </p:cNvPr>
            <p:cNvSpPr>
              <a:spLocks noChangeArrowheads="1"/>
            </p:cNvSpPr>
            <p:nvPr/>
          </p:nvSpPr>
          <p:spPr bwMode="auto">
            <a:xfrm>
              <a:off x="10724616" y="1576349"/>
              <a:ext cx="782567" cy="800153"/>
            </a:xfrm>
            <a:custGeom>
              <a:avLst/>
              <a:gdLst>
                <a:gd name="connsiteX0" fmla="*/ 229466 w 863358"/>
                <a:gd name="connsiteY0" fmla="*/ 656655 h 881889"/>
                <a:gd name="connsiteX1" fmla="*/ 239819 w 863358"/>
                <a:gd name="connsiteY1" fmla="*/ 695989 h 881889"/>
                <a:gd name="connsiteX2" fmla="*/ 229466 w 863358"/>
                <a:gd name="connsiteY2" fmla="*/ 656655 h 881889"/>
                <a:gd name="connsiteX3" fmla="*/ 314915 w 863358"/>
                <a:gd name="connsiteY3" fmla="*/ 618555 h 881889"/>
                <a:gd name="connsiteX4" fmla="*/ 332451 w 863358"/>
                <a:gd name="connsiteY4" fmla="*/ 649730 h 881889"/>
                <a:gd name="connsiteX5" fmla="*/ 348198 w 863358"/>
                <a:gd name="connsiteY5" fmla="*/ 683772 h 881889"/>
                <a:gd name="connsiteX6" fmla="*/ 363229 w 863358"/>
                <a:gd name="connsiteY6" fmla="*/ 719605 h 881889"/>
                <a:gd name="connsiteX7" fmla="*/ 376470 w 863358"/>
                <a:gd name="connsiteY7" fmla="*/ 753288 h 881889"/>
                <a:gd name="connsiteX8" fmla="*/ 372176 w 863358"/>
                <a:gd name="connsiteY8" fmla="*/ 754722 h 881889"/>
                <a:gd name="connsiteX9" fmla="*/ 314915 w 863358"/>
                <a:gd name="connsiteY9" fmla="*/ 618555 h 881889"/>
                <a:gd name="connsiteX10" fmla="*/ 184034 w 863358"/>
                <a:gd name="connsiteY10" fmla="*/ 580455 h 881889"/>
                <a:gd name="connsiteX11" fmla="*/ 196029 w 863358"/>
                <a:gd name="connsiteY11" fmla="*/ 645179 h 881889"/>
                <a:gd name="connsiteX12" fmla="*/ 184034 w 863358"/>
                <a:gd name="connsiteY12" fmla="*/ 580455 h 881889"/>
                <a:gd name="connsiteX13" fmla="*/ 158834 w 863358"/>
                <a:gd name="connsiteY13" fmla="*/ 526480 h 881889"/>
                <a:gd name="connsiteX14" fmla="*/ 162920 w 863358"/>
                <a:gd name="connsiteY14" fmla="*/ 527194 h 881889"/>
                <a:gd name="connsiteX15" fmla="*/ 162920 w 863358"/>
                <a:gd name="connsiteY15" fmla="*/ 615023 h 881889"/>
                <a:gd name="connsiteX16" fmla="*/ 152889 w 863358"/>
                <a:gd name="connsiteY16" fmla="*/ 572894 h 881889"/>
                <a:gd name="connsiteX17" fmla="*/ 158834 w 863358"/>
                <a:gd name="connsiteY17" fmla="*/ 526480 h 881889"/>
                <a:gd name="connsiteX18" fmla="*/ 627298 w 863358"/>
                <a:gd name="connsiteY18" fmla="*/ 356618 h 881889"/>
                <a:gd name="connsiteX19" fmla="*/ 609882 w 863358"/>
                <a:gd name="connsiteY19" fmla="*/ 461033 h 881889"/>
                <a:gd name="connsiteX20" fmla="*/ 627298 w 863358"/>
                <a:gd name="connsiteY20" fmla="*/ 356618 h 881889"/>
                <a:gd name="connsiteX21" fmla="*/ 635757 w 863358"/>
                <a:gd name="connsiteY21" fmla="*/ 320105 h 881889"/>
                <a:gd name="connsiteX22" fmla="*/ 620891 w 863358"/>
                <a:gd name="connsiteY22" fmla="*/ 492783 h 881889"/>
                <a:gd name="connsiteX23" fmla="*/ 622341 w 863358"/>
                <a:gd name="connsiteY23" fmla="*/ 447455 h 881889"/>
                <a:gd name="connsiteX24" fmla="*/ 630681 w 863358"/>
                <a:gd name="connsiteY24" fmla="*/ 407163 h 881889"/>
                <a:gd name="connsiteX25" fmla="*/ 634306 w 863358"/>
                <a:gd name="connsiteY25" fmla="*/ 363994 h 881889"/>
                <a:gd name="connsiteX26" fmla="*/ 635757 w 863358"/>
                <a:gd name="connsiteY26" fmla="*/ 320105 h 881889"/>
                <a:gd name="connsiteX27" fmla="*/ 657407 w 863358"/>
                <a:gd name="connsiteY27" fmla="*/ 281300 h 881889"/>
                <a:gd name="connsiteX28" fmla="*/ 668338 w 863358"/>
                <a:gd name="connsiteY28" fmla="*/ 288173 h 881889"/>
                <a:gd name="connsiteX29" fmla="*/ 694101 w 863358"/>
                <a:gd name="connsiteY29" fmla="*/ 356086 h 881889"/>
                <a:gd name="connsiteX30" fmla="*/ 690109 w 863358"/>
                <a:gd name="connsiteY30" fmla="*/ 462449 h 881889"/>
                <a:gd name="connsiteX31" fmla="*/ 684304 w 863358"/>
                <a:gd name="connsiteY31" fmla="*/ 491196 h 881889"/>
                <a:gd name="connsiteX32" fmla="*/ 683578 w 863358"/>
                <a:gd name="connsiteY32" fmla="*/ 490836 h 881889"/>
                <a:gd name="connsiteX33" fmla="*/ 687932 w 863358"/>
                <a:gd name="connsiteY33" fmla="*/ 394894 h 881889"/>
                <a:gd name="connsiteX34" fmla="*/ 661081 w 863358"/>
                <a:gd name="connsiteY34" fmla="*/ 314044 h 881889"/>
                <a:gd name="connsiteX35" fmla="*/ 645115 w 863358"/>
                <a:gd name="connsiteY35" fmla="*/ 287095 h 881889"/>
                <a:gd name="connsiteX36" fmla="*/ 657407 w 863358"/>
                <a:gd name="connsiteY36" fmla="*/ 281300 h 881889"/>
                <a:gd name="connsiteX37" fmla="*/ 656986 w 863358"/>
                <a:gd name="connsiteY37" fmla="*/ 207926 h 881889"/>
                <a:gd name="connsiteX38" fmla="*/ 677731 w 863358"/>
                <a:gd name="connsiteY38" fmla="*/ 226955 h 881889"/>
                <a:gd name="connsiteX39" fmla="*/ 693967 w 863358"/>
                <a:gd name="connsiteY39" fmla="*/ 260066 h 881889"/>
                <a:gd name="connsiteX40" fmla="*/ 690359 w 863358"/>
                <a:gd name="connsiteY40" fmla="*/ 262585 h 881889"/>
                <a:gd name="connsiteX41" fmla="*/ 670155 w 863358"/>
                <a:gd name="connsiteY41" fmla="*/ 231274 h 881889"/>
                <a:gd name="connsiteX42" fmla="*/ 641291 w 863358"/>
                <a:gd name="connsiteY42" fmla="*/ 227675 h 881889"/>
                <a:gd name="connsiteX43" fmla="*/ 619643 w 863358"/>
                <a:gd name="connsiteY43" fmla="*/ 258266 h 881889"/>
                <a:gd name="connsiteX44" fmla="*/ 573100 w 863358"/>
                <a:gd name="connsiteY44" fmla="*/ 426697 h 881889"/>
                <a:gd name="connsiteX45" fmla="*/ 587171 w 863358"/>
                <a:gd name="connsiteY45" fmla="*/ 509832 h 881889"/>
                <a:gd name="connsiteX46" fmla="*/ 598717 w 863358"/>
                <a:gd name="connsiteY46" fmla="*/ 527827 h 881889"/>
                <a:gd name="connsiteX47" fmla="*/ 662217 w 863358"/>
                <a:gd name="connsiteY47" fmla="*/ 530706 h 881889"/>
                <a:gd name="connsiteX48" fmla="*/ 669072 w 863358"/>
                <a:gd name="connsiteY48" fmla="*/ 523148 h 881889"/>
                <a:gd name="connsiteX49" fmla="*/ 597635 w 863358"/>
                <a:gd name="connsiteY49" fmla="*/ 557338 h 881889"/>
                <a:gd name="connsiteX50" fmla="*/ 565163 w 863358"/>
                <a:gd name="connsiteY50" fmla="*/ 523508 h 881889"/>
                <a:gd name="connsiteX51" fmla="*/ 547484 w 863358"/>
                <a:gd name="connsiteY51" fmla="*/ 463046 h 881889"/>
                <a:gd name="connsiteX52" fmla="*/ 574904 w 863358"/>
                <a:gd name="connsiteY52" fmla="*/ 306492 h 881889"/>
                <a:gd name="connsiteX53" fmla="*/ 599078 w 863358"/>
                <a:gd name="connsiteY53" fmla="*/ 254667 h 881889"/>
                <a:gd name="connsiteX54" fmla="*/ 630828 w 863358"/>
                <a:gd name="connsiteY54" fmla="*/ 217238 h 881889"/>
                <a:gd name="connsiteX55" fmla="*/ 656986 w 863358"/>
                <a:gd name="connsiteY55" fmla="*/ 207926 h 881889"/>
                <a:gd name="connsiteX56" fmla="*/ 566781 w 863358"/>
                <a:gd name="connsiteY56" fmla="*/ 113730 h 881889"/>
                <a:gd name="connsiteX57" fmla="*/ 530023 w 863358"/>
                <a:gd name="connsiteY57" fmla="*/ 146856 h 881889"/>
                <a:gd name="connsiteX58" fmla="*/ 435966 w 863358"/>
                <a:gd name="connsiteY58" fmla="*/ 336613 h 881889"/>
                <a:gd name="connsiteX59" fmla="*/ 434885 w 863358"/>
                <a:gd name="connsiteY59" fmla="*/ 409707 h 881889"/>
                <a:gd name="connsiteX60" fmla="*/ 447138 w 863358"/>
                <a:gd name="connsiteY60" fmla="*/ 479561 h 881889"/>
                <a:gd name="connsiteX61" fmla="*/ 469121 w 863358"/>
                <a:gd name="connsiteY61" fmla="*/ 573539 h 881889"/>
                <a:gd name="connsiteX62" fmla="*/ 483896 w 863358"/>
                <a:gd name="connsiteY62" fmla="*/ 628630 h 881889"/>
                <a:gd name="connsiteX63" fmla="*/ 510563 w 863358"/>
                <a:gd name="connsiteY63" fmla="*/ 703164 h 881889"/>
                <a:gd name="connsiteX64" fmla="*/ 550204 w 863358"/>
                <a:gd name="connsiteY64" fmla="*/ 734491 h 881889"/>
                <a:gd name="connsiteX65" fmla="*/ 620837 w 863358"/>
                <a:gd name="connsiteY65" fmla="*/ 723328 h 881889"/>
                <a:gd name="connsiteX66" fmla="*/ 687506 w 863358"/>
                <a:gd name="connsiteY66" fmla="*/ 665357 h 881889"/>
                <a:gd name="connsiteX67" fmla="*/ 728588 w 863358"/>
                <a:gd name="connsiteY67" fmla="*/ 600184 h 881889"/>
                <a:gd name="connsiteX68" fmla="*/ 747688 w 863358"/>
                <a:gd name="connsiteY68" fmla="*/ 526010 h 881889"/>
                <a:gd name="connsiteX69" fmla="*/ 756337 w 863358"/>
                <a:gd name="connsiteY69" fmla="*/ 405746 h 881889"/>
                <a:gd name="connsiteX70" fmla="*/ 747688 w 863358"/>
                <a:gd name="connsiteY70" fmla="*/ 293405 h 881889"/>
                <a:gd name="connsiteX71" fmla="*/ 739039 w 863358"/>
                <a:gd name="connsiteY71" fmla="*/ 220671 h 881889"/>
                <a:gd name="connsiteX72" fmla="*/ 641739 w 863358"/>
                <a:gd name="connsiteY72" fmla="*/ 150817 h 881889"/>
                <a:gd name="connsiteX73" fmla="*/ 624801 w 863358"/>
                <a:gd name="connsiteY73" fmla="*/ 155858 h 881889"/>
                <a:gd name="connsiteX74" fmla="*/ 550565 w 863358"/>
                <a:gd name="connsiteY74" fmla="*/ 230392 h 881889"/>
                <a:gd name="connsiteX75" fmla="*/ 516329 w 863358"/>
                <a:gd name="connsiteY75" fmla="*/ 428791 h 881889"/>
                <a:gd name="connsiteX76" fmla="*/ 526780 w 863358"/>
                <a:gd name="connsiteY76" fmla="*/ 535012 h 881889"/>
                <a:gd name="connsiteX77" fmla="*/ 552727 w 863358"/>
                <a:gd name="connsiteY77" fmla="*/ 587222 h 881889"/>
                <a:gd name="connsiteX78" fmla="*/ 621558 w 863358"/>
                <a:gd name="connsiteY78" fmla="*/ 639792 h 881889"/>
                <a:gd name="connsiteX79" fmla="*/ 655433 w 863358"/>
                <a:gd name="connsiteY79" fmla="*/ 636551 h 881889"/>
                <a:gd name="connsiteX80" fmla="*/ 673812 w 863358"/>
                <a:gd name="connsiteY80" fmla="*/ 620708 h 881889"/>
                <a:gd name="connsiteX81" fmla="*/ 677055 w 863358"/>
                <a:gd name="connsiteY81" fmla="*/ 623229 h 881889"/>
                <a:gd name="connsiteX82" fmla="*/ 657955 w 863358"/>
                <a:gd name="connsiteY82" fmla="*/ 651674 h 881889"/>
                <a:gd name="connsiteX83" fmla="*/ 613269 w 863358"/>
                <a:gd name="connsiteY83" fmla="*/ 665357 h 881889"/>
                <a:gd name="connsiteX84" fmla="*/ 506960 w 863358"/>
                <a:gd name="connsiteY84" fmla="*/ 590462 h 881889"/>
                <a:gd name="connsiteX85" fmla="*/ 491103 w 863358"/>
                <a:gd name="connsiteY85" fmla="*/ 546534 h 881889"/>
                <a:gd name="connsiteX86" fmla="*/ 526780 w 863358"/>
                <a:gd name="connsiteY86" fmla="*/ 244435 h 881889"/>
                <a:gd name="connsiteX87" fmla="*/ 608584 w 863358"/>
                <a:gd name="connsiteY87" fmla="*/ 146496 h 881889"/>
                <a:gd name="connsiteX88" fmla="*/ 681019 w 863358"/>
                <a:gd name="connsiteY88" fmla="*/ 139655 h 881889"/>
                <a:gd name="connsiteX89" fmla="*/ 749850 w 863358"/>
                <a:gd name="connsiteY89" fmla="*/ 197266 h 881889"/>
                <a:gd name="connsiteX90" fmla="*/ 759580 w 863358"/>
                <a:gd name="connsiteY90" fmla="*/ 241555 h 881889"/>
                <a:gd name="connsiteX91" fmla="*/ 773995 w 863358"/>
                <a:gd name="connsiteY91" fmla="*/ 343814 h 881889"/>
                <a:gd name="connsiteX92" fmla="*/ 774355 w 863358"/>
                <a:gd name="connsiteY92" fmla="*/ 430591 h 881889"/>
                <a:gd name="connsiteX93" fmla="*/ 765346 w 863358"/>
                <a:gd name="connsiteY93" fmla="*/ 538972 h 881889"/>
                <a:gd name="connsiteX94" fmla="*/ 741201 w 863358"/>
                <a:gd name="connsiteY94" fmla="*/ 615667 h 881889"/>
                <a:gd name="connsiteX95" fmla="*/ 698317 w 863358"/>
                <a:gd name="connsiteY95" fmla="*/ 682280 h 881889"/>
                <a:gd name="connsiteX96" fmla="*/ 610747 w 863358"/>
                <a:gd name="connsiteY96" fmla="*/ 747453 h 881889"/>
                <a:gd name="connsiteX97" fmla="*/ 523537 w 863358"/>
                <a:gd name="connsiteY97" fmla="*/ 741692 h 881889"/>
                <a:gd name="connsiteX98" fmla="*/ 504437 w 863358"/>
                <a:gd name="connsiteY98" fmla="*/ 720448 h 881889"/>
                <a:gd name="connsiteX99" fmla="*/ 451102 w 863358"/>
                <a:gd name="connsiteY99" fmla="*/ 569578 h 881889"/>
                <a:gd name="connsiteX100" fmla="*/ 429840 w 863358"/>
                <a:gd name="connsiteY100" fmla="*/ 503685 h 881889"/>
                <a:gd name="connsiteX101" fmla="*/ 410740 w 863358"/>
                <a:gd name="connsiteY101" fmla="*/ 371540 h 881889"/>
                <a:gd name="connsiteX102" fmla="*/ 424074 w 863358"/>
                <a:gd name="connsiteY102" fmla="*/ 275761 h 881889"/>
                <a:gd name="connsiteX103" fmla="*/ 481013 w 863358"/>
                <a:gd name="connsiteY103" fmla="*/ 165580 h 881889"/>
                <a:gd name="connsiteX104" fmla="*/ 566781 w 863358"/>
                <a:gd name="connsiteY104" fmla="*/ 113730 h 881889"/>
                <a:gd name="connsiteX105" fmla="*/ 398691 w 863358"/>
                <a:gd name="connsiteY105" fmla="*/ 96268 h 881889"/>
                <a:gd name="connsiteX106" fmla="*/ 337865 w 863358"/>
                <a:gd name="connsiteY106" fmla="*/ 253546 h 881889"/>
                <a:gd name="connsiteX107" fmla="*/ 296952 w 863358"/>
                <a:gd name="connsiteY107" fmla="*/ 416583 h 881889"/>
                <a:gd name="connsiteX108" fmla="*/ 398691 w 863358"/>
                <a:gd name="connsiteY108" fmla="*/ 96268 h 881889"/>
                <a:gd name="connsiteX109" fmla="*/ 613273 w 863358"/>
                <a:gd name="connsiteY109" fmla="*/ 67020 h 881889"/>
                <a:gd name="connsiteX110" fmla="*/ 546370 w 863358"/>
                <a:gd name="connsiteY110" fmla="*/ 79991 h 881889"/>
                <a:gd name="connsiteX111" fmla="*/ 518365 w 863358"/>
                <a:gd name="connsiteY111" fmla="*/ 98104 h 881889"/>
                <a:gd name="connsiteX112" fmla="*/ 483424 w 863358"/>
                <a:gd name="connsiteY112" fmla="*/ 120704 h 881889"/>
                <a:gd name="connsiteX113" fmla="*/ 417600 w 863358"/>
                <a:gd name="connsiteY113" fmla="*/ 203212 h 881889"/>
                <a:gd name="connsiteX114" fmla="*/ 370480 w 863358"/>
                <a:gd name="connsiteY114" fmla="*/ 364265 h 881889"/>
                <a:gd name="connsiteX115" fmla="*/ 373357 w 863358"/>
                <a:gd name="connsiteY115" fmla="*/ 504781 h 881889"/>
                <a:gd name="connsiteX116" fmla="*/ 415441 w 863358"/>
                <a:gd name="connsiteY116" fmla="*/ 650701 h 881889"/>
                <a:gd name="connsiteX117" fmla="*/ 487740 w 863358"/>
                <a:gd name="connsiteY117" fmla="*/ 753747 h 881889"/>
                <a:gd name="connsiteX118" fmla="*/ 524069 w 863358"/>
                <a:gd name="connsiteY118" fmla="*/ 786894 h 881889"/>
                <a:gd name="connsiteX119" fmla="*/ 567592 w 863358"/>
                <a:gd name="connsiteY119" fmla="*/ 800585 h 881889"/>
                <a:gd name="connsiteX120" fmla="*/ 611779 w 863358"/>
                <a:gd name="connsiteY120" fmla="*/ 797005 h 881889"/>
                <a:gd name="connsiteX121" fmla="*/ 616510 w 863358"/>
                <a:gd name="connsiteY121" fmla="*/ 796622 h 881889"/>
                <a:gd name="connsiteX122" fmla="*/ 688449 w 863358"/>
                <a:gd name="connsiteY122" fmla="*/ 767438 h 881889"/>
                <a:gd name="connsiteX123" fmla="*/ 775135 w 863358"/>
                <a:gd name="connsiteY123" fmla="*/ 657187 h 881889"/>
                <a:gd name="connsiteX124" fmla="*/ 811464 w 863358"/>
                <a:gd name="connsiteY124" fmla="*/ 587289 h 881889"/>
                <a:gd name="connsiteX125" fmla="*/ 828370 w 863358"/>
                <a:gd name="connsiteY125" fmla="*/ 453979 h 881889"/>
                <a:gd name="connsiteX126" fmla="*/ 824413 w 863358"/>
                <a:gd name="connsiteY126" fmla="*/ 396332 h 881889"/>
                <a:gd name="connsiteX127" fmla="*/ 807148 w 863358"/>
                <a:gd name="connsiteY127" fmla="*/ 223029 h 881889"/>
                <a:gd name="connsiteX128" fmla="*/ 802112 w 863358"/>
                <a:gd name="connsiteY128" fmla="*/ 197808 h 881889"/>
                <a:gd name="connsiteX129" fmla="*/ 720462 w 863358"/>
                <a:gd name="connsiteY129" fmla="*/ 87917 h 881889"/>
                <a:gd name="connsiteX130" fmla="*/ 715786 w 863358"/>
                <a:gd name="connsiteY130" fmla="*/ 84314 h 881889"/>
                <a:gd name="connsiteX131" fmla="*/ 668666 w 863358"/>
                <a:gd name="connsiteY131" fmla="*/ 67741 h 881889"/>
                <a:gd name="connsiteX132" fmla="*/ 613273 w 863358"/>
                <a:gd name="connsiteY132" fmla="*/ 67020 h 881889"/>
                <a:gd name="connsiteX133" fmla="*/ 536658 w 863358"/>
                <a:gd name="connsiteY133" fmla="*/ 21803 h 881889"/>
                <a:gd name="connsiteX134" fmla="*/ 510357 w 863358"/>
                <a:gd name="connsiteY134" fmla="*/ 27448 h 881889"/>
                <a:gd name="connsiteX135" fmla="*/ 508602 w 863358"/>
                <a:gd name="connsiteY135" fmla="*/ 27387 h 881889"/>
                <a:gd name="connsiteX136" fmla="*/ 509346 w 863358"/>
                <a:gd name="connsiteY136" fmla="*/ 27665 h 881889"/>
                <a:gd name="connsiteX137" fmla="*/ 508962 w 863358"/>
                <a:gd name="connsiteY137" fmla="*/ 27748 h 881889"/>
                <a:gd name="connsiteX138" fmla="*/ 490258 w 863358"/>
                <a:gd name="connsiteY138" fmla="*/ 32071 h 881889"/>
                <a:gd name="connsiteX139" fmla="*/ 335949 w 863358"/>
                <a:gd name="connsiteY139" fmla="*/ 68821 h 881889"/>
                <a:gd name="connsiteX140" fmla="*/ 174087 w 863358"/>
                <a:gd name="connsiteY140" fmla="*/ 202852 h 881889"/>
                <a:gd name="connsiteX141" fmla="*/ 101069 w 863358"/>
                <a:gd name="connsiteY141" fmla="*/ 416148 h 881889"/>
                <a:gd name="connsiteX142" fmla="*/ 99271 w 863358"/>
                <a:gd name="connsiteY142" fmla="*/ 539009 h 881889"/>
                <a:gd name="connsiteX143" fmla="*/ 121931 w 863358"/>
                <a:gd name="connsiteY143" fmla="*/ 624400 h 881889"/>
                <a:gd name="connsiteX144" fmla="*/ 169411 w 863358"/>
                <a:gd name="connsiteY144" fmla="*/ 697180 h 881889"/>
                <a:gd name="connsiteX145" fmla="*/ 194589 w 863358"/>
                <a:gd name="connsiteY145" fmla="*/ 724923 h 881889"/>
                <a:gd name="connsiteX146" fmla="*/ 304656 w 863358"/>
                <a:gd name="connsiteY146" fmla="*/ 790137 h 881889"/>
                <a:gd name="connsiteX147" fmla="*/ 510401 w 863358"/>
                <a:gd name="connsiteY147" fmla="*/ 831571 h 881889"/>
                <a:gd name="connsiteX148" fmla="*/ 590612 w 863358"/>
                <a:gd name="connsiteY148" fmla="*/ 815357 h 881889"/>
                <a:gd name="connsiteX149" fmla="*/ 572268 w 863358"/>
                <a:gd name="connsiteY149" fmla="*/ 815718 h 881889"/>
                <a:gd name="connsiteX150" fmla="*/ 518674 w 863358"/>
                <a:gd name="connsiteY150" fmla="*/ 803107 h 881889"/>
                <a:gd name="connsiteX151" fmla="*/ 483783 w 863358"/>
                <a:gd name="connsiteY151" fmla="*/ 780409 h 881889"/>
                <a:gd name="connsiteX152" fmla="*/ 400334 w 863358"/>
                <a:gd name="connsiteY152" fmla="*/ 692856 h 881889"/>
                <a:gd name="connsiteX153" fmla="*/ 358970 w 863358"/>
                <a:gd name="connsiteY153" fmla="*/ 575399 h 881889"/>
                <a:gd name="connsiteX154" fmla="*/ 340625 w 863358"/>
                <a:gd name="connsiteY154" fmla="*/ 480281 h 881889"/>
                <a:gd name="connsiteX155" fmla="*/ 338107 w 863358"/>
                <a:gd name="connsiteY155" fmla="*/ 411104 h 881889"/>
                <a:gd name="connsiteX156" fmla="*/ 379112 w 863358"/>
                <a:gd name="connsiteY156" fmla="*/ 220146 h 881889"/>
                <a:gd name="connsiteX157" fmla="*/ 411485 w 863358"/>
                <a:gd name="connsiteY157" fmla="*/ 141601 h 881889"/>
                <a:gd name="connsiteX158" fmla="*/ 484503 w 863358"/>
                <a:gd name="connsiteY158" fmla="*/ 69902 h 881889"/>
                <a:gd name="connsiteX159" fmla="*/ 512242 w 863358"/>
                <a:gd name="connsiteY159" fmla="*/ 52291 h 881889"/>
                <a:gd name="connsiteX160" fmla="*/ 535579 w 863358"/>
                <a:gd name="connsiteY160" fmla="*/ 37476 h 881889"/>
                <a:gd name="connsiteX161" fmla="*/ 509346 w 863358"/>
                <a:gd name="connsiteY161" fmla="*/ 27665 h 881889"/>
                <a:gd name="connsiteX162" fmla="*/ 510357 w 863358"/>
                <a:gd name="connsiteY162" fmla="*/ 27448 h 881889"/>
                <a:gd name="connsiteX163" fmla="*/ 537153 w 863358"/>
                <a:gd name="connsiteY163" fmla="*/ 28378 h 881889"/>
                <a:gd name="connsiteX164" fmla="*/ 567592 w 863358"/>
                <a:gd name="connsiteY164" fmla="*/ 22343 h 881889"/>
                <a:gd name="connsiteX165" fmla="*/ 536658 w 863358"/>
                <a:gd name="connsiteY165" fmla="*/ 21803 h 881889"/>
                <a:gd name="connsiteX166" fmla="*/ 499880 w 863358"/>
                <a:gd name="connsiteY166" fmla="*/ 770 h 881889"/>
                <a:gd name="connsiteX167" fmla="*/ 574066 w 863358"/>
                <a:gd name="connsiteY167" fmla="*/ 1806 h 881889"/>
                <a:gd name="connsiteX168" fmla="*/ 614712 w 863358"/>
                <a:gd name="connsiteY168" fmla="*/ 9012 h 881889"/>
                <a:gd name="connsiteX169" fmla="*/ 706434 w 863358"/>
                <a:gd name="connsiteY169" fmla="*/ 33873 h 881889"/>
                <a:gd name="connsiteX170" fmla="*/ 719383 w 863358"/>
                <a:gd name="connsiteY170" fmla="*/ 38196 h 881889"/>
                <a:gd name="connsiteX171" fmla="*/ 798156 w 863358"/>
                <a:gd name="connsiteY171" fmla="*/ 108094 h 881889"/>
                <a:gd name="connsiteX172" fmla="*/ 789523 w 863358"/>
                <a:gd name="connsiteY172" fmla="*/ 125748 h 881889"/>
                <a:gd name="connsiteX173" fmla="*/ 822255 w 863358"/>
                <a:gd name="connsiteY173" fmla="*/ 184117 h 881889"/>
                <a:gd name="connsiteX174" fmla="*/ 833765 w 863358"/>
                <a:gd name="connsiteY174" fmla="*/ 219786 h 881889"/>
                <a:gd name="connsiteX175" fmla="*/ 861821 w 863358"/>
                <a:gd name="connsiteY175" fmla="*/ 419751 h 881889"/>
                <a:gd name="connsiteX176" fmla="*/ 857505 w 863358"/>
                <a:gd name="connsiteY176" fmla="*/ 568193 h 881889"/>
                <a:gd name="connsiteX177" fmla="*/ 813622 w 863358"/>
                <a:gd name="connsiteY177" fmla="*/ 679165 h 881889"/>
                <a:gd name="connsiteX178" fmla="*/ 699600 w 863358"/>
                <a:gd name="connsiteY178" fmla="*/ 817880 h 881889"/>
                <a:gd name="connsiteX179" fmla="*/ 646005 w 863358"/>
                <a:gd name="connsiteY179" fmla="*/ 857512 h 881889"/>
                <a:gd name="connsiteX180" fmla="*/ 620107 w 863358"/>
                <a:gd name="connsiteY180" fmla="*/ 859314 h 881889"/>
                <a:gd name="connsiteX181" fmla="*/ 620107 w 863358"/>
                <a:gd name="connsiteY181" fmla="*/ 847784 h 881889"/>
                <a:gd name="connsiteX182" fmla="*/ 618566 w 863358"/>
                <a:gd name="connsiteY182" fmla="*/ 847784 h 881889"/>
                <a:gd name="connsiteX183" fmla="*/ 614352 w 863358"/>
                <a:gd name="connsiteY183" fmla="*/ 847784 h 881889"/>
                <a:gd name="connsiteX184" fmla="*/ 517235 w 863358"/>
                <a:gd name="connsiteY184" fmla="*/ 879851 h 881889"/>
                <a:gd name="connsiteX185" fmla="*/ 401413 w 863358"/>
                <a:gd name="connsiteY185" fmla="*/ 872645 h 881889"/>
                <a:gd name="connsiteX186" fmla="*/ 253939 w 863358"/>
                <a:gd name="connsiteY186" fmla="*/ 822563 h 881889"/>
                <a:gd name="connsiteX187" fmla="*/ 112579 w 863358"/>
                <a:gd name="connsiteY187" fmla="*/ 705107 h 881889"/>
                <a:gd name="connsiteX188" fmla="*/ 56467 w 863358"/>
                <a:gd name="connsiteY188" fmla="*/ 575399 h 881889"/>
                <a:gd name="connsiteX189" fmla="*/ 51072 w 863358"/>
                <a:gd name="connsiteY189" fmla="*/ 541171 h 881889"/>
                <a:gd name="connsiteX190" fmla="*/ 30569 w 863358"/>
                <a:gd name="connsiteY190" fmla="*/ 551620 h 881889"/>
                <a:gd name="connsiteX191" fmla="*/ 30569 w 863358"/>
                <a:gd name="connsiteY191" fmla="*/ 514869 h 881889"/>
                <a:gd name="connsiteX192" fmla="*/ 19059 w 863358"/>
                <a:gd name="connsiteY192" fmla="*/ 510906 h 881889"/>
                <a:gd name="connsiteX193" fmla="*/ 16181 w 863358"/>
                <a:gd name="connsiteY193" fmla="*/ 488928 h 881889"/>
                <a:gd name="connsiteX194" fmla="*/ 39921 w 863358"/>
                <a:gd name="connsiteY194" fmla="*/ 471994 h 881889"/>
                <a:gd name="connsiteX195" fmla="*/ 58625 w 863358"/>
                <a:gd name="connsiteY195" fmla="*/ 456501 h 881889"/>
                <a:gd name="connsiteX196" fmla="*/ 6829 w 863358"/>
                <a:gd name="connsiteY196" fmla="*/ 474516 h 881889"/>
                <a:gd name="connsiteX197" fmla="*/ 4671 w 863358"/>
                <a:gd name="connsiteY197" fmla="*/ 443530 h 881889"/>
                <a:gd name="connsiteX198" fmla="*/ 23735 w 863358"/>
                <a:gd name="connsiteY198" fmla="*/ 423354 h 881889"/>
                <a:gd name="connsiteX199" fmla="*/ 6470 w 863358"/>
                <a:gd name="connsiteY199" fmla="*/ 406780 h 881889"/>
                <a:gd name="connsiteX200" fmla="*/ 4671 w 863358"/>
                <a:gd name="connsiteY200" fmla="*/ 368228 h 881889"/>
                <a:gd name="connsiteX201" fmla="*/ 20138 w 863358"/>
                <a:gd name="connsiteY201" fmla="*/ 368949 h 881889"/>
                <a:gd name="connsiteX202" fmla="*/ 57906 w 863358"/>
                <a:gd name="connsiteY202" fmla="*/ 402096 h 881889"/>
                <a:gd name="connsiteX203" fmla="*/ 91717 w 863358"/>
                <a:gd name="connsiteY203" fmla="*/ 293287 h 881889"/>
                <a:gd name="connsiteX204" fmla="*/ 199985 w 863358"/>
                <a:gd name="connsiteY204" fmla="*/ 120344 h 881889"/>
                <a:gd name="connsiteX205" fmla="*/ 426232 w 863358"/>
                <a:gd name="connsiteY205" fmla="*/ 9733 h 881889"/>
                <a:gd name="connsiteX206" fmla="*/ 499880 w 863358"/>
                <a:gd name="connsiteY206" fmla="*/ 770 h 88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863358" h="881889">
                  <a:moveTo>
                    <a:pt x="229466" y="656655"/>
                  </a:moveTo>
                  <a:cubicBezTo>
                    <a:pt x="238784" y="668349"/>
                    <a:pt x="241545" y="679688"/>
                    <a:pt x="239819" y="695989"/>
                  </a:cubicBezTo>
                  <a:cubicBezTo>
                    <a:pt x="227741" y="683586"/>
                    <a:pt x="226015" y="678625"/>
                    <a:pt x="229466" y="656655"/>
                  </a:cubicBezTo>
                  <a:close/>
                  <a:moveTo>
                    <a:pt x="314915" y="618555"/>
                  </a:moveTo>
                  <a:cubicBezTo>
                    <a:pt x="324578" y="626797"/>
                    <a:pt x="327083" y="638980"/>
                    <a:pt x="332451" y="649730"/>
                  </a:cubicBezTo>
                  <a:cubicBezTo>
                    <a:pt x="337819" y="660838"/>
                    <a:pt x="342830" y="672305"/>
                    <a:pt x="348198" y="683772"/>
                  </a:cubicBezTo>
                  <a:cubicBezTo>
                    <a:pt x="353208" y="695597"/>
                    <a:pt x="358576" y="707422"/>
                    <a:pt x="363229" y="719605"/>
                  </a:cubicBezTo>
                  <a:cubicBezTo>
                    <a:pt x="367881" y="730713"/>
                    <a:pt x="372176" y="741822"/>
                    <a:pt x="376470" y="753288"/>
                  </a:cubicBezTo>
                  <a:cubicBezTo>
                    <a:pt x="375039" y="753647"/>
                    <a:pt x="373607" y="754363"/>
                    <a:pt x="372176" y="754722"/>
                  </a:cubicBezTo>
                  <a:cubicBezTo>
                    <a:pt x="348914" y="711363"/>
                    <a:pt x="329588" y="665855"/>
                    <a:pt x="314915" y="618555"/>
                  </a:cubicBezTo>
                  <a:close/>
                  <a:moveTo>
                    <a:pt x="184034" y="580455"/>
                  </a:moveTo>
                  <a:cubicBezTo>
                    <a:pt x="197087" y="602272"/>
                    <a:pt x="191443" y="622998"/>
                    <a:pt x="196029" y="645179"/>
                  </a:cubicBezTo>
                  <a:cubicBezTo>
                    <a:pt x="178743" y="630998"/>
                    <a:pt x="175215" y="610999"/>
                    <a:pt x="184034" y="580455"/>
                  </a:cubicBezTo>
                  <a:close/>
                  <a:moveTo>
                    <a:pt x="158834" y="526480"/>
                  </a:moveTo>
                  <a:cubicBezTo>
                    <a:pt x="160320" y="526837"/>
                    <a:pt x="161434" y="526837"/>
                    <a:pt x="162920" y="527194"/>
                  </a:cubicBezTo>
                  <a:cubicBezTo>
                    <a:pt x="168493" y="542546"/>
                    <a:pt x="168493" y="597528"/>
                    <a:pt x="162920" y="615023"/>
                  </a:cubicBezTo>
                  <a:cubicBezTo>
                    <a:pt x="152889" y="605740"/>
                    <a:pt x="151403" y="600742"/>
                    <a:pt x="152889" y="572894"/>
                  </a:cubicBezTo>
                  <a:cubicBezTo>
                    <a:pt x="154004" y="557541"/>
                    <a:pt x="156604" y="542189"/>
                    <a:pt x="158834" y="526480"/>
                  </a:cubicBezTo>
                  <a:close/>
                  <a:moveTo>
                    <a:pt x="627298" y="356618"/>
                  </a:moveTo>
                  <a:cubicBezTo>
                    <a:pt x="623388" y="390823"/>
                    <a:pt x="621611" y="425388"/>
                    <a:pt x="609882" y="461033"/>
                  </a:cubicBezTo>
                  <a:cubicBezTo>
                    <a:pt x="603840" y="428628"/>
                    <a:pt x="613081" y="371020"/>
                    <a:pt x="627298" y="356618"/>
                  </a:cubicBezTo>
                  <a:close/>
                  <a:moveTo>
                    <a:pt x="635757" y="320105"/>
                  </a:moveTo>
                  <a:cubicBezTo>
                    <a:pt x="674915" y="376225"/>
                    <a:pt x="658962" y="462205"/>
                    <a:pt x="620891" y="492783"/>
                  </a:cubicBezTo>
                  <a:cubicBezTo>
                    <a:pt x="616540" y="475875"/>
                    <a:pt x="620166" y="461845"/>
                    <a:pt x="622341" y="447455"/>
                  </a:cubicBezTo>
                  <a:cubicBezTo>
                    <a:pt x="624879" y="434144"/>
                    <a:pt x="628868" y="420834"/>
                    <a:pt x="630681" y="407163"/>
                  </a:cubicBezTo>
                  <a:cubicBezTo>
                    <a:pt x="632856" y="392774"/>
                    <a:pt x="633219" y="378384"/>
                    <a:pt x="634306" y="363994"/>
                  </a:cubicBezTo>
                  <a:cubicBezTo>
                    <a:pt x="635032" y="350683"/>
                    <a:pt x="635394" y="337013"/>
                    <a:pt x="635757" y="320105"/>
                  </a:cubicBezTo>
                  <a:close/>
                  <a:moveTo>
                    <a:pt x="657407" y="281300"/>
                  </a:moveTo>
                  <a:cubicBezTo>
                    <a:pt x="661081" y="281345"/>
                    <a:pt x="664528" y="283501"/>
                    <a:pt x="668338" y="288173"/>
                  </a:cubicBezTo>
                  <a:cubicBezTo>
                    <a:pt x="684666" y="307936"/>
                    <a:pt x="695552" y="329136"/>
                    <a:pt x="694101" y="356086"/>
                  </a:cubicBezTo>
                  <a:cubicBezTo>
                    <a:pt x="692286" y="391660"/>
                    <a:pt x="691924" y="426875"/>
                    <a:pt x="690109" y="462449"/>
                  </a:cubicBezTo>
                  <a:cubicBezTo>
                    <a:pt x="689746" y="472151"/>
                    <a:pt x="686481" y="481494"/>
                    <a:pt x="684304" y="491196"/>
                  </a:cubicBezTo>
                  <a:cubicBezTo>
                    <a:pt x="683941" y="491196"/>
                    <a:pt x="683578" y="490836"/>
                    <a:pt x="683578" y="490836"/>
                  </a:cubicBezTo>
                  <a:cubicBezTo>
                    <a:pt x="685029" y="458856"/>
                    <a:pt x="687569" y="426875"/>
                    <a:pt x="687932" y="394894"/>
                  </a:cubicBezTo>
                  <a:cubicBezTo>
                    <a:pt x="687932" y="365429"/>
                    <a:pt x="681764" y="337401"/>
                    <a:pt x="661081" y="314044"/>
                  </a:cubicBezTo>
                  <a:cubicBezTo>
                    <a:pt x="654549" y="306498"/>
                    <a:pt x="650558" y="296437"/>
                    <a:pt x="645115" y="287095"/>
                  </a:cubicBezTo>
                  <a:cubicBezTo>
                    <a:pt x="649832" y="283322"/>
                    <a:pt x="653733" y="281255"/>
                    <a:pt x="657407" y="281300"/>
                  </a:cubicBezTo>
                  <a:close/>
                  <a:moveTo>
                    <a:pt x="656986" y="207926"/>
                  </a:moveTo>
                  <a:cubicBezTo>
                    <a:pt x="664923" y="209680"/>
                    <a:pt x="671959" y="216159"/>
                    <a:pt x="677731" y="226955"/>
                  </a:cubicBezTo>
                  <a:cubicBezTo>
                    <a:pt x="683504" y="237752"/>
                    <a:pt x="688555" y="248909"/>
                    <a:pt x="693967" y="260066"/>
                  </a:cubicBezTo>
                  <a:cubicBezTo>
                    <a:pt x="692524" y="261145"/>
                    <a:pt x="691442" y="261865"/>
                    <a:pt x="690359" y="262585"/>
                  </a:cubicBezTo>
                  <a:cubicBezTo>
                    <a:pt x="683504" y="252148"/>
                    <a:pt x="677010" y="241351"/>
                    <a:pt x="670155" y="231274"/>
                  </a:cubicBezTo>
                  <a:cubicBezTo>
                    <a:pt x="660413" y="217598"/>
                    <a:pt x="652476" y="215799"/>
                    <a:pt x="641291" y="227675"/>
                  </a:cubicBezTo>
                  <a:cubicBezTo>
                    <a:pt x="632632" y="236672"/>
                    <a:pt x="624694" y="247109"/>
                    <a:pt x="619643" y="258266"/>
                  </a:cubicBezTo>
                  <a:cubicBezTo>
                    <a:pt x="596191" y="312250"/>
                    <a:pt x="575626" y="367314"/>
                    <a:pt x="573100" y="426697"/>
                  </a:cubicBezTo>
                  <a:cubicBezTo>
                    <a:pt x="572018" y="455488"/>
                    <a:pt x="573100" y="483560"/>
                    <a:pt x="587171" y="509832"/>
                  </a:cubicBezTo>
                  <a:cubicBezTo>
                    <a:pt x="590419" y="515950"/>
                    <a:pt x="594387" y="522428"/>
                    <a:pt x="598717" y="527827"/>
                  </a:cubicBezTo>
                  <a:cubicBezTo>
                    <a:pt x="616035" y="549780"/>
                    <a:pt x="642373" y="550860"/>
                    <a:pt x="662217" y="530706"/>
                  </a:cubicBezTo>
                  <a:cubicBezTo>
                    <a:pt x="664743" y="528547"/>
                    <a:pt x="666547" y="526027"/>
                    <a:pt x="669072" y="523148"/>
                  </a:cubicBezTo>
                  <a:cubicBezTo>
                    <a:pt x="665104" y="558418"/>
                    <a:pt x="629385" y="575333"/>
                    <a:pt x="597635" y="557338"/>
                  </a:cubicBezTo>
                  <a:cubicBezTo>
                    <a:pt x="583203" y="549421"/>
                    <a:pt x="572379" y="537544"/>
                    <a:pt x="565163" y="523508"/>
                  </a:cubicBezTo>
                  <a:cubicBezTo>
                    <a:pt x="555421" y="504434"/>
                    <a:pt x="549288" y="484640"/>
                    <a:pt x="547484" y="463046"/>
                  </a:cubicBezTo>
                  <a:cubicBezTo>
                    <a:pt x="543515" y="408342"/>
                    <a:pt x="553257" y="356517"/>
                    <a:pt x="574904" y="306492"/>
                  </a:cubicBezTo>
                  <a:cubicBezTo>
                    <a:pt x="582481" y="288857"/>
                    <a:pt x="589336" y="270862"/>
                    <a:pt x="599078" y="254667"/>
                  </a:cubicBezTo>
                  <a:cubicBezTo>
                    <a:pt x="607737" y="240991"/>
                    <a:pt x="618561" y="227675"/>
                    <a:pt x="630828" y="217238"/>
                  </a:cubicBezTo>
                  <a:cubicBezTo>
                    <a:pt x="640209" y="209141"/>
                    <a:pt x="649048" y="206171"/>
                    <a:pt x="656986" y="207926"/>
                  </a:cubicBezTo>
                  <a:close/>
                  <a:moveTo>
                    <a:pt x="566781" y="113730"/>
                  </a:moveTo>
                  <a:cubicBezTo>
                    <a:pt x="552366" y="126692"/>
                    <a:pt x="541195" y="136774"/>
                    <a:pt x="530023" y="146856"/>
                  </a:cubicBezTo>
                  <a:cubicBezTo>
                    <a:pt x="472724" y="197266"/>
                    <a:pt x="440291" y="259918"/>
                    <a:pt x="435966" y="336613"/>
                  </a:cubicBezTo>
                  <a:cubicBezTo>
                    <a:pt x="434525" y="361098"/>
                    <a:pt x="434885" y="385223"/>
                    <a:pt x="434885" y="409707"/>
                  </a:cubicBezTo>
                  <a:cubicBezTo>
                    <a:pt x="434164" y="433832"/>
                    <a:pt x="438489" y="457236"/>
                    <a:pt x="447138" y="479561"/>
                  </a:cubicBezTo>
                  <a:cubicBezTo>
                    <a:pt x="458670" y="509807"/>
                    <a:pt x="466238" y="540773"/>
                    <a:pt x="469121" y="573539"/>
                  </a:cubicBezTo>
                  <a:cubicBezTo>
                    <a:pt x="471283" y="592263"/>
                    <a:pt x="477769" y="610626"/>
                    <a:pt x="483896" y="628630"/>
                  </a:cubicBezTo>
                  <a:cubicBezTo>
                    <a:pt x="492184" y="653835"/>
                    <a:pt x="501914" y="678320"/>
                    <a:pt x="510563" y="703164"/>
                  </a:cubicBezTo>
                  <a:cubicBezTo>
                    <a:pt x="517410" y="722248"/>
                    <a:pt x="530744" y="731610"/>
                    <a:pt x="550204" y="734491"/>
                  </a:cubicBezTo>
                  <a:cubicBezTo>
                    <a:pt x="575070" y="738091"/>
                    <a:pt x="598134" y="737011"/>
                    <a:pt x="620837" y="723328"/>
                  </a:cubicBezTo>
                  <a:cubicBezTo>
                    <a:pt x="646423" y="707845"/>
                    <a:pt x="670568" y="690922"/>
                    <a:pt x="687506" y="665357"/>
                  </a:cubicBezTo>
                  <a:cubicBezTo>
                    <a:pt x="701560" y="643753"/>
                    <a:pt x="715254" y="622148"/>
                    <a:pt x="728588" y="600184"/>
                  </a:cubicBezTo>
                  <a:cubicBezTo>
                    <a:pt x="742282" y="577500"/>
                    <a:pt x="745886" y="551575"/>
                    <a:pt x="747688" y="526010"/>
                  </a:cubicBezTo>
                  <a:cubicBezTo>
                    <a:pt x="751292" y="486042"/>
                    <a:pt x="753454" y="445714"/>
                    <a:pt x="756337" y="405746"/>
                  </a:cubicBezTo>
                  <a:cubicBezTo>
                    <a:pt x="758859" y="367579"/>
                    <a:pt x="751652" y="330492"/>
                    <a:pt x="747688" y="293405"/>
                  </a:cubicBezTo>
                  <a:cubicBezTo>
                    <a:pt x="745165" y="268920"/>
                    <a:pt x="740481" y="244795"/>
                    <a:pt x="739039" y="220671"/>
                  </a:cubicBezTo>
                  <a:cubicBezTo>
                    <a:pt x="735796" y="175302"/>
                    <a:pt x="673451" y="146496"/>
                    <a:pt x="641739" y="150817"/>
                  </a:cubicBezTo>
                  <a:cubicBezTo>
                    <a:pt x="635973" y="151537"/>
                    <a:pt x="629846" y="153338"/>
                    <a:pt x="624801" y="155858"/>
                  </a:cubicBezTo>
                  <a:cubicBezTo>
                    <a:pt x="591647" y="172421"/>
                    <a:pt x="566061" y="196186"/>
                    <a:pt x="550565" y="230392"/>
                  </a:cubicBezTo>
                  <a:cubicBezTo>
                    <a:pt x="522095" y="293405"/>
                    <a:pt x="509843" y="359658"/>
                    <a:pt x="516329" y="428791"/>
                  </a:cubicBezTo>
                  <a:cubicBezTo>
                    <a:pt x="519573" y="464438"/>
                    <a:pt x="523537" y="500085"/>
                    <a:pt x="526780" y="535012"/>
                  </a:cubicBezTo>
                  <a:cubicBezTo>
                    <a:pt x="528942" y="555896"/>
                    <a:pt x="536510" y="574259"/>
                    <a:pt x="552727" y="587222"/>
                  </a:cubicBezTo>
                  <a:cubicBezTo>
                    <a:pt x="575070" y="605585"/>
                    <a:pt x="597773" y="623229"/>
                    <a:pt x="621558" y="639792"/>
                  </a:cubicBezTo>
                  <a:cubicBezTo>
                    <a:pt x="635252" y="649514"/>
                    <a:pt x="642459" y="647353"/>
                    <a:pt x="655433" y="636551"/>
                  </a:cubicBezTo>
                  <a:cubicBezTo>
                    <a:pt x="661559" y="631510"/>
                    <a:pt x="667685" y="626109"/>
                    <a:pt x="673812" y="620708"/>
                  </a:cubicBezTo>
                  <a:cubicBezTo>
                    <a:pt x="674893" y="621428"/>
                    <a:pt x="675974" y="622148"/>
                    <a:pt x="677055" y="623229"/>
                  </a:cubicBezTo>
                  <a:cubicBezTo>
                    <a:pt x="670568" y="632590"/>
                    <a:pt x="665163" y="643032"/>
                    <a:pt x="657955" y="651674"/>
                  </a:cubicBezTo>
                  <a:cubicBezTo>
                    <a:pt x="646423" y="665357"/>
                    <a:pt x="631288" y="671478"/>
                    <a:pt x="613269" y="665357"/>
                  </a:cubicBezTo>
                  <a:cubicBezTo>
                    <a:pt x="571106" y="650594"/>
                    <a:pt x="532186" y="630070"/>
                    <a:pt x="506960" y="590462"/>
                  </a:cubicBezTo>
                  <a:cubicBezTo>
                    <a:pt x="498671" y="576780"/>
                    <a:pt x="492545" y="562377"/>
                    <a:pt x="491103" y="546534"/>
                  </a:cubicBezTo>
                  <a:cubicBezTo>
                    <a:pt x="481373" y="443194"/>
                    <a:pt x="488581" y="342014"/>
                    <a:pt x="526780" y="244435"/>
                  </a:cubicBezTo>
                  <a:cubicBezTo>
                    <a:pt x="542997" y="202307"/>
                    <a:pt x="568583" y="169181"/>
                    <a:pt x="608584" y="146496"/>
                  </a:cubicBezTo>
                  <a:cubicBezTo>
                    <a:pt x="632369" y="132814"/>
                    <a:pt x="656154" y="130293"/>
                    <a:pt x="681019" y="139655"/>
                  </a:cubicBezTo>
                  <a:cubicBezTo>
                    <a:pt x="710570" y="150457"/>
                    <a:pt x="737958" y="165580"/>
                    <a:pt x="749850" y="197266"/>
                  </a:cubicBezTo>
                  <a:cubicBezTo>
                    <a:pt x="755256" y="211309"/>
                    <a:pt x="757418" y="226792"/>
                    <a:pt x="759580" y="241555"/>
                  </a:cubicBezTo>
                  <a:cubicBezTo>
                    <a:pt x="764986" y="275401"/>
                    <a:pt x="771112" y="309248"/>
                    <a:pt x="773995" y="343814"/>
                  </a:cubicBezTo>
                  <a:cubicBezTo>
                    <a:pt x="776518" y="372260"/>
                    <a:pt x="775797" y="401426"/>
                    <a:pt x="774355" y="430591"/>
                  </a:cubicBezTo>
                  <a:cubicBezTo>
                    <a:pt x="772193" y="466598"/>
                    <a:pt x="768229" y="502965"/>
                    <a:pt x="765346" y="538972"/>
                  </a:cubicBezTo>
                  <a:cubicBezTo>
                    <a:pt x="763184" y="566698"/>
                    <a:pt x="755977" y="592263"/>
                    <a:pt x="741201" y="615667"/>
                  </a:cubicBezTo>
                  <a:cubicBezTo>
                    <a:pt x="726786" y="637992"/>
                    <a:pt x="713453" y="660676"/>
                    <a:pt x="698317" y="682280"/>
                  </a:cubicBezTo>
                  <a:cubicBezTo>
                    <a:pt x="676334" y="713606"/>
                    <a:pt x="646423" y="735211"/>
                    <a:pt x="610747" y="747453"/>
                  </a:cubicBezTo>
                  <a:cubicBezTo>
                    <a:pt x="581557" y="757895"/>
                    <a:pt x="551646" y="753574"/>
                    <a:pt x="523537" y="741692"/>
                  </a:cubicBezTo>
                  <a:cubicBezTo>
                    <a:pt x="515608" y="738451"/>
                    <a:pt x="508041" y="728729"/>
                    <a:pt x="504437" y="720448"/>
                  </a:cubicBezTo>
                  <a:cubicBezTo>
                    <a:pt x="483535" y="671118"/>
                    <a:pt x="464075" y="621788"/>
                    <a:pt x="451102" y="569578"/>
                  </a:cubicBezTo>
                  <a:cubicBezTo>
                    <a:pt x="445696" y="546894"/>
                    <a:pt x="439570" y="524209"/>
                    <a:pt x="429840" y="503685"/>
                  </a:cubicBezTo>
                  <a:cubicBezTo>
                    <a:pt x="410740" y="461197"/>
                    <a:pt x="408578" y="416909"/>
                    <a:pt x="410740" y="371540"/>
                  </a:cubicBezTo>
                  <a:cubicBezTo>
                    <a:pt x="411821" y="339494"/>
                    <a:pt x="414344" y="307087"/>
                    <a:pt x="424074" y="275761"/>
                  </a:cubicBezTo>
                  <a:cubicBezTo>
                    <a:pt x="436327" y="235433"/>
                    <a:pt x="455066" y="198706"/>
                    <a:pt x="481013" y="165580"/>
                  </a:cubicBezTo>
                  <a:cubicBezTo>
                    <a:pt x="501914" y="138575"/>
                    <a:pt x="530023" y="123452"/>
                    <a:pt x="566781" y="113730"/>
                  </a:cubicBezTo>
                  <a:close/>
                  <a:moveTo>
                    <a:pt x="398691" y="96268"/>
                  </a:moveTo>
                  <a:cubicBezTo>
                    <a:pt x="378054" y="148814"/>
                    <a:pt x="354520" y="200280"/>
                    <a:pt x="337865" y="253546"/>
                  </a:cubicBezTo>
                  <a:cubicBezTo>
                    <a:pt x="320848" y="307172"/>
                    <a:pt x="309986" y="362957"/>
                    <a:pt x="296952" y="416583"/>
                  </a:cubicBezTo>
                  <a:cubicBezTo>
                    <a:pt x="275228" y="322648"/>
                    <a:pt x="345830" y="157812"/>
                    <a:pt x="398691" y="96268"/>
                  </a:cubicBezTo>
                  <a:close/>
                  <a:moveTo>
                    <a:pt x="613273" y="67020"/>
                  </a:moveTo>
                  <a:cubicBezTo>
                    <a:pt x="589174" y="64858"/>
                    <a:pt x="566873" y="67741"/>
                    <a:pt x="546370" y="79991"/>
                  </a:cubicBezTo>
                  <a:lnTo>
                    <a:pt x="518365" y="98104"/>
                  </a:lnTo>
                  <a:lnTo>
                    <a:pt x="483424" y="120704"/>
                  </a:lnTo>
                  <a:cubicBezTo>
                    <a:pt x="454648" y="142322"/>
                    <a:pt x="433426" y="170425"/>
                    <a:pt x="417600" y="203212"/>
                  </a:cubicBezTo>
                  <a:cubicBezTo>
                    <a:pt x="392781" y="254374"/>
                    <a:pt x="380551" y="308419"/>
                    <a:pt x="370480" y="364265"/>
                  </a:cubicBezTo>
                  <a:cubicBezTo>
                    <a:pt x="361847" y="411464"/>
                    <a:pt x="358970" y="457582"/>
                    <a:pt x="373357" y="504781"/>
                  </a:cubicBezTo>
                  <a:cubicBezTo>
                    <a:pt x="387745" y="553421"/>
                    <a:pt x="394220" y="603502"/>
                    <a:pt x="415441" y="650701"/>
                  </a:cubicBezTo>
                  <a:cubicBezTo>
                    <a:pt x="433426" y="689974"/>
                    <a:pt x="458245" y="723121"/>
                    <a:pt x="487740" y="753747"/>
                  </a:cubicBezTo>
                  <a:cubicBezTo>
                    <a:pt x="498890" y="765636"/>
                    <a:pt x="512199" y="775725"/>
                    <a:pt x="524069" y="786894"/>
                  </a:cubicBezTo>
                  <a:cubicBezTo>
                    <a:pt x="536658" y="798424"/>
                    <a:pt x="550327" y="803468"/>
                    <a:pt x="567592" y="800585"/>
                  </a:cubicBezTo>
                  <a:lnTo>
                    <a:pt x="611779" y="797005"/>
                  </a:lnTo>
                  <a:lnTo>
                    <a:pt x="616510" y="796622"/>
                  </a:lnTo>
                  <a:cubicBezTo>
                    <a:pt x="646725" y="799865"/>
                    <a:pt x="668666" y="786894"/>
                    <a:pt x="688449" y="767438"/>
                  </a:cubicBezTo>
                  <a:cubicBezTo>
                    <a:pt x="721901" y="734291"/>
                    <a:pt x="747079" y="694298"/>
                    <a:pt x="775135" y="657187"/>
                  </a:cubicBezTo>
                  <a:cubicBezTo>
                    <a:pt x="790962" y="635929"/>
                    <a:pt x="804990" y="613591"/>
                    <a:pt x="811464" y="587289"/>
                  </a:cubicBezTo>
                  <a:cubicBezTo>
                    <a:pt x="821536" y="543333"/>
                    <a:pt x="828730" y="499016"/>
                    <a:pt x="828370" y="453979"/>
                  </a:cubicBezTo>
                  <a:cubicBezTo>
                    <a:pt x="826931" y="434523"/>
                    <a:pt x="826212" y="415427"/>
                    <a:pt x="824413" y="396332"/>
                  </a:cubicBezTo>
                  <a:cubicBezTo>
                    <a:pt x="819018" y="338324"/>
                    <a:pt x="813263" y="280676"/>
                    <a:pt x="807148" y="223029"/>
                  </a:cubicBezTo>
                  <a:cubicBezTo>
                    <a:pt x="806429" y="214381"/>
                    <a:pt x="804270" y="206095"/>
                    <a:pt x="802112" y="197808"/>
                  </a:cubicBezTo>
                  <a:cubicBezTo>
                    <a:pt x="792760" y="164660"/>
                    <a:pt x="740605" y="107734"/>
                    <a:pt x="720462" y="87917"/>
                  </a:cubicBezTo>
                  <a:cubicBezTo>
                    <a:pt x="719383" y="86116"/>
                    <a:pt x="717584" y="85035"/>
                    <a:pt x="715786" y="84314"/>
                  </a:cubicBezTo>
                  <a:cubicBezTo>
                    <a:pt x="701398" y="75307"/>
                    <a:pt x="687010" y="66660"/>
                    <a:pt x="668666" y="67741"/>
                  </a:cubicBezTo>
                  <a:cubicBezTo>
                    <a:pt x="650322" y="68821"/>
                    <a:pt x="631617" y="68821"/>
                    <a:pt x="613273" y="67020"/>
                  </a:cubicBezTo>
                  <a:close/>
                  <a:moveTo>
                    <a:pt x="536658" y="21803"/>
                  </a:moveTo>
                  <a:lnTo>
                    <a:pt x="510357" y="27448"/>
                  </a:lnTo>
                  <a:lnTo>
                    <a:pt x="508602" y="27387"/>
                  </a:lnTo>
                  <a:lnTo>
                    <a:pt x="509346" y="27665"/>
                  </a:lnTo>
                  <a:lnTo>
                    <a:pt x="508962" y="27748"/>
                  </a:lnTo>
                  <a:cubicBezTo>
                    <a:pt x="502487" y="29189"/>
                    <a:pt x="496732" y="32071"/>
                    <a:pt x="490258" y="32071"/>
                  </a:cubicBezTo>
                  <a:cubicBezTo>
                    <a:pt x="435584" y="31711"/>
                    <a:pt x="384868" y="46843"/>
                    <a:pt x="335949" y="68821"/>
                  </a:cubicBezTo>
                  <a:cubicBezTo>
                    <a:pt x="269766" y="98366"/>
                    <a:pt x="211855" y="139079"/>
                    <a:pt x="174087" y="202852"/>
                  </a:cubicBezTo>
                  <a:cubicBezTo>
                    <a:pt x="134520" y="268786"/>
                    <a:pt x="105745" y="338324"/>
                    <a:pt x="101069" y="416148"/>
                  </a:cubicBezTo>
                  <a:cubicBezTo>
                    <a:pt x="98551" y="456861"/>
                    <a:pt x="98191" y="497935"/>
                    <a:pt x="99271" y="539009"/>
                  </a:cubicBezTo>
                  <a:cubicBezTo>
                    <a:pt x="99990" y="568914"/>
                    <a:pt x="107184" y="598098"/>
                    <a:pt x="121931" y="624400"/>
                  </a:cubicBezTo>
                  <a:cubicBezTo>
                    <a:pt x="136679" y="649260"/>
                    <a:pt x="152865" y="673400"/>
                    <a:pt x="169411" y="697180"/>
                  </a:cubicBezTo>
                  <a:cubicBezTo>
                    <a:pt x="176605" y="707268"/>
                    <a:pt x="184518" y="718077"/>
                    <a:pt x="194589" y="724923"/>
                  </a:cubicBezTo>
                  <a:cubicBezTo>
                    <a:pt x="229839" y="748703"/>
                    <a:pt x="264010" y="773923"/>
                    <a:pt x="304656" y="790137"/>
                  </a:cubicBezTo>
                  <a:cubicBezTo>
                    <a:pt x="371199" y="816438"/>
                    <a:pt x="438822" y="833012"/>
                    <a:pt x="510401" y="831571"/>
                  </a:cubicBezTo>
                  <a:cubicBezTo>
                    <a:pt x="538097" y="831211"/>
                    <a:pt x="565074" y="827608"/>
                    <a:pt x="590612" y="815357"/>
                  </a:cubicBezTo>
                  <a:cubicBezTo>
                    <a:pt x="584498" y="814277"/>
                    <a:pt x="578023" y="814277"/>
                    <a:pt x="572268" y="815718"/>
                  </a:cubicBezTo>
                  <a:cubicBezTo>
                    <a:pt x="551765" y="820762"/>
                    <a:pt x="534860" y="815357"/>
                    <a:pt x="518674" y="803107"/>
                  </a:cubicBezTo>
                  <a:cubicBezTo>
                    <a:pt x="507163" y="794821"/>
                    <a:pt x="495653" y="787254"/>
                    <a:pt x="483783" y="780409"/>
                  </a:cubicBezTo>
                  <a:cubicBezTo>
                    <a:pt x="446375" y="760592"/>
                    <a:pt x="419038" y="729607"/>
                    <a:pt x="400334" y="692856"/>
                  </a:cubicBezTo>
                  <a:cubicBezTo>
                    <a:pt x="381630" y="655746"/>
                    <a:pt x="366523" y="617194"/>
                    <a:pt x="358970" y="575399"/>
                  </a:cubicBezTo>
                  <a:cubicBezTo>
                    <a:pt x="352855" y="543693"/>
                    <a:pt x="347459" y="511987"/>
                    <a:pt x="340625" y="480281"/>
                  </a:cubicBezTo>
                  <a:cubicBezTo>
                    <a:pt x="335589" y="457582"/>
                    <a:pt x="335230" y="434523"/>
                    <a:pt x="338107" y="411104"/>
                  </a:cubicBezTo>
                  <a:cubicBezTo>
                    <a:pt x="346021" y="346250"/>
                    <a:pt x="358610" y="282117"/>
                    <a:pt x="379112" y="220146"/>
                  </a:cubicBezTo>
                  <a:cubicBezTo>
                    <a:pt x="388105" y="193124"/>
                    <a:pt x="398176" y="166102"/>
                    <a:pt x="411485" y="141601"/>
                  </a:cubicBezTo>
                  <a:cubicBezTo>
                    <a:pt x="428031" y="110616"/>
                    <a:pt x="456087" y="89719"/>
                    <a:pt x="484503" y="69902"/>
                  </a:cubicBezTo>
                  <a:lnTo>
                    <a:pt x="512242" y="52291"/>
                  </a:lnTo>
                  <a:lnTo>
                    <a:pt x="535579" y="37476"/>
                  </a:lnTo>
                  <a:lnTo>
                    <a:pt x="509346" y="27665"/>
                  </a:lnTo>
                  <a:lnTo>
                    <a:pt x="510357" y="27448"/>
                  </a:lnTo>
                  <a:lnTo>
                    <a:pt x="537153" y="28378"/>
                  </a:lnTo>
                  <a:cubicBezTo>
                    <a:pt x="546910" y="27928"/>
                    <a:pt x="556981" y="26306"/>
                    <a:pt x="567592" y="22343"/>
                  </a:cubicBezTo>
                  <a:cubicBezTo>
                    <a:pt x="556441" y="20722"/>
                    <a:pt x="546280" y="20722"/>
                    <a:pt x="536658" y="21803"/>
                  </a:cubicBezTo>
                  <a:close/>
                  <a:moveTo>
                    <a:pt x="499880" y="770"/>
                  </a:moveTo>
                  <a:cubicBezTo>
                    <a:pt x="524519" y="-536"/>
                    <a:pt x="549248" y="-175"/>
                    <a:pt x="574066" y="1806"/>
                  </a:cubicBezTo>
                  <a:cubicBezTo>
                    <a:pt x="587735" y="3247"/>
                    <a:pt x="602482" y="3968"/>
                    <a:pt x="614712" y="9012"/>
                  </a:cubicBezTo>
                  <a:cubicBezTo>
                    <a:pt x="644566" y="20542"/>
                    <a:pt x="676219" y="24505"/>
                    <a:pt x="706434" y="33873"/>
                  </a:cubicBezTo>
                  <a:cubicBezTo>
                    <a:pt x="710750" y="34953"/>
                    <a:pt x="715786" y="35674"/>
                    <a:pt x="719383" y="38196"/>
                  </a:cubicBezTo>
                  <a:cubicBezTo>
                    <a:pt x="746719" y="59814"/>
                    <a:pt x="775135" y="80351"/>
                    <a:pt x="798156" y="108094"/>
                  </a:cubicBezTo>
                  <a:cubicBezTo>
                    <a:pt x="794918" y="114579"/>
                    <a:pt x="792041" y="120344"/>
                    <a:pt x="789523" y="125748"/>
                  </a:cubicBezTo>
                  <a:cubicBezTo>
                    <a:pt x="800674" y="145204"/>
                    <a:pt x="812184" y="164300"/>
                    <a:pt x="822255" y="184117"/>
                  </a:cubicBezTo>
                  <a:cubicBezTo>
                    <a:pt x="827651" y="195286"/>
                    <a:pt x="831247" y="207896"/>
                    <a:pt x="833765" y="219786"/>
                  </a:cubicBezTo>
                  <a:cubicBezTo>
                    <a:pt x="847074" y="285720"/>
                    <a:pt x="856786" y="352375"/>
                    <a:pt x="861821" y="419751"/>
                  </a:cubicBezTo>
                  <a:cubicBezTo>
                    <a:pt x="865418" y="469112"/>
                    <a:pt x="862181" y="518472"/>
                    <a:pt x="857505" y="568193"/>
                  </a:cubicBezTo>
                  <a:cubicBezTo>
                    <a:pt x="853908" y="609627"/>
                    <a:pt x="837362" y="645657"/>
                    <a:pt x="813622" y="679165"/>
                  </a:cubicBezTo>
                  <a:cubicBezTo>
                    <a:pt x="778732" y="727805"/>
                    <a:pt x="745640" y="777887"/>
                    <a:pt x="699600" y="817880"/>
                  </a:cubicBezTo>
                  <a:cubicBezTo>
                    <a:pt x="683054" y="832291"/>
                    <a:pt x="666867" y="848505"/>
                    <a:pt x="646005" y="857512"/>
                  </a:cubicBezTo>
                  <a:cubicBezTo>
                    <a:pt x="637732" y="860755"/>
                    <a:pt x="629819" y="863277"/>
                    <a:pt x="620107" y="859314"/>
                  </a:cubicBezTo>
                  <a:lnTo>
                    <a:pt x="620107" y="847784"/>
                  </a:lnTo>
                  <a:lnTo>
                    <a:pt x="618566" y="847784"/>
                  </a:lnTo>
                  <a:lnTo>
                    <a:pt x="614352" y="847784"/>
                  </a:lnTo>
                  <a:cubicBezTo>
                    <a:pt x="583418" y="862917"/>
                    <a:pt x="551765" y="875527"/>
                    <a:pt x="517235" y="879851"/>
                  </a:cubicBezTo>
                  <a:cubicBezTo>
                    <a:pt x="478028" y="884895"/>
                    <a:pt x="439541" y="879851"/>
                    <a:pt x="401413" y="872645"/>
                  </a:cubicBezTo>
                  <a:cubicBezTo>
                    <a:pt x="349977" y="862556"/>
                    <a:pt x="300339" y="846343"/>
                    <a:pt x="253939" y="822563"/>
                  </a:cubicBezTo>
                  <a:cubicBezTo>
                    <a:pt x="198186" y="794100"/>
                    <a:pt x="148189" y="759151"/>
                    <a:pt x="112579" y="705107"/>
                  </a:cubicBezTo>
                  <a:cubicBezTo>
                    <a:pt x="85962" y="664753"/>
                    <a:pt x="64021" y="623679"/>
                    <a:pt x="56467" y="575399"/>
                  </a:cubicBezTo>
                  <a:cubicBezTo>
                    <a:pt x="54309" y="564590"/>
                    <a:pt x="52870" y="553421"/>
                    <a:pt x="51072" y="541171"/>
                  </a:cubicBezTo>
                  <a:cubicBezTo>
                    <a:pt x="43518" y="545134"/>
                    <a:pt x="37043" y="548377"/>
                    <a:pt x="30569" y="551620"/>
                  </a:cubicBezTo>
                  <a:cubicBezTo>
                    <a:pt x="15822" y="539009"/>
                    <a:pt x="29490" y="527119"/>
                    <a:pt x="30569" y="514869"/>
                  </a:cubicBezTo>
                  <a:cubicBezTo>
                    <a:pt x="26612" y="513428"/>
                    <a:pt x="23015" y="512347"/>
                    <a:pt x="19059" y="510906"/>
                  </a:cubicBezTo>
                  <a:cubicBezTo>
                    <a:pt x="5031" y="505502"/>
                    <a:pt x="3952" y="498296"/>
                    <a:pt x="16181" y="488928"/>
                  </a:cubicBezTo>
                  <a:cubicBezTo>
                    <a:pt x="23735" y="482803"/>
                    <a:pt x="32367" y="477759"/>
                    <a:pt x="39921" y="471994"/>
                  </a:cubicBezTo>
                  <a:cubicBezTo>
                    <a:pt x="45676" y="467670"/>
                    <a:pt x="50712" y="463347"/>
                    <a:pt x="58625" y="456501"/>
                  </a:cubicBezTo>
                  <a:cubicBezTo>
                    <a:pt x="33806" y="450016"/>
                    <a:pt x="21936" y="467670"/>
                    <a:pt x="6829" y="474516"/>
                  </a:cubicBezTo>
                  <a:cubicBezTo>
                    <a:pt x="-5760" y="463707"/>
                    <a:pt x="4671" y="453259"/>
                    <a:pt x="4671" y="443530"/>
                  </a:cubicBezTo>
                  <a:cubicBezTo>
                    <a:pt x="4671" y="430920"/>
                    <a:pt x="18339" y="431280"/>
                    <a:pt x="23735" y="423354"/>
                  </a:cubicBezTo>
                  <a:cubicBezTo>
                    <a:pt x="17980" y="417589"/>
                    <a:pt x="11865" y="412905"/>
                    <a:pt x="6470" y="406780"/>
                  </a:cubicBezTo>
                  <a:cubicBezTo>
                    <a:pt x="-1444" y="397773"/>
                    <a:pt x="-2163" y="376876"/>
                    <a:pt x="4671" y="368228"/>
                  </a:cubicBezTo>
                  <a:cubicBezTo>
                    <a:pt x="10066" y="361022"/>
                    <a:pt x="17260" y="361022"/>
                    <a:pt x="20138" y="368949"/>
                  </a:cubicBezTo>
                  <a:cubicBezTo>
                    <a:pt x="26612" y="388405"/>
                    <a:pt x="46036" y="390567"/>
                    <a:pt x="57906" y="402096"/>
                  </a:cubicBezTo>
                  <a:cubicBezTo>
                    <a:pt x="69056" y="364625"/>
                    <a:pt x="78768" y="328235"/>
                    <a:pt x="91717" y="293287"/>
                  </a:cubicBezTo>
                  <a:cubicBezTo>
                    <a:pt x="115457" y="228073"/>
                    <a:pt x="148549" y="168263"/>
                    <a:pt x="199985" y="120344"/>
                  </a:cubicBezTo>
                  <a:cubicBezTo>
                    <a:pt x="264730" y="60895"/>
                    <a:pt x="340985" y="25946"/>
                    <a:pt x="426232" y="9733"/>
                  </a:cubicBezTo>
                  <a:cubicBezTo>
                    <a:pt x="450691" y="5049"/>
                    <a:pt x="475241" y="2076"/>
                    <a:pt x="499880" y="77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15" name="Freeform 265">
              <a:extLst>
                <a:ext uri="{FF2B5EF4-FFF2-40B4-BE49-F238E27FC236}">
                  <a16:creationId xmlns="" xmlns:a16="http://schemas.microsoft.com/office/drawing/2014/main" id="{124E0F7D-4977-4D40-A1DD-72542B09EEA5}"/>
                </a:ext>
              </a:extLst>
            </p:cNvPr>
            <p:cNvSpPr>
              <a:spLocks noChangeArrowheads="1"/>
            </p:cNvSpPr>
            <p:nvPr/>
          </p:nvSpPr>
          <p:spPr bwMode="auto">
            <a:xfrm rot="-9286546">
              <a:off x="11390812" y="-608198"/>
              <a:ext cx="453347" cy="1216394"/>
            </a:xfrm>
            <a:custGeom>
              <a:avLst/>
              <a:gdLst/>
              <a:ahLst/>
              <a:cxnLst/>
              <a:rect l="0" t="0" r="r" b="b"/>
              <a:pathLst>
                <a:path w="499731" h="1340849">
                  <a:moveTo>
                    <a:pt x="402540" y="662006"/>
                  </a:moveTo>
                  <a:cubicBezTo>
                    <a:pt x="412146" y="665399"/>
                    <a:pt x="422338" y="674264"/>
                    <a:pt x="435868" y="689643"/>
                  </a:cubicBezTo>
                  <a:cubicBezTo>
                    <a:pt x="432982" y="699775"/>
                    <a:pt x="425405" y="703032"/>
                    <a:pt x="415303" y="702670"/>
                  </a:cubicBezTo>
                  <a:cubicBezTo>
                    <a:pt x="397624" y="701585"/>
                    <a:pt x="379224" y="686387"/>
                    <a:pt x="372729" y="667208"/>
                  </a:cubicBezTo>
                  <a:cubicBezTo>
                    <a:pt x="383914" y="660695"/>
                    <a:pt x="392934" y="658614"/>
                    <a:pt x="402540" y="662006"/>
                  </a:cubicBezTo>
                  <a:close/>
                  <a:moveTo>
                    <a:pt x="362426" y="602030"/>
                  </a:moveTo>
                  <a:cubicBezTo>
                    <a:pt x="377750" y="601300"/>
                    <a:pt x="393787" y="600206"/>
                    <a:pt x="408755" y="602394"/>
                  </a:cubicBezTo>
                  <a:cubicBezTo>
                    <a:pt x="420516" y="604218"/>
                    <a:pt x="421585" y="609688"/>
                    <a:pt x="418021" y="626829"/>
                  </a:cubicBezTo>
                  <a:cubicBezTo>
                    <a:pt x="396638" y="623182"/>
                    <a:pt x="374899" y="619535"/>
                    <a:pt x="353873" y="615888"/>
                  </a:cubicBezTo>
                  <a:cubicBezTo>
                    <a:pt x="353160" y="614065"/>
                    <a:pt x="352804" y="612606"/>
                    <a:pt x="352091" y="611147"/>
                  </a:cubicBezTo>
                  <a:cubicBezTo>
                    <a:pt x="355655" y="607865"/>
                    <a:pt x="358862" y="602394"/>
                    <a:pt x="362426" y="602030"/>
                  </a:cubicBezTo>
                  <a:close/>
                  <a:moveTo>
                    <a:pt x="173562" y="195265"/>
                  </a:moveTo>
                  <a:cubicBezTo>
                    <a:pt x="162769" y="199224"/>
                    <a:pt x="151616" y="202463"/>
                    <a:pt x="140823" y="207142"/>
                  </a:cubicBezTo>
                  <a:cubicBezTo>
                    <a:pt x="101967" y="222618"/>
                    <a:pt x="75704" y="252850"/>
                    <a:pt x="50160" y="284522"/>
                  </a:cubicBezTo>
                  <a:cubicBezTo>
                    <a:pt x="42964" y="293879"/>
                    <a:pt x="36489" y="303597"/>
                    <a:pt x="30372" y="314034"/>
                  </a:cubicBezTo>
                  <a:cubicBezTo>
                    <a:pt x="25336" y="322312"/>
                    <a:pt x="26775" y="330590"/>
                    <a:pt x="35409" y="336348"/>
                  </a:cubicBezTo>
                  <a:cubicBezTo>
                    <a:pt x="54477" y="350385"/>
                    <a:pt x="72826" y="365861"/>
                    <a:pt x="95851" y="373419"/>
                  </a:cubicBezTo>
                  <a:cubicBezTo>
                    <a:pt x="113840" y="379177"/>
                    <a:pt x="126072" y="390694"/>
                    <a:pt x="126432" y="410489"/>
                  </a:cubicBezTo>
                  <a:cubicBezTo>
                    <a:pt x="126432" y="432444"/>
                    <a:pt x="133987" y="452958"/>
                    <a:pt x="138304" y="474193"/>
                  </a:cubicBezTo>
                  <a:cubicBezTo>
                    <a:pt x="141542" y="492908"/>
                    <a:pt x="148738" y="509104"/>
                    <a:pt x="162769" y="522420"/>
                  </a:cubicBezTo>
                  <a:cubicBezTo>
                    <a:pt x="182197" y="540416"/>
                    <a:pt x="194429" y="562730"/>
                    <a:pt x="200905" y="588283"/>
                  </a:cubicBezTo>
                  <a:cubicBezTo>
                    <a:pt x="209899" y="623914"/>
                    <a:pt x="220693" y="659545"/>
                    <a:pt x="227168" y="695896"/>
                  </a:cubicBezTo>
                  <a:cubicBezTo>
                    <a:pt x="234364" y="734406"/>
                    <a:pt x="238321" y="773996"/>
                    <a:pt x="242279" y="813225"/>
                  </a:cubicBezTo>
                  <a:cubicBezTo>
                    <a:pt x="243718" y="829421"/>
                    <a:pt x="244078" y="846337"/>
                    <a:pt x="241919" y="862533"/>
                  </a:cubicBezTo>
                  <a:cubicBezTo>
                    <a:pt x="236163" y="900323"/>
                    <a:pt x="227888" y="937753"/>
                    <a:pt x="222132" y="975544"/>
                  </a:cubicBezTo>
                  <a:cubicBezTo>
                    <a:pt x="215656" y="1018732"/>
                    <a:pt x="200905" y="1057962"/>
                    <a:pt x="174642" y="1093233"/>
                  </a:cubicBezTo>
                  <a:cubicBezTo>
                    <a:pt x="153415" y="1121306"/>
                    <a:pt x="138664" y="1152618"/>
                    <a:pt x="133987" y="1188249"/>
                  </a:cubicBezTo>
                  <a:cubicBezTo>
                    <a:pt x="130389" y="1217041"/>
                    <a:pt x="118157" y="1242595"/>
                    <a:pt x="101248" y="1266348"/>
                  </a:cubicBezTo>
                  <a:cubicBezTo>
                    <a:pt x="94772" y="1275346"/>
                    <a:pt x="89375" y="1285064"/>
                    <a:pt x="83619" y="1294781"/>
                  </a:cubicBezTo>
                  <a:cubicBezTo>
                    <a:pt x="81820" y="1297660"/>
                    <a:pt x="81820" y="1301259"/>
                    <a:pt x="80741" y="1305938"/>
                  </a:cubicBezTo>
                  <a:cubicBezTo>
                    <a:pt x="101608" y="1299460"/>
                    <a:pt x="116718" y="1287583"/>
                    <a:pt x="130389" y="1274626"/>
                  </a:cubicBezTo>
                  <a:cubicBezTo>
                    <a:pt x="191551" y="1215961"/>
                    <a:pt x="249834" y="1155137"/>
                    <a:pt x="295166" y="1082796"/>
                  </a:cubicBezTo>
                  <a:cubicBezTo>
                    <a:pt x="322149" y="1039967"/>
                    <a:pt x="352010" y="998938"/>
                    <a:pt x="370359" y="950710"/>
                  </a:cubicBezTo>
                  <a:cubicBezTo>
                    <a:pt x="384390" y="913280"/>
                    <a:pt x="399500" y="875849"/>
                    <a:pt x="413891" y="838419"/>
                  </a:cubicBezTo>
                  <a:cubicBezTo>
                    <a:pt x="420727" y="821143"/>
                    <a:pt x="427203" y="804228"/>
                    <a:pt x="433679" y="786592"/>
                  </a:cubicBezTo>
                  <a:cubicBezTo>
                    <a:pt x="408495" y="783713"/>
                    <a:pt x="385109" y="757800"/>
                    <a:pt x="385109" y="734046"/>
                  </a:cubicBezTo>
                  <a:cubicBezTo>
                    <a:pt x="385109" y="723968"/>
                    <a:pt x="391945" y="718570"/>
                    <a:pt x="400220" y="724328"/>
                  </a:cubicBezTo>
                  <a:cubicBezTo>
                    <a:pt x="407415" y="729007"/>
                    <a:pt x="413532" y="735845"/>
                    <a:pt x="418209" y="742324"/>
                  </a:cubicBezTo>
                  <a:cubicBezTo>
                    <a:pt x="424685" y="751321"/>
                    <a:pt x="429362" y="761399"/>
                    <a:pt x="436917" y="773996"/>
                  </a:cubicBezTo>
                  <a:cubicBezTo>
                    <a:pt x="439075" y="764998"/>
                    <a:pt x="440874" y="758520"/>
                    <a:pt x="441594" y="752401"/>
                  </a:cubicBezTo>
                  <a:cubicBezTo>
                    <a:pt x="446631" y="707773"/>
                    <a:pt x="452027" y="663504"/>
                    <a:pt x="455985" y="618876"/>
                  </a:cubicBezTo>
                  <a:cubicBezTo>
                    <a:pt x="457424" y="604479"/>
                    <a:pt x="456345" y="589723"/>
                    <a:pt x="455265" y="575327"/>
                  </a:cubicBezTo>
                  <a:cubicBezTo>
                    <a:pt x="453466" y="549053"/>
                    <a:pt x="450228" y="522780"/>
                    <a:pt x="449149" y="496147"/>
                  </a:cubicBezTo>
                  <a:cubicBezTo>
                    <a:pt x="448430" y="468434"/>
                    <a:pt x="443752" y="441441"/>
                    <a:pt x="436557" y="414448"/>
                  </a:cubicBezTo>
                  <a:cubicBezTo>
                    <a:pt x="431520" y="395373"/>
                    <a:pt x="429362" y="375578"/>
                    <a:pt x="426124" y="356503"/>
                  </a:cubicBezTo>
                  <a:cubicBezTo>
                    <a:pt x="422886" y="338148"/>
                    <a:pt x="420367" y="320153"/>
                    <a:pt x="416410" y="302157"/>
                  </a:cubicBezTo>
                  <a:cubicBezTo>
                    <a:pt x="413172" y="289201"/>
                    <a:pt x="408135" y="276964"/>
                    <a:pt x="403458" y="264727"/>
                  </a:cubicBezTo>
                  <a:cubicBezTo>
                    <a:pt x="398421" y="252490"/>
                    <a:pt x="394104" y="239893"/>
                    <a:pt x="386189" y="229456"/>
                  </a:cubicBezTo>
                  <a:cubicBezTo>
                    <a:pt x="373956" y="213260"/>
                    <a:pt x="357407" y="202463"/>
                    <a:pt x="334381" y="200303"/>
                  </a:cubicBezTo>
                  <a:cubicBezTo>
                    <a:pt x="337259" y="226217"/>
                    <a:pt x="342656" y="251410"/>
                    <a:pt x="321069" y="268686"/>
                  </a:cubicBezTo>
                  <a:cubicBezTo>
                    <a:pt x="302361" y="283442"/>
                    <a:pt x="282574" y="298558"/>
                    <a:pt x="254871" y="281283"/>
                  </a:cubicBezTo>
                  <a:cubicBezTo>
                    <a:pt x="249474" y="291720"/>
                    <a:pt x="244797" y="300358"/>
                    <a:pt x="239401" y="308995"/>
                  </a:cubicBezTo>
                  <a:cubicBezTo>
                    <a:pt x="232205" y="320872"/>
                    <a:pt x="220693" y="325551"/>
                    <a:pt x="207381" y="322672"/>
                  </a:cubicBezTo>
                  <a:cubicBezTo>
                    <a:pt x="194789" y="319793"/>
                    <a:pt x="187953" y="310075"/>
                    <a:pt x="185795" y="297118"/>
                  </a:cubicBezTo>
                  <a:cubicBezTo>
                    <a:pt x="185435" y="293519"/>
                    <a:pt x="185075" y="289560"/>
                    <a:pt x="184715" y="285601"/>
                  </a:cubicBezTo>
                  <a:cubicBezTo>
                    <a:pt x="173922" y="291360"/>
                    <a:pt x="164568" y="297118"/>
                    <a:pt x="154494" y="301797"/>
                  </a:cubicBezTo>
                  <a:cubicBezTo>
                    <a:pt x="144061" y="306476"/>
                    <a:pt x="133268" y="304317"/>
                    <a:pt x="125712" y="296039"/>
                  </a:cubicBezTo>
                  <a:cubicBezTo>
                    <a:pt x="117438" y="287041"/>
                    <a:pt x="118877" y="275884"/>
                    <a:pt x="124993" y="266526"/>
                  </a:cubicBezTo>
                  <a:cubicBezTo>
                    <a:pt x="133987" y="251410"/>
                    <a:pt x="144421" y="236654"/>
                    <a:pt x="154854" y="222618"/>
                  </a:cubicBezTo>
                  <a:cubicBezTo>
                    <a:pt x="161330" y="213980"/>
                    <a:pt x="168885" y="206422"/>
                    <a:pt x="176081" y="198144"/>
                  </a:cubicBezTo>
                  <a:cubicBezTo>
                    <a:pt x="175001" y="197064"/>
                    <a:pt x="174642" y="196345"/>
                    <a:pt x="173562" y="195265"/>
                  </a:cubicBezTo>
                  <a:close/>
                  <a:moveTo>
                    <a:pt x="205582" y="28268"/>
                  </a:moveTo>
                  <a:cubicBezTo>
                    <a:pt x="190472" y="26468"/>
                    <a:pt x="181837" y="33667"/>
                    <a:pt x="176440" y="46623"/>
                  </a:cubicBezTo>
                  <a:cubicBezTo>
                    <a:pt x="170324" y="61379"/>
                    <a:pt x="169245" y="76495"/>
                    <a:pt x="173202" y="91252"/>
                  </a:cubicBezTo>
                  <a:cubicBezTo>
                    <a:pt x="177879" y="109247"/>
                    <a:pt x="183996" y="126523"/>
                    <a:pt x="189392" y="144158"/>
                  </a:cubicBezTo>
                  <a:cubicBezTo>
                    <a:pt x="194069" y="160354"/>
                    <a:pt x="200905" y="174750"/>
                    <a:pt x="222851" y="177270"/>
                  </a:cubicBezTo>
                  <a:cubicBezTo>
                    <a:pt x="218894" y="184468"/>
                    <a:pt x="217095" y="190226"/>
                    <a:pt x="213497" y="194545"/>
                  </a:cubicBezTo>
                  <a:cubicBezTo>
                    <a:pt x="200905" y="210021"/>
                    <a:pt x="186874" y="224417"/>
                    <a:pt x="173922" y="239893"/>
                  </a:cubicBezTo>
                  <a:cubicBezTo>
                    <a:pt x="167086" y="248171"/>
                    <a:pt x="161690" y="257169"/>
                    <a:pt x="155574" y="266166"/>
                  </a:cubicBezTo>
                  <a:cubicBezTo>
                    <a:pt x="156653" y="266886"/>
                    <a:pt x="157732" y="267966"/>
                    <a:pt x="158812" y="268326"/>
                  </a:cubicBezTo>
                  <a:cubicBezTo>
                    <a:pt x="171404" y="256449"/>
                    <a:pt x="184355" y="244212"/>
                    <a:pt x="197307" y="232335"/>
                  </a:cubicBezTo>
                  <a:cubicBezTo>
                    <a:pt x="205582" y="224417"/>
                    <a:pt x="214576" y="225497"/>
                    <a:pt x="219253" y="235934"/>
                  </a:cubicBezTo>
                  <a:cubicBezTo>
                    <a:pt x="221412" y="240613"/>
                    <a:pt x="220693" y="247091"/>
                    <a:pt x="220693" y="252490"/>
                  </a:cubicBezTo>
                  <a:cubicBezTo>
                    <a:pt x="219973" y="265447"/>
                    <a:pt x="213497" y="278043"/>
                    <a:pt x="216375" y="294599"/>
                  </a:cubicBezTo>
                  <a:cubicBezTo>
                    <a:pt x="232925" y="276964"/>
                    <a:pt x="240480" y="259328"/>
                    <a:pt x="246236" y="240253"/>
                  </a:cubicBezTo>
                  <a:cubicBezTo>
                    <a:pt x="248395" y="234855"/>
                    <a:pt x="249834" y="229096"/>
                    <a:pt x="253072" y="224057"/>
                  </a:cubicBezTo>
                  <a:cubicBezTo>
                    <a:pt x="258109" y="217219"/>
                    <a:pt x="267463" y="218299"/>
                    <a:pt x="270341" y="226217"/>
                  </a:cubicBezTo>
                  <a:cubicBezTo>
                    <a:pt x="271780" y="230536"/>
                    <a:pt x="271421" y="235574"/>
                    <a:pt x="271421" y="240253"/>
                  </a:cubicBezTo>
                  <a:cubicBezTo>
                    <a:pt x="271421" y="246372"/>
                    <a:pt x="271421" y="252490"/>
                    <a:pt x="271421" y="259688"/>
                  </a:cubicBezTo>
                  <a:cubicBezTo>
                    <a:pt x="285092" y="260408"/>
                    <a:pt x="293367" y="255369"/>
                    <a:pt x="300202" y="248171"/>
                  </a:cubicBezTo>
                  <a:cubicBezTo>
                    <a:pt x="309557" y="238814"/>
                    <a:pt x="306319" y="227297"/>
                    <a:pt x="303081" y="216499"/>
                  </a:cubicBezTo>
                  <a:cubicBezTo>
                    <a:pt x="299843" y="205702"/>
                    <a:pt x="293007" y="195985"/>
                    <a:pt x="281854" y="196704"/>
                  </a:cubicBezTo>
                  <a:cubicBezTo>
                    <a:pt x="266384" y="197424"/>
                    <a:pt x="259548" y="188786"/>
                    <a:pt x="254871" y="177989"/>
                  </a:cubicBezTo>
                  <a:cubicBezTo>
                    <a:pt x="247316" y="160714"/>
                    <a:pt x="241919" y="143078"/>
                    <a:pt x="234364" y="126523"/>
                  </a:cubicBezTo>
                  <a:cubicBezTo>
                    <a:pt x="220693" y="97010"/>
                    <a:pt x="208820" y="67138"/>
                    <a:pt x="207741" y="33667"/>
                  </a:cubicBezTo>
                  <a:cubicBezTo>
                    <a:pt x="207741" y="32227"/>
                    <a:pt x="206302" y="30427"/>
                    <a:pt x="205582" y="28268"/>
                  </a:cubicBezTo>
                  <a:close/>
                  <a:moveTo>
                    <a:pt x="208100" y="555"/>
                  </a:moveTo>
                  <a:cubicBezTo>
                    <a:pt x="216735" y="1995"/>
                    <a:pt x="224290" y="6314"/>
                    <a:pt x="227528" y="15311"/>
                  </a:cubicBezTo>
                  <a:cubicBezTo>
                    <a:pt x="228608" y="17471"/>
                    <a:pt x="230406" y="19990"/>
                    <a:pt x="230406" y="22509"/>
                  </a:cubicBezTo>
                  <a:cubicBezTo>
                    <a:pt x="233285" y="52382"/>
                    <a:pt x="249474" y="76495"/>
                    <a:pt x="263865" y="101689"/>
                  </a:cubicBezTo>
                  <a:cubicBezTo>
                    <a:pt x="275018" y="120764"/>
                    <a:pt x="280055" y="143078"/>
                    <a:pt x="289049" y="167552"/>
                  </a:cubicBezTo>
                  <a:cubicBezTo>
                    <a:pt x="300202" y="167912"/>
                    <a:pt x="313874" y="170791"/>
                    <a:pt x="326826" y="168272"/>
                  </a:cubicBezTo>
                  <a:cubicBezTo>
                    <a:pt x="382591" y="159634"/>
                    <a:pt x="420007" y="193105"/>
                    <a:pt x="435837" y="234495"/>
                  </a:cubicBezTo>
                  <a:cubicBezTo>
                    <a:pt x="452027" y="276604"/>
                    <a:pt x="468217" y="319793"/>
                    <a:pt x="467498" y="366581"/>
                  </a:cubicBezTo>
                  <a:cubicBezTo>
                    <a:pt x="467498" y="374858"/>
                    <a:pt x="469296" y="383496"/>
                    <a:pt x="472175" y="391774"/>
                  </a:cubicBezTo>
                  <a:cubicBezTo>
                    <a:pt x="484047" y="429924"/>
                    <a:pt x="489084" y="468794"/>
                    <a:pt x="490523" y="508744"/>
                  </a:cubicBezTo>
                  <a:cubicBezTo>
                    <a:pt x="491602" y="527819"/>
                    <a:pt x="495200" y="546534"/>
                    <a:pt x="496639" y="565609"/>
                  </a:cubicBezTo>
                  <a:cubicBezTo>
                    <a:pt x="498078" y="587564"/>
                    <a:pt x="500956" y="609158"/>
                    <a:pt x="499158" y="630752"/>
                  </a:cubicBezTo>
                  <a:cubicBezTo>
                    <a:pt x="496279" y="672142"/>
                    <a:pt x="490883" y="713531"/>
                    <a:pt x="484767" y="754561"/>
                  </a:cubicBezTo>
                  <a:cubicBezTo>
                    <a:pt x="481888" y="773276"/>
                    <a:pt x="475772" y="791991"/>
                    <a:pt x="468937" y="809266"/>
                  </a:cubicBezTo>
                  <a:cubicBezTo>
                    <a:pt x="452747" y="850656"/>
                    <a:pt x="434758" y="890965"/>
                    <a:pt x="418928" y="932355"/>
                  </a:cubicBezTo>
                  <a:cubicBezTo>
                    <a:pt x="403458" y="971944"/>
                    <a:pt x="381512" y="1007935"/>
                    <a:pt x="358846" y="1043566"/>
                  </a:cubicBezTo>
                  <a:cubicBezTo>
                    <a:pt x="312795" y="1117347"/>
                    <a:pt x="258829" y="1184290"/>
                    <a:pt x="201625" y="1249433"/>
                  </a:cubicBezTo>
                  <a:cubicBezTo>
                    <a:pt x="178599" y="1274986"/>
                    <a:pt x="154134" y="1299100"/>
                    <a:pt x="125353" y="1318175"/>
                  </a:cubicBezTo>
                  <a:cubicBezTo>
                    <a:pt x="107364" y="1330052"/>
                    <a:pt x="88656" y="1339050"/>
                    <a:pt x="66710" y="1340489"/>
                  </a:cubicBezTo>
                  <a:cubicBezTo>
                    <a:pt x="62392" y="1340849"/>
                    <a:pt x="57355" y="1341209"/>
                    <a:pt x="53038" y="1340129"/>
                  </a:cubicBezTo>
                  <a:cubicBezTo>
                    <a:pt x="34690" y="1335811"/>
                    <a:pt x="30372" y="1326813"/>
                    <a:pt x="39727" y="1310257"/>
                  </a:cubicBezTo>
                  <a:cubicBezTo>
                    <a:pt x="52678" y="1286503"/>
                    <a:pt x="67789" y="1264189"/>
                    <a:pt x="80381" y="1240075"/>
                  </a:cubicBezTo>
                  <a:cubicBezTo>
                    <a:pt x="90095" y="1221720"/>
                    <a:pt x="100888" y="1202645"/>
                    <a:pt x="105565" y="1182490"/>
                  </a:cubicBezTo>
                  <a:cubicBezTo>
                    <a:pt x="113120" y="1149379"/>
                    <a:pt x="124993" y="1118427"/>
                    <a:pt x="139024" y="1087475"/>
                  </a:cubicBezTo>
                  <a:cubicBezTo>
                    <a:pt x="159171" y="1043206"/>
                    <a:pt x="171404" y="997138"/>
                    <a:pt x="179678" y="949630"/>
                  </a:cubicBezTo>
                  <a:cubicBezTo>
                    <a:pt x="184355" y="922277"/>
                    <a:pt x="190112" y="894924"/>
                    <a:pt x="197307" y="868291"/>
                  </a:cubicBezTo>
                  <a:cubicBezTo>
                    <a:pt x="201984" y="850296"/>
                    <a:pt x="205222" y="831941"/>
                    <a:pt x="202704" y="813585"/>
                  </a:cubicBezTo>
                  <a:cubicBezTo>
                    <a:pt x="198746" y="781554"/>
                    <a:pt x="201265" y="748082"/>
                    <a:pt x="187593" y="718210"/>
                  </a:cubicBezTo>
                  <a:cubicBezTo>
                    <a:pt x="169964" y="680060"/>
                    <a:pt x="159171" y="640470"/>
                    <a:pt x="150896" y="599440"/>
                  </a:cubicBezTo>
                  <a:cubicBezTo>
                    <a:pt x="148018" y="583964"/>
                    <a:pt x="139384" y="568488"/>
                    <a:pt x="130030" y="555172"/>
                  </a:cubicBezTo>
                  <a:cubicBezTo>
                    <a:pt x="113840" y="531778"/>
                    <a:pt x="104486" y="506584"/>
                    <a:pt x="103047" y="478152"/>
                  </a:cubicBezTo>
                  <a:cubicBezTo>
                    <a:pt x="101608" y="458717"/>
                    <a:pt x="98010" y="438922"/>
                    <a:pt x="95851" y="419127"/>
                  </a:cubicBezTo>
                  <a:cubicBezTo>
                    <a:pt x="94772" y="411209"/>
                    <a:pt x="90095" y="406890"/>
                    <a:pt x="83259" y="402931"/>
                  </a:cubicBezTo>
                  <a:cubicBezTo>
                    <a:pt x="68149" y="393934"/>
                    <a:pt x="53038" y="384576"/>
                    <a:pt x="37928" y="374858"/>
                  </a:cubicBezTo>
                  <a:cubicBezTo>
                    <a:pt x="32171" y="371619"/>
                    <a:pt x="27134" y="367300"/>
                    <a:pt x="22098" y="363341"/>
                  </a:cubicBezTo>
                  <a:cubicBezTo>
                    <a:pt x="-5605" y="340667"/>
                    <a:pt x="-6684" y="324112"/>
                    <a:pt x="15622" y="296039"/>
                  </a:cubicBezTo>
                  <a:cubicBezTo>
                    <a:pt x="24976" y="283802"/>
                    <a:pt x="33970" y="270485"/>
                    <a:pt x="42605" y="257169"/>
                  </a:cubicBezTo>
                  <a:cubicBezTo>
                    <a:pt x="64551" y="222618"/>
                    <a:pt x="95491" y="198864"/>
                    <a:pt x="132548" y="182668"/>
                  </a:cubicBezTo>
                  <a:cubicBezTo>
                    <a:pt x="143341" y="178349"/>
                    <a:pt x="154494" y="174030"/>
                    <a:pt x="166727" y="168992"/>
                  </a:cubicBezTo>
                  <a:cubicBezTo>
                    <a:pt x="163489" y="160354"/>
                    <a:pt x="160251" y="152796"/>
                    <a:pt x="158092" y="144518"/>
                  </a:cubicBezTo>
                  <a:cubicBezTo>
                    <a:pt x="153055" y="124003"/>
                    <a:pt x="147299" y="103848"/>
                    <a:pt x="144061" y="82974"/>
                  </a:cubicBezTo>
                  <a:cubicBezTo>
                    <a:pt x="140823" y="64619"/>
                    <a:pt x="146579" y="46263"/>
                    <a:pt x="153775" y="29348"/>
                  </a:cubicBezTo>
                  <a:cubicBezTo>
                    <a:pt x="161330" y="11352"/>
                    <a:pt x="189392" y="-3044"/>
                    <a:pt x="208100" y="555"/>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16" name="Freeform 279">
              <a:extLst>
                <a:ext uri="{FF2B5EF4-FFF2-40B4-BE49-F238E27FC236}">
                  <a16:creationId xmlns="" xmlns:a16="http://schemas.microsoft.com/office/drawing/2014/main" id="{40D43A10-D2E1-F34C-A34A-27028C5DE592}"/>
                </a:ext>
              </a:extLst>
            </p:cNvPr>
            <p:cNvSpPr>
              <a:spLocks noChangeArrowheads="1"/>
            </p:cNvSpPr>
            <p:nvPr/>
          </p:nvSpPr>
          <p:spPr bwMode="auto">
            <a:xfrm rot="6826377">
              <a:off x="11682141" y="3998562"/>
              <a:ext cx="1095917" cy="442347"/>
            </a:xfrm>
            <a:custGeom>
              <a:avLst/>
              <a:gdLst/>
              <a:ahLst/>
              <a:cxnLst/>
              <a:rect l="0" t="0" r="r" b="b"/>
              <a:pathLst>
                <a:path w="1208046" h="487606">
                  <a:moveTo>
                    <a:pt x="155862" y="341352"/>
                  </a:moveTo>
                  <a:cubicBezTo>
                    <a:pt x="162855" y="340479"/>
                    <a:pt x="169665" y="341090"/>
                    <a:pt x="176567" y="343535"/>
                  </a:cubicBezTo>
                  <a:cubicBezTo>
                    <a:pt x="163854" y="348425"/>
                    <a:pt x="150777" y="355759"/>
                    <a:pt x="134068" y="348075"/>
                  </a:cubicBezTo>
                  <a:cubicBezTo>
                    <a:pt x="141696" y="344583"/>
                    <a:pt x="148870" y="342225"/>
                    <a:pt x="155862" y="341352"/>
                  </a:cubicBezTo>
                  <a:close/>
                  <a:moveTo>
                    <a:pt x="219079" y="335470"/>
                  </a:moveTo>
                  <a:cubicBezTo>
                    <a:pt x="219436" y="354873"/>
                    <a:pt x="201934" y="368984"/>
                    <a:pt x="176930" y="370042"/>
                  </a:cubicBezTo>
                  <a:cubicBezTo>
                    <a:pt x="179430" y="350640"/>
                    <a:pt x="196218" y="336881"/>
                    <a:pt x="219079" y="335470"/>
                  </a:cubicBezTo>
                  <a:close/>
                  <a:moveTo>
                    <a:pt x="567455" y="327225"/>
                  </a:moveTo>
                  <a:cubicBezTo>
                    <a:pt x="588817" y="324358"/>
                    <a:pt x="608368" y="329735"/>
                    <a:pt x="629006" y="339055"/>
                  </a:cubicBezTo>
                  <a:cubicBezTo>
                    <a:pt x="618868" y="353394"/>
                    <a:pt x="606920" y="357337"/>
                    <a:pt x="589903" y="352677"/>
                  </a:cubicBezTo>
                  <a:cubicBezTo>
                    <a:pt x="574696" y="348734"/>
                    <a:pt x="568179" y="341923"/>
                    <a:pt x="567455" y="327225"/>
                  </a:cubicBezTo>
                  <a:close/>
                  <a:moveTo>
                    <a:pt x="483291" y="322770"/>
                  </a:moveTo>
                  <a:cubicBezTo>
                    <a:pt x="491216" y="330227"/>
                    <a:pt x="498059" y="336974"/>
                    <a:pt x="504903" y="343721"/>
                  </a:cubicBezTo>
                  <a:cubicBezTo>
                    <a:pt x="534798" y="341946"/>
                    <a:pt x="541642" y="343721"/>
                    <a:pt x="552808" y="354729"/>
                  </a:cubicBezTo>
                  <a:cubicBezTo>
                    <a:pt x="546685" y="371419"/>
                    <a:pt x="532998" y="376390"/>
                    <a:pt x="517149" y="374970"/>
                  </a:cubicBezTo>
                  <a:cubicBezTo>
                    <a:pt x="508144" y="374260"/>
                    <a:pt x="499140" y="371419"/>
                    <a:pt x="490855" y="367868"/>
                  </a:cubicBezTo>
                  <a:cubicBezTo>
                    <a:pt x="470325" y="358635"/>
                    <a:pt x="467443" y="345141"/>
                    <a:pt x="483291" y="322770"/>
                  </a:cubicBezTo>
                  <a:close/>
                  <a:moveTo>
                    <a:pt x="850430" y="309175"/>
                  </a:moveTo>
                  <a:cubicBezTo>
                    <a:pt x="863051" y="308598"/>
                    <a:pt x="874418" y="316872"/>
                    <a:pt x="886187" y="316601"/>
                  </a:cubicBezTo>
                  <a:cubicBezTo>
                    <a:pt x="870139" y="330346"/>
                    <a:pt x="853021" y="328899"/>
                    <a:pt x="837330" y="313346"/>
                  </a:cubicBezTo>
                  <a:cubicBezTo>
                    <a:pt x="841877" y="310542"/>
                    <a:pt x="846223" y="309367"/>
                    <a:pt x="850430" y="309175"/>
                  </a:cubicBezTo>
                  <a:close/>
                  <a:moveTo>
                    <a:pt x="754962" y="305213"/>
                  </a:moveTo>
                  <a:cubicBezTo>
                    <a:pt x="762219" y="300545"/>
                    <a:pt x="766210" y="308804"/>
                    <a:pt x="768024" y="313112"/>
                  </a:cubicBezTo>
                  <a:cubicBezTo>
                    <a:pt x="772379" y="324603"/>
                    <a:pt x="780362" y="326757"/>
                    <a:pt x="791610" y="327476"/>
                  </a:cubicBezTo>
                  <a:cubicBezTo>
                    <a:pt x="804673" y="328194"/>
                    <a:pt x="817736" y="331425"/>
                    <a:pt x="824267" y="345789"/>
                  </a:cubicBezTo>
                  <a:cubicBezTo>
                    <a:pt x="816647" y="360511"/>
                    <a:pt x="803584" y="359075"/>
                    <a:pt x="791610" y="356920"/>
                  </a:cubicBezTo>
                  <a:cubicBezTo>
                    <a:pt x="774919" y="354048"/>
                    <a:pt x="762219" y="344353"/>
                    <a:pt x="752784" y="331066"/>
                  </a:cubicBezTo>
                  <a:cubicBezTo>
                    <a:pt x="750607" y="328194"/>
                    <a:pt x="748430" y="323526"/>
                    <a:pt x="748793" y="320294"/>
                  </a:cubicBezTo>
                  <a:cubicBezTo>
                    <a:pt x="749519" y="314908"/>
                    <a:pt x="751333" y="307726"/>
                    <a:pt x="754962" y="305213"/>
                  </a:cubicBezTo>
                  <a:close/>
                  <a:moveTo>
                    <a:pt x="273965" y="280420"/>
                  </a:moveTo>
                  <a:cubicBezTo>
                    <a:pt x="279946" y="282919"/>
                    <a:pt x="284931" y="290281"/>
                    <a:pt x="289281" y="303005"/>
                  </a:cubicBezTo>
                  <a:cubicBezTo>
                    <a:pt x="282756" y="307368"/>
                    <a:pt x="276955" y="311730"/>
                    <a:pt x="270793" y="315366"/>
                  </a:cubicBezTo>
                  <a:cubicBezTo>
                    <a:pt x="259918" y="320819"/>
                    <a:pt x="254480" y="319365"/>
                    <a:pt x="249043" y="309913"/>
                  </a:cubicBezTo>
                  <a:cubicBezTo>
                    <a:pt x="243605" y="300460"/>
                    <a:pt x="244693" y="293553"/>
                    <a:pt x="252668" y="287009"/>
                  </a:cubicBezTo>
                  <a:cubicBezTo>
                    <a:pt x="261005" y="280284"/>
                    <a:pt x="267984" y="277920"/>
                    <a:pt x="273965" y="280420"/>
                  </a:cubicBezTo>
                  <a:close/>
                  <a:moveTo>
                    <a:pt x="191456" y="273558"/>
                  </a:moveTo>
                  <a:cubicBezTo>
                    <a:pt x="200386" y="289072"/>
                    <a:pt x="193599" y="312163"/>
                    <a:pt x="176454" y="328759"/>
                  </a:cubicBezTo>
                  <a:cubicBezTo>
                    <a:pt x="172168" y="307111"/>
                    <a:pt x="182169" y="291237"/>
                    <a:pt x="191456" y="273558"/>
                  </a:cubicBezTo>
                  <a:close/>
                  <a:moveTo>
                    <a:pt x="245327" y="232283"/>
                  </a:moveTo>
                  <a:cubicBezTo>
                    <a:pt x="246417" y="254773"/>
                    <a:pt x="236609" y="270124"/>
                    <a:pt x="228618" y="285832"/>
                  </a:cubicBezTo>
                  <a:cubicBezTo>
                    <a:pt x="220627" y="301183"/>
                    <a:pt x="217721" y="302968"/>
                    <a:pt x="205734" y="306538"/>
                  </a:cubicBezTo>
                  <a:cubicBezTo>
                    <a:pt x="203918" y="284761"/>
                    <a:pt x="222806" y="247634"/>
                    <a:pt x="245327" y="232283"/>
                  </a:cubicBezTo>
                  <a:close/>
                  <a:moveTo>
                    <a:pt x="669030" y="223115"/>
                  </a:moveTo>
                  <a:cubicBezTo>
                    <a:pt x="677598" y="222758"/>
                    <a:pt x="684382" y="224904"/>
                    <a:pt x="687238" y="233848"/>
                  </a:cubicBezTo>
                  <a:cubicBezTo>
                    <a:pt x="690808" y="246727"/>
                    <a:pt x="700448" y="260321"/>
                    <a:pt x="686881" y="273200"/>
                  </a:cubicBezTo>
                  <a:cubicBezTo>
                    <a:pt x="684739" y="272485"/>
                    <a:pt x="681883" y="272485"/>
                    <a:pt x="681169" y="271411"/>
                  </a:cubicBezTo>
                  <a:cubicBezTo>
                    <a:pt x="666887" y="253166"/>
                    <a:pt x="659033" y="252093"/>
                    <a:pt x="637611" y="263899"/>
                  </a:cubicBezTo>
                  <a:cubicBezTo>
                    <a:pt x="625115" y="271054"/>
                    <a:pt x="625115" y="271054"/>
                    <a:pt x="611905" y="267476"/>
                  </a:cubicBezTo>
                  <a:cubicBezTo>
                    <a:pt x="620474" y="242076"/>
                    <a:pt x="644752" y="223831"/>
                    <a:pt x="669030" y="223115"/>
                  </a:cubicBezTo>
                  <a:close/>
                  <a:moveTo>
                    <a:pt x="536205" y="182499"/>
                  </a:moveTo>
                  <a:cubicBezTo>
                    <a:pt x="550719" y="176720"/>
                    <a:pt x="557976" y="183943"/>
                    <a:pt x="559790" y="200558"/>
                  </a:cubicBezTo>
                  <a:cubicBezTo>
                    <a:pt x="560153" y="204169"/>
                    <a:pt x="561242" y="207420"/>
                    <a:pt x="562330" y="211393"/>
                  </a:cubicBezTo>
                  <a:cubicBezTo>
                    <a:pt x="534027" y="211032"/>
                    <a:pt x="512982" y="224757"/>
                    <a:pt x="493750" y="244622"/>
                  </a:cubicBezTo>
                  <a:cubicBezTo>
                    <a:pt x="486493" y="230536"/>
                    <a:pt x="490122" y="221145"/>
                    <a:pt x="495202" y="212477"/>
                  </a:cubicBezTo>
                  <a:cubicBezTo>
                    <a:pt x="504636" y="197307"/>
                    <a:pt x="519876" y="188278"/>
                    <a:pt x="536205" y="182499"/>
                  </a:cubicBezTo>
                  <a:close/>
                  <a:moveTo>
                    <a:pt x="609907" y="174915"/>
                  </a:moveTo>
                  <a:cubicBezTo>
                    <a:pt x="614439" y="173430"/>
                    <a:pt x="619553" y="173250"/>
                    <a:pt x="625834" y="176131"/>
                  </a:cubicBezTo>
                  <a:cubicBezTo>
                    <a:pt x="613272" y="186212"/>
                    <a:pt x="602505" y="195213"/>
                    <a:pt x="590302" y="204935"/>
                  </a:cubicBezTo>
                  <a:cubicBezTo>
                    <a:pt x="584918" y="191253"/>
                    <a:pt x="590661" y="185492"/>
                    <a:pt x="597480" y="181531"/>
                  </a:cubicBezTo>
                  <a:cubicBezTo>
                    <a:pt x="601428" y="179191"/>
                    <a:pt x="605376" y="176401"/>
                    <a:pt x="609907" y="174915"/>
                  </a:cubicBezTo>
                  <a:close/>
                  <a:moveTo>
                    <a:pt x="693572" y="165608"/>
                  </a:moveTo>
                  <a:cubicBezTo>
                    <a:pt x="703621" y="176643"/>
                    <a:pt x="696443" y="181792"/>
                    <a:pt x="690341" y="186574"/>
                  </a:cubicBezTo>
                  <a:cubicBezTo>
                    <a:pt x="680651" y="195402"/>
                    <a:pt x="675267" y="195402"/>
                    <a:pt x="662705" y="187678"/>
                  </a:cubicBezTo>
                  <a:cubicBezTo>
                    <a:pt x="665935" y="169654"/>
                    <a:pt x="681010" y="170022"/>
                    <a:pt x="693572" y="165608"/>
                  </a:cubicBezTo>
                  <a:close/>
                  <a:moveTo>
                    <a:pt x="843870" y="154164"/>
                  </a:moveTo>
                  <a:cubicBezTo>
                    <a:pt x="847162" y="152674"/>
                    <a:pt x="851401" y="152945"/>
                    <a:pt x="856813" y="154571"/>
                  </a:cubicBezTo>
                  <a:cubicBezTo>
                    <a:pt x="872327" y="158544"/>
                    <a:pt x="880626" y="169020"/>
                    <a:pt x="884594" y="188165"/>
                  </a:cubicBezTo>
                  <a:cubicBezTo>
                    <a:pt x="873771" y="183469"/>
                    <a:pt x="865112" y="179495"/>
                    <a:pt x="854288" y="174438"/>
                  </a:cubicBezTo>
                  <a:cubicBezTo>
                    <a:pt x="848876" y="187443"/>
                    <a:pt x="843825" y="198641"/>
                    <a:pt x="838413" y="211284"/>
                  </a:cubicBezTo>
                  <a:cubicBezTo>
                    <a:pt x="829393" y="194667"/>
                    <a:pt x="831919" y="179134"/>
                    <a:pt x="836609" y="164324"/>
                  </a:cubicBezTo>
                  <a:cubicBezTo>
                    <a:pt x="838233" y="158906"/>
                    <a:pt x="840578" y="155655"/>
                    <a:pt x="843870" y="154164"/>
                  </a:cubicBezTo>
                  <a:close/>
                  <a:moveTo>
                    <a:pt x="1023356" y="125154"/>
                  </a:moveTo>
                  <a:cubicBezTo>
                    <a:pt x="1027434" y="124585"/>
                    <a:pt x="1032004" y="125374"/>
                    <a:pt x="1036127" y="125899"/>
                  </a:cubicBezTo>
                  <a:cubicBezTo>
                    <a:pt x="1046164" y="127652"/>
                    <a:pt x="1056559" y="130806"/>
                    <a:pt x="1057635" y="144125"/>
                  </a:cubicBezTo>
                  <a:cubicBezTo>
                    <a:pt x="1051182" y="149382"/>
                    <a:pt x="1045088" y="148331"/>
                    <a:pt x="1038994" y="145176"/>
                  </a:cubicBezTo>
                  <a:cubicBezTo>
                    <a:pt x="1031108" y="140970"/>
                    <a:pt x="1022505" y="136764"/>
                    <a:pt x="1013543" y="132559"/>
                  </a:cubicBezTo>
                  <a:cubicBezTo>
                    <a:pt x="1015694" y="127652"/>
                    <a:pt x="1019279" y="125724"/>
                    <a:pt x="1023356" y="125154"/>
                  </a:cubicBezTo>
                  <a:close/>
                  <a:moveTo>
                    <a:pt x="959123" y="123124"/>
                  </a:moveTo>
                  <a:cubicBezTo>
                    <a:pt x="961680" y="122498"/>
                    <a:pt x="964461" y="122766"/>
                    <a:pt x="967690" y="124375"/>
                  </a:cubicBezTo>
                  <a:cubicBezTo>
                    <a:pt x="982043" y="130809"/>
                    <a:pt x="987784" y="145107"/>
                    <a:pt x="981684" y="161907"/>
                  </a:cubicBezTo>
                  <a:cubicBezTo>
                    <a:pt x="976302" y="156188"/>
                    <a:pt x="971278" y="150111"/>
                    <a:pt x="964461" y="142605"/>
                  </a:cubicBezTo>
                  <a:cubicBezTo>
                    <a:pt x="955490" y="154043"/>
                    <a:pt x="946879" y="164409"/>
                    <a:pt x="938626" y="174775"/>
                  </a:cubicBezTo>
                  <a:cubicBezTo>
                    <a:pt x="935755" y="162979"/>
                    <a:pt x="943649" y="134741"/>
                    <a:pt x="951902" y="127234"/>
                  </a:cubicBezTo>
                  <a:cubicBezTo>
                    <a:pt x="954234" y="125268"/>
                    <a:pt x="956567" y="123749"/>
                    <a:pt x="959123" y="123124"/>
                  </a:cubicBezTo>
                  <a:close/>
                  <a:moveTo>
                    <a:pt x="946271" y="74428"/>
                  </a:moveTo>
                  <a:cubicBezTo>
                    <a:pt x="924303" y="75508"/>
                    <a:pt x="902695" y="78028"/>
                    <a:pt x="881087" y="79107"/>
                  </a:cubicBezTo>
                  <a:cubicBezTo>
                    <a:pt x="868483" y="79467"/>
                    <a:pt x="856238" y="76588"/>
                    <a:pt x="843274" y="76228"/>
                  </a:cubicBezTo>
                  <a:cubicBezTo>
                    <a:pt x="796097" y="74068"/>
                    <a:pt x="750360" y="81267"/>
                    <a:pt x="704624" y="94586"/>
                  </a:cubicBezTo>
                  <a:cubicBezTo>
                    <a:pt x="671132" y="104304"/>
                    <a:pt x="636559" y="109704"/>
                    <a:pt x="602347" y="116543"/>
                  </a:cubicBezTo>
                  <a:cubicBezTo>
                    <a:pt x="550488" y="127342"/>
                    <a:pt x="498990" y="137420"/>
                    <a:pt x="447131" y="148219"/>
                  </a:cubicBezTo>
                  <a:cubicBezTo>
                    <a:pt x="420842" y="153618"/>
                    <a:pt x="394552" y="159738"/>
                    <a:pt x="366462" y="165857"/>
                  </a:cubicBezTo>
                  <a:cubicBezTo>
                    <a:pt x="390231" y="206532"/>
                    <a:pt x="392031" y="244687"/>
                    <a:pt x="371864" y="283563"/>
                  </a:cubicBezTo>
                  <a:cubicBezTo>
                    <a:pt x="365742" y="295441"/>
                    <a:pt x="358900" y="306960"/>
                    <a:pt x="350617" y="317039"/>
                  </a:cubicBezTo>
                  <a:cubicBezTo>
                    <a:pt x="332250" y="340796"/>
                    <a:pt x="309202" y="360234"/>
                    <a:pt x="280031" y="371033"/>
                  </a:cubicBezTo>
                  <a:cubicBezTo>
                    <a:pt x="283632" y="363473"/>
                    <a:pt x="287954" y="357354"/>
                    <a:pt x="292636" y="351235"/>
                  </a:cubicBezTo>
                  <a:cubicBezTo>
                    <a:pt x="309202" y="329637"/>
                    <a:pt x="325768" y="308760"/>
                    <a:pt x="341973" y="286802"/>
                  </a:cubicBezTo>
                  <a:cubicBezTo>
                    <a:pt x="358539" y="264845"/>
                    <a:pt x="364662" y="239288"/>
                    <a:pt x="363581" y="212291"/>
                  </a:cubicBezTo>
                  <a:cubicBezTo>
                    <a:pt x="363221" y="188174"/>
                    <a:pt x="352777" y="177016"/>
                    <a:pt x="328649" y="175576"/>
                  </a:cubicBezTo>
                  <a:cubicBezTo>
                    <a:pt x="292996" y="173416"/>
                    <a:pt x="258063" y="178095"/>
                    <a:pt x="228533" y="200053"/>
                  </a:cubicBezTo>
                  <a:cubicBezTo>
                    <a:pt x="200082" y="220930"/>
                    <a:pt x="172713" y="244327"/>
                    <a:pt x="145343" y="266645"/>
                  </a:cubicBezTo>
                  <a:cubicBezTo>
                    <a:pt x="134539" y="275284"/>
                    <a:pt x="125535" y="287522"/>
                    <a:pt x="113651" y="293282"/>
                  </a:cubicBezTo>
                  <a:cubicBezTo>
                    <a:pt x="102487" y="299041"/>
                    <a:pt x="94924" y="306960"/>
                    <a:pt x="87362" y="315959"/>
                  </a:cubicBezTo>
                  <a:cubicBezTo>
                    <a:pt x="67554" y="339356"/>
                    <a:pt x="55670" y="367433"/>
                    <a:pt x="41265" y="394430"/>
                  </a:cubicBezTo>
                  <a:cubicBezTo>
                    <a:pt x="32262" y="411708"/>
                    <a:pt x="31902" y="428986"/>
                    <a:pt x="35503" y="447703"/>
                  </a:cubicBezTo>
                  <a:cubicBezTo>
                    <a:pt x="43786" y="448783"/>
                    <a:pt x="50989" y="450223"/>
                    <a:pt x="58191" y="449863"/>
                  </a:cubicBezTo>
                  <a:cubicBezTo>
                    <a:pt x="74397" y="449143"/>
                    <a:pt x="92043" y="450943"/>
                    <a:pt x="106448" y="445184"/>
                  </a:cubicBezTo>
                  <a:cubicBezTo>
                    <a:pt x="152185" y="426106"/>
                    <a:pt x="196481" y="403789"/>
                    <a:pt x="241497" y="382911"/>
                  </a:cubicBezTo>
                  <a:cubicBezTo>
                    <a:pt x="247259" y="380031"/>
                    <a:pt x="252661" y="376792"/>
                    <a:pt x="259864" y="372832"/>
                  </a:cubicBezTo>
                  <a:cubicBezTo>
                    <a:pt x="262385" y="388670"/>
                    <a:pt x="255902" y="398389"/>
                    <a:pt x="246539" y="405588"/>
                  </a:cubicBezTo>
                  <a:cubicBezTo>
                    <a:pt x="233214" y="415667"/>
                    <a:pt x="218809" y="423946"/>
                    <a:pt x="205124" y="432945"/>
                  </a:cubicBezTo>
                  <a:cubicBezTo>
                    <a:pt x="199362" y="436905"/>
                    <a:pt x="193600" y="440864"/>
                    <a:pt x="187478" y="444824"/>
                  </a:cubicBezTo>
                  <a:cubicBezTo>
                    <a:pt x="196121" y="447343"/>
                    <a:pt x="202603" y="446623"/>
                    <a:pt x="209086" y="446263"/>
                  </a:cubicBezTo>
                  <a:cubicBezTo>
                    <a:pt x="235375" y="444104"/>
                    <a:pt x="261665" y="440864"/>
                    <a:pt x="287954" y="440144"/>
                  </a:cubicBezTo>
                  <a:cubicBezTo>
                    <a:pt x="329729" y="438704"/>
                    <a:pt x="371504" y="439784"/>
                    <a:pt x="412919" y="437984"/>
                  </a:cubicBezTo>
                  <a:cubicBezTo>
                    <a:pt x="440289" y="436905"/>
                    <a:pt x="468379" y="434745"/>
                    <a:pt x="495389" y="429705"/>
                  </a:cubicBezTo>
                  <a:cubicBezTo>
                    <a:pt x="524199" y="424306"/>
                    <a:pt x="552649" y="420707"/>
                    <a:pt x="581820" y="421426"/>
                  </a:cubicBezTo>
                  <a:cubicBezTo>
                    <a:pt x="604868" y="421786"/>
                    <a:pt x="627916" y="420707"/>
                    <a:pt x="650965" y="419627"/>
                  </a:cubicBezTo>
                  <a:cubicBezTo>
                    <a:pt x="666810" y="418907"/>
                    <a:pt x="682656" y="416747"/>
                    <a:pt x="698502" y="416027"/>
                  </a:cubicBezTo>
                  <a:cubicBezTo>
                    <a:pt x="743878" y="413507"/>
                    <a:pt x="789614" y="411348"/>
                    <a:pt x="832110" y="392270"/>
                  </a:cubicBezTo>
                  <a:cubicBezTo>
                    <a:pt x="856238" y="381471"/>
                    <a:pt x="881447" y="377872"/>
                    <a:pt x="907377" y="376432"/>
                  </a:cubicBezTo>
                  <a:cubicBezTo>
                    <a:pt x="925023" y="375352"/>
                    <a:pt x="943030" y="373912"/>
                    <a:pt x="959956" y="368873"/>
                  </a:cubicBezTo>
                  <a:cubicBezTo>
                    <a:pt x="1020457" y="350515"/>
                    <a:pt x="1081319" y="331797"/>
                    <a:pt x="1137139" y="300841"/>
                  </a:cubicBezTo>
                  <a:cubicBezTo>
                    <a:pt x="1156947" y="290042"/>
                    <a:pt x="1174593" y="273484"/>
                    <a:pt x="1177834" y="250087"/>
                  </a:cubicBezTo>
                  <a:cubicBezTo>
                    <a:pt x="1181435" y="218051"/>
                    <a:pt x="1180355" y="187094"/>
                    <a:pt x="1166670" y="155418"/>
                  </a:cubicBezTo>
                  <a:cubicBezTo>
                    <a:pt x="1153345" y="125902"/>
                    <a:pt x="1136779" y="105384"/>
                    <a:pt x="1108329" y="89906"/>
                  </a:cubicBezTo>
                  <a:cubicBezTo>
                    <a:pt x="1089602" y="79827"/>
                    <a:pt x="1071596" y="72988"/>
                    <a:pt x="1050708" y="74428"/>
                  </a:cubicBezTo>
                  <a:cubicBezTo>
                    <a:pt x="1040625" y="75148"/>
                    <a:pt x="1030901" y="75868"/>
                    <a:pt x="1020818" y="76228"/>
                  </a:cubicBezTo>
                  <a:cubicBezTo>
                    <a:pt x="1009654" y="76228"/>
                    <a:pt x="998490" y="75148"/>
                    <a:pt x="987326" y="75148"/>
                  </a:cubicBezTo>
                  <a:cubicBezTo>
                    <a:pt x="973641" y="74428"/>
                    <a:pt x="959956" y="73708"/>
                    <a:pt x="946271" y="74428"/>
                  </a:cubicBezTo>
                  <a:close/>
                  <a:moveTo>
                    <a:pt x="594064" y="72043"/>
                  </a:moveTo>
                  <a:cubicBezTo>
                    <a:pt x="588212" y="71998"/>
                    <a:pt x="581460" y="74608"/>
                    <a:pt x="576058" y="73708"/>
                  </a:cubicBezTo>
                  <a:cubicBezTo>
                    <a:pt x="566334" y="72268"/>
                    <a:pt x="559492" y="76228"/>
                    <a:pt x="557691" y="88106"/>
                  </a:cubicBezTo>
                  <a:cubicBezTo>
                    <a:pt x="574617" y="88826"/>
                    <a:pt x="590823" y="91706"/>
                    <a:pt x="606669" y="86307"/>
                  </a:cubicBezTo>
                  <a:cubicBezTo>
                    <a:pt x="604868" y="74788"/>
                    <a:pt x="599916" y="72088"/>
                    <a:pt x="594064" y="72043"/>
                  </a:cubicBezTo>
                  <a:close/>
                  <a:moveTo>
                    <a:pt x="912103" y="46"/>
                  </a:moveTo>
                  <a:cubicBezTo>
                    <a:pt x="923853" y="839"/>
                    <a:pt x="934386" y="11706"/>
                    <a:pt x="937628" y="27634"/>
                  </a:cubicBezTo>
                  <a:cubicBezTo>
                    <a:pt x="938708" y="32673"/>
                    <a:pt x="938708" y="37712"/>
                    <a:pt x="939068" y="42752"/>
                  </a:cubicBezTo>
                  <a:cubicBezTo>
                    <a:pt x="934747" y="40952"/>
                    <a:pt x="930785" y="38792"/>
                    <a:pt x="926824" y="36633"/>
                  </a:cubicBezTo>
                  <a:cubicBezTo>
                    <a:pt x="908817" y="27274"/>
                    <a:pt x="894772" y="31233"/>
                    <a:pt x="880367" y="51031"/>
                  </a:cubicBezTo>
                  <a:cubicBezTo>
                    <a:pt x="900894" y="48151"/>
                    <a:pt x="919981" y="45272"/>
                    <a:pt x="939068" y="42752"/>
                  </a:cubicBezTo>
                  <a:cubicBezTo>
                    <a:pt x="954914" y="42392"/>
                    <a:pt x="970399" y="40952"/>
                    <a:pt x="986245" y="42032"/>
                  </a:cubicBezTo>
                  <a:cubicBezTo>
                    <a:pt x="998490" y="43472"/>
                    <a:pt x="1010374" y="44192"/>
                    <a:pt x="1025499" y="41672"/>
                  </a:cubicBezTo>
                  <a:cubicBezTo>
                    <a:pt x="1015055" y="29074"/>
                    <a:pt x="1003171" y="25114"/>
                    <a:pt x="990927" y="22594"/>
                  </a:cubicBezTo>
                  <a:cubicBezTo>
                    <a:pt x="987686" y="21874"/>
                    <a:pt x="983724" y="23314"/>
                    <a:pt x="980843" y="22234"/>
                  </a:cubicBezTo>
                  <a:cubicBezTo>
                    <a:pt x="978322" y="21154"/>
                    <a:pt x="975441" y="18275"/>
                    <a:pt x="974721" y="15755"/>
                  </a:cubicBezTo>
                  <a:cubicBezTo>
                    <a:pt x="974361" y="13235"/>
                    <a:pt x="976522" y="9276"/>
                    <a:pt x="979043" y="7836"/>
                  </a:cubicBezTo>
                  <a:cubicBezTo>
                    <a:pt x="990927" y="-803"/>
                    <a:pt x="1028020" y="5316"/>
                    <a:pt x="1035943" y="17915"/>
                  </a:cubicBezTo>
                  <a:cubicBezTo>
                    <a:pt x="1039544" y="23674"/>
                    <a:pt x="1038824" y="31593"/>
                    <a:pt x="1040985" y="40232"/>
                  </a:cubicBezTo>
                  <a:cubicBezTo>
                    <a:pt x="1050348" y="40232"/>
                    <a:pt x="1060072" y="40952"/>
                    <a:pt x="1069435" y="40232"/>
                  </a:cubicBezTo>
                  <a:cubicBezTo>
                    <a:pt x="1084200" y="39872"/>
                    <a:pt x="1096805" y="43832"/>
                    <a:pt x="1108689" y="51751"/>
                  </a:cubicBezTo>
                  <a:cubicBezTo>
                    <a:pt x="1121294" y="60030"/>
                    <a:pt x="1134619" y="67229"/>
                    <a:pt x="1147943" y="74788"/>
                  </a:cubicBezTo>
                  <a:cubicBezTo>
                    <a:pt x="1161988" y="82707"/>
                    <a:pt x="1173512" y="92786"/>
                    <a:pt x="1179275" y="108984"/>
                  </a:cubicBezTo>
                  <a:cubicBezTo>
                    <a:pt x="1187558" y="129861"/>
                    <a:pt x="1196561" y="150019"/>
                    <a:pt x="1204124" y="171256"/>
                  </a:cubicBezTo>
                  <a:cubicBezTo>
                    <a:pt x="1207365" y="179535"/>
                    <a:pt x="1207365" y="189254"/>
                    <a:pt x="1207725" y="198253"/>
                  </a:cubicBezTo>
                  <a:cubicBezTo>
                    <a:pt x="1208085" y="214811"/>
                    <a:pt x="1208445" y="231369"/>
                    <a:pt x="1207005" y="247927"/>
                  </a:cubicBezTo>
                  <a:cubicBezTo>
                    <a:pt x="1206284" y="258006"/>
                    <a:pt x="1204124" y="268804"/>
                    <a:pt x="1199442" y="277443"/>
                  </a:cubicBezTo>
                  <a:cubicBezTo>
                    <a:pt x="1190078" y="293641"/>
                    <a:pt x="1179275" y="308760"/>
                    <a:pt x="1167390" y="322798"/>
                  </a:cubicBezTo>
                  <a:cubicBezTo>
                    <a:pt x="1161628" y="329997"/>
                    <a:pt x="1152265" y="335396"/>
                    <a:pt x="1143982" y="340436"/>
                  </a:cubicBezTo>
                  <a:cubicBezTo>
                    <a:pt x="1134979" y="345476"/>
                    <a:pt x="1124895" y="349435"/>
                    <a:pt x="1115532" y="354115"/>
                  </a:cubicBezTo>
                  <a:cubicBezTo>
                    <a:pt x="1091763" y="365633"/>
                    <a:pt x="1068355" y="377152"/>
                    <a:pt x="1042425" y="383631"/>
                  </a:cubicBezTo>
                  <a:cubicBezTo>
                    <a:pt x="1022978" y="388310"/>
                    <a:pt x="1004972" y="396230"/>
                    <a:pt x="986245" y="402709"/>
                  </a:cubicBezTo>
                  <a:cubicBezTo>
                    <a:pt x="963197" y="410988"/>
                    <a:pt x="939068" y="416387"/>
                    <a:pt x="914579" y="416027"/>
                  </a:cubicBezTo>
                  <a:cubicBezTo>
                    <a:pt x="886849" y="415307"/>
                    <a:pt x="860920" y="420347"/>
                    <a:pt x="835351" y="430785"/>
                  </a:cubicBezTo>
                  <a:cubicBezTo>
                    <a:pt x="796097" y="446623"/>
                    <a:pt x="754682" y="449503"/>
                    <a:pt x="712907" y="451663"/>
                  </a:cubicBezTo>
                  <a:cubicBezTo>
                    <a:pt x="692740" y="452383"/>
                    <a:pt x="672212" y="454542"/>
                    <a:pt x="652045" y="455982"/>
                  </a:cubicBezTo>
                  <a:cubicBezTo>
                    <a:pt x="628276" y="456702"/>
                    <a:pt x="604508" y="456702"/>
                    <a:pt x="580739" y="457782"/>
                  </a:cubicBezTo>
                  <a:cubicBezTo>
                    <a:pt x="558411" y="459582"/>
                    <a:pt x="535723" y="459582"/>
                    <a:pt x="514115" y="464261"/>
                  </a:cubicBezTo>
                  <a:cubicBezTo>
                    <a:pt x="477022" y="472540"/>
                    <a:pt x="439929" y="475780"/>
                    <a:pt x="402115" y="475780"/>
                  </a:cubicBezTo>
                  <a:cubicBezTo>
                    <a:pt x="350617" y="475780"/>
                    <a:pt x="299118" y="478660"/>
                    <a:pt x="247619" y="479379"/>
                  </a:cubicBezTo>
                  <a:cubicBezTo>
                    <a:pt x="210166" y="479739"/>
                    <a:pt x="172713" y="482619"/>
                    <a:pt x="135259" y="486219"/>
                  </a:cubicBezTo>
                  <a:cubicBezTo>
                    <a:pt x="102127" y="489098"/>
                    <a:pt x="68275" y="486939"/>
                    <a:pt x="34783" y="484779"/>
                  </a:cubicBezTo>
                  <a:cubicBezTo>
                    <a:pt x="10294" y="483339"/>
                    <a:pt x="931" y="472180"/>
                    <a:pt x="210" y="447343"/>
                  </a:cubicBezTo>
                  <a:cubicBezTo>
                    <a:pt x="-870" y="420707"/>
                    <a:pt x="1651" y="395150"/>
                    <a:pt x="20738" y="373192"/>
                  </a:cubicBezTo>
                  <a:cubicBezTo>
                    <a:pt x="32262" y="359874"/>
                    <a:pt x="40905" y="344036"/>
                    <a:pt x="51349" y="329637"/>
                  </a:cubicBezTo>
                  <a:cubicBezTo>
                    <a:pt x="70796" y="301920"/>
                    <a:pt x="94564" y="278523"/>
                    <a:pt x="121934" y="258006"/>
                  </a:cubicBezTo>
                  <a:cubicBezTo>
                    <a:pt x="150024" y="237488"/>
                    <a:pt x="176674" y="214811"/>
                    <a:pt x="205484" y="194653"/>
                  </a:cubicBezTo>
                  <a:cubicBezTo>
                    <a:pt x="229973" y="177376"/>
                    <a:pt x="256263" y="161537"/>
                    <a:pt x="282912" y="147139"/>
                  </a:cubicBezTo>
                  <a:cubicBezTo>
                    <a:pt x="294076" y="141020"/>
                    <a:pt x="307401" y="137060"/>
                    <a:pt x="320366" y="136341"/>
                  </a:cubicBezTo>
                  <a:cubicBezTo>
                    <a:pt x="338372" y="135261"/>
                    <a:pt x="355298" y="132021"/>
                    <a:pt x="372584" y="127342"/>
                  </a:cubicBezTo>
                  <a:cubicBezTo>
                    <a:pt x="423723" y="114023"/>
                    <a:pt x="474861" y="101785"/>
                    <a:pt x="527440" y="88466"/>
                  </a:cubicBezTo>
                  <a:cubicBezTo>
                    <a:pt x="529601" y="59310"/>
                    <a:pt x="551929" y="45991"/>
                    <a:pt x="577498" y="36993"/>
                  </a:cubicBezTo>
                  <a:cubicBezTo>
                    <a:pt x="595144" y="30873"/>
                    <a:pt x="601267" y="34473"/>
                    <a:pt x="612431" y="49951"/>
                  </a:cubicBezTo>
                  <a:cubicBezTo>
                    <a:pt x="613511" y="51751"/>
                    <a:pt x="615312" y="52471"/>
                    <a:pt x="616752" y="53551"/>
                  </a:cubicBezTo>
                  <a:cubicBezTo>
                    <a:pt x="629357" y="51031"/>
                    <a:pt x="641241" y="48151"/>
                    <a:pt x="653485" y="47071"/>
                  </a:cubicBezTo>
                  <a:cubicBezTo>
                    <a:pt x="664649" y="45632"/>
                    <a:pt x="665010" y="47431"/>
                    <a:pt x="670051" y="61470"/>
                  </a:cubicBezTo>
                  <a:cubicBezTo>
                    <a:pt x="663929" y="77308"/>
                    <a:pt x="639080" y="65429"/>
                    <a:pt x="635119" y="87027"/>
                  </a:cubicBezTo>
                  <a:cubicBezTo>
                    <a:pt x="644482" y="85227"/>
                    <a:pt x="653846" y="84867"/>
                    <a:pt x="662489" y="81987"/>
                  </a:cubicBezTo>
                  <a:cubicBezTo>
                    <a:pt x="705704" y="69389"/>
                    <a:pt x="750000" y="62909"/>
                    <a:pt x="795016" y="62549"/>
                  </a:cubicBezTo>
                  <a:cubicBezTo>
                    <a:pt x="805100" y="62549"/>
                    <a:pt x="814823" y="61110"/>
                    <a:pt x="824547" y="60030"/>
                  </a:cubicBezTo>
                  <a:cubicBezTo>
                    <a:pt x="839312" y="58590"/>
                    <a:pt x="851557" y="54990"/>
                    <a:pt x="858759" y="38432"/>
                  </a:cubicBezTo>
                  <a:cubicBezTo>
                    <a:pt x="866322" y="21154"/>
                    <a:pt x="883968" y="11796"/>
                    <a:pt x="900174" y="2797"/>
                  </a:cubicBezTo>
                  <a:cubicBezTo>
                    <a:pt x="904136" y="637"/>
                    <a:pt x="908187" y="-218"/>
                    <a:pt x="912103" y="46"/>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17" name="Freeform 189">
              <a:extLst>
                <a:ext uri="{FF2B5EF4-FFF2-40B4-BE49-F238E27FC236}">
                  <a16:creationId xmlns="" xmlns:a16="http://schemas.microsoft.com/office/drawing/2014/main" id="{1C693048-6618-434B-8AA2-E5257DC5C1A0}"/>
                </a:ext>
              </a:extLst>
            </p:cNvPr>
            <p:cNvSpPr>
              <a:spLocks noChangeArrowheads="1"/>
            </p:cNvSpPr>
            <p:nvPr/>
          </p:nvSpPr>
          <p:spPr bwMode="auto">
            <a:xfrm>
              <a:off x="9530042" y="4342163"/>
              <a:ext cx="332675" cy="753200"/>
            </a:xfrm>
            <a:custGeom>
              <a:avLst/>
              <a:gdLst>
                <a:gd name="T0" fmla="*/ 233754 w 1019"/>
                <a:gd name="T1" fmla="*/ 50627 h 2306"/>
                <a:gd name="T2" fmla="*/ 215472 w 1019"/>
                <a:gd name="T3" fmla="*/ 89496 h 2306"/>
                <a:gd name="T4" fmla="*/ 59091 w 1019"/>
                <a:gd name="T5" fmla="*/ 381499 h 2306"/>
                <a:gd name="T6" fmla="*/ 50603 w 1019"/>
                <a:gd name="T7" fmla="*/ 446825 h 2306"/>
                <a:gd name="T8" fmla="*/ 71824 w 1019"/>
                <a:gd name="T9" fmla="*/ 573556 h 2306"/>
                <a:gd name="T10" fmla="*/ 86842 w 1019"/>
                <a:gd name="T11" fmla="*/ 535014 h 2306"/>
                <a:gd name="T12" fmla="*/ 87495 w 1019"/>
                <a:gd name="T13" fmla="*/ 397177 h 2306"/>
                <a:gd name="T14" fmla="*/ 92065 w 1019"/>
                <a:gd name="T15" fmla="*/ 379540 h 2306"/>
                <a:gd name="T16" fmla="*/ 121121 w 1019"/>
                <a:gd name="T17" fmla="*/ 478181 h 2306"/>
                <a:gd name="T18" fmla="*/ 121121 w 1019"/>
                <a:gd name="T19" fmla="*/ 453357 h 2306"/>
                <a:gd name="T20" fmla="*/ 122753 w 1019"/>
                <a:gd name="T21" fmla="*/ 300169 h 2306"/>
                <a:gd name="T22" fmla="*/ 127324 w 1019"/>
                <a:gd name="T23" fmla="*/ 288411 h 2306"/>
                <a:gd name="T24" fmla="*/ 151809 w 1019"/>
                <a:gd name="T25" fmla="*/ 390318 h 2306"/>
                <a:gd name="T26" fmla="*/ 155074 w 1019"/>
                <a:gd name="T27" fmla="*/ 338385 h 2306"/>
                <a:gd name="T28" fmla="*/ 152136 w 1019"/>
                <a:gd name="T29" fmla="*/ 251502 h 2306"/>
                <a:gd name="T30" fmla="*/ 158012 w 1019"/>
                <a:gd name="T31" fmla="*/ 249869 h 2306"/>
                <a:gd name="T32" fmla="*/ 184783 w 1019"/>
                <a:gd name="T33" fmla="*/ 295923 h 2306"/>
                <a:gd name="T34" fmla="*/ 225919 w 1019"/>
                <a:gd name="T35" fmla="*/ 208388 h 2306"/>
                <a:gd name="T36" fmla="*/ 260198 w 1019"/>
                <a:gd name="T37" fmla="*/ 254115 h 2306"/>
                <a:gd name="T38" fmla="*/ 251710 w 1019"/>
                <a:gd name="T39" fmla="*/ 272080 h 2306"/>
                <a:gd name="T40" fmla="*/ 171398 w 1019"/>
                <a:gd name="T41" fmla="*/ 421021 h 2306"/>
                <a:gd name="T42" fmla="*/ 200780 w 1019"/>
                <a:gd name="T43" fmla="*/ 385092 h 2306"/>
                <a:gd name="T44" fmla="*/ 220042 w 1019"/>
                <a:gd name="T45" fmla="*/ 388032 h 2306"/>
                <a:gd name="T46" fmla="*/ 169439 w 1019"/>
                <a:gd name="T47" fmla="*/ 448458 h 2306"/>
                <a:gd name="T48" fmla="*/ 105124 w 1019"/>
                <a:gd name="T49" fmla="*/ 580088 h 2306"/>
                <a:gd name="T50" fmla="*/ 102186 w 1019"/>
                <a:gd name="T51" fmla="*/ 592827 h 2306"/>
                <a:gd name="T52" fmla="*/ 167154 w 1019"/>
                <a:gd name="T53" fmla="*/ 552652 h 2306"/>
                <a:gd name="T54" fmla="*/ 197189 w 1019"/>
                <a:gd name="T55" fmla="*/ 511170 h 2306"/>
                <a:gd name="T56" fmla="*/ 241916 w 1019"/>
                <a:gd name="T57" fmla="*/ 399464 h 2306"/>
                <a:gd name="T58" fmla="*/ 285010 w 1019"/>
                <a:gd name="T59" fmla="*/ 253135 h 2306"/>
                <a:gd name="T60" fmla="*/ 268360 w 1019"/>
                <a:gd name="T61" fmla="*/ 89169 h 2306"/>
                <a:gd name="T62" fmla="*/ 0 w 1019"/>
                <a:gd name="T63" fmla="*/ 752873 h 2306"/>
                <a:gd name="T64" fmla="*/ 17956 w 1019"/>
                <a:gd name="T65" fmla="*/ 691468 h 2306"/>
                <a:gd name="T66" fmla="*/ 52562 w 1019"/>
                <a:gd name="T67" fmla="*/ 596419 h 2306"/>
                <a:gd name="T68" fmla="*/ 24812 w 1019"/>
                <a:gd name="T69" fmla="*/ 526848 h 2306"/>
                <a:gd name="T70" fmla="*/ 128304 w 1019"/>
                <a:gd name="T71" fmla="*/ 190423 h 2306"/>
                <a:gd name="T72" fmla="*/ 206983 w 1019"/>
                <a:gd name="T73" fmla="*/ 55526 h 2306"/>
                <a:gd name="T74" fmla="*/ 234407 w 1019"/>
                <a:gd name="T75" fmla="*/ 1307 h 2306"/>
                <a:gd name="T76" fmla="*/ 252363 w 1019"/>
                <a:gd name="T77" fmla="*/ 11105 h 2306"/>
                <a:gd name="T78" fmla="*/ 290560 w 1019"/>
                <a:gd name="T79" fmla="*/ 62386 h 2306"/>
                <a:gd name="T80" fmla="*/ 320596 w 1019"/>
                <a:gd name="T81" fmla="*/ 146655 h 2306"/>
                <a:gd name="T82" fmla="*/ 270645 w 1019"/>
                <a:gd name="T83" fmla="*/ 420041 h 2306"/>
                <a:gd name="T84" fmla="*/ 265095 w 1019"/>
                <a:gd name="T85" fmla="*/ 445518 h 2306"/>
                <a:gd name="T86" fmla="*/ 194251 w 1019"/>
                <a:gd name="T87" fmla="*/ 561144 h 2306"/>
                <a:gd name="T88" fmla="*/ 138098 w 1019"/>
                <a:gd name="T89" fmla="*/ 600012 h 2306"/>
                <a:gd name="T90" fmla="*/ 80639 w 1019"/>
                <a:gd name="T91" fmla="*/ 627449 h 2306"/>
                <a:gd name="T92" fmla="*/ 28077 w 1019"/>
                <a:gd name="T93" fmla="*/ 723477 h 23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19" h="2306">
                  <a:moveTo>
                    <a:pt x="740" y="112"/>
                  </a:moveTo>
                  <a:lnTo>
                    <a:pt x="740" y="112"/>
                  </a:lnTo>
                  <a:cubicBezTo>
                    <a:pt x="730" y="129"/>
                    <a:pt x="723" y="142"/>
                    <a:pt x="716" y="155"/>
                  </a:cubicBezTo>
                  <a:cubicBezTo>
                    <a:pt x="697" y="195"/>
                    <a:pt x="683" y="236"/>
                    <a:pt x="660" y="274"/>
                  </a:cubicBezTo>
                  <a:cubicBezTo>
                    <a:pt x="576" y="419"/>
                    <a:pt x="489" y="564"/>
                    <a:pt x="402" y="709"/>
                  </a:cubicBezTo>
                  <a:cubicBezTo>
                    <a:pt x="313" y="855"/>
                    <a:pt x="227" y="1002"/>
                    <a:pt x="181" y="1168"/>
                  </a:cubicBezTo>
                  <a:cubicBezTo>
                    <a:pt x="162" y="1233"/>
                    <a:pt x="142" y="1298"/>
                    <a:pt x="155" y="1368"/>
                  </a:cubicBezTo>
                  <a:cubicBezTo>
                    <a:pt x="164" y="1415"/>
                    <a:pt x="166" y="1462"/>
                    <a:pt x="175" y="1509"/>
                  </a:cubicBezTo>
                  <a:cubicBezTo>
                    <a:pt x="189" y="1592"/>
                    <a:pt x="205" y="1673"/>
                    <a:pt x="220" y="1756"/>
                  </a:cubicBezTo>
                  <a:cubicBezTo>
                    <a:pt x="253" y="1720"/>
                    <a:pt x="282" y="1688"/>
                    <a:pt x="266" y="1638"/>
                  </a:cubicBezTo>
                  <a:cubicBezTo>
                    <a:pt x="258" y="1616"/>
                    <a:pt x="258" y="1591"/>
                    <a:pt x="259" y="1567"/>
                  </a:cubicBezTo>
                  <a:cubicBezTo>
                    <a:pt x="262" y="1450"/>
                    <a:pt x="265" y="1333"/>
                    <a:pt x="268" y="1216"/>
                  </a:cubicBezTo>
                  <a:cubicBezTo>
                    <a:pt x="269" y="1202"/>
                    <a:pt x="275" y="1189"/>
                    <a:pt x="282" y="1162"/>
                  </a:cubicBezTo>
                  <a:cubicBezTo>
                    <a:pt x="350" y="1274"/>
                    <a:pt x="332" y="1390"/>
                    <a:pt x="344" y="1512"/>
                  </a:cubicBezTo>
                  <a:cubicBezTo>
                    <a:pt x="357" y="1488"/>
                    <a:pt x="364" y="1476"/>
                    <a:pt x="371" y="1464"/>
                  </a:cubicBezTo>
                  <a:cubicBezTo>
                    <a:pt x="384" y="1438"/>
                    <a:pt x="389" y="1417"/>
                    <a:pt x="371" y="1388"/>
                  </a:cubicBezTo>
                  <a:cubicBezTo>
                    <a:pt x="357" y="1366"/>
                    <a:pt x="353" y="1335"/>
                    <a:pt x="354" y="1309"/>
                  </a:cubicBezTo>
                  <a:cubicBezTo>
                    <a:pt x="359" y="1179"/>
                    <a:pt x="367" y="1049"/>
                    <a:pt x="376" y="919"/>
                  </a:cubicBezTo>
                  <a:cubicBezTo>
                    <a:pt x="377" y="907"/>
                    <a:pt x="386" y="895"/>
                    <a:pt x="390" y="883"/>
                  </a:cubicBezTo>
                  <a:cubicBezTo>
                    <a:pt x="428" y="1027"/>
                    <a:pt x="422" y="1168"/>
                    <a:pt x="424" y="1311"/>
                  </a:cubicBezTo>
                  <a:cubicBezTo>
                    <a:pt x="442" y="1273"/>
                    <a:pt x="463" y="1238"/>
                    <a:pt x="465" y="1195"/>
                  </a:cubicBezTo>
                  <a:cubicBezTo>
                    <a:pt x="468" y="1142"/>
                    <a:pt x="469" y="1089"/>
                    <a:pt x="475" y="1036"/>
                  </a:cubicBezTo>
                  <a:cubicBezTo>
                    <a:pt x="482" y="978"/>
                    <a:pt x="488" y="920"/>
                    <a:pt x="477" y="861"/>
                  </a:cubicBezTo>
                  <a:cubicBezTo>
                    <a:pt x="470" y="831"/>
                    <a:pt x="469" y="801"/>
                    <a:pt x="466" y="770"/>
                  </a:cubicBezTo>
                  <a:cubicBezTo>
                    <a:pt x="474" y="768"/>
                    <a:pt x="479" y="764"/>
                    <a:pt x="484" y="765"/>
                  </a:cubicBezTo>
                  <a:cubicBezTo>
                    <a:pt x="492" y="767"/>
                    <a:pt x="504" y="770"/>
                    <a:pt x="507" y="776"/>
                  </a:cubicBezTo>
                  <a:cubicBezTo>
                    <a:pt x="528" y="818"/>
                    <a:pt x="547" y="861"/>
                    <a:pt x="566" y="906"/>
                  </a:cubicBezTo>
                  <a:cubicBezTo>
                    <a:pt x="608" y="821"/>
                    <a:pt x="628" y="726"/>
                    <a:pt x="692" y="638"/>
                  </a:cubicBezTo>
                  <a:cubicBezTo>
                    <a:pt x="699" y="728"/>
                    <a:pt x="664" y="798"/>
                    <a:pt x="653" y="876"/>
                  </a:cubicBezTo>
                  <a:cubicBezTo>
                    <a:pt x="699" y="840"/>
                    <a:pt x="723" y="783"/>
                    <a:pt x="797" y="778"/>
                  </a:cubicBezTo>
                  <a:cubicBezTo>
                    <a:pt x="785" y="802"/>
                    <a:pt x="781" y="819"/>
                    <a:pt x="771" y="833"/>
                  </a:cubicBezTo>
                  <a:cubicBezTo>
                    <a:pt x="712" y="926"/>
                    <a:pt x="654" y="1019"/>
                    <a:pt x="592" y="1109"/>
                  </a:cubicBezTo>
                  <a:cubicBezTo>
                    <a:pt x="553" y="1164"/>
                    <a:pt x="538" y="1225"/>
                    <a:pt x="525" y="1289"/>
                  </a:cubicBezTo>
                  <a:cubicBezTo>
                    <a:pt x="557" y="1253"/>
                    <a:pt x="585" y="1215"/>
                    <a:pt x="615" y="1179"/>
                  </a:cubicBezTo>
                  <a:cubicBezTo>
                    <a:pt x="645" y="1143"/>
                    <a:pt x="670" y="1103"/>
                    <a:pt x="717" y="1080"/>
                  </a:cubicBezTo>
                  <a:cubicBezTo>
                    <a:pt x="720" y="1124"/>
                    <a:pt x="715" y="1138"/>
                    <a:pt x="674" y="1188"/>
                  </a:cubicBezTo>
                  <a:cubicBezTo>
                    <a:pt x="623" y="1250"/>
                    <a:pt x="570" y="1310"/>
                    <a:pt x="519" y="1373"/>
                  </a:cubicBezTo>
                  <a:cubicBezTo>
                    <a:pt x="499" y="1396"/>
                    <a:pt x="479" y="1421"/>
                    <a:pt x="467" y="1449"/>
                  </a:cubicBezTo>
                  <a:cubicBezTo>
                    <a:pt x="417" y="1557"/>
                    <a:pt x="369" y="1666"/>
                    <a:pt x="322" y="1776"/>
                  </a:cubicBezTo>
                  <a:cubicBezTo>
                    <a:pt x="318" y="1784"/>
                    <a:pt x="317" y="1795"/>
                    <a:pt x="313" y="1815"/>
                  </a:cubicBezTo>
                  <a:cubicBezTo>
                    <a:pt x="345" y="1798"/>
                    <a:pt x="368" y="1789"/>
                    <a:pt x="389" y="1776"/>
                  </a:cubicBezTo>
                  <a:cubicBezTo>
                    <a:pt x="431" y="1748"/>
                    <a:pt x="470" y="1719"/>
                    <a:pt x="512" y="1692"/>
                  </a:cubicBezTo>
                  <a:cubicBezTo>
                    <a:pt x="558" y="1660"/>
                    <a:pt x="601" y="1628"/>
                    <a:pt x="604" y="1565"/>
                  </a:cubicBezTo>
                  <a:cubicBezTo>
                    <a:pt x="605" y="1556"/>
                    <a:pt x="611" y="1548"/>
                    <a:pt x="614" y="1539"/>
                  </a:cubicBezTo>
                  <a:cubicBezTo>
                    <a:pt x="657" y="1434"/>
                    <a:pt x="705" y="1330"/>
                    <a:pt x="741" y="1223"/>
                  </a:cubicBezTo>
                  <a:cubicBezTo>
                    <a:pt x="790" y="1076"/>
                    <a:pt x="834" y="926"/>
                    <a:pt x="873" y="775"/>
                  </a:cubicBezTo>
                  <a:cubicBezTo>
                    <a:pt x="900" y="674"/>
                    <a:pt x="899" y="569"/>
                    <a:pt x="871" y="465"/>
                  </a:cubicBezTo>
                  <a:cubicBezTo>
                    <a:pt x="854" y="401"/>
                    <a:pt x="836" y="338"/>
                    <a:pt x="822" y="273"/>
                  </a:cubicBezTo>
                  <a:cubicBezTo>
                    <a:pt x="809" y="214"/>
                    <a:pt x="782" y="163"/>
                    <a:pt x="740" y="112"/>
                  </a:cubicBezTo>
                  <a:close/>
                  <a:moveTo>
                    <a:pt x="0" y="2305"/>
                  </a:moveTo>
                  <a:lnTo>
                    <a:pt x="0" y="2305"/>
                  </a:lnTo>
                  <a:cubicBezTo>
                    <a:pt x="6" y="2234"/>
                    <a:pt x="29" y="2175"/>
                    <a:pt x="55" y="2117"/>
                  </a:cubicBezTo>
                  <a:cubicBezTo>
                    <a:pt x="89" y="2044"/>
                    <a:pt x="125" y="1972"/>
                    <a:pt x="162" y="1901"/>
                  </a:cubicBezTo>
                  <a:cubicBezTo>
                    <a:pt x="177" y="1873"/>
                    <a:pt x="179" y="1852"/>
                    <a:pt x="161" y="1826"/>
                  </a:cubicBezTo>
                  <a:cubicBezTo>
                    <a:pt x="118" y="1761"/>
                    <a:pt x="82" y="1692"/>
                    <a:pt x="76" y="1613"/>
                  </a:cubicBezTo>
                  <a:cubicBezTo>
                    <a:pt x="61" y="1432"/>
                    <a:pt x="67" y="1252"/>
                    <a:pt x="131" y="1078"/>
                  </a:cubicBezTo>
                  <a:cubicBezTo>
                    <a:pt x="196" y="900"/>
                    <a:pt x="296" y="742"/>
                    <a:pt x="393" y="583"/>
                  </a:cubicBezTo>
                  <a:cubicBezTo>
                    <a:pt x="475" y="446"/>
                    <a:pt x="555" y="309"/>
                    <a:pt x="634" y="170"/>
                  </a:cubicBezTo>
                  <a:cubicBezTo>
                    <a:pt x="654" y="135"/>
                    <a:pt x="665" y="93"/>
                    <a:pt x="680" y="54"/>
                  </a:cubicBezTo>
                  <a:cubicBezTo>
                    <a:pt x="687" y="33"/>
                    <a:pt x="691" y="9"/>
                    <a:pt x="718" y="4"/>
                  </a:cubicBezTo>
                  <a:cubicBezTo>
                    <a:pt x="742" y="0"/>
                    <a:pt x="758" y="16"/>
                    <a:pt x="773" y="34"/>
                  </a:cubicBezTo>
                  <a:cubicBezTo>
                    <a:pt x="799" y="64"/>
                    <a:pt x="828" y="92"/>
                    <a:pt x="852" y="124"/>
                  </a:cubicBezTo>
                  <a:cubicBezTo>
                    <a:pt x="868" y="144"/>
                    <a:pt x="882" y="167"/>
                    <a:pt x="890" y="191"/>
                  </a:cubicBezTo>
                  <a:cubicBezTo>
                    <a:pt x="922" y="277"/>
                    <a:pt x="952" y="363"/>
                    <a:pt x="982" y="449"/>
                  </a:cubicBezTo>
                  <a:cubicBezTo>
                    <a:pt x="1018" y="559"/>
                    <a:pt x="1017" y="670"/>
                    <a:pt x="996" y="781"/>
                  </a:cubicBezTo>
                  <a:cubicBezTo>
                    <a:pt x="961" y="956"/>
                    <a:pt x="899" y="1122"/>
                    <a:pt x="829" y="1286"/>
                  </a:cubicBezTo>
                  <a:cubicBezTo>
                    <a:pt x="818" y="1310"/>
                    <a:pt x="814" y="1337"/>
                    <a:pt x="812" y="1364"/>
                  </a:cubicBezTo>
                  <a:cubicBezTo>
                    <a:pt x="810" y="1414"/>
                    <a:pt x="797" y="1461"/>
                    <a:pt x="774" y="1506"/>
                  </a:cubicBezTo>
                  <a:cubicBezTo>
                    <a:pt x="733" y="1592"/>
                    <a:pt x="671" y="1662"/>
                    <a:pt x="595" y="1718"/>
                  </a:cubicBezTo>
                  <a:cubicBezTo>
                    <a:pt x="539" y="1758"/>
                    <a:pt x="483" y="1801"/>
                    <a:pt x="423" y="1837"/>
                  </a:cubicBezTo>
                  <a:cubicBezTo>
                    <a:pt x="386" y="1858"/>
                    <a:pt x="343" y="1871"/>
                    <a:pt x="300" y="1881"/>
                  </a:cubicBezTo>
                  <a:cubicBezTo>
                    <a:pt x="275" y="1888"/>
                    <a:pt x="259" y="1898"/>
                    <a:pt x="247" y="1921"/>
                  </a:cubicBezTo>
                  <a:cubicBezTo>
                    <a:pt x="194" y="2020"/>
                    <a:pt x="141" y="2117"/>
                    <a:pt x="86" y="2215"/>
                  </a:cubicBezTo>
                  <a:cubicBezTo>
                    <a:pt x="67" y="2251"/>
                    <a:pt x="42" y="2281"/>
                    <a:pt x="0" y="2305"/>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8" name="Freeform 191">
              <a:extLst>
                <a:ext uri="{FF2B5EF4-FFF2-40B4-BE49-F238E27FC236}">
                  <a16:creationId xmlns="" xmlns:a16="http://schemas.microsoft.com/office/drawing/2014/main" id="{94048E00-6A8D-4740-BF1A-899D9F65CE90}"/>
                </a:ext>
              </a:extLst>
            </p:cNvPr>
            <p:cNvSpPr>
              <a:spLocks noChangeArrowheads="1"/>
            </p:cNvSpPr>
            <p:nvPr/>
          </p:nvSpPr>
          <p:spPr bwMode="auto">
            <a:xfrm rot="15986539">
              <a:off x="12077812" y="1650224"/>
              <a:ext cx="319109" cy="663515"/>
            </a:xfrm>
            <a:custGeom>
              <a:avLst/>
              <a:gdLst>
                <a:gd name="T0" fmla="*/ 249 w 978"/>
                <a:gd name="T1" fmla="*/ 1100 h 2033"/>
                <a:gd name="T2" fmla="*/ 289 w 978"/>
                <a:gd name="T3" fmla="*/ 980 h 2033"/>
                <a:gd name="T4" fmla="*/ 287 w 978"/>
                <a:gd name="T5" fmla="*/ 865 h 2033"/>
                <a:gd name="T6" fmla="*/ 281 w 978"/>
                <a:gd name="T7" fmla="*/ 813 h 2033"/>
                <a:gd name="T8" fmla="*/ 249 w 978"/>
                <a:gd name="T9" fmla="*/ 1100 h 2033"/>
                <a:gd name="T10" fmla="*/ 229 w 978"/>
                <a:gd name="T11" fmla="*/ 1373 h 2033"/>
                <a:gd name="T12" fmla="*/ 396 w 978"/>
                <a:gd name="T13" fmla="*/ 1252 h 2033"/>
                <a:gd name="T14" fmla="*/ 760 w 978"/>
                <a:gd name="T15" fmla="*/ 767 h 2033"/>
                <a:gd name="T16" fmla="*/ 864 w 978"/>
                <a:gd name="T17" fmla="*/ 455 h 2033"/>
                <a:gd name="T18" fmla="*/ 828 w 978"/>
                <a:gd name="T19" fmla="*/ 115 h 2033"/>
                <a:gd name="T20" fmla="*/ 665 w 978"/>
                <a:gd name="T21" fmla="*/ 186 h 2033"/>
                <a:gd name="T22" fmla="*/ 304 w 978"/>
                <a:gd name="T23" fmla="*/ 482 h 2033"/>
                <a:gd name="T24" fmla="*/ 170 w 978"/>
                <a:gd name="T25" fmla="*/ 662 h 2033"/>
                <a:gd name="T26" fmla="*/ 134 w 978"/>
                <a:gd name="T27" fmla="*/ 1378 h 2033"/>
                <a:gd name="T28" fmla="*/ 177 w 978"/>
                <a:gd name="T29" fmla="*/ 1231 h 2033"/>
                <a:gd name="T30" fmla="*/ 224 w 978"/>
                <a:gd name="T31" fmla="*/ 800 h 2033"/>
                <a:gd name="T32" fmla="*/ 258 w 978"/>
                <a:gd name="T33" fmla="*/ 684 h 2033"/>
                <a:gd name="T34" fmla="*/ 279 w 978"/>
                <a:gd name="T35" fmla="*/ 660 h 2033"/>
                <a:gd name="T36" fmla="*/ 304 w 978"/>
                <a:gd name="T37" fmla="*/ 687 h 2033"/>
                <a:gd name="T38" fmla="*/ 338 w 978"/>
                <a:gd name="T39" fmla="*/ 604 h 2033"/>
                <a:gd name="T40" fmla="*/ 368 w 978"/>
                <a:gd name="T41" fmla="*/ 672 h 2033"/>
                <a:gd name="T42" fmla="*/ 348 w 978"/>
                <a:gd name="T43" fmla="*/ 858 h 2033"/>
                <a:gd name="T44" fmla="*/ 355 w 978"/>
                <a:gd name="T45" fmla="*/ 924 h 2033"/>
                <a:gd name="T46" fmla="*/ 393 w 978"/>
                <a:gd name="T47" fmla="*/ 863 h 2033"/>
                <a:gd name="T48" fmla="*/ 446 w 978"/>
                <a:gd name="T49" fmla="*/ 733 h 2033"/>
                <a:gd name="T50" fmla="*/ 545 w 978"/>
                <a:gd name="T51" fmla="*/ 472 h 2033"/>
                <a:gd name="T52" fmla="*/ 490 w 978"/>
                <a:gd name="T53" fmla="*/ 713 h 2033"/>
                <a:gd name="T54" fmla="*/ 548 w 978"/>
                <a:gd name="T55" fmla="*/ 660 h 2033"/>
                <a:gd name="T56" fmla="*/ 427 w 978"/>
                <a:gd name="T57" fmla="*/ 913 h 2033"/>
                <a:gd name="T58" fmla="*/ 651 w 978"/>
                <a:gd name="T59" fmla="*/ 705 h 2033"/>
                <a:gd name="T60" fmla="*/ 655 w 978"/>
                <a:gd name="T61" fmla="*/ 720 h 2033"/>
                <a:gd name="T62" fmla="*/ 643 w 978"/>
                <a:gd name="T63" fmla="*/ 744 h 2033"/>
                <a:gd name="T64" fmla="*/ 485 w 978"/>
                <a:gd name="T65" fmla="*/ 926 h 2033"/>
                <a:gd name="T66" fmla="*/ 423 w 978"/>
                <a:gd name="T67" fmla="*/ 962 h 2033"/>
                <a:gd name="T68" fmla="*/ 365 w 978"/>
                <a:gd name="T69" fmla="*/ 1057 h 2033"/>
                <a:gd name="T70" fmla="*/ 544 w 978"/>
                <a:gd name="T71" fmla="*/ 929 h 2033"/>
                <a:gd name="T72" fmla="*/ 528 w 978"/>
                <a:gd name="T73" fmla="*/ 970 h 2033"/>
                <a:gd name="T74" fmla="*/ 445 w 978"/>
                <a:gd name="T75" fmla="*/ 1057 h 2033"/>
                <a:gd name="T76" fmla="*/ 310 w 978"/>
                <a:gd name="T77" fmla="*/ 1178 h 2033"/>
                <a:gd name="T78" fmla="*/ 75 w 978"/>
                <a:gd name="T79" fmla="*/ 2030 h 2033"/>
                <a:gd name="T80" fmla="*/ 41 w 978"/>
                <a:gd name="T81" fmla="*/ 1866 h 2033"/>
                <a:gd name="T82" fmla="*/ 113 w 978"/>
                <a:gd name="T83" fmla="*/ 1446 h 2033"/>
                <a:gd name="T84" fmla="*/ 107 w 978"/>
                <a:gd name="T85" fmla="*/ 1385 h 2033"/>
                <a:gd name="T86" fmla="*/ 20 w 978"/>
                <a:gd name="T87" fmla="*/ 1139 h 2033"/>
                <a:gd name="T88" fmla="*/ 109 w 978"/>
                <a:gd name="T89" fmla="*/ 608 h 2033"/>
                <a:gd name="T90" fmla="*/ 254 w 978"/>
                <a:gd name="T91" fmla="*/ 416 h 2033"/>
                <a:gd name="T92" fmla="*/ 606 w 978"/>
                <a:gd name="T93" fmla="*/ 126 h 2033"/>
                <a:gd name="T94" fmla="*/ 752 w 978"/>
                <a:gd name="T95" fmla="*/ 52 h 2033"/>
                <a:gd name="T96" fmla="*/ 820 w 978"/>
                <a:gd name="T97" fmla="*/ 18 h 2033"/>
                <a:gd name="T98" fmla="*/ 897 w 978"/>
                <a:gd name="T99" fmla="*/ 40 h 2033"/>
                <a:gd name="T100" fmla="*/ 902 w 978"/>
                <a:gd name="T101" fmla="*/ 55 h 2033"/>
                <a:gd name="T102" fmla="*/ 962 w 978"/>
                <a:gd name="T103" fmla="*/ 357 h 2033"/>
                <a:gd name="T104" fmla="*/ 925 w 978"/>
                <a:gd name="T105" fmla="*/ 616 h 2033"/>
                <a:gd name="T106" fmla="*/ 702 w 978"/>
                <a:gd name="T107" fmla="*/ 1074 h 2033"/>
                <a:gd name="T108" fmla="*/ 443 w 978"/>
                <a:gd name="T109" fmla="*/ 1333 h 2033"/>
                <a:gd name="T110" fmla="*/ 265 w 978"/>
                <a:gd name="T111" fmla="*/ 1462 h 2033"/>
                <a:gd name="T112" fmla="*/ 217 w 978"/>
                <a:gd name="T113" fmla="*/ 1513 h 2033"/>
                <a:gd name="T114" fmla="*/ 137 w 978"/>
                <a:gd name="T115" fmla="*/ 1710 h 2033"/>
                <a:gd name="T116" fmla="*/ 107 w 978"/>
                <a:gd name="T117" fmla="*/ 1978 h 2033"/>
                <a:gd name="T118" fmla="*/ 89 w 978"/>
                <a:gd name="T119" fmla="*/ 2032 h 2033"/>
                <a:gd name="T120" fmla="*/ 75 w 978"/>
                <a:gd name="T121" fmla="*/ 203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8" h="2033">
                  <a:moveTo>
                    <a:pt x="249" y="1100"/>
                  </a:moveTo>
                  <a:lnTo>
                    <a:pt x="249" y="1100"/>
                  </a:lnTo>
                  <a:cubicBezTo>
                    <a:pt x="288" y="1066"/>
                    <a:pt x="299" y="1027"/>
                    <a:pt x="289" y="980"/>
                  </a:cubicBezTo>
                  <a:lnTo>
                    <a:pt x="289" y="980"/>
                  </a:lnTo>
                  <a:cubicBezTo>
                    <a:pt x="282" y="944"/>
                    <a:pt x="287" y="904"/>
                    <a:pt x="287" y="865"/>
                  </a:cubicBezTo>
                  <a:lnTo>
                    <a:pt x="287" y="865"/>
                  </a:lnTo>
                  <a:cubicBezTo>
                    <a:pt x="287" y="848"/>
                    <a:pt x="289" y="830"/>
                    <a:pt x="291" y="813"/>
                  </a:cubicBezTo>
                  <a:lnTo>
                    <a:pt x="281" y="813"/>
                  </a:lnTo>
                  <a:lnTo>
                    <a:pt x="281" y="813"/>
                  </a:lnTo>
                  <a:cubicBezTo>
                    <a:pt x="270" y="908"/>
                    <a:pt x="259" y="1004"/>
                    <a:pt x="249" y="1100"/>
                  </a:cubicBezTo>
                  <a:close/>
                  <a:moveTo>
                    <a:pt x="229" y="1373"/>
                  </a:moveTo>
                  <a:lnTo>
                    <a:pt x="229" y="1373"/>
                  </a:lnTo>
                  <a:cubicBezTo>
                    <a:pt x="285" y="1332"/>
                    <a:pt x="345" y="1299"/>
                    <a:pt x="396" y="1252"/>
                  </a:cubicBezTo>
                  <a:lnTo>
                    <a:pt x="396" y="1252"/>
                  </a:lnTo>
                  <a:cubicBezTo>
                    <a:pt x="548" y="1112"/>
                    <a:pt x="674" y="956"/>
                    <a:pt x="760" y="767"/>
                  </a:cubicBezTo>
                  <a:lnTo>
                    <a:pt x="760" y="767"/>
                  </a:lnTo>
                  <a:cubicBezTo>
                    <a:pt x="806" y="666"/>
                    <a:pt x="843" y="563"/>
                    <a:pt x="864" y="455"/>
                  </a:cubicBezTo>
                  <a:lnTo>
                    <a:pt x="864" y="455"/>
                  </a:lnTo>
                  <a:cubicBezTo>
                    <a:pt x="886" y="340"/>
                    <a:pt x="851" y="230"/>
                    <a:pt x="828" y="115"/>
                  </a:cubicBezTo>
                  <a:lnTo>
                    <a:pt x="828" y="115"/>
                  </a:lnTo>
                  <a:cubicBezTo>
                    <a:pt x="768" y="131"/>
                    <a:pt x="712" y="149"/>
                    <a:pt x="665" y="186"/>
                  </a:cubicBezTo>
                  <a:lnTo>
                    <a:pt x="665" y="186"/>
                  </a:lnTo>
                  <a:cubicBezTo>
                    <a:pt x="544" y="283"/>
                    <a:pt x="423" y="382"/>
                    <a:pt x="304" y="482"/>
                  </a:cubicBezTo>
                  <a:lnTo>
                    <a:pt x="304" y="482"/>
                  </a:lnTo>
                  <a:cubicBezTo>
                    <a:pt x="246" y="531"/>
                    <a:pt x="198" y="591"/>
                    <a:pt x="170" y="662"/>
                  </a:cubicBezTo>
                  <a:lnTo>
                    <a:pt x="170" y="662"/>
                  </a:lnTo>
                  <a:cubicBezTo>
                    <a:pt x="78" y="892"/>
                    <a:pt x="59" y="1126"/>
                    <a:pt x="134" y="1378"/>
                  </a:cubicBezTo>
                  <a:lnTo>
                    <a:pt x="134" y="1378"/>
                  </a:lnTo>
                  <a:cubicBezTo>
                    <a:pt x="154" y="1323"/>
                    <a:pt x="180" y="1285"/>
                    <a:pt x="177" y="1231"/>
                  </a:cubicBezTo>
                  <a:lnTo>
                    <a:pt x="177" y="1231"/>
                  </a:lnTo>
                  <a:cubicBezTo>
                    <a:pt x="169" y="1085"/>
                    <a:pt x="196" y="942"/>
                    <a:pt x="224" y="800"/>
                  </a:cubicBezTo>
                  <a:lnTo>
                    <a:pt x="224" y="800"/>
                  </a:lnTo>
                  <a:cubicBezTo>
                    <a:pt x="231" y="760"/>
                    <a:pt x="245" y="722"/>
                    <a:pt x="258" y="684"/>
                  </a:cubicBezTo>
                  <a:lnTo>
                    <a:pt x="258" y="684"/>
                  </a:lnTo>
                  <a:cubicBezTo>
                    <a:pt x="261" y="676"/>
                    <a:pt x="271" y="669"/>
                    <a:pt x="279" y="660"/>
                  </a:cubicBezTo>
                  <a:lnTo>
                    <a:pt x="279" y="660"/>
                  </a:lnTo>
                  <a:cubicBezTo>
                    <a:pt x="289" y="671"/>
                    <a:pt x="297" y="679"/>
                    <a:pt x="304" y="687"/>
                  </a:cubicBezTo>
                  <a:lnTo>
                    <a:pt x="304" y="687"/>
                  </a:lnTo>
                  <a:cubicBezTo>
                    <a:pt x="316" y="658"/>
                    <a:pt x="327" y="632"/>
                    <a:pt x="338" y="604"/>
                  </a:cubicBezTo>
                  <a:lnTo>
                    <a:pt x="338" y="604"/>
                  </a:lnTo>
                  <a:cubicBezTo>
                    <a:pt x="378" y="620"/>
                    <a:pt x="370" y="649"/>
                    <a:pt x="368" y="672"/>
                  </a:cubicBezTo>
                  <a:lnTo>
                    <a:pt x="368" y="672"/>
                  </a:lnTo>
                  <a:cubicBezTo>
                    <a:pt x="363" y="734"/>
                    <a:pt x="354" y="796"/>
                    <a:pt x="348" y="858"/>
                  </a:cubicBezTo>
                  <a:lnTo>
                    <a:pt x="348" y="858"/>
                  </a:lnTo>
                  <a:cubicBezTo>
                    <a:pt x="346" y="878"/>
                    <a:pt x="339" y="899"/>
                    <a:pt x="355" y="924"/>
                  </a:cubicBezTo>
                  <a:lnTo>
                    <a:pt x="355" y="924"/>
                  </a:lnTo>
                  <a:cubicBezTo>
                    <a:pt x="369" y="900"/>
                    <a:pt x="379" y="880"/>
                    <a:pt x="393" y="863"/>
                  </a:cubicBezTo>
                  <a:lnTo>
                    <a:pt x="393" y="863"/>
                  </a:lnTo>
                  <a:cubicBezTo>
                    <a:pt x="425" y="825"/>
                    <a:pt x="437" y="781"/>
                    <a:pt x="446" y="733"/>
                  </a:cubicBezTo>
                  <a:lnTo>
                    <a:pt x="446" y="733"/>
                  </a:lnTo>
                  <a:cubicBezTo>
                    <a:pt x="463" y="641"/>
                    <a:pt x="499" y="555"/>
                    <a:pt x="545" y="472"/>
                  </a:cubicBezTo>
                  <a:lnTo>
                    <a:pt x="545" y="472"/>
                  </a:lnTo>
                  <a:cubicBezTo>
                    <a:pt x="527" y="549"/>
                    <a:pt x="510" y="626"/>
                    <a:pt x="490" y="713"/>
                  </a:cubicBezTo>
                  <a:lnTo>
                    <a:pt x="490" y="713"/>
                  </a:lnTo>
                  <a:cubicBezTo>
                    <a:pt x="514" y="691"/>
                    <a:pt x="531" y="675"/>
                    <a:pt x="548" y="660"/>
                  </a:cubicBezTo>
                  <a:lnTo>
                    <a:pt x="548" y="660"/>
                  </a:lnTo>
                  <a:cubicBezTo>
                    <a:pt x="513" y="749"/>
                    <a:pt x="457" y="824"/>
                    <a:pt x="427" y="913"/>
                  </a:cubicBezTo>
                  <a:lnTo>
                    <a:pt x="427" y="913"/>
                  </a:lnTo>
                  <a:cubicBezTo>
                    <a:pt x="506" y="849"/>
                    <a:pt x="564" y="763"/>
                    <a:pt x="651" y="705"/>
                  </a:cubicBezTo>
                  <a:lnTo>
                    <a:pt x="651" y="705"/>
                  </a:lnTo>
                  <a:cubicBezTo>
                    <a:pt x="653" y="713"/>
                    <a:pt x="656" y="717"/>
                    <a:pt x="655" y="720"/>
                  </a:cubicBezTo>
                  <a:lnTo>
                    <a:pt x="655" y="720"/>
                  </a:lnTo>
                  <a:cubicBezTo>
                    <a:pt x="652" y="729"/>
                    <a:pt x="648" y="737"/>
                    <a:pt x="643" y="744"/>
                  </a:cubicBezTo>
                  <a:lnTo>
                    <a:pt x="643" y="744"/>
                  </a:lnTo>
                  <a:cubicBezTo>
                    <a:pt x="600" y="813"/>
                    <a:pt x="547" y="874"/>
                    <a:pt x="485" y="926"/>
                  </a:cubicBezTo>
                  <a:lnTo>
                    <a:pt x="485" y="926"/>
                  </a:lnTo>
                  <a:cubicBezTo>
                    <a:pt x="466" y="941"/>
                    <a:pt x="445" y="953"/>
                    <a:pt x="423" y="962"/>
                  </a:cubicBezTo>
                  <a:lnTo>
                    <a:pt x="423" y="962"/>
                  </a:lnTo>
                  <a:cubicBezTo>
                    <a:pt x="382" y="980"/>
                    <a:pt x="365" y="1004"/>
                    <a:pt x="365" y="1057"/>
                  </a:cubicBezTo>
                  <a:lnTo>
                    <a:pt x="365" y="1057"/>
                  </a:lnTo>
                  <a:cubicBezTo>
                    <a:pt x="425" y="1013"/>
                    <a:pt x="475" y="958"/>
                    <a:pt x="544" y="929"/>
                  </a:cubicBezTo>
                  <a:lnTo>
                    <a:pt x="544" y="929"/>
                  </a:lnTo>
                  <a:cubicBezTo>
                    <a:pt x="541" y="946"/>
                    <a:pt x="537" y="960"/>
                    <a:pt x="528" y="970"/>
                  </a:cubicBezTo>
                  <a:lnTo>
                    <a:pt x="528" y="970"/>
                  </a:lnTo>
                  <a:cubicBezTo>
                    <a:pt x="501" y="1000"/>
                    <a:pt x="475" y="1030"/>
                    <a:pt x="445" y="1057"/>
                  </a:cubicBezTo>
                  <a:lnTo>
                    <a:pt x="445" y="1057"/>
                  </a:lnTo>
                  <a:cubicBezTo>
                    <a:pt x="400" y="1098"/>
                    <a:pt x="346" y="1130"/>
                    <a:pt x="310" y="1178"/>
                  </a:cubicBezTo>
                  <a:lnTo>
                    <a:pt x="310" y="1178"/>
                  </a:lnTo>
                  <a:cubicBezTo>
                    <a:pt x="268" y="1234"/>
                    <a:pt x="251" y="1305"/>
                    <a:pt x="229" y="1373"/>
                  </a:cubicBezTo>
                  <a:close/>
                  <a:moveTo>
                    <a:pt x="75" y="2030"/>
                  </a:moveTo>
                  <a:lnTo>
                    <a:pt x="75" y="2030"/>
                  </a:lnTo>
                  <a:cubicBezTo>
                    <a:pt x="43" y="1980"/>
                    <a:pt x="43" y="1922"/>
                    <a:pt x="41" y="1866"/>
                  </a:cubicBezTo>
                  <a:lnTo>
                    <a:pt x="41" y="1866"/>
                  </a:lnTo>
                  <a:cubicBezTo>
                    <a:pt x="35" y="1721"/>
                    <a:pt x="69" y="1582"/>
                    <a:pt x="113" y="1446"/>
                  </a:cubicBezTo>
                  <a:lnTo>
                    <a:pt x="113" y="1446"/>
                  </a:lnTo>
                  <a:cubicBezTo>
                    <a:pt x="121" y="1422"/>
                    <a:pt x="122" y="1404"/>
                    <a:pt x="107" y="1385"/>
                  </a:cubicBezTo>
                  <a:lnTo>
                    <a:pt x="107" y="1385"/>
                  </a:lnTo>
                  <a:cubicBezTo>
                    <a:pt x="52" y="1312"/>
                    <a:pt x="29" y="1227"/>
                    <a:pt x="20" y="1139"/>
                  </a:cubicBezTo>
                  <a:lnTo>
                    <a:pt x="20" y="1139"/>
                  </a:lnTo>
                  <a:cubicBezTo>
                    <a:pt x="0" y="954"/>
                    <a:pt x="37" y="777"/>
                    <a:pt x="109" y="608"/>
                  </a:cubicBezTo>
                  <a:lnTo>
                    <a:pt x="109" y="608"/>
                  </a:lnTo>
                  <a:cubicBezTo>
                    <a:pt x="142" y="533"/>
                    <a:pt x="192" y="469"/>
                    <a:pt x="254" y="416"/>
                  </a:cubicBezTo>
                  <a:lnTo>
                    <a:pt x="254" y="416"/>
                  </a:lnTo>
                  <a:cubicBezTo>
                    <a:pt x="369" y="317"/>
                    <a:pt x="486" y="219"/>
                    <a:pt x="606" y="126"/>
                  </a:cubicBezTo>
                  <a:lnTo>
                    <a:pt x="606" y="126"/>
                  </a:lnTo>
                  <a:cubicBezTo>
                    <a:pt x="648" y="94"/>
                    <a:pt x="703" y="76"/>
                    <a:pt x="752" y="52"/>
                  </a:cubicBezTo>
                  <a:lnTo>
                    <a:pt x="752" y="52"/>
                  </a:lnTo>
                  <a:cubicBezTo>
                    <a:pt x="775" y="40"/>
                    <a:pt x="798" y="31"/>
                    <a:pt x="820" y="18"/>
                  </a:cubicBezTo>
                  <a:lnTo>
                    <a:pt x="820" y="18"/>
                  </a:lnTo>
                  <a:cubicBezTo>
                    <a:pt x="851" y="0"/>
                    <a:pt x="881" y="7"/>
                    <a:pt x="897" y="40"/>
                  </a:cubicBezTo>
                  <a:lnTo>
                    <a:pt x="897" y="40"/>
                  </a:lnTo>
                  <a:cubicBezTo>
                    <a:pt x="899" y="45"/>
                    <a:pt x="901" y="50"/>
                    <a:pt x="902" y="55"/>
                  </a:cubicBezTo>
                  <a:lnTo>
                    <a:pt x="902" y="55"/>
                  </a:lnTo>
                  <a:cubicBezTo>
                    <a:pt x="922" y="156"/>
                    <a:pt x="944" y="256"/>
                    <a:pt x="962" y="357"/>
                  </a:cubicBezTo>
                  <a:lnTo>
                    <a:pt x="962" y="357"/>
                  </a:lnTo>
                  <a:cubicBezTo>
                    <a:pt x="977" y="447"/>
                    <a:pt x="948" y="532"/>
                    <a:pt x="925" y="616"/>
                  </a:cubicBezTo>
                  <a:lnTo>
                    <a:pt x="925" y="616"/>
                  </a:lnTo>
                  <a:cubicBezTo>
                    <a:pt x="879" y="782"/>
                    <a:pt x="802" y="934"/>
                    <a:pt x="702" y="1074"/>
                  </a:cubicBezTo>
                  <a:lnTo>
                    <a:pt x="702" y="1074"/>
                  </a:lnTo>
                  <a:cubicBezTo>
                    <a:pt x="631" y="1175"/>
                    <a:pt x="541" y="1258"/>
                    <a:pt x="443" y="1333"/>
                  </a:cubicBezTo>
                  <a:lnTo>
                    <a:pt x="443" y="1333"/>
                  </a:lnTo>
                  <a:cubicBezTo>
                    <a:pt x="386" y="1379"/>
                    <a:pt x="324" y="1418"/>
                    <a:pt x="265" y="1462"/>
                  </a:cubicBezTo>
                  <a:lnTo>
                    <a:pt x="265" y="1462"/>
                  </a:lnTo>
                  <a:cubicBezTo>
                    <a:pt x="247" y="1476"/>
                    <a:pt x="234" y="1497"/>
                    <a:pt x="217" y="1513"/>
                  </a:cubicBezTo>
                  <a:lnTo>
                    <a:pt x="217" y="1513"/>
                  </a:lnTo>
                  <a:cubicBezTo>
                    <a:pt x="158" y="1566"/>
                    <a:pt x="144" y="1636"/>
                    <a:pt x="137" y="1710"/>
                  </a:cubicBezTo>
                  <a:lnTo>
                    <a:pt x="137" y="1710"/>
                  </a:lnTo>
                  <a:cubicBezTo>
                    <a:pt x="128" y="1799"/>
                    <a:pt x="118" y="1889"/>
                    <a:pt x="107" y="1978"/>
                  </a:cubicBezTo>
                  <a:lnTo>
                    <a:pt x="107" y="1978"/>
                  </a:lnTo>
                  <a:cubicBezTo>
                    <a:pt x="104" y="1996"/>
                    <a:pt x="96" y="2014"/>
                    <a:pt x="89" y="2032"/>
                  </a:cubicBezTo>
                  <a:lnTo>
                    <a:pt x="89" y="2032"/>
                  </a:lnTo>
                  <a:cubicBezTo>
                    <a:pt x="84" y="2031"/>
                    <a:pt x="80" y="2030"/>
                    <a:pt x="75" y="2030"/>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19" name="Freeform 192">
              <a:extLst>
                <a:ext uri="{FF2B5EF4-FFF2-40B4-BE49-F238E27FC236}">
                  <a16:creationId xmlns="" xmlns:a16="http://schemas.microsoft.com/office/drawing/2014/main" id="{4D9C9E63-D959-5344-86EA-A8FD480F411F}"/>
                </a:ext>
              </a:extLst>
            </p:cNvPr>
            <p:cNvSpPr>
              <a:spLocks noChangeArrowheads="1"/>
            </p:cNvSpPr>
            <p:nvPr/>
          </p:nvSpPr>
          <p:spPr bwMode="auto">
            <a:xfrm>
              <a:off x="12042880" y="2381963"/>
              <a:ext cx="374439" cy="607744"/>
            </a:xfrm>
            <a:custGeom>
              <a:avLst/>
              <a:gdLst>
                <a:gd name="T0" fmla="*/ 117196 w 1147"/>
                <a:gd name="T1" fmla="*/ 312517 h 1863"/>
                <a:gd name="T2" fmla="*/ 133845 w 1147"/>
                <a:gd name="T3" fmla="*/ 228353 h 1863"/>
                <a:gd name="T4" fmla="*/ 143638 w 1147"/>
                <a:gd name="T5" fmla="*/ 217261 h 1863"/>
                <a:gd name="T6" fmla="*/ 137436 w 1147"/>
                <a:gd name="T7" fmla="*/ 295227 h 1863"/>
                <a:gd name="T8" fmla="*/ 174325 w 1147"/>
                <a:gd name="T9" fmla="*/ 238792 h 1863"/>
                <a:gd name="T10" fmla="*/ 196197 w 1147"/>
                <a:gd name="T11" fmla="*/ 168655 h 1863"/>
                <a:gd name="T12" fmla="*/ 206643 w 1147"/>
                <a:gd name="T13" fmla="*/ 161152 h 1863"/>
                <a:gd name="T14" fmla="*/ 205011 w 1147"/>
                <a:gd name="T15" fmla="*/ 177463 h 1863"/>
                <a:gd name="T16" fmla="*/ 191627 w 1147"/>
                <a:gd name="T17" fmla="*/ 250209 h 1863"/>
                <a:gd name="T18" fmla="*/ 226883 w 1147"/>
                <a:gd name="T19" fmla="*/ 230636 h 1863"/>
                <a:gd name="T20" fmla="*/ 186730 w 1147"/>
                <a:gd name="T21" fmla="*/ 280221 h 1863"/>
                <a:gd name="T22" fmla="*/ 233412 w 1147"/>
                <a:gd name="T23" fmla="*/ 268804 h 1863"/>
                <a:gd name="T24" fmla="*/ 165511 w 1147"/>
                <a:gd name="T25" fmla="*/ 310886 h 1863"/>
                <a:gd name="T26" fmla="*/ 138415 w 1147"/>
                <a:gd name="T27" fmla="*/ 339267 h 1863"/>
                <a:gd name="T28" fmla="*/ 232106 w 1147"/>
                <a:gd name="T29" fmla="*/ 317410 h 1863"/>
                <a:gd name="T30" fmla="*/ 202726 w 1147"/>
                <a:gd name="T31" fmla="*/ 330785 h 1863"/>
                <a:gd name="T32" fmla="*/ 104138 w 1147"/>
                <a:gd name="T33" fmla="*/ 395376 h 1863"/>
                <a:gd name="T34" fmla="*/ 76389 w 1147"/>
                <a:gd name="T35" fmla="*/ 462251 h 1863"/>
                <a:gd name="T36" fmla="*/ 192932 w 1147"/>
                <a:gd name="T37" fmla="*/ 412992 h 1863"/>
                <a:gd name="T38" fmla="*/ 207623 w 1147"/>
                <a:gd name="T39" fmla="*/ 403205 h 1863"/>
                <a:gd name="T40" fmla="*/ 339509 w 1147"/>
                <a:gd name="T41" fmla="*/ 213673 h 1863"/>
                <a:gd name="T42" fmla="*/ 333959 w 1147"/>
                <a:gd name="T43" fmla="*/ 28055 h 1863"/>
                <a:gd name="T44" fmla="*/ 225577 w 1147"/>
                <a:gd name="T45" fmla="*/ 100149 h 1863"/>
                <a:gd name="T46" fmla="*/ 172692 w 1147"/>
                <a:gd name="T47" fmla="*/ 134076 h 1863"/>
                <a:gd name="T48" fmla="*/ 34277 w 1147"/>
                <a:gd name="T49" fmla="*/ 398638 h 1863"/>
                <a:gd name="T50" fmla="*/ 46356 w 1147"/>
                <a:gd name="T51" fmla="*/ 446266 h 1863"/>
                <a:gd name="T52" fmla="*/ 80960 w 1147"/>
                <a:gd name="T53" fmla="*/ 359166 h 1863"/>
                <a:gd name="T54" fmla="*/ 90100 w 1147"/>
                <a:gd name="T55" fmla="*/ 264237 h 1863"/>
                <a:gd name="T56" fmla="*/ 101200 w 1147"/>
                <a:gd name="T57" fmla="*/ 338614 h 1863"/>
                <a:gd name="T58" fmla="*/ 347670 w 1147"/>
                <a:gd name="T59" fmla="*/ 7503 h 1863"/>
                <a:gd name="T60" fmla="*/ 359096 w 1147"/>
                <a:gd name="T61" fmla="*/ 54152 h 1863"/>
                <a:gd name="T62" fmla="*/ 367257 w 1147"/>
                <a:gd name="T63" fmla="*/ 232267 h 1863"/>
                <a:gd name="T64" fmla="*/ 302293 w 1147"/>
                <a:gd name="T65" fmla="*/ 360145 h 1863"/>
                <a:gd name="T66" fmla="*/ 203052 w 1147"/>
                <a:gd name="T67" fmla="*/ 444635 h 1863"/>
                <a:gd name="T68" fmla="*/ 127969 w 1147"/>
                <a:gd name="T69" fmla="*/ 482150 h 1863"/>
                <a:gd name="T70" fmla="*/ 64311 w 1147"/>
                <a:gd name="T71" fmla="*/ 492915 h 1863"/>
                <a:gd name="T72" fmla="*/ 33624 w 1147"/>
                <a:gd name="T73" fmla="*/ 607418 h 1863"/>
                <a:gd name="T74" fmla="*/ 26769 w 1147"/>
                <a:gd name="T75" fmla="*/ 533693 h 1863"/>
                <a:gd name="T76" fmla="*/ 36562 w 1147"/>
                <a:gd name="T77" fmla="*/ 486065 h 1863"/>
                <a:gd name="T78" fmla="*/ 6855 w 1147"/>
                <a:gd name="T79" fmla="*/ 407772 h 1863"/>
                <a:gd name="T80" fmla="*/ 2612 w 1147"/>
                <a:gd name="T81" fmla="*/ 336657 h 1863"/>
                <a:gd name="T82" fmla="*/ 180201 w 1147"/>
                <a:gd name="T83" fmla="*/ 100149 h 1863"/>
                <a:gd name="T84" fmla="*/ 322860 w 1147"/>
                <a:gd name="T85" fmla="*/ 11744 h 18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7" h="1863">
                  <a:moveTo>
                    <a:pt x="310" y="1038"/>
                  </a:moveTo>
                  <a:lnTo>
                    <a:pt x="310" y="1038"/>
                  </a:lnTo>
                  <a:cubicBezTo>
                    <a:pt x="334" y="1007"/>
                    <a:pt x="353" y="991"/>
                    <a:pt x="359" y="958"/>
                  </a:cubicBezTo>
                  <a:cubicBezTo>
                    <a:pt x="372" y="872"/>
                    <a:pt x="392" y="786"/>
                    <a:pt x="410" y="700"/>
                  </a:cubicBezTo>
                  <a:cubicBezTo>
                    <a:pt x="412" y="687"/>
                    <a:pt x="421" y="676"/>
                    <a:pt x="427" y="664"/>
                  </a:cubicBezTo>
                  <a:cubicBezTo>
                    <a:pt x="431" y="665"/>
                    <a:pt x="436" y="666"/>
                    <a:pt x="440" y="666"/>
                  </a:cubicBezTo>
                  <a:cubicBezTo>
                    <a:pt x="445" y="744"/>
                    <a:pt x="426" y="819"/>
                    <a:pt x="421" y="905"/>
                  </a:cubicBezTo>
                  <a:cubicBezTo>
                    <a:pt x="474" y="852"/>
                    <a:pt x="549" y="826"/>
                    <a:pt x="533" y="738"/>
                  </a:cubicBezTo>
                  <a:cubicBezTo>
                    <a:pt x="533" y="736"/>
                    <a:pt x="534" y="734"/>
                    <a:pt x="534" y="732"/>
                  </a:cubicBezTo>
                  <a:cubicBezTo>
                    <a:pt x="556" y="660"/>
                    <a:pt x="578" y="588"/>
                    <a:pt x="601" y="517"/>
                  </a:cubicBezTo>
                  <a:cubicBezTo>
                    <a:pt x="604" y="507"/>
                    <a:pt x="614" y="499"/>
                    <a:pt x="622" y="490"/>
                  </a:cubicBezTo>
                  <a:cubicBezTo>
                    <a:pt x="625" y="492"/>
                    <a:pt x="630" y="493"/>
                    <a:pt x="633" y="494"/>
                  </a:cubicBezTo>
                  <a:cubicBezTo>
                    <a:pt x="631" y="511"/>
                    <a:pt x="632" y="528"/>
                    <a:pt x="628" y="544"/>
                  </a:cubicBezTo>
                  <a:cubicBezTo>
                    <a:pt x="615" y="605"/>
                    <a:pt x="601" y="666"/>
                    <a:pt x="587" y="727"/>
                  </a:cubicBezTo>
                  <a:cubicBezTo>
                    <a:pt x="585" y="738"/>
                    <a:pt x="587" y="749"/>
                    <a:pt x="587" y="767"/>
                  </a:cubicBezTo>
                  <a:cubicBezTo>
                    <a:pt x="627" y="745"/>
                    <a:pt x="661" y="726"/>
                    <a:pt x="695" y="707"/>
                  </a:cubicBezTo>
                  <a:cubicBezTo>
                    <a:pt x="698" y="711"/>
                    <a:pt x="700" y="714"/>
                    <a:pt x="702" y="717"/>
                  </a:cubicBezTo>
                  <a:cubicBezTo>
                    <a:pt x="660" y="762"/>
                    <a:pt x="618" y="807"/>
                    <a:pt x="572" y="859"/>
                  </a:cubicBezTo>
                  <a:cubicBezTo>
                    <a:pt x="627" y="852"/>
                    <a:pt x="661" y="806"/>
                    <a:pt x="715" y="824"/>
                  </a:cubicBezTo>
                  <a:cubicBezTo>
                    <a:pt x="703" y="860"/>
                    <a:pt x="676" y="879"/>
                    <a:pt x="649" y="891"/>
                  </a:cubicBezTo>
                  <a:cubicBezTo>
                    <a:pt x="603" y="915"/>
                    <a:pt x="556" y="936"/>
                    <a:pt x="507" y="953"/>
                  </a:cubicBezTo>
                  <a:cubicBezTo>
                    <a:pt x="466" y="967"/>
                    <a:pt x="448" y="998"/>
                    <a:pt x="424" y="1040"/>
                  </a:cubicBezTo>
                  <a:cubicBezTo>
                    <a:pt x="479" y="1020"/>
                    <a:pt x="523" y="1001"/>
                    <a:pt x="568" y="987"/>
                  </a:cubicBezTo>
                  <a:cubicBezTo>
                    <a:pt x="627" y="968"/>
                    <a:pt x="673" y="964"/>
                    <a:pt x="711" y="973"/>
                  </a:cubicBezTo>
                  <a:cubicBezTo>
                    <a:pt x="676" y="988"/>
                    <a:pt x="650" y="1003"/>
                    <a:pt x="621" y="1014"/>
                  </a:cubicBezTo>
                  <a:cubicBezTo>
                    <a:pt x="577" y="1031"/>
                    <a:pt x="530" y="1044"/>
                    <a:pt x="486" y="1061"/>
                  </a:cubicBezTo>
                  <a:cubicBezTo>
                    <a:pt x="373" y="1103"/>
                    <a:pt x="372" y="1103"/>
                    <a:pt x="319" y="1212"/>
                  </a:cubicBezTo>
                  <a:cubicBezTo>
                    <a:pt x="288" y="1274"/>
                    <a:pt x="254" y="1337"/>
                    <a:pt x="234" y="1417"/>
                  </a:cubicBezTo>
                  <a:cubicBezTo>
                    <a:pt x="280" y="1406"/>
                    <a:pt x="321" y="1403"/>
                    <a:pt x="357" y="1386"/>
                  </a:cubicBezTo>
                  <a:cubicBezTo>
                    <a:pt x="435" y="1349"/>
                    <a:pt x="507" y="1295"/>
                    <a:pt x="591" y="1266"/>
                  </a:cubicBezTo>
                  <a:cubicBezTo>
                    <a:pt x="607" y="1261"/>
                    <a:pt x="623" y="1248"/>
                    <a:pt x="636" y="1236"/>
                  </a:cubicBezTo>
                  <a:cubicBezTo>
                    <a:pt x="713" y="1167"/>
                    <a:pt x="793" y="1102"/>
                    <a:pt x="862" y="1027"/>
                  </a:cubicBezTo>
                  <a:cubicBezTo>
                    <a:pt x="956" y="922"/>
                    <a:pt x="1021" y="799"/>
                    <a:pt x="1040" y="655"/>
                  </a:cubicBezTo>
                  <a:cubicBezTo>
                    <a:pt x="1066" y="467"/>
                    <a:pt x="1044" y="280"/>
                    <a:pt x="1023" y="86"/>
                  </a:cubicBezTo>
                  <a:cubicBezTo>
                    <a:pt x="977" y="121"/>
                    <a:pt x="937" y="156"/>
                    <a:pt x="893" y="185"/>
                  </a:cubicBezTo>
                  <a:cubicBezTo>
                    <a:pt x="827" y="228"/>
                    <a:pt x="758" y="266"/>
                    <a:pt x="691" y="307"/>
                  </a:cubicBezTo>
                  <a:cubicBezTo>
                    <a:pt x="636" y="341"/>
                    <a:pt x="584" y="379"/>
                    <a:pt x="529" y="411"/>
                  </a:cubicBezTo>
                  <a:cubicBezTo>
                    <a:pt x="378" y="497"/>
                    <a:pt x="263" y="616"/>
                    <a:pt x="184" y="771"/>
                  </a:cubicBezTo>
                  <a:cubicBezTo>
                    <a:pt x="110" y="913"/>
                    <a:pt x="71" y="1061"/>
                    <a:pt x="105" y="1222"/>
                  </a:cubicBezTo>
                  <a:cubicBezTo>
                    <a:pt x="115" y="1269"/>
                    <a:pt x="129" y="1314"/>
                    <a:pt x="142" y="1368"/>
                  </a:cubicBezTo>
                  <a:cubicBezTo>
                    <a:pt x="177" y="1292"/>
                    <a:pt x="209" y="1226"/>
                    <a:pt x="238" y="1159"/>
                  </a:cubicBezTo>
                  <a:cubicBezTo>
                    <a:pt x="246" y="1141"/>
                    <a:pt x="247" y="1120"/>
                    <a:pt x="248" y="1101"/>
                  </a:cubicBezTo>
                  <a:cubicBezTo>
                    <a:pt x="258" y="1004"/>
                    <a:pt x="266" y="907"/>
                    <a:pt x="276" y="810"/>
                  </a:cubicBezTo>
                  <a:cubicBezTo>
                    <a:pt x="277" y="794"/>
                    <a:pt x="281" y="777"/>
                    <a:pt x="309" y="776"/>
                  </a:cubicBezTo>
                  <a:cubicBezTo>
                    <a:pt x="337" y="859"/>
                    <a:pt x="306" y="943"/>
                    <a:pt x="310" y="1038"/>
                  </a:cubicBezTo>
                  <a:close/>
                  <a:moveTo>
                    <a:pt x="1049" y="0"/>
                  </a:moveTo>
                  <a:lnTo>
                    <a:pt x="1049" y="0"/>
                  </a:lnTo>
                  <a:cubicBezTo>
                    <a:pt x="1057" y="11"/>
                    <a:pt x="1063" y="16"/>
                    <a:pt x="1065" y="23"/>
                  </a:cubicBezTo>
                  <a:cubicBezTo>
                    <a:pt x="1078" y="70"/>
                    <a:pt x="1093" y="117"/>
                    <a:pt x="1100" y="166"/>
                  </a:cubicBezTo>
                  <a:cubicBezTo>
                    <a:pt x="1113" y="252"/>
                    <a:pt x="1124" y="339"/>
                    <a:pt x="1129" y="427"/>
                  </a:cubicBezTo>
                  <a:cubicBezTo>
                    <a:pt x="1133" y="522"/>
                    <a:pt x="1146" y="617"/>
                    <a:pt x="1125" y="712"/>
                  </a:cubicBezTo>
                  <a:cubicBezTo>
                    <a:pt x="1092" y="860"/>
                    <a:pt x="1030" y="994"/>
                    <a:pt x="926" y="1104"/>
                  </a:cubicBezTo>
                  <a:cubicBezTo>
                    <a:pt x="850" y="1185"/>
                    <a:pt x="773" y="1267"/>
                    <a:pt x="678" y="1329"/>
                  </a:cubicBezTo>
                  <a:cubicBezTo>
                    <a:pt x="660" y="1341"/>
                    <a:pt x="642" y="1357"/>
                    <a:pt x="622" y="1363"/>
                  </a:cubicBezTo>
                  <a:cubicBezTo>
                    <a:pt x="538" y="1387"/>
                    <a:pt x="468" y="1438"/>
                    <a:pt x="392" y="1478"/>
                  </a:cubicBezTo>
                  <a:cubicBezTo>
                    <a:pt x="370" y="1490"/>
                    <a:pt x="344" y="1495"/>
                    <a:pt x="319" y="1499"/>
                  </a:cubicBezTo>
                  <a:cubicBezTo>
                    <a:pt x="279" y="1505"/>
                    <a:pt x="238" y="1507"/>
                    <a:pt x="197" y="1511"/>
                  </a:cubicBezTo>
                  <a:cubicBezTo>
                    <a:pt x="144" y="1621"/>
                    <a:pt x="135" y="1743"/>
                    <a:pt x="103" y="1862"/>
                  </a:cubicBezTo>
                  <a:cubicBezTo>
                    <a:pt x="78" y="1852"/>
                    <a:pt x="76" y="1837"/>
                    <a:pt x="73" y="1821"/>
                  </a:cubicBezTo>
                  <a:cubicBezTo>
                    <a:pt x="60" y="1758"/>
                    <a:pt x="72" y="1697"/>
                    <a:pt x="82" y="1636"/>
                  </a:cubicBezTo>
                  <a:cubicBezTo>
                    <a:pt x="90" y="1587"/>
                    <a:pt x="100" y="1538"/>
                    <a:pt x="112" y="1490"/>
                  </a:cubicBezTo>
                  <a:cubicBezTo>
                    <a:pt x="116" y="1471"/>
                    <a:pt x="116" y="1456"/>
                    <a:pt x="102" y="1440"/>
                  </a:cubicBezTo>
                  <a:cubicBezTo>
                    <a:pt x="57" y="1385"/>
                    <a:pt x="30" y="1320"/>
                    <a:pt x="21" y="1250"/>
                  </a:cubicBezTo>
                  <a:cubicBezTo>
                    <a:pt x="12" y="1178"/>
                    <a:pt x="0" y="1103"/>
                    <a:pt x="8" y="1032"/>
                  </a:cubicBezTo>
                  <a:cubicBezTo>
                    <a:pt x="17" y="957"/>
                    <a:pt x="42" y="882"/>
                    <a:pt x="70" y="811"/>
                  </a:cubicBezTo>
                  <a:cubicBezTo>
                    <a:pt x="164" y="580"/>
                    <a:pt x="322" y="408"/>
                    <a:pt x="552" y="307"/>
                  </a:cubicBezTo>
                  <a:cubicBezTo>
                    <a:pt x="711" y="237"/>
                    <a:pt x="855" y="145"/>
                    <a:pt x="989" y="36"/>
                  </a:cubicBezTo>
                  <a:cubicBezTo>
                    <a:pt x="1007" y="22"/>
                    <a:pt x="1028" y="12"/>
                    <a:pt x="1049" y="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0" name="Freeform 193">
              <a:extLst>
                <a:ext uri="{FF2B5EF4-FFF2-40B4-BE49-F238E27FC236}">
                  <a16:creationId xmlns="" xmlns:a16="http://schemas.microsoft.com/office/drawing/2014/main" id="{874B52A5-0E30-E14D-8AE1-5CE136B2070F}"/>
                </a:ext>
              </a:extLst>
            </p:cNvPr>
            <p:cNvSpPr>
              <a:spLocks noChangeArrowheads="1"/>
            </p:cNvSpPr>
            <p:nvPr/>
          </p:nvSpPr>
          <p:spPr bwMode="auto">
            <a:xfrm rot="1955105">
              <a:off x="11331623" y="4623393"/>
              <a:ext cx="349956" cy="482451"/>
            </a:xfrm>
            <a:custGeom>
              <a:avLst/>
              <a:gdLst>
                <a:gd name="T0" fmla="*/ 168449 w 1072"/>
                <a:gd name="T1" fmla="*/ 101982 h 1476"/>
                <a:gd name="T2" fmla="*/ 181507 w 1072"/>
                <a:gd name="T3" fmla="*/ 107211 h 1476"/>
                <a:gd name="T4" fmla="*/ 218070 w 1072"/>
                <a:gd name="T5" fmla="*/ 163432 h 1476"/>
                <a:gd name="T6" fmla="*/ 245492 w 1072"/>
                <a:gd name="T7" fmla="*/ 198406 h 1476"/>
                <a:gd name="T8" fmla="*/ 238962 w 1072"/>
                <a:gd name="T9" fmla="*/ 104270 h 1476"/>
                <a:gd name="T10" fmla="*/ 257244 w 1072"/>
                <a:gd name="T11" fmla="*/ 123555 h 1476"/>
                <a:gd name="T12" fmla="*/ 273893 w 1072"/>
                <a:gd name="T13" fmla="*/ 209520 h 1476"/>
                <a:gd name="T14" fmla="*/ 294133 w 1072"/>
                <a:gd name="T15" fmla="*/ 283064 h 1476"/>
                <a:gd name="T16" fmla="*/ 304253 w 1072"/>
                <a:gd name="T17" fmla="*/ 302022 h 1476"/>
                <a:gd name="T18" fmla="*/ 313067 w 1072"/>
                <a:gd name="T19" fmla="*/ 317058 h 1476"/>
                <a:gd name="T20" fmla="*/ 315679 w 1072"/>
                <a:gd name="T21" fmla="*/ 303003 h 1476"/>
                <a:gd name="T22" fmla="*/ 314373 w 1072"/>
                <a:gd name="T23" fmla="*/ 241879 h 1476"/>
                <a:gd name="T24" fmla="*/ 295765 w 1072"/>
                <a:gd name="T25" fmla="*/ 156241 h 1476"/>
                <a:gd name="T26" fmla="*/ 157676 w 1072"/>
                <a:gd name="T27" fmla="*/ 57855 h 1476"/>
                <a:gd name="T28" fmla="*/ 37868 w 1072"/>
                <a:gd name="T29" fmla="*/ 30071 h 1476"/>
                <a:gd name="T30" fmla="*/ 24810 w 1072"/>
                <a:gd name="T31" fmla="*/ 28437 h 1476"/>
                <a:gd name="T32" fmla="*/ 39501 w 1072"/>
                <a:gd name="T33" fmla="*/ 103616 h 1476"/>
                <a:gd name="T34" fmla="*/ 71166 w 1072"/>
                <a:gd name="T35" fmla="*/ 189581 h 1476"/>
                <a:gd name="T36" fmla="*/ 105444 w 1072"/>
                <a:gd name="T37" fmla="*/ 239264 h 1476"/>
                <a:gd name="T38" fmla="*/ 133192 w 1072"/>
                <a:gd name="T39" fmla="*/ 264760 h 1476"/>
                <a:gd name="T40" fmla="*/ 177263 w 1072"/>
                <a:gd name="T41" fmla="*/ 291563 h 1476"/>
                <a:gd name="T42" fmla="*/ 232760 w 1072"/>
                <a:gd name="T43" fmla="*/ 304964 h 1476"/>
                <a:gd name="T44" fmla="*/ 276504 w 1072"/>
                <a:gd name="T45" fmla="*/ 315097 h 1476"/>
                <a:gd name="T46" fmla="*/ 241574 w 1072"/>
                <a:gd name="T47" fmla="*/ 243514 h 1476"/>
                <a:gd name="T48" fmla="*/ 230148 w 1072"/>
                <a:gd name="T49" fmla="*/ 236976 h 1476"/>
                <a:gd name="T50" fmla="*/ 185751 w 1072"/>
                <a:gd name="T51" fmla="*/ 233708 h 1476"/>
                <a:gd name="T52" fmla="*/ 154412 w 1072"/>
                <a:gd name="T53" fmla="*/ 229458 h 1476"/>
                <a:gd name="T54" fmla="*/ 220355 w 1072"/>
                <a:gd name="T55" fmla="*/ 214750 h 1476"/>
                <a:gd name="T56" fmla="*/ 187057 w 1072"/>
                <a:gd name="T57" fmla="*/ 173565 h 1476"/>
                <a:gd name="T58" fmla="*/ 169428 w 1072"/>
                <a:gd name="T59" fmla="*/ 168989 h 1476"/>
                <a:gd name="T60" fmla="*/ 127643 w 1072"/>
                <a:gd name="T61" fmla="*/ 179448 h 1476"/>
                <a:gd name="T62" fmla="*/ 104138 w 1072"/>
                <a:gd name="T63" fmla="*/ 177487 h 1476"/>
                <a:gd name="T64" fmla="*/ 160288 w 1072"/>
                <a:gd name="T65" fmla="*/ 152645 h 1476"/>
                <a:gd name="T66" fmla="*/ 136457 w 1072"/>
                <a:gd name="T67" fmla="*/ 126496 h 1476"/>
                <a:gd name="T68" fmla="*/ 138415 w 1072"/>
                <a:gd name="T69" fmla="*/ 124208 h 1476"/>
                <a:gd name="T70" fmla="*/ 182160 w 1072"/>
                <a:gd name="T71" fmla="*/ 143820 h 1476"/>
                <a:gd name="T72" fmla="*/ 291195 w 1072"/>
                <a:gd name="T73" fmla="*/ 356282 h 1476"/>
                <a:gd name="T74" fmla="*/ 233086 w 1072"/>
                <a:gd name="T75" fmla="*/ 342553 h 1476"/>
                <a:gd name="T76" fmla="*/ 168775 w 1072"/>
                <a:gd name="T77" fmla="*/ 326864 h 1476"/>
                <a:gd name="T78" fmla="*/ 108055 w 1072"/>
                <a:gd name="T79" fmla="*/ 290255 h 1476"/>
                <a:gd name="T80" fmla="*/ 72799 w 1072"/>
                <a:gd name="T81" fmla="*/ 254627 h 1476"/>
                <a:gd name="T82" fmla="*/ 49621 w 1072"/>
                <a:gd name="T83" fmla="*/ 218999 h 1476"/>
                <a:gd name="T84" fmla="*/ 10120 w 1072"/>
                <a:gd name="T85" fmla="*/ 51318 h 1476"/>
                <a:gd name="T86" fmla="*/ 4244 w 1072"/>
                <a:gd name="T87" fmla="*/ 25169 h 1476"/>
                <a:gd name="T88" fmla="*/ 23831 w 1072"/>
                <a:gd name="T89" fmla="*/ 2942 h 1476"/>
                <a:gd name="T90" fmla="*/ 58108 w 1072"/>
                <a:gd name="T91" fmla="*/ 13401 h 1476"/>
                <a:gd name="T92" fmla="*/ 136783 w 1072"/>
                <a:gd name="T93" fmla="*/ 29745 h 1476"/>
                <a:gd name="T94" fmla="*/ 295765 w 1072"/>
                <a:gd name="T95" fmla="*/ 109173 h 1476"/>
                <a:gd name="T96" fmla="*/ 328084 w 1072"/>
                <a:gd name="T97" fmla="*/ 178468 h 1476"/>
                <a:gd name="T98" fmla="*/ 338530 w 1072"/>
                <a:gd name="T99" fmla="*/ 280449 h 1476"/>
                <a:gd name="T100" fmla="*/ 325146 w 1072"/>
                <a:gd name="T101" fmla="*/ 332094 h 1476"/>
                <a:gd name="T102" fmla="*/ 324819 w 1072"/>
                <a:gd name="T103" fmla="*/ 352359 h 1476"/>
                <a:gd name="T104" fmla="*/ 349303 w 1072"/>
                <a:gd name="T105" fmla="*/ 455321 h 1476"/>
                <a:gd name="T106" fmla="*/ 347997 w 1072"/>
                <a:gd name="T107" fmla="*/ 474933 h 1476"/>
                <a:gd name="T108" fmla="*/ 341142 w 1072"/>
                <a:gd name="T109" fmla="*/ 481797 h 1476"/>
                <a:gd name="T110" fmla="*/ 332981 w 1072"/>
                <a:gd name="T111" fmla="*/ 476567 h 1476"/>
                <a:gd name="T112" fmla="*/ 320249 w 1072"/>
                <a:gd name="T113" fmla="*/ 447150 h 1476"/>
                <a:gd name="T114" fmla="*/ 296418 w 1072"/>
                <a:gd name="T115" fmla="*/ 369683 h 1476"/>
                <a:gd name="T116" fmla="*/ 291195 w 1072"/>
                <a:gd name="T117" fmla="*/ 356282 h 14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72" h="1476">
                  <a:moveTo>
                    <a:pt x="516" y="312"/>
                  </a:moveTo>
                  <a:lnTo>
                    <a:pt x="516" y="312"/>
                  </a:lnTo>
                  <a:cubicBezTo>
                    <a:pt x="533" y="319"/>
                    <a:pt x="547" y="321"/>
                    <a:pt x="556" y="328"/>
                  </a:cubicBezTo>
                  <a:cubicBezTo>
                    <a:pt x="612" y="373"/>
                    <a:pt x="650" y="431"/>
                    <a:pt x="668" y="500"/>
                  </a:cubicBezTo>
                  <a:cubicBezTo>
                    <a:pt x="678" y="540"/>
                    <a:pt x="710" y="587"/>
                    <a:pt x="752" y="607"/>
                  </a:cubicBezTo>
                  <a:cubicBezTo>
                    <a:pt x="754" y="513"/>
                    <a:pt x="713" y="420"/>
                    <a:pt x="732" y="319"/>
                  </a:cubicBezTo>
                  <a:cubicBezTo>
                    <a:pt x="766" y="332"/>
                    <a:pt x="778" y="353"/>
                    <a:pt x="788" y="378"/>
                  </a:cubicBezTo>
                  <a:cubicBezTo>
                    <a:pt x="820" y="463"/>
                    <a:pt x="837" y="552"/>
                    <a:pt x="839" y="641"/>
                  </a:cubicBezTo>
                  <a:cubicBezTo>
                    <a:pt x="841" y="723"/>
                    <a:pt x="862" y="796"/>
                    <a:pt x="901" y="866"/>
                  </a:cubicBezTo>
                  <a:cubicBezTo>
                    <a:pt x="910" y="885"/>
                    <a:pt x="921" y="905"/>
                    <a:pt x="932" y="924"/>
                  </a:cubicBezTo>
                  <a:cubicBezTo>
                    <a:pt x="938" y="936"/>
                    <a:pt x="945" y="947"/>
                    <a:pt x="959" y="970"/>
                  </a:cubicBezTo>
                  <a:cubicBezTo>
                    <a:pt x="963" y="947"/>
                    <a:pt x="967" y="937"/>
                    <a:pt x="967" y="927"/>
                  </a:cubicBezTo>
                  <a:cubicBezTo>
                    <a:pt x="966" y="865"/>
                    <a:pt x="969" y="802"/>
                    <a:pt x="963" y="740"/>
                  </a:cubicBezTo>
                  <a:cubicBezTo>
                    <a:pt x="954" y="651"/>
                    <a:pt x="949" y="558"/>
                    <a:pt x="906" y="478"/>
                  </a:cubicBezTo>
                  <a:cubicBezTo>
                    <a:pt x="816" y="309"/>
                    <a:pt x="685" y="191"/>
                    <a:pt x="483" y="177"/>
                  </a:cubicBezTo>
                  <a:cubicBezTo>
                    <a:pt x="357" y="168"/>
                    <a:pt x="232" y="150"/>
                    <a:pt x="116" y="92"/>
                  </a:cubicBezTo>
                  <a:cubicBezTo>
                    <a:pt x="107" y="86"/>
                    <a:pt x="93" y="89"/>
                    <a:pt x="76" y="87"/>
                  </a:cubicBezTo>
                  <a:cubicBezTo>
                    <a:pt x="86" y="168"/>
                    <a:pt x="94" y="244"/>
                    <a:pt x="121" y="317"/>
                  </a:cubicBezTo>
                  <a:cubicBezTo>
                    <a:pt x="152" y="405"/>
                    <a:pt x="186" y="492"/>
                    <a:pt x="218" y="580"/>
                  </a:cubicBezTo>
                  <a:cubicBezTo>
                    <a:pt x="240" y="640"/>
                    <a:pt x="274" y="691"/>
                    <a:pt x="323" y="732"/>
                  </a:cubicBezTo>
                  <a:cubicBezTo>
                    <a:pt x="352" y="756"/>
                    <a:pt x="380" y="784"/>
                    <a:pt x="408" y="810"/>
                  </a:cubicBezTo>
                  <a:cubicBezTo>
                    <a:pt x="447" y="848"/>
                    <a:pt x="491" y="877"/>
                    <a:pt x="543" y="892"/>
                  </a:cubicBezTo>
                  <a:cubicBezTo>
                    <a:pt x="599" y="908"/>
                    <a:pt x="656" y="920"/>
                    <a:pt x="713" y="933"/>
                  </a:cubicBezTo>
                  <a:cubicBezTo>
                    <a:pt x="753" y="943"/>
                    <a:pt x="793" y="951"/>
                    <a:pt x="847" y="964"/>
                  </a:cubicBezTo>
                  <a:cubicBezTo>
                    <a:pt x="808" y="883"/>
                    <a:pt x="775" y="814"/>
                    <a:pt x="740" y="745"/>
                  </a:cubicBezTo>
                  <a:cubicBezTo>
                    <a:pt x="734" y="735"/>
                    <a:pt x="718" y="726"/>
                    <a:pt x="705" y="725"/>
                  </a:cubicBezTo>
                  <a:cubicBezTo>
                    <a:pt x="660" y="719"/>
                    <a:pt x="614" y="719"/>
                    <a:pt x="569" y="715"/>
                  </a:cubicBezTo>
                  <a:cubicBezTo>
                    <a:pt x="537" y="712"/>
                    <a:pt x="505" y="706"/>
                    <a:pt x="473" y="702"/>
                  </a:cubicBezTo>
                  <a:cubicBezTo>
                    <a:pt x="533" y="656"/>
                    <a:pt x="601" y="658"/>
                    <a:pt x="675" y="657"/>
                  </a:cubicBezTo>
                  <a:cubicBezTo>
                    <a:pt x="646" y="607"/>
                    <a:pt x="609" y="569"/>
                    <a:pt x="573" y="531"/>
                  </a:cubicBezTo>
                  <a:cubicBezTo>
                    <a:pt x="556" y="514"/>
                    <a:pt x="540" y="511"/>
                    <a:pt x="519" y="517"/>
                  </a:cubicBezTo>
                  <a:cubicBezTo>
                    <a:pt x="476" y="529"/>
                    <a:pt x="434" y="540"/>
                    <a:pt x="391" y="549"/>
                  </a:cubicBezTo>
                  <a:cubicBezTo>
                    <a:pt x="369" y="553"/>
                    <a:pt x="345" y="559"/>
                    <a:pt x="319" y="543"/>
                  </a:cubicBezTo>
                  <a:cubicBezTo>
                    <a:pt x="372" y="501"/>
                    <a:pt x="434" y="492"/>
                    <a:pt x="491" y="467"/>
                  </a:cubicBezTo>
                  <a:cubicBezTo>
                    <a:pt x="465" y="439"/>
                    <a:pt x="442" y="413"/>
                    <a:pt x="418" y="387"/>
                  </a:cubicBezTo>
                  <a:cubicBezTo>
                    <a:pt x="420" y="385"/>
                    <a:pt x="422" y="382"/>
                    <a:pt x="424" y="380"/>
                  </a:cubicBezTo>
                  <a:cubicBezTo>
                    <a:pt x="468" y="400"/>
                    <a:pt x="511" y="419"/>
                    <a:pt x="558" y="440"/>
                  </a:cubicBezTo>
                  <a:cubicBezTo>
                    <a:pt x="553" y="393"/>
                    <a:pt x="505" y="368"/>
                    <a:pt x="516" y="312"/>
                  </a:cubicBezTo>
                  <a:close/>
                  <a:moveTo>
                    <a:pt x="892" y="1090"/>
                  </a:moveTo>
                  <a:lnTo>
                    <a:pt x="892" y="1090"/>
                  </a:lnTo>
                  <a:cubicBezTo>
                    <a:pt x="828" y="1075"/>
                    <a:pt x="771" y="1062"/>
                    <a:pt x="714" y="1048"/>
                  </a:cubicBezTo>
                  <a:cubicBezTo>
                    <a:pt x="648" y="1033"/>
                    <a:pt x="582" y="1019"/>
                    <a:pt x="517" y="1000"/>
                  </a:cubicBezTo>
                  <a:cubicBezTo>
                    <a:pt x="445" y="980"/>
                    <a:pt x="382" y="943"/>
                    <a:pt x="331" y="888"/>
                  </a:cubicBezTo>
                  <a:cubicBezTo>
                    <a:pt x="296" y="851"/>
                    <a:pt x="255" y="818"/>
                    <a:pt x="223" y="779"/>
                  </a:cubicBezTo>
                  <a:cubicBezTo>
                    <a:pt x="195" y="746"/>
                    <a:pt x="166" y="709"/>
                    <a:pt x="152" y="670"/>
                  </a:cubicBezTo>
                  <a:cubicBezTo>
                    <a:pt x="93" y="503"/>
                    <a:pt x="48" y="333"/>
                    <a:pt x="31" y="157"/>
                  </a:cubicBezTo>
                  <a:cubicBezTo>
                    <a:pt x="29" y="130"/>
                    <a:pt x="21" y="103"/>
                    <a:pt x="13" y="77"/>
                  </a:cubicBezTo>
                  <a:cubicBezTo>
                    <a:pt x="0" y="30"/>
                    <a:pt x="25" y="0"/>
                    <a:pt x="73" y="9"/>
                  </a:cubicBezTo>
                  <a:cubicBezTo>
                    <a:pt x="109" y="17"/>
                    <a:pt x="144" y="28"/>
                    <a:pt x="178" y="41"/>
                  </a:cubicBezTo>
                  <a:cubicBezTo>
                    <a:pt x="256" y="72"/>
                    <a:pt x="335" y="95"/>
                    <a:pt x="419" y="91"/>
                  </a:cubicBezTo>
                  <a:cubicBezTo>
                    <a:pt x="626" y="83"/>
                    <a:pt x="780" y="181"/>
                    <a:pt x="906" y="334"/>
                  </a:cubicBezTo>
                  <a:cubicBezTo>
                    <a:pt x="958" y="396"/>
                    <a:pt x="988" y="468"/>
                    <a:pt x="1005" y="546"/>
                  </a:cubicBezTo>
                  <a:cubicBezTo>
                    <a:pt x="1027" y="649"/>
                    <a:pt x="1040" y="752"/>
                    <a:pt x="1037" y="858"/>
                  </a:cubicBezTo>
                  <a:cubicBezTo>
                    <a:pt x="1036" y="914"/>
                    <a:pt x="1017" y="965"/>
                    <a:pt x="996" y="1016"/>
                  </a:cubicBezTo>
                  <a:cubicBezTo>
                    <a:pt x="987" y="1037"/>
                    <a:pt x="987" y="1055"/>
                    <a:pt x="995" y="1078"/>
                  </a:cubicBezTo>
                  <a:cubicBezTo>
                    <a:pt x="1030" y="1181"/>
                    <a:pt x="1064" y="1283"/>
                    <a:pt x="1070" y="1393"/>
                  </a:cubicBezTo>
                  <a:cubicBezTo>
                    <a:pt x="1071" y="1413"/>
                    <a:pt x="1070" y="1433"/>
                    <a:pt x="1066" y="1453"/>
                  </a:cubicBezTo>
                  <a:cubicBezTo>
                    <a:pt x="1064" y="1461"/>
                    <a:pt x="1054" y="1473"/>
                    <a:pt x="1045" y="1474"/>
                  </a:cubicBezTo>
                  <a:cubicBezTo>
                    <a:pt x="1038" y="1475"/>
                    <a:pt x="1024" y="1467"/>
                    <a:pt x="1020" y="1458"/>
                  </a:cubicBezTo>
                  <a:cubicBezTo>
                    <a:pt x="1006" y="1429"/>
                    <a:pt x="991" y="1399"/>
                    <a:pt x="981" y="1368"/>
                  </a:cubicBezTo>
                  <a:cubicBezTo>
                    <a:pt x="956" y="1289"/>
                    <a:pt x="932" y="1210"/>
                    <a:pt x="908" y="1131"/>
                  </a:cubicBezTo>
                  <a:cubicBezTo>
                    <a:pt x="903" y="1114"/>
                    <a:pt x="896" y="1098"/>
                    <a:pt x="892" y="109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1" name="Freeform 194">
              <a:extLst>
                <a:ext uri="{FF2B5EF4-FFF2-40B4-BE49-F238E27FC236}">
                  <a16:creationId xmlns="" xmlns:a16="http://schemas.microsoft.com/office/drawing/2014/main" id="{A3F5D733-5277-5A42-A12C-312A9600ECDA}"/>
                </a:ext>
              </a:extLst>
            </p:cNvPr>
            <p:cNvSpPr>
              <a:spLocks noChangeArrowheads="1"/>
            </p:cNvSpPr>
            <p:nvPr/>
          </p:nvSpPr>
          <p:spPr bwMode="auto">
            <a:xfrm>
              <a:off x="11122838" y="3816625"/>
              <a:ext cx="396042" cy="430605"/>
            </a:xfrm>
            <a:custGeom>
              <a:avLst/>
              <a:gdLst>
                <a:gd name="T0" fmla="*/ 239976 w 1213"/>
                <a:gd name="T1" fmla="*/ 85860 h 1319"/>
                <a:gd name="T2" fmla="*/ 252709 w 1213"/>
                <a:gd name="T3" fmla="*/ 154091 h 1319"/>
                <a:gd name="T4" fmla="*/ 348700 w 1213"/>
                <a:gd name="T5" fmla="*/ 255947 h 1319"/>
                <a:gd name="T6" fmla="*/ 295481 w 1213"/>
                <a:gd name="T7" fmla="*/ 132544 h 1319"/>
                <a:gd name="T8" fmla="*/ 256301 w 1213"/>
                <a:gd name="T9" fmla="*/ 93695 h 1319"/>
                <a:gd name="T10" fmla="*/ 42445 w 1213"/>
                <a:gd name="T11" fmla="*/ 45705 h 1319"/>
                <a:gd name="T12" fmla="*/ 64647 w 1213"/>
                <a:gd name="T13" fmla="*/ 120791 h 1319"/>
                <a:gd name="T14" fmla="*/ 92072 w 1213"/>
                <a:gd name="T15" fmla="*/ 158661 h 1319"/>
                <a:gd name="T16" fmla="*/ 242914 w 1213"/>
                <a:gd name="T17" fmla="*/ 266068 h 1319"/>
                <a:gd name="T18" fmla="*/ 315724 w 1213"/>
                <a:gd name="T19" fmla="*/ 290879 h 1319"/>
                <a:gd name="T20" fmla="*/ 326498 w 1213"/>
                <a:gd name="T21" fmla="*/ 293817 h 1319"/>
                <a:gd name="T22" fmla="*/ 329110 w 1213"/>
                <a:gd name="T23" fmla="*/ 290552 h 1319"/>
                <a:gd name="T24" fmla="*/ 270014 w 1213"/>
                <a:gd name="T25" fmla="*/ 205019 h 1319"/>
                <a:gd name="T26" fmla="*/ 253036 w 1213"/>
                <a:gd name="T27" fmla="*/ 199143 h 1319"/>
                <a:gd name="T28" fmla="*/ 194266 w 1213"/>
                <a:gd name="T29" fmla="*/ 206651 h 1319"/>
                <a:gd name="T30" fmla="*/ 170432 w 1213"/>
                <a:gd name="T31" fmla="*/ 202407 h 1319"/>
                <a:gd name="T32" fmla="*/ 237690 w 1213"/>
                <a:gd name="T33" fmla="*/ 177596 h 1319"/>
                <a:gd name="T34" fmla="*/ 208306 w 1213"/>
                <a:gd name="T35" fmla="*/ 166496 h 1319"/>
                <a:gd name="T36" fmla="*/ 181533 w 1213"/>
                <a:gd name="T37" fmla="*/ 170740 h 1319"/>
                <a:gd name="T38" fmla="*/ 158678 w 1213"/>
                <a:gd name="T39" fmla="*/ 163232 h 1319"/>
                <a:gd name="T40" fmla="*/ 196878 w 1213"/>
                <a:gd name="T41" fmla="*/ 148214 h 1319"/>
                <a:gd name="T42" fmla="*/ 151495 w 1213"/>
                <a:gd name="T43" fmla="*/ 113609 h 1319"/>
                <a:gd name="T44" fmla="*/ 234752 w 1213"/>
                <a:gd name="T45" fmla="*/ 143644 h 1319"/>
                <a:gd name="T46" fmla="*/ 226263 w 1213"/>
                <a:gd name="T47" fmla="*/ 80636 h 1319"/>
                <a:gd name="T48" fmla="*/ 42445 w 1213"/>
                <a:gd name="T49" fmla="*/ 45705 h 1319"/>
                <a:gd name="T50" fmla="*/ 378411 w 1213"/>
                <a:gd name="T51" fmla="*/ 430279 h 1319"/>
                <a:gd name="T52" fmla="*/ 368290 w 1213"/>
                <a:gd name="T53" fmla="*/ 409711 h 1319"/>
                <a:gd name="T54" fmla="*/ 352291 w 1213"/>
                <a:gd name="T55" fmla="*/ 354539 h 1319"/>
                <a:gd name="T56" fmla="*/ 338252 w 1213"/>
                <a:gd name="T57" fmla="*/ 309487 h 1319"/>
                <a:gd name="T58" fmla="*/ 321274 w 1213"/>
                <a:gd name="T59" fmla="*/ 312099 h 1319"/>
                <a:gd name="T60" fmla="*/ 236385 w 1213"/>
                <a:gd name="T61" fmla="*/ 306223 h 1319"/>
                <a:gd name="T62" fmla="*/ 70524 w 1213"/>
                <a:gd name="T63" fmla="*/ 179228 h 1319"/>
                <a:gd name="T64" fmla="*/ 51587 w 1213"/>
                <a:gd name="T65" fmla="*/ 148867 h 1319"/>
                <a:gd name="T66" fmla="*/ 21875 w 1213"/>
                <a:gd name="T67" fmla="*/ 66598 h 1319"/>
                <a:gd name="T68" fmla="*/ 4897 w 1213"/>
                <a:gd name="T69" fmla="*/ 22199 h 1319"/>
                <a:gd name="T70" fmla="*/ 4897 w 1213"/>
                <a:gd name="T71" fmla="*/ 5876 h 1319"/>
                <a:gd name="T72" fmla="*/ 21222 w 1213"/>
                <a:gd name="T73" fmla="*/ 3265 h 1319"/>
                <a:gd name="T74" fmla="*/ 153454 w 1213"/>
                <a:gd name="T75" fmla="*/ 40481 h 1319"/>
                <a:gd name="T76" fmla="*/ 224631 w 1213"/>
                <a:gd name="T77" fmla="*/ 49296 h 1319"/>
                <a:gd name="T78" fmla="*/ 298746 w 1213"/>
                <a:gd name="T79" fmla="*/ 95654 h 1319"/>
                <a:gd name="T80" fmla="*/ 332701 w 1213"/>
                <a:gd name="T81" fmla="*/ 146256 h 1319"/>
                <a:gd name="T82" fmla="*/ 367310 w 1213"/>
                <a:gd name="T83" fmla="*/ 259865 h 1319"/>
                <a:gd name="T84" fmla="*/ 377432 w 1213"/>
                <a:gd name="T85" fmla="*/ 312425 h 1319"/>
                <a:gd name="T86" fmla="*/ 391471 w 1213"/>
                <a:gd name="T87" fmla="*/ 405467 h 1319"/>
                <a:gd name="T88" fmla="*/ 384288 w 1213"/>
                <a:gd name="T89" fmla="*/ 429952 h 1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3" h="1319">
                  <a:moveTo>
                    <a:pt x="735" y="263"/>
                  </a:moveTo>
                  <a:lnTo>
                    <a:pt x="735" y="263"/>
                  </a:lnTo>
                  <a:cubicBezTo>
                    <a:pt x="749" y="336"/>
                    <a:pt x="761" y="402"/>
                    <a:pt x="774" y="472"/>
                  </a:cubicBezTo>
                  <a:cubicBezTo>
                    <a:pt x="896" y="545"/>
                    <a:pt x="967" y="675"/>
                    <a:pt x="1068" y="784"/>
                  </a:cubicBezTo>
                  <a:cubicBezTo>
                    <a:pt x="1052" y="636"/>
                    <a:pt x="987" y="517"/>
                    <a:pt x="905" y="406"/>
                  </a:cubicBezTo>
                  <a:cubicBezTo>
                    <a:pt x="871" y="360"/>
                    <a:pt x="834" y="317"/>
                    <a:pt x="785" y="287"/>
                  </a:cubicBezTo>
                  <a:cubicBezTo>
                    <a:pt x="770" y="278"/>
                    <a:pt x="754" y="272"/>
                    <a:pt x="735" y="263"/>
                  </a:cubicBezTo>
                  <a:close/>
                  <a:moveTo>
                    <a:pt x="130" y="140"/>
                  </a:moveTo>
                  <a:lnTo>
                    <a:pt x="130" y="140"/>
                  </a:lnTo>
                  <a:cubicBezTo>
                    <a:pt x="130" y="223"/>
                    <a:pt x="153" y="302"/>
                    <a:pt x="198" y="370"/>
                  </a:cubicBezTo>
                  <a:cubicBezTo>
                    <a:pt x="225" y="409"/>
                    <a:pt x="253" y="447"/>
                    <a:pt x="282" y="486"/>
                  </a:cubicBezTo>
                  <a:cubicBezTo>
                    <a:pt x="400" y="645"/>
                    <a:pt x="553" y="755"/>
                    <a:pt x="744" y="815"/>
                  </a:cubicBezTo>
                  <a:cubicBezTo>
                    <a:pt x="818" y="838"/>
                    <a:pt x="892" y="866"/>
                    <a:pt x="967" y="891"/>
                  </a:cubicBezTo>
                  <a:cubicBezTo>
                    <a:pt x="977" y="895"/>
                    <a:pt x="989" y="897"/>
                    <a:pt x="1000" y="900"/>
                  </a:cubicBezTo>
                  <a:cubicBezTo>
                    <a:pt x="1002" y="897"/>
                    <a:pt x="1005" y="894"/>
                    <a:pt x="1008" y="890"/>
                  </a:cubicBezTo>
                  <a:cubicBezTo>
                    <a:pt x="947" y="803"/>
                    <a:pt x="887" y="716"/>
                    <a:pt x="827" y="628"/>
                  </a:cubicBezTo>
                  <a:cubicBezTo>
                    <a:pt x="815" y="610"/>
                    <a:pt x="797" y="606"/>
                    <a:pt x="775" y="610"/>
                  </a:cubicBezTo>
                  <a:cubicBezTo>
                    <a:pt x="715" y="619"/>
                    <a:pt x="655" y="626"/>
                    <a:pt x="595" y="633"/>
                  </a:cubicBezTo>
                  <a:cubicBezTo>
                    <a:pt x="573" y="635"/>
                    <a:pt x="548" y="644"/>
                    <a:pt x="522" y="620"/>
                  </a:cubicBezTo>
                  <a:cubicBezTo>
                    <a:pt x="580" y="561"/>
                    <a:pt x="654" y="553"/>
                    <a:pt x="728" y="544"/>
                  </a:cubicBezTo>
                  <a:cubicBezTo>
                    <a:pt x="686" y="502"/>
                    <a:pt x="682" y="501"/>
                    <a:pt x="638" y="510"/>
                  </a:cubicBezTo>
                  <a:cubicBezTo>
                    <a:pt x="611" y="516"/>
                    <a:pt x="584" y="522"/>
                    <a:pt x="556" y="523"/>
                  </a:cubicBezTo>
                  <a:cubicBezTo>
                    <a:pt x="531" y="524"/>
                    <a:pt x="504" y="525"/>
                    <a:pt x="486" y="500"/>
                  </a:cubicBezTo>
                  <a:cubicBezTo>
                    <a:pt x="514" y="459"/>
                    <a:pt x="567" y="483"/>
                    <a:pt x="603" y="454"/>
                  </a:cubicBezTo>
                  <a:cubicBezTo>
                    <a:pt x="558" y="420"/>
                    <a:pt x="517" y="388"/>
                    <a:pt x="464" y="348"/>
                  </a:cubicBezTo>
                  <a:cubicBezTo>
                    <a:pt x="564" y="368"/>
                    <a:pt x="638" y="421"/>
                    <a:pt x="719" y="440"/>
                  </a:cubicBezTo>
                  <a:cubicBezTo>
                    <a:pt x="710" y="374"/>
                    <a:pt x="702" y="315"/>
                    <a:pt x="693" y="247"/>
                  </a:cubicBezTo>
                  <a:cubicBezTo>
                    <a:pt x="508" y="223"/>
                    <a:pt x="312" y="222"/>
                    <a:pt x="130" y="140"/>
                  </a:cubicBezTo>
                  <a:close/>
                  <a:moveTo>
                    <a:pt x="1159" y="1318"/>
                  </a:moveTo>
                  <a:lnTo>
                    <a:pt x="1159" y="1318"/>
                  </a:lnTo>
                  <a:cubicBezTo>
                    <a:pt x="1149" y="1297"/>
                    <a:pt x="1135" y="1277"/>
                    <a:pt x="1128" y="1255"/>
                  </a:cubicBezTo>
                  <a:cubicBezTo>
                    <a:pt x="1110" y="1200"/>
                    <a:pt x="1096" y="1143"/>
                    <a:pt x="1079" y="1086"/>
                  </a:cubicBezTo>
                  <a:cubicBezTo>
                    <a:pt x="1065" y="1041"/>
                    <a:pt x="1051" y="996"/>
                    <a:pt x="1036" y="948"/>
                  </a:cubicBezTo>
                  <a:cubicBezTo>
                    <a:pt x="1015" y="951"/>
                    <a:pt x="999" y="953"/>
                    <a:pt x="984" y="956"/>
                  </a:cubicBezTo>
                  <a:cubicBezTo>
                    <a:pt x="896" y="973"/>
                    <a:pt x="809" y="964"/>
                    <a:pt x="724" y="938"/>
                  </a:cubicBezTo>
                  <a:cubicBezTo>
                    <a:pt x="505" y="872"/>
                    <a:pt x="336" y="743"/>
                    <a:pt x="216" y="549"/>
                  </a:cubicBezTo>
                  <a:cubicBezTo>
                    <a:pt x="196" y="518"/>
                    <a:pt x="177" y="487"/>
                    <a:pt x="158" y="456"/>
                  </a:cubicBezTo>
                  <a:cubicBezTo>
                    <a:pt x="110" y="378"/>
                    <a:pt x="81" y="293"/>
                    <a:pt x="67" y="204"/>
                  </a:cubicBezTo>
                  <a:cubicBezTo>
                    <a:pt x="59" y="156"/>
                    <a:pt x="53" y="106"/>
                    <a:pt x="15" y="68"/>
                  </a:cubicBezTo>
                  <a:cubicBezTo>
                    <a:pt x="1" y="54"/>
                    <a:pt x="0" y="34"/>
                    <a:pt x="15" y="18"/>
                  </a:cubicBezTo>
                  <a:cubicBezTo>
                    <a:pt x="29" y="0"/>
                    <a:pt x="46" y="1"/>
                    <a:pt x="65" y="10"/>
                  </a:cubicBezTo>
                  <a:cubicBezTo>
                    <a:pt x="194" y="70"/>
                    <a:pt x="329" y="106"/>
                    <a:pt x="470" y="124"/>
                  </a:cubicBezTo>
                  <a:cubicBezTo>
                    <a:pt x="543" y="134"/>
                    <a:pt x="616" y="140"/>
                    <a:pt x="688" y="151"/>
                  </a:cubicBezTo>
                  <a:cubicBezTo>
                    <a:pt x="784" y="166"/>
                    <a:pt x="859" y="215"/>
                    <a:pt x="915" y="293"/>
                  </a:cubicBezTo>
                  <a:cubicBezTo>
                    <a:pt x="951" y="344"/>
                    <a:pt x="986" y="396"/>
                    <a:pt x="1019" y="448"/>
                  </a:cubicBezTo>
                  <a:cubicBezTo>
                    <a:pt x="1088" y="554"/>
                    <a:pt x="1118" y="672"/>
                    <a:pt x="1125" y="796"/>
                  </a:cubicBezTo>
                  <a:cubicBezTo>
                    <a:pt x="1129" y="851"/>
                    <a:pt x="1133" y="904"/>
                    <a:pt x="1156" y="957"/>
                  </a:cubicBezTo>
                  <a:cubicBezTo>
                    <a:pt x="1195" y="1047"/>
                    <a:pt x="1212" y="1143"/>
                    <a:pt x="1199" y="1242"/>
                  </a:cubicBezTo>
                  <a:cubicBezTo>
                    <a:pt x="1195" y="1267"/>
                    <a:pt x="1184" y="1292"/>
                    <a:pt x="1177" y="1317"/>
                  </a:cubicBezTo>
                  <a:cubicBezTo>
                    <a:pt x="1171" y="1317"/>
                    <a:pt x="1165" y="1318"/>
                    <a:pt x="1159" y="1318"/>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2" name="Freeform 195">
              <a:extLst>
                <a:ext uri="{FF2B5EF4-FFF2-40B4-BE49-F238E27FC236}">
                  <a16:creationId xmlns="" xmlns:a16="http://schemas.microsoft.com/office/drawing/2014/main" id="{D478D544-B2C6-EE40-BD81-4B801712B473}"/>
                </a:ext>
              </a:extLst>
            </p:cNvPr>
            <p:cNvSpPr>
              <a:spLocks noChangeArrowheads="1"/>
            </p:cNvSpPr>
            <p:nvPr/>
          </p:nvSpPr>
          <p:spPr bwMode="auto">
            <a:xfrm>
              <a:off x="10339017" y="5351618"/>
              <a:ext cx="254907" cy="622145"/>
            </a:xfrm>
            <a:custGeom>
              <a:avLst/>
              <a:gdLst>
                <a:gd name="T0" fmla="*/ 66754 w 779"/>
                <a:gd name="T1" fmla="*/ 412040 h 1904"/>
                <a:gd name="T2" fmla="*/ 85078 w 779"/>
                <a:gd name="T3" fmla="*/ 371523 h 1904"/>
                <a:gd name="T4" fmla="*/ 124672 w 779"/>
                <a:gd name="T5" fmla="*/ 288853 h 1904"/>
                <a:gd name="T6" fmla="*/ 160012 w 779"/>
                <a:gd name="T7" fmla="*/ 228403 h 1904"/>
                <a:gd name="T8" fmla="*/ 196988 w 779"/>
                <a:gd name="T9" fmla="*/ 156843 h 1904"/>
                <a:gd name="T10" fmla="*/ 213350 w 779"/>
                <a:gd name="T11" fmla="*/ 94433 h 1904"/>
                <a:gd name="T12" fmla="*/ 223166 w 779"/>
                <a:gd name="T13" fmla="*/ 41171 h 1904"/>
                <a:gd name="T14" fmla="*/ 205823 w 779"/>
                <a:gd name="T15" fmla="*/ 49994 h 1904"/>
                <a:gd name="T16" fmla="*/ 124672 w 779"/>
                <a:gd name="T17" fmla="*/ 106196 h 1904"/>
                <a:gd name="T18" fmla="*/ 28796 w 779"/>
                <a:gd name="T19" fmla="*/ 340807 h 1904"/>
                <a:gd name="T20" fmla="*/ 43193 w 779"/>
                <a:gd name="T21" fmla="*/ 384593 h 1904"/>
                <a:gd name="T22" fmla="*/ 50392 w 779"/>
                <a:gd name="T23" fmla="*/ 324796 h 1904"/>
                <a:gd name="T24" fmla="*/ 53010 w 779"/>
                <a:gd name="T25" fmla="*/ 305844 h 1904"/>
                <a:gd name="T26" fmla="*/ 60209 w 779"/>
                <a:gd name="T27" fmla="*/ 283625 h 1904"/>
                <a:gd name="T28" fmla="*/ 104384 w 779"/>
                <a:gd name="T29" fmla="*/ 174488 h 1904"/>
                <a:gd name="T30" fmla="*/ 117473 w 779"/>
                <a:gd name="T31" fmla="*/ 156843 h 1904"/>
                <a:gd name="T32" fmla="*/ 120418 w 779"/>
                <a:gd name="T33" fmla="*/ 158477 h 1904"/>
                <a:gd name="T34" fmla="*/ 110601 w 779"/>
                <a:gd name="T35" fmla="*/ 192460 h 1904"/>
                <a:gd name="T36" fmla="*/ 160339 w 779"/>
                <a:gd name="T37" fmla="*/ 162398 h 1904"/>
                <a:gd name="T38" fmla="*/ 144633 w 779"/>
                <a:gd name="T39" fmla="*/ 185271 h 1904"/>
                <a:gd name="T40" fmla="*/ 107984 w 779"/>
                <a:gd name="T41" fmla="*/ 216967 h 1904"/>
                <a:gd name="T42" fmla="*/ 97513 w 779"/>
                <a:gd name="T43" fmla="*/ 228403 h 1904"/>
                <a:gd name="T44" fmla="*/ 86387 w 779"/>
                <a:gd name="T45" fmla="*/ 267287 h 1904"/>
                <a:gd name="T46" fmla="*/ 139397 w 779"/>
                <a:gd name="T47" fmla="*/ 237879 h 1904"/>
                <a:gd name="T48" fmla="*/ 126308 w 779"/>
                <a:gd name="T49" fmla="*/ 256831 h 1904"/>
                <a:gd name="T50" fmla="*/ 97513 w 779"/>
                <a:gd name="T51" fmla="*/ 286566 h 1904"/>
                <a:gd name="T52" fmla="*/ 71989 w 779"/>
                <a:gd name="T53" fmla="*/ 331985 h 1904"/>
                <a:gd name="T54" fmla="*/ 66754 w 779"/>
                <a:gd name="T55" fmla="*/ 412040 h 1904"/>
                <a:gd name="T56" fmla="*/ 68390 w 779"/>
                <a:gd name="T57" fmla="*/ 621818 h 1904"/>
                <a:gd name="T58" fmla="*/ 51374 w 779"/>
                <a:gd name="T59" fmla="*/ 506800 h 1904"/>
                <a:gd name="T60" fmla="*/ 53665 w 779"/>
                <a:gd name="T61" fmla="*/ 490789 h 1904"/>
                <a:gd name="T62" fmla="*/ 48102 w 779"/>
                <a:gd name="T63" fmla="*/ 458113 h 1904"/>
                <a:gd name="T64" fmla="*/ 10144 w 779"/>
                <a:gd name="T65" fmla="*/ 355511 h 1904"/>
                <a:gd name="T66" fmla="*/ 7199 w 779"/>
                <a:gd name="T67" fmla="*/ 255851 h 1904"/>
                <a:gd name="T68" fmla="*/ 45157 w 779"/>
                <a:gd name="T69" fmla="*/ 153576 h 1904"/>
                <a:gd name="T70" fmla="*/ 128926 w 779"/>
                <a:gd name="T71" fmla="*/ 68619 h 1904"/>
                <a:gd name="T72" fmla="*/ 211059 w 779"/>
                <a:gd name="T73" fmla="*/ 13397 h 1904"/>
                <a:gd name="T74" fmla="*/ 214004 w 779"/>
                <a:gd name="T75" fmla="*/ 11763 h 1904"/>
                <a:gd name="T76" fmla="*/ 244109 w 779"/>
                <a:gd name="T77" fmla="*/ 6862 h 1904"/>
                <a:gd name="T78" fmla="*/ 252289 w 779"/>
                <a:gd name="T79" fmla="*/ 34636 h 1904"/>
                <a:gd name="T80" fmla="*/ 211059 w 779"/>
                <a:gd name="T81" fmla="*/ 212392 h 1904"/>
                <a:gd name="T82" fmla="*/ 193716 w 779"/>
                <a:gd name="T83" fmla="*/ 243761 h 1904"/>
                <a:gd name="T84" fmla="*/ 152159 w 779"/>
                <a:gd name="T85" fmla="*/ 321202 h 1904"/>
                <a:gd name="T86" fmla="*/ 107656 w 779"/>
                <a:gd name="T87" fmla="*/ 415308 h 1904"/>
                <a:gd name="T88" fmla="*/ 73298 w 779"/>
                <a:gd name="T89" fmla="*/ 570517 h 1904"/>
                <a:gd name="T90" fmla="*/ 73298 w 779"/>
                <a:gd name="T91" fmla="*/ 621818 h 19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9" h="1904">
                  <a:moveTo>
                    <a:pt x="204" y="1261"/>
                  </a:moveTo>
                  <a:lnTo>
                    <a:pt x="204" y="1261"/>
                  </a:lnTo>
                  <a:cubicBezTo>
                    <a:pt x="223" y="1220"/>
                    <a:pt x="240" y="1178"/>
                    <a:pt x="260" y="1137"/>
                  </a:cubicBezTo>
                  <a:cubicBezTo>
                    <a:pt x="300" y="1052"/>
                    <a:pt x="338" y="967"/>
                    <a:pt x="381" y="884"/>
                  </a:cubicBezTo>
                  <a:cubicBezTo>
                    <a:pt x="413" y="821"/>
                    <a:pt x="449" y="758"/>
                    <a:pt x="489" y="699"/>
                  </a:cubicBezTo>
                  <a:cubicBezTo>
                    <a:pt x="535" y="630"/>
                    <a:pt x="578" y="560"/>
                    <a:pt x="602" y="480"/>
                  </a:cubicBezTo>
                  <a:cubicBezTo>
                    <a:pt x="621" y="417"/>
                    <a:pt x="637" y="353"/>
                    <a:pt x="652" y="289"/>
                  </a:cubicBezTo>
                  <a:cubicBezTo>
                    <a:pt x="663" y="238"/>
                    <a:pt x="671" y="186"/>
                    <a:pt x="682" y="126"/>
                  </a:cubicBezTo>
                  <a:cubicBezTo>
                    <a:pt x="658" y="138"/>
                    <a:pt x="642" y="144"/>
                    <a:pt x="629" y="153"/>
                  </a:cubicBezTo>
                  <a:cubicBezTo>
                    <a:pt x="546" y="210"/>
                    <a:pt x="460" y="263"/>
                    <a:pt x="381" y="325"/>
                  </a:cubicBezTo>
                  <a:cubicBezTo>
                    <a:pt x="146" y="508"/>
                    <a:pt x="60" y="753"/>
                    <a:pt x="88" y="1043"/>
                  </a:cubicBezTo>
                  <a:cubicBezTo>
                    <a:pt x="93" y="1089"/>
                    <a:pt x="109" y="1133"/>
                    <a:pt x="119" y="1178"/>
                  </a:cubicBezTo>
                  <a:lnTo>
                    <a:pt x="132" y="1177"/>
                  </a:lnTo>
                  <a:cubicBezTo>
                    <a:pt x="139" y="1115"/>
                    <a:pt x="146" y="1055"/>
                    <a:pt x="154" y="994"/>
                  </a:cubicBezTo>
                  <a:cubicBezTo>
                    <a:pt x="156" y="975"/>
                    <a:pt x="158" y="955"/>
                    <a:pt x="162" y="936"/>
                  </a:cubicBezTo>
                  <a:cubicBezTo>
                    <a:pt x="168" y="913"/>
                    <a:pt x="178" y="891"/>
                    <a:pt x="184" y="868"/>
                  </a:cubicBezTo>
                  <a:cubicBezTo>
                    <a:pt x="214" y="750"/>
                    <a:pt x="254" y="637"/>
                    <a:pt x="319" y="534"/>
                  </a:cubicBezTo>
                  <a:cubicBezTo>
                    <a:pt x="331" y="515"/>
                    <a:pt x="345" y="498"/>
                    <a:pt x="359" y="480"/>
                  </a:cubicBezTo>
                  <a:cubicBezTo>
                    <a:pt x="361" y="482"/>
                    <a:pt x="364" y="484"/>
                    <a:pt x="368" y="485"/>
                  </a:cubicBezTo>
                  <a:cubicBezTo>
                    <a:pt x="359" y="518"/>
                    <a:pt x="349" y="550"/>
                    <a:pt x="338" y="589"/>
                  </a:cubicBezTo>
                  <a:cubicBezTo>
                    <a:pt x="389" y="557"/>
                    <a:pt x="419" y="509"/>
                    <a:pt x="490" y="497"/>
                  </a:cubicBezTo>
                  <a:cubicBezTo>
                    <a:pt x="469" y="528"/>
                    <a:pt x="459" y="551"/>
                    <a:pt x="442" y="567"/>
                  </a:cubicBezTo>
                  <a:cubicBezTo>
                    <a:pt x="406" y="601"/>
                    <a:pt x="367" y="632"/>
                    <a:pt x="330" y="664"/>
                  </a:cubicBezTo>
                  <a:cubicBezTo>
                    <a:pt x="318" y="675"/>
                    <a:pt x="303" y="685"/>
                    <a:pt x="298" y="699"/>
                  </a:cubicBezTo>
                  <a:cubicBezTo>
                    <a:pt x="285" y="734"/>
                    <a:pt x="277" y="772"/>
                    <a:pt x="264" y="818"/>
                  </a:cubicBezTo>
                  <a:cubicBezTo>
                    <a:pt x="318" y="782"/>
                    <a:pt x="356" y="740"/>
                    <a:pt x="426" y="728"/>
                  </a:cubicBezTo>
                  <a:cubicBezTo>
                    <a:pt x="408" y="754"/>
                    <a:pt x="399" y="771"/>
                    <a:pt x="386" y="786"/>
                  </a:cubicBezTo>
                  <a:cubicBezTo>
                    <a:pt x="358" y="817"/>
                    <a:pt x="330" y="850"/>
                    <a:pt x="298" y="877"/>
                  </a:cubicBezTo>
                  <a:cubicBezTo>
                    <a:pt x="254" y="914"/>
                    <a:pt x="229" y="958"/>
                    <a:pt x="220" y="1016"/>
                  </a:cubicBezTo>
                  <a:cubicBezTo>
                    <a:pt x="209" y="1097"/>
                    <a:pt x="195" y="1178"/>
                    <a:pt x="204" y="1261"/>
                  </a:cubicBezTo>
                  <a:close/>
                  <a:moveTo>
                    <a:pt x="209" y="1903"/>
                  </a:moveTo>
                  <a:lnTo>
                    <a:pt x="209" y="1903"/>
                  </a:lnTo>
                  <a:cubicBezTo>
                    <a:pt x="158" y="1791"/>
                    <a:pt x="143" y="1674"/>
                    <a:pt x="157" y="1551"/>
                  </a:cubicBezTo>
                  <a:cubicBezTo>
                    <a:pt x="159" y="1534"/>
                    <a:pt x="159" y="1518"/>
                    <a:pt x="164" y="1502"/>
                  </a:cubicBezTo>
                  <a:cubicBezTo>
                    <a:pt x="173" y="1466"/>
                    <a:pt x="161" y="1436"/>
                    <a:pt x="147" y="1402"/>
                  </a:cubicBezTo>
                  <a:cubicBezTo>
                    <a:pt x="105" y="1299"/>
                    <a:pt x="63" y="1195"/>
                    <a:pt x="31" y="1088"/>
                  </a:cubicBezTo>
                  <a:cubicBezTo>
                    <a:pt x="0" y="989"/>
                    <a:pt x="3" y="884"/>
                    <a:pt x="22" y="783"/>
                  </a:cubicBezTo>
                  <a:cubicBezTo>
                    <a:pt x="43" y="672"/>
                    <a:pt x="81" y="568"/>
                    <a:pt x="138" y="470"/>
                  </a:cubicBezTo>
                  <a:cubicBezTo>
                    <a:pt x="200" y="360"/>
                    <a:pt x="293" y="280"/>
                    <a:pt x="394" y="210"/>
                  </a:cubicBezTo>
                  <a:cubicBezTo>
                    <a:pt x="477" y="152"/>
                    <a:pt x="561" y="98"/>
                    <a:pt x="645" y="41"/>
                  </a:cubicBezTo>
                  <a:cubicBezTo>
                    <a:pt x="648" y="39"/>
                    <a:pt x="651" y="37"/>
                    <a:pt x="654" y="36"/>
                  </a:cubicBezTo>
                  <a:cubicBezTo>
                    <a:pt x="683" y="22"/>
                    <a:pt x="713" y="0"/>
                    <a:pt x="746" y="21"/>
                  </a:cubicBezTo>
                  <a:cubicBezTo>
                    <a:pt x="778" y="41"/>
                    <a:pt x="774" y="76"/>
                    <a:pt x="771" y="106"/>
                  </a:cubicBezTo>
                  <a:cubicBezTo>
                    <a:pt x="748" y="291"/>
                    <a:pt x="725" y="477"/>
                    <a:pt x="645" y="650"/>
                  </a:cubicBezTo>
                  <a:cubicBezTo>
                    <a:pt x="629" y="683"/>
                    <a:pt x="610" y="714"/>
                    <a:pt x="592" y="746"/>
                  </a:cubicBezTo>
                  <a:cubicBezTo>
                    <a:pt x="550" y="825"/>
                    <a:pt x="506" y="903"/>
                    <a:pt x="465" y="983"/>
                  </a:cubicBezTo>
                  <a:cubicBezTo>
                    <a:pt x="418" y="1078"/>
                    <a:pt x="371" y="1174"/>
                    <a:pt x="329" y="1271"/>
                  </a:cubicBezTo>
                  <a:cubicBezTo>
                    <a:pt x="262" y="1422"/>
                    <a:pt x="229" y="1581"/>
                    <a:pt x="224" y="1746"/>
                  </a:cubicBezTo>
                  <a:cubicBezTo>
                    <a:pt x="222" y="1798"/>
                    <a:pt x="224" y="1851"/>
                    <a:pt x="224" y="1903"/>
                  </a:cubicBezTo>
                  <a:cubicBezTo>
                    <a:pt x="219" y="1903"/>
                    <a:pt x="214" y="1903"/>
                    <a:pt x="209" y="1903"/>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3" name="Freeform 196">
              <a:extLst>
                <a:ext uri="{FF2B5EF4-FFF2-40B4-BE49-F238E27FC236}">
                  <a16:creationId xmlns="" xmlns:a16="http://schemas.microsoft.com/office/drawing/2014/main" id="{9395E9FE-719C-F845-87B2-CFBF2F1D21D4}"/>
                </a:ext>
              </a:extLst>
            </p:cNvPr>
            <p:cNvSpPr>
              <a:spLocks noChangeArrowheads="1"/>
            </p:cNvSpPr>
            <p:nvPr/>
          </p:nvSpPr>
          <p:spPr bwMode="auto">
            <a:xfrm>
              <a:off x="11488253" y="1435527"/>
              <a:ext cx="250586" cy="439247"/>
            </a:xfrm>
            <a:custGeom>
              <a:avLst/>
              <a:gdLst>
                <a:gd name="T0" fmla="*/ 141749 w 769"/>
                <a:gd name="T1" fmla="*/ 228265 h 1347"/>
                <a:gd name="T2" fmla="*/ 145659 w 769"/>
                <a:gd name="T3" fmla="*/ 233156 h 1347"/>
                <a:gd name="T4" fmla="*/ 119916 w 769"/>
                <a:gd name="T5" fmla="*/ 254678 h 1347"/>
                <a:gd name="T6" fmla="*/ 63543 w 769"/>
                <a:gd name="T7" fmla="*/ 330658 h 1347"/>
                <a:gd name="T8" fmla="*/ 58329 w 769"/>
                <a:gd name="T9" fmla="*/ 346963 h 1347"/>
                <a:gd name="T10" fmla="*/ 107208 w 769"/>
                <a:gd name="T11" fmla="*/ 317940 h 1347"/>
                <a:gd name="T12" fmla="*/ 143704 w 769"/>
                <a:gd name="T13" fmla="*/ 294136 h 1347"/>
                <a:gd name="T14" fmla="*/ 169773 w 769"/>
                <a:gd name="T15" fmla="*/ 271961 h 1347"/>
                <a:gd name="T16" fmla="*/ 217348 w 769"/>
                <a:gd name="T17" fmla="*/ 167612 h 1347"/>
                <a:gd name="T18" fmla="*/ 216371 w 769"/>
                <a:gd name="T19" fmla="*/ 95871 h 1347"/>
                <a:gd name="T20" fmla="*/ 203336 w 769"/>
                <a:gd name="T21" fmla="*/ 38153 h 1347"/>
                <a:gd name="T22" fmla="*/ 180526 w 769"/>
                <a:gd name="T23" fmla="*/ 52827 h 1347"/>
                <a:gd name="T24" fmla="*/ 105253 w 769"/>
                <a:gd name="T25" fmla="*/ 113154 h 1347"/>
                <a:gd name="T26" fmla="*/ 47250 w 769"/>
                <a:gd name="T27" fmla="*/ 185221 h 1347"/>
                <a:gd name="T28" fmla="*/ 45946 w 769"/>
                <a:gd name="T29" fmla="*/ 307832 h 1347"/>
                <a:gd name="T30" fmla="*/ 71689 w 769"/>
                <a:gd name="T31" fmla="*/ 258592 h 1347"/>
                <a:gd name="T32" fmla="*/ 73644 w 769"/>
                <a:gd name="T33" fmla="*/ 250439 h 1347"/>
                <a:gd name="T34" fmla="*/ 89611 w 769"/>
                <a:gd name="T35" fmla="*/ 188482 h 1347"/>
                <a:gd name="T36" fmla="*/ 104927 w 769"/>
                <a:gd name="T37" fmla="*/ 171525 h 1347"/>
                <a:gd name="T38" fmla="*/ 106556 w 769"/>
                <a:gd name="T39" fmla="*/ 194025 h 1347"/>
                <a:gd name="T40" fmla="*/ 123501 w 769"/>
                <a:gd name="T41" fmla="*/ 169568 h 1347"/>
                <a:gd name="T42" fmla="*/ 146963 w 769"/>
                <a:gd name="T43" fmla="*/ 150329 h 1347"/>
                <a:gd name="T44" fmla="*/ 100691 w 769"/>
                <a:gd name="T45" fmla="*/ 249787 h 1347"/>
                <a:gd name="T46" fmla="*/ 48879 w 769"/>
                <a:gd name="T47" fmla="*/ 372072 h 1347"/>
                <a:gd name="T48" fmla="*/ 11731 w 769"/>
                <a:gd name="T49" fmla="*/ 438921 h 1347"/>
                <a:gd name="T50" fmla="*/ 37474 w 769"/>
                <a:gd name="T51" fmla="*/ 328049 h 1347"/>
                <a:gd name="T52" fmla="*/ 16619 w 769"/>
                <a:gd name="T53" fmla="*/ 298701 h 1347"/>
                <a:gd name="T54" fmla="*/ 9450 w 769"/>
                <a:gd name="T55" fmla="*/ 208699 h 1347"/>
                <a:gd name="T56" fmla="*/ 83420 w 769"/>
                <a:gd name="T57" fmla="*/ 96197 h 1347"/>
                <a:gd name="T58" fmla="*/ 165863 w 769"/>
                <a:gd name="T59" fmla="*/ 30327 h 1347"/>
                <a:gd name="T60" fmla="*/ 188347 w 769"/>
                <a:gd name="T61" fmla="*/ 12718 h 1347"/>
                <a:gd name="T62" fmla="*/ 228753 w 769"/>
                <a:gd name="T63" fmla="*/ 26740 h 1347"/>
                <a:gd name="T64" fmla="*/ 243743 w 769"/>
                <a:gd name="T65" fmla="*/ 112502 h 1347"/>
                <a:gd name="T66" fmla="*/ 246350 w 769"/>
                <a:gd name="T67" fmla="*/ 160764 h 1347"/>
                <a:gd name="T68" fmla="*/ 231360 w 769"/>
                <a:gd name="T69" fmla="*/ 240983 h 1347"/>
                <a:gd name="T70" fmla="*/ 186718 w 769"/>
                <a:gd name="T71" fmla="*/ 300005 h 1347"/>
                <a:gd name="T72" fmla="*/ 95803 w 769"/>
                <a:gd name="T73" fmla="*/ 363593 h 1347"/>
                <a:gd name="T74" fmla="*/ 48879 w 769"/>
                <a:gd name="T75" fmla="*/ 372072 h 1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9" h="1347">
                  <a:moveTo>
                    <a:pt x="435" y="700"/>
                  </a:moveTo>
                  <a:lnTo>
                    <a:pt x="435" y="700"/>
                  </a:lnTo>
                  <a:cubicBezTo>
                    <a:pt x="439" y="705"/>
                    <a:pt x="443" y="710"/>
                    <a:pt x="447" y="715"/>
                  </a:cubicBezTo>
                  <a:cubicBezTo>
                    <a:pt x="420" y="736"/>
                    <a:pt x="396" y="760"/>
                    <a:pt x="368" y="781"/>
                  </a:cubicBezTo>
                  <a:cubicBezTo>
                    <a:pt x="287" y="841"/>
                    <a:pt x="225" y="915"/>
                    <a:pt x="195" y="1014"/>
                  </a:cubicBezTo>
                  <a:cubicBezTo>
                    <a:pt x="191" y="1028"/>
                    <a:pt x="186" y="1043"/>
                    <a:pt x="179" y="1064"/>
                  </a:cubicBezTo>
                  <a:cubicBezTo>
                    <a:pt x="235" y="1029"/>
                    <a:pt x="278" y="991"/>
                    <a:pt x="329" y="975"/>
                  </a:cubicBezTo>
                  <a:cubicBezTo>
                    <a:pt x="376" y="960"/>
                    <a:pt x="408" y="932"/>
                    <a:pt x="441" y="902"/>
                  </a:cubicBezTo>
                  <a:cubicBezTo>
                    <a:pt x="468" y="879"/>
                    <a:pt x="494" y="856"/>
                    <a:pt x="521" y="834"/>
                  </a:cubicBezTo>
                  <a:cubicBezTo>
                    <a:pt x="621" y="751"/>
                    <a:pt x="660" y="639"/>
                    <a:pt x="667" y="514"/>
                  </a:cubicBezTo>
                  <a:cubicBezTo>
                    <a:pt x="670" y="441"/>
                    <a:pt x="664" y="368"/>
                    <a:pt x="664" y="294"/>
                  </a:cubicBezTo>
                  <a:cubicBezTo>
                    <a:pt x="664" y="234"/>
                    <a:pt x="641" y="182"/>
                    <a:pt x="624" y="117"/>
                  </a:cubicBezTo>
                  <a:cubicBezTo>
                    <a:pt x="597" y="134"/>
                    <a:pt x="574" y="146"/>
                    <a:pt x="554" y="162"/>
                  </a:cubicBezTo>
                  <a:cubicBezTo>
                    <a:pt x="476" y="223"/>
                    <a:pt x="399" y="283"/>
                    <a:pt x="323" y="347"/>
                  </a:cubicBezTo>
                  <a:cubicBezTo>
                    <a:pt x="250" y="409"/>
                    <a:pt x="188" y="481"/>
                    <a:pt x="145" y="568"/>
                  </a:cubicBezTo>
                  <a:cubicBezTo>
                    <a:pt x="85" y="690"/>
                    <a:pt x="83" y="813"/>
                    <a:pt x="141" y="944"/>
                  </a:cubicBezTo>
                  <a:cubicBezTo>
                    <a:pt x="169" y="890"/>
                    <a:pt x="195" y="842"/>
                    <a:pt x="220" y="793"/>
                  </a:cubicBezTo>
                  <a:cubicBezTo>
                    <a:pt x="224" y="786"/>
                    <a:pt x="227" y="776"/>
                    <a:pt x="226" y="768"/>
                  </a:cubicBezTo>
                  <a:cubicBezTo>
                    <a:pt x="219" y="698"/>
                    <a:pt x="250" y="639"/>
                    <a:pt x="275" y="578"/>
                  </a:cubicBezTo>
                  <a:cubicBezTo>
                    <a:pt x="284" y="558"/>
                    <a:pt x="293" y="536"/>
                    <a:pt x="322" y="526"/>
                  </a:cubicBezTo>
                  <a:cubicBezTo>
                    <a:pt x="323" y="547"/>
                    <a:pt x="324" y="565"/>
                    <a:pt x="327" y="595"/>
                  </a:cubicBezTo>
                  <a:cubicBezTo>
                    <a:pt x="348" y="564"/>
                    <a:pt x="363" y="542"/>
                    <a:pt x="379" y="520"/>
                  </a:cubicBezTo>
                  <a:cubicBezTo>
                    <a:pt x="395" y="499"/>
                    <a:pt x="410" y="474"/>
                    <a:pt x="451" y="461"/>
                  </a:cubicBezTo>
                  <a:cubicBezTo>
                    <a:pt x="401" y="568"/>
                    <a:pt x="357" y="663"/>
                    <a:pt x="309" y="766"/>
                  </a:cubicBezTo>
                  <a:cubicBezTo>
                    <a:pt x="357" y="741"/>
                    <a:pt x="396" y="721"/>
                    <a:pt x="435" y="700"/>
                  </a:cubicBezTo>
                  <a:close/>
                  <a:moveTo>
                    <a:pt x="150" y="1141"/>
                  </a:moveTo>
                  <a:lnTo>
                    <a:pt x="150" y="1141"/>
                  </a:lnTo>
                  <a:cubicBezTo>
                    <a:pt x="110" y="1209"/>
                    <a:pt x="98" y="1286"/>
                    <a:pt x="36" y="1346"/>
                  </a:cubicBezTo>
                  <a:cubicBezTo>
                    <a:pt x="31" y="1219"/>
                    <a:pt x="77" y="1113"/>
                    <a:pt x="115" y="1006"/>
                  </a:cubicBezTo>
                  <a:cubicBezTo>
                    <a:pt x="93" y="975"/>
                    <a:pt x="69" y="947"/>
                    <a:pt x="51" y="916"/>
                  </a:cubicBezTo>
                  <a:cubicBezTo>
                    <a:pt x="0" y="828"/>
                    <a:pt x="4" y="734"/>
                    <a:pt x="29" y="640"/>
                  </a:cubicBezTo>
                  <a:cubicBezTo>
                    <a:pt x="66" y="500"/>
                    <a:pt x="149" y="388"/>
                    <a:pt x="256" y="295"/>
                  </a:cubicBezTo>
                  <a:cubicBezTo>
                    <a:pt x="337" y="224"/>
                    <a:pt x="424" y="160"/>
                    <a:pt x="509" y="93"/>
                  </a:cubicBezTo>
                  <a:cubicBezTo>
                    <a:pt x="531" y="74"/>
                    <a:pt x="554" y="56"/>
                    <a:pt x="578" y="39"/>
                  </a:cubicBezTo>
                  <a:cubicBezTo>
                    <a:pt x="628" y="2"/>
                    <a:pt x="679" y="0"/>
                    <a:pt x="702" y="82"/>
                  </a:cubicBezTo>
                  <a:cubicBezTo>
                    <a:pt x="727" y="167"/>
                    <a:pt x="752" y="253"/>
                    <a:pt x="748" y="345"/>
                  </a:cubicBezTo>
                  <a:cubicBezTo>
                    <a:pt x="745" y="395"/>
                    <a:pt x="750" y="445"/>
                    <a:pt x="756" y="493"/>
                  </a:cubicBezTo>
                  <a:cubicBezTo>
                    <a:pt x="768" y="581"/>
                    <a:pt x="735" y="659"/>
                    <a:pt x="710" y="739"/>
                  </a:cubicBezTo>
                  <a:cubicBezTo>
                    <a:pt x="685" y="815"/>
                    <a:pt x="635" y="870"/>
                    <a:pt x="573" y="920"/>
                  </a:cubicBezTo>
                  <a:cubicBezTo>
                    <a:pt x="485" y="992"/>
                    <a:pt x="397" y="1063"/>
                    <a:pt x="294" y="1115"/>
                  </a:cubicBezTo>
                  <a:cubicBezTo>
                    <a:pt x="251" y="1137"/>
                    <a:pt x="206" y="1159"/>
                    <a:pt x="150" y="1141"/>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4" name="Freeform 197">
              <a:extLst>
                <a:ext uri="{FF2B5EF4-FFF2-40B4-BE49-F238E27FC236}">
                  <a16:creationId xmlns="" xmlns:a16="http://schemas.microsoft.com/office/drawing/2014/main" id="{6A1B5F18-664A-A445-9892-A56A057BF6DC}"/>
                </a:ext>
              </a:extLst>
            </p:cNvPr>
            <p:cNvSpPr>
              <a:spLocks noChangeArrowheads="1"/>
            </p:cNvSpPr>
            <p:nvPr/>
          </p:nvSpPr>
          <p:spPr bwMode="auto">
            <a:xfrm rot="2259472">
              <a:off x="10254965" y="4401754"/>
              <a:ext cx="377320" cy="315393"/>
            </a:xfrm>
            <a:custGeom>
              <a:avLst/>
              <a:gdLst>
                <a:gd name="T0" fmla="*/ 207771 w 1155"/>
                <a:gd name="T1" fmla="*/ 179431 h 965"/>
                <a:gd name="T2" fmla="*/ 209078 w 1155"/>
                <a:gd name="T3" fmla="*/ 185314 h 965"/>
                <a:gd name="T4" fmla="*/ 176736 w 1155"/>
                <a:gd name="T5" fmla="*/ 193811 h 965"/>
                <a:gd name="T6" fmla="*/ 93105 w 1155"/>
                <a:gd name="T7" fmla="*/ 238914 h 965"/>
                <a:gd name="T8" fmla="*/ 81344 w 1155"/>
                <a:gd name="T9" fmla="*/ 251334 h 965"/>
                <a:gd name="T10" fmla="*/ 137861 w 1155"/>
                <a:gd name="T11" fmla="*/ 245778 h 965"/>
                <a:gd name="T12" fmla="*/ 181310 w 1155"/>
                <a:gd name="T13" fmla="*/ 239895 h 965"/>
                <a:gd name="T14" fmla="*/ 214305 w 1155"/>
                <a:gd name="T15" fmla="*/ 231070 h 965"/>
                <a:gd name="T16" fmla="*/ 301856 w 1155"/>
                <a:gd name="T17" fmla="*/ 156553 h 965"/>
                <a:gd name="T18" fmla="*/ 331911 w 1155"/>
                <a:gd name="T19" fmla="*/ 91513 h 965"/>
                <a:gd name="T20" fmla="*/ 344652 w 1155"/>
                <a:gd name="T21" fmla="*/ 33664 h 965"/>
                <a:gd name="T22" fmla="*/ 317864 w 1155"/>
                <a:gd name="T23" fmla="*/ 36605 h 965"/>
                <a:gd name="T24" fmla="*/ 223779 w 1155"/>
                <a:gd name="T25" fmla="*/ 59483 h 965"/>
                <a:gd name="T26" fmla="*/ 140474 w 1155"/>
                <a:gd name="T27" fmla="*/ 100011 h 965"/>
                <a:gd name="T28" fmla="*/ 86571 w 1155"/>
                <a:gd name="T29" fmla="*/ 210480 h 965"/>
                <a:gd name="T30" fmla="*/ 131000 w 1155"/>
                <a:gd name="T31" fmla="*/ 177143 h 965"/>
                <a:gd name="T32" fmla="*/ 136554 w 1155"/>
                <a:gd name="T33" fmla="*/ 170280 h 965"/>
                <a:gd name="T34" fmla="*/ 177389 w 1155"/>
                <a:gd name="T35" fmla="*/ 121255 h 965"/>
                <a:gd name="T36" fmla="*/ 198297 w 1155"/>
                <a:gd name="T37" fmla="*/ 112430 h 965"/>
                <a:gd name="T38" fmla="*/ 190130 w 1155"/>
                <a:gd name="T39" fmla="*/ 133021 h 965"/>
                <a:gd name="T40" fmla="*/ 216265 w 1155"/>
                <a:gd name="T41" fmla="*/ 118313 h 965"/>
                <a:gd name="T42" fmla="*/ 245666 w 1155"/>
                <a:gd name="T43" fmla="*/ 111123 h 965"/>
                <a:gd name="T44" fmla="*/ 161055 w 1155"/>
                <a:gd name="T45" fmla="*/ 181392 h 965"/>
                <a:gd name="T46" fmla="*/ 62070 w 1155"/>
                <a:gd name="T47" fmla="*/ 270290 h 965"/>
                <a:gd name="T48" fmla="*/ 0 w 1155"/>
                <a:gd name="T49" fmla="*/ 315066 h 965"/>
                <a:gd name="T50" fmla="*/ 70237 w 1155"/>
                <a:gd name="T51" fmla="*/ 225187 h 965"/>
                <a:gd name="T52" fmla="*/ 64030 w 1155"/>
                <a:gd name="T53" fmla="*/ 189889 h 965"/>
                <a:gd name="T54" fmla="*/ 96045 w 1155"/>
                <a:gd name="T55" fmla="*/ 104913 h 965"/>
                <a:gd name="T56" fmla="*/ 211038 w 1155"/>
                <a:gd name="T57" fmla="*/ 34971 h 965"/>
                <a:gd name="T58" fmla="*/ 313943 w 1155"/>
                <a:gd name="T59" fmla="*/ 10132 h 965"/>
                <a:gd name="T60" fmla="*/ 342038 w 1155"/>
                <a:gd name="T61" fmla="*/ 3595 h 965"/>
                <a:gd name="T62" fmla="*/ 372746 w 1155"/>
                <a:gd name="T63" fmla="*/ 33664 h 965"/>
                <a:gd name="T64" fmla="*/ 349552 w 1155"/>
                <a:gd name="T65" fmla="*/ 117986 h 965"/>
                <a:gd name="T66" fmla="*/ 331584 w 1155"/>
                <a:gd name="T67" fmla="*/ 163089 h 965"/>
                <a:gd name="T68" fmla="*/ 283562 w 1155"/>
                <a:gd name="T69" fmla="*/ 229109 h 965"/>
                <a:gd name="T70" fmla="*/ 217898 w 1155"/>
                <a:gd name="T71" fmla="*/ 263754 h 965"/>
                <a:gd name="T72" fmla="*/ 108132 w 1155"/>
                <a:gd name="T73" fmla="*/ 282710 h 965"/>
                <a:gd name="T74" fmla="*/ 62070 w 1155"/>
                <a:gd name="T75" fmla="*/ 270290 h 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5" h="965">
                  <a:moveTo>
                    <a:pt x="636" y="549"/>
                  </a:moveTo>
                  <a:lnTo>
                    <a:pt x="636" y="549"/>
                  </a:lnTo>
                  <a:cubicBezTo>
                    <a:pt x="637" y="555"/>
                    <a:pt x="639" y="561"/>
                    <a:pt x="640" y="567"/>
                  </a:cubicBezTo>
                  <a:cubicBezTo>
                    <a:pt x="607" y="576"/>
                    <a:pt x="574" y="587"/>
                    <a:pt x="541" y="593"/>
                  </a:cubicBezTo>
                  <a:cubicBezTo>
                    <a:pt x="441" y="613"/>
                    <a:pt x="354" y="654"/>
                    <a:pt x="285" y="731"/>
                  </a:cubicBezTo>
                  <a:cubicBezTo>
                    <a:pt x="275" y="742"/>
                    <a:pt x="265" y="752"/>
                    <a:pt x="249" y="769"/>
                  </a:cubicBezTo>
                  <a:cubicBezTo>
                    <a:pt x="314" y="762"/>
                    <a:pt x="370" y="746"/>
                    <a:pt x="422" y="752"/>
                  </a:cubicBezTo>
                  <a:cubicBezTo>
                    <a:pt x="471" y="759"/>
                    <a:pt x="512" y="747"/>
                    <a:pt x="555" y="734"/>
                  </a:cubicBezTo>
                  <a:cubicBezTo>
                    <a:pt x="589" y="725"/>
                    <a:pt x="622" y="716"/>
                    <a:pt x="656" y="707"/>
                  </a:cubicBezTo>
                  <a:cubicBezTo>
                    <a:pt x="783" y="674"/>
                    <a:pt x="865" y="589"/>
                    <a:pt x="924" y="479"/>
                  </a:cubicBezTo>
                  <a:cubicBezTo>
                    <a:pt x="959" y="415"/>
                    <a:pt x="985" y="346"/>
                    <a:pt x="1016" y="280"/>
                  </a:cubicBezTo>
                  <a:cubicBezTo>
                    <a:pt x="1041" y="226"/>
                    <a:pt x="1043" y="168"/>
                    <a:pt x="1055" y="103"/>
                  </a:cubicBezTo>
                  <a:cubicBezTo>
                    <a:pt x="1023" y="107"/>
                    <a:pt x="997" y="107"/>
                    <a:pt x="973" y="112"/>
                  </a:cubicBezTo>
                  <a:cubicBezTo>
                    <a:pt x="877" y="135"/>
                    <a:pt x="780" y="156"/>
                    <a:pt x="685" y="182"/>
                  </a:cubicBezTo>
                  <a:cubicBezTo>
                    <a:pt x="592" y="206"/>
                    <a:pt x="505" y="246"/>
                    <a:pt x="430" y="306"/>
                  </a:cubicBezTo>
                  <a:cubicBezTo>
                    <a:pt x="323" y="391"/>
                    <a:pt x="269" y="501"/>
                    <a:pt x="265" y="644"/>
                  </a:cubicBezTo>
                  <a:cubicBezTo>
                    <a:pt x="314" y="608"/>
                    <a:pt x="358" y="575"/>
                    <a:pt x="401" y="542"/>
                  </a:cubicBezTo>
                  <a:cubicBezTo>
                    <a:pt x="408" y="537"/>
                    <a:pt x="415" y="529"/>
                    <a:pt x="418" y="521"/>
                  </a:cubicBezTo>
                  <a:cubicBezTo>
                    <a:pt x="441" y="455"/>
                    <a:pt x="494" y="414"/>
                    <a:pt x="543" y="371"/>
                  </a:cubicBezTo>
                  <a:cubicBezTo>
                    <a:pt x="559" y="355"/>
                    <a:pt x="578" y="340"/>
                    <a:pt x="607" y="344"/>
                  </a:cubicBezTo>
                  <a:cubicBezTo>
                    <a:pt x="600" y="363"/>
                    <a:pt x="593" y="380"/>
                    <a:pt x="582" y="407"/>
                  </a:cubicBezTo>
                  <a:cubicBezTo>
                    <a:pt x="615" y="389"/>
                    <a:pt x="638" y="375"/>
                    <a:pt x="662" y="362"/>
                  </a:cubicBezTo>
                  <a:cubicBezTo>
                    <a:pt x="685" y="350"/>
                    <a:pt x="709" y="334"/>
                    <a:pt x="752" y="340"/>
                  </a:cubicBezTo>
                  <a:cubicBezTo>
                    <a:pt x="661" y="415"/>
                    <a:pt x="581" y="483"/>
                    <a:pt x="493" y="555"/>
                  </a:cubicBezTo>
                  <a:cubicBezTo>
                    <a:pt x="547" y="553"/>
                    <a:pt x="592" y="551"/>
                    <a:pt x="636" y="549"/>
                  </a:cubicBezTo>
                  <a:close/>
                  <a:moveTo>
                    <a:pt x="190" y="827"/>
                  </a:moveTo>
                  <a:lnTo>
                    <a:pt x="190" y="827"/>
                  </a:lnTo>
                  <a:cubicBezTo>
                    <a:pt x="125" y="870"/>
                    <a:pt x="81" y="936"/>
                    <a:pt x="0" y="964"/>
                  </a:cubicBezTo>
                  <a:cubicBezTo>
                    <a:pt x="49" y="847"/>
                    <a:pt x="136" y="770"/>
                    <a:pt x="215" y="689"/>
                  </a:cubicBezTo>
                  <a:cubicBezTo>
                    <a:pt x="209" y="653"/>
                    <a:pt x="199" y="617"/>
                    <a:pt x="196" y="581"/>
                  </a:cubicBezTo>
                  <a:cubicBezTo>
                    <a:pt x="188" y="479"/>
                    <a:pt x="231" y="396"/>
                    <a:pt x="294" y="321"/>
                  </a:cubicBezTo>
                  <a:cubicBezTo>
                    <a:pt x="388" y="211"/>
                    <a:pt x="509" y="145"/>
                    <a:pt x="646" y="107"/>
                  </a:cubicBezTo>
                  <a:cubicBezTo>
                    <a:pt x="750" y="77"/>
                    <a:pt x="856" y="56"/>
                    <a:pt x="961" y="31"/>
                  </a:cubicBezTo>
                  <a:cubicBezTo>
                    <a:pt x="989" y="24"/>
                    <a:pt x="1018" y="17"/>
                    <a:pt x="1047" y="11"/>
                  </a:cubicBezTo>
                  <a:cubicBezTo>
                    <a:pt x="1108" y="0"/>
                    <a:pt x="1154" y="19"/>
                    <a:pt x="1141" y="103"/>
                  </a:cubicBezTo>
                  <a:cubicBezTo>
                    <a:pt x="1127" y="191"/>
                    <a:pt x="1113" y="280"/>
                    <a:pt x="1070" y="361"/>
                  </a:cubicBezTo>
                  <a:cubicBezTo>
                    <a:pt x="1047" y="405"/>
                    <a:pt x="1029" y="452"/>
                    <a:pt x="1015" y="499"/>
                  </a:cubicBezTo>
                  <a:cubicBezTo>
                    <a:pt x="987" y="583"/>
                    <a:pt x="925" y="640"/>
                    <a:pt x="868" y="701"/>
                  </a:cubicBezTo>
                  <a:cubicBezTo>
                    <a:pt x="813" y="759"/>
                    <a:pt x="744" y="788"/>
                    <a:pt x="667" y="807"/>
                  </a:cubicBezTo>
                  <a:cubicBezTo>
                    <a:pt x="556" y="835"/>
                    <a:pt x="446" y="861"/>
                    <a:pt x="331" y="865"/>
                  </a:cubicBezTo>
                  <a:cubicBezTo>
                    <a:pt x="283" y="866"/>
                    <a:pt x="233" y="867"/>
                    <a:pt x="190" y="827"/>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5" name="Freeform 198">
              <a:extLst>
                <a:ext uri="{FF2B5EF4-FFF2-40B4-BE49-F238E27FC236}">
                  <a16:creationId xmlns="" xmlns:a16="http://schemas.microsoft.com/office/drawing/2014/main" id="{99ECB599-DD69-864C-8DCD-5C0A03C23670}"/>
                </a:ext>
              </a:extLst>
            </p:cNvPr>
            <p:cNvSpPr>
              <a:spLocks noChangeArrowheads="1"/>
            </p:cNvSpPr>
            <p:nvPr/>
          </p:nvSpPr>
          <p:spPr bwMode="auto">
            <a:xfrm>
              <a:off x="9865857" y="5465983"/>
              <a:ext cx="374616" cy="317521"/>
            </a:xfrm>
            <a:custGeom>
              <a:avLst/>
              <a:gdLst>
                <a:gd name="T0" fmla="*/ 626 w 1151"/>
                <a:gd name="T1" fmla="*/ 420 h 971"/>
                <a:gd name="T2" fmla="*/ 642 w 1151"/>
                <a:gd name="T3" fmla="*/ 413 h 971"/>
                <a:gd name="T4" fmla="*/ 686 w 1151"/>
                <a:gd name="T5" fmla="*/ 505 h 971"/>
                <a:gd name="T6" fmla="*/ 869 w 1151"/>
                <a:gd name="T7" fmla="*/ 732 h 971"/>
                <a:gd name="T8" fmla="*/ 913 w 1151"/>
                <a:gd name="T9" fmla="*/ 760 h 971"/>
                <a:gd name="T10" fmla="*/ 865 w 1151"/>
                <a:gd name="T11" fmla="*/ 593 h 971"/>
                <a:gd name="T12" fmla="*/ 822 w 1151"/>
                <a:gd name="T13" fmla="*/ 465 h 971"/>
                <a:gd name="T14" fmla="*/ 777 w 1151"/>
                <a:gd name="T15" fmla="*/ 372 h 971"/>
                <a:gd name="T16" fmla="*/ 505 w 1151"/>
                <a:gd name="T17" fmla="*/ 150 h 971"/>
                <a:gd name="T18" fmla="*/ 292 w 1151"/>
                <a:gd name="T19" fmla="*/ 96 h 971"/>
                <a:gd name="T20" fmla="*/ 110 w 1151"/>
                <a:gd name="T21" fmla="*/ 90 h 971"/>
                <a:gd name="T22" fmla="*/ 135 w 1151"/>
                <a:gd name="T23" fmla="*/ 168 h 971"/>
                <a:gd name="T24" fmla="*/ 256 w 1151"/>
                <a:gd name="T25" fmla="*/ 439 h 971"/>
                <a:gd name="T26" fmla="*/ 424 w 1151"/>
                <a:gd name="T27" fmla="*/ 667 h 971"/>
                <a:gd name="T28" fmla="*/ 787 w 1151"/>
                <a:gd name="T29" fmla="*/ 767 h 971"/>
                <a:gd name="T30" fmla="*/ 661 w 1151"/>
                <a:gd name="T31" fmla="*/ 652 h 971"/>
                <a:gd name="T32" fmla="*/ 638 w 1151"/>
                <a:gd name="T33" fmla="*/ 640 h 971"/>
                <a:gd name="T34" fmla="*/ 467 w 1151"/>
                <a:gd name="T35" fmla="*/ 544 h 971"/>
                <a:gd name="T36" fmla="*/ 428 w 1151"/>
                <a:gd name="T37" fmla="*/ 486 h 971"/>
                <a:gd name="T38" fmla="*/ 496 w 1151"/>
                <a:gd name="T39" fmla="*/ 499 h 971"/>
                <a:gd name="T40" fmla="*/ 438 w 1151"/>
                <a:gd name="T41" fmla="*/ 429 h 971"/>
                <a:gd name="T42" fmla="*/ 399 w 1151"/>
                <a:gd name="T43" fmla="*/ 344 h 971"/>
                <a:gd name="T44" fmla="*/ 658 w 1151"/>
                <a:gd name="T45" fmla="*/ 560 h 971"/>
                <a:gd name="T46" fmla="*/ 980 w 1151"/>
                <a:gd name="T47" fmla="*/ 808 h 971"/>
                <a:gd name="T48" fmla="*/ 1150 w 1151"/>
                <a:gd name="T49" fmla="*/ 970 h 971"/>
                <a:gd name="T50" fmla="*/ 841 w 1151"/>
                <a:gd name="T51" fmla="*/ 808 h 971"/>
                <a:gd name="T52" fmla="*/ 737 w 1151"/>
                <a:gd name="T53" fmla="*/ 847 h 971"/>
                <a:gd name="T54" fmla="*/ 464 w 1151"/>
                <a:gd name="T55" fmla="*/ 798 h 971"/>
                <a:gd name="T56" fmla="*/ 189 w 1151"/>
                <a:gd name="T57" fmla="*/ 491 h 971"/>
                <a:gd name="T58" fmla="*/ 57 w 1151"/>
                <a:gd name="T59" fmla="*/ 195 h 971"/>
                <a:gd name="T60" fmla="*/ 22 w 1151"/>
                <a:gd name="T61" fmla="*/ 115 h 971"/>
                <a:gd name="T62" fmla="*/ 95 w 1151"/>
                <a:gd name="T63" fmla="*/ 5 h 971"/>
                <a:gd name="T64" fmla="*/ 362 w 1151"/>
                <a:gd name="T65" fmla="*/ 28 h 971"/>
                <a:gd name="T66" fmla="*/ 507 w 1151"/>
                <a:gd name="T67" fmla="*/ 57 h 971"/>
                <a:gd name="T68" fmla="*/ 733 w 1151"/>
                <a:gd name="T69" fmla="*/ 164 h 971"/>
                <a:gd name="T70" fmla="*/ 874 w 1151"/>
                <a:gd name="T71" fmla="*/ 343 h 971"/>
                <a:gd name="T72" fmla="*/ 991 w 1151"/>
                <a:gd name="T73" fmla="*/ 662 h 971"/>
                <a:gd name="T74" fmla="*/ 980 w 1151"/>
                <a:gd name="T75" fmla="*/ 808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71">
                  <a:moveTo>
                    <a:pt x="626" y="420"/>
                  </a:moveTo>
                  <a:lnTo>
                    <a:pt x="626" y="420"/>
                  </a:lnTo>
                  <a:cubicBezTo>
                    <a:pt x="632" y="418"/>
                    <a:pt x="637" y="416"/>
                    <a:pt x="642" y="413"/>
                  </a:cubicBezTo>
                  <a:lnTo>
                    <a:pt x="642" y="413"/>
                  </a:lnTo>
                  <a:cubicBezTo>
                    <a:pt x="658" y="444"/>
                    <a:pt x="674" y="474"/>
                    <a:pt x="686" y="505"/>
                  </a:cubicBezTo>
                  <a:lnTo>
                    <a:pt x="686" y="505"/>
                  </a:lnTo>
                  <a:cubicBezTo>
                    <a:pt x="724" y="599"/>
                    <a:pt x="781" y="679"/>
                    <a:pt x="869" y="732"/>
                  </a:cubicBezTo>
                  <a:lnTo>
                    <a:pt x="869" y="732"/>
                  </a:lnTo>
                  <a:cubicBezTo>
                    <a:pt x="881" y="740"/>
                    <a:pt x="894" y="748"/>
                    <a:pt x="913" y="760"/>
                  </a:cubicBezTo>
                  <a:lnTo>
                    <a:pt x="913" y="760"/>
                  </a:lnTo>
                  <a:cubicBezTo>
                    <a:pt x="894" y="698"/>
                    <a:pt x="868" y="646"/>
                    <a:pt x="865" y="593"/>
                  </a:cubicBezTo>
                  <a:lnTo>
                    <a:pt x="865" y="593"/>
                  </a:lnTo>
                  <a:cubicBezTo>
                    <a:pt x="862" y="544"/>
                    <a:pt x="842" y="506"/>
                    <a:pt x="822" y="465"/>
                  </a:cubicBezTo>
                  <a:lnTo>
                    <a:pt x="822" y="465"/>
                  </a:lnTo>
                  <a:cubicBezTo>
                    <a:pt x="807" y="434"/>
                    <a:pt x="792" y="403"/>
                    <a:pt x="777" y="372"/>
                  </a:cubicBezTo>
                  <a:lnTo>
                    <a:pt x="777" y="372"/>
                  </a:lnTo>
                  <a:cubicBezTo>
                    <a:pt x="722" y="253"/>
                    <a:pt x="623" y="188"/>
                    <a:pt x="505" y="150"/>
                  </a:cubicBezTo>
                  <a:lnTo>
                    <a:pt x="505" y="150"/>
                  </a:lnTo>
                  <a:cubicBezTo>
                    <a:pt x="435" y="127"/>
                    <a:pt x="362" y="114"/>
                    <a:pt x="292" y="96"/>
                  </a:cubicBezTo>
                  <a:lnTo>
                    <a:pt x="292" y="96"/>
                  </a:lnTo>
                  <a:cubicBezTo>
                    <a:pt x="233" y="81"/>
                    <a:pt x="176" y="90"/>
                    <a:pt x="110" y="90"/>
                  </a:cubicBezTo>
                  <a:lnTo>
                    <a:pt x="110" y="90"/>
                  </a:lnTo>
                  <a:cubicBezTo>
                    <a:pt x="120" y="121"/>
                    <a:pt x="125" y="146"/>
                    <a:pt x="135" y="168"/>
                  </a:cubicBezTo>
                  <a:lnTo>
                    <a:pt x="135" y="168"/>
                  </a:lnTo>
                  <a:cubicBezTo>
                    <a:pt x="174" y="259"/>
                    <a:pt x="214" y="350"/>
                    <a:pt x="256" y="439"/>
                  </a:cubicBezTo>
                  <a:lnTo>
                    <a:pt x="256" y="439"/>
                  </a:lnTo>
                  <a:cubicBezTo>
                    <a:pt x="297" y="526"/>
                    <a:pt x="351" y="604"/>
                    <a:pt x="424" y="667"/>
                  </a:cubicBezTo>
                  <a:lnTo>
                    <a:pt x="424" y="667"/>
                  </a:lnTo>
                  <a:cubicBezTo>
                    <a:pt x="528" y="757"/>
                    <a:pt x="646" y="790"/>
                    <a:pt x="787" y="767"/>
                  </a:cubicBezTo>
                  <a:lnTo>
                    <a:pt x="787" y="767"/>
                  </a:lnTo>
                  <a:cubicBezTo>
                    <a:pt x="742" y="726"/>
                    <a:pt x="702" y="689"/>
                    <a:pt x="661" y="652"/>
                  </a:cubicBezTo>
                  <a:lnTo>
                    <a:pt x="661" y="652"/>
                  </a:lnTo>
                  <a:cubicBezTo>
                    <a:pt x="655" y="646"/>
                    <a:pt x="646" y="641"/>
                    <a:pt x="638" y="640"/>
                  </a:cubicBezTo>
                  <a:lnTo>
                    <a:pt x="638" y="640"/>
                  </a:lnTo>
                  <a:cubicBezTo>
                    <a:pt x="569" y="629"/>
                    <a:pt x="519" y="584"/>
                    <a:pt x="467" y="544"/>
                  </a:cubicBezTo>
                  <a:lnTo>
                    <a:pt x="467" y="544"/>
                  </a:lnTo>
                  <a:cubicBezTo>
                    <a:pt x="449" y="531"/>
                    <a:pt x="430" y="516"/>
                    <a:pt x="428" y="486"/>
                  </a:cubicBezTo>
                  <a:lnTo>
                    <a:pt x="428" y="486"/>
                  </a:lnTo>
                  <a:cubicBezTo>
                    <a:pt x="449" y="490"/>
                    <a:pt x="467" y="493"/>
                    <a:pt x="496" y="499"/>
                  </a:cubicBezTo>
                  <a:lnTo>
                    <a:pt x="496" y="499"/>
                  </a:lnTo>
                  <a:cubicBezTo>
                    <a:pt x="472" y="470"/>
                    <a:pt x="454" y="450"/>
                    <a:pt x="438" y="429"/>
                  </a:cubicBezTo>
                  <a:lnTo>
                    <a:pt x="438" y="429"/>
                  </a:lnTo>
                  <a:cubicBezTo>
                    <a:pt x="421" y="408"/>
                    <a:pt x="401" y="387"/>
                    <a:pt x="399" y="344"/>
                  </a:cubicBezTo>
                  <a:lnTo>
                    <a:pt x="399" y="344"/>
                  </a:lnTo>
                  <a:cubicBezTo>
                    <a:pt x="490" y="420"/>
                    <a:pt x="570" y="487"/>
                    <a:pt x="658" y="560"/>
                  </a:cubicBezTo>
                  <a:lnTo>
                    <a:pt x="658" y="560"/>
                  </a:lnTo>
                  <a:cubicBezTo>
                    <a:pt x="646" y="507"/>
                    <a:pt x="636" y="464"/>
                    <a:pt x="626" y="420"/>
                  </a:cubicBezTo>
                  <a:close/>
                  <a:moveTo>
                    <a:pt x="980" y="808"/>
                  </a:moveTo>
                  <a:lnTo>
                    <a:pt x="980" y="808"/>
                  </a:lnTo>
                  <a:cubicBezTo>
                    <a:pt x="1035" y="864"/>
                    <a:pt x="1107" y="896"/>
                    <a:pt x="1150" y="970"/>
                  </a:cubicBezTo>
                  <a:lnTo>
                    <a:pt x="1150" y="970"/>
                  </a:lnTo>
                  <a:cubicBezTo>
                    <a:pt x="1025" y="943"/>
                    <a:pt x="934" y="871"/>
                    <a:pt x="841" y="808"/>
                  </a:cubicBezTo>
                  <a:lnTo>
                    <a:pt x="841" y="808"/>
                  </a:lnTo>
                  <a:cubicBezTo>
                    <a:pt x="805" y="821"/>
                    <a:pt x="772" y="837"/>
                    <a:pt x="737" y="847"/>
                  </a:cubicBezTo>
                  <a:lnTo>
                    <a:pt x="737" y="847"/>
                  </a:lnTo>
                  <a:cubicBezTo>
                    <a:pt x="639" y="874"/>
                    <a:pt x="549" y="846"/>
                    <a:pt x="464" y="798"/>
                  </a:cubicBezTo>
                  <a:lnTo>
                    <a:pt x="464" y="798"/>
                  </a:lnTo>
                  <a:cubicBezTo>
                    <a:pt x="338" y="726"/>
                    <a:pt x="252" y="618"/>
                    <a:pt x="189" y="491"/>
                  </a:cubicBezTo>
                  <a:lnTo>
                    <a:pt x="189" y="491"/>
                  </a:lnTo>
                  <a:cubicBezTo>
                    <a:pt x="141" y="394"/>
                    <a:pt x="101" y="294"/>
                    <a:pt x="57" y="195"/>
                  </a:cubicBezTo>
                  <a:lnTo>
                    <a:pt x="57" y="195"/>
                  </a:lnTo>
                  <a:cubicBezTo>
                    <a:pt x="45" y="168"/>
                    <a:pt x="33" y="142"/>
                    <a:pt x="22" y="115"/>
                  </a:cubicBezTo>
                  <a:lnTo>
                    <a:pt x="22" y="115"/>
                  </a:lnTo>
                  <a:cubicBezTo>
                    <a:pt x="0" y="57"/>
                    <a:pt x="10" y="7"/>
                    <a:pt x="95" y="5"/>
                  </a:cubicBezTo>
                  <a:lnTo>
                    <a:pt x="95" y="5"/>
                  </a:lnTo>
                  <a:cubicBezTo>
                    <a:pt x="184" y="3"/>
                    <a:pt x="274" y="0"/>
                    <a:pt x="362" y="28"/>
                  </a:cubicBezTo>
                  <a:lnTo>
                    <a:pt x="362" y="28"/>
                  </a:lnTo>
                  <a:cubicBezTo>
                    <a:pt x="409" y="43"/>
                    <a:pt x="458" y="51"/>
                    <a:pt x="507" y="57"/>
                  </a:cubicBezTo>
                  <a:lnTo>
                    <a:pt x="507" y="57"/>
                  </a:lnTo>
                  <a:cubicBezTo>
                    <a:pt x="595" y="68"/>
                    <a:pt x="662" y="120"/>
                    <a:pt x="733" y="164"/>
                  </a:cubicBezTo>
                  <a:lnTo>
                    <a:pt x="733" y="164"/>
                  </a:lnTo>
                  <a:cubicBezTo>
                    <a:pt x="800" y="208"/>
                    <a:pt x="841" y="271"/>
                    <a:pt x="874" y="343"/>
                  </a:cubicBezTo>
                  <a:lnTo>
                    <a:pt x="874" y="343"/>
                  </a:lnTo>
                  <a:cubicBezTo>
                    <a:pt x="921" y="447"/>
                    <a:pt x="967" y="550"/>
                    <a:pt x="991" y="662"/>
                  </a:cubicBezTo>
                  <a:lnTo>
                    <a:pt x="991" y="662"/>
                  </a:lnTo>
                  <a:cubicBezTo>
                    <a:pt x="1002" y="709"/>
                    <a:pt x="1012" y="759"/>
                    <a:pt x="980" y="808"/>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26" name="Freeform 199">
              <a:extLst>
                <a:ext uri="{FF2B5EF4-FFF2-40B4-BE49-F238E27FC236}">
                  <a16:creationId xmlns="" xmlns:a16="http://schemas.microsoft.com/office/drawing/2014/main" id="{ADD5B71B-6F6E-4C46-827A-4010FD72CFAE}"/>
                </a:ext>
              </a:extLst>
            </p:cNvPr>
            <p:cNvSpPr>
              <a:spLocks noChangeArrowheads="1"/>
            </p:cNvSpPr>
            <p:nvPr/>
          </p:nvSpPr>
          <p:spPr bwMode="auto">
            <a:xfrm rot="6596360">
              <a:off x="9140208" y="5564718"/>
              <a:ext cx="462289" cy="319714"/>
            </a:xfrm>
            <a:custGeom>
              <a:avLst/>
              <a:gdLst>
                <a:gd name="T0" fmla="*/ 284159 w 1417"/>
                <a:gd name="T1" fmla="*/ 291331 h 980"/>
                <a:gd name="T2" fmla="*/ 285791 w 1417"/>
                <a:gd name="T3" fmla="*/ 287090 h 980"/>
                <a:gd name="T4" fmla="*/ 251209 w 1417"/>
                <a:gd name="T5" fmla="*/ 262622 h 980"/>
                <a:gd name="T6" fmla="*/ 173236 w 1417"/>
                <a:gd name="T7" fmla="*/ 201942 h 980"/>
                <a:gd name="T8" fmla="*/ 116469 w 1417"/>
                <a:gd name="T9" fmla="*/ 140283 h 980"/>
                <a:gd name="T10" fmla="*/ 115491 w 1417"/>
                <a:gd name="T11" fmla="*/ 129843 h 980"/>
                <a:gd name="T12" fmla="*/ 265890 w 1417"/>
                <a:gd name="T13" fmla="*/ 238154 h 980"/>
                <a:gd name="T14" fmla="*/ 246641 w 1417"/>
                <a:gd name="T15" fmla="*/ 182041 h 980"/>
                <a:gd name="T16" fmla="*/ 213364 w 1417"/>
                <a:gd name="T17" fmla="*/ 142566 h 980"/>
                <a:gd name="T18" fmla="*/ 138654 w 1417"/>
                <a:gd name="T19" fmla="*/ 87106 h 980"/>
                <a:gd name="T20" fmla="*/ 90044 w 1417"/>
                <a:gd name="T21" fmla="*/ 53503 h 980"/>
                <a:gd name="T22" fmla="*/ 38823 w 1417"/>
                <a:gd name="T23" fmla="*/ 33929 h 980"/>
                <a:gd name="T24" fmla="*/ 39802 w 1417"/>
                <a:gd name="T25" fmla="*/ 53503 h 980"/>
                <a:gd name="T26" fmla="*/ 52525 w 1417"/>
                <a:gd name="T27" fmla="*/ 118751 h 980"/>
                <a:gd name="T28" fmla="*/ 161491 w 1417"/>
                <a:gd name="T29" fmla="*/ 259360 h 980"/>
                <a:gd name="T30" fmla="*/ 171279 w 1417"/>
                <a:gd name="T31" fmla="*/ 263927 h 980"/>
                <a:gd name="T32" fmla="*/ 284159 w 1417"/>
                <a:gd name="T33" fmla="*/ 291331 h 980"/>
                <a:gd name="T34" fmla="*/ 288074 w 1417"/>
                <a:gd name="T35" fmla="*/ 253161 h 980"/>
                <a:gd name="T36" fmla="*/ 351366 w 1417"/>
                <a:gd name="T37" fmla="*/ 274693 h 980"/>
                <a:gd name="T38" fmla="*/ 447934 w 1417"/>
                <a:gd name="T39" fmla="*/ 292962 h 980"/>
                <a:gd name="T40" fmla="*/ 461963 w 1417"/>
                <a:gd name="T41" fmla="*/ 298835 h 980"/>
                <a:gd name="T42" fmla="*/ 450544 w 1417"/>
                <a:gd name="T43" fmla="*/ 303728 h 980"/>
                <a:gd name="T44" fmla="*/ 336685 w 1417"/>
                <a:gd name="T45" fmla="*/ 302750 h 980"/>
                <a:gd name="T46" fmla="*/ 317110 w 1417"/>
                <a:gd name="T47" fmla="*/ 307317 h 980"/>
                <a:gd name="T48" fmla="*/ 269152 w 1417"/>
                <a:gd name="T49" fmla="*/ 317430 h 980"/>
                <a:gd name="T50" fmla="*/ 153335 w 1417"/>
                <a:gd name="T51" fmla="*/ 287090 h 980"/>
                <a:gd name="T52" fmla="*/ 44696 w 1417"/>
                <a:gd name="T53" fmla="*/ 169970 h 980"/>
                <a:gd name="T54" fmla="*/ 16312 w 1417"/>
                <a:gd name="T55" fmla="*/ 47957 h 980"/>
                <a:gd name="T56" fmla="*/ 3589 w 1417"/>
                <a:gd name="T57" fmla="*/ 22510 h 980"/>
                <a:gd name="T58" fmla="*/ 1305 w 1417"/>
                <a:gd name="T59" fmla="*/ 4567 h 980"/>
                <a:gd name="T60" fmla="*/ 14681 w 1417"/>
                <a:gd name="T61" fmla="*/ 652 h 980"/>
                <a:gd name="T62" fmla="*/ 131803 w 1417"/>
                <a:gd name="T63" fmla="*/ 47631 h 980"/>
                <a:gd name="T64" fmla="*/ 226414 w 1417"/>
                <a:gd name="T65" fmla="*/ 118751 h 980"/>
                <a:gd name="T66" fmla="*/ 280244 w 1417"/>
                <a:gd name="T67" fmla="*/ 204878 h 9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7" h="980">
                  <a:moveTo>
                    <a:pt x="871" y="893"/>
                  </a:moveTo>
                  <a:lnTo>
                    <a:pt x="871" y="893"/>
                  </a:lnTo>
                  <a:cubicBezTo>
                    <a:pt x="873" y="889"/>
                    <a:pt x="874" y="884"/>
                    <a:pt x="876" y="880"/>
                  </a:cubicBezTo>
                  <a:cubicBezTo>
                    <a:pt x="841" y="855"/>
                    <a:pt x="803" y="832"/>
                    <a:pt x="770" y="805"/>
                  </a:cubicBezTo>
                  <a:cubicBezTo>
                    <a:pt x="689" y="744"/>
                    <a:pt x="610" y="682"/>
                    <a:pt x="531" y="619"/>
                  </a:cubicBezTo>
                  <a:cubicBezTo>
                    <a:pt x="464" y="565"/>
                    <a:pt x="402" y="504"/>
                    <a:pt x="357" y="430"/>
                  </a:cubicBezTo>
                  <a:cubicBezTo>
                    <a:pt x="352" y="422"/>
                    <a:pt x="349" y="413"/>
                    <a:pt x="345" y="405"/>
                  </a:cubicBezTo>
                  <a:lnTo>
                    <a:pt x="354" y="398"/>
                  </a:lnTo>
                  <a:cubicBezTo>
                    <a:pt x="488" y="537"/>
                    <a:pt x="662" y="617"/>
                    <a:pt x="815" y="730"/>
                  </a:cubicBezTo>
                  <a:cubicBezTo>
                    <a:pt x="799" y="670"/>
                    <a:pt x="781" y="613"/>
                    <a:pt x="756" y="558"/>
                  </a:cubicBezTo>
                  <a:cubicBezTo>
                    <a:pt x="734" y="510"/>
                    <a:pt x="698" y="470"/>
                    <a:pt x="654" y="437"/>
                  </a:cubicBezTo>
                  <a:cubicBezTo>
                    <a:pt x="578" y="380"/>
                    <a:pt x="502" y="323"/>
                    <a:pt x="425" y="267"/>
                  </a:cubicBezTo>
                  <a:cubicBezTo>
                    <a:pt x="376" y="231"/>
                    <a:pt x="327" y="197"/>
                    <a:pt x="276" y="164"/>
                  </a:cubicBezTo>
                  <a:cubicBezTo>
                    <a:pt x="230" y="134"/>
                    <a:pt x="178" y="117"/>
                    <a:pt x="119" y="104"/>
                  </a:cubicBezTo>
                  <a:cubicBezTo>
                    <a:pt x="120" y="128"/>
                    <a:pt x="119" y="147"/>
                    <a:pt x="122" y="164"/>
                  </a:cubicBezTo>
                  <a:cubicBezTo>
                    <a:pt x="134" y="231"/>
                    <a:pt x="147" y="298"/>
                    <a:pt x="161" y="364"/>
                  </a:cubicBezTo>
                  <a:cubicBezTo>
                    <a:pt x="203" y="560"/>
                    <a:pt x="333" y="690"/>
                    <a:pt x="495" y="795"/>
                  </a:cubicBezTo>
                  <a:cubicBezTo>
                    <a:pt x="504" y="801"/>
                    <a:pt x="514" y="806"/>
                    <a:pt x="525" y="809"/>
                  </a:cubicBezTo>
                  <a:cubicBezTo>
                    <a:pt x="640" y="837"/>
                    <a:pt x="755" y="865"/>
                    <a:pt x="871" y="893"/>
                  </a:cubicBezTo>
                  <a:close/>
                  <a:moveTo>
                    <a:pt x="883" y="776"/>
                  </a:moveTo>
                  <a:lnTo>
                    <a:pt x="883" y="776"/>
                  </a:lnTo>
                  <a:cubicBezTo>
                    <a:pt x="941" y="814"/>
                    <a:pt x="1007" y="832"/>
                    <a:pt x="1077" y="842"/>
                  </a:cubicBezTo>
                  <a:cubicBezTo>
                    <a:pt x="1176" y="856"/>
                    <a:pt x="1277" y="864"/>
                    <a:pt x="1373" y="898"/>
                  </a:cubicBezTo>
                  <a:cubicBezTo>
                    <a:pt x="1385" y="903"/>
                    <a:pt x="1396" y="908"/>
                    <a:pt x="1416" y="916"/>
                  </a:cubicBezTo>
                  <a:cubicBezTo>
                    <a:pt x="1399" y="924"/>
                    <a:pt x="1391" y="929"/>
                    <a:pt x="1381" y="931"/>
                  </a:cubicBezTo>
                  <a:cubicBezTo>
                    <a:pt x="1265" y="953"/>
                    <a:pt x="1148" y="947"/>
                    <a:pt x="1032" y="928"/>
                  </a:cubicBezTo>
                  <a:cubicBezTo>
                    <a:pt x="1009" y="924"/>
                    <a:pt x="993" y="925"/>
                    <a:pt x="972" y="942"/>
                  </a:cubicBezTo>
                  <a:cubicBezTo>
                    <a:pt x="930" y="975"/>
                    <a:pt x="876" y="979"/>
                    <a:pt x="825" y="973"/>
                  </a:cubicBezTo>
                  <a:cubicBezTo>
                    <a:pt x="702" y="958"/>
                    <a:pt x="580" y="937"/>
                    <a:pt x="470" y="880"/>
                  </a:cubicBezTo>
                  <a:cubicBezTo>
                    <a:pt x="319" y="801"/>
                    <a:pt x="201" y="683"/>
                    <a:pt x="137" y="521"/>
                  </a:cubicBezTo>
                  <a:cubicBezTo>
                    <a:pt x="90" y="401"/>
                    <a:pt x="58" y="277"/>
                    <a:pt x="50" y="147"/>
                  </a:cubicBezTo>
                  <a:cubicBezTo>
                    <a:pt x="48" y="117"/>
                    <a:pt x="46" y="87"/>
                    <a:pt x="11" y="69"/>
                  </a:cubicBezTo>
                  <a:cubicBezTo>
                    <a:pt x="1" y="63"/>
                    <a:pt x="0" y="32"/>
                    <a:pt x="4" y="14"/>
                  </a:cubicBezTo>
                  <a:cubicBezTo>
                    <a:pt x="5" y="8"/>
                    <a:pt x="31" y="0"/>
                    <a:pt x="45" y="2"/>
                  </a:cubicBezTo>
                  <a:cubicBezTo>
                    <a:pt x="177" y="19"/>
                    <a:pt x="297" y="67"/>
                    <a:pt x="404" y="146"/>
                  </a:cubicBezTo>
                  <a:cubicBezTo>
                    <a:pt x="500" y="218"/>
                    <a:pt x="597" y="291"/>
                    <a:pt x="694" y="364"/>
                  </a:cubicBezTo>
                  <a:cubicBezTo>
                    <a:pt x="782" y="431"/>
                    <a:pt x="838" y="518"/>
                    <a:pt x="859" y="628"/>
                  </a:cubicBezTo>
                  <a:cubicBezTo>
                    <a:pt x="868" y="677"/>
                    <a:pt x="874" y="725"/>
                    <a:pt x="883" y="776"/>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27" name="Freeform 200">
              <a:extLst>
                <a:ext uri="{FF2B5EF4-FFF2-40B4-BE49-F238E27FC236}">
                  <a16:creationId xmlns="" xmlns:a16="http://schemas.microsoft.com/office/drawing/2014/main" id="{5A0C1553-062C-D147-8BF1-1A091E8AC1B8}"/>
                </a:ext>
              </a:extLst>
            </p:cNvPr>
            <p:cNvSpPr>
              <a:spLocks noChangeArrowheads="1"/>
            </p:cNvSpPr>
            <p:nvPr/>
          </p:nvSpPr>
          <p:spPr bwMode="auto">
            <a:xfrm>
              <a:off x="10261108" y="2935339"/>
              <a:ext cx="185721" cy="493745"/>
            </a:xfrm>
            <a:custGeom>
              <a:avLst/>
              <a:gdLst>
                <a:gd name="T0" fmla="*/ 386 w 568"/>
                <a:gd name="T1" fmla="*/ 1510 h 1511"/>
                <a:gd name="T2" fmla="*/ 386 w 568"/>
                <a:gd name="T3" fmla="*/ 1510 h 1511"/>
                <a:gd name="T4" fmla="*/ 300 w 568"/>
                <a:gd name="T5" fmla="*/ 1357 h 1511"/>
                <a:gd name="T6" fmla="*/ 300 w 568"/>
                <a:gd name="T7" fmla="*/ 1357 h 1511"/>
                <a:gd name="T8" fmla="*/ 284 w 568"/>
                <a:gd name="T9" fmla="*/ 1171 h 1511"/>
                <a:gd name="T10" fmla="*/ 284 w 568"/>
                <a:gd name="T11" fmla="*/ 1171 h 1511"/>
                <a:gd name="T12" fmla="*/ 259 w 568"/>
                <a:gd name="T13" fmla="*/ 1106 h 1511"/>
                <a:gd name="T14" fmla="*/ 259 w 568"/>
                <a:gd name="T15" fmla="*/ 1106 h 1511"/>
                <a:gd name="T16" fmla="*/ 50 w 568"/>
                <a:gd name="T17" fmla="*/ 689 h 1511"/>
                <a:gd name="T18" fmla="*/ 50 w 568"/>
                <a:gd name="T19" fmla="*/ 689 h 1511"/>
                <a:gd name="T20" fmla="*/ 18 w 568"/>
                <a:gd name="T21" fmla="*/ 505 h 1511"/>
                <a:gd name="T22" fmla="*/ 18 w 568"/>
                <a:gd name="T23" fmla="*/ 505 h 1511"/>
                <a:gd name="T24" fmla="*/ 97 w 568"/>
                <a:gd name="T25" fmla="*/ 157 h 1511"/>
                <a:gd name="T26" fmla="*/ 97 w 568"/>
                <a:gd name="T27" fmla="*/ 157 h 1511"/>
                <a:gd name="T28" fmla="*/ 169 w 568"/>
                <a:gd name="T29" fmla="*/ 34 h 1511"/>
                <a:gd name="T30" fmla="*/ 169 w 568"/>
                <a:gd name="T31" fmla="*/ 34 h 1511"/>
                <a:gd name="T32" fmla="*/ 237 w 568"/>
                <a:gd name="T33" fmla="*/ 32 h 1511"/>
                <a:gd name="T34" fmla="*/ 237 w 568"/>
                <a:gd name="T35" fmla="*/ 32 h 1511"/>
                <a:gd name="T36" fmla="*/ 293 w 568"/>
                <a:gd name="T37" fmla="*/ 97 h 1511"/>
                <a:gd name="T38" fmla="*/ 293 w 568"/>
                <a:gd name="T39" fmla="*/ 97 h 1511"/>
                <a:gd name="T40" fmla="*/ 511 w 568"/>
                <a:gd name="T41" fmla="*/ 448 h 1511"/>
                <a:gd name="T42" fmla="*/ 511 w 568"/>
                <a:gd name="T43" fmla="*/ 448 h 1511"/>
                <a:gd name="T44" fmla="*/ 534 w 568"/>
                <a:gd name="T45" fmla="*/ 859 h 1511"/>
                <a:gd name="T46" fmla="*/ 534 w 568"/>
                <a:gd name="T47" fmla="*/ 859 h 1511"/>
                <a:gd name="T48" fmla="*/ 445 w 568"/>
                <a:gd name="T49" fmla="*/ 1192 h 1511"/>
                <a:gd name="T50" fmla="*/ 445 w 568"/>
                <a:gd name="T51" fmla="*/ 1192 h 1511"/>
                <a:gd name="T52" fmla="*/ 408 w 568"/>
                <a:gd name="T53" fmla="*/ 1257 h 1511"/>
                <a:gd name="T54" fmla="*/ 408 w 568"/>
                <a:gd name="T55" fmla="*/ 1257 h 1511"/>
                <a:gd name="T56" fmla="*/ 382 w 568"/>
                <a:gd name="T57" fmla="*/ 1144 h 1511"/>
                <a:gd name="T58" fmla="*/ 382 w 568"/>
                <a:gd name="T59" fmla="*/ 1144 h 1511"/>
                <a:gd name="T60" fmla="*/ 430 w 568"/>
                <a:gd name="T61" fmla="*/ 908 h 1511"/>
                <a:gd name="T62" fmla="*/ 430 w 568"/>
                <a:gd name="T63" fmla="*/ 908 h 1511"/>
                <a:gd name="T64" fmla="*/ 456 w 568"/>
                <a:gd name="T65" fmla="*/ 576 h 1511"/>
                <a:gd name="T66" fmla="*/ 456 w 568"/>
                <a:gd name="T67" fmla="*/ 576 h 1511"/>
                <a:gd name="T68" fmla="*/ 217 w 568"/>
                <a:gd name="T69" fmla="*/ 112 h 1511"/>
                <a:gd name="T70" fmla="*/ 217 w 568"/>
                <a:gd name="T71" fmla="*/ 112 h 1511"/>
                <a:gd name="T72" fmla="*/ 197 w 568"/>
                <a:gd name="T73" fmla="*/ 135 h 1511"/>
                <a:gd name="T74" fmla="*/ 197 w 568"/>
                <a:gd name="T75" fmla="*/ 135 h 1511"/>
                <a:gd name="T76" fmla="*/ 110 w 568"/>
                <a:gd name="T77" fmla="*/ 608 h 1511"/>
                <a:gd name="T78" fmla="*/ 110 w 568"/>
                <a:gd name="T79" fmla="*/ 608 h 1511"/>
                <a:gd name="T80" fmla="*/ 238 w 568"/>
                <a:gd name="T81" fmla="*/ 975 h 1511"/>
                <a:gd name="T82" fmla="*/ 238 w 568"/>
                <a:gd name="T83" fmla="*/ 975 h 1511"/>
                <a:gd name="T84" fmla="*/ 272 w 568"/>
                <a:gd name="T85" fmla="*/ 1019 h 1511"/>
                <a:gd name="T86" fmla="*/ 272 w 568"/>
                <a:gd name="T87" fmla="*/ 1019 h 1511"/>
                <a:gd name="T88" fmla="*/ 280 w 568"/>
                <a:gd name="T89" fmla="*/ 810 h 1511"/>
                <a:gd name="T90" fmla="*/ 280 w 568"/>
                <a:gd name="T91" fmla="*/ 810 h 1511"/>
                <a:gd name="T92" fmla="*/ 288 w 568"/>
                <a:gd name="T93" fmla="*/ 598 h 1511"/>
                <a:gd name="T94" fmla="*/ 288 w 568"/>
                <a:gd name="T95" fmla="*/ 598 h 1511"/>
                <a:gd name="T96" fmla="*/ 301 w 568"/>
                <a:gd name="T97" fmla="*/ 597 h 1511"/>
                <a:gd name="T98" fmla="*/ 301 w 568"/>
                <a:gd name="T99" fmla="*/ 597 h 1511"/>
                <a:gd name="T100" fmla="*/ 325 w 568"/>
                <a:gd name="T101" fmla="*/ 731 h 1511"/>
                <a:gd name="T102" fmla="*/ 325 w 568"/>
                <a:gd name="T103" fmla="*/ 731 h 1511"/>
                <a:gd name="T104" fmla="*/ 374 w 568"/>
                <a:gd name="T105" fmla="*/ 1250 h 1511"/>
                <a:gd name="T106" fmla="*/ 374 w 568"/>
                <a:gd name="T107" fmla="*/ 1250 h 1511"/>
                <a:gd name="T108" fmla="*/ 399 w 568"/>
                <a:gd name="T109" fmla="*/ 1440 h 1511"/>
                <a:gd name="T110" fmla="*/ 399 w 568"/>
                <a:gd name="T111" fmla="*/ 1440 h 1511"/>
                <a:gd name="T112" fmla="*/ 400 w 568"/>
                <a:gd name="T113" fmla="*/ 1508 h 1511"/>
                <a:gd name="T114" fmla="*/ 400 w 568"/>
                <a:gd name="T115" fmla="*/ 1508 h 1511"/>
                <a:gd name="T116" fmla="*/ 386 w 568"/>
                <a:gd name="T117" fmla="*/ 151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1511">
                  <a:moveTo>
                    <a:pt x="386" y="1510"/>
                  </a:moveTo>
                  <a:lnTo>
                    <a:pt x="386" y="1510"/>
                  </a:lnTo>
                  <a:cubicBezTo>
                    <a:pt x="340" y="1469"/>
                    <a:pt x="309" y="1419"/>
                    <a:pt x="300" y="1357"/>
                  </a:cubicBezTo>
                  <a:lnTo>
                    <a:pt x="300" y="1357"/>
                  </a:lnTo>
                  <a:cubicBezTo>
                    <a:pt x="293" y="1295"/>
                    <a:pt x="287" y="1233"/>
                    <a:pt x="284" y="1171"/>
                  </a:cubicBezTo>
                  <a:lnTo>
                    <a:pt x="284" y="1171"/>
                  </a:lnTo>
                  <a:cubicBezTo>
                    <a:pt x="282" y="1145"/>
                    <a:pt x="276" y="1125"/>
                    <a:pt x="259" y="1106"/>
                  </a:cubicBezTo>
                  <a:lnTo>
                    <a:pt x="259" y="1106"/>
                  </a:lnTo>
                  <a:cubicBezTo>
                    <a:pt x="149" y="987"/>
                    <a:pt x="89" y="844"/>
                    <a:pt x="50" y="689"/>
                  </a:cubicBezTo>
                  <a:lnTo>
                    <a:pt x="50" y="689"/>
                  </a:lnTo>
                  <a:cubicBezTo>
                    <a:pt x="34" y="629"/>
                    <a:pt x="27" y="567"/>
                    <a:pt x="18" y="505"/>
                  </a:cubicBezTo>
                  <a:lnTo>
                    <a:pt x="18" y="505"/>
                  </a:lnTo>
                  <a:cubicBezTo>
                    <a:pt x="0" y="380"/>
                    <a:pt x="38" y="266"/>
                    <a:pt x="97" y="157"/>
                  </a:cubicBezTo>
                  <a:lnTo>
                    <a:pt x="97" y="157"/>
                  </a:lnTo>
                  <a:cubicBezTo>
                    <a:pt x="119" y="115"/>
                    <a:pt x="143" y="75"/>
                    <a:pt x="169" y="34"/>
                  </a:cubicBezTo>
                  <a:lnTo>
                    <a:pt x="169" y="34"/>
                  </a:lnTo>
                  <a:cubicBezTo>
                    <a:pt x="190" y="0"/>
                    <a:pt x="213" y="0"/>
                    <a:pt x="237" y="32"/>
                  </a:cubicBezTo>
                  <a:lnTo>
                    <a:pt x="237" y="32"/>
                  </a:lnTo>
                  <a:cubicBezTo>
                    <a:pt x="254" y="54"/>
                    <a:pt x="272" y="79"/>
                    <a:pt x="293" y="97"/>
                  </a:cubicBezTo>
                  <a:lnTo>
                    <a:pt x="293" y="97"/>
                  </a:lnTo>
                  <a:cubicBezTo>
                    <a:pt x="402" y="192"/>
                    <a:pt x="463" y="316"/>
                    <a:pt x="511" y="448"/>
                  </a:cubicBezTo>
                  <a:lnTo>
                    <a:pt x="511" y="448"/>
                  </a:lnTo>
                  <a:cubicBezTo>
                    <a:pt x="559" y="583"/>
                    <a:pt x="567" y="720"/>
                    <a:pt x="534" y="859"/>
                  </a:cubicBezTo>
                  <a:lnTo>
                    <a:pt x="534" y="859"/>
                  </a:lnTo>
                  <a:cubicBezTo>
                    <a:pt x="508" y="971"/>
                    <a:pt x="476" y="1081"/>
                    <a:pt x="445" y="1192"/>
                  </a:cubicBezTo>
                  <a:lnTo>
                    <a:pt x="445" y="1192"/>
                  </a:lnTo>
                  <a:cubicBezTo>
                    <a:pt x="439" y="1213"/>
                    <a:pt x="423" y="1232"/>
                    <a:pt x="408" y="1257"/>
                  </a:cubicBezTo>
                  <a:lnTo>
                    <a:pt x="408" y="1257"/>
                  </a:lnTo>
                  <a:cubicBezTo>
                    <a:pt x="383" y="1216"/>
                    <a:pt x="375" y="1182"/>
                    <a:pt x="382" y="1144"/>
                  </a:cubicBezTo>
                  <a:lnTo>
                    <a:pt x="382" y="1144"/>
                  </a:lnTo>
                  <a:cubicBezTo>
                    <a:pt x="397" y="1065"/>
                    <a:pt x="411" y="987"/>
                    <a:pt x="430" y="908"/>
                  </a:cubicBezTo>
                  <a:lnTo>
                    <a:pt x="430" y="908"/>
                  </a:lnTo>
                  <a:cubicBezTo>
                    <a:pt x="455" y="798"/>
                    <a:pt x="472" y="689"/>
                    <a:pt x="456" y="576"/>
                  </a:cubicBezTo>
                  <a:lnTo>
                    <a:pt x="456" y="576"/>
                  </a:lnTo>
                  <a:cubicBezTo>
                    <a:pt x="435" y="430"/>
                    <a:pt x="318" y="186"/>
                    <a:pt x="217" y="112"/>
                  </a:cubicBezTo>
                  <a:lnTo>
                    <a:pt x="217" y="112"/>
                  </a:lnTo>
                  <a:cubicBezTo>
                    <a:pt x="211" y="120"/>
                    <a:pt x="203" y="127"/>
                    <a:pt x="197" y="135"/>
                  </a:cubicBezTo>
                  <a:lnTo>
                    <a:pt x="197" y="135"/>
                  </a:lnTo>
                  <a:cubicBezTo>
                    <a:pt x="102" y="281"/>
                    <a:pt x="74" y="437"/>
                    <a:pt x="110" y="608"/>
                  </a:cubicBezTo>
                  <a:lnTo>
                    <a:pt x="110" y="608"/>
                  </a:lnTo>
                  <a:cubicBezTo>
                    <a:pt x="136" y="737"/>
                    <a:pt x="173" y="861"/>
                    <a:pt x="238" y="975"/>
                  </a:cubicBezTo>
                  <a:lnTo>
                    <a:pt x="238" y="975"/>
                  </a:lnTo>
                  <a:cubicBezTo>
                    <a:pt x="247" y="990"/>
                    <a:pt x="257" y="1005"/>
                    <a:pt x="272" y="1019"/>
                  </a:cubicBezTo>
                  <a:lnTo>
                    <a:pt x="272" y="1019"/>
                  </a:lnTo>
                  <a:cubicBezTo>
                    <a:pt x="284" y="950"/>
                    <a:pt x="279" y="880"/>
                    <a:pt x="280" y="810"/>
                  </a:cubicBezTo>
                  <a:lnTo>
                    <a:pt x="280" y="810"/>
                  </a:lnTo>
                  <a:cubicBezTo>
                    <a:pt x="282" y="740"/>
                    <a:pt x="285" y="669"/>
                    <a:pt x="288" y="598"/>
                  </a:cubicBezTo>
                  <a:lnTo>
                    <a:pt x="288" y="598"/>
                  </a:lnTo>
                  <a:cubicBezTo>
                    <a:pt x="292" y="598"/>
                    <a:pt x="297" y="598"/>
                    <a:pt x="301" y="597"/>
                  </a:cubicBezTo>
                  <a:lnTo>
                    <a:pt x="301" y="597"/>
                  </a:lnTo>
                  <a:cubicBezTo>
                    <a:pt x="309" y="642"/>
                    <a:pt x="321" y="686"/>
                    <a:pt x="325" y="731"/>
                  </a:cubicBezTo>
                  <a:lnTo>
                    <a:pt x="325" y="731"/>
                  </a:lnTo>
                  <a:cubicBezTo>
                    <a:pt x="343" y="903"/>
                    <a:pt x="357" y="1076"/>
                    <a:pt x="374" y="1250"/>
                  </a:cubicBezTo>
                  <a:lnTo>
                    <a:pt x="374" y="1250"/>
                  </a:lnTo>
                  <a:cubicBezTo>
                    <a:pt x="380" y="1313"/>
                    <a:pt x="391" y="1377"/>
                    <a:pt x="399" y="1440"/>
                  </a:cubicBezTo>
                  <a:lnTo>
                    <a:pt x="399" y="1440"/>
                  </a:lnTo>
                  <a:cubicBezTo>
                    <a:pt x="402" y="1462"/>
                    <a:pt x="400" y="1485"/>
                    <a:pt x="400" y="1508"/>
                  </a:cubicBezTo>
                  <a:lnTo>
                    <a:pt x="400" y="1508"/>
                  </a:lnTo>
                  <a:cubicBezTo>
                    <a:pt x="395" y="1509"/>
                    <a:pt x="391" y="1510"/>
                    <a:pt x="386" y="1510"/>
                  </a:cubicBez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s-ES_tradnl">
                <a:latin typeface="+mn-lt"/>
              </a:endParaRPr>
            </a:p>
          </p:txBody>
        </p:sp>
        <p:sp>
          <p:nvSpPr>
            <p:cNvPr id="28" name="Freeform 27">
              <a:extLst>
                <a:ext uri="{FF2B5EF4-FFF2-40B4-BE49-F238E27FC236}">
                  <a16:creationId xmlns="" xmlns:a16="http://schemas.microsoft.com/office/drawing/2014/main" id="{BAAE2A0D-86F5-3B4C-9E99-5870D22C2AF4}"/>
                </a:ext>
              </a:extLst>
            </p:cNvPr>
            <p:cNvSpPr>
              <a:spLocks noChangeArrowheads="1"/>
            </p:cNvSpPr>
            <p:nvPr/>
          </p:nvSpPr>
          <p:spPr bwMode="auto">
            <a:xfrm rot="13885766">
              <a:off x="10642036" y="3481523"/>
              <a:ext cx="474695" cy="598432"/>
            </a:xfrm>
            <a:custGeom>
              <a:avLst/>
              <a:gdLst>
                <a:gd name="connsiteX0" fmla="*/ 333001 w 475568"/>
                <a:gd name="connsiteY0" fmla="*/ 134305 h 597964"/>
                <a:gd name="connsiteX1" fmla="*/ 284058 w 475568"/>
                <a:gd name="connsiteY1" fmla="*/ 246963 h 597964"/>
                <a:gd name="connsiteX2" fmla="*/ 249798 w 475568"/>
                <a:gd name="connsiteY2" fmla="*/ 283756 h 597964"/>
                <a:gd name="connsiteX3" fmla="*/ 259261 w 475568"/>
                <a:gd name="connsiteY3" fmla="*/ 252498 h 597964"/>
                <a:gd name="connsiteX4" fmla="*/ 300372 w 475568"/>
                <a:gd name="connsiteY4" fmla="*/ 163284 h 597964"/>
                <a:gd name="connsiteX5" fmla="*/ 333001 w 475568"/>
                <a:gd name="connsiteY5" fmla="*/ 134305 h 597964"/>
                <a:gd name="connsiteX6" fmla="*/ 434855 w 475568"/>
                <a:gd name="connsiteY6" fmla="*/ 34082 h 597964"/>
                <a:gd name="connsiteX7" fmla="*/ 346289 w 475568"/>
                <a:gd name="connsiteY7" fmla="*/ 71980 h 597964"/>
                <a:gd name="connsiteX8" fmla="*/ 206411 w 475568"/>
                <a:gd name="connsiteY8" fmla="*/ 166071 h 597964"/>
                <a:gd name="connsiteX9" fmla="*/ 133532 w 475568"/>
                <a:gd name="connsiteY9" fmla="*/ 232392 h 597964"/>
                <a:gd name="connsiteX10" fmla="*/ 82875 w 475568"/>
                <a:gd name="connsiteY10" fmla="*/ 378429 h 597964"/>
                <a:gd name="connsiteX11" fmla="*/ 99216 w 475568"/>
                <a:gd name="connsiteY11" fmla="*/ 450958 h 597964"/>
                <a:gd name="connsiteX12" fmla="*/ 106079 w 475568"/>
                <a:gd name="connsiteY12" fmla="*/ 439196 h 597964"/>
                <a:gd name="connsiteX13" fmla="*/ 106079 w 475568"/>
                <a:gd name="connsiteY13" fmla="*/ 404239 h 597964"/>
                <a:gd name="connsiteX14" fmla="*/ 150199 w 475568"/>
                <a:gd name="connsiteY14" fmla="*/ 300347 h 597964"/>
                <a:gd name="connsiteX15" fmla="*/ 167847 w 475568"/>
                <a:gd name="connsiteY15" fmla="*/ 274864 h 597964"/>
                <a:gd name="connsiteX16" fmla="*/ 171442 w 475568"/>
                <a:gd name="connsiteY16" fmla="*/ 276497 h 597964"/>
                <a:gd name="connsiteX17" fmla="*/ 168501 w 475568"/>
                <a:gd name="connsiteY17" fmla="*/ 304594 h 597964"/>
                <a:gd name="connsiteX18" fmla="*/ 143663 w 475568"/>
                <a:gd name="connsiteY18" fmla="*/ 379409 h 597964"/>
                <a:gd name="connsiteX19" fmla="*/ 133532 w 475568"/>
                <a:gd name="connsiteY19" fmla="*/ 408486 h 597964"/>
                <a:gd name="connsiteX20" fmla="*/ 136800 w 475568"/>
                <a:gd name="connsiteY20" fmla="*/ 410119 h 597964"/>
                <a:gd name="connsiteX21" fmla="*/ 178959 w 475568"/>
                <a:gd name="connsiteY21" fmla="*/ 364054 h 597964"/>
                <a:gd name="connsiteX22" fmla="*/ 186149 w 475568"/>
                <a:gd name="connsiteY22" fmla="*/ 343472 h 597964"/>
                <a:gd name="connsiteX23" fmla="*/ 189744 w 475568"/>
                <a:gd name="connsiteY23" fmla="*/ 320602 h 597964"/>
                <a:gd name="connsiteX24" fmla="*/ 224713 w 475568"/>
                <a:gd name="connsiteY24" fmla="*/ 238599 h 597964"/>
                <a:gd name="connsiteX25" fmla="*/ 251839 w 475568"/>
                <a:gd name="connsiteY25" fmla="*/ 197108 h 597964"/>
                <a:gd name="connsiteX26" fmla="*/ 256741 w 475568"/>
                <a:gd name="connsiteY26" fmla="*/ 198741 h 597964"/>
                <a:gd name="connsiteX27" fmla="*/ 213601 w 475568"/>
                <a:gd name="connsiteY27" fmla="*/ 327136 h 597964"/>
                <a:gd name="connsiteX28" fmla="*/ 299227 w 475568"/>
                <a:gd name="connsiteY28" fmla="*/ 262449 h 597964"/>
                <a:gd name="connsiteX29" fmla="*/ 291384 w 475568"/>
                <a:gd name="connsiteY29" fmla="*/ 281398 h 597964"/>
                <a:gd name="connsiteX30" fmla="*/ 320143 w 475568"/>
                <a:gd name="connsiteY30" fmla="*/ 273557 h 597964"/>
                <a:gd name="connsiteX31" fmla="*/ 350864 w 475568"/>
                <a:gd name="connsiteY31" fmla="*/ 273557 h 597964"/>
                <a:gd name="connsiteX32" fmla="*/ 333870 w 475568"/>
                <a:gd name="connsiteY32" fmla="*/ 286625 h 597964"/>
                <a:gd name="connsiteX33" fmla="*/ 298574 w 475568"/>
                <a:gd name="connsiteY33" fmla="*/ 303287 h 597964"/>
                <a:gd name="connsiteX34" fmla="*/ 214582 w 475568"/>
                <a:gd name="connsiteY34" fmla="*/ 361114 h 597964"/>
                <a:gd name="connsiteX35" fmla="*/ 204777 w 475568"/>
                <a:gd name="connsiteY35" fmla="*/ 375489 h 597964"/>
                <a:gd name="connsiteX36" fmla="*/ 308705 w 475568"/>
                <a:gd name="connsiteY36" fmla="*/ 332364 h 597964"/>
                <a:gd name="connsiteX37" fmla="*/ 301515 w 475568"/>
                <a:gd name="connsiteY37" fmla="*/ 343145 h 597964"/>
                <a:gd name="connsiteX38" fmla="*/ 203470 w 475568"/>
                <a:gd name="connsiteY38" fmla="*/ 397051 h 597964"/>
                <a:gd name="connsiteX39" fmla="*/ 151833 w 475568"/>
                <a:gd name="connsiteY39" fmla="*/ 432989 h 597964"/>
                <a:gd name="connsiteX40" fmla="*/ 136473 w 475568"/>
                <a:gd name="connsiteY40" fmla="*/ 450631 h 597964"/>
                <a:gd name="connsiteX41" fmla="*/ 112615 w 475568"/>
                <a:gd name="connsiteY41" fmla="*/ 480361 h 597964"/>
                <a:gd name="connsiteX42" fmla="*/ 127322 w 475568"/>
                <a:gd name="connsiteY42" fmla="*/ 477421 h 597964"/>
                <a:gd name="connsiteX43" fmla="*/ 168501 w 475568"/>
                <a:gd name="connsiteY43" fmla="*/ 464679 h 597964"/>
                <a:gd name="connsiteX44" fmla="*/ 199221 w 475568"/>
                <a:gd name="connsiteY44" fmla="*/ 451938 h 597964"/>
                <a:gd name="connsiteX45" fmla="*/ 301188 w 475568"/>
                <a:gd name="connsiteY45" fmla="*/ 369608 h 597964"/>
                <a:gd name="connsiteX46" fmla="*/ 408383 w 475568"/>
                <a:gd name="connsiteY46" fmla="*/ 242520 h 597964"/>
                <a:gd name="connsiteX47" fmla="*/ 432894 w 475568"/>
                <a:gd name="connsiteY47" fmla="*/ 175872 h 597964"/>
                <a:gd name="connsiteX48" fmla="*/ 436816 w 475568"/>
                <a:gd name="connsiteY48" fmla="*/ 46497 h 597964"/>
                <a:gd name="connsiteX49" fmla="*/ 434855 w 475568"/>
                <a:gd name="connsiteY49" fmla="*/ 34082 h 597964"/>
                <a:gd name="connsiteX50" fmla="*/ 450257 w 475568"/>
                <a:gd name="connsiteY50" fmla="*/ 1166 h 597964"/>
                <a:gd name="connsiteX51" fmla="*/ 460347 w 475568"/>
                <a:gd name="connsiteY51" fmla="*/ 11866 h 597964"/>
                <a:gd name="connsiteX52" fmla="*/ 467864 w 475568"/>
                <a:gd name="connsiteY52" fmla="*/ 43230 h 597964"/>
                <a:gd name="connsiteX53" fmla="*/ 475380 w 475568"/>
                <a:gd name="connsiteY53" fmla="*/ 171952 h 597964"/>
                <a:gd name="connsiteX54" fmla="*/ 453811 w 475568"/>
                <a:gd name="connsiteY54" fmla="*/ 252321 h 597964"/>
                <a:gd name="connsiteX55" fmla="*/ 360015 w 475568"/>
                <a:gd name="connsiteY55" fmla="*/ 376142 h 597964"/>
                <a:gd name="connsiteX56" fmla="*/ 281252 w 475568"/>
                <a:gd name="connsiteY56" fmla="*/ 435276 h 597964"/>
                <a:gd name="connsiteX57" fmla="*/ 145951 w 475568"/>
                <a:gd name="connsiteY57" fmla="*/ 500943 h 597964"/>
                <a:gd name="connsiteX58" fmla="*/ 123727 w 475568"/>
                <a:gd name="connsiteY58" fmla="*/ 505191 h 597964"/>
                <a:gd name="connsiteX59" fmla="*/ 68495 w 475568"/>
                <a:gd name="connsiteY59" fmla="*/ 529367 h 597964"/>
                <a:gd name="connsiteX60" fmla="*/ 16532 w 475568"/>
                <a:gd name="connsiteY60" fmla="*/ 591114 h 597964"/>
                <a:gd name="connsiteX61" fmla="*/ 5420 w 475568"/>
                <a:gd name="connsiteY61" fmla="*/ 596668 h 597964"/>
                <a:gd name="connsiteX62" fmla="*/ 191 w 475568"/>
                <a:gd name="connsiteY62" fmla="*/ 584907 h 597964"/>
                <a:gd name="connsiteX63" fmla="*/ 15878 w 475568"/>
                <a:gd name="connsiteY63" fmla="*/ 552890 h 597964"/>
                <a:gd name="connsiteX64" fmla="*/ 61632 w 475568"/>
                <a:gd name="connsiteY64" fmla="*/ 497676 h 597964"/>
                <a:gd name="connsiteX65" fmla="*/ 82222 w 475568"/>
                <a:gd name="connsiteY65" fmla="*/ 471540 h 597964"/>
                <a:gd name="connsiteX66" fmla="*/ 72417 w 475568"/>
                <a:gd name="connsiteY66" fmla="*/ 439850 h 597964"/>
                <a:gd name="connsiteX67" fmla="*/ 126342 w 475568"/>
                <a:gd name="connsiteY67" fmla="*/ 199721 h 597964"/>
                <a:gd name="connsiteX68" fmla="*/ 304129 w 475568"/>
                <a:gd name="connsiteY68" fmla="*/ 63812 h 597964"/>
                <a:gd name="connsiteX69" fmla="*/ 419168 w 475568"/>
                <a:gd name="connsiteY69" fmla="*/ 9579 h 597964"/>
                <a:gd name="connsiteX70" fmla="*/ 435509 w 475568"/>
                <a:gd name="connsiteY70" fmla="*/ 1738 h 597964"/>
                <a:gd name="connsiteX71" fmla="*/ 450257 w 475568"/>
                <a:gd name="connsiteY71" fmla="*/ 1166 h 5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5568" h="597964">
                  <a:moveTo>
                    <a:pt x="333001" y="134305"/>
                  </a:moveTo>
                  <a:cubicBezTo>
                    <a:pt x="332348" y="151236"/>
                    <a:pt x="309182" y="204960"/>
                    <a:pt x="284058" y="246963"/>
                  </a:cubicBezTo>
                  <a:cubicBezTo>
                    <a:pt x="276227" y="260312"/>
                    <a:pt x="267744" y="273336"/>
                    <a:pt x="249798" y="283756"/>
                  </a:cubicBezTo>
                  <a:cubicBezTo>
                    <a:pt x="253387" y="270406"/>
                    <a:pt x="255998" y="261615"/>
                    <a:pt x="259261" y="252498"/>
                  </a:cubicBezTo>
                  <a:cubicBezTo>
                    <a:pt x="270028" y="221566"/>
                    <a:pt x="281774" y="190634"/>
                    <a:pt x="300372" y="163284"/>
                  </a:cubicBezTo>
                  <a:cubicBezTo>
                    <a:pt x="308856" y="151562"/>
                    <a:pt x="317339" y="139189"/>
                    <a:pt x="333001" y="134305"/>
                  </a:cubicBezTo>
                  <a:close/>
                  <a:moveTo>
                    <a:pt x="434855" y="34082"/>
                  </a:moveTo>
                  <a:cubicBezTo>
                    <a:pt x="403154" y="43883"/>
                    <a:pt x="374395" y="56951"/>
                    <a:pt x="346289" y="71980"/>
                  </a:cubicBezTo>
                  <a:cubicBezTo>
                    <a:pt x="296613" y="98443"/>
                    <a:pt x="250532" y="131113"/>
                    <a:pt x="206411" y="166071"/>
                  </a:cubicBezTo>
                  <a:cubicBezTo>
                    <a:pt x="180593" y="186327"/>
                    <a:pt x="156082" y="209196"/>
                    <a:pt x="133532" y="232392"/>
                  </a:cubicBezTo>
                  <a:cubicBezTo>
                    <a:pt x="93660" y="272577"/>
                    <a:pt x="78300" y="322563"/>
                    <a:pt x="82875" y="378429"/>
                  </a:cubicBezTo>
                  <a:cubicBezTo>
                    <a:pt x="84836" y="403259"/>
                    <a:pt x="90719" y="427435"/>
                    <a:pt x="99216" y="450958"/>
                  </a:cubicBezTo>
                  <a:cubicBezTo>
                    <a:pt x="106406" y="448344"/>
                    <a:pt x="109021" y="444423"/>
                    <a:pt x="106079" y="439196"/>
                  </a:cubicBezTo>
                  <a:cubicBezTo>
                    <a:pt x="99870" y="427435"/>
                    <a:pt x="103138" y="415673"/>
                    <a:pt x="106079" y="404239"/>
                  </a:cubicBezTo>
                  <a:cubicBezTo>
                    <a:pt x="115230" y="367321"/>
                    <a:pt x="132224" y="333344"/>
                    <a:pt x="150199" y="300347"/>
                  </a:cubicBezTo>
                  <a:cubicBezTo>
                    <a:pt x="155101" y="291199"/>
                    <a:pt x="161965" y="283358"/>
                    <a:pt x="167847" y="274864"/>
                  </a:cubicBezTo>
                  <a:cubicBezTo>
                    <a:pt x="168828" y="275190"/>
                    <a:pt x="170135" y="275844"/>
                    <a:pt x="171442" y="276497"/>
                  </a:cubicBezTo>
                  <a:cubicBezTo>
                    <a:pt x="170462" y="285972"/>
                    <a:pt x="171115" y="295773"/>
                    <a:pt x="168501" y="304594"/>
                  </a:cubicBezTo>
                  <a:cubicBezTo>
                    <a:pt x="160984" y="329750"/>
                    <a:pt x="152160" y="354253"/>
                    <a:pt x="143663" y="379409"/>
                  </a:cubicBezTo>
                  <a:cubicBezTo>
                    <a:pt x="140395" y="389210"/>
                    <a:pt x="136800" y="398685"/>
                    <a:pt x="133532" y="408486"/>
                  </a:cubicBezTo>
                  <a:cubicBezTo>
                    <a:pt x="134512" y="409139"/>
                    <a:pt x="135819" y="409793"/>
                    <a:pt x="136800" y="410119"/>
                  </a:cubicBezTo>
                  <a:cubicBezTo>
                    <a:pt x="150853" y="394764"/>
                    <a:pt x="164579" y="379409"/>
                    <a:pt x="178959" y="364054"/>
                  </a:cubicBezTo>
                  <a:cubicBezTo>
                    <a:pt x="184842" y="358173"/>
                    <a:pt x="187456" y="352293"/>
                    <a:pt x="186149" y="343472"/>
                  </a:cubicBezTo>
                  <a:cubicBezTo>
                    <a:pt x="185168" y="336284"/>
                    <a:pt x="186802" y="327790"/>
                    <a:pt x="189744" y="320602"/>
                  </a:cubicBezTo>
                  <a:cubicBezTo>
                    <a:pt x="200855" y="292832"/>
                    <a:pt x="211640" y="265062"/>
                    <a:pt x="224713" y="238599"/>
                  </a:cubicBezTo>
                  <a:cubicBezTo>
                    <a:pt x="231903" y="223898"/>
                    <a:pt x="242688" y="210829"/>
                    <a:pt x="251839" y="197108"/>
                  </a:cubicBezTo>
                  <a:cubicBezTo>
                    <a:pt x="253473" y="197761"/>
                    <a:pt x="255107" y="198415"/>
                    <a:pt x="256741" y="198741"/>
                  </a:cubicBezTo>
                  <a:cubicBezTo>
                    <a:pt x="254780" y="244480"/>
                    <a:pt x="229942" y="282051"/>
                    <a:pt x="213601" y="327136"/>
                  </a:cubicBezTo>
                  <a:cubicBezTo>
                    <a:pt x="242361" y="303614"/>
                    <a:pt x="266873" y="280744"/>
                    <a:pt x="299227" y="262449"/>
                  </a:cubicBezTo>
                  <a:cubicBezTo>
                    <a:pt x="295632" y="270290"/>
                    <a:pt x="293998" y="274864"/>
                    <a:pt x="291384" y="281398"/>
                  </a:cubicBezTo>
                  <a:cubicBezTo>
                    <a:pt x="301842" y="278457"/>
                    <a:pt x="310993" y="275517"/>
                    <a:pt x="320143" y="273557"/>
                  </a:cubicBezTo>
                  <a:cubicBezTo>
                    <a:pt x="329294" y="271597"/>
                    <a:pt x="339099" y="267023"/>
                    <a:pt x="350864" y="273557"/>
                  </a:cubicBezTo>
                  <a:cubicBezTo>
                    <a:pt x="344001" y="278784"/>
                    <a:pt x="339752" y="283685"/>
                    <a:pt x="333870" y="286625"/>
                  </a:cubicBezTo>
                  <a:cubicBezTo>
                    <a:pt x="322431" y="292832"/>
                    <a:pt x="310993" y="300020"/>
                    <a:pt x="298574" y="303287"/>
                  </a:cubicBezTo>
                  <a:cubicBezTo>
                    <a:pt x="263604" y="313088"/>
                    <a:pt x="236478" y="333344"/>
                    <a:pt x="214582" y="361114"/>
                  </a:cubicBezTo>
                  <a:cubicBezTo>
                    <a:pt x="211314" y="365361"/>
                    <a:pt x="205104" y="367975"/>
                    <a:pt x="204777" y="375489"/>
                  </a:cubicBezTo>
                  <a:cubicBezTo>
                    <a:pt x="242034" y="365361"/>
                    <a:pt x="272428" y="341838"/>
                    <a:pt x="308705" y="332364"/>
                  </a:cubicBezTo>
                  <a:cubicBezTo>
                    <a:pt x="307071" y="337264"/>
                    <a:pt x="304456" y="340205"/>
                    <a:pt x="301515" y="343145"/>
                  </a:cubicBezTo>
                  <a:cubicBezTo>
                    <a:pt x="274389" y="371242"/>
                    <a:pt x="239420" y="386597"/>
                    <a:pt x="203470" y="397051"/>
                  </a:cubicBezTo>
                  <a:cubicBezTo>
                    <a:pt x="181573" y="403912"/>
                    <a:pt x="164579" y="414693"/>
                    <a:pt x="151833" y="432989"/>
                  </a:cubicBezTo>
                  <a:cubicBezTo>
                    <a:pt x="146931" y="438869"/>
                    <a:pt x="141375" y="444750"/>
                    <a:pt x="136473" y="450631"/>
                  </a:cubicBezTo>
                  <a:cubicBezTo>
                    <a:pt x="128303" y="460432"/>
                    <a:pt x="120459" y="470233"/>
                    <a:pt x="112615" y="480361"/>
                  </a:cubicBezTo>
                  <a:cubicBezTo>
                    <a:pt x="118825" y="480688"/>
                    <a:pt x="123074" y="479054"/>
                    <a:pt x="127322" y="477421"/>
                  </a:cubicBezTo>
                  <a:cubicBezTo>
                    <a:pt x="141048" y="472847"/>
                    <a:pt x="154448" y="466966"/>
                    <a:pt x="168501" y="464679"/>
                  </a:cubicBezTo>
                  <a:cubicBezTo>
                    <a:pt x="179939" y="462719"/>
                    <a:pt x="190071" y="459125"/>
                    <a:pt x="199221" y="451938"/>
                  </a:cubicBezTo>
                  <a:cubicBezTo>
                    <a:pt x="233210" y="424494"/>
                    <a:pt x="268180" y="398031"/>
                    <a:pt x="301188" y="369608"/>
                  </a:cubicBezTo>
                  <a:cubicBezTo>
                    <a:pt x="344001" y="333344"/>
                    <a:pt x="379624" y="290545"/>
                    <a:pt x="408383" y="242520"/>
                  </a:cubicBezTo>
                  <a:cubicBezTo>
                    <a:pt x="420802" y="221937"/>
                    <a:pt x="431914" y="200375"/>
                    <a:pt x="432894" y="175872"/>
                  </a:cubicBezTo>
                  <a:cubicBezTo>
                    <a:pt x="434855" y="132747"/>
                    <a:pt x="435836" y="89622"/>
                    <a:pt x="436816" y="46497"/>
                  </a:cubicBezTo>
                  <a:cubicBezTo>
                    <a:pt x="437143" y="42903"/>
                    <a:pt x="435836" y="38982"/>
                    <a:pt x="434855" y="34082"/>
                  </a:cubicBezTo>
                  <a:close/>
                  <a:moveTo>
                    <a:pt x="450257" y="1166"/>
                  </a:moveTo>
                  <a:cubicBezTo>
                    <a:pt x="454709" y="2882"/>
                    <a:pt x="458386" y="6475"/>
                    <a:pt x="460347" y="11866"/>
                  </a:cubicBezTo>
                  <a:cubicBezTo>
                    <a:pt x="463942" y="21667"/>
                    <a:pt x="466883" y="32448"/>
                    <a:pt x="467864" y="43230"/>
                  </a:cubicBezTo>
                  <a:cubicBezTo>
                    <a:pt x="470805" y="86028"/>
                    <a:pt x="472766" y="129153"/>
                    <a:pt x="475380" y="171952"/>
                  </a:cubicBezTo>
                  <a:cubicBezTo>
                    <a:pt x="477014" y="201355"/>
                    <a:pt x="467864" y="227818"/>
                    <a:pt x="453811" y="252321"/>
                  </a:cubicBezTo>
                  <a:cubicBezTo>
                    <a:pt x="428319" y="297733"/>
                    <a:pt x="398252" y="340205"/>
                    <a:pt x="360015" y="376142"/>
                  </a:cubicBezTo>
                  <a:cubicBezTo>
                    <a:pt x="335830" y="398685"/>
                    <a:pt x="310012" y="418614"/>
                    <a:pt x="281252" y="435276"/>
                  </a:cubicBezTo>
                  <a:cubicBezTo>
                    <a:pt x="238112" y="460759"/>
                    <a:pt x="192685" y="482648"/>
                    <a:pt x="145951" y="500943"/>
                  </a:cubicBezTo>
                  <a:cubicBezTo>
                    <a:pt x="139087" y="503884"/>
                    <a:pt x="130590" y="502904"/>
                    <a:pt x="123727" y="505191"/>
                  </a:cubicBezTo>
                  <a:cubicBezTo>
                    <a:pt x="104118" y="511071"/>
                    <a:pt x="82549" y="510418"/>
                    <a:pt x="68495" y="529367"/>
                  </a:cubicBezTo>
                  <a:cubicBezTo>
                    <a:pt x="52155" y="550603"/>
                    <a:pt x="33853" y="570532"/>
                    <a:pt x="16532" y="591114"/>
                  </a:cubicBezTo>
                  <a:cubicBezTo>
                    <a:pt x="13264" y="594708"/>
                    <a:pt x="10649" y="600588"/>
                    <a:pt x="5420" y="596668"/>
                  </a:cubicBezTo>
                  <a:cubicBezTo>
                    <a:pt x="2152" y="594381"/>
                    <a:pt x="-789" y="587847"/>
                    <a:pt x="191" y="584907"/>
                  </a:cubicBezTo>
                  <a:cubicBezTo>
                    <a:pt x="4440" y="573799"/>
                    <a:pt x="8688" y="562364"/>
                    <a:pt x="15878" y="552890"/>
                  </a:cubicBezTo>
                  <a:cubicBezTo>
                    <a:pt x="29931" y="533941"/>
                    <a:pt x="46272" y="516299"/>
                    <a:pt x="61632" y="497676"/>
                  </a:cubicBezTo>
                  <a:cubicBezTo>
                    <a:pt x="68822" y="489182"/>
                    <a:pt x="80261" y="481341"/>
                    <a:pt x="82222" y="471540"/>
                  </a:cubicBezTo>
                  <a:cubicBezTo>
                    <a:pt x="83856" y="462066"/>
                    <a:pt x="76012" y="450631"/>
                    <a:pt x="72417" y="439850"/>
                  </a:cubicBezTo>
                  <a:cubicBezTo>
                    <a:pt x="40063" y="348372"/>
                    <a:pt x="59018" y="268003"/>
                    <a:pt x="126342" y="199721"/>
                  </a:cubicBezTo>
                  <a:cubicBezTo>
                    <a:pt x="178959" y="145815"/>
                    <a:pt x="240727" y="103343"/>
                    <a:pt x="304129" y="63812"/>
                  </a:cubicBezTo>
                  <a:cubicBezTo>
                    <a:pt x="340406" y="41269"/>
                    <a:pt x="378970" y="23627"/>
                    <a:pt x="419168" y="9579"/>
                  </a:cubicBezTo>
                  <a:cubicBezTo>
                    <a:pt x="424724" y="7619"/>
                    <a:pt x="429953" y="4352"/>
                    <a:pt x="435509" y="1738"/>
                  </a:cubicBezTo>
                  <a:cubicBezTo>
                    <a:pt x="440575" y="-385"/>
                    <a:pt x="445804" y="-549"/>
                    <a:pt x="450257" y="1166"/>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29" name="Freeform 204">
              <a:extLst>
                <a:ext uri="{FF2B5EF4-FFF2-40B4-BE49-F238E27FC236}">
                  <a16:creationId xmlns="" xmlns:a16="http://schemas.microsoft.com/office/drawing/2014/main" id="{4C75CD16-878D-8D41-A64A-A4E9AFADFD98}"/>
                </a:ext>
              </a:extLst>
            </p:cNvPr>
            <p:cNvSpPr>
              <a:spLocks noChangeArrowheads="1"/>
            </p:cNvSpPr>
            <p:nvPr/>
          </p:nvSpPr>
          <p:spPr bwMode="auto">
            <a:xfrm>
              <a:off x="11189437" y="5920815"/>
              <a:ext cx="396042" cy="423404"/>
            </a:xfrm>
            <a:custGeom>
              <a:avLst/>
              <a:gdLst>
                <a:gd name="T0" fmla="*/ 198673 w 1214"/>
                <a:gd name="T1" fmla="*/ 233557 h 1298"/>
                <a:gd name="T2" fmla="*/ 212049 w 1214"/>
                <a:gd name="T3" fmla="*/ 304342 h 1298"/>
                <a:gd name="T4" fmla="*/ 214659 w 1214"/>
                <a:gd name="T5" fmla="*/ 318042 h 1298"/>
                <a:gd name="T6" fmla="*/ 209765 w 1214"/>
                <a:gd name="T7" fmla="*/ 350662 h 1298"/>
                <a:gd name="T8" fmla="*/ 195411 w 1214"/>
                <a:gd name="T9" fmla="*/ 371212 h 1298"/>
                <a:gd name="T10" fmla="*/ 191823 w 1214"/>
                <a:gd name="T11" fmla="*/ 395025 h 1298"/>
                <a:gd name="T12" fmla="*/ 209439 w 1214"/>
                <a:gd name="T13" fmla="*/ 396656 h 1298"/>
                <a:gd name="T14" fmla="*/ 227055 w 1214"/>
                <a:gd name="T15" fmla="*/ 399918 h 1298"/>
                <a:gd name="T16" fmla="*/ 265224 w 1214"/>
                <a:gd name="T17" fmla="*/ 385891 h 1298"/>
                <a:gd name="T18" fmla="*/ 273706 w 1214"/>
                <a:gd name="T19" fmla="*/ 359143 h 1298"/>
                <a:gd name="T20" fmla="*/ 276642 w 1214"/>
                <a:gd name="T21" fmla="*/ 303690 h 1298"/>
                <a:gd name="T22" fmla="*/ 247934 w 1214"/>
                <a:gd name="T23" fmla="*/ 223445 h 1298"/>
                <a:gd name="T24" fmla="*/ 116138 w 1214"/>
                <a:gd name="T25" fmla="*/ 211376 h 1298"/>
                <a:gd name="T26" fmla="*/ 116464 w 1214"/>
                <a:gd name="T27" fmla="*/ 214312 h 1298"/>
                <a:gd name="T28" fmla="*/ 179752 w 1214"/>
                <a:gd name="T29" fmla="*/ 204526 h 1298"/>
                <a:gd name="T30" fmla="*/ 214659 w 1214"/>
                <a:gd name="T31" fmla="*/ 196371 h 1298"/>
                <a:gd name="T32" fmla="*/ 318073 w 1214"/>
                <a:gd name="T33" fmla="*/ 167339 h 1298"/>
                <a:gd name="T34" fmla="*/ 345477 w 1214"/>
                <a:gd name="T35" fmla="*/ 151682 h 1298"/>
                <a:gd name="T36" fmla="*/ 352980 w 1214"/>
                <a:gd name="T37" fmla="*/ 121019 h 1298"/>
                <a:gd name="T38" fmla="*/ 305024 w 1214"/>
                <a:gd name="T39" fmla="*/ 63608 h 1298"/>
                <a:gd name="T40" fmla="*/ 214006 w 1214"/>
                <a:gd name="T41" fmla="*/ 30010 h 1298"/>
                <a:gd name="T42" fmla="*/ 116790 w 1214"/>
                <a:gd name="T43" fmla="*/ 56758 h 1298"/>
                <a:gd name="T44" fmla="*/ 72423 w 1214"/>
                <a:gd name="T45" fmla="*/ 92966 h 1298"/>
                <a:gd name="T46" fmla="*/ 31644 w 1214"/>
                <a:gd name="T47" fmla="*/ 195718 h 1298"/>
                <a:gd name="T48" fmla="*/ 39474 w 1214"/>
                <a:gd name="T49" fmla="*/ 208114 h 1298"/>
                <a:gd name="T50" fmla="*/ 75359 w 1214"/>
                <a:gd name="T51" fmla="*/ 215943 h 1298"/>
                <a:gd name="T52" fmla="*/ 116138 w 1214"/>
                <a:gd name="T53" fmla="*/ 211376 h 1298"/>
                <a:gd name="T54" fmla="*/ 181057 w 1214"/>
                <a:gd name="T55" fmla="*/ 240734 h 1298"/>
                <a:gd name="T56" fmla="*/ 55459 w 1214"/>
                <a:gd name="T57" fmla="*/ 242691 h 1298"/>
                <a:gd name="T58" fmla="*/ 10439 w 1214"/>
                <a:gd name="T59" fmla="*/ 222793 h 1298"/>
                <a:gd name="T60" fmla="*/ 9134 w 1214"/>
                <a:gd name="T61" fmla="*/ 183975 h 1298"/>
                <a:gd name="T62" fmla="*/ 16638 w 1214"/>
                <a:gd name="T63" fmla="*/ 164403 h 1298"/>
                <a:gd name="T64" fmla="*/ 52523 w 1214"/>
                <a:gd name="T65" fmla="*/ 89704 h 1298"/>
                <a:gd name="T66" fmla="*/ 130492 w 1214"/>
                <a:gd name="T67" fmla="*/ 21529 h 1298"/>
                <a:gd name="T68" fmla="*/ 216290 w 1214"/>
                <a:gd name="T69" fmla="*/ 3262 h 1298"/>
                <a:gd name="T70" fmla="*/ 267508 w 1214"/>
                <a:gd name="T71" fmla="*/ 12722 h 1298"/>
                <a:gd name="T72" fmla="*/ 325903 w 1214"/>
                <a:gd name="T73" fmla="*/ 43710 h 1298"/>
                <a:gd name="T74" fmla="*/ 386255 w 1214"/>
                <a:gd name="T75" fmla="*/ 118083 h 1298"/>
                <a:gd name="T76" fmla="*/ 379731 w 1214"/>
                <a:gd name="T77" fmla="*/ 165056 h 1298"/>
                <a:gd name="T78" fmla="*/ 317747 w 1214"/>
                <a:gd name="T79" fmla="*/ 202568 h 1298"/>
                <a:gd name="T80" fmla="*/ 280557 w 1214"/>
                <a:gd name="T81" fmla="*/ 214964 h 1298"/>
                <a:gd name="T82" fmla="*/ 294911 w 1214"/>
                <a:gd name="T83" fmla="*/ 252150 h 1298"/>
                <a:gd name="T84" fmla="*/ 296542 w 1214"/>
                <a:gd name="T85" fmla="*/ 305973 h 1298"/>
                <a:gd name="T86" fmla="*/ 288713 w 1214"/>
                <a:gd name="T87" fmla="*/ 349683 h 1298"/>
                <a:gd name="T88" fmla="*/ 271749 w 1214"/>
                <a:gd name="T89" fmla="*/ 391110 h 1298"/>
                <a:gd name="T90" fmla="*/ 256416 w 1214"/>
                <a:gd name="T91" fmla="*/ 406442 h 1298"/>
                <a:gd name="T92" fmla="*/ 238800 w 1214"/>
                <a:gd name="T93" fmla="*/ 413944 h 1298"/>
                <a:gd name="T94" fmla="*/ 198347 w 1214"/>
                <a:gd name="T95" fmla="*/ 419163 h 1298"/>
                <a:gd name="T96" fmla="*/ 159200 w 1214"/>
                <a:gd name="T97" fmla="*/ 380998 h 1298"/>
                <a:gd name="T98" fmla="*/ 172575 w 1214"/>
                <a:gd name="T99" fmla="*/ 352619 h 1298"/>
                <a:gd name="T100" fmla="*/ 188234 w 1214"/>
                <a:gd name="T101" fmla="*/ 308256 h 1298"/>
                <a:gd name="T102" fmla="*/ 186929 w 1214"/>
                <a:gd name="T103" fmla="*/ 268787 h 1298"/>
                <a:gd name="T104" fmla="*/ 116138 w 1214"/>
                <a:gd name="T105" fmla="*/ 211376 h 12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4" h="1298">
                  <a:moveTo>
                    <a:pt x="609" y="716"/>
                  </a:moveTo>
                  <a:lnTo>
                    <a:pt x="609" y="716"/>
                  </a:lnTo>
                  <a:cubicBezTo>
                    <a:pt x="624" y="793"/>
                    <a:pt x="637" y="863"/>
                    <a:pt x="650" y="933"/>
                  </a:cubicBezTo>
                  <a:cubicBezTo>
                    <a:pt x="653" y="946"/>
                    <a:pt x="653" y="962"/>
                    <a:pt x="658" y="975"/>
                  </a:cubicBezTo>
                  <a:cubicBezTo>
                    <a:pt x="671" y="1012"/>
                    <a:pt x="663" y="1044"/>
                    <a:pt x="643" y="1075"/>
                  </a:cubicBezTo>
                  <a:cubicBezTo>
                    <a:pt x="629" y="1096"/>
                    <a:pt x="615" y="1117"/>
                    <a:pt x="599" y="1138"/>
                  </a:cubicBezTo>
                  <a:cubicBezTo>
                    <a:pt x="583" y="1160"/>
                    <a:pt x="574" y="1182"/>
                    <a:pt x="588" y="1211"/>
                  </a:cubicBezTo>
                  <a:cubicBezTo>
                    <a:pt x="607" y="1213"/>
                    <a:pt x="625" y="1213"/>
                    <a:pt x="642" y="1216"/>
                  </a:cubicBezTo>
                  <a:cubicBezTo>
                    <a:pt x="660" y="1218"/>
                    <a:pt x="679" y="1221"/>
                    <a:pt x="696" y="1226"/>
                  </a:cubicBezTo>
                  <a:cubicBezTo>
                    <a:pt x="757" y="1243"/>
                    <a:pt x="780" y="1237"/>
                    <a:pt x="813" y="1183"/>
                  </a:cubicBezTo>
                  <a:cubicBezTo>
                    <a:pt x="827" y="1159"/>
                    <a:pt x="836" y="1129"/>
                    <a:pt x="839" y="1101"/>
                  </a:cubicBezTo>
                  <a:cubicBezTo>
                    <a:pt x="845" y="1045"/>
                    <a:pt x="844" y="988"/>
                    <a:pt x="848" y="931"/>
                  </a:cubicBezTo>
                  <a:cubicBezTo>
                    <a:pt x="855" y="836"/>
                    <a:pt x="817" y="758"/>
                    <a:pt x="760" y="685"/>
                  </a:cubicBezTo>
                  <a:cubicBezTo>
                    <a:pt x="706" y="696"/>
                    <a:pt x="654" y="707"/>
                    <a:pt x="609" y="716"/>
                  </a:cubicBezTo>
                  <a:close/>
                  <a:moveTo>
                    <a:pt x="356" y="648"/>
                  </a:moveTo>
                  <a:lnTo>
                    <a:pt x="356" y="648"/>
                  </a:lnTo>
                  <a:cubicBezTo>
                    <a:pt x="356" y="651"/>
                    <a:pt x="356" y="653"/>
                    <a:pt x="357" y="657"/>
                  </a:cubicBezTo>
                  <a:cubicBezTo>
                    <a:pt x="421" y="647"/>
                    <a:pt x="487" y="638"/>
                    <a:pt x="551" y="627"/>
                  </a:cubicBezTo>
                  <a:cubicBezTo>
                    <a:pt x="587" y="620"/>
                    <a:pt x="622" y="608"/>
                    <a:pt x="658" y="602"/>
                  </a:cubicBezTo>
                  <a:cubicBezTo>
                    <a:pt x="767" y="586"/>
                    <a:pt x="872" y="552"/>
                    <a:pt x="975" y="513"/>
                  </a:cubicBezTo>
                  <a:cubicBezTo>
                    <a:pt x="1005" y="502"/>
                    <a:pt x="1033" y="484"/>
                    <a:pt x="1059" y="465"/>
                  </a:cubicBezTo>
                  <a:cubicBezTo>
                    <a:pt x="1102" y="432"/>
                    <a:pt x="1105" y="419"/>
                    <a:pt x="1082" y="371"/>
                  </a:cubicBezTo>
                  <a:cubicBezTo>
                    <a:pt x="1047" y="301"/>
                    <a:pt x="994" y="246"/>
                    <a:pt x="935" y="195"/>
                  </a:cubicBezTo>
                  <a:cubicBezTo>
                    <a:pt x="854" y="127"/>
                    <a:pt x="756" y="107"/>
                    <a:pt x="656" y="92"/>
                  </a:cubicBezTo>
                  <a:cubicBezTo>
                    <a:pt x="545" y="75"/>
                    <a:pt x="445" y="101"/>
                    <a:pt x="358" y="174"/>
                  </a:cubicBezTo>
                  <a:cubicBezTo>
                    <a:pt x="313" y="212"/>
                    <a:pt x="266" y="246"/>
                    <a:pt x="222" y="285"/>
                  </a:cubicBezTo>
                  <a:cubicBezTo>
                    <a:pt x="127" y="368"/>
                    <a:pt x="84" y="474"/>
                    <a:pt x="97" y="600"/>
                  </a:cubicBezTo>
                  <a:cubicBezTo>
                    <a:pt x="98" y="614"/>
                    <a:pt x="110" y="629"/>
                    <a:pt x="121" y="638"/>
                  </a:cubicBezTo>
                  <a:cubicBezTo>
                    <a:pt x="153" y="663"/>
                    <a:pt x="191" y="668"/>
                    <a:pt x="231" y="662"/>
                  </a:cubicBezTo>
                  <a:cubicBezTo>
                    <a:pt x="272" y="656"/>
                    <a:pt x="314" y="652"/>
                    <a:pt x="356" y="648"/>
                  </a:cubicBezTo>
                  <a:lnTo>
                    <a:pt x="555" y="738"/>
                  </a:lnTo>
                  <a:cubicBezTo>
                    <a:pt x="422" y="740"/>
                    <a:pt x="296" y="743"/>
                    <a:pt x="170" y="744"/>
                  </a:cubicBezTo>
                  <a:cubicBezTo>
                    <a:pt x="115" y="744"/>
                    <a:pt x="69" y="716"/>
                    <a:pt x="32" y="683"/>
                  </a:cubicBezTo>
                  <a:cubicBezTo>
                    <a:pt x="0" y="652"/>
                    <a:pt x="9" y="605"/>
                    <a:pt x="28" y="564"/>
                  </a:cubicBezTo>
                  <a:cubicBezTo>
                    <a:pt x="37" y="545"/>
                    <a:pt x="49" y="524"/>
                    <a:pt x="51" y="504"/>
                  </a:cubicBezTo>
                  <a:cubicBezTo>
                    <a:pt x="59" y="413"/>
                    <a:pt x="102" y="339"/>
                    <a:pt x="161" y="275"/>
                  </a:cubicBezTo>
                  <a:cubicBezTo>
                    <a:pt x="233" y="197"/>
                    <a:pt x="308" y="123"/>
                    <a:pt x="400" y="66"/>
                  </a:cubicBezTo>
                  <a:cubicBezTo>
                    <a:pt x="482" y="16"/>
                    <a:pt x="570" y="0"/>
                    <a:pt x="663" y="10"/>
                  </a:cubicBezTo>
                  <a:cubicBezTo>
                    <a:pt x="716" y="16"/>
                    <a:pt x="769" y="27"/>
                    <a:pt x="820" y="39"/>
                  </a:cubicBezTo>
                  <a:cubicBezTo>
                    <a:pt x="888" y="55"/>
                    <a:pt x="948" y="90"/>
                    <a:pt x="999" y="134"/>
                  </a:cubicBezTo>
                  <a:cubicBezTo>
                    <a:pt x="1073" y="198"/>
                    <a:pt x="1143" y="269"/>
                    <a:pt x="1184" y="362"/>
                  </a:cubicBezTo>
                  <a:cubicBezTo>
                    <a:pt x="1213" y="425"/>
                    <a:pt x="1211" y="455"/>
                    <a:pt x="1164" y="506"/>
                  </a:cubicBezTo>
                  <a:cubicBezTo>
                    <a:pt x="1112" y="561"/>
                    <a:pt x="1047" y="598"/>
                    <a:pt x="974" y="621"/>
                  </a:cubicBezTo>
                  <a:cubicBezTo>
                    <a:pt x="937" y="633"/>
                    <a:pt x="901" y="645"/>
                    <a:pt x="860" y="659"/>
                  </a:cubicBezTo>
                  <a:cubicBezTo>
                    <a:pt x="875" y="699"/>
                    <a:pt x="888" y="737"/>
                    <a:pt x="904" y="773"/>
                  </a:cubicBezTo>
                  <a:cubicBezTo>
                    <a:pt x="927" y="827"/>
                    <a:pt x="931" y="880"/>
                    <a:pt x="909" y="938"/>
                  </a:cubicBezTo>
                  <a:cubicBezTo>
                    <a:pt x="893" y="980"/>
                    <a:pt x="887" y="1027"/>
                    <a:pt x="885" y="1072"/>
                  </a:cubicBezTo>
                  <a:cubicBezTo>
                    <a:pt x="884" y="1124"/>
                    <a:pt x="871" y="1165"/>
                    <a:pt x="833" y="1199"/>
                  </a:cubicBezTo>
                  <a:cubicBezTo>
                    <a:pt x="817" y="1214"/>
                    <a:pt x="804" y="1233"/>
                    <a:pt x="786" y="1246"/>
                  </a:cubicBezTo>
                  <a:cubicBezTo>
                    <a:pt x="770" y="1257"/>
                    <a:pt x="751" y="1266"/>
                    <a:pt x="732" y="1269"/>
                  </a:cubicBezTo>
                  <a:cubicBezTo>
                    <a:pt x="691" y="1277"/>
                    <a:pt x="649" y="1278"/>
                    <a:pt x="608" y="1285"/>
                  </a:cubicBezTo>
                  <a:cubicBezTo>
                    <a:pt x="523" y="1297"/>
                    <a:pt x="474" y="1252"/>
                    <a:pt x="488" y="1168"/>
                  </a:cubicBezTo>
                  <a:cubicBezTo>
                    <a:pt x="494" y="1137"/>
                    <a:pt x="511" y="1106"/>
                    <a:pt x="529" y="1081"/>
                  </a:cubicBezTo>
                  <a:cubicBezTo>
                    <a:pt x="561" y="1040"/>
                    <a:pt x="580" y="998"/>
                    <a:pt x="577" y="945"/>
                  </a:cubicBezTo>
                  <a:cubicBezTo>
                    <a:pt x="574" y="904"/>
                    <a:pt x="577" y="864"/>
                    <a:pt x="573" y="824"/>
                  </a:cubicBezTo>
                  <a:cubicBezTo>
                    <a:pt x="570" y="795"/>
                    <a:pt x="560" y="767"/>
                    <a:pt x="555" y="738"/>
                  </a:cubicBezTo>
                  <a:lnTo>
                    <a:pt x="356" y="648"/>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30" name="Freeform 29">
              <a:extLst>
                <a:ext uri="{FF2B5EF4-FFF2-40B4-BE49-F238E27FC236}">
                  <a16:creationId xmlns="" xmlns:a16="http://schemas.microsoft.com/office/drawing/2014/main" id="{023676DF-1D98-8246-949F-389AC8CC9F54}"/>
                </a:ext>
              </a:extLst>
            </p:cNvPr>
            <p:cNvSpPr>
              <a:spLocks noChangeArrowheads="1"/>
            </p:cNvSpPr>
            <p:nvPr/>
          </p:nvSpPr>
          <p:spPr bwMode="auto">
            <a:xfrm>
              <a:off x="9334093" y="5064318"/>
              <a:ext cx="503192" cy="512797"/>
            </a:xfrm>
            <a:custGeom>
              <a:avLst/>
              <a:gdLst>
                <a:gd name="connsiteX0" fmla="*/ 288039 w 555062"/>
                <a:gd name="connsiteY0" fmla="*/ 220748 h 565413"/>
                <a:gd name="connsiteX1" fmla="*/ 293167 w 555062"/>
                <a:gd name="connsiteY1" fmla="*/ 221831 h 565413"/>
                <a:gd name="connsiteX2" fmla="*/ 294999 w 555062"/>
                <a:gd name="connsiteY2" fmla="*/ 242035 h 565413"/>
                <a:gd name="connsiteX3" fmla="*/ 289870 w 555062"/>
                <a:gd name="connsiteY3" fmla="*/ 281362 h 565413"/>
                <a:gd name="connsiteX4" fmla="*/ 285657 w 555062"/>
                <a:gd name="connsiteY4" fmla="*/ 288894 h 565413"/>
                <a:gd name="connsiteX5" fmla="*/ 277924 w 555062"/>
                <a:gd name="connsiteY5" fmla="*/ 287638 h 565413"/>
                <a:gd name="connsiteX6" fmla="*/ 278471 w 555062"/>
                <a:gd name="connsiteY6" fmla="*/ 288700 h 565413"/>
                <a:gd name="connsiteX7" fmla="*/ 278109 w 555062"/>
                <a:gd name="connsiteY7" fmla="*/ 288340 h 565413"/>
                <a:gd name="connsiteX8" fmla="*/ 284624 w 555062"/>
                <a:gd name="connsiteY8" fmla="*/ 300942 h 565413"/>
                <a:gd name="connsiteX9" fmla="*/ 252410 w 555062"/>
                <a:gd name="connsiteY9" fmla="*/ 306342 h 565413"/>
                <a:gd name="connsiteX10" fmla="*/ 217663 w 555062"/>
                <a:gd name="connsiteY10" fmla="*/ 292660 h 565413"/>
                <a:gd name="connsiteX11" fmla="*/ 194498 w 555062"/>
                <a:gd name="connsiteY11" fmla="*/ 270697 h 565413"/>
                <a:gd name="connsiteX12" fmla="*/ 234675 w 555062"/>
                <a:gd name="connsiteY12" fmla="*/ 275378 h 565413"/>
                <a:gd name="connsiteX13" fmla="*/ 229607 w 555062"/>
                <a:gd name="connsiteY13" fmla="*/ 250174 h 565413"/>
                <a:gd name="connsiteX14" fmla="*/ 249153 w 555062"/>
                <a:gd name="connsiteY14" fmla="*/ 259176 h 565413"/>
                <a:gd name="connsiteX15" fmla="*/ 250600 w 555062"/>
                <a:gd name="connsiteY15" fmla="*/ 242973 h 565413"/>
                <a:gd name="connsiteX16" fmla="*/ 256030 w 555062"/>
                <a:gd name="connsiteY16" fmla="*/ 245134 h 565413"/>
                <a:gd name="connsiteX17" fmla="*/ 277494 w 555062"/>
                <a:gd name="connsiteY17" fmla="*/ 286804 h 565413"/>
                <a:gd name="connsiteX18" fmla="*/ 281444 w 555062"/>
                <a:gd name="connsiteY18" fmla="*/ 234819 h 565413"/>
                <a:gd name="connsiteX19" fmla="*/ 288039 w 555062"/>
                <a:gd name="connsiteY19" fmla="*/ 220748 h 565413"/>
                <a:gd name="connsiteX20" fmla="*/ 324648 w 555062"/>
                <a:gd name="connsiteY20" fmla="*/ 190586 h 565413"/>
                <a:gd name="connsiteX21" fmla="*/ 322111 w 555062"/>
                <a:gd name="connsiteY21" fmla="*/ 224258 h 565413"/>
                <a:gd name="connsiteX22" fmla="*/ 336974 w 555062"/>
                <a:gd name="connsiteY22" fmla="*/ 194568 h 565413"/>
                <a:gd name="connsiteX23" fmla="*/ 333348 w 555062"/>
                <a:gd name="connsiteY23" fmla="*/ 252136 h 565413"/>
                <a:gd name="connsiteX24" fmla="*/ 325373 w 555062"/>
                <a:gd name="connsiteY24" fmla="*/ 274946 h 565413"/>
                <a:gd name="connsiteX25" fmla="*/ 325011 w 555062"/>
                <a:gd name="connsiteY25" fmla="*/ 285084 h 565413"/>
                <a:gd name="connsiteX26" fmla="*/ 313048 w 555062"/>
                <a:gd name="connsiteY26" fmla="*/ 288704 h 565413"/>
                <a:gd name="connsiteX27" fmla="*/ 304711 w 555062"/>
                <a:gd name="connsiteY27" fmla="*/ 272774 h 565413"/>
                <a:gd name="connsiteX28" fmla="*/ 324648 w 555062"/>
                <a:gd name="connsiteY28" fmla="*/ 190586 h 565413"/>
                <a:gd name="connsiteX29" fmla="*/ 360775 w 555062"/>
                <a:gd name="connsiteY29" fmla="*/ 177021 h 565413"/>
                <a:gd name="connsiteX30" fmla="*/ 371834 w 555062"/>
                <a:gd name="connsiteY30" fmla="*/ 182809 h 565413"/>
                <a:gd name="connsiteX31" fmla="*/ 377542 w 555062"/>
                <a:gd name="connsiteY31" fmla="*/ 236704 h 565413"/>
                <a:gd name="connsiteX32" fmla="*/ 364343 w 555062"/>
                <a:gd name="connsiteY32" fmla="*/ 261662 h 565413"/>
                <a:gd name="connsiteX33" fmla="*/ 358635 w 555062"/>
                <a:gd name="connsiteY33" fmla="*/ 254427 h 565413"/>
                <a:gd name="connsiteX34" fmla="*/ 353284 w 555062"/>
                <a:gd name="connsiteY34" fmla="*/ 186426 h 565413"/>
                <a:gd name="connsiteX35" fmla="*/ 360775 w 555062"/>
                <a:gd name="connsiteY35" fmla="*/ 177021 h 565413"/>
                <a:gd name="connsiteX36" fmla="*/ 381823 w 555062"/>
                <a:gd name="connsiteY36" fmla="*/ 119148 h 565413"/>
                <a:gd name="connsiteX37" fmla="*/ 430103 w 555062"/>
                <a:gd name="connsiteY37" fmla="*/ 187051 h 565413"/>
                <a:gd name="connsiteX38" fmla="*/ 414367 w 555062"/>
                <a:gd name="connsiteY38" fmla="*/ 147172 h 565413"/>
                <a:gd name="connsiteX39" fmla="*/ 381823 w 555062"/>
                <a:gd name="connsiteY39" fmla="*/ 119148 h 565413"/>
                <a:gd name="connsiteX40" fmla="*/ 336764 w 555062"/>
                <a:gd name="connsiteY40" fmla="*/ 25193 h 565413"/>
                <a:gd name="connsiteX41" fmla="*/ 230813 w 555062"/>
                <a:gd name="connsiteY41" fmla="*/ 53984 h 565413"/>
                <a:gd name="connsiteX42" fmla="*/ 195135 w 555062"/>
                <a:gd name="connsiteY42" fmla="*/ 70899 h 565413"/>
                <a:gd name="connsiteX43" fmla="*/ 129186 w 555062"/>
                <a:gd name="connsiteY43" fmla="*/ 110486 h 565413"/>
                <a:gd name="connsiteX44" fmla="*/ 47380 w 555062"/>
                <a:gd name="connsiteY44" fmla="*/ 321740 h 565413"/>
                <a:gd name="connsiteX45" fmla="*/ 94590 w 555062"/>
                <a:gd name="connsiteY45" fmla="*/ 408473 h 565413"/>
                <a:gd name="connsiteX46" fmla="*/ 119095 w 555062"/>
                <a:gd name="connsiteY46" fmla="*/ 419630 h 565413"/>
                <a:gd name="connsiteX47" fmla="*/ 176035 w 555062"/>
                <a:gd name="connsiteY47" fmla="*/ 415311 h 565413"/>
                <a:gd name="connsiteX48" fmla="*/ 265409 w 555062"/>
                <a:gd name="connsiteY48" fmla="*/ 402715 h 565413"/>
                <a:gd name="connsiteX49" fmla="*/ 270094 w 555062"/>
                <a:gd name="connsiteY49" fmla="*/ 399836 h 565413"/>
                <a:gd name="connsiteX50" fmla="*/ 266850 w 555062"/>
                <a:gd name="connsiteY50" fmla="*/ 381482 h 565413"/>
                <a:gd name="connsiteX51" fmla="*/ 244867 w 555062"/>
                <a:gd name="connsiteY51" fmla="*/ 365287 h 565413"/>
                <a:gd name="connsiteX52" fmla="*/ 201622 w 555062"/>
                <a:gd name="connsiteY52" fmla="*/ 370685 h 565413"/>
                <a:gd name="connsiteX53" fmla="*/ 140718 w 555062"/>
                <a:gd name="connsiteY53" fmla="*/ 358449 h 565413"/>
                <a:gd name="connsiteX54" fmla="*/ 114410 w 555062"/>
                <a:gd name="connsiteY54" fmla="*/ 286831 h 565413"/>
                <a:gd name="connsiteX55" fmla="*/ 186846 w 555062"/>
                <a:gd name="connsiteY55" fmla="*/ 187862 h 565413"/>
                <a:gd name="connsiteX56" fmla="*/ 238782 w 555062"/>
                <a:gd name="connsiteY56" fmla="*/ 155658 h 565413"/>
                <a:gd name="connsiteX57" fmla="*/ 193993 w 555062"/>
                <a:gd name="connsiteY57" fmla="*/ 171385 h 565413"/>
                <a:gd name="connsiteX58" fmla="*/ 169098 w 555062"/>
                <a:gd name="connsiteY58" fmla="*/ 177525 h 565413"/>
                <a:gd name="connsiteX59" fmla="*/ 204456 w 555062"/>
                <a:gd name="connsiteY59" fmla="*/ 154409 h 565413"/>
                <a:gd name="connsiteX60" fmla="*/ 271925 w 555062"/>
                <a:gd name="connsiteY60" fmla="*/ 121542 h 565413"/>
                <a:gd name="connsiteX61" fmla="*/ 343362 w 555062"/>
                <a:gd name="connsiteY61" fmla="*/ 117930 h 565413"/>
                <a:gd name="connsiteX62" fmla="*/ 328931 w 555062"/>
                <a:gd name="connsiteY62" fmla="*/ 124070 h 565413"/>
                <a:gd name="connsiteX63" fmla="*/ 288521 w 555062"/>
                <a:gd name="connsiteY63" fmla="*/ 134183 h 565413"/>
                <a:gd name="connsiteX64" fmla="*/ 271069 w 555062"/>
                <a:gd name="connsiteY64" fmla="*/ 143378 h 565413"/>
                <a:gd name="connsiteX65" fmla="*/ 280995 w 555062"/>
                <a:gd name="connsiteY65" fmla="*/ 140717 h 565413"/>
                <a:gd name="connsiteX66" fmla="*/ 296041 w 555062"/>
                <a:gd name="connsiteY66" fmla="*/ 144676 h 565413"/>
                <a:gd name="connsiteX67" fmla="*/ 263607 w 555062"/>
                <a:gd name="connsiteY67" fmla="*/ 158711 h 565413"/>
                <a:gd name="connsiteX68" fmla="*/ 183243 w 555062"/>
                <a:gd name="connsiteY68" fmla="*/ 205137 h 565413"/>
                <a:gd name="connsiteX69" fmla="*/ 130627 w 555062"/>
                <a:gd name="connsiteY69" fmla="*/ 280713 h 565413"/>
                <a:gd name="connsiteX70" fmla="*/ 163422 w 555062"/>
                <a:gd name="connsiteY70" fmla="*/ 344773 h 565413"/>
                <a:gd name="connsiteX71" fmla="*/ 202343 w 555062"/>
                <a:gd name="connsiteY71" fmla="*/ 348732 h 565413"/>
                <a:gd name="connsiteX72" fmla="*/ 235858 w 555062"/>
                <a:gd name="connsiteY72" fmla="*/ 348012 h 565413"/>
                <a:gd name="connsiteX73" fmla="*/ 279824 w 555062"/>
                <a:gd name="connsiteY73" fmla="*/ 384721 h 565413"/>
                <a:gd name="connsiteX74" fmla="*/ 282347 w 555062"/>
                <a:gd name="connsiteY74" fmla="*/ 396237 h 565413"/>
                <a:gd name="connsiteX75" fmla="*/ 277662 w 555062"/>
                <a:gd name="connsiteY75" fmla="*/ 491247 h 565413"/>
                <a:gd name="connsiteX76" fmla="*/ 297122 w 555062"/>
                <a:gd name="connsiteY76" fmla="*/ 528315 h 565413"/>
                <a:gd name="connsiteX77" fmla="*/ 332439 w 555062"/>
                <a:gd name="connsiteY77" fmla="*/ 528675 h 565413"/>
                <a:gd name="connsiteX78" fmla="*/ 461815 w 555062"/>
                <a:gd name="connsiteY78" fmla="*/ 475772 h 565413"/>
                <a:gd name="connsiteX79" fmla="*/ 506862 w 555062"/>
                <a:gd name="connsiteY79" fmla="*/ 420349 h 565413"/>
                <a:gd name="connsiteX80" fmla="*/ 521278 w 555062"/>
                <a:gd name="connsiteY80" fmla="*/ 364927 h 565413"/>
                <a:gd name="connsiteX81" fmla="*/ 506862 w 555062"/>
                <a:gd name="connsiteY81" fmla="*/ 343334 h 565413"/>
                <a:gd name="connsiteX82" fmla="*/ 471906 w 555062"/>
                <a:gd name="connsiteY82" fmla="*/ 336856 h 565413"/>
                <a:gd name="connsiteX83" fmla="*/ 441994 w 555062"/>
                <a:gd name="connsiteY83" fmla="*/ 336496 h 565413"/>
                <a:gd name="connsiteX84" fmla="*/ 429742 w 555062"/>
                <a:gd name="connsiteY84" fmla="*/ 317422 h 565413"/>
                <a:gd name="connsiteX85" fmla="*/ 442355 w 555062"/>
                <a:gd name="connsiteY85" fmla="*/ 241486 h 565413"/>
                <a:gd name="connsiteX86" fmla="*/ 463977 w 555062"/>
                <a:gd name="connsiteY86" fmla="*/ 241846 h 565413"/>
                <a:gd name="connsiteX87" fmla="*/ 447400 w 555062"/>
                <a:gd name="connsiteY87" fmla="*/ 288271 h 565413"/>
                <a:gd name="connsiteX88" fmla="*/ 511187 w 555062"/>
                <a:gd name="connsiteY88" fmla="*/ 198299 h 565413"/>
                <a:gd name="connsiteX89" fmla="*/ 514791 w 555062"/>
                <a:gd name="connsiteY89" fmla="*/ 185343 h 565413"/>
                <a:gd name="connsiteX90" fmla="*/ 483438 w 555062"/>
                <a:gd name="connsiteY90" fmla="*/ 80976 h 565413"/>
                <a:gd name="connsiteX91" fmla="*/ 476230 w 555062"/>
                <a:gd name="connsiteY91" fmla="*/ 74138 h 565413"/>
                <a:gd name="connsiteX92" fmla="*/ 336764 w 555062"/>
                <a:gd name="connsiteY92" fmla="*/ 25193 h 565413"/>
                <a:gd name="connsiteX93" fmla="*/ 355819 w 555062"/>
                <a:gd name="connsiteY93" fmla="*/ 1 h 565413"/>
                <a:gd name="connsiteX94" fmla="*/ 423975 w 555062"/>
                <a:gd name="connsiteY94" fmla="*/ 10078 h 565413"/>
                <a:gd name="connsiteX95" fmla="*/ 525242 w 555062"/>
                <a:gd name="connsiteY95" fmla="*/ 96811 h 565413"/>
                <a:gd name="connsiteX96" fmla="*/ 546864 w 555062"/>
                <a:gd name="connsiteY96" fmla="*/ 168068 h 565413"/>
                <a:gd name="connsiteX97" fmla="*/ 528485 w 555062"/>
                <a:gd name="connsiteY97" fmla="*/ 233208 h 565413"/>
                <a:gd name="connsiteX98" fmla="*/ 478393 w 555062"/>
                <a:gd name="connsiteY98" fmla="*/ 303746 h 565413"/>
                <a:gd name="connsiteX99" fmla="*/ 503979 w 555062"/>
                <a:gd name="connsiteY99" fmla="*/ 309144 h 565413"/>
                <a:gd name="connsiteX100" fmla="*/ 528485 w 555062"/>
                <a:gd name="connsiteY100" fmla="*/ 317062 h 565413"/>
                <a:gd name="connsiteX101" fmla="*/ 554432 w 555062"/>
                <a:gd name="connsiteY101" fmla="*/ 363127 h 565413"/>
                <a:gd name="connsiteX102" fmla="*/ 520917 w 555062"/>
                <a:gd name="connsiteY102" fmla="*/ 463176 h 565413"/>
                <a:gd name="connsiteX103" fmla="*/ 497493 w 555062"/>
                <a:gd name="connsiteY103" fmla="*/ 489807 h 565413"/>
                <a:gd name="connsiteX104" fmla="*/ 340368 w 555062"/>
                <a:gd name="connsiteY104" fmla="*/ 563944 h 565413"/>
                <a:gd name="connsiteX105" fmla="*/ 285590 w 555062"/>
                <a:gd name="connsiteY105" fmla="*/ 561785 h 565413"/>
                <a:gd name="connsiteX106" fmla="*/ 242705 w 555062"/>
                <a:gd name="connsiteY106" fmla="*/ 497005 h 565413"/>
                <a:gd name="connsiteX107" fmla="*/ 254237 w 555062"/>
                <a:gd name="connsiteY107" fmla="*/ 467854 h 565413"/>
                <a:gd name="connsiteX108" fmla="*/ 265769 w 555062"/>
                <a:gd name="connsiteY108" fmla="*/ 445182 h 565413"/>
                <a:gd name="connsiteX109" fmla="*/ 269013 w 555062"/>
                <a:gd name="connsiteY109" fmla="*/ 430066 h 565413"/>
                <a:gd name="connsiteX110" fmla="*/ 207388 w 555062"/>
                <a:gd name="connsiteY110" fmla="*/ 441943 h 565413"/>
                <a:gd name="connsiteX111" fmla="*/ 133150 w 555062"/>
                <a:gd name="connsiteY111" fmla="*/ 463176 h 565413"/>
                <a:gd name="connsiteX112" fmla="*/ 62156 w 555062"/>
                <a:gd name="connsiteY112" fmla="*/ 441223 h 565413"/>
                <a:gd name="connsiteX113" fmla="*/ 171 w 555062"/>
                <a:gd name="connsiteY113" fmla="*/ 305186 h 565413"/>
                <a:gd name="connsiteX114" fmla="*/ 76931 w 555062"/>
                <a:gd name="connsiteY114" fmla="*/ 126681 h 565413"/>
                <a:gd name="connsiteX115" fmla="*/ 205226 w 555062"/>
                <a:gd name="connsiteY115" fmla="*/ 45347 h 565413"/>
                <a:gd name="connsiteX116" fmla="*/ 287392 w 555062"/>
                <a:gd name="connsiteY116" fmla="*/ 11518 h 565413"/>
                <a:gd name="connsiteX117" fmla="*/ 355819 w 555062"/>
                <a:gd name="connsiteY117" fmla="*/ 1 h 56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55062" h="565413">
                  <a:moveTo>
                    <a:pt x="288039" y="220748"/>
                  </a:moveTo>
                  <a:cubicBezTo>
                    <a:pt x="289870" y="221109"/>
                    <a:pt x="291336" y="221470"/>
                    <a:pt x="293167" y="221831"/>
                  </a:cubicBezTo>
                  <a:cubicBezTo>
                    <a:pt x="293900" y="228686"/>
                    <a:pt x="295732" y="235541"/>
                    <a:pt x="294999" y="242035"/>
                  </a:cubicBezTo>
                  <a:cubicBezTo>
                    <a:pt x="293900" y="255385"/>
                    <a:pt x="291702" y="268374"/>
                    <a:pt x="289870" y="281362"/>
                  </a:cubicBezTo>
                  <a:cubicBezTo>
                    <a:pt x="289138" y="285151"/>
                    <a:pt x="287764" y="287767"/>
                    <a:pt x="285657" y="288894"/>
                  </a:cubicBezTo>
                  <a:lnTo>
                    <a:pt x="277924" y="287638"/>
                  </a:lnTo>
                  <a:lnTo>
                    <a:pt x="278471" y="288700"/>
                  </a:lnTo>
                  <a:lnTo>
                    <a:pt x="278109" y="288340"/>
                  </a:lnTo>
                  <a:cubicBezTo>
                    <a:pt x="280281" y="292300"/>
                    <a:pt x="282091" y="296261"/>
                    <a:pt x="284624" y="300942"/>
                  </a:cubicBezTo>
                  <a:cubicBezTo>
                    <a:pt x="274851" y="309223"/>
                    <a:pt x="265079" y="312463"/>
                    <a:pt x="252410" y="306342"/>
                  </a:cubicBezTo>
                  <a:cubicBezTo>
                    <a:pt x="241190" y="300581"/>
                    <a:pt x="228883" y="297701"/>
                    <a:pt x="217663" y="292660"/>
                  </a:cubicBezTo>
                  <a:cubicBezTo>
                    <a:pt x="207890" y="288340"/>
                    <a:pt x="199927" y="281499"/>
                    <a:pt x="194498" y="270697"/>
                  </a:cubicBezTo>
                  <a:cubicBezTo>
                    <a:pt x="210424" y="260256"/>
                    <a:pt x="220197" y="282219"/>
                    <a:pt x="234675" y="275378"/>
                  </a:cubicBezTo>
                  <a:cubicBezTo>
                    <a:pt x="233227" y="268177"/>
                    <a:pt x="231779" y="260616"/>
                    <a:pt x="229607" y="250174"/>
                  </a:cubicBezTo>
                  <a:cubicBezTo>
                    <a:pt x="237932" y="253775"/>
                    <a:pt x="243000" y="256295"/>
                    <a:pt x="249153" y="259176"/>
                  </a:cubicBezTo>
                  <a:cubicBezTo>
                    <a:pt x="249515" y="253775"/>
                    <a:pt x="250239" y="248734"/>
                    <a:pt x="250600" y="242973"/>
                  </a:cubicBezTo>
                  <a:cubicBezTo>
                    <a:pt x="253134" y="244053"/>
                    <a:pt x="255668" y="244053"/>
                    <a:pt x="256030" y="245134"/>
                  </a:cubicBezTo>
                  <a:lnTo>
                    <a:pt x="277494" y="286804"/>
                  </a:lnTo>
                  <a:lnTo>
                    <a:pt x="281444" y="234819"/>
                  </a:lnTo>
                  <a:cubicBezTo>
                    <a:pt x="282177" y="230129"/>
                    <a:pt x="285840" y="225439"/>
                    <a:pt x="288039" y="220748"/>
                  </a:cubicBezTo>
                  <a:close/>
                  <a:moveTo>
                    <a:pt x="324648" y="190586"/>
                  </a:moveTo>
                  <a:cubicBezTo>
                    <a:pt x="323923" y="201810"/>
                    <a:pt x="322836" y="213033"/>
                    <a:pt x="322111" y="224258"/>
                  </a:cubicBezTo>
                  <a:cubicBezTo>
                    <a:pt x="327548" y="215206"/>
                    <a:pt x="324648" y="202172"/>
                    <a:pt x="336974" y="194568"/>
                  </a:cubicBezTo>
                  <a:cubicBezTo>
                    <a:pt x="344949" y="215568"/>
                    <a:pt x="343861" y="235482"/>
                    <a:pt x="333348" y="252136"/>
                  </a:cubicBezTo>
                  <a:cubicBezTo>
                    <a:pt x="328636" y="260102"/>
                    <a:pt x="325373" y="266619"/>
                    <a:pt x="325373" y="274946"/>
                  </a:cubicBezTo>
                  <a:cubicBezTo>
                    <a:pt x="325373" y="278567"/>
                    <a:pt x="325736" y="281825"/>
                    <a:pt x="325011" y="285084"/>
                  </a:cubicBezTo>
                  <a:cubicBezTo>
                    <a:pt x="323561" y="291239"/>
                    <a:pt x="317036" y="293411"/>
                    <a:pt x="313048" y="288704"/>
                  </a:cubicBezTo>
                  <a:cubicBezTo>
                    <a:pt x="309423" y="283998"/>
                    <a:pt x="305798" y="278567"/>
                    <a:pt x="304711" y="272774"/>
                  </a:cubicBezTo>
                  <a:cubicBezTo>
                    <a:pt x="299273" y="243085"/>
                    <a:pt x="307973" y="215930"/>
                    <a:pt x="324648" y="190586"/>
                  </a:cubicBezTo>
                  <a:close/>
                  <a:moveTo>
                    <a:pt x="360775" y="177021"/>
                  </a:moveTo>
                  <a:cubicBezTo>
                    <a:pt x="363986" y="176298"/>
                    <a:pt x="370051" y="179553"/>
                    <a:pt x="371834" y="182809"/>
                  </a:cubicBezTo>
                  <a:cubicBezTo>
                    <a:pt x="381466" y="199447"/>
                    <a:pt x="377185" y="218618"/>
                    <a:pt x="377542" y="236704"/>
                  </a:cubicBezTo>
                  <a:cubicBezTo>
                    <a:pt x="377542" y="249363"/>
                    <a:pt x="376829" y="249363"/>
                    <a:pt x="364343" y="261662"/>
                  </a:cubicBezTo>
                  <a:cubicBezTo>
                    <a:pt x="361846" y="258768"/>
                    <a:pt x="359705" y="256959"/>
                    <a:pt x="358635" y="254427"/>
                  </a:cubicBezTo>
                  <a:cubicBezTo>
                    <a:pt x="350073" y="232363"/>
                    <a:pt x="350073" y="209575"/>
                    <a:pt x="353284" y="186426"/>
                  </a:cubicBezTo>
                  <a:cubicBezTo>
                    <a:pt x="353997" y="182809"/>
                    <a:pt x="357565" y="177383"/>
                    <a:pt x="360775" y="177021"/>
                  </a:cubicBezTo>
                  <a:close/>
                  <a:moveTo>
                    <a:pt x="381823" y="119148"/>
                  </a:moveTo>
                  <a:cubicBezTo>
                    <a:pt x="425811" y="120944"/>
                    <a:pt x="446554" y="158309"/>
                    <a:pt x="430103" y="187051"/>
                  </a:cubicBezTo>
                  <a:cubicBezTo>
                    <a:pt x="424738" y="172680"/>
                    <a:pt x="422235" y="158309"/>
                    <a:pt x="414367" y="147172"/>
                  </a:cubicBezTo>
                  <a:cubicBezTo>
                    <a:pt x="406499" y="136393"/>
                    <a:pt x="393267" y="128848"/>
                    <a:pt x="381823" y="119148"/>
                  </a:cubicBezTo>
                  <a:close/>
                  <a:moveTo>
                    <a:pt x="336764" y="25193"/>
                  </a:moveTo>
                  <a:cubicBezTo>
                    <a:pt x="299645" y="24474"/>
                    <a:pt x="263607" y="35270"/>
                    <a:pt x="230813" y="53984"/>
                  </a:cubicBezTo>
                  <a:cubicBezTo>
                    <a:pt x="219280" y="60462"/>
                    <a:pt x="207028" y="65501"/>
                    <a:pt x="195135" y="70899"/>
                  </a:cubicBezTo>
                  <a:cubicBezTo>
                    <a:pt x="171711" y="82055"/>
                    <a:pt x="148646" y="92852"/>
                    <a:pt x="129186" y="110486"/>
                  </a:cubicBezTo>
                  <a:cubicBezTo>
                    <a:pt x="65399" y="166989"/>
                    <a:pt x="32605" y="235008"/>
                    <a:pt x="47380" y="321740"/>
                  </a:cubicBezTo>
                  <a:cubicBezTo>
                    <a:pt x="53146" y="356290"/>
                    <a:pt x="68282" y="385440"/>
                    <a:pt x="94590" y="408473"/>
                  </a:cubicBezTo>
                  <a:cubicBezTo>
                    <a:pt x="101076" y="414231"/>
                    <a:pt x="110807" y="419630"/>
                    <a:pt x="119095" y="419630"/>
                  </a:cubicBezTo>
                  <a:cubicBezTo>
                    <a:pt x="138195" y="419989"/>
                    <a:pt x="157295" y="418910"/>
                    <a:pt x="176035" y="415311"/>
                  </a:cubicBezTo>
                  <a:cubicBezTo>
                    <a:pt x="205586" y="409553"/>
                    <a:pt x="234056" y="397317"/>
                    <a:pt x="265409" y="402715"/>
                  </a:cubicBezTo>
                  <a:cubicBezTo>
                    <a:pt x="266490" y="402715"/>
                    <a:pt x="267571" y="401635"/>
                    <a:pt x="270094" y="399836"/>
                  </a:cubicBezTo>
                  <a:cubicBezTo>
                    <a:pt x="269373" y="394438"/>
                    <a:pt x="268652" y="387600"/>
                    <a:pt x="266850" y="381482"/>
                  </a:cubicBezTo>
                  <a:cubicBezTo>
                    <a:pt x="263247" y="367086"/>
                    <a:pt x="258562" y="364207"/>
                    <a:pt x="244867" y="365287"/>
                  </a:cubicBezTo>
                  <a:cubicBezTo>
                    <a:pt x="230452" y="366726"/>
                    <a:pt x="215677" y="368166"/>
                    <a:pt x="201622" y="370685"/>
                  </a:cubicBezTo>
                  <a:cubicBezTo>
                    <a:pt x="179639" y="374284"/>
                    <a:pt x="159458" y="369605"/>
                    <a:pt x="140718" y="358449"/>
                  </a:cubicBezTo>
                  <a:cubicBezTo>
                    <a:pt x="114410" y="342254"/>
                    <a:pt x="103599" y="316342"/>
                    <a:pt x="114410" y="286831"/>
                  </a:cubicBezTo>
                  <a:cubicBezTo>
                    <a:pt x="129186" y="247244"/>
                    <a:pt x="151169" y="212334"/>
                    <a:pt x="186846" y="187862"/>
                  </a:cubicBezTo>
                  <a:lnTo>
                    <a:pt x="238782" y="155658"/>
                  </a:lnTo>
                  <a:lnTo>
                    <a:pt x="193993" y="171385"/>
                  </a:lnTo>
                  <a:cubicBezTo>
                    <a:pt x="186055" y="174274"/>
                    <a:pt x="178479" y="177525"/>
                    <a:pt x="169098" y="177525"/>
                  </a:cubicBezTo>
                  <a:cubicBezTo>
                    <a:pt x="181004" y="169579"/>
                    <a:pt x="192189" y="161271"/>
                    <a:pt x="204456" y="154409"/>
                  </a:cubicBezTo>
                  <a:cubicBezTo>
                    <a:pt x="226825" y="142851"/>
                    <a:pt x="249195" y="131294"/>
                    <a:pt x="271925" y="121542"/>
                  </a:cubicBezTo>
                  <a:cubicBezTo>
                    <a:pt x="293573" y="111790"/>
                    <a:pt x="316303" y="109623"/>
                    <a:pt x="343362" y="117930"/>
                  </a:cubicBezTo>
                  <a:cubicBezTo>
                    <a:pt x="336146" y="120819"/>
                    <a:pt x="332538" y="122986"/>
                    <a:pt x="328931" y="124070"/>
                  </a:cubicBezTo>
                  <a:cubicBezTo>
                    <a:pt x="315581" y="127682"/>
                    <a:pt x="301871" y="130210"/>
                    <a:pt x="288521" y="134183"/>
                  </a:cubicBezTo>
                  <a:lnTo>
                    <a:pt x="271069" y="143378"/>
                  </a:lnTo>
                  <a:lnTo>
                    <a:pt x="280995" y="140717"/>
                  </a:lnTo>
                  <a:cubicBezTo>
                    <a:pt x="285680" y="139997"/>
                    <a:pt x="290635" y="140537"/>
                    <a:pt x="296041" y="144676"/>
                  </a:cubicBezTo>
                  <a:cubicBezTo>
                    <a:pt x="284149" y="150074"/>
                    <a:pt x="273698" y="154033"/>
                    <a:pt x="263607" y="158711"/>
                  </a:cubicBezTo>
                  <a:cubicBezTo>
                    <a:pt x="235497" y="171667"/>
                    <a:pt x="207388" y="185343"/>
                    <a:pt x="183243" y="205137"/>
                  </a:cubicBezTo>
                  <a:cubicBezTo>
                    <a:pt x="158737" y="225291"/>
                    <a:pt x="142160" y="251563"/>
                    <a:pt x="130627" y="280713"/>
                  </a:cubicBezTo>
                  <a:cubicBezTo>
                    <a:pt x="118375" y="311304"/>
                    <a:pt x="130988" y="335776"/>
                    <a:pt x="163422" y="344773"/>
                  </a:cubicBezTo>
                  <a:cubicBezTo>
                    <a:pt x="175675" y="348012"/>
                    <a:pt x="189369" y="348012"/>
                    <a:pt x="202343" y="348732"/>
                  </a:cubicBezTo>
                  <a:cubicBezTo>
                    <a:pt x="213514" y="349092"/>
                    <a:pt x="225047" y="347652"/>
                    <a:pt x="235858" y="348012"/>
                  </a:cubicBezTo>
                  <a:cubicBezTo>
                    <a:pt x="261805" y="349812"/>
                    <a:pt x="273698" y="359888"/>
                    <a:pt x="279824" y="384721"/>
                  </a:cubicBezTo>
                  <a:cubicBezTo>
                    <a:pt x="280545" y="388679"/>
                    <a:pt x="280545" y="392998"/>
                    <a:pt x="282347" y="396237"/>
                  </a:cubicBezTo>
                  <a:cubicBezTo>
                    <a:pt x="295681" y="428627"/>
                    <a:pt x="295681" y="459577"/>
                    <a:pt x="277662" y="491247"/>
                  </a:cubicBezTo>
                  <a:cubicBezTo>
                    <a:pt x="267931" y="507082"/>
                    <a:pt x="278743" y="525076"/>
                    <a:pt x="297122" y="528315"/>
                  </a:cubicBezTo>
                  <a:cubicBezTo>
                    <a:pt x="308654" y="530475"/>
                    <a:pt x="321268" y="530115"/>
                    <a:pt x="332439" y="528675"/>
                  </a:cubicBezTo>
                  <a:cubicBezTo>
                    <a:pt x="380009" y="521837"/>
                    <a:pt x="421453" y="499884"/>
                    <a:pt x="461815" y="475772"/>
                  </a:cubicBezTo>
                  <a:cubicBezTo>
                    <a:pt x="483798" y="462456"/>
                    <a:pt x="498934" y="444102"/>
                    <a:pt x="506862" y="420349"/>
                  </a:cubicBezTo>
                  <a:cubicBezTo>
                    <a:pt x="512989" y="402355"/>
                    <a:pt x="517313" y="383641"/>
                    <a:pt x="521278" y="364927"/>
                  </a:cubicBezTo>
                  <a:cubicBezTo>
                    <a:pt x="523800" y="351611"/>
                    <a:pt x="520196" y="346932"/>
                    <a:pt x="506862" y="343334"/>
                  </a:cubicBezTo>
                  <a:cubicBezTo>
                    <a:pt x="495330" y="340095"/>
                    <a:pt x="483438" y="337935"/>
                    <a:pt x="471906" y="336856"/>
                  </a:cubicBezTo>
                  <a:cubicBezTo>
                    <a:pt x="463257" y="335776"/>
                    <a:pt x="454608" y="336496"/>
                    <a:pt x="441994" y="336496"/>
                  </a:cubicBezTo>
                  <a:cubicBezTo>
                    <a:pt x="439472" y="332537"/>
                    <a:pt x="435147" y="324620"/>
                    <a:pt x="429742" y="317422"/>
                  </a:cubicBezTo>
                  <a:cubicBezTo>
                    <a:pt x="412083" y="295469"/>
                    <a:pt x="418930" y="260920"/>
                    <a:pt x="442355" y="241486"/>
                  </a:cubicBezTo>
                  <a:cubicBezTo>
                    <a:pt x="448481" y="236447"/>
                    <a:pt x="456049" y="234288"/>
                    <a:pt x="463977" y="241846"/>
                  </a:cubicBezTo>
                  <a:cubicBezTo>
                    <a:pt x="455689" y="255521"/>
                    <a:pt x="444157" y="268117"/>
                    <a:pt x="447400" y="288271"/>
                  </a:cubicBezTo>
                  <a:cubicBezTo>
                    <a:pt x="472987" y="259480"/>
                    <a:pt x="494610" y="230689"/>
                    <a:pt x="511187" y="198299"/>
                  </a:cubicBezTo>
                  <a:cubicBezTo>
                    <a:pt x="512989" y="194340"/>
                    <a:pt x="514070" y="189662"/>
                    <a:pt x="514791" y="185343"/>
                  </a:cubicBezTo>
                  <a:cubicBezTo>
                    <a:pt x="519836" y="146115"/>
                    <a:pt x="500736" y="113725"/>
                    <a:pt x="483438" y="80976"/>
                  </a:cubicBezTo>
                  <a:cubicBezTo>
                    <a:pt x="481636" y="78097"/>
                    <a:pt x="478393" y="76657"/>
                    <a:pt x="476230" y="74138"/>
                  </a:cubicBezTo>
                  <a:cubicBezTo>
                    <a:pt x="438751" y="32031"/>
                    <a:pt x="387938" y="26633"/>
                    <a:pt x="336764" y="25193"/>
                  </a:cubicBezTo>
                  <a:close/>
                  <a:moveTo>
                    <a:pt x="355819" y="1"/>
                  </a:moveTo>
                  <a:cubicBezTo>
                    <a:pt x="378748" y="91"/>
                    <a:pt x="401632" y="3780"/>
                    <a:pt x="423975" y="10078"/>
                  </a:cubicBezTo>
                  <a:cubicBezTo>
                    <a:pt x="469743" y="23034"/>
                    <a:pt x="506502" y="50026"/>
                    <a:pt x="525242" y="96811"/>
                  </a:cubicBezTo>
                  <a:cubicBezTo>
                    <a:pt x="534972" y="119844"/>
                    <a:pt x="545423" y="141797"/>
                    <a:pt x="546864" y="168068"/>
                  </a:cubicBezTo>
                  <a:cubicBezTo>
                    <a:pt x="547946" y="192541"/>
                    <a:pt x="542180" y="213414"/>
                    <a:pt x="528485" y="233208"/>
                  </a:cubicBezTo>
                  <a:cubicBezTo>
                    <a:pt x="512628" y="256241"/>
                    <a:pt x="496051" y="278914"/>
                    <a:pt x="478393" y="303746"/>
                  </a:cubicBezTo>
                  <a:cubicBezTo>
                    <a:pt x="487402" y="305905"/>
                    <a:pt x="495691" y="306985"/>
                    <a:pt x="503979" y="309144"/>
                  </a:cubicBezTo>
                  <a:cubicBezTo>
                    <a:pt x="512268" y="311304"/>
                    <a:pt x="520917" y="313463"/>
                    <a:pt x="528485" y="317062"/>
                  </a:cubicBezTo>
                  <a:cubicBezTo>
                    <a:pt x="548306" y="326059"/>
                    <a:pt x="557676" y="341534"/>
                    <a:pt x="554432" y="363127"/>
                  </a:cubicBezTo>
                  <a:cubicBezTo>
                    <a:pt x="550108" y="398396"/>
                    <a:pt x="541459" y="432945"/>
                    <a:pt x="520917" y="463176"/>
                  </a:cubicBezTo>
                  <a:cubicBezTo>
                    <a:pt x="514070" y="472893"/>
                    <a:pt x="506502" y="482250"/>
                    <a:pt x="497493" y="489807"/>
                  </a:cubicBezTo>
                  <a:cubicBezTo>
                    <a:pt x="451725" y="528675"/>
                    <a:pt x="400191" y="555667"/>
                    <a:pt x="340368" y="563944"/>
                  </a:cubicBezTo>
                  <a:cubicBezTo>
                    <a:pt x="322349" y="566463"/>
                    <a:pt x="303249" y="565744"/>
                    <a:pt x="285590" y="561785"/>
                  </a:cubicBezTo>
                  <a:cubicBezTo>
                    <a:pt x="256760" y="555307"/>
                    <a:pt x="237660" y="525076"/>
                    <a:pt x="242705" y="497005"/>
                  </a:cubicBezTo>
                  <a:cubicBezTo>
                    <a:pt x="244147" y="486928"/>
                    <a:pt x="249913" y="477571"/>
                    <a:pt x="254237" y="467854"/>
                  </a:cubicBezTo>
                  <a:cubicBezTo>
                    <a:pt x="257841" y="460297"/>
                    <a:pt x="262165" y="452739"/>
                    <a:pt x="265769" y="445182"/>
                  </a:cubicBezTo>
                  <a:cubicBezTo>
                    <a:pt x="267571" y="440863"/>
                    <a:pt x="267931" y="436184"/>
                    <a:pt x="269013" y="430066"/>
                  </a:cubicBezTo>
                  <a:cubicBezTo>
                    <a:pt x="247030" y="432226"/>
                    <a:pt x="226848" y="434025"/>
                    <a:pt x="207388" y="441943"/>
                  </a:cubicBezTo>
                  <a:cubicBezTo>
                    <a:pt x="183243" y="451660"/>
                    <a:pt x="158737" y="458857"/>
                    <a:pt x="133150" y="463176"/>
                  </a:cubicBezTo>
                  <a:cubicBezTo>
                    <a:pt x="105401" y="467495"/>
                    <a:pt x="83058" y="458857"/>
                    <a:pt x="62156" y="441223"/>
                  </a:cubicBezTo>
                  <a:cubicBezTo>
                    <a:pt x="20352" y="405234"/>
                    <a:pt x="2333" y="358809"/>
                    <a:pt x="171" y="305186"/>
                  </a:cubicBezTo>
                  <a:cubicBezTo>
                    <a:pt x="-2352" y="233568"/>
                    <a:pt x="22874" y="174546"/>
                    <a:pt x="76931" y="126681"/>
                  </a:cubicBezTo>
                  <a:cubicBezTo>
                    <a:pt x="115492" y="92492"/>
                    <a:pt x="158737" y="66220"/>
                    <a:pt x="205226" y="45347"/>
                  </a:cubicBezTo>
                  <a:cubicBezTo>
                    <a:pt x="232254" y="33111"/>
                    <a:pt x="259643" y="21954"/>
                    <a:pt x="287392" y="11518"/>
                  </a:cubicBezTo>
                  <a:cubicBezTo>
                    <a:pt x="309916" y="3420"/>
                    <a:pt x="332890" y="-89"/>
                    <a:pt x="355819" y="1"/>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1" name="Freeform 30">
              <a:extLst>
                <a:ext uri="{FF2B5EF4-FFF2-40B4-BE49-F238E27FC236}">
                  <a16:creationId xmlns="" xmlns:a16="http://schemas.microsoft.com/office/drawing/2014/main" id="{5D26B3CD-B649-944F-90CE-F486F546E114}"/>
                </a:ext>
              </a:extLst>
            </p:cNvPr>
            <p:cNvSpPr>
              <a:spLocks noChangeArrowheads="1"/>
            </p:cNvSpPr>
            <p:nvPr/>
          </p:nvSpPr>
          <p:spPr bwMode="auto">
            <a:xfrm>
              <a:off x="10680170" y="1230250"/>
              <a:ext cx="401601" cy="404839"/>
            </a:xfrm>
            <a:custGeom>
              <a:avLst/>
              <a:gdLst>
                <a:gd name="connsiteX0" fmla="*/ 161851 w 442065"/>
                <a:gd name="connsiteY0" fmla="*/ 349857 h 447698"/>
                <a:gd name="connsiteX1" fmla="*/ 119412 w 442065"/>
                <a:gd name="connsiteY1" fmla="*/ 357421 h 447698"/>
                <a:gd name="connsiteX2" fmla="*/ 130921 w 442065"/>
                <a:gd name="connsiteY2" fmla="*/ 381912 h 447698"/>
                <a:gd name="connsiteX3" fmla="*/ 142790 w 442065"/>
                <a:gd name="connsiteY3" fmla="*/ 393798 h 447698"/>
                <a:gd name="connsiteX4" fmla="*/ 204649 w 442065"/>
                <a:gd name="connsiteY4" fmla="*/ 392717 h 447698"/>
                <a:gd name="connsiteX5" fmla="*/ 179114 w 442065"/>
                <a:gd name="connsiteY5" fmla="*/ 375069 h 447698"/>
                <a:gd name="connsiteX6" fmla="*/ 161851 w 442065"/>
                <a:gd name="connsiteY6" fmla="*/ 349857 h 447698"/>
                <a:gd name="connsiteX7" fmla="*/ 202496 w 442065"/>
                <a:gd name="connsiteY7" fmla="*/ 239420 h 447698"/>
                <a:gd name="connsiteX8" fmla="*/ 265928 w 442065"/>
                <a:gd name="connsiteY8" fmla="*/ 279335 h 447698"/>
                <a:gd name="connsiteX9" fmla="*/ 254395 w 442065"/>
                <a:gd name="connsiteY9" fmla="*/ 291095 h 447698"/>
                <a:gd name="connsiteX10" fmla="*/ 199973 w 442065"/>
                <a:gd name="connsiteY10" fmla="*/ 245835 h 447698"/>
                <a:gd name="connsiteX11" fmla="*/ 202496 w 442065"/>
                <a:gd name="connsiteY11" fmla="*/ 239420 h 447698"/>
                <a:gd name="connsiteX12" fmla="*/ 252566 w 442065"/>
                <a:gd name="connsiteY12" fmla="*/ 177508 h 447698"/>
                <a:gd name="connsiteX13" fmla="*/ 265307 w 442065"/>
                <a:gd name="connsiteY13" fmla="*/ 184657 h 447698"/>
                <a:gd name="connsiteX14" fmla="*/ 302436 w 442065"/>
                <a:gd name="connsiteY14" fmla="*/ 222189 h 447698"/>
                <a:gd name="connsiteX15" fmla="*/ 274407 w 442065"/>
                <a:gd name="connsiteY15" fmla="*/ 225406 h 447698"/>
                <a:gd name="connsiteX16" fmla="*/ 246014 w 442065"/>
                <a:gd name="connsiteY16" fmla="*/ 192521 h 447698"/>
                <a:gd name="connsiteX17" fmla="*/ 252566 w 442065"/>
                <a:gd name="connsiteY17" fmla="*/ 177508 h 447698"/>
                <a:gd name="connsiteX18" fmla="*/ 82009 w 442065"/>
                <a:gd name="connsiteY18" fmla="*/ 23546 h 447698"/>
                <a:gd name="connsiteX19" fmla="*/ 74457 w 442065"/>
                <a:gd name="connsiteY19" fmla="*/ 76130 h 447698"/>
                <a:gd name="connsiteX20" fmla="*/ 92799 w 442065"/>
                <a:gd name="connsiteY20" fmla="*/ 97020 h 447698"/>
                <a:gd name="connsiteX21" fmla="*/ 110062 w 442065"/>
                <a:gd name="connsiteY21" fmla="*/ 125113 h 447698"/>
                <a:gd name="connsiteX22" fmla="*/ 89562 w 442065"/>
                <a:gd name="connsiteY22" fmla="*/ 125113 h 447698"/>
                <a:gd name="connsiteX23" fmla="*/ 87766 w 442065"/>
                <a:gd name="connsiteY23" fmla="*/ 129703 h 447698"/>
                <a:gd name="connsiteX24" fmla="*/ 78323 w 442065"/>
                <a:gd name="connsiteY24" fmla="*/ 153836 h 447698"/>
                <a:gd name="connsiteX25" fmla="*/ 75176 w 442065"/>
                <a:gd name="connsiteY25" fmla="*/ 185261 h 447698"/>
                <a:gd name="connsiteX26" fmla="*/ 94327 w 442065"/>
                <a:gd name="connsiteY26" fmla="*/ 173825 h 447698"/>
                <a:gd name="connsiteX27" fmla="*/ 104205 w 442065"/>
                <a:gd name="connsiteY27" fmla="*/ 157045 h 447698"/>
                <a:gd name="connsiteX28" fmla="*/ 106465 w 442065"/>
                <a:gd name="connsiteY28" fmla="*/ 153206 h 447698"/>
                <a:gd name="connsiteX29" fmla="*/ 117614 w 442065"/>
                <a:gd name="connsiteY29" fmla="*/ 143121 h 447698"/>
                <a:gd name="connsiteX30" fmla="*/ 125527 w 442065"/>
                <a:gd name="connsiteY30" fmla="*/ 156808 h 447698"/>
                <a:gd name="connsiteX31" fmla="*/ 125886 w 442065"/>
                <a:gd name="connsiteY31" fmla="*/ 180579 h 447698"/>
                <a:gd name="connsiteX32" fmla="*/ 141711 w 442065"/>
                <a:gd name="connsiteY32" fmla="*/ 202189 h 447698"/>
                <a:gd name="connsiteX33" fmla="*/ 146386 w 442065"/>
                <a:gd name="connsiteY33" fmla="*/ 192104 h 447698"/>
                <a:gd name="connsiteX34" fmla="*/ 141711 w 442065"/>
                <a:gd name="connsiteY34" fmla="*/ 156808 h 447698"/>
                <a:gd name="connsiteX35" fmla="*/ 141711 w 442065"/>
                <a:gd name="connsiteY35" fmla="*/ 138439 h 447698"/>
                <a:gd name="connsiteX36" fmla="*/ 158254 w 442065"/>
                <a:gd name="connsiteY36" fmla="*/ 144922 h 447698"/>
                <a:gd name="connsiteX37" fmla="*/ 187386 w 442065"/>
                <a:gd name="connsiteY37" fmla="*/ 152485 h 447698"/>
                <a:gd name="connsiteX38" fmla="*/ 176597 w 442065"/>
                <a:gd name="connsiteY38" fmla="*/ 126914 h 447698"/>
                <a:gd name="connsiteX39" fmla="*/ 174439 w 442065"/>
                <a:gd name="connsiteY39" fmla="*/ 113227 h 447698"/>
                <a:gd name="connsiteX40" fmla="*/ 189544 w 442065"/>
                <a:gd name="connsiteY40" fmla="*/ 107825 h 447698"/>
                <a:gd name="connsiteX41" fmla="*/ 210404 w 442065"/>
                <a:gd name="connsiteY41" fmla="*/ 110346 h 447698"/>
                <a:gd name="connsiteX42" fmla="*/ 188105 w 442065"/>
                <a:gd name="connsiteY42" fmla="*/ 59922 h 447698"/>
                <a:gd name="connsiteX43" fmla="*/ 154658 w 442065"/>
                <a:gd name="connsiteY43" fmla="*/ 69287 h 447698"/>
                <a:gd name="connsiteX44" fmla="*/ 166526 w 442065"/>
                <a:gd name="connsiteY44" fmla="*/ 86575 h 447698"/>
                <a:gd name="connsiteX45" fmla="*/ 142070 w 442065"/>
                <a:gd name="connsiteY45" fmla="*/ 93058 h 447698"/>
                <a:gd name="connsiteX46" fmla="*/ 112579 w 442065"/>
                <a:gd name="connsiteY46" fmla="*/ 64605 h 447698"/>
                <a:gd name="connsiteX47" fmla="*/ 82009 w 442065"/>
                <a:gd name="connsiteY47" fmla="*/ 23546 h 447698"/>
                <a:gd name="connsiteX48" fmla="*/ 251044 w 442065"/>
                <a:gd name="connsiteY48" fmla="*/ 21385 h 447698"/>
                <a:gd name="connsiteX49" fmla="*/ 200333 w 442065"/>
                <a:gd name="connsiteY49" fmla="*/ 34351 h 447698"/>
                <a:gd name="connsiteX50" fmla="*/ 210044 w 442065"/>
                <a:gd name="connsiteY50" fmla="*/ 45876 h 447698"/>
                <a:gd name="connsiteX51" fmla="*/ 233781 w 442065"/>
                <a:gd name="connsiteY51" fmla="*/ 94499 h 447698"/>
                <a:gd name="connsiteX52" fmla="*/ 210044 w 442065"/>
                <a:gd name="connsiteY52" fmla="*/ 133757 h 447698"/>
                <a:gd name="connsiteX53" fmla="*/ 206807 w 442065"/>
                <a:gd name="connsiteY53" fmla="*/ 136998 h 447698"/>
                <a:gd name="connsiteX54" fmla="*/ 208965 w 442065"/>
                <a:gd name="connsiteY54" fmla="*/ 144202 h 447698"/>
                <a:gd name="connsiteX55" fmla="*/ 180553 w 442065"/>
                <a:gd name="connsiteY55" fmla="*/ 178778 h 447698"/>
                <a:gd name="connsiteX56" fmla="*/ 162570 w 442065"/>
                <a:gd name="connsiteY56" fmla="*/ 176617 h 447698"/>
                <a:gd name="connsiteX57" fmla="*/ 162570 w 442065"/>
                <a:gd name="connsiteY57" fmla="*/ 197506 h 447698"/>
                <a:gd name="connsiteX58" fmla="*/ 156231 w 442065"/>
                <a:gd name="connsiteY58" fmla="*/ 214930 h 447698"/>
                <a:gd name="connsiteX59" fmla="*/ 143580 w 442065"/>
                <a:gd name="connsiteY59" fmla="*/ 222531 h 447698"/>
                <a:gd name="connsiteX60" fmla="*/ 142070 w 442065"/>
                <a:gd name="connsiteY60" fmla="*/ 223439 h 447698"/>
                <a:gd name="connsiteX61" fmla="*/ 114018 w 442065"/>
                <a:gd name="connsiteY61" fmla="*/ 209752 h 447698"/>
                <a:gd name="connsiteX62" fmla="*/ 102509 w 442065"/>
                <a:gd name="connsiteY62" fmla="*/ 189943 h 447698"/>
                <a:gd name="connsiteX63" fmla="*/ 93158 w 442065"/>
                <a:gd name="connsiteY63" fmla="*/ 196426 h 447698"/>
                <a:gd name="connsiteX64" fmla="*/ 59711 w 442065"/>
                <a:gd name="connsiteY64" fmla="*/ 176257 h 447698"/>
                <a:gd name="connsiteX65" fmla="*/ 61509 w 442065"/>
                <a:gd name="connsiteY65" fmla="*/ 162570 h 447698"/>
                <a:gd name="connsiteX66" fmla="*/ 67623 w 442065"/>
                <a:gd name="connsiteY66" fmla="*/ 131236 h 447698"/>
                <a:gd name="connsiteX67" fmla="*/ 24825 w 442065"/>
                <a:gd name="connsiteY67" fmla="*/ 189943 h 447698"/>
                <a:gd name="connsiteX68" fmla="*/ 41369 w 442065"/>
                <a:gd name="connsiteY68" fmla="*/ 243608 h 447698"/>
                <a:gd name="connsiteX69" fmla="*/ 45685 w 442065"/>
                <a:gd name="connsiteY69" fmla="*/ 269540 h 447698"/>
                <a:gd name="connsiteX70" fmla="*/ 34895 w 442065"/>
                <a:gd name="connsiteY70" fmla="*/ 298714 h 447698"/>
                <a:gd name="connsiteX71" fmla="*/ 103948 w 442065"/>
                <a:gd name="connsiteY71" fmla="*/ 354540 h 447698"/>
                <a:gd name="connsiteX72" fmla="*/ 83088 w 442065"/>
                <a:gd name="connsiteY72" fmla="*/ 302315 h 447698"/>
                <a:gd name="connsiteX73" fmla="*/ 87404 w 442065"/>
                <a:gd name="connsiteY73" fmla="*/ 285027 h 447698"/>
                <a:gd name="connsiteX74" fmla="*/ 93878 w 442065"/>
                <a:gd name="connsiteY74" fmla="*/ 275663 h 447698"/>
                <a:gd name="connsiteX75" fmla="*/ 95676 w 442065"/>
                <a:gd name="connsiteY75" fmla="*/ 309519 h 447698"/>
                <a:gd name="connsiteX76" fmla="*/ 114737 w 442065"/>
                <a:gd name="connsiteY76" fmla="*/ 329328 h 447698"/>
                <a:gd name="connsiteX77" fmla="*/ 151781 w 442065"/>
                <a:gd name="connsiteY77" fmla="*/ 335091 h 447698"/>
                <a:gd name="connsiteX78" fmla="*/ 164368 w 442065"/>
                <a:gd name="connsiteY78" fmla="*/ 332569 h 447698"/>
                <a:gd name="connsiteX79" fmla="*/ 148184 w 442065"/>
                <a:gd name="connsiteY79" fmla="*/ 324646 h 447698"/>
                <a:gd name="connsiteX80" fmla="*/ 134877 w 442065"/>
                <a:gd name="connsiteY80" fmla="*/ 306998 h 447698"/>
                <a:gd name="connsiteX81" fmla="*/ 151781 w 442065"/>
                <a:gd name="connsiteY81" fmla="*/ 254053 h 447698"/>
                <a:gd name="connsiteX82" fmla="*/ 165447 w 442065"/>
                <a:gd name="connsiteY82" fmla="*/ 295472 h 447698"/>
                <a:gd name="connsiteX83" fmla="*/ 180912 w 442065"/>
                <a:gd name="connsiteY83" fmla="*/ 294032 h 447698"/>
                <a:gd name="connsiteX84" fmla="*/ 185942 w 442065"/>
                <a:gd name="connsiteY84" fmla="*/ 292986 h 447698"/>
                <a:gd name="connsiteX85" fmla="*/ 199974 w 442065"/>
                <a:gd name="connsiteY85" fmla="*/ 290070 h 447698"/>
                <a:gd name="connsiteX86" fmla="*/ 214719 w 442065"/>
                <a:gd name="connsiteY86" fmla="*/ 296553 h 447698"/>
                <a:gd name="connsiteX87" fmla="*/ 210044 w 442065"/>
                <a:gd name="connsiteY87" fmla="*/ 310239 h 447698"/>
                <a:gd name="connsiteX88" fmla="*/ 200521 w 442065"/>
                <a:gd name="connsiteY88" fmla="*/ 317232 h 447698"/>
                <a:gd name="connsiteX89" fmla="*/ 199254 w 442065"/>
                <a:gd name="connsiteY89" fmla="*/ 318163 h 447698"/>
                <a:gd name="connsiteX90" fmla="*/ 178395 w 442065"/>
                <a:gd name="connsiteY90" fmla="*/ 328608 h 447698"/>
                <a:gd name="connsiteX91" fmla="*/ 233781 w 442065"/>
                <a:gd name="connsiteY91" fmla="*/ 372548 h 447698"/>
                <a:gd name="connsiteX92" fmla="*/ 246368 w 442065"/>
                <a:gd name="connsiteY92" fmla="*/ 318883 h 447698"/>
                <a:gd name="connsiteX93" fmla="*/ 249965 w 442065"/>
                <a:gd name="connsiteY93" fmla="*/ 322125 h 447698"/>
                <a:gd name="connsiteX94" fmla="*/ 256438 w 442065"/>
                <a:gd name="connsiteY94" fmla="*/ 343014 h 447698"/>
                <a:gd name="connsiteX95" fmla="*/ 281973 w 442065"/>
                <a:gd name="connsiteY95" fmla="*/ 358502 h 447698"/>
                <a:gd name="connsiteX96" fmla="*/ 294921 w 442065"/>
                <a:gd name="connsiteY96" fmla="*/ 357061 h 447698"/>
                <a:gd name="connsiteX97" fmla="*/ 258956 w 442065"/>
                <a:gd name="connsiteY97" fmla="*/ 390196 h 447698"/>
                <a:gd name="connsiteX98" fmla="*/ 304631 w 442065"/>
                <a:gd name="connsiteY98" fmla="*/ 413247 h 447698"/>
                <a:gd name="connsiteX99" fmla="*/ 349947 w 442065"/>
                <a:gd name="connsiteY99" fmla="*/ 383713 h 447698"/>
                <a:gd name="connsiteX100" fmla="*/ 341675 w 442065"/>
                <a:gd name="connsiteY100" fmla="*/ 380112 h 447698"/>
                <a:gd name="connsiteX101" fmla="*/ 340236 w 442065"/>
                <a:gd name="connsiteY101" fmla="*/ 358862 h 447698"/>
                <a:gd name="connsiteX102" fmla="*/ 347429 w 442065"/>
                <a:gd name="connsiteY102" fmla="*/ 355620 h 447698"/>
                <a:gd name="connsiteX103" fmla="*/ 392026 w 442065"/>
                <a:gd name="connsiteY103" fmla="*/ 311680 h 447698"/>
                <a:gd name="connsiteX104" fmla="*/ 395622 w 442065"/>
                <a:gd name="connsiteY104" fmla="*/ 292951 h 447698"/>
                <a:gd name="connsiteX105" fmla="*/ 402456 w 442065"/>
                <a:gd name="connsiteY105" fmla="*/ 249371 h 447698"/>
                <a:gd name="connsiteX106" fmla="*/ 383035 w 442065"/>
                <a:gd name="connsiteY106" fmla="*/ 187782 h 447698"/>
                <a:gd name="connsiteX107" fmla="*/ 370806 w 442065"/>
                <a:gd name="connsiteY107" fmla="*/ 181659 h 447698"/>
                <a:gd name="connsiteX108" fmla="*/ 354622 w 442065"/>
                <a:gd name="connsiteY108" fmla="*/ 146002 h 447698"/>
                <a:gd name="connsiteX109" fmla="*/ 358219 w 442065"/>
                <a:gd name="connsiteY109" fmla="*/ 113227 h 447698"/>
                <a:gd name="connsiteX110" fmla="*/ 348149 w 442065"/>
                <a:gd name="connsiteY110" fmla="*/ 79011 h 447698"/>
                <a:gd name="connsiteX111" fmla="*/ 322973 w 442065"/>
                <a:gd name="connsiteY111" fmla="*/ 58482 h 447698"/>
                <a:gd name="connsiteX112" fmla="*/ 281614 w 442065"/>
                <a:gd name="connsiteY112" fmla="*/ 54520 h 447698"/>
                <a:gd name="connsiteX113" fmla="*/ 255360 w 442065"/>
                <a:gd name="connsiteY113" fmla="*/ 32910 h 447698"/>
                <a:gd name="connsiteX114" fmla="*/ 251044 w 442065"/>
                <a:gd name="connsiteY114" fmla="*/ 21385 h 447698"/>
                <a:gd name="connsiteX115" fmla="*/ 80885 w 442065"/>
                <a:gd name="connsiteY115" fmla="*/ 90 h 447698"/>
                <a:gd name="connsiteX116" fmla="*/ 95676 w 442065"/>
                <a:gd name="connsiteY116" fmla="*/ 6978 h 447698"/>
                <a:gd name="connsiteX117" fmla="*/ 130202 w 442065"/>
                <a:gd name="connsiteY117" fmla="*/ 41914 h 447698"/>
                <a:gd name="connsiteX118" fmla="*/ 135597 w 442065"/>
                <a:gd name="connsiteY118" fmla="*/ 46956 h 447698"/>
                <a:gd name="connsiteX119" fmla="*/ 182351 w 442065"/>
                <a:gd name="connsiteY119" fmla="*/ 28948 h 447698"/>
                <a:gd name="connsiteX120" fmla="*/ 193860 w 442065"/>
                <a:gd name="connsiteY120" fmla="*/ 21745 h 447698"/>
                <a:gd name="connsiteX121" fmla="*/ 235579 w 442065"/>
                <a:gd name="connsiteY121" fmla="*/ 4817 h 447698"/>
                <a:gd name="connsiteX122" fmla="*/ 274061 w 442065"/>
                <a:gd name="connsiteY122" fmla="*/ 22465 h 447698"/>
                <a:gd name="connsiteX123" fmla="*/ 278737 w 442065"/>
                <a:gd name="connsiteY123" fmla="*/ 31469 h 447698"/>
                <a:gd name="connsiteX124" fmla="*/ 298877 w 442065"/>
                <a:gd name="connsiteY124" fmla="*/ 31469 h 447698"/>
                <a:gd name="connsiteX125" fmla="*/ 326929 w 442065"/>
                <a:gd name="connsiteY125" fmla="*/ 31109 h 447698"/>
                <a:gd name="connsiteX126" fmla="*/ 373684 w 442065"/>
                <a:gd name="connsiteY126" fmla="*/ 67846 h 447698"/>
                <a:gd name="connsiteX127" fmla="*/ 379798 w 442065"/>
                <a:gd name="connsiteY127" fmla="*/ 86935 h 447698"/>
                <a:gd name="connsiteX128" fmla="*/ 384473 w 442065"/>
                <a:gd name="connsiteY128" fmla="*/ 152485 h 447698"/>
                <a:gd name="connsiteX129" fmla="*/ 417920 w 442065"/>
                <a:gd name="connsiteY129" fmla="*/ 175176 h 447698"/>
                <a:gd name="connsiteX130" fmla="*/ 435183 w 442065"/>
                <a:gd name="connsiteY130" fmla="*/ 244689 h 447698"/>
                <a:gd name="connsiteX131" fmla="*/ 427271 w 442065"/>
                <a:gd name="connsiteY131" fmla="*/ 258735 h 447698"/>
                <a:gd name="connsiteX132" fmla="*/ 424394 w 442065"/>
                <a:gd name="connsiteY132" fmla="*/ 289709 h 447698"/>
                <a:gd name="connsiteX133" fmla="*/ 424394 w 442065"/>
                <a:gd name="connsiteY133" fmla="*/ 318523 h 447698"/>
                <a:gd name="connsiteX134" fmla="*/ 378359 w 442065"/>
                <a:gd name="connsiteY134" fmla="*/ 373629 h 447698"/>
                <a:gd name="connsiteX135" fmla="*/ 363254 w 442065"/>
                <a:gd name="connsiteY135" fmla="*/ 394518 h 447698"/>
                <a:gd name="connsiteX136" fmla="*/ 284491 w 442065"/>
                <a:gd name="connsiteY136" fmla="*/ 447103 h 447698"/>
                <a:gd name="connsiteX137" fmla="*/ 253921 w 442065"/>
                <a:gd name="connsiteY137" fmla="*/ 434857 h 447698"/>
                <a:gd name="connsiteX138" fmla="*/ 219395 w 442065"/>
                <a:gd name="connsiteY138" fmla="*/ 428734 h 447698"/>
                <a:gd name="connsiteX139" fmla="*/ 152860 w 442065"/>
                <a:gd name="connsiteY139" fmla="*/ 432336 h 447698"/>
                <a:gd name="connsiteX140" fmla="*/ 99992 w 442065"/>
                <a:gd name="connsiteY140" fmla="*/ 392717 h 447698"/>
                <a:gd name="connsiteX141" fmla="*/ 31299 w 442065"/>
                <a:gd name="connsiteY141" fmla="*/ 357421 h 447698"/>
                <a:gd name="connsiteX142" fmla="*/ 13316 w 442065"/>
                <a:gd name="connsiteY142" fmla="*/ 273862 h 447698"/>
                <a:gd name="connsiteX143" fmla="*/ 10799 w 442065"/>
                <a:gd name="connsiteY143" fmla="*/ 242167 h 447698"/>
                <a:gd name="connsiteX144" fmla="*/ 7202 w 442065"/>
                <a:gd name="connsiteY144" fmla="*/ 182019 h 447698"/>
                <a:gd name="connsiteX145" fmla="*/ 29501 w 442065"/>
                <a:gd name="connsiteY145" fmla="*/ 138079 h 447698"/>
                <a:gd name="connsiteX146" fmla="*/ 71579 w 442065"/>
                <a:gd name="connsiteY146" fmla="*/ 102782 h 447698"/>
                <a:gd name="connsiteX147" fmla="*/ 56834 w 442065"/>
                <a:gd name="connsiteY147" fmla="*/ 78651 h 447698"/>
                <a:gd name="connsiteX148" fmla="*/ 55395 w 442065"/>
                <a:gd name="connsiteY148" fmla="*/ 30389 h 447698"/>
                <a:gd name="connsiteX149" fmla="*/ 67983 w 442065"/>
                <a:gd name="connsiteY149" fmla="*/ 10219 h 447698"/>
                <a:gd name="connsiteX150" fmla="*/ 80885 w 442065"/>
                <a:gd name="connsiteY150" fmla="*/ 90 h 4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2065" h="447698">
                  <a:moveTo>
                    <a:pt x="161851" y="349857"/>
                  </a:moveTo>
                  <a:cubicBezTo>
                    <a:pt x="146746" y="352379"/>
                    <a:pt x="133798" y="354900"/>
                    <a:pt x="119412" y="357421"/>
                  </a:cubicBezTo>
                  <a:cubicBezTo>
                    <a:pt x="123369" y="365705"/>
                    <a:pt x="126246" y="374349"/>
                    <a:pt x="130921" y="381912"/>
                  </a:cubicBezTo>
                  <a:cubicBezTo>
                    <a:pt x="133798" y="386595"/>
                    <a:pt x="138114" y="393078"/>
                    <a:pt x="142790" y="393798"/>
                  </a:cubicBezTo>
                  <a:cubicBezTo>
                    <a:pt x="163649" y="398120"/>
                    <a:pt x="184868" y="398840"/>
                    <a:pt x="204649" y="392717"/>
                  </a:cubicBezTo>
                  <a:cubicBezTo>
                    <a:pt x="195658" y="386595"/>
                    <a:pt x="186307" y="382273"/>
                    <a:pt x="179114" y="375069"/>
                  </a:cubicBezTo>
                  <a:cubicBezTo>
                    <a:pt x="171921" y="367506"/>
                    <a:pt x="166886" y="357421"/>
                    <a:pt x="161851" y="349857"/>
                  </a:cubicBezTo>
                  <a:close/>
                  <a:moveTo>
                    <a:pt x="202496" y="239420"/>
                  </a:moveTo>
                  <a:cubicBezTo>
                    <a:pt x="223760" y="252963"/>
                    <a:pt x="245024" y="266505"/>
                    <a:pt x="265928" y="279335"/>
                  </a:cubicBezTo>
                  <a:cubicBezTo>
                    <a:pt x="265567" y="287888"/>
                    <a:pt x="260882" y="291095"/>
                    <a:pt x="254395" y="291095"/>
                  </a:cubicBezTo>
                  <a:cubicBezTo>
                    <a:pt x="234572" y="291452"/>
                    <a:pt x="203578" y="265436"/>
                    <a:pt x="199973" y="245835"/>
                  </a:cubicBezTo>
                  <a:cubicBezTo>
                    <a:pt x="199613" y="244409"/>
                    <a:pt x="201055" y="242627"/>
                    <a:pt x="202496" y="239420"/>
                  </a:cubicBezTo>
                  <a:close/>
                  <a:moveTo>
                    <a:pt x="252566" y="177508"/>
                  </a:moveTo>
                  <a:cubicBezTo>
                    <a:pt x="256570" y="180010"/>
                    <a:pt x="261667" y="181797"/>
                    <a:pt x="265307" y="184657"/>
                  </a:cubicBezTo>
                  <a:cubicBezTo>
                    <a:pt x="277319" y="196453"/>
                    <a:pt x="289332" y="208606"/>
                    <a:pt x="302436" y="222189"/>
                  </a:cubicBezTo>
                  <a:cubicBezTo>
                    <a:pt x="292972" y="230053"/>
                    <a:pt x="284599" y="231125"/>
                    <a:pt x="274407" y="225406"/>
                  </a:cubicBezTo>
                  <a:cubicBezTo>
                    <a:pt x="259847" y="218257"/>
                    <a:pt x="248198" y="209321"/>
                    <a:pt x="246014" y="192521"/>
                  </a:cubicBezTo>
                  <a:cubicBezTo>
                    <a:pt x="245650" y="187874"/>
                    <a:pt x="250382" y="182512"/>
                    <a:pt x="252566" y="177508"/>
                  </a:cubicBezTo>
                  <a:close/>
                  <a:moveTo>
                    <a:pt x="82009" y="23546"/>
                  </a:moveTo>
                  <a:cubicBezTo>
                    <a:pt x="61509" y="43355"/>
                    <a:pt x="60071" y="55240"/>
                    <a:pt x="74457" y="76130"/>
                  </a:cubicBezTo>
                  <a:cubicBezTo>
                    <a:pt x="79851" y="83693"/>
                    <a:pt x="86325" y="90537"/>
                    <a:pt x="92799" y="97020"/>
                  </a:cubicBezTo>
                  <a:cubicBezTo>
                    <a:pt x="100351" y="104943"/>
                    <a:pt x="108263" y="112507"/>
                    <a:pt x="110062" y="125113"/>
                  </a:cubicBezTo>
                  <a:lnTo>
                    <a:pt x="89562" y="125113"/>
                  </a:lnTo>
                  <a:lnTo>
                    <a:pt x="87766" y="129703"/>
                  </a:lnTo>
                  <a:lnTo>
                    <a:pt x="78323" y="153836"/>
                  </a:lnTo>
                  <a:cubicBezTo>
                    <a:pt x="75625" y="163741"/>
                    <a:pt x="74277" y="174096"/>
                    <a:pt x="75176" y="185261"/>
                  </a:cubicBezTo>
                  <a:cubicBezTo>
                    <a:pt x="83628" y="182199"/>
                    <a:pt x="89562" y="178778"/>
                    <a:pt x="94327" y="173825"/>
                  </a:cubicBezTo>
                  <a:lnTo>
                    <a:pt x="104205" y="157045"/>
                  </a:lnTo>
                  <a:lnTo>
                    <a:pt x="106465" y="153206"/>
                  </a:lnTo>
                  <a:cubicBezTo>
                    <a:pt x="108623" y="148163"/>
                    <a:pt x="109702" y="139880"/>
                    <a:pt x="117614" y="143121"/>
                  </a:cubicBezTo>
                  <a:cubicBezTo>
                    <a:pt x="121570" y="144922"/>
                    <a:pt x="124448" y="152125"/>
                    <a:pt x="125527" y="156808"/>
                  </a:cubicBezTo>
                  <a:cubicBezTo>
                    <a:pt x="126605" y="164731"/>
                    <a:pt x="125167" y="173015"/>
                    <a:pt x="125886" y="180579"/>
                  </a:cubicBezTo>
                  <a:cubicBezTo>
                    <a:pt x="126605" y="190303"/>
                    <a:pt x="129842" y="198587"/>
                    <a:pt x="141711" y="202189"/>
                  </a:cubicBezTo>
                  <a:cubicBezTo>
                    <a:pt x="143509" y="198587"/>
                    <a:pt x="146386" y="194985"/>
                    <a:pt x="146386" y="192104"/>
                  </a:cubicBezTo>
                  <a:cubicBezTo>
                    <a:pt x="145307" y="180218"/>
                    <a:pt x="143869" y="168333"/>
                    <a:pt x="141711" y="156808"/>
                  </a:cubicBezTo>
                  <a:cubicBezTo>
                    <a:pt x="140991" y="150685"/>
                    <a:pt x="134877" y="143841"/>
                    <a:pt x="141711" y="138439"/>
                  </a:cubicBezTo>
                  <a:cubicBezTo>
                    <a:pt x="148904" y="133397"/>
                    <a:pt x="153579" y="140960"/>
                    <a:pt x="158254" y="144922"/>
                  </a:cubicBezTo>
                  <a:cubicBezTo>
                    <a:pt x="165807" y="152125"/>
                    <a:pt x="174079" y="156087"/>
                    <a:pt x="187386" y="152485"/>
                  </a:cubicBezTo>
                  <a:cubicBezTo>
                    <a:pt x="183789" y="143121"/>
                    <a:pt x="181272" y="134477"/>
                    <a:pt x="176597" y="126914"/>
                  </a:cubicBezTo>
                  <a:cubicBezTo>
                    <a:pt x="173000" y="122231"/>
                    <a:pt x="170123" y="116829"/>
                    <a:pt x="174439" y="113227"/>
                  </a:cubicBezTo>
                  <a:cubicBezTo>
                    <a:pt x="178035" y="109626"/>
                    <a:pt x="184509" y="108545"/>
                    <a:pt x="189544" y="107825"/>
                  </a:cubicBezTo>
                  <a:cubicBezTo>
                    <a:pt x="195658" y="107465"/>
                    <a:pt x="202132" y="109265"/>
                    <a:pt x="210404" y="110346"/>
                  </a:cubicBezTo>
                  <a:cubicBezTo>
                    <a:pt x="211123" y="86935"/>
                    <a:pt x="206447" y="69287"/>
                    <a:pt x="188105" y="59922"/>
                  </a:cubicBezTo>
                  <a:cubicBezTo>
                    <a:pt x="174798" y="53439"/>
                    <a:pt x="164368" y="60643"/>
                    <a:pt x="154658" y="69287"/>
                  </a:cubicBezTo>
                  <a:cubicBezTo>
                    <a:pt x="159333" y="76130"/>
                    <a:pt x="162930" y="81532"/>
                    <a:pt x="166526" y="86575"/>
                  </a:cubicBezTo>
                  <a:cubicBezTo>
                    <a:pt x="155377" y="99541"/>
                    <a:pt x="153219" y="100982"/>
                    <a:pt x="142070" y="93058"/>
                  </a:cubicBezTo>
                  <a:cubicBezTo>
                    <a:pt x="131281" y="84774"/>
                    <a:pt x="121211" y="75049"/>
                    <a:pt x="112579" y="64605"/>
                  </a:cubicBezTo>
                  <a:cubicBezTo>
                    <a:pt x="101430" y="51639"/>
                    <a:pt x="92079" y="37232"/>
                    <a:pt x="82009" y="23546"/>
                  </a:cubicBezTo>
                  <a:close/>
                  <a:moveTo>
                    <a:pt x="251044" y="21385"/>
                  </a:moveTo>
                  <a:cubicBezTo>
                    <a:pt x="234500" y="25707"/>
                    <a:pt x="218675" y="29668"/>
                    <a:pt x="200333" y="34351"/>
                  </a:cubicBezTo>
                  <a:cubicBezTo>
                    <a:pt x="204649" y="39753"/>
                    <a:pt x="207167" y="42995"/>
                    <a:pt x="210044" y="45876"/>
                  </a:cubicBezTo>
                  <a:cubicBezTo>
                    <a:pt x="224070" y="58842"/>
                    <a:pt x="231263" y="75770"/>
                    <a:pt x="233781" y="94499"/>
                  </a:cubicBezTo>
                  <a:cubicBezTo>
                    <a:pt x="237377" y="119350"/>
                    <a:pt x="233781" y="125113"/>
                    <a:pt x="210044" y="133757"/>
                  </a:cubicBezTo>
                  <a:cubicBezTo>
                    <a:pt x="208965" y="134117"/>
                    <a:pt x="208246" y="135558"/>
                    <a:pt x="206807" y="136998"/>
                  </a:cubicBezTo>
                  <a:cubicBezTo>
                    <a:pt x="207526" y="139159"/>
                    <a:pt x="208246" y="141680"/>
                    <a:pt x="208965" y="144202"/>
                  </a:cubicBezTo>
                  <a:cubicBezTo>
                    <a:pt x="214360" y="167973"/>
                    <a:pt x="204290" y="180218"/>
                    <a:pt x="180553" y="178778"/>
                  </a:cubicBezTo>
                  <a:cubicBezTo>
                    <a:pt x="174798" y="178418"/>
                    <a:pt x="169404" y="177337"/>
                    <a:pt x="162570" y="176617"/>
                  </a:cubicBezTo>
                  <a:cubicBezTo>
                    <a:pt x="162570" y="184180"/>
                    <a:pt x="163290" y="190663"/>
                    <a:pt x="162570" y="197506"/>
                  </a:cubicBezTo>
                  <a:cubicBezTo>
                    <a:pt x="161851" y="204710"/>
                    <a:pt x="159693" y="210563"/>
                    <a:pt x="156231" y="214930"/>
                  </a:cubicBezTo>
                  <a:lnTo>
                    <a:pt x="143580" y="222531"/>
                  </a:lnTo>
                  <a:lnTo>
                    <a:pt x="142070" y="223439"/>
                  </a:lnTo>
                  <a:cubicBezTo>
                    <a:pt x="129123" y="226320"/>
                    <a:pt x="120491" y="220197"/>
                    <a:pt x="114018" y="209752"/>
                  </a:cubicBezTo>
                  <a:cubicBezTo>
                    <a:pt x="110062" y="203269"/>
                    <a:pt x="106465" y="196426"/>
                    <a:pt x="102509" y="189943"/>
                  </a:cubicBezTo>
                  <a:cubicBezTo>
                    <a:pt x="98193" y="192824"/>
                    <a:pt x="96035" y="194985"/>
                    <a:pt x="93158" y="196426"/>
                  </a:cubicBezTo>
                  <a:cubicBezTo>
                    <a:pt x="73737" y="207591"/>
                    <a:pt x="59351" y="199307"/>
                    <a:pt x="59711" y="176257"/>
                  </a:cubicBezTo>
                  <a:cubicBezTo>
                    <a:pt x="60071" y="171935"/>
                    <a:pt x="60430" y="167252"/>
                    <a:pt x="61509" y="162570"/>
                  </a:cubicBezTo>
                  <a:cubicBezTo>
                    <a:pt x="62948" y="152846"/>
                    <a:pt x="65106" y="142761"/>
                    <a:pt x="67623" y="131236"/>
                  </a:cubicBezTo>
                  <a:cubicBezTo>
                    <a:pt x="45325" y="147083"/>
                    <a:pt x="34536" y="168333"/>
                    <a:pt x="24825" y="189943"/>
                  </a:cubicBezTo>
                  <a:cubicBezTo>
                    <a:pt x="14036" y="213714"/>
                    <a:pt x="19430" y="229201"/>
                    <a:pt x="41369" y="243608"/>
                  </a:cubicBezTo>
                  <a:cubicBezTo>
                    <a:pt x="52878" y="251172"/>
                    <a:pt x="54316" y="258375"/>
                    <a:pt x="45685" y="269540"/>
                  </a:cubicBezTo>
                  <a:cubicBezTo>
                    <a:pt x="38492" y="278544"/>
                    <a:pt x="35615" y="287909"/>
                    <a:pt x="34895" y="298714"/>
                  </a:cubicBezTo>
                  <a:cubicBezTo>
                    <a:pt x="33816" y="328247"/>
                    <a:pt x="73378" y="360663"/>
                    <a:pt x="103948" y="354540"/>
                  </a:cubicBezTo>
                  <a:cubicBezTo>
                    <a:pt x="77334" y="338332"/>
                    <a:pt x="75535" y="333650"/>
                    <a:pt x="83088" y="302315"/>
                  </a:cubicBezTo>
                  <a:cubicBezTo>
                    <a:pt x="84527" y="296553"/>
                    <a:pt x="85606" y="290790"/>
                    <a:pt x="87404" y="285027"/>
                  </a:cubicBezTo>
                  <a:cubicBezTo>
                    <a:pt x="88483" y="282146"/>
                    <a:pt x="91000" y="279625"/>
                    <a:pt x="93878" y="275663"/>
                  </a:cubicBezTo>
                  <a:cubicBezTo>
                    <a:pt x="94597" y="288629"/>
                    <a:pt x="94597" y="299074"/>
                    <a:pt x="95676" y="309519"/>
                  </a:cubicBezTo>
                  <a:cubicBezTo>
                    <a:pt x="97474" y="325726"/>
                    <a:pt x="98193" y="326447"/>
                    <a:pt x="114737" y="329328"/>
                  </a:cubicBezTo>
                  <a:cubicBezTo>
                    <a:pt x="126965" y="331489"/>
                    <a:pt x="139193" y="333290"/>
                    <a:pt x="151781" y="335091"/>
                  </a:cubicBezTo>
                  <a:cubicBezTo>
                    <a:pt x="154298" y="335451"/>
                    <a:pt x="156816" y="334010"/>
                    <a:pt x="164368" y="332569"/>
                  </a:cubicBezTo>
                  <a:cubicBezTo>
                    <a:pt x="156097" y="328608"/>
                    <a:pt x="152140" y="326447"/>
                    <a:pt x="148184" y="324646"/>
                  </a:cubicBezTo>
                  <a:cubicBezTo>
                    <a:pt x="139912" y="321404"/>
                    <a:pt x="134158" y="314921"/>
                    <a:pt x="134877" y="306998"/>
                  </a:cubicBezTo>
                  <a:cubicBezTo>
                    <a:pt x="136316" y="289349"/>
                    <a:pt x="136676" y="270260"/>
                    <a:pt x="151781" y="254053"/>
                  </a:cubicBezTo>
                  <a:cubicBezTo>
                    <a:pt x="156816" y="268820"/>
                    <a:pt x="160772" y="281426"/>
                    <a:pt x="165447" y="295472"/>
                  </a:cubicBezTo>
                  <a:cubicBezTo>
                    <a:pt x="170482" y="295112"/>
                    <a:pt x="175877" y="295112"/>
                    <a:pt x="180912" y="294032"/>
                  </a:cubicBezTo>
                  <a:lnTo>
                    <a:pt x="185942" y="292986"/>
                  </a:lnTo>
                  <a:lnTo>
                    <a:pt x="199974" y="290070"/>
                  </a:lnTo>
                  <a:cubicBezTo>
                    <a:pt x="205368" y="290070"/>
                    <a:pt x="211842" y="292951"/>
                    <a:pt x="214719" y="296553"/>
                  </a:cubicBezTo>
                  <a:cubicBezTo>
                    <a:pt x="216158" y="299074"/>
                    <a:pt x="212921" y="306277"/>
                    <a:pt x="210044" y="310239"/>
                  </a:cubicBezTo>
                  <a:lnTo>
                    <a:pt x="200521" y="317232"/>
                  </a:lnTo>
                  <a:lnTo>
                    <a:pt x="199254" y="318163"/>
                  </a:lnTo>
                  <a:cubicBezTo>
                    <a:pt x="192061" y="322125"/>
                    <a:pt x="184868" y="325366"/>
                    <a:pt x="178395" y="328608"/>
                  </a:cubicBezTo>
                  <a:cubicBezTo>
                    <a:pt x="176956" y="355980"/>
                    <a:pt x="193860" y="369307"/>
                    <a:pt x="233781" y="372548"/>
                  </a:cubicBezTo>
                  <a:cubicBezTo>
                    <a:pt x="234860" y="353099"/>
                    <a:pt x="229105" y="332930"/>
                    <a:pt x="246368" y="318883"/>
                  </a:cubicBezTo>
                  <a:cubicBezTo>
                    <a:pt x="248167" y="320684"/>
                    <a:pt x="249965" y="321044"/>
                    <a:pt x="249965" y="322125"/>
                  </a:cubicBezTo>
                  <a:cubicBezTo>
                    <a:pt x="252482" y="329328"/>
                    <a:pt x="254281" y="336171"/>
                    <a:pt x="256438" y="343014"/>
                  </a:cubicBezTo>
                  <a:cubicBezTo>
                    <a:pt x="262193" y="360302"/>
                    <a:pt x="264351" y="361743"/>
                    <a:pt x="281973" y="358502"/>
                  </a:cubicBezTo>
                  <a:cubicBezTo>
                    <a:pt x="285570" y="357781"/>
                    <a:pt x="289166" y="357781"/>
                    <a:pt x="294921" y="357061"/>
                  </a:cubicBezTo>
                  <a:cubicBezTo>
                    <a:pt x="294921" y="382993"/>
                    <a:pt x="271544" y="381192"/>
                    <a:pt x="258956" y="390196"/>
                  </a:cubicBezTo>
                  <a:cubicBezTo>
                    <a:pt x="270824" y="410726"/>
                    <a:pt x="283052" y="417929"/>
                    <a:pt x="304631" y="413247"/>
                  </a:cubicBezTo>
                  <a:cubicBezTo>
                    <a:pt x="322614" y="409645"/>
                    <a:pt x="342754" y="407124"/>
                    <a:pt x="349947" y="383713"/>
                  </a:cubicBezTo>
                  <a:cubicBezTo>
                    <a:pt x="345991" y="382273"/>
                    <a:pt x="343833" y="381192"/>
                    <a:pt x="341675" y="380112"/>
                  </a:cubicBezTo>
                  <a:cubicBezTo>
                    <a:pt x="329447" y="373629"/>
                    <a:pt x="328728" y="366065"/>
                    <a:pt x="340236" y="358862"/>
                  </a:cubicBezTo>
                  <a:cubicBezTo>
                    <a:pt x="342394" y="357421"/>
                    <a:pt x="345271" y="356340"/>
                    <a:pt x="347429" y="355620"/>
                  </a:cubicBezTo>
                  <a:cubicBezTo>
                    <a:pt x="367570" y="346256"/>
                    <a:pt x="380517" y="329328"/>
                    <a:pt x="392026" y="311680"/>
                  </a:cubicBezTo>
                  <a:cubicBezTo>
                    <a:pt x="395263" y="306637"/>
                    <a:pt x="397061" y="298714"/>
                    <a:pt x="395622" y="292951"/>
                  </a:cubicBezTo>
                  <a:cubicBezTo>
                    <a:pt x="390947" y="277104"/>
                    <a:pt x="396341" y="263417"/>
                    <a:pt x="402456" y="249371"/>
                  </a:cubicBezTo>
                  <a:cubicBezTo>
                    <a:pt x="414684" y="222358"/>
                    <a:pt x="412526" y="208672"/>
                    <a:pt x="383035" y="187782"/>
                  </a:cubicBezTo>
                  <a:cubicBezTo>
                    <a:pt x="379438" y="184901"/>
                    <a:pt x="374763" y="183460"/>
                    <a:pt x="370806" y="181659"/>
                  </a:cubicBezTo>
                  <a:cubicBezTo>
                    <a:pt x="351026" y="172295"/>
                    <a:pt x="348508" y="166892"/>
                    <a:pt x="354622" y="146002"/>
                  </a:cubicBezTo>
                  <a:cubicBezTo>
                    <a:pt x="357859" y="135197"/>
                    <a:pt x="362175" y="124753"/>
                    <a:pt x="358219" y="113227"/>
                  </a:cubicBezTo>
                  <a:cubicBezTo>
                    <a:pt x="354622" y="101702"/>
                    <a:pt x="351026" y="90537"/>
                    <a:pt x="348149" y="79011"/>
                  </a:cubicBezTo>
                  <a:cubicBezTo>
                    <a:pt x="344912" y="65325"/>
                    <a:pt x="335921" y="59562"/>
                    <a:pt x="322973" y="58482"/>
                  </a:cubicBezTo>
                  <a:cubicBezTo>
                    <a:pt x="308947" y="57041"/>
                    <a:pt x="295280" y="55600"/>
                    <a:pt x="281614" y="54520"/>
                  </a:cubicBezTo>
                  <a:cubicBezTo>
                    <a:pt x="262912" y="52359"/>
                    <a:pt x="261114" y="50918"/>
                    <a:pt x="255360" y="32910"/>
                  </a:cubicBezTo>
                  <a:cubicBezTo>
                    <a:pt x="254640" y="29668"/>
                    <a:pt x="253202" y="26787"/>
                    <a:pt x="251044" y="21385"/>
                  </a:cubicBezTo>
                  <a:close/>
                  <a:moveTo>
                    <a:pt x="80885" y="90"/>
                  </a:moveTo>
                  <a:cubicBezTo>
                    <a:pt x="85426" y="-496"/>
                    <a:pt x="90281" y="1755"/>
                    <a:pt x="95676" y="6978"/>
                  </a:cubicBezTo>
                  <a:cubicBezTo>
                    <a:pt x="107544" y="18143"/>
                    <a:pt x="119053" y="30389"/>
                    <a:pt x="130202" y="41914"/>
                  </a:cubicBezTo>
                  <a:cubicBezTo>
                    <a:pt x="132719" y="44075"/>
                    <a:pt x="135237" y="46236"/>
                    <a:pt x="135597" y="46956"/>
                  </a:cubicBezTo>
                  <a:cubicBezTo>
                    <a:pt x="152140" y="40473"/>
                    <a:pt x="167605" y="35071"/>
                    <a:pt x="182351" y="28948"/>
                  </a:cubicBezTo>
                  <a:cubicBezTo>
                    <a:pt x="186307" y="27507"/>
                    <a:pt x="189903" y="23906"/>
                    <a:pt x="193860" y="21745"/>
                  </a:cubicBezTo>
                  <a:cubicBezTo>
                    <a:pt x="207886" y="15982"/>
                    <a:pt x="221193" y="8779"/>
                    <a:pt x="235579" y="4817"/>
                  </a:cubicBezTo>
                  <a:cubicBezTo>
                    <a:pt x="256438" y="-946"/>
                    <a:pt x="263631" y="3376"/>
                    <a:pt x="274061" y="22465"/>
                  </a:cubicBezTo>
                  <a:cubicBezTo>
                    <a:pt x="275500" y="24986"/>
                    <a:pt x="276579" y="27147"/>
                    <a:pt x="278737" y="31469"/>
                  </a:cubicBezTo>
                  <a:cubicBezTo>
                    <a:pt x="284851" y="31469"/>
                    <a:pt x="291684" y="31829"/>
                    <a:pt x="298877" y="31469"/>
                  </a:cubicBezTo>
                  <a:cubicBezTo>
                    <a:pt x="308228" y="31469"/>
                    <a:pt x="317219" y="30389"/>
                    <a:pt x="326929" y="31109"/>
                  </a:cubicBezTo>
                  <a:cubicBezTo>
                    <a:pt x="352824" y="32190"/>
                    <a:pt x="366131" y="42995"/>
                    <a:pt x="373684" y="67846"/>
                  </a:cubicBezTo>
                  <a:cubicBezTo>
                    <a:pt x="375842" y="74329"/>
                    <a:pt x="377640" y="80452"/>
                    <a:pt x="379798" y="86935"/>
                  </a:cubicBezTo>
                  <a:cubicBezTo>
                    <a:pt x="390947" y="120431"/>
                    <a:pt x="390947" y="120431"/>
                    <a:pt x="384473" y="152485"/>
                  </a:cubicBezTo>
                  <a:cubicBezTo>
                    <a:pt x="395263" y="159689"/>
                    <a:pt x="407131" y="167252"/>
                    <a:pt x="417920" y="175176"/>
                  </a:cubicBezTo>
                  <a:cubicBezTo>
                    <a:pt x="442376" y="193184"/>
                    <a:pt x="448490" y="218036"/>
                    <a:pt x="435183" y="244689"/>
                  </a:cubicBezTo>
                  <a:cubicBezTo>
                    <a:pt x="432666" y="249731"/>
                    <a:pt x="430508" y="254413"/>
                    <a:pt x="427271" y="258735"/>
                  </a:cubicBezTo>
                  <a:cubicBezTo>
                    <a:pt x="420798" y="268820"/>
                    <a:pt x="418999" y="277464"/>
                    <a:pt x="424394" y="289709"/>
                  </a:cubicBezTo>
                  <a:cubicBezTo>
                    <a:pt x="427991" y="297993"/>
                    <a:pt x="427991" y="310239"/>
                    <a:pt x="424394" y="318523"/>
                  </a:cubicBezTo>
                  <a:cubicBezTo>
                    <a:pt x="415043" y="341574"/>
                    <a:pt x="399578" y="361023"/>
                    <a:pt x="378359" y="373629"/>
                  </a:cubicBezTo>
                  <a:cubicBezTo>
                    <a:pt x="369008" y="379031"/>
                    <a:pt x="365412" y="385154"/>
                    <a:pt x="363254" y="394518"/>
                  </a:cubicBezTo>
                  <a:cubicBezTo>
                    <a:pt x="353543" y="428374"/>
                    <a:pt x="319017" y="451785"/>
                    <a:pt x="284491" y="447103"/>
                  </a:cubicBezTo>
                  <a:cubicBezTo>
                    <a:pt x="273702" y="445662"/>
                    <a:pt x="262193" y="441340"/>
                    <a:pt x="253921" y="434857"/>
                  </a:cubicBezTo>
                  <a:cubicBezTo>
                    <a:pt x="242772" y="425853"/>
                    <a:pt x="232702" y="425133"/>
                    <a:pt x="219395" y="428734"/>
                  </a:cubicBezTo>
                  <a:cubicBezTo>
                    <a:pt x="197456" y="434857"/>
                    <a:pt x="175158" y="436298"/>
                    <a:pt x="152860" y="432336"/>
                  </a:cubicBezTo>
                  <a:cubicBezTo>
                    <a:pt x="125527" y="427294"/>
                    <a:pt x="112220" y="419370"/>
                    <a:pt x="99992" y="392717"/>
                  </a:cubicBezTo>
                  <a:cubicBezTo>
                    <a:pt x="74816" y="386234"/>
                    <a:pt x="50720" y="375429"/>
                    <a:pt x="31299" y="357421"/>
                  </a:cubicBezTo>
                  <a:cubicBezTo>
                    <a:pt x="1448" y="330408"/>
                    <a:pt x="-1070" y="310239"/>
                    <a:pt x="13316" y="273862"/>
                  </a:cubicBezTo>
                  <a:cubicBezTo>
                    <a:pt x="17992" y="261616"/>
                    <a:pt x="18351" y="252972"/>
                    <a:pt x="10799" y="242167"/>
                  </a:cubicBezTo>
                  <a:cubicBezTo>
                    <a:pt x="-2148" y="223078"/>
                    <a:pt x="-3587" y="202909"/>
                    <a:pt x="7202" y="182019"/>
                  </a:cubicBezTo>
                  <a:cubicBezTo>
                    <a:pt x="14395" y="167252"/>
                    <a:pt x="21588" y="152485"/>
                    <a:pt x="29501" y="138079"/>
                  </a:cubicBezTo>
                  <a:cubicBezTo>
                    <a:pt x="38851" y="121511"/>
                    <a:pt x="53957" y="111066"/>
                    <a:pt x="71579" y="102782"/>
                  </a:cubicBezTo>
                  <a:cubicBezTo>
                    <a:pt x="66185" y="94499"/>
                    <a:pt x="61869" y="86215"/>
                    <a:pt x="56834" y="78651"/>
                  </a:cubicBezTo>
                  <a:cubicBezTo>
                    <a:pt x="45685" y="62444"/>
                    <a:pt x="47123" y="46596"/>
                    <a:pt x="55395" y="30389"/>
                  </a:cubicBezTo>
                  <a:cubicBezTo>
                    <a:pt x="59351" y="23185"/>
                    <a:pt x="63667" y="16702"/>
                    <a:pt x="67983" y="10219"/>
                  </a:cubicBezTo>
                  <a:cubicBezTo>
                    <a:pt x="72119" y="4096"/>
                    <a:pt x="76345" y="675"/>
                    <a:pt x="80885" y="90"/>
                  </a:cubicBezTo>
                  <a:close/>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2" name="Freeform 31">
              <a:extLst>
                <a:ext uri="{FF2B5EF4-FFF2-40B4-BE49-F238E27FC236}">
                  <a16:creationId xmlns="" xmlns:a16="http://schemas.microsoft.com/office/drawing/2014/main" id="{E5048231-6091-B74D-B180-9935E5462191}"/>
                </a:ext>
              </a:extLst>
            </p:cNvPr>
            <p:cNvSpPr>
              <a:spLocks noChangeArrowheads="1"/>
            </p:cNvSpPr>
            <p:nvPr/>
          </p:nvSpPr>
          <p:spPr bwMode="auto">
            <a:xfrm>
              <a:off x="11908783" y="2967091"/>
              <a:ext cx="403188" cy="411189"/>
            </a:xfrm>
            <a:custGeom>
              <a:avLst/>
              <a:gdLst>
                <a:gd name="connsiteX0" fmla="*/ 266412 w 444962"/>
                <a:gd name="connsiteY0" fmla="*/ 236403 h 453490"/>
                <a:gd name="connsiteX1" fmla="*/ 276670 w 444962"/>
                <a:gd name="connsiteY1" fmla="*/ 247936 h 453490"/>
                <a:gd name="connsiteX2" fmla="*/ 252491 w 444962"/>
                <a:gd name="connsiteY2" fmla="*/ 300916 h 453490"/>
                <a:gd name="connsiteX3" fmla="*/ 238570 w 444962"/>
                <a:gd name="connsiteY3" fmla="*/ 284337 h 453490"/>
                <a:gd name="connsiteX4" fmla="*/ 252491 w 444962"/>
                <a:gd name="connsiteY4" fmla="*/ 243251 h 453490"/>
                <a:gd name="connsiteX5" fmla="*/ 266412 w 444962"/>
                <a:gd name="connsiteY5" fmla="*/ 236403 h 453490"/>
                <a:gd name="connsiteX6" fmla="*/ 200236 w 444962"/>
                <a:gd name="connsiteY6" fmla="*/ 218726 h 453490"/>
                <a:gd name="connsiteX7" fmla="*/ 191334 w 444962"/>
                <a:gd name="connsiteY7" fmla="*/ 255888 h 453490"/>
                <a:gd name="connsiteX8" fmla="*/ 187417 w 444962"/>
                <a:gd name="connsiteY8" fmla="*/ 297740 h 453490"/>
                <a:gd name="connsiteX9" fmla="*/ 171750 w 444962"/>
                <a:gd name="connsiteY9" fmla="*/ 285834 h 453490"/>
                <a:gd name="connsiteX10" fmla="*/ 200236 w 444962"/>
                <a:gd name="connsiteY10" fmla="*/ 218726 h 453490"/>
                <a:gd name="connsiteX11" fmla="*/ 170339 w 444962"/>
                <a:gd name="connsiteY11" fmla="*/ 34092 h 453490"/>
                <a:gd name="connsiteX12" fmla="*/ 134683 w 444962"/>
                <a:gd name="connsiteY12" fmla="*/ 66878 h 453490"/>
                <a:gd name="connsiteX13" fmla="*/ 109111 w 444962"/>
                <a:gd name="connsiteY13" fmla="*/ 82731 h 453490"/>
                <a:gd name="connsiteX14" fmla="*/ 61568 w 444962"/>
                <a:gd name="connsiteY14" fmla="*/ 98943 h 453490"/>
                <a:gd name="connsiteX15" fmla="*/ 52204 w 444962"/>
                <a:gd name="connsiteY15" fmla="*/ 165596 h 453490"/>
                <a:gd name="connsiteX16" fmla="*/ 43200 w 444962"/>
                <a:gd name="connsiteY16" fmla="*/ 203786 h 453490"/>
                <a:gd name="connsiteX17" fmla="*/ 35636 w 444962"/>
                <a:gd name="connsiteY17" fmla="*/ 226484 h 453490"/>
                <a:gd name="connsiteX18" fmla="*/ 60128 w 444962"/>
                <a:gd name="connsiteY18" fmla="*/ 278725 h 453490"/>
                <a:gd name="connsiteX19" fmla="*/ 66611 w 444962"/>
                <a:gd name="connsiteY19" fmla="*/ 247380 h 453490"/>
                <a:gd name="connsiteX20" fmla="*/ 82458 w 444962"/>
                <a:gd name="connsiteY20" fmla="*/ 222521 h 453490"/>
                <a:gd name="connsiteX21" fmla="*/ 60488 w 444962"/>
                <a:gd name="connsiteY21" fmla="*/ 183250 h 453490"/>
                <a:gd name="connsiteX22" fmla="*/ 76695 w 444962"/>
                <a:gd name="connsiteY22" fmla="*/ 134251 h 453490"/>
                <a:gd name="connsiteX23" fmla="*/ 128560 w 444962"/>
                <a:gd name="connsiteY23" fmla="*/ 128847 h 453490"/>
                <a:gd name="connsiteX24" fmla="*/ 90382 w 444962"/>
                <a:gd name="connsiteY24" fmla="*/ 147582 h 453490"/>
                <a:gd name="connsiteX25" fmla="*/ 82458 w 444962"/>
                <a:gd name="connsiteY25" fmla="*/ 161272 h 453490"/>
                <a:gd name="connsiteX26" fmla="*/ 94704 w 444962"/>
                <a:gd name="connsiteY26" fmla="*/ 213514 h 453490"/>
                <a:gd name="connsiteX27" fmla="*/ 99026 w 444962"/>
                <a:gd name="connsiteY27" fmla="*/ 212793 h 453490"/>
                <a:gd name="connsiteX28" fmla="*/ 100467 w 444962"/>
                <a:gd name="connsiteY28" fmla="*/ 200543 h 453490"/>
                <a:gd name="connsiteX29" fmla="*/ 110911 w 444962"/>
                <a:gd name="connsiteY29" fmla="*/ 180728 h 453490"/>
                <a:gd name="connsiteX30" fmla="*/ 168178 w 444962"/>
                <a:gd name="connsiteY30" fmla="*/ 174963 h 453490"/>
                <a:gd name="connsiteX31" fmla="*/ 134683 w 444962"/>
                <a:gd name="connsiteY31" fmla="*/ 204146 h 453490"/>
                <a:gd name="connsiteX32" fmla="*/ 141166 w 444962"/>
                <a:gd name="connsiteY32" fmla="*/ 217116 h 453490"/>
                <a:gd name="connsiteX33" fmla="*/ 153411 w 444962"/>
                <a:gd name="connsiteY33" fmla="*/ 235131 h 453490"/>
                <a:gd name="connsiteX34" fmla="*/ 153051 w 444962"/>
                <a:gd name="connsiteY34" fmla="*/ 249182 h 453490"/>
                <a:gd name="connsiteX35" fmla="*/ 138644 w 444962"/>
                <a:gd name="connsiteY35" fmla="*/ 251343 h 453490"/>
                <a:gd name="connsiteX36" fmla="*/ 119555 w 444962"/>
                <a:gd name="connsiteY36" fmla="*/ 238013 h 453490"/>
                <a:gd name="connsiteX37" fmla="*/ 88221 w 444962"/>
                <a:gd name="connsiteY37" fmla="*/ 245219 h 453490"/>
                <a:gd name="connsiteX38" fmla="*/ 89301 w 444962"/>
                <a:gd name="connsiteY38" fmla="*/ 297100 h 453490"/>
                <a:gd name="connsiteX39" fmla="*/ 145848 w 444962"/>
                <a:gd name="connsiteY39" fmla="*/ 290614 h 453490"/>
                <a:gd name="connsiteX40" fmla="*/ 123877 w 444962"/>
                <a:gd name="connsiteY40" fmla="*/ 307908 h 453490"/>
                <a:gd name="connsiteX41" fmla="*/ 120276 w 444962"/>
                <a:gd name="connsiteY41" fmla="*/ 334569 h 453490"/>
                <a:gd name="connsiteX42" fmla="*/ 127479 w 444962"/>
                <a:gd name="connsiteY42" fmla="*/ 347900 h 453490"/>
                <a:gd name="connsiteX43" fmla="*/ 82458 w 444962"/>
                <a:gd name="connsiteY43" fmla="*/ 327003 h 453490"/>
                <a:gd name="connsiteX44" fmla="*/ 76695 w 444962"/>
                <a:gd name="connsiteY44" fmla="*/ 372759 h 453490"/>
                <a:gd name="connsiteX45" fmla="*/ 122437 w 444962"/>
                <a:gd name="connsiteY45" fmla="*/ 409508 h 453490"/>
                <a:gd name="connsiteX46" fmla="*/ 124598 w 444962"/>
                <a:gd name="connsiteY46" fmla="*/ 404104 h 453490"/>
                <a:gd name="connsiteX47" fmla="*/ 130361 w 444962"/>
                <a:gd name="connsiteY47" fmla="*/ 386810 h 453490"/>
                <a:gd name="connsiteX48" fmla="*/ 147649 w 444962"/>
                <a:gd name="connsiteY48" fmla="*/ 393656 h 453490"/>
                <a:gd name="connsiteX49" fmla="*/ 200954 w 444962"/>
                <a:gd name="connsiteY49" fmla="*/ 418875 h 453490"/>
                <a:gd name="connsiteX50" fmla="*/ 228687 w 444962"/>
                <a:gd name="connsiteY50" fmla="*/ 414192 h 453490"/>
                <a:gd name="connsiteX51" fmla="*/ 260382 w 444962"/>
                <a:gd name="connsiteY51" fmla="*/ 405185 h 453490"/>
                <a:gd name="connsiteX52" fmla="*/ 279831 w 444962"/>
                <a:gd name="connsiteY52" fmla="*/ 405185 h 453490"/>
                <a:gd name="connsiteX53" fmla="*/ 311886 w 444962"/>
                <a:gd name="connsiteY53" fmla="*/ 382847 h 453490"/>
                <a:gd name="connsiteX54" fmla="*/ 318369 w 444962"/>
                <a:gd name="connsiteY54" fmla="*/ 352583 h 453490"/>
                <a:gd name="connsiteX55" fmla="*/ 346822 w 444962"/>
                <a:gd name="connsiteY55" fmla="*/ 321239 h 453490"/>
                <a:gd name="connsiteX56" fmla="*/ 373114 w 444962"/>
                <a:gd name="connsiteY56" fmla="*/ 314033 h 453490"/>
                <a:gd name="connsiteX57" fmla="*/ 409131 w 444962"/>
                <a:gd name="connsiteY57" fmla="*/ 285570 h 453490"/>
                <a:gd name="connsiteX58" fmla="*/ 414894 w 444962"/>
                <a:gd name="connsiteY58" fmla="*/ 262512 h 453490"/>
                <a:gd name="connsiteX59" fmla="*/ 405529 w 444962"/>
                <a:gd name="connsiteY59" fmla="*/ 232248 h 453490"/>
                <a:gd name="connsiteX60" fmla="*/ 418135 w 444962"/>
                <a:gd name="connsiteY60" fmla="*/ 178566 h 453490"/>
                <a:gd name="connsiteX61" fmla="*/ 387881 w 444962"/>
                <a:gd name="connsiteY61" fmla="*/ 137854 h 453490"/>
                <a:gd name="connsiteX62" fmla="*/ 382839 w 444962"/>
                <a:gd name="connsiteY62" fmla="*/ 146141 h 453490"/>
                <a:gd name="connsiteX63" fmla="*/ 340339 w 444962"/>
                <a:gd name="connsiteY63" fmla="*/ 193698 h 453490"/>
                <a:gd name="connsiteX64" fmla="*/ 305042 w 444962"/>
                <a:gd name="connsiteY64" fmla="*/ 187933 h 453490"/>
                <a:gd name="connsiteX65" fmla="*/ 298199 w 444962"/>
                <a:gd name="connsiteY65" fmla="*/ 181088 h 453490"/>
                <a:gd name="connsiteX66" fmla="*/ 261822 w 444962"/>
                <a:gd name="connsiteY66" fmla="*/ 191897 h 453490"/>
                <a:gd name="connsiteX67" fmla="*/ 243814 w 444962"/>
                <a:gd name="connsiteY67" fmla="*/ 156949 h 453490"/>
                <a:gd name="connsiteX68" fmla="*/ 218962 w 444962"/>
                <a:gd name="connsiteY68" fmla="*/ 164515 h 453490"/>
                <a:gd name="connsiteX69" fmla="*/ 192670 w 444962"/>
                <a:gd name="connsiteY69" fmla="*/ 155508 h 453490"/>
                <a:gd name="connsiteX70" fmla="*/ 191950 w 444962"/>
                <a:gd name="connsiteY70" fmla="*/ 125965 h 453490"/>
                <a:gd name="connsiteX71" fmla="*/ 207437 w 444962"/>
                <a:gd name="connsiteY71" fmla="*/ 105789 h 453490"/>
                <a:gd name="connsiteX72" fmla="*/ 192670 w 444962"/>
                <a:gd name="connsiteY72" fmla="*/ 94980 h 453490"/>
                <a:gd name="connsiteX73" fmla="*/ 192670 w 444962"/>
                <a:gd name="connsiteY73" fmla="*/ 67238 h 453490"/>
                <a:gd name="connsiteX74" fmla="*/ 208157 w 444962"/>
                <a:gd name="connsiteY74" fmla="*/ 59312 h 453490"/>
                <a:gd name="connsiteX75" fmla="*/ 247776 w 444962"/>
                <a:gd name="connsiteY75" fmla="*/ 49945 h 453490"/>
                <a:gd name="connsiteX76" fmla="*/ 170339 w 444962"/>
                <a:gd name="connsiteY76" fmla="*/ 34092 h 453490"/>
                <a:gd name="connsiteX77" fmla="*/ 323141 w 444962"/>
                <a:gd name="connsiteY77" fmla="*/ 16664 h 453490"/>
                <a:gd name="connsiteX78" fmla="*/ 302521 w 444962"/>
                <a:gd name="connsiteY78" fmla="*/ 34453 h 453490"/>
                <a:gd name="connsiteX79" fmla="*/ 289555 w 444962"/>
                <a:gd name="connsiteY79" fmla="*/ 60753 h 453490"/>
                <a:gd name="connsiteX80" fmla="*/ 275509 w 444962"/>
                <a:gd name="connsiteY80" fmla="*/ 84532 h 453490"/>
                <a:gd name="connsiteX81" fmla="*/ 267945 w 444962"/>
                <a:gd name="connsiteY81" fmla="*/ 86694 h 453490"/>
                <a:gd name="connsiteX82" fmla="*/ 263623 w 444962"/>
                <a:gd name="connsiteY82" fmla="*/ 69400 h 453490"/>
                <a:gd name="connsiteX83" fmla="*/ 202034 w 444962"/>
                <a:gd name="connsiteY83" fmla="*/ 80569 h 453490"/>
                <a:gd name="connsiteX84" fmla="*/ 206716 w 444962"/>
                <a:gd name="connsiteY84" fmla="*/ 85973 h 453490"/>
                <a:gd name="connsiteX85" fmla="*/ 244534 w 444962"/>
                <a:gd name="connsiteY85" fmla="*/ 95341 h 453490"/>
                <a:gd name="connsiteX86" fmla="*/ 257500 w 444962"/>
                <a:gd name="connsiteY86" fmla="*/ 101105 h 453490"/>
                <a:gd name="connsiteX87" fmla="*/ 248856 w 444962"/>
                <a:gd name="connsiteY87" fmla="*/ 112994 h 453490"/>
                <a:gd name="connsiteX88" fmla="*/ 226886 w 444962"/>
                <a:gd name="connsiteY88" fmla="*/ 122002 h 453490"/>
                <a:gd name="connsiteX89" fmla="*/ 211038 w 444962"/>
                <a:gd name="connsiteY89" fmla="*/ 145060 h 453490"/>
                <a:gd name="connsiteX90" fmla="*/ 237331 w 444962"/>
                <a:gd name="connsiteY90" fmla="*/ 140736 h 453490"/>
                <a:gd name="connsiteX91" fmla="*/ 257500 w 444962"/>
                <a:gd name="connsiteY91" fmla="*/ 125244 h 453490"/>
                <a:gd name="connsiteX92" fmla="*/ 269746 w 444962"/>
                <a:gd name="connsiteY92" fmla="*/ 121641 h 453490"/>
                <a:gd name="connsiteX93" fmla="*/ 271907 w 444962"/>
                <a:gd name="connsiteY93" fmla="*/ 134972 h 453490"/>
                <a:gd name="connsiteX94" fmla="*/ 274428 w 444962"/>
                <a:gd name="connsiteY94" fmla="*/ 169199 h 453490"/>
                <a:gd name="connsiteX95" fmla="*/ 293517 w 444962"/>
                <a:gd name="connsiteY95" fmla="*/ 150464 h 453490"/>
                <a:gd name="connsiteX96" fmla="*/ 306843 w 444962"/>
                <a:gd name="connsiteY96" fmla="*/ 141817 h 453490"/>
                <a:gd name="connsiteX97" fmla="*/ 317288 w 444962"/>
                <a:gd name="connsiteY97" fmla="*/ 154427 h 453490"/>
                <a:gd name="connsiteX98" fmla="*/ 323771 w 444962"/>
                <a:gd name="connsiteY98" fmla="*/ 174603 h 453490"/>
                <a:gd name="connsiteX99" fmla="*/ 360869 w 444962"/>
                <a:gd name="connsiteY99" fmla="*/ 134251 h 453490"/>
                <a:gd name="connsiteX100" fmla="*/ 337818 w 444962"/>
                <a:gd name="connsiteY100" fmla="*/ 109031 h 453490"/>
                <a:gd name="connsiteX101" fmla="*/ 327373 w 444962"/>
                <a:gd name="connsiteY101" fmla="*/ 124524 h 453490"/>
                <a:gd name="connsiteX102" fmla="*/ 312246 w 444962"/>
                <a:gd name="connsiteY102" fmla="*/ 104348 h 453490"/>
                <a:gd name="connsiteX103" fmla="*/ 327373 w 444962"/>
                <a:gd name="connsiteY103" fmla="*/ 65797 h 453490"/>
                <a:gd name="connsiteX104" fmla="*/ 352945 w 444962"/>
                <a:gd name="connsiteY104" fmla="*/ 21843 h 453490"/>
                <a:gd name="connsiteX105" fmla="*/ 323141 w 444962"/>
                <a:gd name="connsiteY105" fmla="*/ 16664 h 453490"/>
                <a:gd name="connsiteX106" fmla="*/ 338178 w 444962"/>
                <a:gd name="connsiteY106" fmla="*/ 586 h 453490"/>
                <a:gd name="connsiteX107" fmla="*/ 359428 w 444962"/>
                <a:gd name="connsiteY107" fmla="*/ 3829 h 453490"/>
                <a:gd name="connsiteX108" fmla="*/ 373835 w 444962"/>
                <a:gd name="connsiteY108" fmla="*/ 27968 h 453490"/>
                <a:gd name="connsiteX109" fmla="*/ 355826 w 444962"/>
                <a:gd name="connsiteY109" fmla="*/ 71562 h 453490"/>
                <a:gd name="connsiteX110" fmla="*/ 352225 w 444962"/>
                <a:gd name="connsiteY110" fmla="*/ 80929 h 453490"/>
                <a:gd name="connsiteX111" fmla="*/ 385360 w 444962"/>
                <a:gd name="connsiteY111" fmla="*/ 115156 h 453490"/>
                <a:gd name="connsiteX112" fmla="*/ 397606 w 444962"/>
                <a:gd name="connsiteY112" fmla="*/ 124524 h 453490"/>
                <a:gd name="connsiteX113" fmla="*/ 429661 w 444962"/>
                <a:gd name="connsiteY113" fmla="*/ 156949 h 453490"/>
                <a:gd name="connsiteX114" fmla="*/ 427140 w 444962"/>
                <a:gd name="connsiteY114" fmla="*/ 200543 h 453490"/>
                <a:gd name="connsiteX115" fmla="*/ 421017 w 444962"/>
                <a:gd name="connsiteY115" fmla="*/ 207389 h 453490"/>
                <a:gd name="connsiteX116" fmla="*/ 437584 w 444962"/>
                <a:gd name="connsiteY116" fmla="*/ 243057 h 453490"/>
                <a:gd name="connsiteX117" fmla="*/ 420657 w 444962"/>
                <a:gd name="connsiteY117" fmla="*/ 312231 h 453490"/>
                <a:gd name="connsiteX118" fmla="*/ 407330 w 444962"/>
                <a:gd name="connsiteY118" fmla="*/ 323761 h 453490"/>
                <a:gd name="connsiteX119" fmla="*/ 351504 w 444962"/>
                <a:gd name="connsiteY119" fmla="*/ 349341 h 453490"/>
                <a:gd name="connsiteX120" fmla="*/ 343220 w 444962"/>
                <a:gd name="connsiteY120" fmla="*/ 390413 h 453490"/>
                <a:gd name="connsiteX121" fmla="*/ 285954 w 444962"/>
                <a:gd name="connsiteY121" fmla="*/ 434007 h 453490"/>
                <a:gd name="connsiteX122" fmla="*/ 270106 w 444962"/>
                <a:gd name="connsiteY122" fmla="*/ 432566 h 453490"/>
                <a:gd name="connsiteX123" fmla="*/ 238771 w 444962"/>
                <a:gd name="connsiteY123" fmla="*/ 442654 h 453490"/>
                <a:gd name="connsiteX124" fmla="*/ 198072 w 444962"/>
                <a:gd name="connsiteY124" fmla="*/ 451661 h 453490"/>
                <a:gd name="connsiteX125" fmla="*/ 140085 w 444962"/>
                <a:gd name="connsiteY125" fmla="*/ 428243 h 453490"/>
                <a:gd name="connsiteX126" fmla="*/ 119555 w 444962"/>
                <a:gd name="connsiteY126" fmla="*/ 425361 h 453490"/>
                <a:gd name="connsiteX127" fmla="*/ 59768 w 444962"/>
                <a:gd name="connsiteY127" fmla="*/ 404464 h 453490"/>
                <a:gd name="connsiteX128" fmla="*/ 40318 w 444962"/>
                <a:gd name="connsiteY128" fmla="*/ 338172 h 453490"/>
                <a:gd name="connsiteX129" fmla="*/ 34196 w 444962"/>
                <a:gd name="connsiteY129" fmla="*/ 307187 h 453490"/>
                <a:gd name="connsiteX130" fmla="*/ 8624 w 444962"/>
                <a:gd name="connsiteY130" fmla="*/ 260711 h 453490"/>
                <a:gd name="connsiteX131" fmla="*/ 20149 w 444962"/>
                <a:gd name="connsiteY131" fmla="*/ 181448 h 453490"/>
                <a:gd name="connsiteX132" fmla="*/ 25191 w 444962"/>
                <a:gd name="connsiteY132" fmla="*/ 104708 h 453490"/>
                <a:gd name="connsiteX133" fmla="*/ 96505 w 444962"/>
                <a:gd name="connsiteY133" fmla="*/ 54629 h 453490"/>
                <a:gd name="connsiteX134" fmla="*/ 113793 w 444962"/>
                <a:gd name="connsiteY134" fmla="*/ 54629 h 453490"/>
                <a:gd name="connsiteX135" fmla="*/ 119555 w 444962"/>
                <a:gd name="connsiteY135" fmla="*/ 45982 h 453490"/>
                <a:gd name="connsiteX136" fmla="*/ 185467 w 444962"/>
                <a:gd name="connsiteY136" fmla="*/ 13556 h 453490"/>
                <a:gd name="connsiteX137" fmla="*/ 224725 w 444962"/>
                <a:gd name="connsiteY137" fmla="*/ 17159 h 453490"/>
                <a:gd name="connsiteX138" fmla="*/ 275509 w 444962"/>
                <a:gd name="connsiteY138" fmla="*/ 43820 h 453490"/>
                <a:gd name="connsiteX139" fmla="*/ 292076 w 444962"/>
                <a:gd name="connsiteY139" fmla="*/ 20762 h 453490"/>
                <a:gd name="connsiteX140" fmla="*/ 338178 w 444962"/>
                <a:gd name="connsiteY140" fmla="*/ 586 h 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44962" h="453490">
                  <a:moveTo>
                    <a:pt x="266412" y="236403"/>
                  </a:moveTo>
                  <a:cubicBezTo>
                    <a:pt x="274838" y="234601"/>
                    <a:pt x="279601" y="240728"/>
                    <a:pt x="276670" y="247936"/>
                  </a:cubicBezTo>
                  <a:cubicBezTo>
                    <a:pt x="268977" y="265596"/>
                    <a:pt x="260551" y="282895"/>
                    <a:pt x="252491" y="300916"/>
                  </a:cubicBezTo>
                  <a:cubicBezTo>
                    <a:pt x="243333" y="299474"/>
                    <a:pt x="238937" y="291905"/>
                    <a:pt x="238570" y="284337"/>
                  </a:cubicBezTo>
                  <a:cubicBezTo>
                    <a:pt x="237105" y="268840"/>
                    <a:pt x="241135" y="254423"/>
                    <a:pt x="252491" y="243251"/>
                  </a:cubicBezTo>
                  <a:cubicBezTo>
                    <a:pt x="256155" y="239647"/>
                    <a:pt x="261650" y="237484"/>
                    <a:pt x="266412" y="236403"/>
                  </a:cubicBezTo>
                  <a:close/>
                  <a:moveTo>
                    <a:pt x="200236" y="218726"/>
                  </a:moveTo>
                  <a:cubicBezTo>
                    <a:pt x="197031" y="230993"/>
                    <a:pt x="193471" y="243260"/>
                    <a:pt x="191334" y="255888"/>
                  </a:cubicBezTo>
                  <a:cubicBezTo>
                    <a:pt x="189198" y="268155"/>
                    <a:pt x="188842" y="280783"/>
                    <a:pt x="187417" y="297740"/>
                  </a:cubicBezTo>
                  <a:cubicBezTo>
                    <a:pt x="179940" y="292328"/>
                    <a:pt x="173887" y="289803"/>
                    <a:pt x="171750" y="285834"/>
                  </a:cubicBezTo>
                  <a:cubicBezTo>
                    <a:pt x="162492" y="266712"/>
                    <a:pt x="176379" y="228107"/>
                    <a:pt x="200236" y="218726"/>
                  </a:cubicBezTo>
                  <a:close/>
                  <a:moveTo>
                    <a:pt x="170339" y="34092"/>
                  </a:moveTo>
                  <a:cubicBezTo>
                    <a:pt x="150170" y="34453"/>
                    <a:pt x="137924" y="47063"/>
                    <a:pt x="134683" y="66878"/>
                  </a:cubicBezTo>
                  <a:cubicBezTo>
                    <a:pt x="131441" y="84532"/>
                    <a:pt x="126759" y="87054"/>
                    <a:pt x="109111" y="82731"/>
                  </a:cubicBezTo>
                  <a:cubicBezTo>
                    <a:pt x="92183" y="78047"/>
                    <a:pt x="69852" y="85253"/>
                    <a:pt x="61568" y="98943"/>
                  </a:cubicBezTo>
                  <a:cubicBezTo>
                    <a:pt x="48962" y="119840"/>
                    <a:pt x="44640" y="143258"/>
                    <a:pt x="52204" y="165596"/>
                  </a:cubicBezTo>
                  <a:cubicBezTo>
                    <a:pt x="57246" y="182169"/>
                    <a:pt x="56886" y="192977"/>
                    <a:pt x="43200" y="203786"/>
                  </a:cubicBezTo>
                  <a:cubicBezTo>
                    <a:pt x="35636" y="209190"/>
                    <a:pt x="33115" y="217116"/>
                    <a:pt x="35636" y="226484"/>
                  </a:cubicBezTo>
                  <a:cubicBezTo>
                    <a:pt x="41039" y="245579"/>
                    <a:pt x="48242" y="263593"/>
                    <a:pt x="60128" y="278725"/>
                  </a:cubicBezTo>
                  <a:cubicBezTo>
                    <a:pt x="61929" y="268277"/>
                    <a:pt x="62649" y="257108"/>
                    <a:pt x="66611" y="247380"/>
                  </a:cubicBezTo>
                  <a:cubicBezTo>
                    <a:pt x="70573" y="237653"/>
                    <a:pt x="78136" y="229006"/>
                    <a:pt x="82458" y="222521"/>
                  </a:cubicBezTo>
                  <a:cubicBezTo>
                    <a:pt x="74174" y="208109"/>
                    <a:pt x="65170" y="196580"/>
                    <a:pt x="60488" y="183250"/>
                  </a:cubicBezTo>
                  <a:cubicBezTo>
                    <a:pt x="52924" y="161272"/>
                    <a:pt x="59047" y="138575"/>
                    <a:pt x="76695" y="134251"/>
                  </a:cubicBezTo>
                  <a:cubicBezTo>
                    <a:pt x="92543" y="130288"/>
                    <a:pt x="108750" y="125965"/>
                    <a:pt x="128560" y="128847"/>
                  </a:cubicBezTo>
                  <a:cubicBezTo>
                    <a:pt x="113793" y="136053"/>
                    <a:pt x="101907" y="141097"/>
                    <a:pt x="90382" y="147582"/>
                  </a:cubicBezTo>
                  <a:cubicBezTo>
                    <a:pt x="86420" y="150104"/>
                    <a:pt x="81378" y="156949"/>
                    <a:pt x="82458" y="161272"/>
                  </a:cubicBezTo>
                  <a:cubicBezTo>
                    <a:pt x="85339" y="178926"/>
                    <a:pt x="90382" y="196220"/>
                    <a:pt x="94704" y="213514"/>
                  </a:cubicBezTo>
                  <a:lnTo>
                    <a:pt x="99026" y="212793"/>
                  </a:lnTo>
                  <a:cubicBezTo>
                    <a:pt x="99746" y="208830"/>
                    <a:pt x="100827" y="204867"/>
                    <a:pt x="100467" y="200543"/>
                  </a:cubicBezTo>
                  <a:cubicBezTo>
                    <a:pt x="99746" y="191536"/>
                    <a:pt x="103708" y="183610"/>
                    <a:pt x="110911" y="180728"/>
                  </a:cubicBezTo>
                  <a:cubicBezTo>
                    <a:pt x="128560" y="174243"/>
                    <a:pt x="146568" y="167758"/>
                    <a:pt x="168178" y="174963"/>
                  </a:cubicBezTo>
                  <a:cubicBezTo>
                    <a:pt x="155572" y="185772"/>
                    <a:pt x="145488" y="195139"/>
                    <a:pt x="134683" y="204146"/>
                  </a:cubicBezTo>
                  <a:cubicBezTo>
                    <a:pt x="137204" y="209190"/>
                    <a:pt x="139005" y="213153"/>
                    <a:pt x="141166" y="217116"/>
                  </a:cubicBezTo>
                  <a:cubicBezTo>
                    <a:pt x="145488" y="223241"/>
                    <a:pt x="150530" y="228646"/>
                    <a:pt x="153411" y="235131"/>
                  </a:cubicBezTo>
                  <a:cubicBezTo>
                    <a:pt x="155212" y="239094"/>
                    <a:pt x="155572" y="246660"/>
                    <a:pt x="153051" y="249182"/>
                  </a:cubicBezTo>
                  <a:cubicBezTo>
                    <a:pt x="150530" y="252424"/>
                    <a:pt x="142966" y="253145"/>
                    <a:pt x="138644" y="251343"/>
                  </a:cubicBezTo>
                  <a:cubicBezTo>
                    <a:pt x="131801" y="248461"/>
                    <a:pt x="125318" y="243417"/>
                    <a:pt x="119555" y="238013"/>
                  </a:cubicBezTo>
                  <a:cubicBezTo>
                    <a:pt x="105509" y="226124"/>
                    <a:pt x="95784" y="228285"/>
                    <a:pt x="88221" y="245219"/>
                  </a:cubicBezTo>
                  <a:cubicBezTo>
                    <a:pt x="80297" y="262873"/>
                    <a:pt x="83178" y="279806"/>
                    <a:pt x="89301" y="297100"/>
                  </a:cubicBezTo>
                  <a:cubicBezTo>
                    <a:pt x="128920" y="281247"/>
                    <a:pt x="128920" y="281247"/>
                    <a:pt x="145848" y="290614"/>
                  </a:cubicBezTo>
                  <a:cubicBezTo>
                    <a:pt x="138284" y="296739"/>
                    <a:pt x="130721" y="302143"/>
                    <a:pt x="123877" y="307908"/>
                  </a:cubicBezTo>
                  <a:cubicBezTo>
                    <a:pt x="111992" y="318356"/>
                    <a:pt x="111992" y="321599"/>
                    <a:pt x="120276" y="334569"/>
                  </a:cubicBezTo>
                  <a:cubicBezTo>
                    <a:pt x="122797" y="338532"/>
                    <a:pt x="124958" y="343216"/>
                    <a:pt x="127479" y="347900"/>
                  </a:cubicBezTo>
                  <a:cubicBezTo>
                    <a:pt x="103348" y="356907"/>
                    <a:pt x="96145" y="335650"/>
                    <a:pt x="82458" y="327003"/>
                  </a:cubicBezTo>
                  <a:cubicBezTo>
                    <a:pt x="69492" y="341775"/>
                    <a:pt x="68051" y="357627"/>
                    <a:pt x="76695" y="372759"/>
                  </a:cubicBezTo>
                  <a:cubicBezTo>
                    <a:pt x="86420" y="390773"/>
                    <a:pt x="97585" y="408427"/>
                    <a:pt x="122437" y="409508"/>
                  </a:cubicBezTo>
                  <a:cubicBezTo>
                    <a:pt x="123877" y="406265"/>
                    <a:pt x="124958" y="405185"/>
                    <a:pt x="124598" y="404104"/>
                  </a:cubicBezTo>
                  <a:cubicBezTo>
                    <a:pt x="124238" y="397258"/>
                    <a:pt x="122797" y="390413"/>
                    <a:pt x="130361" y="386810"/>
                  </a:cubicBezTo>
                  <a:cubicBezTo>
                    <a:pt x="138284" y="383568"/>
                    <a:pt x="142966" y="389332"/>
                    <a:pt x="147649" y="393656"/>
                  </a:cubicBezTo>
                  <a:cubicBezTo>
                    <a:pt x="162416" y="408427"/>
                    <a:pt x="181505" y="413471"/>
                    <a:pt x="200954" y="418875"/>
                  </a:cubicBezTo>
                  <a:cubicBezTo>
                    <a:pt x="211038" y="421758"/>
                    <a:pt x="220403" y="421397"/>
                    <a:pt x="228687" y="414192"/>
                  </a:cubicBezTo>
                  <a:cubicBezTo>
                    <a:pt x="237691" y="406626"/>
                    <a:pt x="248496" y="404824"/>
                    <a:pt x="260382" y="405185"/>
                  </a:cubicBezTo>
                  <a:cubicBezTo>
                    <a:pt x="266865" y="405545"/>
                    <a:pt x="273348" y="405545"/>
                    <a:pt x="279831" y="405185"/>
                  </a:cubicBezTo>
                  <a:cubicBezTo>
                    <a:pt x="294958" y="404464"/>
                    <a:pt x="306843" y="397979"/>
                    <a:pt x="311886" y="382847"/>
                  </a:cubicBezTo>
                  <a:cubicBezTo>
                    <a:pt x="314767" y="372759"/>
                    <a:pt x="317648" y="362671"/>
                    <a:pt x="318369" y="352583"/>
                  </a:cubicBezTo>
                  <a:cubicBezTo>
                    <a:pt x="320170" y="329165"/>
                    <a:pt x="324852" y="321599"/>
                    <a:pt x="346822" y="321239"/>
                  </a:cubicBezTo>
                  <a:cubicBezTo>
                    <a:pt x="355826" y="321239"/>
                    <a:pt x="365911" y="318717"/>
                    <a:pt x="373114" y="314033"/>
                  </a:cubicBezTo>
                  <a:cubicBezTo>
                    <a:pt x="386080" y="306107"/>
                    <a:pt x="397246" y="295658"/>
                    <a:pt x="409131" y="285570"/>
                  </a:cubicBezTo>
                  <a:cubicBezTo>
                    <a:pt x="416334" y="279806"/>
                    <a:pt x="417415" y="271519"/>
                    <a:pt x="414894" y="262512"/>
                  </a:cubicBezTo>
                  <a:cubicBezTo>
                    <a:pt x="412012" y="252424"/>
                    <a:pt x="408771" y="242336"/>
                    <a:pt x="405529" y="232248"/>
                  </a:cubicBezTo>
                  <a:cubicBezTo>
                    <a:pt x="396525" y="201264"/>
                    <a:pt x="396525" y="201264"/>
                    <a:pt x="418135" y="178566"/>
                  </a:cubicBezTo>
                  <a:cubicBezTo>
                    <a:pt x="413093" y="162353"/>
                    <a:pt x="401568" y="149743"/>
                    <a:pt x="387881" y="137854"/>
                  </a:cubicBezTo>
                  <a:cubicBezTo>
                    <a:pt x="385720" y="141097"/>
                    <a:pt x="383919" y="143619"/>
                    <a:pt x="382839" y="146141"/>
                  </a:cubicBezTo>
                  <a:cubicBezTo>
                    <a:pt x="375996" y="168838"/>
                    <a:pt x="359788" y="182889"/>
                    <a:pt x="340339" y="193698"/>
                  </a:cubicBezTo>
                  <a:cubicBezTo>
                    <a:pt x="325932" y="201624"/>
                    <a:pt x="316928" y="200183"/>
                    <a:pt x="305042" y="187933"/>
                  </a:cubicBezTo>
                  <a:cubicBezTo>
                    <a:pt x="302881" y="185772"/>
                    <a:pt x="300720" y="183610"/>
                    <a:pt x="298199" y="181088"/>
                  </a:cubicBezTo>
                  <a:cubicBezTo>
                    <a:pt x="286674" y="189014"/>
                    <a:pt x="275869" y="198742"/>
                    <a:pt x="261822" y="191897"/>
                  </a:cubicBezTo>
                  <a:cubicBezTo>
                    <a:pt x="247776" y="185411"/>
                    <a:pt x="247776" y="169919"/>
                    <a:pt x="243814" y="156949"/>
                  </a:cubicBezTo>
                  <a:cubicBezTo>
                    <a:pt x="235170" y="159471"/>
                    <a:pt x="227246" y="162353"/>
                    <a:pt x="218962" y="164515"/>
                  </a:cubicBezTo>
                  <a:cubicBezTo>
                    <a:pt x="208517" y="167397"/>
                    <a:pt x="199153" y="164515"/>
                    <a:pt x="192670" y="155508"/>
                  </a:cubicBezTo>
                  <a:cubicBezTo>
                    <a:pt x="185467" y="145780"/>
                    <a:pt x="185467" y="135692"/>
                    <a:pt x="191950" y="125965"/>
                  </a:cubicBezTo>
                  <a:cubicBezTo>
                    <a:pt x="196992" y="119119"/>
                    <a:pt x="202394" y="112634"/>
                    <a:pt x="207437" y="105789"/>
                  </a:cubicBezTo>
                  <a:cubicBezTo>
                    <a:pt x="202034" y="101826"/>
                    <a:pt x="196632" y="98583"/>
                    <a:pt x="192670" y="94980"/>
                  </a:cubicBezTo>
                  <a:cubicBezTo>
                    <a:pt x="183306" y="86333"/>
                    <a:pt x="183306" y="75525"/>
                    <a:pt x="192670" y="67238"/>
                  </a:cubicBezTo>
                  <a:cubicBezTo>
                    <a:pt x="196992" y="63636"/>
                    <a:pt x="202755" y="61114"/>
                    <a:pt x="208157" y="59312"/>
                  </a:cubicBezTo>
                  <a:cubicBezTo>
                    <a:pt x="220763" y="55709"/>
                    <a:pt x="233369" y="53187"/>
                    <a:pt x="247776" y="49945"/>
                  </a:cubicBezTo>
                  <a:cubicBezTo>
                    <a:pt x="222924" y="35533"/>
                    <a:pt x="196632" y="33012"/>
                    <a:pt x="170339" y="34092"/>
                  </a:cubicBezTo>
                  <a:close/>
                  <a:moveTo>
                    <a:pt x="323141" y="16664"/>
                  </a:moveTo>
                  <a:cubicBezTo>
                    <a:pt x="315307" y="18600"/>
                    <a:pt x="309004" y="24365"/>
                    <a:pt x="302521" y="34453"/>
                  </a:cubicBezTo>
                  <a:cubicBezTo>
                    <a:pt x="297119" y="42739"/>
                    <a:pt x="293877" y="52107"/>
                    <a:pt x="289555" y="60753"/>
                  </a:cubicBezTo>
                  <a:cubicBezTo>
                    <a:pt x="285233" y="69040"/>
                    <a:pt x="280551" y="76966"/>
                    <a:pt x="275509" y="84532"/>
                  </a:cubicBezTo>
                  <a:cubicBezTo>
                    <a:pt x="274428" y="85973"/>
                    <a:pt x="271187" y="85973"/>
                    <a:pt x="267945" y="86694"/>
                  </a:cubicBezTo>
                  <a:cubicBezTo>
                    <a:pt x="266504" y="80209"/>
                    <a:pt x="264704" y="74444"/>
                    <a:pt x="263623" y="69400"/>
                  </a:cubicBezTo>
                  <a:cubicBezTo>
                    <a:pt x="235890" y="66158"/>
                    <a:pt x="215721" y="69760"/>
                    <a:pt x="202034" y="80569"/>
                  </a:cubicBezTo>
                  <a:cubicBezTo>
                    <a:pt x="203475" y="82370"/>
                    <a:pt x="204916" y="85253"/>
                    <a:pt x="206716" y="85973"/>
                  </a:cubicBezTo>
                  <a:cubicBezTo>
                    <a:pt x="218602" y="91377"/>
                    <a:pt x="230488" y="97142"/>
                    <a:pt x="244534" y="95341"/>
                  </a:cubicBezTo>
                  <a:cubicBezTo>
                    <a:pt x="248496" y="94980"/>
                    <a:pt x="253178" y="98943"/>
                    <a:pt x="257500" y="101105"/>
                  </a:cubicBezTo>
                  <a:cubicBezTo>
                    <a:pt x="254619" y="105068"/>
                    <a:pt x="252458" y="110472"/>
                    <a:pt x="248856" y="112994"/>
                  </a:cubicBezTo>
                  <a:cubicBezTo>
                    <a:pt x="242013" y="116958"/>
                    <a:pt x="234089" y="118759"/>
                    <a:pt x="226886" y="122002"/>
                  </a:cubicBezTo>
                  <a:cubicBezTo>
                    <a:pt x="217522" y="126685"/>
                    <a:pt x="210318" y="132810"/>
                    <a:pt x="211038" y="145060"/>
                  </a:cubicBezTo>
                  <a:cubicBezTo>
                    <a:pt x="221123" y="150824"/>
                    <a:pt x="229407" y="145060"/>
                    <a:pt x="237331" y="140736"/>
                  </a:cubicBezTo>
                  <a:cubicBezTo>
                    <a:pt x="244534" y="136413"/>
                    <a:pt x="250297" y="129928"/>
                    <a:pt x="257500" y="125244"/>
                  </a:cubicBezTo>
                  <a:cubicBezTo>
                    <a:pt x="261102" y="123082"/>
                    <a:pt x="266504" y="120560"/>
                    <a:pt x="269746" y="121641"/>
                  </a:cubicBezTo>
                  <a:cubicBezTo>
                    <a:pt x="275869" y="124163"/>
                    <a:pt x="274068" y="129928"/>
                    <a:pt x="271907" y="134972"/>
                  </a:cubicBezTo>
                  <a:cubicBezTo>
                    <a:pt x="267585" y="145780"/>
                    <a:pt x="265424" y="156589"/>
                    <a:pt x="274428" y="169199"/>
                  </a:cubicBezTo>
                  <a:cubicBezTo>
                    <a:pt x="281271" y="162714"/>
                    <a:pt x="288835" y="157670"/>
                    <a:pt x="293517" y="150464"/>
                  </a:cubicBezTo>
                  <a:cubicBezTo>
                    <a:pt x="297119" y="144339"/>
                    <a:pt x="300720" y="139295"/>
                    <a:pt x="306843" y="141817"/>
                  </a:cubicBezTo>
                  <a:cubicBezTo>
                    <a:pt x="311165" y="143619"/>
                    <a:pt x="314767" y="149383"/>
                    <a:pt x="317288" y="154427"/>
                  </a:cubicBezTo>
                  <a:cubicBezTo>
                    <a:pt x="320170" y="160192"/>
                    <a:pt x="321250" y="167037"/>
                    <a:pt x="323771" y="174603"/>
                  </a:cubicBezTo>
                  <a:cubicBezTo>
                    <a:pt x="344301" y="165956"/>
                    <a:pt x="358708" y="154787"/>
                    <a:pt x="360869" y="134251"/>
                  </a:cubicBezTo>
                  <a:cubicBezTo>
                    <a:pt x="361949" y="121641"/>
                    <a:pt x="354386" y="114796"/>
                    <a:pt x="337818" y="109031"/>
                  </a:cubicBezTo>
                  <a:cubicBezTo>
                    <a:pt x="334216" y="114075"/>
                    <a:pt x="330975" y="119840"/>
                    <a:pt x="327373" y="124524"/>
                  </a:cubicBezTo>
                  <a:cubicBezTo>
                    <a:pt x="311525" y="119119"/>
                    <a:pt x="309004" y="117318"/>
                    <a:pt x="312246" y="104348"/>
                  </a:cubicBezTo>
                  <a:cubicBezTo>
                    <a:pt x="315487" y="91017"/>
                    <a:pt x="320890" y="78047"/>
                    <a:pt x="327373" y="65797"/>
                  </a:cubicBezTo>
                  <a:cubicBezTo>
                    <a:pt x="334936" y="51026"/>
                    <a:pt x="344301" y="36614"/>
                    <a:pt x="352945" y="21843"/>
                  </a:cubicBezTo>
                  <a:cubicBezTo>
                    <a:pt x="340339" y="16619"/>
                    <a:pt x="330975" y="14727"/>
                    <a:pt x="323141" y="16664"/>
                  </a:cubicBezTo>
                  <a:close/>
                  <a:moveTo>
                    <a:pt x="338178" y="586"/>
                  </a:moveTo>
                  <a:cubicBezTo>
                    <a:pt x="345021" y="1307"/>
                    <a:pt x="352225" y="2748"/>
                    <a:pt x="359428" y="3829"/>
                  </a:cubicBezTo>
                  <a:cubicBezTo>
                    <a:pt x="373835" y="6351"/>
                    <a:pt x="378877" y="13916"/>
                    <a:pt x="373835" y="27968"/>
                  </a:cubicBezTo>
                  <a:cubicBezTo>
                    <a:pt x="368792" y="42739"/>
                    <a:pt x="361949" y="57151"/>
                    <a:pt x="355826" y="71562"/>
                  </a:cubicBezTo>
                  <a:cubicBezTo>
                    <a:pt x="354746" y="75165"/>
                    <a:pt x="352945" y="78768"/>
                    <a:pt x="352225" y="80929"/>
                  </a:cubicBezTo>
                  <a:cubicBezTo>
                    <a:pt x="364830" y="93899"/>
                    <a:pt x="374915" y="104708"/>
                    <a:pt x="385360" y="115156"/>
                  </a:cubicBezTo>
                  <a:cubicBezTo>
                    <a:pt x="388962" y="118759"/>
                    <a:pt x="394004" y="120921"/>
                    <a:pt x="397606" y="124524"/>
                  </a:cubicBezTo>
                  <a:cubicBezTo>
                    <a:pt x="408411" y="135332"/>
                    <a:pt x="420296" y="145060"/>
                    <a:pt x="429661" y="156949"/>
                  </a:cubicBezTo>
                  <a:cubicBezTo>
                    <a:pt x="442987" y="174243"/>
                    <a:pt x="441906" y="183610"/>
                    <a:pt x="427140" y="200543"/>
                  </a:cubicBezTo>
                  <a:cubicBezTo>
                    <a:pt x="425339" y="202705"/>
                    <a:pt x="423898" y="204507"/>
                    <a:pt x="421017" y="207389"/>
                  </a:cubicBezTo>
                  <a:cubicBezTo>
                    <a:pt x="426779" y="219278"/>
                    <a:pt x="431822" y="231168"/>
                    <a:pt x="437584" y="243057"/>
                  </a:cubicBezTo>
                  <a:cubicBezTo>
                    <a:pt x="449470" y="269358"/>
                    <a:pt x="449110" y="293497"/>
                    <a:pt x="420657" y="312231"/>
                  </a:cubicBezTo>
                  <a:cubicBezTo>
                    <a:pt x="415974" y="315474"/>
                    <a:pt x="410932" y="319077"/>
                    <a:pt x="407330" y="323761"/>
                  </a:cubicBezTo>
                  <a:cubicBezTo>
                    <a:pt x="393284" y="341775"/>
                    <a:pt x="375275" y="350782"/>
                    <a:pt x="351504" y="349341"/>
                  </a:cubicBezTo>
                  <a:cubicBezTo>
                    <a:pt x="348623" y="363752"/>
                    <a:pt x="345741" y="377082"/>
                    <a:pt x="343220" y="390413"/>
                  </a:cubicBezTo>
                  <a:cubicBezTo>
                    <a:pt x="337097" y="419956"/>
                    <a:pt x="313326" y="436169"/>
                    <a:pt x="285954" y="434007"/>
                  </a:cubicBezTo>
                  <a:cubicBezTo>
                    <a:pt x="280551" y="433287"/>
                    <a:pt x="275148" y="433647"/>
                    <a:pt x="270106" y="432566"/>
                  </a:cubicBezTo>
                  <a:cubicBezTo>
                    <a:pt x="257140" y="429324"/>
                    <a:pt x="247776" y="431846"/>
                    <a:pt x="238771" y="442654"/>
                  </a:cubicBezTo>
                  <a:cubicBezTo>
                    <a:pt x="228327" y="454904"/>
                    <a:pt x="212479" y="454904"/>
                    <a:pt x="198072" y="451661"/>
                  </a:cubicBezTo>
                  <a:cubicBezTo>
                    <a:pt x="177543" y="446978"/>
                    <a:pt x="157373" y="442654"/>
                    <a:pt x="140085" y="428243"/>
                  </a:cubicBezTo>
                  <a:cubicBezTo>
                    <a:pt x="135403" y="424640"/>
                    <a:pt x="126399" y="424640"/>
                    <a:pt x="119555" y="425361"/>
                  </a:cubicBezTo>
                  <a:cubicBezTo>
                    <a:pt x="96145" y="428243"/>
                    <a:pt x="76335" y="419236"/>
                    <a:pt x="59768" y="404464"/>
                  </a:cubicBezTo>
                  <a:cubicBezTo>
                    <a:pt x="39958" y="387170"/>
                    <a:pt x="32035" y="364112"/>
                    <a:pt x="40318" y="338172"/>
                  </a:cubicBezTo>
                  <a:cubicBezTo>
                    <a:pt x="43920" y="325922"/>
                    <a:pt x="41039" y="317636"/>
                    <a:pt x="34196" y="307187"/>
                  </a:cubicBezTo>
                  <a:cubicBezTo>
                    <a:pt x="24111" y="292776"/>
                    <a:pt x="15467" y="276924"/>
                    <a:pt x="8624" y="260711"/>
                  </a:cubicBezTo>
                  <a:cubicBezTo>
                    <a:pt x="-3262" y="232609"/>
                    <a:pt x="-5783" y="204146"/>
                    <a:pt x="20149" y="181448"/>
                  </a:cubicBezTo>
                  <a:cubicBezTo>
                    <a:pt x="14746" y="154787"/>
                    <a:pt x="16547" y="129207"/>
                    <a:pt x="25191" y="104708"/>
                  </a:cubicBezTo>
                  <a:cubicBezTo>
                    <a:pt x="37797" y="67959"/>
                    <a:pt x="58327" y="54629"/>
                    <a:pt x="96505" y="54629"/>
                  </a:cubicBezTo>
                  <a:cubicBezTo>
                    <a:pt x="101907" y="54989"/>
                    <a:pt x="107310" y="54629"/>
                    <a:pt x="113793" y="54629"/>
                  </a:cubicBezTo>
                  <a:cubicBezTo>
                    <a:pt x="115233" y="52107"/>
                    <a:pt x="117755" y="48864"/>
                    <a:pt x="119555" y="45982"/>
                  </a:cubicBezTo>
                  <a:cubicBezTo>
                    <a:pt x="135043" y="21482"/>
                    <a:pt x="157373" y="11394"/>
                    <a:pt x="185467" y="13556"/>
                  </a:cubicBezTo>
                  <a:cubicBezTo>
                    <a:pt x="198433" y="14637"/>
                    <a:pt x="211759" y="15358"/>
                    <a:pt x="224725" y="17159"/>
                  </a:cubicBezTo>
                  <a:cubicBezTo>
                    <a:pt x="244174" y="20041"/>
                    <a:pt x="261102" y="27968"/>
                    <a:pt x="275509" y="43820"/>
                  </a:cubicBezTo>
                  <a:cubicBezTo>
                    <a:pt x="281632" y="35173"/>
                    <a:pt x="287034" y="28328"/>
                    <a:pt x="292076" y="20762"/>
                  </a:cubicBezTo>
                  <a:cubicBezTo>
                    <a:pt x="302881" y="3468"/>
                    <a:pt x="318729" y="-1936"/>
                    <a:pt x="338178" y="586"/>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3" name="Freeform 273">
              <a:extLst>
                <a:ext uri="{FF2B5EF4-FFF2-40B4-BE49-F238E27FC236}">
                  <a16:creationId xmlns="" xmlns:a16="http://schemas.microsoft.com/office/drawing/2014/main" id="{2264B4D1-4965-FC44-8F25-1FE961995091}"/>
                </a:ext>
              </a:extLst>
            </p:cNvPr>
            <p:cNvSpPr>
              <a:spLocks noChangeArrowheads="1"/>
            </p:cNvSpPr>
            <p:nvPr/>
          </p:nvSpPr>
          <p:spPr bwMode="auto">
            <a:xfrm>
              <a:off x="8727723" y="6551286"/>
              <a:ext cx="393232" cy="511828"/>
            </a:xfrm>
            <a:custGeom>
              <a:avLst/>
              <a:gdLst/>
              <a:ahLst/>
              <a:cxnLst/>
              <a:rect l="0" t="0" r="r" b="b"/>
              <a:pathLst>
                <a:path w="433465" h="564196">
                  <a:moveTo>
                    <a:pt x="288884" y="388365"/>
                  </a:moveTo>
                  <a:cubicBezTo>
                    <a:pt x="300241" y="402286"/>
                    <a:pt x="297310" y="409613"/>
                    <a:pt x="276428" y="426099"/>
                  </a:cubicBezTo>
                  <a:cubicBezTo>
                    <a:pt x="262507" y="414742"/>
                    <a:pt x="265072" y="406316"/>
                    <a:pt x="288884" y="388365"/>
                  </a:cubicBezTo>
                  <a:close/>
                  <a:moveTo>
                    <a:pt x="219347" y="388365"/>
                  </a:moveTo>
                  <a:cubicBezTo>
                    <a:pt x="228806" y="399598"/>
                    <a:pt x="225168" y="408295"/>
                    <a:pt x="220075" y="421340"/>
                  </a:cubicBezTo>
                  <a:cubicBezTo>
                    <a:pt x="211707" y="407933"/>
                    <a:pt x="216437" y="399598"/>
                    <a:pt x="219347" y="388365"/>
                  </a:cubicBezTo>
                  <a:close/>
                  <a:moveTo>
                    <a:pt x="217803" y="312165"/>
                  </a:moveTo>
                  <a:cubicBezTo>
                    <a:pt x="243406" y="318966"/>
                    <a:pt x="249452" y="327915"/>
                    <a:pt x="240917" y="348319"/>
                  </a:cubicBezTo>
                  <a:cubicBezTo>
                    <a:pt x="213892" y="345455"/>
                    <a:pt x="205357" y="332211"/>
                    <a:pt x="217803" y="312165"/>
                  </a:cubicBezTo>
                  <a:close/>
                  <a:moveTo>
                    <a:pt x="178069" y="308990"/>
                  </a:moveTo>
                  <a:cubicBezTo>
                    <a:pt x="195469" y="321921"/>
                    <a:pt x="192569" y="337367"/>
                    <a:pt x="167557" y="357843"/>
                  </a:cubicBezTo>
                  <a:cubicBezTo>
                    <a:pt x="149795" y="342037"/>
                    <a:pt x="153782" y="325154"/>
                    <a:pt x="178069" y="308990"/>
                  </a:cubicBezTo>
                  <a:close/>
                  <a:moveTo>
                    <a:pt x="294444" y="297877"/>
                  </a:moveTo>
                  <a:cubicBezTo>
                    <a:pt x="298740" y="297877"/>
                    <a:pt x="304825" y="301515"/>
                    <a:pt x="306973" y="305153"/>
                  </a:cubicBezTo>
                  <a:cubicBezTo>
                    <a:pt x="311269" y="313520"/>
                    <a:pt x="314491" y="322979"/>
                    <a:pt x="317712" y="331711"/>
                  </a:cubicBezTo>
                  <a:cubicBezTo>
                    <a:pt x="315922" y="337168"/>
                    <a:pt x="315564" y="342989"/>
                    <a:pt x="312343" y="345535"/>
                  </a:cubicBezTo>
                  <a:cubicBezTo>
                    <a:pt x="309479" y="348082"/>
                    <a:pt x="302678" y="349901"/>
                    <a:pt x="299098" y="348446"/>
                  </a:cubicBezTo>
                  <a:cubicBezTo>
                    <a:pt x="289433" y="343352"/>
                    <a:pt x="281557" y="317886"/>
                    <a:pt x="285853" y="307336"/>
                  </a:cubicBezTo>
                  <a:cubicBezTo>
                    <a:pt x="287643" y="303334"/>
                    <a:pt x="291580" y="297877"/>
                    <a:pt x="294444" y="297877"/>
                  </a:cubicBezTo>
                  <a:close/>
                  <a:moveTo>
                    <a:pt x="139055" y="233506"/>
                  </a:moveTo>
                  <a:cubicBezTo>
                    <a:pt x="152926" y="234580"/>
                    <a:pt x="166441" y="239593"/>
                    <a:pt x="179601" y="242458"/>
                  </a:cubicBezTo>
                  <a:cubicBezTo>
                    <a:pt x="179245" y="271105"/>
                    <a:pt x="166797" y="280057"/>
                    <a:pt x="141900" y="271105"/>
                  </a:cubicBezTo>
                  <a:cubicBezTo>
                    <a:pt x="135143" y="268956"/>
                    <a:pt x="127674" y="266091"/>
                    <a:pt x="123761" y="260720"/>
                  </a:cubicBezTo>
                  <a:cubicBezTo>
                    <a:pt x="114870" y="248545"/>
                    <a:pt x="123761" y="232790"/>
                    <a:pt x="139055" y="233506"/>
                  </a:cubicBezTo>
                  <a:close/>
                  <a:moveTo>
                    <a:pt x="227259" y="212347"/>
                  </a:moveTo>
                  <a:cubicBezTo>
                    <a:pt x="231892" y="213772"/>
                    <a:pt x="237594" y="221256"/>
                    <a:pt x="238306" y="226245"/>
                  </a:cubicBezTo>
                  <a:cubicBezTo>
                    <a:pt x="240088" y="242995"/>
                    <a:pt x="241514" y="260458"/>
                    <a:pt x="233674" y="276138"/>
                  </a:cubicBezTo>
                  <a:cubicBezTo>
                    <a:pt x="215498" y="280058"/>
                    <a:pt x="215855" y="279702"/>
                    <a:pt x="211221" y="264734"/>
                  </a:cubicBezTo>
                  <a:cubicBezTo>
                    <a:pt x="206945" y="250835"/>
                    <a:pt x="209439" y="238006"/>
                    <a:pt x="212647" y="224463"/>
                  </a:cubicBezTo>
                  <a:cubicBezTo>
                    <a:pt x="214429" y="215910"/>
                    <a:pt x="220131" y="210565"/>
                    <a:pt x="227259" y="212347"/>
                  </a:cubicBezTo>
                  <a:close/>
                  <a:moveTo>
                    <a:pt x="297017" y="209342"/>
                  </a:moveTo>
                  <a:cubicBezTo>
                    <a:pt x="307641" y="208977"/>
                    <a:pt x="312953" y="217746"/>
                    <a:pt x="312953" y="233823"/>
                  </a:cubicBezTo>
                  <a:cubicBezTo>
                    <a:pt x="312953" y="243323"/>
                    <a:pt x="295955" y="254284"/>
                    <a:pt x="281435" y="254284"/>
                  </a:cubicBezTo>
                  <a:cubicBezTo>
                    <a:pt x="272228" y="254649"/>
                    <a:pt x="267270" y="246976"/>
                    <a:pt x="267270" y="232727"/>
                  </a:cubicBezTo>
                  <a:cubicBezTo>
                    <a:pt x="267270" y="217746"/>
                    <a:pt x="277186" y="210073"/>
                    <a:pt x="297017" y="209342"/>
                  </a:cubicBezTo>
                  <a:close/>
                  <a:moveTo>
                    <a:pt x="358685" y="154921"/>
                  </a:moveTo>
                  <a:cubicBezTo>
                    <a:pt x="318022" y="149164"/>
                    <a:pt x="278438" y="159958"/>
                    <a:pt x="239215" y="165355"/>
                  </a:cubicBezTo>
                  <a:cubicBezTo>
                    <a:pt x="208627" y="169672"/>
                    <a:pt x="178399" y="177588"/>
                    <a:pt x="148532" y="184424"/>
                  </a:cubicBezTo>
                  <a:cubicBezTo>
                    <a:pt x="124062" y="190540"/>
                    <a:pt x="99952" y="197017"/>
                    <a:pt x="75842" y="204212"/>
                  </a:cubicBezTo>
                  <a:cubicBezTo>
                    <a:pt x="68645" y="206371"/>
                    <a:pt x="61808" y="211049"/>
                    <a:pt x="56410" y="216445"/>
                  </a:cubicBezTo>
                  <a:cubicBezTo>
                    <a:pt x="42016" y="230118"/>
                    <a:pt x="38418" y="244150"/>
                    <a:pt x="45975" y="265018"/>
                  </a:cubicBezTo>
                  <a:cubicBezTo>
                    <a:pt x="55331" y="290563"/>
                    <a:pt x="66126" y="314669"/>
                    <a:pt x="82679" y="336257"/>
                  </a:cubicBezTo>
                  <a:cubicBezTo>
                    <a:pt x="94194" y="351728"/>
                    <a:pt x="102471" y="368998"/>
                    <a:pt x="112187" y="385189"/>
                  </a:cubicBezTo>
                  <a:cubicBezTo>
                    <a:pt x="121903" y="402459"/>
                    <a:pt x="130539" y="420089"/>
                    <a:pt x="141335" y="436640"/>
                  </a:cubicBezTo>
                  <a:cubicBezTo>
                    <a:pt x="153570" y="455349"/>
                    <a:pt x="168324" y="472259"/>
                    <a:pt x="180559" y="490968"/>
                  </a:cubicBezTo>
                  <a:cubicBezTo>
                    <a:pt x="187756" y="501762"/>
                    <a:pt x="196032" y="508958"/>
                    <a:pt x="208627" y="510757"/>
                  </a:cubicBezTo>
                  <a:cubicBezTo>
                    <a:pt x="223021" y="512916"/>
                    <a:pt x="234896" y="518313"/>
                    <a:pt x="242093" y="531625"/>
                  </a:cubicBezTo>
                  <a:cubicBezTo>
                    <a:pt x="286715" y="524429"/>
                    <a:pt x="293912" y="519032"/>
                    <a:pt x="312624" y="490249"/>
                  </a:cubicBezTo>
                  <a:cubicBezTo>
                    <a:pt x="314783" y="486291"/>
                    <a:pt x="318022" y="482693"/>
                    <a:pt x="320901" y="479095"/>
                  </a:cubicBezTo>
                  <a:cubicBezTo>
                    <a:pt x="364802" y="422967"/>
                    <a:pt x="389632" y="359643"/>
                    <a:pt x="396109" y="288764"/>
                  </a:cubicBezTo>
                  <a:cubicBezTo>
                    <a:pt x="397189" y="277610"/>
                    <a:pt x="398988" y="266457"/>
                    <a:pt x="401147" y="255303"/>
                  </a:cubicBezTo>
                  <a:cubicBezTo>
                    <a:pt x="406185" y="226879"/>
                    <a:pt x="402587" y="199535"/>
                    <a:pt x="392151" y="172551"/>
                  </a:cubicBezTo>
                  <a:cubicBezTo>
                    <a:pt x="388552" y="163196"/>
                    <a:pt x="383155" y="156720"/>
                    <a:pt x="372359" y="156720"/>
                  </a:cubicBezTo>
                  <a:cubicBezTo>
                    <a:pt x="367681" y="156360"/>
                    <a:pt x="363003" y="155640"/>
                    <a:pt x="358685" y="154921"/>
                  </a:cubicBezTo>
                  <a:close/>
                  <a:moveTo>
                    <a:pt x="174441" y="98433"/>
                  </a:moveTo>
                  <a:cubicBezTo>
                    <a:pt x="166884" y="106349"/>
                    <a:pt x="168683" y="110306"/>
                    <a:pt x="178759" y="112825"/>
                  </a:cubicBezTo>
                  <a:cubicBezTo>
                    <a:pt x="176960" y="106708"/>
                    <a:pt x="175880" y="102391"/>
                    <a:pt x="174441" y="98433"/>
                  </a:cubicBezTo>
                  <a:close/>
                  <a:moveTo>
                    <a:pt x="215464" y="26834"/>
                  </a:moveTo>
                  <a:cubicBezTo>
                    <a:pt x="204668" y="32951"/>
                    <a:pt x="200350" y="42305"/>
                    <a:pt x="199631" y="53099"/>
                  </a:cubicBezTo>
                  <a:cubicBezTo>
                    <a:pt x="198551" y="65692"/>
                    <a:pt x="199271" y="77925"/>
                    <a:pt x="199990" y="90518"/>
                  </a:cubicBezTo>
                  <a:cubicBezTo>
                    <a:pt x="201430" y="114984"/>
                    <a:pt x="192793" y="125058"/>
                    <a:pt x="168683" y="125777"/>
                  </a:cubicBezTo>
                  <a:cubicBezTo>
                    <a:pt x="155729" y="126137"/>
                    <a:pt x="143134" y="125777"/>
                    <a:pt x="130179" y="125777"/>
                  </a:cubicBezTo>
                  <a:cubicBezTo>
                    <a:pt x="129820" y="127576"/>
                    <a:pt x="129460" y="129375"/>
                    <a:pt x="129460" y="131174"/>
                  </a:cubicBezTo>
                  <a:cubicBezTo>
                    <a:pt x="135217" y="132614"/>
                    <a:pt x="141335" y="134412"/>
                    <a:pt x="147092" y="135132"/>
                  </a:cubicBezTo>
                  <a:cubicBezTo>
                    <a:pt x="157168" y="136931"/>
                    <a:pt x="167244" y="135852"/>
                    <a:pt x="176600" y="138730"/>
                  </a:cubicBezTo>
                  <a:cubicBezTo>
                    <a:pt x="194953" y="145206"/>
                    <a:pt x="212946" y="143048"/>
                    <a:pt x="231298" y="140169"/>
                  </a:cubicBezTo>
                  <a:cubicBezTo>
                    <a:pt x="245332" y="138010"/>
                    <a:pt x="252169" y="132254"/>
                    <a:pt x="253609" y="119301"/>
                  </a:cubicBezTo>
                  <a:cubicBezTo>
                    <a:pt x="254688" y="106349"/>
                    <a:pt x="255408" y="93396"/>
                    <a:pt x="246771" y="80443"/>
                  </a:cubicBezTo>
                  <a:cubicBezTo>
                    <a:pt x="244253" y="82962"/>
                    <a:pt x="242813" y="85121"/>
                    <a:pt x="240654" y="86200"/>
                  </a:cubicBezTo>
                  <a:cubicBezTo>
                    <a:pt x="237056" y="88359"/>
                    <a:pt x="231298" y="91597"/>
                    <a:pt x="229139" y="90158"/>
                  </a:cubicBezTo>
                  <a:cubicBezTo>
                    <a:pt x="225540" y="87639"/>
                    <a:pt x="222302" y="82242"/>
                    <a:pt x="221942" y="77925"/>
                  </a:cubicBezTo>
                  <a:cubicBezTo>
                    <a:pt x="221222" y="71449"/>
                    <a:pt x="223381" y="64972"/>
                    <a:pt x="224101" y="58136"/>
                  </a:cubicBezTo>
                  <a:cubicBezTo>
                    <a:pt x="225180" y="46983"/>
                    <a:pt x="224821" y="36189"/>
                    <a:pt x="215464" y="26834"/>
                  </a:cubicBezTo>
                  <a:close/>
                  <a:moveTo>
                    <a:pt x="219198" y="210"/>
                  </a:moveTo>
                  <a:cubicBezTo>
                    <a:pt x="225271" y="1109"/>
                    <a:pt x="230938" y="4887"/>
                    <a:pt x="235616" y="11363"/>
                  </a:cubicBezTo>
                  <a:cubicBezTo>
                    <a:pt x="238495" y="16040"/>
                    <a:pt x="241374" y="20718"/>
                    <a:pt x="242813" y="25755"/>
                  </a:cubicBezTo>
                  <a:cubicBezTo>
                    <a:pt x="246052" y="36908"/>
                    <a:pt x="248571" y="47702"/>
                    <a:pt x="261165" y="53819"/>
                  </a:cubicBezTo>
                  <a:cubicBezTo>
                    <a:pt x="266923" y="56697"/>
                    <a:pt x="270162" y="67131"/>
                    <a:pt x="271241" y="74687"/>
                  </a:cubicBezTo>
                  <a:cubicBezTo>
                    <a:pt x="274840" y="93756"/>
                    <a:pt x="276639" y="113185"/>
                    <a:pt x="279158" y="133333"/>
                  </a:cubicBezTo>
                  <a:cubicBezTo>
                    <a:pt x="281677" y="132973"/>
                    <a:pt x="286355" y="132614"/>
                    <a:pt x="290313" y="130815"/>
                  </a:cubicBezTo>
                  <a:cubicBezTo>
                    <a:pt x="322700" y="116783"/>
                    <a:pt x="356166" y="121460"/>
                    <a:pt x="389632" y="126137"/>
                  </a:cubicBezTo>
                  <a:cubicBezTo>
                    <a:pt x="402587" y="127936"/>
                    <a:pt x="411943" y="136211"/>
                    <a:pt x="417340" y="148804"/>
                  </a:cubicBezTo>
                  <a:cubicBezTo>
                    <a:pt x="432454" y="183704"/>
                    <a:pt x="436772" y="219324"/>
                    <a:pt x="431015" y="256742"/>
                  </a:cubicBezTo>
                  <a:cubicBezTo>
                    <a:pt x="428856" y="269695"/>
                    <a:pt x="427056" y="283007"/>
                    <a:pt x="425617" y="295960"/>
                  </a:cubicBezTo>
                  <a:cubicBezTo>
                    <a:pt x="417700" y="362162"/>
                    <a:pt x="396829" y="422967"/>
                    <a:pt x="356526" y="476577"/>
                  </a:cubicBezTo>
                  <a:cubicBezTo>
                    <a:pt x="336374" y="503561"/>
                    <a:pt x="312264" y="527308"/>
                    <a:pt x="279518" y="539181"/>
                  </a:cubicBezTo>
                  <a:cubicBezTo>
                    <a:pt x="269442" y="543138"/>
                    <a:pt x="260086" y="550694"/>
                    <a:pt x="251809" y="557890"/>
                  </a:cubicBezTo>
                  <a:cubicBezTo>
                    <a:pt x="244972" y="563647"/>
                    <a:pt x="238135" y="565805"/>
                    <a:pt x="229859" y="562927"/>
                  </a:cubicBezTo>
                  <a:cubicBezTo>
                    <a:pt x="223741" y="560768"/>
                    <a:pt x="216544" y="559329"/>
                    <a:pt x="211866" y="555731"/>
                  </a:cubicBezTo>
                  <a:cubicBezTo>
                    <a:pt x="187396" y="536302"/>
                    <a:pt x="158248" y="521911"/>
                    <a:pt x="140975" y="493847"/>
                  </a:cubicBezTo>
                  <a:cubicBezTo>
                    <a:pt x="134138" y="482693"/>
                    <a:pt x="124422" y="473338"/>
                    <a:pt x="116505" y="462545"/>
                  </a:cubicBezTo>
                  <a:cubicBezTo>
                    <a:pt x="107869" y="451031"/>
                    <a:pt x="98873" y="439518"/>
                    <a:pt x="92755" y="426565"/>
                  </a:cubicBezTo>
                  <a:cubicBezTo>
                    <a:pt x="78721" y="395623"/>
                    <a:pt x="60369" y="367919"/>
                    <a:pt x="41656" y="339855"/>
                  </a:cubicBezTo>
                  <a:cubicBezTo>
                    <a:pt x="31221" y="324743"/>
                    <a:pt x="24024" y="307473"/>
                    <a:pt x="16467" y="290923"/>
                  </a:cubicBezTo>
                  <a:cubicBezTo>
                    <a:pt x="11429" y="280129"/>
                    <a:pt x="8190" y="268615"/>
                    <a:pt x="4232" y="257462"/>
                  </a:cubicBezTo>
                  <a:cubicBezTo>
                    <a:pt x="-2605" y="240911"/>
                    <a:pt x="-1886" y="225440"/>
                    <a:pt x="11789" y="212128"/>
                  </a:cubicBezTo>
                  <a:cubicBezTo>
                    <a:pt x="13228" y="210689"/>
                    <a:pt x="15027" y="209609"/>
                    <a:pt x="15747" y="207810"/>
                  </a:cubicBezTo>
                  <a:cubicBezTo>
                    <a:pt x="30141" y="180826"/>
                    <a:pt x="54611" y="169672"/>
                    <a:pt x="82679" y="163556"/>
                  </a:cubicBezTo>
                  <a:cubicBezTo>
                    <a:pt x="96713" y="160677"/>
                    <a:pt x="110748" y="156360"/>
                    <a:pt x="126581" y="152402"/>
                  </a:cubicBezTo>
                  <a:cubicBezTo>
                    <a:pt x="119744" y="146645"/>
                    <a:pt x="113267" y="142688"/>
                    <a:pt x="109308" y="136931"/>
                  </a:cubicBezTo>
                  <a:cubicBezTo>
                    <a:pt x="106429" y="132973"/>
                    <a:pt x="103910" y="125777"/>
                    <a:pt x="105710" y="121460"/>
                  </a:cubicBezTo>
                  <a:cubicBezTo>
                    <a:pt x="107509" y="116783"/>
                    <a:pt x="114346" y="112825"/>
                    <a:pt x="119384" y="112105"/>
                  </a:cubicBezTo>
                  <a:cubicBezTo>
                    <a:pt x="129820" y="110666"/>
                    <a:pt x="141335" y="111745"/>
                    <a:pt x="153930" y="111745"/>
                  </a:cubicBezTo>
                  <a:cubicBezTo>
                    <a:pt x="152130" y="96994"/>
                    <a:pt x="152490" y="82602"/>
                    <a:pt x="174081" y="81523"/>
                  </a:cubicBezTo>
                  <a:cubicBezTo>
                    <a:pt x="174081" y="72888"/>
                    <a:pt x="173721" y="64972"/>
                    <a:pt x="174081" y="57057"/>
                  </a:cubicBezTo>
                  <a:cubicBezTo>
                    <a:pt x="175161" y="36549"/>
                    <a:pt x="183437" y="18919"/>
                    <a:pt x="200350" y="6326"/>
                  </a:cubicBezTo>
                  <a:cubicBezTo>
                    <a:pt x="206648" y="1289"/>
                    <a:pt x="213126" y="-690"/>
                    <a:pt x="219198" y="210"/>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sp>
          <p:nvSpPr>
            <p:cNvPr id="34" name="Freeform 33">
              <a:extLst>
                <a:ext uri="{FF2B5EF4-FFF2-40B4-BE49-F238E27FC236}">
                  <a16:creationId xmlns="" xmlns:a16="http://schemas.microsoft.com/office/drawing/2014/main" id="{4A162C9A-75AB-0C49-8183-4EE19577D437}"/>
                </a:ext>
              </a:extLst>
            </p:cNvPr>
            <p:cNvSpPr>
              <a:spLocks noChangeArrowheads="1"/>
            </p:cNvSpPr>
            <p:nvPr/>
          </p:nvSpPr>
          <p:spPr bwMode="auto">
            <a:xfrm>
              <a:off x="11246856" y="2800392"/>
              <a:ext cx="944476" cy="1257384"/>
            </a:xfrm>
            <a:custGeom>
              <a:avLst/>
              <a:gdLst>
                <a:gd name="connsiteX0" fmla="*/ 388468 w 1041847"/>
                <a:gd name="connsiteY0" fmla="*/ 1275474 h 1387189"/>
                <a:gd name="connsiteX1" fmla="*/ 409819 w 1041847"/>
                <a:gd name="connsiteY1" fmla="*/ 1308450 h 1387189"/>
                <a:gd name="connsiteX2" fmla="*/ 388468 w 1041847"/>
                <a:gd name="connsiteY2" fmla="*/ 1275474 h 1387189"/>
                <a:gd name="connsiteX3" fmla="*/ 358121 w 1041847"/>
                <a:gd name="connsiteY3" fmla="*/ 1250074 h 1387189"/>
                <a:gd name="connsiteX4" fmla="*/ 358859 w 1041847"/>
                <a:gd name="connsiteY4" fmla="*/ 1292574 h 1387189"/>
                <a:gd name="connsiteX5" fmla="*/ 358121 w 1041847"/>
                <a:gd name="connsiteY5" fmla="*/ 1250074 h 1387189"/>
                <a:gd name="connsiteX6" fmla="*/ 323380 w 1041847"/>
                <a:gd name="connsiteY6" fmla="*/ 1246899 h 1387189"/>
                <a:gd name="connsiteX7" fmla="*/ 332452 w 1041847"/>
                <a:gd name="connsiteY7" fmla="*/ 1284646 h 1387189"/>
                <a:gd name="connsiteX8" fmla="*/ 328460 w 1041847"/>
                <a:gd name="connsiteY8" fmla="*/ 1284646 h 1387189"/>
                <a:gd name="connsiteX9" fmla="*/ 323380 w 1041847"/>
                <a:gd name="connsiteY9" fmla="*/ 1246899 h 1387189"/>
                <a:gd name="connsiteX10" fmla="*/ 229164 w 1041847"/>
                <a:gd name="connsiteY10" fmla="*/ 1125800 h 1387189"/>
                <a:gd name="connsiteX11" fmla="*/ 255790 w 1041847"/>
                <a:gd name="connsiteY11" fmla="*/ 1246016 h 1387189"/>
                <a:gd name="connsiteX12" fmla="*/ 302924 w 1041847"/>
                <a:gd name="connsiteY12" fmla="*/ 1300365 h 1387189"/>
                <a:gd name="connsiteX13" fmla="*/ 389638 w 1041847"/>
                <a:gd name="connsiteY13" fmla="*/ 1338157 h 1387189"/>
                <a:gd name="connsiteX14" fmla="*/ 415903 w 1041847"/>
                <a:gd name="connsiteY14" fmla="*/ 1346076 h 1387189"/>
                <a:gd name="connsiteX15" fmla="*/ 479949 w 1041847"/>
                <a:gd name="connsiteY15" fmla="*/ 1356154 h 1387189"/>
                <a:gd name="connsiteX16" fmla="*/ 519527 w 1041847"/>
                <a:gd name="connsiteY16" fmla="*/ 1357593 h 1387189"/>
                <a:gd name="connsiteX17" fmla="*/ 594367 w 1041847"/>
                <a:gd name="connsiteY17" fmla="*/ 1357233 h 1387189"/>
                <a:gd name="connsiteX18" fmla="*/ 600124 w 1041847"/>
                <a:gd name="connsiteY18" fmla="*/ 1355794 h 1387189"/>
                <a:gd name="connsiteX19" fmla="*/ 678921 w 1041847"/>
                <a:gd name="connsiteY19" fmla="*/ 1292087 h 1387189"/>
                <a:gd name="connsiteX20" fmla="*/ 704107 w 1041847"/>
                <a:gd name="connsiteY20" fmla="*/ 1199945 h 1387189"/>
                <a:gd name="connsiteX21" fmla="*/ 660931 w 1041847"/>
                <a:gd name="connsiteY21" fmla="*/ 1168272 h 1387189"/>
                <a:gd name="connsiteX22" fmla="*/ 622432 w 1041847"/>
                <a:gd name="connsiteY22" fmla="*/ 1177270 h 1387189"/>
                <a:gd name="connsiteX23" fmla="*/ 466276 w 1041847"/>
                <a:gd name="connsiteY23" fmla="*/ 1174390 h 1387189"/>
                <a:gd name="connsiteX24" fmla="*/ 415184 w 1041847"/>
                <a:gd name="connsiteY24" fmla="*/ 1169351 h 1387189"/>
                <a:gd name="connsiteX25" fmla="*/ 301485 w 1041847"/>
                <a:gd name="connsiteY25" fmla="*/ 1147036 h 1387189"/>
                <a:gd name="connsiteX26" fmla="*/ 229164 w 1041847"/>
                <a:gd name="connsiteY26" fmla="*/ 1125800 h 1387189"/>
                <a:gd name="connsiteX27" fmla="*/ 211938 w 1041847"/>
                <a:gd name="connsiteY27" fmla="*/ 1063668 h 1387189"/>
                <a:gd name="connsiteX28" fmla="*/ 235281 w 1041847"/>
                <a:gd name="connsiteY28" fmla="*/ 1070732 h 1387189"/>
                <a:gd name="connsiteX29" fmla="*/ 242477 w 1041847"/>
                <a:gd name="connsiteY29" fmla="*/ 1073971 h 1387189"/>
                <a:gd name="connsiteX30" fmla="*/ 357255 w 1041847"/>
                <a:gd name="connsiteY30" fmla="*/ 1130839 h 1387189"/>
                <a:gd name="connsiteX31" fmla="*/ 389638 w 1041847"/>
                <a:gd name="connsiteY31" fmla="*/ 1138758 h 1387189"/>
                <a:gd name="connsiteX32" fmla="*/ 499738 w 1041847"/>
                <a:gd name="connsiteY32" fmla="*/ 1153515 h 1387189"/>
                <a:gd name="connsiteX33" fmla="*/ 601923 w 1041847"/>
                <a:gd name="connsiteY33" fmla="*/ 1158554 h 1387189"/>
                <a:gd name="connsiteX34" fmla="*/ 683958 w 1041847"/>
                <a:gd name="connsiteY34" fmla="*/ 1147756 h 1387189"/>
                <a:gd name="connsiteX35" fmla="*/ 729294 w 1041847"/>
                <a:gd name="connsiteY35" fmla="*/ 1173311 h 1387189"/>
                <a:gd name="connsiteX36" fmla="*/ 734331 w 1041847"/>
                <a:gd name="connsiteY36" fmla="*/ 1195626 h 1387189"/>
                <a:gd name="connsiteX37" fmla="*/ 714902 w 1041847"/>
                <a:gd name="connsiteY37" fmla="*/ 1292087 h 1387189"/>
                <a:gd name="connsiteX38" fmla="*/ 702668 w 1041847"/>
                <a:gd name="connsiteY38" fmla="*/ 1314402 h 1387189"/>
                <a:gd name="connsiteX39" fmla="*/ 618114 w 1041847"/>
                <a:gd name="connsiteY39" fmla="*/ 1378829 h 1387189"/>
                <a:gd name="connsiteX40" fmla="*/ 587531 w 1041847"/>
                <a:gd name="connsiteY40" fmla="*/ 1384228 h 1387189"/>
                <a:gd name="connsiteX41" fmla="*/ 478869 w 1041847"/>
                <a:gd name="connsiteY41" fmla="*/ 1387107 h 1387189"/>
                <a:gd name="connsiteX42" fmla="*/ 397193 w 1041847"/>
                <a:gd name="connsiteY42" fmla="*/ 1374510 h 1387189"/>
                <a:gd name="connsiteX43" fmla="*/ 376685 w 1041847"/>
                <a:gd name="connsiteY43" fmla="*/ 1368751 h 1387189"/>
                <a:gd name="connsiteX44" fmla="*/ 279897 w 1041847"/>
                <a:gd name="connsiteY44" fmla="*/ 1324480 h 1387189"/>
                <a:gd name="connsiteX45" fmla="*/ 209735 w 1041847"/>
                <a:gd name="connsiteY45" fmla="*/ 1211103 h 1387189"/>
                <a:gd name="connsiteX46" fmla="*/ 200740 w 1041847"/>
                <a:gd name="connsiteY46" fmla="*/ 1146316 h 1387189"/>
                <a:gd name="connsiteX47" fmla="*/ 187787 w 1041847"/>
                <a:gd name="connsiteY47" fmla="*/ 1099886 h 1387189"/>
                <a:gd name="connsiteX48" fmla="*/ 185987 w 1041847"/>
                <a:gd name="connsiteY48" fmla="*/ 1086928 h 1387189"/>
                <a:gd name="connsiteX49" fmla="*/ 187787 w 1041847"/>
                <a:gd name="connsiteY49" fmla="*/ 1064973 h 1387189"/>
                <a:gd name="connsiteX50" fmla="*/ 211938 w 1041847"/>
                <a:gd name="connsiteY50" fmla="*/ 1063668 h 1387189"/>
                <a:gd name="connsiteX51" fmla="*/ 727917 w 1041847"/>
                <a:gd name="connsiteY51" fmla="*/ 969087 h 1387189"/>
                <a:gd name="connsiteX52" fmla="*/ 731023 w 1041847"/>
                <a:gd name="connsiteY52" fmla="*/ 985457 h 1387189"/>
                <a:gd name="connsiteX53" fmla="*/ 725846 w 1041847"/>
                <a:gd name="connsiteY53" fmla="*/ 986185 h 1387189"/>
                <a:gd name="connsiteX54" fmla="*/ 723430 w 1041847"/>
                <a:gd name="connsiteY54" fmla="*/ 970178 h 1387189"/>
                <a:gd name="connsiteX55" fmla="*/ 727917 w 1041847"/>
                <a:gd name="connsiteY55" fmla="*/ 969087 h 1387189"/>
                <a:gd name="connsiteX56" fmla="*/ 762908 w 1041847"/>
                <a:gd name="connsiteY56" fmla="*/ 965912 h 1387189"/>
                <a:gd name="connsiteX57" fmla="*/ 779367 w 1041847"/>
                <a:gd name="connsiteY57" fmla="*/ 1008417 h 1387189"/>
                <a:gd name="connsiteX58" fmla="*/ 762908 w 1041847"/>
                <a:gd name="connsiteY58" fmla="*/ 965912 h 1387189"/>
                <a:gd name="connsiteX59" fmla="*/ 856415 w 1041847"/>
                <a:gd name="connsiteY59" fmla="*/ 892887 h 1387189"/>
                <a:gd name="connsiteX60" fmla="*/ 805980 w 1041847"/>
                <a:gd name="connsiteY60" fmla="*/ 899946 h 1387189"/>
                <a:gd name="connsiteX61" fmla="*/ 985920 w 1041847"/>
                <a:gd name="connsiteY61" fmla="*/ 754434 h 1387189"/>
                <a:gd name="connsiteX62" fmla="*/ 923986 w 1041847"/>
                <a:gd name="connsiteY62" fmla="*/ 799761 h 1387189"/>
                <a:gd name="connsiteX63" fmla="*/ 895180 w 1041847"/>
                <a:gd name="connsiteY63" fmla="*/ 816669 h 1387189"/>
                <a:gd name="connsiteX64" fmla="*/ 850530 w 1041847"/>
                <a:gd name="connsiteY64" fmla="*/ 831778 h 1387189"/>
                <a:gd name="connsiteX65" fmla="*/ 781395 w 1041847"/>
                <a:gd name="connsiteY65" fmla="*/ 853003 h 1387189"/>
                <a:gd name="connsiteX66" fmla="*/ 837927 w 1041847"/>
                <a:gd name="connsiteY66" fmla="*/ 855881 h 1387189"/>
                <a:gd name="connsiteX67" fmla="*/ 820643 w 1041847"/>
                <a:gd name="connsiteY67" fmla="*/ 869551 h 1387189"/>
                <a:gd name="connsiteX68" fmla="*/ 770232 w 1041847"/>
                <a:gd name="connsiteY68" fmla="*/ 866673 h 1387189"/>
                <a:gd name="connsiteX69" fmla="*/ 743946 w 1041847"/>
                <a:gd name="connsiteY69" fmla="*/ 860558 h 1387189"/>
                <a:gd name="connsiteX70" fmla="*/ 645645 w 1041847"/>
                <a:gd name="connsiteY70" fmla="*/ 867752 h 1387189"/>
                <a:gd name="connsiteX71" fmla="*/ 628001 w 1041847"/>
                <a:gd name="connsiteY71" fmla="*/ 868112 h 1387189"/>
                <a:gd name="connsiteX72" fmla="*/ 624040 w 1041847"/>
                <a:gd name="connsiteY72" fmla="*/ 882502 h 1387189"/>
                <a:gd name="connsiteX73" fmla="*/ 623680 w 1041847"/>
                <a:gd name="connsiteY73" fmla="*/ 927470 h 1387189"/>
                <a:gd name="connsiteX74" fmla="*/ 639523 w 1041847"/>
                <a:gd name="connsiteY74" fmla="*/ 963804 h 1387189"/>
                <a:gd name="connsiteX75" fmla="*/ 705418 w 1041847"/>
                <a:gd name="connsiteY75" fmla="*/ 1026039 h 1387189"/>
                <a:gd name="connsiteX76" fmla="*/ 753669 w 1041847"/>
                <a:gd name="connsiteY76" fmla="*/ 1045465 h 1387189"/>
                <a:gd name="connsiteX77" fmla="*/ 818843 w 1041847"/>
                <a:gd name="connsiteY77" fmla="*/ 1046184 h 1387189"/>
                <a:gd name="connsiteX78" fmla="*/ 910303 w 1041847"/>
                <a:gd name="connsiteY78" fmla="*/ 1013088 h 1387189"/>
                <a:gd name="connsiteX79" fmla="*/ 1003204 w 1041847"/>
                <a:gd name="connsiteY79" fmla="*/ 874947 h 1387189"/>
                <a:gd name="connsiteX80" fmla="*/ 1006084 w 1041847"/>
                <a:gd name="connsiteY80" fmla="*/ 865594 h 1387189"/>
                <a:gd name="connsiteX81" fmla="*/ 1011486 w 1041847"/>
                <a:gd name="connsiteY81" fmla="*/ 812712 h 1387189"/>
                <a:gd name="connsiteX82" fmla="*/ 1008965 w 1041847"/>
                <a:gd name="connsiteY82" fmla="*/ 799761 h 1387189"/>
                <a:gd name="connsiteX83" fmla="*/ 998163 w 1041847"/>
                <a:gd name="connsiteY83" fmla="*/ 770622 h 1387189"/>
                <a:gd name="connsiteX84" fmla="*/ 985920 w 1041847"/>
                <a:gd name="connsiteY84" fmla="*/ 754434 h 1387189"/>
                <a:gd name="connsiteX85" fmla="*/ 228118 w 1041847"/>
                <a:gd name="connsiteY85" fmla="*/ 661112 h 1387189"/>
                <a:gd name="connsiteX86" fmla="*/ 257934 w 1041847"/>
                <a:gd name="connsiteY86" fmla="*/ 835529 h 1387189"/>
                <a:gd name="connsiteX87" fmla="*/ 236740 w 1041847"/>
                <a:gd name="connsiteY87" fmla="*/ 824404 h 1387189"/>
                <a:gd name="connsiteX88" fmla="*/ 213391 w 1041847"/>
                <a:gd name="connsiteY88" fmla="*/ 766624 h 1387189"/>
                <a:gd name="connsiteX89" fmla="*/ 223808 w 1041847"/>
                <a:gd name="connsiteY89" fmla="*/ 669725 h 1387189"/>
                <a:gd name="connsiteX90" fmla="*/ 228118 w 1041847"/>
                <a:gd name="connsiteY90" fmla="*/ 661112 h 1387189"/>
                <a:gd name="connsiteX91" fmla="*/ 544043 w 1041847"/>
                <a:gd name="connsiteY91" fmla="*/ 540462 h 1387189"/>
                <a:gd name="connsiteX92" fmla="*/ 579269 w 1041847"/>
                <a:gd name="connsiteY92" fmla="*/ 622651 h 1387189"/>
                <a:gd name="connsiteX93" fmla="*/ 544043 w 1041847"/>
                <a:gd name="connsiteY93" fmla="*/ 540462 h 1387189"/>
                <a:gd name="connsiteX94" fmla="*/ 382426 w 1041847"/>
                <a:gd name="connsiteY94" fmla="*/ 26316 h 1387189"/>
                <a:gd name="connsiteX95" fmla="*/ 359021 w 1041847"/>
                <a:gd name="connsiteY95" fmla="*/ 42145 h 1387189"/>
                <a:gd name="connsiteX96" fmla="*/ 343898 w 1041847"/>
                <a:gd name="connsiteY96" fmla="*/ 53657 h 1387189"/>
                <a:gd name="connsiteX97" fmla="*/ 327334 w 1041847"/>
                <a:gd name="connsiteY97" fmla="*/ 46822 h 1387189"/>
                <a:gd name="connsiteX98" fmla="*/ 298527 w 1041847"/>
                <a:gd name="connsiteY98" fmla="*/ 60132 h 1387189"/>
                <a:gd name="connsiteX99" fmla="*/ 295647 w 1041847"/>
                <a:gd name="connsiteY99" fmla="*/ 89631 h 1387189"/>
                <a:gd name="connsiteX100" fmla="*/ 277283 w 1041847"/>
                <a:gd name="connsiteY100" fmla="*/ 100423 h 1387189"/>
                <a:gd name="connsiteX101" fmla="*/ 269721 w 1041847"/>
                <a:gd name="connsiteY101" fmla="*/ 98624 h 1387189"/>
                <a:gd name="connsiteX102" fmla="*/ 290966 w 1041847"/>
                <a:gd name="connsiteY102" fmla="*/ 204389 h 1387189"/>
                <a:gd name="connsiteX103" fmla="*/ 302488 w 1041847"/>
                <a:gd name="connsiteY103" fmla="*/ 296482 h 1387189"/>
                <a:gd name="connsiteX104" fmla="*/ 301408 w 1041847"/>
                <a:gd name="connsiteY104" fmla="*/ 401167 h 1387189"/>
                <a:gd name="connsiteX105" fmla="*/ 279443 w 1041847"/>
                <a:gd name="connsiteY105" fmla="*/ 483908 h 1387189"/>
                <a:gd name="connsiteX106" fmla="*/ 211388 w 1041847"/>
                <a:gd name="connsiteY106" fmla="*/ 573843 h 1387189"/>
                <a:gd name="connsiteX107" fmla="*/ 187983 w 1041847"/>
                <a:gd name="connsiteY107" fmla="*/ 596147 h 1387189"/>
                <a:gd name="connsiteX108" fmla="*/ 183302 w 1041847"/>
                <a:gd name="connsiteY108" fmla="*/ 592910 h 1387189"/>
                <a:gd name="connsiteX109" fmla="*/ 226872 w 1041847"/>
                <a:gd name="connsiteY109" fmla="*/ 498298 h 1387189"/>
                <a:gd name="connsiteX110" fmla="*/ 210668 w 1041847"/>
                <a:gd name="connsiteY110" fmla="*/ 504413 h 1387189"/>
                <a:gd name="connsiteX111" fmla="*/ 118848 w 1041847"/>
                <a:gd name="connsiteY111" fmla="*/ 544344 h 1387189"/>
                <a:gd name="connsiteX112" fmla="*/ 109126 w 1041847"/>
                <a:gd name="connsiteY112" fmla="*/ 550100 h 1387189"/>
                <a:gd name="connsiteX113" fmla="*/ 75998 w 1041847"/>
                <a:gd name="connsiteY113" fmla="*/ 586794 h 1387189"/>
                <a:gd name="connsiteX114" fmla="*/ 59795 w 1041847"/>
                <a:gd name="connsiteY114" fmla="*/ 642914 h 1387189"/>
                <a:gd name="connsiteX115" fmla="*/ 57994 w 1041847"/>
                <a:gd name="connsiteY115" fmla="*/ 686083 h 1387189"/>
                <a:gd name="connsiteX116" fmla="*/ 55474 w 1041847"/>
                <a:gd name="connsiteY116" fmla="*/ 854082 h 1387189"/>
                <a:gd name="connsiteX117" fmla="*/ 89681 w 1041847"/>
                <a:gd name="connsiteY117" fmla="*/ 896172 h 1387189"/>
                <a:gd name="connsiteX118" fmla="*/ 155576 w 1041847"/>
                <a:gd name="connsiteY118" fmla="*/ 930348 h 1387189"/>
                <a:gd name="connsiteX119" fmla="*/ 168179 w 1041847"/>
                <a:gd name="connsiteY119" fmla="*/ 936103 h 1387189"/>
                <a:gd name="connsiteX120" fmla="*/ 148014 w 1041847"/>
                <a:gd name="connsiteY120" fmla="*/ 896172 h 1387189"/>
                <a:gd name="connsiteX121" fmla="*/ 137932 w 1041847"/>
                <a:gd name="connsiteY121" fmla="*/ 868832 h 1387189"/>
                <a:gd name="connsiteX122" fmla="*/ 127130 w 1041847"/>
                <a:gd name="connsiteY122" fmla="*/ 829260 h 1387189"/>
                <a:gd name="connsiteX123" fmla="*/ 131450 w 1041847"/>
                <a:gd name="connsiteY123" fmla="*/ 724575 h 1387189"/>
                <a:gd name="connsiteX124" fmla="*/ 162417 w 1041847"/>
                <a:gd name="connsiteY124" fmla="*/ 637518 h 1387189"/>
                <a:gd name="connsiteX125" fmla="*/ 197705 w 1041847"/>
                <a:gd name="connsiteY125" fmla="*/ 612336 h 1387189"/>
                <a:gd name="connsiteX126" fmla="*/ 191944 w 1041847"/>
                <a:gd name="connsiteY126" fmla="*/ 620970 h 1387189"/>
                <a:gd name="connsiteX127" fmla="*/ 161697 w 1041847"/>
                <a:gd name="connsiteY127" fmla="*/ 723496 h 1387189"/>
                <a:gd name="connsiteX128" fmla="*/ 169619 w 1041847"/>
                <a:gd name="connsiteY128" fmla="*/ 818108 h 1387189"/>
                <a:gd name="connsiteX129" fmla="*/ 182942 w 1041847"/>
                <a:gd name="connsiteY129" fmla="*/ 860558 h 1387189"/>
                <a:gd name="connsiteX130" fmla="*/ 187983 w 1041847"/>
                <a:gd name="connsiteY130" fmla="*/ 874947 h 1387189"/>
                <a:gd name="connsiteX131" fmla="*/ 204547 w 1041847"/>
                <a:gd name="connsiteY131" fmla="*/ 907684 h 1387189"/>
                <a:gd name="connsiteX132" fmla="*/ 212108 w 1041847"/>
                <a:gd name="connsiteY132" fmla="*/ 916677 h 1387189"/>
                <a:gd name="connsiteX133" fmla="*/ 251717 w 1041847"/>
                <a:gd name="connsiteY133" fmla="*/ 950853 h 1387189"/>
                <a:gd name="connsiteX134" fmla="*/ 301768 w 1041847"/>
                <a:gd name="connsiteY134" fmla="*/ 974596 h 1387189"/>
                <a:gd name="connsiteX135" fmla="*/ 363342 w 1041847"/>
                <a:gd name="connsiteY135" fmla="*/ 980352 h 1387189"/>
                <a:gd name="connsiteX136" fmla="*/ 405831 w 1041847"/>
                <a:gd name="connsiteY136" fmla="*/ 969919 h 1387189"/>
                <a:gd name="connsiteX137" fmla="*/ 479288 w 1041847"/>
                <a:gd name="connsiteY137" fmla="*/ 954450 h 1387189"/>
                <a:gd name="connsiteX138" fmla="*/ 495131 w 1041847"/>
                <a:gd name="connsiteY138" fmla="*/ 946896 h 1387189"/>
                <a:gd name="connsiteX139" fmla="*/ 521417 w 1041847"/>
                <a:gd name="connsiteY139" fmla="*/ 928909 h 1387189"/>
                <a:gd name="connsiteX140" fmla="*/ 539781 w 1041847"/>
                <a:gd name="connsiteY140" fmla="*/ 906605 h 1387189"/>
                <a:gd name="connsiteX141" fmla="*/ 556345 w 1041847"/>
                <a:gd name="connsiteY141" fmla="*/ 851924 h 1387189"/>
                <a:gd name="connsiteX142" fmla="*/ 557270 w 1041847"/>
                <a:gd name="connsiteY142" fmla="*/ 844790 h 1387189"/>
                <a:gd name="connsiteX143" fmla="*/ 566382 w 1041847"/>
                <a:gd name="connsiteY143" fmla="*/ 774489 h 1387189"/>
                <a:gd name="connsiteX144" fmla="*/ 569668 w 1041847"/>
                <a:gd name="connsiteY144" fmla="*/ 696515 h 1387189"/>
                <a:gd name="connsiteX145" fmla="*/ 571468 w 1041847"/>
                <a:gd name="connsiteY145" fmla="*/ 678168 h 1387189"/>
                <a:gd name="connsiteX146" fmla="*/ 576149 w 1041847"/>
                <a:gd name="connsiteY146" fmla="*/ 677809 h 1387189"/>
                <a:gd name="connsiteX147" fmla="*/ 585511 w 1041847"/>
                <a:gd name="connsiteY147" fmla="*/ 739325 h 1387189"/>
                <a:gd name="connsiteX148" fmla="*/ 593433 w 1041847"/>
                <a:gd name="connsiteY148" fmla="*/ 841851 h 1387189"/>
                <a:gd name="connsiteX149" fmla="*/ 590912 w 1041847"/>
                <a:gd name="connsiteY149" fmla="*/ 875307 h 1387189"/>
                <a:gd name="connsiteX150" fmla="*/ 584056 w 1041847"/>
                <a:gd name="connsiteY150" fmla="*/ 914299 h 1387189"/>
                <a:gd name="connsiteX151" fmla="*/ 581550 w 1041847"/>
                <a:gd name="connsiteY151" fmla="*/ 928549 h 1387189"/>
                <a:gd name="connsiteX152" fmla="*/ 588550 w 1041847"/>
                <a:gd name="connsiteY152" fmla="*/ 925959 h 1387189"/>
                <a:gd name="connsiteX153" fmla="*/ 600995 w 1041847"/>
                <a:gd name="connsiteY153" fmla="*/ 921354 h 1387189"/>
                <a:gd name="connsiteX154" fmla="*/ 612157 w 1041847"/>
                <a:gd name="connsiteY154" fmla="*/ 878545 h 1387189"/>
                <a:gd name="connsiteX155" fmla="*/ 611797 w 1041847"/>
                <a:gd name="connsiteY155" fmla="*/ 858399 h 1387189"/>
                <a:gd name="connsiteX156" fmla="*/ 617198 w 1041847"/>
                <a:gd name="connsiteY156" fmla="*/ 844009 h 1387189"/>
                <a:gd name="connsiteX157" fmla="*/ 635922 w 1041847"/>
                <a:gd name="connsiteY157" fmla="*/ 838613 h 1387189"/>
                <a:gd name="connsiteX158" fmla="*/ 665809 w 1041847"/>
                <a:gd name="connsiteY158" fmla="*/ 832857 h 1387189"/>
                <a:gd name="connsiteX159" fmla="*/ 661128 w 1041847"/>
                <a:gd name="connsiteY159" fmla="*/ 788969 h 1387189"/>
                <a:gd name="connsiteX160" fmla="*/ 664729 w 1041847"/>
                <a:gd name="connsiteY160" fmla="*/ 745440 h 1387189"/>
                <a:gd name="connsiteX161" fmla="*/ 683093 w 1041847"/>
                <a:gd name="connsiteY161" fmla="*/ 677089 h 1387189"/>
                <a:gd name="connsiteX162" fmla="*/ 684533 w 1041847"/>
                <a:gd name="connsiteY162" fmla="*/ 570606 h 1387189"/>
                <a:gd name="connsiteX163" fmla="*/ 639883 w 1041847"/>
                <a:gd name="connsiteY163" fmla="*/ 511968 h 1387189"/>
                <a:gd name="connsiteX164" fmla="*/ 575429 w 1041847"/>
                <a:gd name="connsiteY164" fmla="*/ 469158 h 1387189"/>
                <a:gd name="connsiteX165" fmla="*/ 504493 w 1041847"/>
                <a:gd name="connsiteY165" fmla="*/ 457647 h 1387189"/>
                <a:gd name="connsiteX166" fmla="*/ 513495 w 1041847"/>
                <a:gd name="connsiteY166" fmla="*/ 465201 h 1387189"/>
                <a:gd name="connsiteX167" fmla="*/ 587312 w 1041847"/>
                <a:gd name="connsiteY167" fmla="*/ 526357 h 1387189"/>
                <a:gd name="connsiteX168" fmla="*/ 594873 w 1041847"/>
                <a:gd name="connsiteY168" fmla="*/ 554777 h 1387189"/>
                <a:gd name="connsiteX169" fmla="*/ 568588 w 1041847"/>
                <a:gd name="connsiteY169" fmla="*/ 540028 h 1387189"/>
                <a:gd name="connsiteX170" fmla="*/ 459843 w 1041847"/>
                <a:gd name="connsiteY170" fmla="*/ 484627 h 1387189"/>
                <a:gd name="connsiteX171" fmla="*/ 450841 w 1041847"/>
                <a:gd name="connsiteY171" fmla="*/ 479951 h 1387189"/>
                <a:gd name="connsiteX172" fmla="*/ 403311 w 1041847"/>
                <a:gd name="connsiteY172" fmla="*/ 423111 h 1387189"/>
                <a:gd name="connsiteX173" fmla="*/ 383146 w 1041847"/>
                <a:gd name="connsiteY173" fmla="*/ 341090 h 1387189"/>
                <a:gd name="connsiteX174" fmla="*/ 371264 w 1041847"/>
                <a:gd name="connsiteY174" fmla="*/ 214821 h 1387189"/>
                <a:gd name="connsiteX175" fmla="*/ 380626 w 1041847"/>
                <a:gd name="connsiteY175" fmla="*/ 43944 h 1387189"/>
                <a:gd name="connsiteX176" fmla="*/ 382426 w 1041847"/>
                <a:gd name="connsiteY176" fmla="*/ 26316 h 1387189"/>
                <a:gd name="connsiteX177" fmla="*/ 396289 w 1041847"/>
                <a:gd name="connsiteY177" fmla="*/ 235 h 1387189"/>
                <a:gd name="connsiteX178" fmla="*/ 404391 w 1041847"/>
                <a:gd name="connsiteY178" fmla="*/ 6890 h 1387189"/>
                <a:gd name="connsiteX179" fmla="*/ 408712 w 1041847"/>
                <a:gd name="connsiteY179" fmla="*/ 29914 h 1387189"/>
                <a:gd name="connsiteX180" fmla="*/ 402231 w 1041847"/>
                <a:gd name="connsiteY180" fmla="*/ 112654 h 1387189"/>
                <a:gd name="connsiteX181" fmla="*/ 407272 w 1041847"/>
                <a:gd name="connsiteY181" fmla="*/ 191078 h 1387189"/>
                <a:gd name="connsiteX182" fmla="*/ 417354 w 1041847"/>
                <a:gd name="connsiteY182" fmla="*/ 271300 h 1387189"/>
                <a:gd name="connsiteX183" fmla="*/ 426356 w 1041847"/>
                <a:gd name="connsiteY183" fmla="*/ 369870 h 1387189"/>
                <a:gd name="connsiteX184" fmla="*/ 438959 w 1041847"/>
                <a:gd name="connsiteY184" fmla="*/ 417356 h 1387189"/>
                <a:gd name="connsiteX185" fmla="*/ 451922 w 1041847"/>
                <a:gd name="connsiteY185" fmla="*/ 427069 h 1387189"/>
                <a:gd name="connsiteX186" fmla="*/ 546263 w 1041847"/>
                <a:gd name="connsiteY186" fmla="*/ 433184 h 1387189"/>
                <a:gd name="connsiteX187" fmla="*/ 587312 w 1041847"/>
                <a:gd name="connsiteY187" fmla="*/ 447214 h 1387189"/>
                <a:gd name="connsiteX188" fmla="*/ 669410 w 1041847"/>
                <a:gd name="connsiteY188" fmla="*/ 498298 h 1387189"/>
                <a:gd name="connsiteX189" fmla="*/ 715860 w 1041847"/>
                <a:gd name="connsiteY189" fmla="*/ 546143 h 1387189"/>
                <a:gd name="connsiteX190" fmla="*/ 732424 w 1041847"/>
                <a:gd name="connsiteY190" fmla="*/ 577441 h 1387189"/>
                <a:gd name="connsiteX191" fmla="*/ 738905 w 1041847"/>
                <a:gd name="connsiteY191" fmla="*/ 668455 h 1387189"/>
                <a:gd name="connsiteX192" fmla="*/ 709019 w 1041847"/>
                <a:gd name="connsiteY192" fmla="*/ 788969 h 1387189"/>
                <a:gd name="connsiteX193" fmla="*/ 700377 w 1041847"/>
                <a:gd name="connsiteY193" fmla="*/ 828900 h 1387189"/>
                <a:gd name="connsiteX194" fmla="*/ 720541 w 1041847"/>
                <a:gd name="connsiteY194" fmla="*/ 826382 h 1387189"/>
                <a:gd name="connsiteX195" fmla="*/ 837927 w 1041847"/>
                <a:gd name="connsiteY195" fmla="*/ 797243 h 1387189"/>
                <a:gd name="connsiteX196" fmla="*/ 892299 w 1041847"/>
                <a:gd name="connsiteY196" fmla="*/ 787170 h 1387189"/>
                <a:gd name="connsiteX197" fmla="*/ 917145 w 1041847"/>
                <a:gd name="connsiteY197" fmla="*/ 772781 h 1387189"/>
                <a:gd name="connsiteX198" fmla="*/ 963595 w 1041847"/>
                <a:gd name="connsiteY198" fmla="*/ 736447 h 1387189"/>
                <a:gd name="connsiteX199" fmla="*/ 1001403 w 1041847"/>
                <a:gd name="connsiteY199" fmla="*/ 706948 h 1387189"/>
                <a:gd name="connsiteX200" fmla="*/ 1015807 w 1041847"/>
                <a:gd name="connsiteY200" fmla="*/ 728892 h 1387189"/>
                <a:gd name="connsiteX201" fmla="*/ 1032370 w 1041847"/>
                <a:gd name="connsiteY201" fmla="*/ 772781 h 1387189"/>
                <a:gd name="connsiteX202" fmla="*/ 1040652 w 1041847"/>
                <a:gd name="connsiteY202" fmla="*/ 804798 h 1387189"/>
                <a:gd name="connsiteX203" fmla="*/ 1028049 w 1041847"/>
                <a:gd name="connsiteY203" fmla="*/ 912360 h 1387189"/>
                <a:gd name="connsiteX204" fmla="*/ 1020848 w 1041847"/>
                <a:gd name="connsiteY204" fmla="*/ 930707 h 1387189"/>
                <a:gd name="connsiteX205" fmla="*/ 927947 w 1041847"/>
                <a:gd name="connsiteY205" fmla="*/ 1043306 h 1387189"/>
                <a:gd name="connsiteX206" fmla="*/ 834686 w 1041847"/>
                <a:gd name="connsiteY206" fmla="*/ 1077482 h 1387189"/>
                <a:gd name="connsiteX207" fmla="*/ 737825 w 1041847"/>
                <a:gd name="connsiteY207" fmla="*/ 1072446 h 1387189"/>
                <a:gd name="connsiteX208" fmla="*/ 698936 w 1041847"/>
                <a:gd name="connsiteY208" fmla="*/ 1054458 h 1387189"/>
                <a:gd name="connsiteX209" fmla="*/ 626920 w 1041847"/>
                <a:gd name="connsiteY209" fmla="*/ 987546 h 1387189"/>
                <a:gd name="connsiteX210" fmla="*/ 597034 w 1041847"/>
                <a:gd name="connsiteY210" fmla="*/ 947975 h 1387189"/>
                <a:gd name="connsiteX211" fmla="*/ 544462 w 1041847"/>
                <a:gd name="connsiteY211" fmla="*/ 971718 h 1387189"/>
                <a:gd name="connsiteX212" fmla="*/ 523217 w 1041847"/>
                <a:gd name="connsiteY212" fmla="*/ 985028 h 1387189"/>
                <a:gd name="connsiteX213" fmla="*/ 480008 w 1041847"/>
                <a:gd name="connsiteY213" fmla="*/ 1002656 h 1387189"/>
                <a:gd name="connsiteX214" fmla="*/ 391068 w 1041847"/>
                <a:gd name="connsiteY214" fmla="*/ 1021002 h 1387189"/>
                <a:gd name="connsiteX215" fmla="*/ 297807 w 1041847"/>
                <a:gd name="connsiteY215" fmla="*/ 1020283 h 1387189"/>
                <a:gd name="connsiteX216" fmla="*/ 213549 w 1041847"/>
                <a:gd name="connsiteY216" fmla="*/ 981431 h 1387189"/>
                <a:gd name="connsiteX217" fmla="*/ 187623 w 1041847"/>
                <a:gd name="connsiteY217" fmla="*/ 962005 h 1387189"/>
                <a:gd name="connsiteX218" fmla="*/ 139012 w 1041847"/>
                <a:gd name="connsiteY218" fmla="*/ 957328 h 1387189"/>
                <a:gd name="connsiteX219" fmla="*/ 106245 w 1041847"/>
                <a:gd name="connsiteY219" fmla="*/ 946896 h 1387189"/>
                <a:gd name="connsiteX220" fmla="*/ 18025 w 1041847"/>
                <a:gd name="connsiteY220" fmla="*/ 901208 h 1387189"/>
                <a:gd name="connsiteX221" fmla="*/ 4702 w 1041847"/>
                <a:gd name="connsiteY221" fmla="*/ 868832 h 1387189"/>
                <a:gd name="connsiteX222" fmla="*/ 19106 w 1041847"/>
                <a:gd name="connsiteY222" fmla="*/ 638957 h 1387189"/>
                <a:gd name="connsiteX223" fmla="*/ 61235 w 1041847"/>
                <a:gd name="connsiteY223" fmla="*/ 561252 h 1387189"/>
                <a:gd name="connsiteX224" fmla="*/ 83560 w 1041847"/>
                <a:gd name="connsiteY224" fmla="*/ 533912 h 1387189"/>
                <a:gd name="connsiteX225" fmla="*/ 121368 w 1041847"/>
                <a:gd name="connsiteY225" fmla="*/ 504413 h 1387189"/>
                <a:gd name="connsiteX226" fmla="*/ 214269 w 1041847"/>
                <a:gd name="connsiteY226" fmla="*/ 455488 h 1387189"/>
                <a:gd name="connsiteX227" fmla="*/ 254238 w 1041847"/>
                <a:gd name="connsiteY227" fmla="*/ 407643 h 1387189"/>
                <a:gd name="connsiteX228" fmla="*/ 256398 w 1041847"/>
                <a:gd name="connsiteY228" fmla="*/ 384259 h 1387189"/>
                <a:gd name="connsiteX229" fmla="*/ 263240 w 1041847"/>
                <a:gd name="connsiteY229" fmla="*/ 273819 h 1387189"/>
                <a:gd name="connsiteX230" fmla="*/ 258919 w 1041847"/>
                <a:gd name="connsiteY230" fmla="*/ 198992 h 1387189"/>
                <a:gd name="connsiteX231" fmla="*/ 258559 w 1041847"/>
                <a:gd name="connsiteY231" fmla="*/ 196834 h 1387189"/>
                <a:gd name="connsiteX232" fmla="*/ 237674 w 1041847"/>
                <a:gd name="connsiteY232" fmla="*/ 76680 h 1387189"/>
                <a:gd name="connsiteX233" fmla="*/ 235514 w 1041847"/>
                <a:gd name="connsiteY233" fmla="*/ 44663 h 1387189"/>
                <a:gd name="connsiteX234" fmla="*/ 252077 w 1041847"/>
                <a:gd name="connsiteY234" fmla="*/ 49340 h 1387189"/>
                <a:gd name="connsiteX235" fmla="*/ 266480 w 1041847"/>
                <a:gd name="connsiteY235" fmla="*/ 70565 h 1387189"/>
                <a:gd name="connsiteX236" fmla="*/ 281964 w 1041847"/>
                <a:gd name="connsiteY236" fmla="*/ 87472 h 1387189"/>
                <a:gd name="connsiteX237" fmla="*/ 288085 w 1041847"/>
                <a:gd name="connsiteY237" fmla="*/ 21640 h 1387189"/>
                <a:gd name="connsiteX238" fmla="*/ 292046 w 1041847"/>
                <a:gd name="connsiteY238" fmla="*/ 19841 h 1387189"/>
                <a:gd name="connsiteX239" fmla="*/ 309690 w 1041847"/>
                <a:gd name="connsiteY239" fmla="*/ 40346 h 1387189"/>
                <a:gd name="connsiteX240" fmla="*/ 318692 w 1041847"/>
                <a:gd name="connsiteY240" fmla="*/ 27036 h 1387189"/>
                <a:gd name="connsiteX241" fmla="*/ 348939 w 1041847"/>
                <a:gd name="connsiteY241" fmla="*/ 26316 h 1387189"/>
                <a:gd name="connsiteX242" fmla="*/ 388188 w 1041847"/>
                <a:gd name="connsiteY242" fmla="*/ 3293 h 1387189"/>
                <a:gd name="connsiteX243" fmla="*/ 396289 w 1041847"/>
                <a:gd name="connsiteY243" fmla="*/ 235 h 13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041847" h="1387189">
                  <a:moveTo>
                    <a:pt x="388468" y="1275474"/>
                  </a:moveTo>
                  <a:cubicBezTo>
                    <a:pt x="408715" y="1281997"/>
                    <a:pt x="413500" y="1288882"/>
                    <a:pt x="409819" y="1308450"/>
                  </a:cubicBezTo>
                  <a:cubicBezTo>
                    <a:pt x="392517" y="1297941"/>
                    <a:pt x="390309" y="1294317"/>
                    <a:pt x="388468" y="1275474"/>
                  </a:cubicBezTo>
                  <a:close/>
                  <a:moveTo>
                    <a:pt x="358121" y="1250074"/>
                  </a:moveTo>
                  <a:cubicBezTo>
                    <a:pt x="365874" y="1263877"/>
                    <a:pt x="363659" y="1278407"/>
                    <a:pt x="358859" y="1292574"/>
                  </a:cubicBezTo>
                  <a:cubicBezTo>
                    <a:pt x="350368" y="1278771"/>
                    <a:pt x="356275" y="1264241"/>
                    <a:pt x="358121" y="1250074"/>
                  </a:cubicBezTo>
                  <a:close/>
                  <a:moveTo>
                    <a:pt x="323380" y="1246899"/>
                  </a:moveTo>
                  <a:cubicBezTo>
                    <a:pt x="334629" y="1259952"/>
                    <a:pt x="335717" y="1267007"/>
                    <a:pt x="332452" y="1284646"/>
                  </a:cubicBezTo>
                  <a:lnTo>
                    <a:pt x="328460" y="1284646"/>
                  </a:lnTo>
                  <a:cubicBezTo>
                    <a:pt x="327009" y="1273005"/>
                    <a:pt x="325557" y="1261363"/>
                    <a:pt x="323380" y="1246899"/>
                  </a:cubicBezTo>
                  <a:close/>
                  <a:moveTo>
                    <a:pt x="229164" y="1125800"/>
                  </a:moveTo>
                  <a:cubicBezTo>
                    <a:pt x="224487" y="1170791"/>
                    <a:pt x="237080" y="1210023"/>
                    <a:pt x="255790" y="1246016"/>
                  </a:cubicBezTo>
                  <a:cubicBezTo>
                    <a:pt x="266584" y="1267252"/>
                    <a:pt x="283495" y="1288128"/>
                    <a:pt x="302924" y="1300365"/>
                  </a:cubicBezTo>
                  <a:cubicBezTo>
                    <a:pt x="329190" y="1316922"/>
                    <a:pt x="357255" y="1333118"/>
                    <a:pt x="389638" y="1338157"/>
                  </a:cubicBezTo>
                  <a:cubicBezTo>
                    <a:pt x="398273" y="1339597"/>
                    <a:pt x="406908" y="1344276"/>
                    <a:pt x="415903" y="1346076"/>
                  </a:cubicBezTo>
                  <a:cubicBezTo>
                    <a:pt x="437132" y="1350035"/>
                    <a:pt x="458720" y="1353274"/>
                    <a:pt x="479949" y="1356154"/>
                  </a:cubicBezTo>
                  <a:cubicBezTo>
                    <a:pt x="492902" y="1357593"/>
                    <a:pt x="506215" y="1357233"/>
                    <a:pt x="519527" y="1357593"/>
                  </a:cubicBezTo>
                  <a:cubicBezTo>
                    <a:pt x="544354" y="1357593"/>
                    <a:pt x="569540" y="1357233"/>
                    <a:pt x="594367" y="1357233"/>
                  </a:cubicBezTo>
                  <a:cubicBezTo>
                    <a:pt x="596166" y="1357233"/>
                    <a:pt x="598325" y="1356514"/>
                    <a:pt x="600124" y="1355794"/>
                  </a:cubicBezTo>
                  <a:cubicBezTo>
                    <a:pt x="633586" y="1343556"/>
                    <a:pt x="660931" y="1320881"/>
                    <a:pt x="678921" y="1292087"/>
                  </a:cubicBezTo>
                  <a:cubicBezTo>
                    <a:pt x="695472" y="1265092"/>
                    <a:pt x="706626" y="1233778"/>
                    <a:pt x="704107" y="1199945"/>
                  </a:cubicBezTo>
                  <a:cubicBezTo>
                    <a:pt x="702308" y="1175830"/>
                    <a:pt x="683958" y="1162153"/>
                    <a:pt x="660931" y="1168272"/>
                  </a:cubicBezTo>
                  <a:cubicBezTo>
                    <a:pt x="648338" y="1171871"/>
                    <a:pt x="635385" y="1176910"/>
                    <a:pt x="622432" y="1177270"/>
                  </a:cubicBezTo>
                  <a:cubicBezTo>
                    <a:pt x="570260" y="1178350"/>
                    <a:pt x="518448" y="1182309"/>
                    <a:pt x="466276" y="1174390"/>
                  </a:cubicBezTo>
                  <a:cubicBezTo>
                    <a:pt x="449365" y="1171871"/>
                    <a:pt x="432454" y="1169711"/>
                    <a:pt x="415184" y="1169351"/>
                  </a:cubicBezTo>
                  <a:cubicBezTo>
                    <a:pt x="375965" y="1167912"/>
                    <a:pt x="338185" y="1161433"/>
                    <a:pt x="301485" y="1147036"/>
                  </a:cubicBezTo>
                  <a:cubicBezTo>
                    <a:pt x="278457" y="1138038"/>
                    <a:pt x="253631" y="1132999"/>
                    <a:pt x="229164" y="1125800"/>
                  </a:cubicBezTo>
                  <a:close/>
                  <a:moveTo>
                    <a:pt x="211938" y="1063668"/>
                  </a:moveTo>
                  <a:cubicBezTo>
                    <a:pt x="219989" y="1063713"/>
                    <a:pt x="227905" y="1065153"/>
                    <a:pt x="235281" y="1070732"/>
                  </a:cubicBezTo>
                  <a:cubicBezTo>
                    <a:pt x="237440" y="1072171"/>
                    <a:pt x="240678" y="1072531"/>
                    <a:pt x="242477" y="1073971"/>
                  </a:cubicBezTo>
                  <a:cubicBezTo>
                    <a:pt x="275939" y="1102765"/>
                    <a:pt x="319835" y="1110324"/>
                    <a:pt x="357255" y="1130839"/>
                  </a:cubicBezTo>
                  <a:cubicBezTo>
                    <a:pt x="366970" y="1135878"/>
                    <a:pt x="378843" y="1136958"/>
                    <a:pt x="389638" y="1138758"/>
                  </a:cubicBezTo>
                  <a:cubicBezTo>
                    <a:pt x="426338" y="1144157"/>
                    <a:pt x="462678" y="1149915"/>
                    <a:pt x="499738" y="1153515"/>
                  </a:cubicBezTo>
                  <a:cubicBezTo>
                    <a:pt x="533560" y="1156394"/>
                    <a:pt x="567741" y="1157474"/>
                    <a:pt x="601923" y="1158554"/>
                  </a:cubicBezTo>
                  <a:cubicBezTo>
                    <a:pt x="629988" y="1159633"/>
                    <a:pt x="657333" y="1157114"/>
                    <a:pt x="683958" y="1147756"/>
                  </a:cubicBezTo>
                  <a:cubicBezTo>
                    <a:pt x="702308" y="1141637"/>
                    <a:pt x="718140" y="1150995"/>
                    <a:pt x="729294" y="1173311"/>
                  </a:cubicBezTo>
                  <a:cubicBezTo>
                    <a:pt x="732532" y="1179789"/>
                    <a:pt x="733971" y="1188068"/>
                    <a:pt x="734331" y="1195626"/>
                  </a:cubicBezTo>
                  <a:cubicBezTo>
                    <a:pt x="735770" y="1229459"/>
                    <a:pt x="726056" y="1260773"/>
                    <a:pt x="714902" y="1292087"/>
                  </a:cubicBezTo>
                  <a:cubicBezTo>
                    <a:pt x="712023" y="1300005"/>
                    <a:pt x="708065" y="1308283"/>
                    <a:pt x="702668" y="1314402"/>
                  </a:cubicBezTo>
                  <a:cubicBezTo>
                    <a:pt x="678921" y="1341757"/>
                    <a:pt x="651576" y="1364432"/>
                    <a:pt x="618114" y="1378829"/>
                  </a:cubicBezTo>
                  <a:cubicBezTo>
                    <a:pt x="609119" y="1382788"/>
                    <a:pt x="597965" y="1384228"/>
                    <a:pt x="587531" y="1384228"/>
                  </a:cubicBezTo>
                  <a:cubicBezTo>
                    <a:pt x="551190" y="1386028"/>
                    <a:pt x="515210" y="1385668"/>
                    <a:pt x="478869" y="1387107"/>
                  </a:cubicBezTo>
                  <a:cubicBezTo>
                    <a:pt x="450804" y="1387827"/>
                    <a:pt x="423819" y="1383868"/>
                    <a:pt x="397193" y="1374510"/>
                  </a:cubicBezTo>
                  <a:cubicBezTo>
                    <a:pt x="390357" y="1371990"/>
                    <a:pt x="383521" y="1369831"/>
                    <a:pt x="376685" y="1368751"/>
                  </a:cubicBezTo>
                  <a:cubicBezTo>
                    <a:pt x="341064" y="1361193"/>
                    <a:pt x="308681" y="1344996"/>
                    <a:pt x="279897" y="1324480"/>
                  </a:cubicBezTo>
                  <a:cubicBezTo>
                    <a:pt x="241398" y="1297126"/>
                    <a:pt x="219090" y="1257174"/>
                    <a:pt x="209735" y="1211103"/>
                  </a:cubicBezTo>
                  <a:cubicBezTo>
                    <a:pt x="205057" y="1189867"/>
                    <a:pt x="203618" y="1167912"/>
                    <a:pt x="200740" y="1146316"/>
                  </a:cubicBezTo>
                  <a:cubicBezTo>
                    <a:pt x="198221" y="1130479"/>
                    <a:pt x="199660" y="1113563"/>
                    <a:pt x="187787" y="1099886"/>
                  </a:cubicBezTo>
                  <a:cubicBezTo>
                    <a:pt x="185268" y="1097366"/>
                    <a:pt x="185987" y="1091607"/>
                    <a:pt x="185987" y="1086928"/>
                  </a:cubicBezTo>
                  <a:cubicBezTo>
                    <a:pt x="186347" y="1080090"/>
                    <a:pt x="187067" y="1073611"/>
                    <a:pt x="187787" y="1064973"/>
                  </a:cubicBezTo>
                  <a:cubicBezTo>
                    <a:pt x="195702" y="1064973"/>
                    <a:pt x="203888" y="1063623"/>
                    <a:pt x="211938" y="1063668"/>
                  </a:cubicBezTo>
                  <a:close/>
                  <a:moveTo>
                    <a:pt x="727917" y="969087"/>
                  </a:moveTo>
                  <a:cubicBezTo>
                    <a:pt x="728952" y="974544"/>
                    <a:pt x="729988" y="980001"/>
                    <a:pt x="731023" y="985457"/>
                  </a:cubicBezTo>
                  <a:cubicBezTo>
                    <a:pt x="729297" y="985821"/>
                    <a:pt x="727572" y="985821"/>
                    <a:pt x="725846" y="986185"/>
                  </a:cubicBezTo>
                  <a:cubicBezTo>
                    <a:pt x="724811" y="980728"/>
                    <a:pt x="724466" y="975271"/>
                    <a:pt x="723430" y="970178"/>
                  </a:cubicBezTo>
                  <a:cubicBezTo>
                    <a:pt x="725156" y="969814"/>
                    <a:pt x="726536" y="969451"/>
                    <a:pt x="727917" y="969087"/>
                  </a:cubicBezTo>
                  <a:close/>
                  <a:moveTo>
                    <a:pt x="762908" y="965912"/>
                  </a:moveTo>
                  <a:cubicBezTo>
                    <a:pt x="776565" y="978056"/>
                    <a:pt x="781818" y="991272"/>
                    <a:pt x="779367" y="1008417"/>
                  </a:cubicBezTo>
                  <a:cubicBezTo>
                    <a:pt x="762908" y="1000201"/>
                    <a:pt x="758355" y="989843"/>
                    <a:pt x="762908" y="965912"/>
                  </a:cubicBezTo>
                  <a:close/>
                  <a:moveTo>
                    <a:pt x="856415" y="892887"/>
                  </a:moveTo>
                  <a:cubicBezTo>
                    <a:pt x="841796" y="908863"/>
                    <a:pt x="824619" y="909977"/>
                    <a:pt x="805980" y="899946"/>
                  </a:cubicBezTo>
                  <a:close/>
                  <a:moveTo>
                    <a:pt x="985920" y="754434"/>
                  </a:moveTo>
                  <a:cubicBezTo>
                    <a:pt x="965395" y="769903"/>
                    <a:pt x="941270" y="779616"/>
                    <a:pt x="923986" y="799761"/>
                  </a:cubicBezTo>
                  <a:cubicBezTo>
                    <a:pt x="916785" y="807316"/>
                    <a:pt x="905622" y="812352"/>
                    <a:pt x="895180" y="816669"/>
                  </a:cubicBezTo>
                  <a:cubicBezTo>
                    <a:pt x="880777" y="822425"/>
                    <a:pt x="865293" y="827102"/>
                    <a:pt x="850530" y="831778"/>
                  </a:cubicBezTo>
                  <a:cubicBezTo>
                    <a:pt x="828205" y="838973"/>
                    <a:pt x="805520" y="845448"/>
                    <a:pt x="781395" y="853003"/>
                  </a:cubicBezTo>
                  <a:cubicBezTo>
                    <a:pt x="799399" y="866673"/>
                    <a:pt x="817043" y="850485"/>
                    <a:pt x="837927" y="855881"/>
                  </a:cubicBezTo>
                  <a:cubicBezTo>
                    <a:pt x="830005" y="861997"/>
                    <a:pt x="825324" y="866673"/>
                    <a:pt x="820643" y="869551"/>
                  </a:cubicBezTo>
                  <a:cubicBezTo>
                    <a:pt x="802999" y="880343"/>
                    <a:pt x="786076" y="876386"/>
                    <a:pt x="770232" y="866673"/>
                  </a:cubicBezTo>
                  <a:cubicBezTo>
                    <a:pt x="761950" y="861637"/>
                    <a:pt x="754389" y="859478"/>
                    <a:pt x="743946" y="860558"/>
                  </a:cubicBezTo>
                  <a:cubicBezTo>
                    <a:pt x="711539" y="864155"/>
                    <a:pt x="678412" y="865594"/>
                    <a:pt x="645645" y="867752"/>
                  </a:cubicBezTo>
                  <a:cubicBezTo>
                    <a:pt x="639883" y="868112"/>
                    <a:pt x="634122" y="868112"/>
                    <a:pt x="628001" y="868112"/>
                  </a:cubicBezTo>
                  <a:cubicBezTo>
                    <a:pt x="626200" y="873868"/>
                    <a:pt x="625120" y="878185"/>
                    <a:pt x="624040" y="882502"/>
                  </a:cubicBezTo>
                  <a:cubicBezTo>
                    <a:pt x="620079" y="897251"/>
                    <a:pt x="624040" y="912360"/>
                    <a:pt x="623680" y="927470"/>
                  </a:cubicBezTo>
                  <a:cubicBezTo>
                    <a:pt x="623320" y="942938"/>
                    <a:pt x="629441" y="953371"/>
                    <a:pt x="639523" y="963804"/>
                  </a:cubicBezTo>
                  <a:cubicBezTo>
                    <a:pt x="660408" y="986108"/>
                    <a:pt x="681653" y="1006973"/>
                    <a:pt x="705418" y="1026039"/>
                  </a:cubicBezTo>
                  <a:cubicBezTo>
                    <a:pt x="720541" y="1037191"/>
                    <a:pt x="735304" y="1044745"/>
                    <a:pt x="753669" y="1045465"/>
                  </a:cubicBezTo>
                  <a:cubicBezTo>
                    <a:pt x="775633" y="1046184"/>
                    <a:pt x="797238" y="1048343"/>
                    <a:pt x="818843" y="1046184"/>
                  </a:cubicBezTo>
                  <a:cubicBezTo>
                    <a:pt x="851970" y="1043306"/>
                    <a:pt x="885458" y="1036831"/>
                    <a:pt x="910303" y="1013088"/>
                  </a:cubicBezTo>
                  <a:cubicBezTo>
                    <a:pt x="951352" y="973876"/>
                    <a:pt x="992401" y="934305"/>
                    <a:pt x="1003204" y="874947"/>
                  </a:cubicBezTo>
                  <a:cubicBezTo>
                    <a:pt x="1003924" y="871710"/>
                    <a:pt x="1005364" y="868832"/>
                    <a:pt x="1006084" y="865594"/>
                  </a:cubicBezTo>
                  <a:cubicBezTo>
                    <a:pt x="1007885" y="847967"/>
                    <a:pt x="1010045" y="830339"/>
                    <a:pt x="1011486" y="812712"/>
                  </a:cubicBezTo>
                  <a:cubicBezTo>
                    <a:pt x="1011846" y="808395"/>
                    <a:pt x="1010405" y="803718"/>
                    <a:pt x="1008965" y="799761"/>
                  </a:cubicBezTo>
                  <a:cubicBezTo>
                    <a:pt x="1005364" y="789688"/>
                    <a:pt x="1000683" y="780695"/>
                    <a:pt x="998163" y="770622"/>
                  </a:cubicBezTo>
                  <a:cubicBezTo>
                    <a:pt x="996362" y="763068"/>
                    <a:pt x="994562" y="756952"/>
                    <a:pt x="985920" y="754434"/>
                  </a:cubicBezTo>
                  <a:close/>
                  <a:moveTo>
                    <a:pt x="228118" y="661112"/>
                  </a:moveTo>
                  <a:cubicBezTo>
                    <a:pt x="221653" y="721404"/>
                    <a:pt x="237458" y="778108"/>
                    <a:pt x="257934" y="835529"/>
                  </a:cubicBezTo>
                  <a:cubicBezTo>
                    <a:pt x="245720" y="836965"/>
                    <a:pt x="241410" y="830146"/>
                    <a:pt x="236740" y="824404"/>
                  </a:cubicBezTo>
                  <a:cubicBezTo>
                    <a:pt x="223449" y="807537"/>
                    <a:pt x="215905" y="787798"/>
                    <a:pt x="213391" y="766624"/>
                  </a:cubicBezTo>
                  <a:cubicBezTo>
                    <a:pt x="209080" y="733606"/>
                    <a:pt x="213750" y="701307"/>
                    <a:pt x="223808" y="669725"/>
                  </a:cubicBezTo>
                  <a:cubicBezTo>
                    <a:pt x="224886" y="666854"/>
                    <a:pt x="226682" y="663983"/>
                    <a:pt x="228118" y="661112"/>
                  </a:cubicBezTo>
                  <a:close/>
                  <a:moveTo>
                    <a:pt x="544043" y="540462"/>
                  </a:moveTo>
                  <a:cubicBezTo>
                    <a:pt x="582537" y="561009"/>
                    <a:pt x="599242" y="596697"/>
                    <a:pt x="579269" y="622651"/>
                  </a:cubicBezTo>
                  <a:cubicBezTo>
                    <a:pt x="568011" y="595615"/>
                    <a:pt x="555664" y="567498"/>
                    <a:pt x="544043" y="540462"/>
                  </a:cubicBezTo>
                  <a:close/>
                  <a:moveTo>
                    <a:pt x="382426" y="26316"/>
                  </a:moveTo>
                  <a:cubicBezTo>
                    <a:pt x="372704" y="33151"/>
                    <a:pt x="365863" y="37109"/>
                    <a:pt x="359021" y="42145"/>
                  </a:cubicBezTo>
                  <a:cubicBezTo>
                    <a:pt x="353980" y="45742"/>
                    <a:pt x="349659" y="52577"/>
                    <a:pt x="343898" y="53657"/>
                  </a:cubicBezTo>
                  <a:cubicBezTo>
                    <a:pt x="338857" y="54376"/>
                    <a:pt x="332735" y="49340"/>
                    <a:pt x="327334" y="46822"/>
                  </a:cubicBezTo>
                  <a:cubicBezTo>
                    <a:pt x="314731" y="64809"/>
                    <a:pt x="314731" y="64809"/>
                    <a:pt x="298527" y="60132"/>
                  </a:cubicBezTo>
                  <a:cubicBezTo>
                    <a:pt x="297807" y="70205"/>
                    <a:pt x="297087" y="79918"/>
                    <a:pt x="295647" y="89631"/>
                  </a:cubicBezTo>
                  <a:cubicBezTo>
                    <a:pt x="294206" y="102222"/>
                    <a:pt x="290246" y="104380"/>
                    <a:pt x="277283" y="100423"/>
                  </a:cubicBezTo>
                  <a:cubicBezTo>
                    <a:pt x="275482" y="100063"/>
                    <a:pt x="273682" y="99704"/>
                    <a:pt x="269721" y="98624"/>
                  </a:cubicBezTo>
                  <a:cubicBezTo>
                    <a:pt x="276923" y="134958"/>
                    <a:pt x="283404" y="169853"/>
                    <a:pt x="290966" y="204389"/>
                  </a:cubicBezTo>
                  <a:cubicBezTo>
                    <a:pt x="297807" y="234967"/>
                    <a:pt x="303208" y="265185"/>
                    <a:pt x="302488" y="296482"/>
                  </a:cubicBezTo>
                  <a:cubicBezTo>
                    <a:pt x="302128" y="331377"/>
                    <a:pt x="302488" y="366272"/>
                    <a:pt x="301408" y="401167"/>
                  </a:cubicBezTo>
                  <a:cubicBezTo>
                    <a:pt x="300328" y="430306"/>
                    <a:pt x="297447" y="459445"/>
                    <a:pt x="279443" y="483908"/>
                  </a:cubicBezTo>
                  <a:cubicBezTo>
                    <a:pt x="257118" y="514486"/>
                    <a:pt x="234793" y="544344"/>
                    <a:pt x="211388" y="573843"/>
                  </a:cubicBezTo>
                  <a:cubicBezTo>
                    <a:pt x="204907" y="582477"/>
                    <a:pt x="195545" y="588593"/>
                    <a:pt x="187983" y="596147"/>
                  </a:cubicBezTo>
                  <a:cubicBezTo>
                    <a:pt x="186183" y="595068"/>
                    <a:pt x="184742" y="593989"/>
                    <a:pt x="183302" y="592910"/>
                  </a:cubicBezTo>
                  <a:cubicBezTo>
                    <a:pt x="197705" y="561252"/>
                    <a:pt x="212468" y="529955"/>
                    <a:pt x="226872" y="498298"/>
                  </a:cubicBezTo>
                  <a:cubicBezTo>
                    <a:pt x="219670" y="499017"/>
                    <a:pt x="214989" y="501535"/>
                    <a:pt x="210668" y="504413"/>
                  </a:cubicBezTo>
                  <a:cubicBezTo>
                    <a:pt x="181862" y="522040"/>
                    <a:pt x="154135" y="541107"/>
                    <a:pt x="118848" y="544344"/>
                  </a:cubicBezTo>
                  <a:cubicBezTo>
                    <a:pt x="115247" y="544704"/>
                    <a:pt x="111646" y="547582"/>
                    <a:pt x="109126" y="550100"/>
                  </a:cubicBezTo>
                  <a:cubicBezTo>
                    <a:pt x="97603" y="561972"/>
                    <a:pt x="85360" y="573484"/>
                    <a:pt x="75998" y="586794"/>
                  </a:cubicBezTo>
                  <a:cubicBezTo>
                    <a:pt x="64476" y="603342"/>
                    <a:pt x="59074" y="622049"/>
                    <a:pt x="59795" y="642914"/>
                  </a:cubicBezTo>
                  <a:cubicBezTo>
                    <a:pt x="60155" y="657303"/>
                    <a:pt x="58354" y="671693"/>
                    <a:pt x="57994" y="686083"/>
                  </a:cubicBezTo>
                  <a:cubicBezTo>
                    <a:pt x="55474" y="742203"/>
                    <a:pt x="46832" y="797603"/>
                    <a:pt x="55474" y="854082"/>
                  </a:cubicBezTo>
                  <a:cubicBezTo>
                    <a:pt x="57634" y="869911"/>
                    <a:pt x="73838" y="893294"/>
                    <a:pt x="89681" y="896172"/>
                  </a:cubicBezTo>
                  <a:cubicBezTo>
                    <a:pt x="115607" y="900489"/>
                    <a:pt x="135411" y="915598"/>
                    <a:pt x="155576" y="930348"/>
                  </a:cubicBezTo>
                  <a:cubicBezTo>
                    <a:pt x="158096" y="932146"/>
                    <a:pt x="161697" y="933225"/>
                    <a:pt x="168179" y="936103"/>
                  </a:cubicBezTo>
                  <a:cubicBezTo>
                    <a:pt x="160257" y="920634"/>
                    <a:pt x="153415" y="908763"/>
                    <a:pt x="148014" y="896172"/>
                  </a:cubicBezTo>
                  <a:cubicBezTo>
                    <a:pt x="143693" y="887538"/>
                    <a:pt x="142973" y="877106"/>
                    <a:pt x="137932" y="868832"/>
                  </a:cubicBezTo>
                  <a:cubicBezTo>
                    <a:pt x="130730" y="856241"/>
                    <a:pt x="126409" y="843290"/>
                    <a:pt x="127130" y="829260"/>
                  </a:cubicBezTo>
                  <a:cubicBezTo>
                    <a:pt x="127850" y="794365"/>
                    <a:pt x="129290" y="759470"/>
                    <a:pt x="131450" y="724575"/>
                  </a:cubicBezTo>
                  <a:cubicBezTo>
                    <a:pt x="133251" y="692558"/>
                    <a:pt x="150175" y="665937"/>
                    <a:pt x="162417" y="637518"/>
                  </a:cubicBezTo>
                  <a:cubicBezTo>
                    <a:pt x="168179" y="624927"/>
                    <a:pt x="178981" y="614134"/>
                    <a:pt x="197705" y="612336"/>
                  </a:cubicBezTo>
                  <a:cubicBezTo>
                    <a:pt x="194825" y="616653"/>
                    <a:pt x="193744" y="618811"/>
                    <a:pt x="191944" y="620970"/>
                  </a:cubicBezTo>
                  <a:cubicBezTo>
                    <a:pt x="167098" y="650468"/>
                    <a:pt x="156656" y="684284"/>
                    <a:pt x="161697" y="723496"/>
                  </a:cubicBezTo>
                  <a:cubicBezTo>
                    <a:pt x="166018" y="754793"/>
                    <a:pt x="168539" y="786451"/>
                    <a:pt x="169619" y="818108"/>
                  </a:cubicBezTo>
                  <a:cubicBezTo>
                    <a:pt x="170339" y="833937"/>
                    <a:pt x="174660" y="847247"/>
                    <a:pt x="182942" y="860558"/>
                  </a:cubicBezTo>
                  <a:cubicBezTo>
                    <a:pt x="185462" y="864874"/>
                    <a:pt x="189063" y="870271"/>
                    <a:pt x="187983" y="874947"/>
                  </a:cubicBezTo>
                  <a:cubicBezTo>
                    <a:pt x="185102" y="890416"/>
                    <a:pt x="193384" y="899410"/>
                    <a:pt x="204547" y="907684"/>
                  </a:cubicBezTo>
                  <a:cubicBezTo>
                    <a:pt x="207787" y="910202"/>
                    <a:pt x="210668" y="913080"/>
                    <a:pt x="212108" y="916677"/>
                  </a:cubicBezTo>
                  <a:cubicBezTo>
                    <a:pt x="220750" y="933585"/>
                    <a:pt x="235514" y="943298"/>
                    <a:pt x="251717" y="950853"/>
                  </a:cubicBezTo>
                  <a:cubicBezTo>
                    <a:pt x="268281" y="959127"/>
                    <a:pt x="285565" y="966681"/>
                    <a:pt x="301768" y="974596"/>
                  </a:cubicBezTo>
                  <a:cubicBezTo>
                    <a:pt x="321933" y="984309"/>
                    <a:pt x="342097" y="986467"/>
                    <a:pt x="363342" y="980352"/>
                  </a:cubicBezTo>
                  <a:cubicBezTo>
                    <a:pt x="377385" y="976035"/>
                    <a:pt x="391428" y="972797"/>
                    <a:pt x="405831" y="969919"/>
                  </a:cubicBezTo>
                  <a:cubicBezTo>
                    <a:pt x="430317" y="964523"/>
                    <a:pt x="454802" y="960206"/>
                    <a:pt x="479288" y="954450"/>
                  </a:cubicBezTo>
                  <a:cubicBezTo>
                    <a:pt x="485049" y="953371"/>
                    <a:pt x="490450" y="950133"/>
                    <a:pt x="495131" y="946896"/>
                  </a:cubicBezTo>
                  <a:cubicBezTo>
                    <a:pt x="504133" y="941500"/>
                    <a:pt x="513495" y="936103"/>
                    <a:pt x="521417" y="928909"/>
                  </a:cubicBezTo>
                  <a:cubicBezTo>
                    <a:pt x="528259" y="922433"/>
                    <a:pt x="536180" y="915238"/>
                    <a:pt x="539781" y="906605"/>
                  </a:cubicBezTo>
                  <a:cubicBezTo>
                    <a:pt x="546983" y="888977"/>
                    <a:pt x="554544" y="870630"/>
                    <a:pt x="556345" y="851924"/>
                  </a:cubicBezTo>
                  <a:lnTo>
                    <a:pt x="557270" y="844790"/>
                  </a:lnTo>
                  <a:lnTo>
                    <a:pt x="566382" y="774489"/>
                  </a:lnTo>
                  <a:cubicBezTo>
                    <a:pt x="569578" y="748678"/>
                    <a:pt x="571648" y="722777"/>
                    <a:pt x="569668" y="696515"/>
                  </a:cubicBezTo>
                  <a:cubicBezTo>
                    <a:pt x="569308" y="690400"/>
                    <a:pt x="570748" y="684284"/>
                    <a:pt x="571468" y="678168"/>
                  </a:cubicBezTo>
                  <a:cubicBezTo>
                    <a:pt x="572908" y="678168"/>
                    <a:pt x="574709" y="678168"/>
                    <a:pt x="576149" y="677809"/>
                  </a:cubicBezTo>
                  <a:cubicBezTo>
                    <a:pt x="579390" y="698314"/>
                    <a:pt x="583711" y="718819"/>
                    <a:pt x="585511" y="739325"/>
                  </a:cubicBezTo>
                  <a:cubicBezTo>
                    <a:pt x="589112" y="773500"/>
                    <a:pt x="591633" y="807676"/>
                    <a:pt x="593433" y="841851"/>
                  </a:cubicBezTo>
                  <a:cubicBezTo>
                    <a:pt x="594153" y="853003"/>
                    <a:pt x="592353" y="864155"/>
                    <a:pt x="590912" y="875307"/>
                  </a:cubicBezTo>
                  <a:lnTo>
                    <a:pt x="584056" y="914299"/>
                  </a:lnTo>
                  <a:lnTo>
                    <a:pt x="581550" y="928549"/>
                  </a:lnTo>
                  <a:lnTo>
                    <a:pt x="588550" y="925959"/>
                  </a:lnTo>
                  <a:lnTo>
                    <a:pt x="600995" y="921354"/>
                  </a:lnTo>
                  <a:cubicBezTo>
                    <a:pt x="605316" y="905166"/>
                    <a:pt x="608196" y="891855"/>
                    <a:pt x="612157" y="878545"/>
                  </a:cubicBezTo>
                  <a:cubicBezTo>
                    <a:pt x="614318" y="871710"/>
                    <a:pt x="617558" y="865594"/>
                    <a:pt x="611797" y="858399"/>
                  </a:cubicBezTo>
                  <a:cubicBezTo>
                    <a:pt x="607116" y="851924"/>
                    <a:pt x="611437" y="846887"/>
                    <a:pt x="617198" y="844009"/>
                  </a:cubicBezTo>
                  <a:cubicBezTo>
                    <a:pt x="623320" y="841491"/>
                    <a:pt x="629801" y="840052"/>
                    <a:pt x="635922" y="838613"/>
                  </a:cubicBezTo>
                  <a:cubicBezTo>
                    <a:pt x="646005" y="836095"/>
                    <a:pt x="656447" y="834656"/>
                    <a:pt x="665809" y="832857"/>
                  </a:cubicBezTo>
                  <a:cubicBezTo>
                    <a:pt x="664009" y="816309"/>
                    <a:pt x="661488" y="802639"/>
                    <a:pt x="661128" y="788969"/>
                  </a:cubicBezTo>
                  <a:cubicBezTo>
                    <a:pt x="661128" y="774579"/>
                    <a:pt x="661488" y="759830"/>
                    <a:pt x="664729" y="745440"/>
                  </a:cubicBezTo>
                  <a:cubicBezTo>
                    <a:pt x="669410" y="722417"/>
                    <a:pt x="675891" y="699393"/>
                    <a:pt x="683093" y="677089"/>
                  </a:cubicBezTo>
                  <a:cubicBezTo>
                    <a:pt x="701457" y="619531"/>
                    <a:pt x="704338" y="630323"/>
                    <a:pt x="684533" y="570606"/>
                  </a:cubicBezTo>
                  <a:cubicBezTo>
                    <a:pt x="676251" y="545424"/>
                    <a:pt x="661488" y="526357"/>
                    <a:pt x="639883" y="511968"/>
                  </a:cubicBezTo>
                  <a:cubicBezTo>
                    <a:pt x="618279" y="497578"/>
                    <a:pt x="596674" y="483908"/>
                    <a:pt x="575429" y="469158"/>
                  </a:cubicBezTo>
                  <a:cubicBezTo>
                    <a:pt x="553464" y="454049"/>
                    <a:pt x="528979" y="456567"/>
                    <a:pt x="504493" y="457647"/>
                  </a:cubicBezTo>
                  <a:cubicBezTo>
                    <a:pt x="507014" y="461244"/>
                    <a:pt x="510255" y="463403"/>
                    <a:pt x="513495" y="465201"/>
                  </a:cubicBezTo>
                  <a:cubicBezTo>
                    <a:pt x="543382" y="479231"/>
                    <a:pt x="567507" y="500096"/>
                    <a:pt x="587312" y="526357"/>
                  </a:cubicBezTo>
                  <a:cubicBezTo>
                    <a:pt x="593433" y="534272"/>
                    <a:pt x="599554" y="541826"/>
                    <a:pt x="594873" y="554777"/>
                  </a:cubicBezTo>
                  <a:cubicBezTo>
                    <a:pt x="585511" y="549741"/>
                    <a:pt x="576869" y="545064"/>
                    <a:pt x="568588" y="540028"/>
                  </a:cubicBezTo>
                  <a:cubicBezTo>
                    <a:pt x="533300" y="519163"/>
                    <a:pt x="500172" y="495060"/>
                    <a:pt x="459843" y="484627"/>
                  </a:cubicBezTo>
                  <a:cubicBezTo>
                    <a:pt x="456603" y="483548"/>
                    <a:pt x="453722" y="481749"/>
                    <a:pt x="450841" y="479951"/>
                  </a:cubicBezTo>
                  <a:cubicBezTo>
                    <a:pt x="429237" y="465921"/>
                    <a:pt x="413753" y="446854"/>
                    <a:pt x="403311" y="423111"/>
                  </a:cubicBezTo>
                  <a:cubicBezTo>
                    <a:pt x="391428" y="396850"/>
                    <a:pt x="385307" y="369510"/>
                    <a:pt x="383146" y="341090"/>
                  </a:cubicBezTo>
                  <a:cubicBezTo>
                    <a:pt x="379186" y="299001"/>
                    <a:pt x="377025" y="256911"/>
                    <a:pt x="371264" y="214821"/>
                  </a:cubicBezTo>
                  <a:cubicBezTo>
                    <a:pt x="363342" y="156903"/>
                    <a:pt x="366223" y="100423"/>
                    <a:pt x="380626" y="43944"/>
                  </a:cubicBezTo>
                  <a:cubicBezTo>
                    <a:pt x="381706" y="39627"/>
                    <a:pt x="381706" y="35310"/>
                    <a:pt x="382426" y="26316"/>
                  </a:cubicBezTo>
                  <a:close/>
                  <a:moveTo>
                    <a:pt x="396289" y="235"/>
                  </a:moveTo>
                  <a:cubicBezTo>
                    <a:pt x="399530" y="955"/>
                    <a:pt x="402771" y="3293"/>
                    <a:pt x="404391" y="6890"/>
                  </a:cubicBezTo>
                  <a:cubicBezTo>
                    <a:pt x="407272" y="14085"/>
                    <a:pt x="409072" y="22359"/>
                    <a:pt x="408712" y="29914"/>
                  </a:cubicBezTo>
                  <a:cubicBezTo>
                    <a:pt x="407272" y="57614"/>
                    <a:pt x="404391" y="84954"/>
                    <a:pt x="402231" y="112654"/>
                  </a:cubicBezTo>
                  <a:cubicBezTo>
                    <a:pt x="400070" y="138915"/>
                    <a:pt x="401871" y="164817"/>
                    <a:pt x="407272" y="191078"/>
                  </a:cubicBezTo>
                  <a:cubicBezTo>
                    <a:pt x="412673" y="217339"/>
                    <a:pt x="414473" y="244680"/>
                    <a:pt x="417354" y="271300"/>
                  </a:cubicBezTo>
                  <a:cubicBezTo>
                    <a:pt x="420595" y="304037"/>
                    <a:pt x="422395" y="337133"/>
                    <a:pt x="426356" y="369870"/>
                  </a:cubicBezTo>
                  <a:cubicBezTo>
                    <a:pt x="428517" y="385698"/>
                    <a:pt x="434638" y="401527"/>
                    <a:pt x="438959" y="417356"/>
                  </a:cubicBezTo>
                  <a:cubicBezTo>
                    <a:pt x="440759" y="423831"/>
                    <a:pt x="444720" y="426709"/>
                    <a:pt x="451922" y="427069"/>
                  </a:cubicBezTo>
                  <a:cubicBezTo>
                    <a:pt x="483249" y="428867"/>
                    <a:pt x="514936" y="431386"/>
                    <a:pt x="546263" y="433184"/>
                  </a:cubicBezTo>
                  <a:cubicBezTo>
                    <a:pt x="561386" y="433904"/>
                    <a:pt x="574349" y="439300"/>
                    <a:pt x="587312" y="447214"/>
                  </a:cubicBezTo>
                  <a:cubicBezTo>
                    <a:pt x="614318" y="464482"/>
                    <a:pt x="641684" y="481749"/>
                    <a:pt x="669410" y="498298"/>
                  </a:cubicBezTo>
                  <a:cubicBezTo>
                    <a:pt x="689214" y="510169"/>
                    <a:pt x="704338" y="526357"/>
                    <a:pt x="715860" y="546143"/>
                  </a:cubicBezTo>
                  <a:cubicBezTo>
                    <a:pt x="721621" y="556216"/>
                    <a:pt x="725582" y="567728"/>
                    <a:pt x="732424" y="577441"/>
                  </a:cubicBezTo>
                  <a:cubicBezTo>
                    <a:pt x="751148" y="606940"/>
                    <a:pt x="751148" y="637158"/>
                    <a:pt x="738905" y="668455"/>
                  </a:cubicBezTo>
                  <a:cubicBezTo>
                    <a:pt x="723422" y="707308"/>
                    <a:pt x="714780" y="747599"/>
                    <a:pt x="709019" y="788969"/>
                  </a:cubicBezTo>
                  <a:cubicBezTo>
                    <a:pt x="707218" y="801920"/>
                    <a:pt x="703617" y="814511"/>
                    <a:pt x="700377" y="828900"/>
                  </a:cubicBezTo>
                  <a:cubicBezTo>
                    <a:pt x="706858" y="828181"/>
                    <a:pt x="713700" y="827821"/>
                    <a:pt x="720541" y="826382"/>
                  </a:cubicBezTo>
                  <a:cubicBezTo>
                    <a:pt x="759790" y="817029"/>
                    <a:pt x="798678" y="806596"/>
                    <a:pt x="837927" y="797243"/>
                  </a:cubicBezTo>
                  <a:cubicBezTo>
                    <a:pt x="855931" y="792926"/>
                    <a:pt x="873935" y="790048"/>
                    <a:pt x="892299" y="787170"/>
                  </a:cubicBezTo>
                  <a:cubicBezTo>
                    <a:pt x="902742" y="785731"/>
                    <a:pt x="910663" y="780695"/>
                    <a:pt x="917145" y="772781"/>
                  </a:cubicBezTo>
                  <a:cubicBezTo>
                    <a:pt x="930108" y="757312"/>
                    <a:pt x="945951" y="746160"/>
                    <a:pt x="963595" y="736447"/>
                  </a:cubicBezTo>
                  <a:cubicBezTo>
                    <a:pt x="976918" y="729612"/>
                    <a:pt x="987360" y="718100"/>
                    <a:pt x="1001403" y="706948"/>
                  </a:cubicBezTo>
                  <a:cubicBezTo>
                    <a:pt x="1006444" y="714502"/>
                    <a:pt x="1015086" y="720978"/>
                    <a:pt x="1015807" y="728892"/>
                  </a:cubicBezTo>
                  <a:cubicBezTo>
                    <a:pt x="1017247" y="745800"/>
                    <a:pt x="1027329" y="758031"/>
                    <a:pt x="1032370" y="772781"/>
                  </a:cubicBezTo>
                  <a:cubicBezTo>
                    <a:pt x="1036691" y="783213"/>
                    <a:pt x="1039212" y="794005"/>
                    <a:pt x="1040652" y="804798"/>
                  </a:cubicBezTo>
                  <a:cubicBezTo>
                    <a:pt x="1045333" y="841851"/>
                    <a:pt x="1035251" y="876746"/>
                    <a:pt x="1028049" y="912360"/>
                  </a:cubicBezTo>
                  <a:cubicBezTo>
                    <a:pt x="1026609" y="918836"/>
                    <a:pt x="1024449" y="925311"/>
                    <a:pt x="1020848" y="930707"/>
                  </a:cubicBezTo>
                  <a:cubicBezTo>
                    <a:pt x="994202" y="971718"/>
                    <a:pt x="967916" y="1012369"/>
                    <a:pt x="927947" y="1043306"/>
                  </a:cubicBezTo>
                  <a:cubicBezTo>
                    <a:pt x="900221" y="1064531"/>
                    <a:pt x="868174" y="1073525"/>
                    <a:pt x="834686" y="1077482"/>
                  </a:cubicBezTo>
                  <a:cubicBezTo>
                    <a:pt x="802639" y="1081439"/>
                    <a:pt x="769872" y="1079640"/>
                    <a:pt x="737825" y="1072446"/>
                  </a:cubicBezTo>
                  <a:cubicBezTo>
                    <a:pt x="724142" y="1069568"/>
                    <a:pt x="709739" y="1063092"/>
                    <a:pt x="698936" y="1054458"/>
                  </a:cubicBezTo>
                  <a:cubicBezTo>
                    <a:pt x="673731" y="1033953"/>
                    <a:pt x="646005" y="1015247"/>
                    <a:pt x="626920" y="987546"/>
                  </a:cubicBezTo>
                  <a:cubicBezTo>
                    <a:pt x="617558" y="974596"/>
                    <a:pt x="607836" y="962365"/>
                    <a:pt x="597034" y="947975"/>
                  </a:cubicBezTo>
                  <a:cubicBezTo>
                    <a:pt x="582271" y="959846"/>
                    <a:pt x="564627" y="967761"/>
                    <a:pt x="544462" y="971718"/>
                  </a:cubicBezTo>
                  <a:cubicBezTo>
                    <a:pt x="536901" y="973517"/>
                    <a:pt x="529699" y="979632"/>
                    <a:pt x="523217" y="985028"/>
                  </a:cubicBezTo>
                  <a:cubicBezTo>
                    <a:pt x="510615" y="995461"/>
                    <a:pt x="496211" y="999778"/>
                    <a:pt x="480008" y="1002656"/>
                  </a:cubicBezTo>
                  <a:cubicBezTo>
                    <a:pt x="450121" y="1007692"/>
                    <a:pt x="419875" y="1012009"/>
                    <a:pt x="391068" y="1021002"/>
                  </a:cubicBezTo>
                  <a:cubicBezTo>
                    <a:pt x="359381" y="1030715"/>
                    <a:pt x="328054" y="1030715"/>
                    <a:pt x="297807" y="1020283"/>
                  </a:cubicBezTo>
                  <a:cubicBezTo>
                    <a:pt x="269001" y="1010210"/>
                    <a:pt x="241275" y="995461"/>
                    <a:pt x="213549" y="981431"/>
                  </a:cubicBezTo>
                  <a:cubicBezTo>
                    <a:pt x="204547" y="977114"/>
                    <a:pt x="196985" y="968840"/>
                    <a:pt x="187623" y="962005"/>
                  </a:cubicBezTo>
                  <a:cubicBezTo>
                    <a:pt x="170699" y="973157"/>
                    <a:pt x="154135" y="967401"/>
                    <a:pt x="139012" y="957328"/>
                  </a:cubicBezTo>
                  <a:cubicBezTo>
                    <a:pt x="128570" y="950493"/>
                    <a:pt x="118488" y="947615"/>
                    <a:pt x="106245" y="946896"/>
                  </a:cubicBezTo>
                  <a:cubicBezTo>
                    <a:pt x="69517" y="946176"/>
                    <a:pt x="39990" y="929628"/>
                    <a:pt x="18025" y="901208"/>
                  </a:cubicBezTo>
                  <a:cubicBezTo>
                    <a:pt x="10464" y="891855"/>
                    <a:pt x="6503" y="881063"/>
                    <a:pt x="4702" y="868832"/>
                  </a:cubicBezTo>
                  <a:cubicBezTo>
                    <a:pt x="-6820" y="791127"/>
                    <a:pt x="4702" y="714862"/>
                    <a:pt x="19106" y="638957"/>
                  </a:cubicBezTo>
                  <a:cubicBezTo>
                    <a:pt x="24507" y="608738"/>
                    <a:pt x="42151" y="584636"/>
                    <a:pt x="61235" y="561252"/>
                  </a:cubicBezTo>
                  <a:cubicBezTo>
                    <a:pt x="68797" y="552259"/>
                    <a:pt x="76718" y="543625"/>
                    <a:pt x="83560" y="533912"/>
                  </a:cubicBezTo>
                  <a:cubicBezTo>
                    <a:pt x="92922" y="519522"/>
                    <a:pt x="104805" y="508730"/>
                    <a:pt x="121368" y="504413"/>
                  </a:cubicBezTo>
                  <a:cubicBezTo>
                    <a:pt x="155936" y="494700"/>
                    <a:pt x="185462" y="475274"/>
                    <a:pt x="214269" y="455488"/>
                  </a:cubicBezTo>
                  <a:cubicBezTo>
                    <a:pt x="230472" y="443977"/>
                    <a:pt x="242355" y="424910"/>
                    <a:pt x="254238" y="407643"/>
                  </a:cubicBezTo>
                  <a:cubicBezTo>
                    <a:pt x="257838" y="401887"/>
                    <a:pt x="255678" y="392174"/>
                    <a:pt x="256398" y="384259"/>
                  </a:cubicBezTo>
                  <a:cubicBezTo>
                    <a:pt x="258919" y="347566"/>
                    <a:pt x="262519" y="310512"/>
                    <a:pt x="263240" y="273819"/>
                  </a:cubicBezTo>
                  <a:cubicBezTo>
                    <a:pt x="263960" y="248996"/>
                    <a:pt x="260719" y="223815"/>
                    <a:pt x="258919" y="198992"/>
                  </a:cubicBezTo>
                  <a:cubicBezTo>
                    <a:pt x="258919" y="198273"/>
                    <a:pt x="258559" y="197553"/>
                    <a:pt x="258559" y="196834"/>
                  </a:cubicBezTo>
                  <a:cubicBezTo>
                    <a:pt x="258199" y="155823"/>
                    <a:pt x="240915" y="117331"/>
                    <a:pt x="237674" y="76680"/>
                  </a:cubicBezTo>
                  <a:cubicBezTo>
                    <a:pt x="236954" y="65888"/>
                    <a:pt x="236234" y="54736"/>
                    <a:pt x="235514" y="44663"/>
                  </a:cubicBezTo>
                  <a:cubicBezTo>
                    <a:pt x="244876" y="39627"/>
                    <a:pt x="248476" y="44303"/>
                    <a:pt x="252077" y="49340"/>
                  </a:cubicBezTo>
                  <a:cubicBezTo>
                    <a:pt x="257118" y="56535"/>
                    <a:pt x="261439" y="63729"/>
                    <a:pt x="266480" y="70565"/>
                  </a:cubicBezTo>
                  <a:cubicBezTo>
                    <a:pt x="270801" y="75961"/>
                    <a:pt x="275842" y="80997"/>
                    <a:pt x="281964" y="87472"/>
                  </a:cubicBezTo>
                  <a:cubicBezTo>
                    <a:pt x="291686" y="64449"/>
                    <a:pt x="287365" y="42864"/>
                    <a:pt x="288085" y="21640"/>
                  </a:cubicBezTo>
                  <a:cubicBezTo>
                    <a:pt x="289165" y="20920"/>
                    <a:pt x="290606" y="20560"/>
                    <a:pt x="292046" y="19841"/>
                  </a:cubicBezTo>
                  <a:cubicBezTo>
                    <a:pt x="297807" y="26316"/>
                    <a:pt x="303208" y="32792"/>
                    <a:pt x="309690" y="40346"/>
                  </a:cubicBezTo>
                  <a:cubicBezTo>
                    <a:pt x="312571" y="35670"/>
                    <a:pt x="315091" y="30993"/>
                    <a:pt x="318692" y="27036"/>
                  </a:cubicBezTo>
                  <a:cubicBezTo>
                    <a:pt x="329855" y="13006"/>
                    <a:pt x="334536" y="12646"/>
                    <a:pt x="348939" y="26316"/>
                  </a:cubicBezTo>
                  <a:cubicBezTo>
                    <a:pt x="361902" y="19121"/>
                    <a:pt x="378826" y="18762"/>
                    <a:pt x="388188" y="3293"/>
                  </a:cubicBezTo>
                  <a:cubicBezTo>
                    <a:pt x="389808" y="415"/>
                    <a:pt x="393049" y="-484"/>
                    <a:pt x="396289" y="235"/>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1" fontAlgn="auto" hangingPunct="1">
                <a:spcBef>
                  <a:spcPts val="0"/>
                </a:spcBef>
                <a:spcAft>
                  <a:spcPts val="0"/>
                </a:spcAft>
                <a:defRPr/>
              </a:pPr>
              <a:endParaRPr lang="es-ES_tradnl">
                <a:latin typeface="+mn-lt"/>
              </a:endParaRPr>
            </a:p>
          </p:txBody>
        </p:sp>
        <p:sp>
          <p:nvSpPr>
            <p:cNvPr id="35" name="Freeform 282">
              <a:extLst>
                <a:ext uri="{FF2B5EF4-FFF2-40B4-BE49-F238E27FC236}">
                  <a16:creationId xmlns="" xmlns:a16="http://schemas.microsoft.com/office/drawing/2014/main" id="{BB19682C-9CDB-9343-8A94-971EBC0CC2FF}"/>
                </a:ext>
              </a:extLst>
            </p:cNvPr>
            <p:cNvSpPr>
              <a:spLocks noChangeArrowheads="1"/>
            </p:cNvSpPr>
            <p:nvPr/>
          </p:nvSpPr>
          <p:spPr bwMode="auto">
            <a:xfrm>
              <a:off x="10386365" y="2354226"/>
              <a:ext cx="1039565" cy="1303129"/>
            </a:xfrm>
            <a:custGeom>
              <a:avLst/>
              <a:gdLst/>
              <a:ahLst/>
              <a:cxnLst/>
              <a:rect l="0" t="0" r="r" b="b"/>
              <a:pathLst>
                <a:path w="1145928" h="1436458">
                  <a:moveTo>
                    <a:pt x="199403" y="1220416"/>
                  </a:moveTo>
                  <a:cubicBezTo>
                    <a:pt x="210246" y="1233284"/>
                    <a:pt x="205699" y="1245080"/>
                    <a:pt x="205699" y="1256161"/>
                  </a:cubicBezTo>
                  <a:cubicBezTo>
                    <a:pt x="205699" y="1268672"/>
                    <a:pt x="204300" y="1280825"/>
                    <a:pt x="204300" y="1293336"/>
                  </a:cubicBezTo>
                  <a:cubicBezTo>
                    <a:pt x="203950" y="1304774"/>
                    <a:pt x="204300" y="1316213"/>
                    <a:pt x="204300" y="1327651"/>
                  </a:cubicBezTo>
                  <a:cubicBezTo>
                    <a:pt x="202551" y="1327651"/>
                    <a:pt x="200802" y="1328009"/>
                    <a:pt x="199053" y="1328009"/>
                  </a:cubicBezTo>
                  <a:cubicBezTo>
                    <a:pt x="191358" y="1293336"/>
                    <a:pt x="189959" y="1258663"/>
                    <a:pt x="199403" y="1220416"/>
                  </a:cubicBezTo>
                  <a:close/>
                  <a:moveTo>
                    <a:pt x="781757" y="1100860"/>
                  </a:moveTo>
                  <a:cubicBezTo>
                    <a:pt x="797654" y="1105599"/>
                    <a:pt x="808492" y="1117264"/>
                    <a:pt x="817164" y="1130752"/>
                  </a:cubicBezTo>
                  <a:cubicBezTo>
                    <a:pt x="818247" y="1131846"/>
                    <a:pt x="817886" y="1133304"/>
                    <a:pt x="818247" y="1134762"/>
                  </a:cubicBezTo>
                  <a:cubicBezTo>
                    <a:pt x="818247" y="1141324"/>
                    <a:pt x="809576" y="1148615"/>
                    <a:pt x="802712" y="1145698"/>
                  </a:cubicBezTo>
                  <a:cubicBezTo>
                    <a:pt x="789344" y="1139866"/>
                    <a:pt x="776698" y="1132575"/>
                    <a:pt x="769111" y="1119451"/>
                  </a:cubicBezTo>
                  <a:cubicBezTo>
                    <a:pt x="766582" y="1115441"/>
                    <a:pt x="766221" y="1108151"/>
                    <a:pt x="768389" y="1105234"/>
                  </a:cubicBezTo>
                  <a:cubicBezTo>
                    <a:pt x="770195" y="1101953"/>
                    <a:pt x="777782" y="1099766"/>
                    <a:pt x="781757" y="1100860"/>
                  </a:cubicBezTo>
                  <a:close/>
                  <a:moveTo>
                    <a:pt x="330440" y="1100548"/>
                  </a:moveTo>
                  <a:cubicBezTo>
                    <a:pt x="320713" y="1107748"/>
                    <a:pt x="309906" y="1113147"/>
                    <a:pt x="302340" y="1121787"/>
                  </a:cubicBezTo>
                  <a:cubicBezTo>
                    <a:pt x="291893" y="1132946"/>
                    <a:pt x="283247" y="1145545"/>
                    <a:pt x="274961" y="1158144"/>
                  </a:cubicBezTo>
                  <a:cubicBezTo>
                    <a:pt x="259831" y="1182621"/>
                    <a:pt x="254427" y="1209619"/>
                    <a:pt x="258390" y="1238057"/>
                  </a:cubicBezTo>
                  <a:cubicBezTo>
                    <a:pt x="260911" y="1254975"/>
                    <a:pt x="268116" y="1269734"/>
                    <a:pt x="283607" y="1278373"/>
                  </a:cubicBezTo>
                  <a:cubicBezTo>
                    <a:pt x="295856" y="1285573"/>
                    <a:pt x="309906" y="1290972"/>
                    <a:pt x="322515" y="1297092"/>
                  </a:cubicBezTo>
                  <a:cubicBezTo>
                    <a:pt x="335484" y="1303571"/>
                    <a:pt x="345931" y="1300691"/>
                    <a:pt x="354217" y="1290252"/>
                  </a:cubicBezTo>
                  <a:cubicBezTo>
                    <a:pt x="366465" y="1275493"/>
                    <a:pt x="379074" y="1260735"/>
                    <a:pt x="390602" y="1245616"/>
                  </a:cubicBezTo>
                  <a:cubicBezTo>
                    <a:pt x="404652" y="1227258"/>
                    <a:pt x="402490" y="1192701"/>
                    <a:pt x="388080" y="1174342"/>
                  </a:cubicBezTo>
                  <a:cubicBezTo>
                    <a:pt x="368987" y="1150944"/>
                    <a:pt x="350614" y="1126466"/>
                    <a:pt x="330440" y="1100548"/>
                  </a:cubicBezTo>
                  <a:close/>
                  <a:moveTo>
                    <a:pt x="789995" y="1044538"/>
                  </a:moveTo>
                  <a:cubicBezTo>
                    <a:pt x="793456" y="1045527"/>
                    <a:pt x="796085" y="1048586"/>
                    <a:pt x="797662" y="1053263"/>
                  </a:cubicBezTo>
                  <a:cubicBezTo>
                    <a:pt x="801166" y="1063699"/>
                    <a:pt x="802568" y="1074853"/>
                    <a:pt x="803620" y="1086008"/>
                  </a:cubicBezTo>
                  <a:cubicBezTo>
                    <a:pt x="803970" y="1088167"/>
                    <a:pt x="799064" y="1091406"/>
                    <a:pt x="796610" y="1094644"/>
                  </a:cubicBezTo>
                  <a:cubicBezTo>
                    <a:pt x="780839" y="1082050"/>
                    <a:pt x="778035" y="1065858"/>
                    <a:pt x="777334" y="1048226"/>
                  </a:cubicBezTo>
                  <a:cubicBezTo>
                    <a:pt x="782241" y="1044627"/>
                    <a:pt x="786534" y="1043548"/>
                    <a:pt x="789995" y="1044538"/>
                  </a:cubicBezTo>
                  <a:close/>
                  <a:moveTo>
                    <a:pt x="334043" y="1003357"/>
                  </a:moveTo>
                  <a:cubicBezTo>
                    <a:pt x="307024" y="1045473"/>
                    <a:pt x="280725" y="1086870"/>
                    <a:pt x="261272" y="1132226"/>
                  </a:cubicBezTo>
                  <a:cubicBezTo>
                    <a:pt x="266315" y="1125746"/>
                    <a:pt x="272439" y="1119987"/>
                    <a:pt x="276402" y="1112787"/>
                  </a:cubicBezTo>
                  <a:cubicBezTo>
                    <a:pt x="288291" y="1091549"/>
                    <a:pt x="306303" y="1082550"/>
                    <a:pt x="329720" y="1081830"/>
                  </a:cubicBezTo>
                  <a:cubicBezTo>
                    <a:pt x="330800" y="1081470"/>
                    <a:pt x="331881" y="1080030"/>
                    <a:pt x="334043" y="1078230"/>
                  </a:cubicBezTo>
                  <a:lnTo>
                    <a:pt x="334043" y="1003357"/>
                  </a:lnTo>
                  <a:close/>
                  <a:moveTo>
                    <a:pt x="780335" y="993440"/>
                  </a:moveTo>
                  <a:cubicBezTo>
                    <a:pt x="792613" y="994033"/>
                    <a:pt x="808329" y="1002417"/>
                    <a:pt x="826189" y="1019004"/>
                  </a:cubicBezTo>
                  <a:cubicBezTo>
                    <a:pt x="820831" y="1024107"/>
                    <a:pt x="816902" y="1030669"/>
                    <a:pt x="811901" y="1031398"/>
                  </a:cubicBezTo>
                  <a:cubicBezTo>
                    <a:pt x="790827" y="1034315"/>
                    <a:pt x="770111" y="1033950"/>
                    <a:pt x="755109" y="1014629"/>
                  </a:cubicBezTo>
                  <a:cubicBezTo>
                    <a:pt x="759217" y="1000048"/>
                    <a:pt x="768057" y="992848"/>
                    <a:pt x="780335" y="993440"/>
                  </a:cubicBezTo>
                  <a:close/>
                  <a:moveTo>
                    <a:pt x="788328" y="940024"/>
                  </a:moveTo>
                  <a:cubicBezTo>
                    <a:pt x="798382" y="939270"/>
                    <a:pt x="808167" y="941399"/>
                    <a:pt x="815169" y="946545"/>
                  </a:cubicBezTo>
                  <a:cubicBezTo>
                    <a:pt x="817323" y="947964"/>
                    <a:pt x="819837" y="951513"/>
                    <a:pt x="819478" y="954351"/>
                  </a:cubicBezTo>
                  <a:cubicBezTo>
                    <a:pt x="819478" y="956835"/>
                    <a:pt x="816964" y="960384"/>
                    <a:pt x="814451" y="961448"/>
                  </a:cubicBezTo>
                  <a:cubicBezTo>
                    <a:pt x="804396" y="966061"/>
                    <a:pt x="771361" y="959674"/>
                    <a:pt x="759871" y="950803"/>
                  </a:cubicBezTo>
                  <a:cubicBezTo>
                    <a:pt x="767950" y="944416"/>
                    <a:pt x="778273" y="940778"/>
                    <a:pt x="788328" y="940024"/>
                  </a:cubicBezTo>
                  <a:close/>
                  <a:moveTo>
                    <a:pt x="449323" y="924164"/>
                  </a:moveTo>
                  <a:cubicBezTo>
                    <a:pt x="442839" y="925244"/>
                    <a:pt x="438516" y="924884"/>
                    <a:pt x="435994" y="926683"/>
                  </a:cubicBezTo>
                  <a:cubicBezTo>
                    <a:pt x="428789" y="932083"/>
                    <a:pt x="421944" y="938562"/>
                    <a:pt x="414379" y="944322"/>
                  </a:cubicBezTo>
                  <a:cubicBezTo>
                    <a:pt x="372590" y="975999"/>
                    <a:pt x="352776" y="1042953"/>
                    <a:pt x="372229" y="1092269"/>
                  </a:cubicBezTo>
                  <a:cubicBezTo>
                    <a:pt x="388080" y="1131506"/>
                    <a:pt x="420143" y="1145545"/>
                    <a:pt x="456888" y="1128986"/>
                  </a:cubicBezTo>
                  <a:cubicBezTo>
                    <a:pt x="468777" y="1123586"/>
                    <a:pt x="480665" y="1117827"/>
                    <a:pt x="492193" y="1111708"/>
                  </a:cubicBezTo>
                  <a:cubicBezTo>
                    <a:pt x="506963" y="1104148"/>
                    <a:pt x="516690" y="1091909"/>
                    <a:pt x="523175" y="1076791"/>
                  </a:cubicBezTo>
                  <a:cubicBezTo>
                    <a:pt x="531461" y="1056992"/>
                    <a:pt x="533622" y="1036114"/>
                    <a:pt x="532181" y="1014516"/>
                  </a:cubicBezTo>
                  <a:cubicBezTo>
                    <a:pt x="531821" y="1009116"/>
                    <a:pt x="528939" y="1002997"/>
                    <a:pt x="526057" y="998317"/>
                  </a:cubicBezTo>
                  <a:cubicBezTo>
                    <a:pt x="517411" y="984278"/>
                    <a:pt x="508044" y="970960"/>
                    <a:pt x="499398" y="956921"/>
                  </a:cubicBezTo>
                  <a:cubicBezTo>
                    <a:pt x="488230" y="938922"/>
                    <a:pt x="484628" y="937483"/>
                    <a:pt x="463373" y="941802"/>
                  </a:cubicBezTo>
                  <a:cubicBezTo>
                    <a:pt x="455447" y="943602"/>
                    <a:pt x="447522" y="944322"/>
                    <a:pt x="435273" y="946122"/>
                  </a:cubicBezTo>
                  <a:cubicBezTo>
                    <a:pt x="441037" y="937123"/>
                    <a:pt x="444280" y="931723"/>
                    <a:pt x="449323" y="924164"/>
                  </a:cubicBezTo>
                  <a:close/>
                  <a:moveTo>
                    <a:pt x="472379" y="750659"/>
                  </a:moveTo>
                  <a:cubicBezTo>
                    <a:pt x="452205" y="768297"/>
                    <a:pt x="436714" y="799254"/>
                    <a:pt x="434193" y="823012"/>
                  </a:cubicBezTo>
                  <a:cubicBezTo>
                    <a:pt x="432391" y="842811"/>
                    <a:pt x="438516" y="860809"/>
                    <a:pt x="444280" y="878808"/>
                  </a:cubicBezTo>
                  <a:cubicBezTo>
                    <a:pt x="454367" y="909045"/>
                    <a:pt x="473100" y="918764"/>
                    <a:pt x="502280" y="906525"/>
                  </a:cubicBezTo>
                  <a:cubicBezTo>
                    <a:pt x="517771" y="900046"/>
                    <a:pt x="532181" y="890327"/>
                    <a:pt x="549833" y="880607"/>
                  </a:cubicBezTo>
                  <a:cubicBezTo>
                    <a:pt x="525336" y="834531"/>
                    <a:pt x="506243" y="788455"/>
                    <a:pt x="472379" y="750659"/>
                  </a:cubicBezTo>
                  <a:close/>
                  <a:moveTo>
                    <a:pt x="219544" y="694987"/>
                  </a:moveTo>
                  <a:cubicBezTo>
                    <a:pt x="215575" y="695302"/>
                    <a:pt x="211967" y="697553"/>
                    <a:pt x="207638" y="702596"/>
                  </a:cubicBezTo>
                  <a:cubicBezTo>
                    <a:pt x="198618" y="713401"/>
                    <a:pt x="187433" y="718083"/>
                    <a:pt x="173723" y="720964"/>
                  </a:cubicBezTo>
                  <a:cubicBezTo>
                    <a:pt x="153157" y="725646"/>
                    <a:pt x="130066" y="724926"/>
                    <a:pt x="113109" y="741494"/>
                  </a:cubicBezTo>
                  <a:cubicBezTo>
                    <a:pt x="111305" y="743655"/>
                    <a:pt x="106975" y="743655"/>
                    <a:pt x="104089" y="745096"/>
                  </a:cubicBezTo>
                  <a:cubicBezTo>
                    <a:pt x="101203" y="746176"/>
                    <a:pt x="97234" y="747617"/>
                    <a:pt x="96152" y="749778"/>
                  </a:cubicBezTo>
                  <a:cubicBezTo>
                    <a:pt x="86410" y="766346"/>
                    <a:pt x="75947" y="782553"/>
                    <a:pt x="74865" y="803443"/>
                  </a:cubicBezTo>
                  <a:cubicBezTo>
                    <a:pt x="77751" y="813528"/>
                    <a:pt x="79916" y="823612"/>
                    <a:pt x="83884" y="833337"/>
                  </a:cubicBezTo>
                  <a:cubicBezTo>
                    <a:pt x="96873" y="865032"/>
                    <a:pt x="132953" y="878718"/>
                    <a:pt x="163620" y="863591"/>
                  </a:cubicBezTo>
                  <a:cubicBezTo>
                    <a:pt x="170115" y="860710"/>
                    <a:pt x="176609" y="856388"/>
                    <a:pt x="183464" y="854587"/>
                  </a:cubicBezTo>
                  <a:cubicBezTo>
                    <a:pt x="220626" y="844862"/>
                    <a:pt x="241552" y="817129"/>
                    <a:pt x="260675" y="787235"/>
                  </a:cubicBezTo>
                  <a:cubicBezTo>
                    <a:pt x="265004" y="780752"/>
                    <a:pt x="269334" y="770668"/>
                    <a:pt x="267891" y="763464"/>
                  </a:cubicBezTo>
                  <a:cubicBezTo>
                    <a:pt x="263561" y="738613"/>
                    <a:pt x="260675" y="712680"/>
                    <a:pt x="233615" y="698994"/>
                  </a:cubicBezTo>
                  <a:cubicBezTo>
                    <a:pt x="227842" y="696293"/>
                    <a:pt x="223513" y="694672"/>
                    <a:pt x="219544" y="694987"/>
                  </a:cubicBezTo>
                  <a:close/>
                  <a:moveTo>
                    <a:pt x="537621" y="690191"/>
                  </a:moveTo>
                  <a:cubicBezTo>
                    <a:pt x="586579" y="744712"/>
                    <a:pt x="611237" y="810066"/>
                    <a:pt x="619813" y="881918"/>
                  </a:cubicBezTo>
                  <a:cubicBezTo>
                    <a:pt x="594084" y="817287"/>
                    <a:pt x="574429" y="750128"/>
                    <a:pt x="537621" y="690191"/>
                  </a:cubicBezTo>
                  <a:close/>
                  <a:moveTo>
                    <a:pt x="428429" y="684064"/>
                  </a:moveTo>
                  <a:cubicBezTo>
                    <a:pt x="424106" y="709982"/>
                    <a:pt x="421224" y="732660"/>
                    <a:pt x="416540" y="755338"/>
                  </a:cubicBezTo>
                  <a:cubicBezTo>
                    <a:pt x="401049" y="830212"/>
                    <a:pt x="375472" y="901126"/>
                    <a:pt x="326117" y="961600"/>
                  </a:cubicBezTo>
                  <a:cubicBezTo>
                    <a:pt x="309545" y="982119"/>
                    <a:pt x="294775" y="1004077"/>
                    <a:pt x="279645" y="1025675"/>
                  </a:cubicBezTo>
                  <a:cubicBezTo>
                    <a:pt x="245781" y="1074631"/>
                    <a:pt x="219843" y="1127906"/>
                    <a:pt x="197507" y="1183341"/>
                  </a:cubicBezTo>
                  <a:cubicBezTo>
                    <a:pt x="178053" y="1230857"/>
                    <a:pt x="165084" y="1280533"/>
                    <a:pt x="164004" y="1332728"/>
                  </a:cubicBezTo>
                  <a:cubicBezTo>
                    <a:pt x="163283" y="1360806"/>
                    <a:pt x="178414" y="1376645"/>
                    <a:pt x="197147" y="1392123"/>
                  </a:cubicBezTo>
                  <a:cubicBezTo>
                    <a:pt x="227768" y="1396083"/>
                    <a:pt x="258390" y="1399683"/>
                    <a:pt x="288651" y="1403282"/>
                  </a:cubicBezTo>
                  <a:cubicBezTo>
                    <a:pt x="327558" y="1388164"/>
                    <a:pt x="367906" y="1376285"/>
                    <a:pt x="400689" y="1346767"/>
                  </a:cubicBezTo>
                  <a:cubicBezTo>
                    <a:pt x="430230" y="1319770"/>
                    <a:pt x="460131" y="1292772"/>
                    <a:pt x="486069" y="1261815"/>
                  </a:cubicBezTo>
                  <a:cubicBezTo>
                    <a:pt x="497597" y="1248136"/>
                    <a:pt x="506963" y="1233377"/>
                    <a:pt x="513448" y="1216099"/>
                  </a:cubicBezTo>
                  <a:cubicBezTo>
                    <a:pt x="520293" y="1198100"/>
                    <a:pt x="529299" y="1180462"/>
                    <a:pt x="537585" y="1162463"/>
                  </a:cubicBezTo>
                  <a:cubicBezTo>
                    <a:pt x="538305" y="1161023"/>
                    <a:pt x="540107" y="1158863"/>
                    <a:pt x="541548" y="1158503"/>
                  </a:cubicBezTo>
                  <a:cubicBezTo>
                    <a:pt x="551635" y="1156344"/>
                    <a:pt x="551635" y="1147704"/>
                    <a:pt x="553076" y="1139785"/>
                  </a:cubicBezTo>
                  <a:cubicBezTo>
                    <a:pt x="558479" y="1101988"/>
                    <a:pt x="565324" y="1064552"/>
                    <a:pt x="568567" y="1026395"/>
                  </a:cubicBezTo>
                  <a:cubicBezTo>
                    <a:pt x="571449" y="999397"/>
                    <a:pt x="569647" y="972400"/>
                    <a:pt x="568206" y="945402"/>
                  </a:cubicBezTo>
                  <a:cubicBezTo>
                    <a:pt x="567486" y="927403"/>
                    <a:pt x="562082" y="909765"/>
                    <a:pt x="550554" y="890687"/>
                  </a:cubicBezTo>
                  <a:cubicBezTo>
                    <a:pt x="538305" y="905085"/>
                    <a:pt x="527138" y="916964"/>
                    <a:pt x="517411" y="930283"/>
                  </a:cubicBezTo>
                  <a:cubicBezTo>
                    <a:pt x="514889" y="933883"/>
                    <a:pt x="514169" y="942162"/>
                    <a:pt x="516690" y="946122"/>
                  </a:cubicBezTo>
                  <a:cubicBezTo>
                    <a:pt x="523895" y="961600"/>
                    <a:pt x="532902" y="975999"/>
                    <a:pt x="541187" y="990758"/>
                  </a:cubicBezTo>
                  <a:cubicBezTo>
                    <a:pt x="542628" y="990758"/>
                    <a:pt x="544069" y="990398"/>
                    <a:pt x="545510" y="990038"/>
                  </a:cubicBezTo>
                  <a:cubicBezTo>
                    <a:pt x="547672" y="966280"/>
                    <a:pt x="549833" y="942522"/>
                    <a:pt x="551635" y="918764"/>
                  </a:cubicBezTo>
                  <a:cubicBezTo>
                    <a:pt x="562082" y="937483"/>
                    <a:pt x="561001" y="1017396"/>
                    <a:pt x="553076" y="1067071"/>
                  </a:cubicBezTo>
                  <a:cubicBezTo>
                    <a:pt x="543709" y="1123586"/>
                    <a:pt x="518131" y="1181542"/>
                    <a:pt x="493274" y="1201700"/>
                  </a:cubicBezTo>
                  <a:cubicBezTo>
                    <a:pt x="504081" y="1171102"/>
                    <a:pt x="514169" y="1141585"/>
                    <a:pt x="524616" y="1112427"/>
                  </a:cubicBezTo>
                  <a:cubicBezTo>
                    <a:pt x="509125" y="1120347"/>
                    <a:pt x="496516" y="1130786"/>
                    <a:pt x="483187" y="1139785"/>
                  </a:cubicBezTo>
                  <a:cubicBezTo>
                    <a:pt x="474541" y="1145545"/>
                    <a:pt x="471299" y="1152024"/>
                    <a:pt x="469497" y="1161743"/>
                  </a:cubicBezTo>
                  <a:cubicBezTo>
                    <a:pt x="464814" y="1185861"/>
                    <a:pt x="459050" y="1209619"/>
                    <a:pt x="452926" y="1233017"/>
                  </a:cubicBezTo>
                  <a:cubicBezTo>
                    <a:pt x="450764" y="1240936"/>
                    <a:pt x="446441" y="1247776"/>
                    <a:pt x="443199" y="1255335"/>
                  </a:cubicBezTo>
                  <a:cubicBezTo>
                    <a:pt x="441398" y="1254615"/>
                    <a:pt x="440317" y="1254255"/>
                    <a:pt x="438876" y="1253535"/>
                  </a:cubicBezTo>
                  <a:cubicBezTo>
                    <a:pt x="438876" y="1220058"/>
                    <a:pt x="455447" y="1190181"/>
                    <a:pt x="459050" y="1158144"/>
                  </a:cubicBezTo>
                  <a:cubicBezTo>
                    <a:pt x="441037" y="1161383"/>
                    <a:pt x="424466" y="1164263"/>
                    <a:pt x="408254" y="1167503"/>
                  </a:cubicBezTo>
                  <a:cubicBezTo>
                    <a:pt x="409695" y="1183701"/>
                    <a:pt x="412217" y="1201340"/>
                    <a:pt x="413298" y="1218978"/>
                  </a:cubicBezTo>
                  <a:cubicBezTo>
                    <a:pt x="414018" y="1225818"/>
                    <a:pt x="414379" y="1234097"/>
                    <a:pt x="411857" y="1240216"/>
                  </a:cubicBezTo>
                  <a:cubicBezTo>
                    <a:pt x="399969" y="1268654"/>
                    <a:pt x="385198" y="1294932"/>
                    <a:pt x="363223" y="1316530"/>
                  </a:cubicBezTo>
                  <a:cubicBezTo>
                    <a:pt x="352055" y="1327689"/>
                    <a:pt x="338366" y="1332369"/>
                    <a:pt x="323235" y="1326249"/>
                  </a:cubicBezTo>
                  <a:cubicBezTo>
                    <a:pt x="305943" y="1319770"/>
                    <a:pt x="288651" y="1312930"/>
                    <a:pt x="272800" y="1303931"/>
                  </a:cubicBezTo>
                  <a:cubicBezTo>
                    <a:pt x="246141" y="1289172"/>
                    <a:pt x="232812" y="1264334"/>
                    <a:pt x="231011" y="1234097"/>
                  </a:cubicBezTo>
                  <a:cubicBezTo>
                    <a:pt x="230650" y="1220418"/>
                    <a:pt x="232812" y="1206379"/>
                    <a:pt x="234253" y="1192701"/>
                  </a:cubicBezTo>
                  <a:cubicBezTo>
                    <a:pt x="234613" y="1186941"/>
                    <a:pt x="236054" y="1181182"/>
                    <a:pt x="237135" y="1175422"/>
                  </a:cubicBezTo>
                  <a:cubicBezTo>
                    <a:pt x="234253" y="1175062"/>
                    <a:pt x="231731" y="1174342"/>
                    <a:pt x="227048" y="1173622"/>
                  </a:cubicBezTo>
                  <a:cubicBezTo>
                    <a:pt x="231011" y="1161743"/>
                    <a:pt x="234253" y="1150584"/>
                    <a:pt x="239657" y="1140145"/>
                  </a:cubicBezTo>
                  <a:cubicBezTo>
                    <a:pt x="247942" y="1122507"/>
                    <a:pt x="257309" y="1104868"/>
                    <a:pt x="266675" y="1087590"/>
                  </a:cubicBezTo>
                  <a:cubicBezTo>
                    <a:pt x="293334" y="1040434"/>
                    <a:pt x="319272" y="992918"/>
                    <a:pt x="353496" y="950441"/>
                  </a:cubicBezTo>
                  <a:cubicBezTo>
                    <a:pt x="362142" y="939642"/>
                    <a:pt x="370788" y="929923"/>
                    <a:pt x="384118" y="923804"/>
                  </a:cubicBezTo>
                  <a:cubicBezTo>
                    <a:pt x="398888" y="916604"/>
                    <a:pt x="412217" y="906885"/>
                    <a:pt x="427708" y="897526"/>
                  </a:cubicBezTo>
                  <a:cubicBezTo>
                    <a:pt x="406093" y="837771"/>
                    <a:pt x="399969" y="779456"/>
                    <a:pt x="463733" y="736980"/>
                  </a:cubicBezTo>
                  <a:cubicBezTo>
                    <a:pt x="451845" y="719341"/>
                    <a:pt x="440677" y="702783"/>
                    <a:pt x="428429" y="684064"/>
                  </a:cubicBezTo>
                  <a:close/>
                  <a:moveTo>
                    <a:pt x="213140" y="662617"/>
                  </a:moveTo>
                  <a:cubicBezTo>
                    <a:pt x="223062" y="660996"/>
                    <a:pt x="233435" y="663337"/>
                    <a:pt x="244800" y="669820"/>
                  </a:cubicBezTo>
                  <a:cubicBezTo>
                    <a:pt x="255984" y="676303"/>
                    <a:pt x="265726" y="684947"/>
                    <a:pt x="276550" y="693231"/>
                  </a:cubicBezTo>
                  <a:cubicBezTo>
                    <a:pt x="279436" y="695392"/>
                    <a:pt x="282322" y="698994"/>
                    <a:pt x="283405" y="702235"/>
                  </a:cubicBezTo>
                  <a:cubicBezTo>
                    <a:pt x="289538" y="722765"/>
                    <a:pt x="294950" y="742935"/>
                    <a:pt x="300723" y="763824"/>
                  </a:cubicBezTo>
                  <a:cubicBezTo>
                    <a:pt x="297837" y="772829"/>
                    <a:pt x="296754" y="782193"/>
                    <a:pt x="292425" y="790477"/>
                  </a:cubicBezTo>
                  <a:cubicBezTo>
                    <a:pt x="270416" y="832977"/>
                    <a:pt x="242996" y="869714"/>
                    <a:pt x="194649" y="885561"/>
                  </a:cubicBezTo>
                  <a:cubicBezTo>
                    <a:pt x="184186" y="889163"/>
                    <a:pt x="174083" y="894926"/>
                    <a:pt x="163620" y="899608"/>
                  </a:cubicBezTo>
                  <a:cubicBezTo>
                    <a:pt x="149189" y="905731"/>
                    <a:pt x="133674" y="905371"/>
                    <a:pt x="119242" y="899608"/>
                  </a:cubicBezTo>
                  <a:cubicBezTo>
                    <a:pt x="109140" y="895286"/>
                    <a:pt x="98677" y="889884"/>
                    <a:pt x="89657" y="883761"/>
                  </a:cubicBezTo>
                  <a:cubicBezTo>
                    <a:pt x="63319" y="866833"/>
                    <a:pt x="55021" y="839820"/>
                    <a:pt x="57907" y="811367"/>
                  </a:cubicBezTo>
                  <a:cubicBezTo>
                    <a:pt x="59711" y="794439"/>
                    <a:pt x="67649" y="777151"/>
                    <a:pt x="75586" y="761663"/>
                  </a:cubicBezTo>
                  <a:cubicBezTo>
                    <a:pt x="83884" y="745096"/>
                    <a:pt x="95069" y="730329"/>
                    <a:pt x="105532" y="715202"/>
                  </a:cubicBezTo>
                  <a:cubicBezTo>
                    <a:pt x="113831" y="702956"/>
                    <a:pt x="126098" y="696833"/>
                    <a:pt x="140529" y="694312"/>
                  </a:cubicBezTo>
                  <a:cubicBezTo>
                    <a:pt x="149549" y="692511"/>
                    <a:pt x="158930" y="691430"/>
                    <a:pt x="167589" y="688909"/>
                  </a:cubicBezTo>
                  <a:cubicBezTo>
                    <a:pt x="173362" y="686748"/>
                    <a:pt x="179495" y="683146"/>
                    <a:pt x="184186" y="679185"/>
                  </a:cubicBezTo>
                  <a:cubicBezTo>
                    <a:pt x="193747" y="669820"/>
                    <a:pt x="203218" y="664238"/>
                    <a:pt x="213140" y="662617"/>
                  </a:cubicBezTo>
                  <a:close/>
                  <a:moveTo>
                    <a:pt x="130945" y="569212"/>
                  </a:moveTo>
                  <a:cubicBezTo>
                    <a:pt x="122888" y="570695"/>
                    <a:pt x="114606" y="574831"/>
                    <a:pt x="102363" y="582203"/>
                  </a:cubicBezTo>
                  <a:cubicBezTo>
                    <a:pt x="102363" y="590834"/>
                    <a:pt x="101643" y="599105"/>
                    <a:pt x="102723" y="607736"/>
                  </a:cubicBezTo>
                  <a:cubicBezTo>
                    <a:pt x="103083" y="610972"/>
                    <a:pt x="105604" y="615288"/>
                    <a:pt x="108485" y="617086"/>
                  </a:cubicBezTo>
                  <a:cubicBezTo>
                    <a:pt x="122888" y="623918"/>
                    <a:pt x="138012" y="627514"/>
                    <a:pt x="153856" y="620682"/>
                  </a:cubicBezTo>
                  <a:cubicBezTo>
                    <a:pt x="160698" y="617445"/>
                    <a:pt x="165739" y="612411"/>
                    <a:pt x="164299" y="603780"/>
                  </a:cubicBezTo>
                  <a:cubicBezTo>
                    <a:pt x="162138" y="592991"/>
                    <a:pt x="160338" y="582563"/>
                    <a:pt x="158177" y="572134"/>
                  </a:cubicBezTo>
                  <a:cubicBezTo>
                    <a:pt x="146835" y="568897"/>
                    <a:pt x="139003" y="567729"/>
                    <a:pt x="130945" y="569212"/>
                  </a:cubicBezTo>
                  <a:close/>
                  <a:moveTo>
                    <a:pt x="882460" y="439421"/>
                  </a:moveTo>
                  <a:cubicBezTo>
                    <a:pt x="872254" y="441268"/>
                    <a:pt x="862362" y="444782"/>
                    <a:pt x="852830" y="448206"/>
                  </a:cubicBezTo>
                  <a:cubicBezTo>
                    <a:pt x="829091" y="456856"/>
                    <a:pt x="812905" y="492537"/>
                    <a:pt x="819019" y="518127"/>
                  </a:cubicBezTo>
                  <a:cubicBezTo>
                    <a:pt x="825134" y="546600"/>
                    <a:pt x="833407" y="574352"/>
                    <a:pt x="842399" y="602104"/>
                  </a:cubicBezTo>
                  <a:cubicBezTo>
                    <a:pt x="849953" y="625531"/>
                    <a:pt x="870095" y="638146"/>
                    <a:pt x="893475" y="638506"/>
                  </a:cubicBezTo>
                  <a:cubicBezTo>
                    <a:pt x="912898" y="638506"/>
                    <a:pt x="928725" y="628775"/>
                    <a:pt x="946350" y="623008"/>
                  </a:cubicBezTo>
                  <a:cubicBezTo>
                    <a:pt x="969010" y="615439"/>
                    <a:pt x="972967" y="583002"/>
                    <a:pt x="951026" y="569306"/>
                  </a:cubicBezTo>
                  <a:cubicBezTo>
                    <a:pt x="943112" y="564621"/>
                    <a:pt x="936278" y="558133"/>
                    <a:pt x="929444" y="552006"/>
                  </a:cubicBezTo>
                  <a:cubicBezTo>
                    <a:pt x="913978" y="537589"/>
                    <a:pt x="911819" y="527137"/>
                    <a:pt x="921171" y="508035"/>
                  </a:cubicBezTo>
                  <a:cubicBezTo>
                    <a:pt x="925128" y="499745"/>
                    <a:pt x="930164" y="491816"/>
                    <a:pt x="933760" y="483166"/>
                  </a:cubicBezTo>
                  <a:cubicBezTo>
                    <a:pt x="941314" y="466947"/>
                    <a:pt x="930883" y="446043"/>
                    <a:pt x="913978" y="440637"/>
                  </a:cubicBezTo>
                  <a:cubicBezTo>
                    <a:pt x="903187" y="437393"/>
                    <a:pt x="892666" y="437573"/>
                    <a:pt x="882460" y="439421"/>
                  </a:cubicBezTo>
                  <a:close/>
                  <a:moveTo>
                    <a:pt x="907098" y="417030"/>
                  </a:moveTo>
                  <a:cubicBezTo>
                    <a:pt x="914427" y="418291"/>
                    <a:pt x="921531" y="420814"/>
                    <a:pt x="928365" y="424058"/>
                  </a:cubicBezTo>
                  <a:cubicBezTo>
                    <a:pt x="949947" y="434149"/>
                    <a:pt x="961097" y="469470"/>
                    <a:pt x="950666" y="490735"/>
                  </a:cubicBezTo>
                  <a:cubicBezTo>
                    <a:pt x="947069" y="498304"/>
                    <a:pt x="943112" y="505873"/>
                    <a:pt x="939156" y="513441"/>
                  </a:cubicBezTo>
                  <a:cubicBezTo>
                    <a:pt x="934120" y="523173"/>
                    <a:pt x="935559" y="531462"/>
                    <a:pt x="944192" y="537950"/>
                  </a:cubicBezTo>
                  <a:cubicBezTo>
                    <a:pt x="950666" y="542635"/>
                    <a:pt x="956781" y="548402"/>
                    <a:pt x="963974" y="550925"/>
                  </a:cubicBezTo>
                  <a:cubicBezTo>
                    <a:pt x="985916" y="558854"/>
                    <a:pt x="994908" y="574352"/>
                    <a:pt x="993829" y="596337"/>
                  </a:cubicBezTo>
                  <a:cubicBezTo>
                    <a:pt x="993829" y="599221"/>
                    <a:pt x="993829" y="601744"/>
                    <a:pt x="993829" y="605708"/>
                  </a:cubicBezTo>
                  <a:cubicBezTo>
                    <a:pt x="999225" y="627333"/>
                    <a:pt x="987714" y="641389"/>
                    <a:pt x="969370" y="651481"/>
                  </a:cubicBezTo>
                  <a:cubicBezTo>
                    <a:pt x="953903" y="659771"/>
                    <a:pt x="938077" y="668060"/>
                    <a:pt x="921171" y="673827"/>
                  </a:cubicBezTo>
                  <a:cubicBezTo>
                    <a:pt x="878368" y="688244"/>
                    <a:pt x="831609" y="668781"/>
                    <a:pt x="812905" y="627694"/>
                  </a:cubicBezTo>
                  <a:cubicBezTo>
                    <a:pt x="796359" y="590931"/>
                    <a:pt x="789165" y="550925"/>
                    <a:pt x="788805" y="510558"/>
                  </a:cubicBezTo>
                  <a:cubicBezTo>
                    <a:pt x="788446" y="487131"/>
                    <a:pt x="797438" y="467668"/>
                    <a:pt x="811826" y="450729"/>
                  </a:cubicBezTo>
                  <a:cubicBezTo>
                    <a:pt x="817940" y="443520"/>
                    <a:pt x="823695" y="436672"/>
                    <a:pt x="830529" y="430185"/>
                  </a:cubicBezTo>
                  <a:cubicBezTo>
                    <a:pt x="839881" y="420093"/>
                    <a:pt x="852111" y="419012"/>
                    <a:pt x="864700" y="419012"/>
                  </a:cubicBezTo>
                  <a:cubicBezTo>
                    <a:pt x="871534" y="418652"/>
                    <a:pt x="878009" y="419012"/>
                    <a:pt x="884483" y="417570"/>
                  </a:cubicBezTo>
                  <a:cubicBezTo>
                    <a:pt x="892216" y="415768"/>
                    <a:pt x="899770" y="415768"/>
                    <a:pt x="907098" y="417030"/>
                  </a:cubicBezTo>
                  <a:close/>
                  <a:moveTo>
                    <a:pt x="485709" y="401489"/>
                  </a:moveTo>
                  <a:cubicBezTo>
                    <a:pt x="466615" y="397529"/>
                    <a:pt x="451124" y="405808"/>
                    <a:pt x="434913" y="413728"/>
                  </a:cubicBezTo>
                  <a:cubicBezTo>
                    <a:pt x="418702" y="422367"/>
                    <a:pt x="413298" y="435326"/>
                    <a:pt x="415820" y="453324"/>
                  </a:cubicBezTo>
                  <a:cubicBezTo>
                    <a:pt x="420503" y="443965"/>
                    <a:pt x="424826" y="435326"/>
                    <a:pt x="429509" y="426327"/>
                  </a:cubicBezTo>
                  <a:cubicBezTo>
                    <a:pt x="430230" y="426686"/>
                    <a:pt x="431311" y="427046"/>
                    <a:pt x="432031" y="427406"/>
                  </a:cubicBezTo>
                  <a:cubicBezTo>
                    <a:pt x="430590" y="437126"/>
                    <a:pt x="429509" y="446485"/>
                    <a:pt x="428068" y="455484"/>
                  </a:cubicBezTo>
                  <a:cubicBezTo>
                    <a:pt x="433472" y="459084"/>
                    <a:pt x="437795" y="461963"/>
                    <a:pt x="442118" y="464843"/>
                  </a:cubicBezTo>
                  <a:cubicBezTo>
                    <a:pt x="437075" y="471323"/>
                    <a:pt x="431311" y="476362"/>
                    <a:pt x="429509" y="482842"/>
                  </a:cubicBezTo>
                  <a:cubicBezTo>
                    <a:pt x="419783" y="514879"/>
                    <a:pt x="417261" y="547636"/>
                    <a:pt x="424826" y="580393"/>
                  </a:cubicBezTo>
                  <a:cubicBezTo>
                    <a:pt x="435634" y="626829"/>
                    <a:pt x="455087" y="668946"/>
                    <a:pt x="486069" y="705302"/>
                  </a:cubicBezTo>
                  <a:cubicBezTo>
                    <a:pt x="523535" y="748859"/>
                    <a:pt x="557038" y="795295"/>
                    <a:pt x="584057" y="846410"/>
                  </a:cubicBezTo>
                  <a:cubicBezTo>
                    <a:pt x="603871" y="884927"/>
                    <a:pt x="619362" y="924524"/>
                    <a:pt x="620803" y="968440"/>
                  </a:cubicBezTo>
                  <a:cubicBezTo>
                    <a:pt x="622604" y="1016316"/>
                    <a:pt x="618281" y="1063472"/>
                    <a:pt x="604952" y="1109188"/>
                  </a:cubicBezTo>
                  <a:cubicBezTo>
                    <a:pt x="589461" y="1163183"/>
                    <a:pt x="581536" y="1217178"/>
                    <a:pt x="577573" y="1272974"/>
                  </a:cubicBezTo>
                  <a:cubicBezTo>
                    <a:pt x="575051" y="1302851"/>
                    <a:pt x="582977" y="1328769"/>
                    <a:pt x="598107" y="1353607"/>
                  </a:cubicBezTo>
                  <a:cubicBezTo>
                    <a:pt x="608194" y="1370525"/>
                    <a:pt x="619362" y="1387804"/>
                    <a:pt x="639896" y="1393563"/>
                  </a:cubicBezTo>
                  <a:cubicBezTo>
                    <a:pt x="660791" y="1399683"/>
                    <a:pt x="682046" y="1405082"/>
                    <a:pt x="703301" y="1408682"/>
                  </a:cubicBezTo>
                  <a:cubicBezTo>
                    <a:pt x="711947" y="1410482"/>
                    <a:pt x="722034" y="1408682"/>
                    <a:pt x="729959" y="1405082"/>
                  </a:cubicBezTo>
                  <a:cubicBezTo>
                    <a:pt x="750134" y="1396083"/>
                    <a:pt x="767786" y="1382764"/>
                    <a:pt x="780395" y="1364406"/>
                  </a:cubicBezTo>
                  <a:cubicBezTo>
                    <a:pt x="802730" y="1331649"/>
                    <a:pt x="820743" y="1296372"/>
                    <a:pt x="831190" y="1257855"/>
                  </a:cubicBezTo>
                  <a:cubicBezTo>
                    <a:pt x="848482" y="1192341"/>
                    <a:pt x="854967" y="1125386"/>
                    <a:pt x="855327" y="1058072"/>
                  </a:cubicBezTo>
                  <a:cubicBezTo>
                    <a:pt x="855327" y="1022075"/>
                    <a:pt x="853526" y="986798"/>
                    <a:pt x="844520" y="951881"/>
                  </a:cubicBezTo>
                  <a:cubicBezTo>
                    <a:pt x="831190" y="900046"/>
                    <a:pt x="814258" y="849650"/>
                    <a:pt x="791202" y="801054"/>
                  </a:cubicBezTo>
                  <a:cubicBezTo>
                    <a:pt x="772469" y="761098"/>
                    <a:pt x="751935" y="721861"/>
                    <a:pt x="722394" y="688384"/>
                  </a:cubicBezTo>
                  <a:cubicBezTo>
                    <a:pt x="714829" y="679385"/>
                    <a:pt x="707984" y="669306"/>
                    <a:pt x="701500" y="659586"/>
                  </a:cubicBezTo>
                  <a:cubicBezTo>
                    <a:pt x="674481" y="617470"/>
                    <a:pt x="637375" y="583993"/>
                    <a:pt x="598107" y="554475"/>
                  </a:cubicBezTo>
                  <a:cubicBezTo>
                    <a:pt x="565324" y="529638"/>
                    <a:pt x="529659" y="508039"/>
                    <a:pt x="491833" y="490761"/>
                  </a:cubicBezTo>
                  <a:cubicBezTo>
                    <a:pt x="477423" y="484641"/>
                    <a:pt x="473460" y="476002"/>
                    <a:pt x="481386" y="463763"/>
                  </a:cubicBezTo>
                  <a:cubicBezTo>
                    <a:pt x="489311" y="451524"/>
                    <a:pt x="499398" y="441085"/>
                    <a:pt x="509125" y="430286"/>
                  </a:cubicBezTo>
                  <a:cubicBezTo>
                    <a:pt x="511647" y="427406"/>
                    <a:pt x="515970" y="425247"/>
                    <a:pt x="519572" y="422727"/>
                  </a:cubicBezTo>
                  <a:cubicBezTo>
                    <a:pt x="510566" y="409768"/>
                    <a:pt x="499038" y="404728"/>
                    <a:pt x="485709" y="401489"/>
                  </a:cubicBezTo>
                  <a:close/>
                  <a:moveTo>
                    <a:pt x="498137" y="380340"/>
                  </a:moveTo>
                  <a:cubicBezTo>
                    <a:pt x="513448" y="383580"/>
                    <a:pt x="527678" y="391590"/>
                    <a:pt x="540107" y="404728"/>
                  </a:cubicBezTo>
                  <a:cubicBezTo>
                    <a:pt x="558479" y="423807"/>
                    <a:pt x="557038" y="438565"/>
                    <a:pt x="535784" y="455484"/>
                  </a:cubicBezTo>
                  <a:cubicBezTo>
                    <a:pt x="535063" y="455844"/>
                    <a:pt x="534343" y="457284"/>
                    <a:pt x="533262" y="459084"/>
                  </a:cubicBezTo>
                  <a:cubicBezTo>
                    <a:pt x="550194" y="468443"/>
                    <a:pt x="567486" y="477802"/>
                    <a:pt x="584778" y="486441"/>
                  </a:cubicBezTo>
                  <a:cubicBezTo>
                    <a:pt x="639176" y="514879"/>
                    <a:pt x="683847" y="554835"/>
                    <a:pt x="720953" y="602351"/>
                  </a:cubicBezTo>
                  <a:cubicBezTo>
                    <a:pt x="750854" y="640148"/>
                    <a:pt x="780395" y="678665"/>
                    <a:pt x="803451" y="720781"/>
                  </a:cubicBezTo>
                  <a:cubicBezTo>
                    <a:pt x="845600" y="798175"/>
                    <a:pt x="873340" y="881687"/>
                    <a:pt x="889551" y="968440"/>
                  </a:cubicBezTo>
                  <a:cubicBezTo>
                    <a:pt x="896036" y="1004077"/>
                    <a:pt x="893874" y="1039714"/>
                    <a:pt x="893154" y="1075351"/>
                  </a:cubicBezTo>
                  <a:cubicBezTo>
                    <a:pt x="892433" y="1153104"/>
                    <a:pt x="879824" y="1229417"/>
                    <a:pt x="848122" y="1300691"/>
                  </a:cubicBezTo>
                  <a:cubicBezTo>
                    <a:pt x="835153" y="1330209"/>
                    <a:pt x="817501" y="1357926"/>
                    <a:pt x="798768" y="1384204"/>
                  </a:cubicBezTo>
                  <a:cubicBezTo>
                    <a:pt x="783637" y="1405082"/>
                    <a:pt x="761662" y="1419481"/>
                    <a:pt x="737885" y="1430640"/>
                  </a:cubicBezTo>
                  <a:cubicBezTo>
                    <a:pt x="715549" y="1440719"/>
                    <a:pt x="692493" y="1435320"/>
                    <a:pt x="669797" y="1432080"/>
                  </a:cubicBezTo>
                  <a:cubicBezTo>
                    <a:pt x="664394" y="1431360"/>
                    <a:pt x="659350" y="1429560"/>
                    <a:pt x="654307" y="1428840"/>
                  </a:cubicBezTo>
                  <a:cubicBezTo>
                    <a:pt x="615039" y="1422721"/>
                    <a:pt x="589101" y="1399683"/>
                    <a:pt x="570008" y="1366206"/>
                  </a:cubicBezTo>
                  <a:cubicBezTo>
                    <a:pt x="554517" y="1338488"/>
                    <a:pt x="544069" y="1310050"/>
                    <a:pt x="546231" y="1277653"/>
                  </a:cubicBezTo>
                  <a:cubicBezTo>
                    <a:pt x="546591" y="1270094"/>
                    <a:pt x="545150" y="1261815"/>
                    <a:pt x="544430" y="1251016"/>
                  </a:cubicBezTo>
                  <a:cubicBezTo>
                    <a:pt x="540107" y="1256415"/>
                    <a:pt x="537225" y="1259655"/>
                    <a:pt x="534703" y="1262894"/>
                  </a:cubicBezTo>
                  <a:cubicBezTo>
                    <a:pt x="505883" y="1301051"/>
                    <a:pt x="474541" y="1336328"/>
                    <a:pt x="434913" y="1364046"/>
                  </a:cubicBezTo>
                  <a:cubicBezTo>
                    <a:pt x="424826" y="1371245"/>
                    <a:pt x="415460" y="1379884"/>
                    <a:pt x="404652" y="1386004"/>
                  </a:cubicBezTo>
                  <a:cubicBezTo>
                    <a:pt x="386279" y="1396443"/>
                    <a:pt x="367546" y="1406162"/>
                    <a:pt x="348453" y="1414801"/>
                  </a:cubicBezTo>
                  <a:cubicBezTo>
                    <a:pt x="333322" y="1421281"/>
                    <a:pt x="317471" y="1426680"/>
                    <a:pt x="301620" y="1430640"/>
                  </a:cubicBezTo>
                  <a:cubicBezTo>
                    <a:pt x="290812" y="1433160"/>
                    <a:pt x="279284" y="1433880"/>
                    <a:pt x="268477" y="1433160"/>
                  </a:cubicBezTo>
                  <a:cubicBezTo>
                    <a:pt x="247222" y="1430640"/>
                    <a:pt x="225607" y="1427760"/>
                    <a:pt x="203992" y="1423801"/>
                  </a:cubicBezTo>
                  <a:cubicBezTo>
                    <a:pt x="194265" y="1421641"/>
                    <a:pt x="184178" y="1416961"/>
                    <a:pt x="175892" y="1411202"/>
                  </a:cubicBezTo>
                  <a:cubicBezTo>
                    <a:pt x="143830" y="1388164"/>
                    <a:pt x="131221" y="1357566"/>
                    <a:pt x="133743" y="1317250"/>
                  </a:cubicBezTo>
                  <a:cubicBezTo>
                    <a:pt x="138426" y="1245976"/>
                    <a:pt x="158240" y="1179742"/>
                    <a:pt x="185619" y="1114587"/>
                  </a:cubicBezTo>
                  <a:cubicBezTo>
                    <a:pt x="212277" y="1051593"/>
                    <a:pt x="248663" y="994718"/>
                    <a:pt x="290092" y="940722"/>
                  </a:cubicBezTo>
                  <a:cubicBezTo>
                    <a:pt x="318552" y="903285"/>
                    <a:pt x="345210" y="864409"/>
                    <a:pt x="360701" y="819773"/>
                  </a:cubicBezTo>
                  <a:cubicBezTo>
                    <a:pt x="384478" y="751379"/>
                    <a:pt x="402851" y="681905"/>
                    <a:pt x="397447" y="608471"/>
                  </a:cubicBezTo>
                  <a:cubicBezTo>
                    <a:pt x="396726" y="595152"/>
                    <a:pt x="394205" y="582193"/>
                    <a:pt x="393844" y="569234"/>
                  </a:cubicBezTo>
                  <a:cubicBezTo>
                    <a:pt x="392403" y="539357"/>
                    <a:pt x="392403" y="509479"/>
                    <a:pt x="405733" y="481042"/>
                  </a:cubicBezTo>
                  <a:cubicBezTo>
                    <a:pt x="392403" y="472043"/>
                    <a:pt x="393484" y="461963"/>
                    <a:pt x="394925" y="447205"/>
                  </a:cubicBezTo>
                  <a:cubicBezTo>
                    <a:pt x="399608" y="412648"/>
                    <a:pt x="419062" y="395369"/>
                    <a:pt x="449683" y="384570"/>
                  </a:cubicBezTo>
                  <a:cubicBezTo>
                    <a:pt x="466435" y="378631"/>
                    <a:pt x="482827" y="377101"/>
                    <a:pt x="498137" y="380340"/>
                  </a:cubicBezTo>
                  <a:close/>
                  <a:moveTo>
                    <a:pt x="1045742" y="285160"/>
                  </a:moveTo>
                  <a:cubicBezTo>
                    <a:pt x="1051587" y="286570"/>
                    <a:pt x="1056934" y="289844"/>
                    <a:pt x="1061284" y="295301"/>
                  </a:cubicBezTo>
                  <a:cubicBezTo>
                    <a:pt x="1069984" y="305851"/>
                    <a:pt x="1075422" y="317856"/>
                    <a:pt x="1067084" y="334227"/>
                  </a:cubicBezTo>
                  <a:cubicBezTo>
                    <a:pt x="1063097" y="328770"/>
                    <a:pt x="1059834" y="324769"/>
                    <a:pt x="1057659" y="320403"/>
                  </a:cubicBezTo>
                  <a:cubicBezTo>
                    <a:pt x="1050772" y="306942"/>
                    <a:pt x="1040984" y="301122"/>
                    <a:pt x="1025397" y="304396"/>
                  </a:cubicBezTo>
                  <a:cubicBezTo>
                    <a:pt x="1011984" y="306942"/>
                    <a:pt x="997847" y="307306"/>
                    <a:pt x="984434" y="309125"/>
                  </a:cubicBezTo>
                  <a:cubicBezTo>
                    <a:pt x="984072" y="307306"/>
                    <a:pt x="983709" y="305851"/>
                    <a:pt x="983709" y="304032"/>
                  </a:cubicBezTo>
                  <a:cubicBezTo>
                    <a:pt x="997847" y="298211"/>
                    <a:pt x="1012347" y="291299"/>
                    <a:pt x="1027209" y="286206"/>
                  </a:cubicBezTo>
                  <a:cubicBezTo>
                    <a:pt x="1033553" y="284205"/>
                    <a:pt x="1039897" y="283750"/>
                    <a:pt x="1045742" y="285160"/>
                  </a:cubicBezTo>
                  <a:close/>
                  <a:moveTo>
                    <a:pt x="284847" y="255216"/>
                  </a:moveTo>
                  <a:cubicBezTo>
                    <a:pt x="271447" y="264223"/>
                    <a:pt x="257323" y="272510"/>
                    <a:pt x="244286" y="282237"/>
                  </a:cubicBezTo>
                  <a:cubicBezTo>
                    <a:pt x="230524" y="292325"/>
                    <a:pt x="216762" y="302774"/>
                    <a:pt x="204811" y="315023"/>
                  </a:cubicBezTo>
                  <a:cubicBezTo>
                    <a:pt x="193585" y="327273"/>
                    <a:pt x="184893" y="341684"/>
                    <a:pt x="173667" y="356456"/>
                  </a:cubicBezTo>
                  <a:cubicBezTo>
                    <a:pt x="169321" y="311060"/>
                    <a:pt x="231248" y="262782"/>
                    <a:pt x="284847" y="255216"/>
                  </a:cubicBezTo>
                  <a:close/>
                  <a:moveTo>
                    <a:pt x="991391" y="241102"/>
                  </a:moveTo>
                  <a:cubicBezTo>
                    <a:pt x="986352" y="245055"/>
                    <a:pt x="982753" y="248289"/>
                    <a:pt x="978793" y="250445"/>
                  </a:cubicBezTo>
                  <a:cubicBezTo>
                    <a:pt x="960797" y="258710"/>
                    <a:pt x="951439" y="274521"/>
                    <a:pt x="944240" y="291411"/>
                  </a:cubicBezTo>
                  <a:cubicBezTo>
                    <a:pt x="933442" y="317643"/>
                    <a:pt x="939201" y="326986"/>
                    <a:pt x="967276" y="328424"/>
                  </a:cubicBezTo>
                  <a:cubicBezTo>
                    <a:pt x="976994" y="329142"/>
                    <a:pt x="986712" y="329502"/>
                    <a:pt x="996430" y="330580"/>
                  </a:cubicBezTo>
                  <a:cubicBezTo>
                    <a:pt x="1015867" y="332376"/>
                    <a:pt x="1027744" y="343876"/>
                    <a:pt x="1033863" y="361124"/>
                  </a:cubicBezTo>
                  <a:cubicBezTo>
                    <a:pt x="1037462" y="371905"/>
                    <a:pt x="1039982" y="382685"/>
                    <a:pt x="1042501" y="393825"/>
                  </a:cubicBezTo>
                  <a:cubicBezTo>
                    <a:pt x="1045381" y="404246"/>
                    <a:pt x="1047180" y="415026"/>
                    <a:pt x="1049700" y="425088"/>
                  </a:cubicBezTo>
                  <a:cubicBezTo>
                    <a:pt x="1067696" y="431197"/>
                    <a:pt x="1082094" y="422932"/>
                    <a:pt x="1097571" y="420417"/>
                  </a:cubicBezTo>
                  <a:cubicBezTo>
                    <a:pt x="1108008" y="418620"/>
                    <a:pt x="1114127" y="412152"/>
                    <a:pt x="1117007" y="402449"/>
                  </a:cubicBezTo>
                  <a:cubicBezTo>
                    <a:pt x="1121686" y="385919"/>
                    <a:pt x="1127445" y="368671"/>
                    <a:pt x="1129964" y="351422"/>
                  </a:cubicBezTo>
                  <a:cubicBezTo>
                    <a:pt x="1131764" y="341360"/>
                    <a:pt x="1129244" y="330580"/>
                    <a:pt x="1126365" y="320877"/>
                  </a:cubicBezTo>
                  <a:cubicBezTo>
                    <a:pt x="1122406" y="306863"/>
                    <a:pt x="1117367" y="293207"/>
                    <a:pt x="1111248" y="280271"/>
                  </a:cubicBezTo>
                  <a:cubicBezTo>
                    <a:pt x="1107289" y="272365"/>
                    <a:pt x="1101170" y="264459"/>
                    <a:pt x="1093971" y="259788"/>
                  </a:cubicBezTo>
                  <a:cubicBezTo>
                    <a:pt x="1074535" y="247211"/>
                    <a:pt x="1052939" y="239664"/>
                    <a:pt x="1029184" y="249726"/>
                  </a:cubicBezTo>
                  <a:cubicBezTo>
                    <a:pt x="1024505" y="251523"/>
                    <a:pt x="1018746" y="250804"/>
                    <a:pt x="1013347" y="251523"/>
                  </a:cubicBezTo>
                  <a:cubicBezTo>
                    <a:pt x="1003989" y="252960"/>
                    <a:pt x="996070" y="250804"/>
                    <a:pt x="991391" y="241102"/>
                  </a:cubicBezTo>
                  <a:close/>
                  <a:moveTo>
                    <a:pt x="1067337" y="215678"/>
                  </a:moveTo>
                  <a:cubicBezTo>
                    <a:pt x="1075705" y="217025"/>
                    <a:pt x="1083713" y="220619"/>
                    <a:pt x="1091452" y="226728"/>
                  </a:cubicBezTo>
                  <a:cubicBezTo>
                    <a:pt x="1093611" y="228884"/>
                    <a:pt x="1096851" y="230321"/>
                    <a:pt x="1099730" y="231759"/>
                  </a:cubicBezTo>
                  <a:cubicBezTo>
                    <a:pt x="1119166" y="240024"/>
                    <a:pt x="1128524" y="255835"/>
                    <a:pt x="1132484" y="275599"/>
                  </a:cubicBezTo>
                  <a:cubicBezTo>
                    <a:pt x="1133563" y="280989"/>
                    <a:pt x="1133563" y="286380"/>
                    <a:pt x="1136083" y="291051"/>
                  </a:cubicBezTo>
                  <a:cubicBezTo>
                    <a:pt x="1154799" y="329142"/>
                    <a:pt x="1142562" y="366514"/>
                    <a:pt x="1134283" y="404605"/>
                  </a:cubicBezTo>
                  <a:cubicBezTo>
                    <a:pt x="1126725" y="439462"/>
                    <a:pt x="1067696" y="462820"/>
                    <a:pt x="1041062" y="453836"/>
                  </a:cubicBezTo>
                  <a:cubicBezTo>
                    <a:pt x="1030984" y="450243"/>
                    <a:pt x="1024145" y="444134"/>
                    <a:pt x="1021625" y="433353"/>
                  </a:cubicBezTo>
                  <a:cubicBezTo>
                    <a:pt x="1018026" y="418979"/>
                    <a:pt x="1013707" y="404246"/>
                    <a:pt x="1011907" y="389513"/>
                  </a:cubicBezTo>
                  <a:cubicBezTo>
                    <a:pt x="1008668" y="369749"/>
                    <a:pt x="999310" y="358249"/>
                    <a:pt x="979153" y="355734"/>
                  </a:cubicBezTo>
                  <a:cubicBezTo>
                    <a:pt x="970155" y="354297"/>
                    <a:pt x="961157" y="351422"/>
                    <a:pt x="952518" y="348906"/>
                  </a:cubicBezTo>
                  <a:cubicBezTo>
                    <a:pt x="923724" y="340641"/>
                    <a:pt x="915446" y="325908"/>
                    <a:pt x="924444" y="297160"/>
                  </a:cubicBezTo>
                  <a:cubicBezTo>
                    <a:pt x="933802" y="265537"/>
                    <a:pt x="948919" y="237149"/>
                    <a:pt x="983472" y="226009"/>
                  </a:cubicBezTo>
                  <a:cubicBezTo>
                    <a:pt x="991391" y="223494"/>
                    <a:pt x="1000030" y="222416"/>
                    <a:pt x="1008308" y="220619"/>
                  </a:cubicBezTo>
                  <a:cubicBezTo>
                    <a:pt x="1008308" y="222056"/>
                    <a:pt x="1008668" y="223134"/>
                    <a:pt x="1008668" y="224572"/>
                  </a:cubicBezTo>
                  <a:cubicBezTo>
                    <a:pt x="1019466" y="222416"/>
                    <a:pt x="1030984" y="221338"/>
                    <a:pt x="1041062" y="218104"/>
                  </a:cubicBezTo>
                  <a:cubicBezTo>
                    <a:pt x="1050240" y="215229"/>
                    <a:pt x="1058968" y="214330"/>
                    <a:pt x="1067337" y="215678"/>
                  </a:cubicBezTo>
                  <a:close/>
                  <a:moveTo>
                    <a:pt x="351979" y="191390"/>
                  </a:moveTo>
                  <a:cubicBezTo>
                    <a:pt x="358906" y="191751"/>
                    <a:pt x="366013" y="193373"/>
                    <a:pt x="373749" y="196616"/>
                  </a:cubicBezTo>
                  <a:cubicBezTo>
                    <a:pt x="358996" y="207068"/>
                    <a:pt x="232694" y="254281"/>
                    <a:pt x="212184" y="256444"/>
                  </a:cubicBezTo>
                  <a:cubicBezTo>
                    <a:pt x="222979" y="248154"/>
                    <a:pt x="230895" y="240225"/>
                    <a:pt x="240251" y="234459"/>
                  </a:cubicBezTo>
                  <a:cubicBezTo>
                    <a:pt x="268318" y="216439"/>
                    <a:pt x="298184" y="201302"/>
                    <a:pt x="331289" y="193733"/>
                  </a:cubicBezTo>
                  <a:cubicBezTo>
                    <a:pt x="338306" y="191931"/>
                    <a:pt x="345052" y="191030"/>
                    <a:pt x="351979" y="191390"/>
                  </a:cubicBezTo>
                  <a:close/>
                  <a:moveTo>
                    <a:pt x="488741" y="36310"/>
                  </a:moveTo>
                  <a:cubicBezTo>
                    <a:pt x="456333" y="35590"/>
                    <a:pt x="423925" y="35590"/>
                    <a:pt x="391877" y="40625"/>
                  </a:cubicBezTo>
                  <a:cubicBezTo>
                    <a:pt x="350466" y="47458"/>
                    <a:pt x="311216" y="61842"/>
                    <a:pt x="272686" y="76586"/>
                  </a:cubicBezTo>
                  <a:cubicBezTo>
                    <a:pt x="198147" y="104636"/>
                    <a:pt x="133331" y="147790"/>
                    <a:pt x="86519" y="214318"/>
                  </a:cubicBezTo>
                  <a:cubicBezTo>
                    <a:pt x="63113" y="247403"/>
                    <a:pt x="46189" y="283724"/>
                    <a:pt x="40067" y="324360"/>
                  </a:cubicBezTo>
                  <a:cubicBezTo>
                    <a:pt x="34306" y="362479"/>
                    <a:pt x="36106" y="400598"/>
                    <a:pt x="37907" y="438717"/>
                  </a:cubicBezTo>
                  <a:cubicBezTo>
                    <a:pt x="40067" y="479354"/>
                    <a:pt x="55911" y="515315"/>
                    <a:pt x="71035" y="551636"/>
                  </a:cubicBezTo>
                  <a:cubicBezTo>
                    <a:pt x="72476" y="554513"/>
                    <a:pt x="74276" y="557030"/>
                    <a:pt x="77157" y="560626"/>
                  </a:cubicBezTo>
                  <a:cubicBezTo>
                    <a:pt x="86879" y="555232"/>
                    <a:pt x="95521" y="549119"/>
                    <a:pt x="105244" y="545523"/>
                  </a:cubicBezTo>
                  <a:cubicBezTo>
                    <a:pt x="116767" y="540848"/>
                    <a:pt x="129730" y="533655"/>
                    <a:pt x="140533" y="536173"/>
                  </a:cubicBezTo>
                  <a:cubicBezTo>
                    <a:pt x="159258" y="540128"/>
                    <a:pt x="168620" y="530778"/>
                    <a:pt x="179063" y="519271"/>
                  </a:cubicBezTo>
                  <a:cubicBezTo>
                    <a:pt x="198147" y="499132"/>
                    <a:pt x="204989" y="474679"/>
                    <a:pt x="208590" y="447708"/>
                  </a:cubicBezTo>
                  <a:cubicBezTo>
                    <a:pt x="216872" y="388731"/>
                    <a:pt x="241719" y="338025"/>
                    <a:pt x="292851" y="304222"/>
                  </a:cubicBezTo>
                  <a:cubicBezTo>
                    <a:pt x="327060" y="282285"/>
                    <a:pt x="364870" y="267181"/>
                    <a:pt x="405200" y="262506"/>
                  </a:cubicBezTo>
                  <a:cubicBezTo>
                    <a:pt x="446611" y="257831"/>
                    <a:pt x="484420" y="266822"/>
                    <a:pt x="516468" y="297029"/>
                  </a:cubicBezTo>
                  <a:cubicBezTo>
                    <a:pt x="536273" y="315729"/>
                    <a:pt x="561840" y="328676"/>
                    <a:pt x="584526" y="344139"/>
                  </a:cubicBezTo>
                  <a:cubicBezTo>
                    <a:pt x="588127" y="346297"/>
                    <a:pt x="591727" y="347735"/>
                    <a:pt x="595688" y="348454"/>
                  </a:cubicBezTo>
                  <a:cubicBezTo>
                    <a:pt x="621255" y="353489"/>
                    <a:pt x="644301" y="364277"/>
                    <a:pt x="667347" y="376504"/>
                  </a:cubicBezTo>
                  <a:cubicBezTo>
                    <a:pt x="693273" y="390169"/>
                    <a:pt x="721720" y="388371"/>
                    <a:pt x="750528" y="384416"/>
                  </a:cubicBezTo>
                  <a:cubicBezTo>
                    <a:pt x="772853" y="381179"/>
                    <a:pt x="787257" y="367873"/>
                    <a:pt x="800941" y="352410"/>
                  </a:cubicBezTo>
                  <a:cubicBezTo>
                    <a:pt x="804541" y="348814"/>
                    <a:pt x="807782" y="344858"/>
                    <a:pt x="811743" y="340902"/>
                  </a:cubicBezTo>
                  <a:cubicBezTo>
                    <a:pt x="820746" y="331912"/>
                    <a:pt x="825787" y="320764"/>
                    <a:pt x="827587" y="307818"/>
                  </a:cubicBezTo>
                  <a:cubicBezTo>
                    <a:pt x="831188" y="284443"/>
                    <a:pt x="834429" y="260708"/>
                    <a:pt x="839110" y="237693"/>
                  </a:cubicBezTo>
                  <a:cubicBezTo>
                    <a:pt x="844512" y="213959"/>
                    <a:pt x="839830" y="192382"/>
                    <a:pt x="829028" y="171165"/>
                  </a:cubicBezTo>
                  <a:cubicBezTo>
                    <a:pt x="808502" y="132326"/>
                    <a:pt x="781856" y="101400"/>
                    <a:pt x="738285" y="87734"/>
                  </a:cubicBezTo>
                  <a:cubicBezTo>
                    <a:pt x="717039" y="80902"/>
                    <a:pt x="696514" y="71911"/>
                    <a:pt x="675269" y="64359"/>
                  </a:cubicBezTo>
                  <a:cubicBezTo>
                    <a:pt x="661225" y="59325"/>
                    <a:pt x="646461" y="55009"/>
                    <a:pt x="632058" y="51054"/>
                  </a:cubicBezTo>
                  <a:cubicBezTo>
                    <a:pt x="584886" y="38467"/>
                    <a:pt x="536633" y="37388"/>
                    <a:pt x="488741" y="36310"/>
                  </a:cubicBezTo>
                  <a:close/>
                  <a:moveTo>
                    <a:pt x="516468" y="708"/>
                  </a:moveTo>
                  <a:cubicBezTo>
                    <a:pt x="571202" y="1787"/>
                    <a:pt x="625936" y="7540"/>
                    <a:pt x="678149" y="26240"/>
                  </a:cubicBezTo>
                  <a:cubicBezTo>
                    <a:pt x="711998" y="38827"/>
                    <a:pt x="745847" y="51413"/>
                    <a:pt x="779695" y="65438"/>
                  </a:cubicBezTo>
                  <a:cubicBezTo>
                    <a:pt x="805982" y="75867"/>
                    <a:pt x="827227" y="93848"/>
                    <a:pt x="841271" y="118661"/>
                  </a:cubicBezTo>
                  <a:cubicBezTo>
                    <a:pt x="850633" y="134484"/>
                    <a:pt x="859635" y="150667"/>
                    <a:pt x="867918" y="167209"/>
                  </a:cubicBezTo>
                  <a:cubicBezTo>
                    <a:pt x="877280" y="185190"/>
                    <a:pt x="880161" y="204609"/>
                    <a:pt x="876920" y="224747"/>
                  </a:cubicBezTo>
                  <a:cubicBezTo>
                    <a:pt x="871879" y="256033"/>
                    <a:pt x="866837" y="287320"/>
                    <a:pt x="861436" y="318606"/>
                  </a:cubicBezTo>
                  <a:cubicBezTo>
                    <a:pt x="859275" y="332991"/>
                    <a:pt x="852074" y="345577"/>
                    <a:pt x="842711" y="357085"/>
                  </a:cubicBezTo>
                  <a:cubicBezTo>
                    <a:pt x="785457" y="429008"/>
                    <a:pt x="698315" y="426131"/>
                    <a:pt x="641420" y="393766"/>
                  </a:cubicBezTo>
                  <a:cubicBezTo>
                    <a:pt x="628457" y="386573"/>
                    <a:pt x="613693" y="381539"/>
                    <a:pt x="599289" y="376864"/>
                  </a:cubicBezTo>
                  <a:cubicBezTo>
                    <a:pt x="581285" y="371829"/>
                    <a:pt x="564721" y="364277"/>
                    <a:pt x="550317" y="352410"/>
                  </a:cubicBezTo>
                  <a:cubicBezTo>
                    <a:pt x="530872" y="336587"/>
                    <a:pt x="511427" y="320764"/>
                    <a:pt x="491622" y="305301"/>
                  </a:cubicBezTo>
                  <a:cubicBezTo>
                    <a:pt x="461014" y="281566"/>
                    <a:pt x="425725" y="277251"/>
                    <a:pt x="390436" y="290916"/>
                  </a:cubicBezTo>
                  <a:cubicBezTo>
                    <a:pt x="331381" y="313931"/>
                    <a:pt x="288530" y="355287"/>
                    <a:pt x="263684" y="414264"/>
                  </a:cubicBezTo>
                  <a:cubicBezTo>
                    <a:pt x="257923" y="428288"/>
                    <a:pt x="254682" y="443033"/>
                    <a:pt x="251441" y="457777"/>
                  </a:cubicBezTo>
                  <a:cubicBezTo>
                    <a:pt x="246400" y="481511"/>
                    <a:pt x="235237" y="500211"/>
                    <a:pt x="215072" y="514596"/>
                  </a:cubicBezTo>
                  <a:cubicBezTo>
                    <a:pt x="201748" y="523946"/>
                    <a:pt x="189505" y="535094"/>
                    <a:pt x="176902" y="545163"/>
                  </a:cubicBezTo>
                  <a:cubicBezTo>
                    <a:pt x="191306" y="566020"/>
                    <a:pt x="190225" y="585440"/>
                    <a:pt x="174381" y="606657"/>
                  </a:cubicBezTo>
                  <a:cubicBezTo>
                    <a:pt x="172221" y="609893"/>
                    <a:pt x="169700" y="612770"/>
                    <a:pt x="168260" y="616366"/>
                  </a:cubicBezTo>
                  <a:cubicBezTo>
                    <a:pt x="152776" y="647293"/>
                    <a:pt x="113526" y="658082"/>
                    <a:pt x="84359" y="639382"/>
                  </a:cubicBezTo>
                  <a:cubicBezTo>
                    <a:pt x="74996" y="633268"/>
                    <a:pt x="72115" y="623918"/>
                    <a:pt x="70675" y="614209"/>
                  </a:cubicBezTo>
                  <a:cubicBezTo>
                    <a:pt x="70315" y="606297"/>
                    <a:pt x="70675" y="598386"/>
                    <a:pt x="70675" y="590474"/>
                  </a:cubicBezTo>
                  <a:cubicBezTo>
                    <a:pt x="47629" y="582563"/>
                    <a:pt x="37547" y="565661"/>
                    <a:pt x="29625" y="545163"/>
                  </a:cubicBezTo>
                  <a:cubicBezTo>
                    <a:pt x="20982" y="523586"/>
                    <a:pt x="11260" y="502728"/>
                    <a:pt x="8019" y="480073"/>
                  </a:cubicBezTo>
                  <a:cubicBezTo>
                    <a:pt x="-983" y="417500"/>
                    <a:pt x="-5304" y="354927"/>
                    <a:pt x="10900" y="293433"/>
                  </a:cubicBezTo>
                  <a:cubicBezTo>
                    <a:pt x="27104" y="230501"/>
                    <a:pt x="62393" y="177997"/>
                    <a:pt x="109565" y="134124"/>
                  </a:cubicBezTo>
                  <a:cubicBezTo>
                    <a:pt x="161778" y="85577"/>
                    <a:pt x="224794" y="55369"/>
                    <a:pt x="290691" y="31635"/>
                  </a:cubicBezTo>
                  <a:cubicBezTo>
                    <a:pt x="332462" y="16890"/>
                    <a:pt x="374952" y="4304"/>
                    <a:pt x="419604" y="1787"/>
                  </a:cubicBezTo>
                  <a:cubicBezTo>
                    <a:pt x="451652" y="-371"/>
                    <a:pt x="484420" y="-371"/>
                    <a:pt x="516468" y="708"/>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s-ES_tradnl"/>
            </a:p>
          </p:txBody>
        </p:sp>
      </p:grpSp>
    </p:spTree>
    <p:extLst>
      <p:ext uri="{BB962C8B-B14F-4D97-AF65-F5344CB8AC3E}">
        <p14:creationId xmlns:p14="http://schemas.microsoft.com/office/powerpoint/2010/main" val="35961814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CD552-C10E-614A-B810-77E320220E26}" type="datetimeFigureOut">
              <a:rPr lang="en-US" smtClean="0"/>
              <a:t>10/16/2022</a:t>
            </a:fld>
            <a:endParaRPr lang="en-US"/>
          </a:p>
        </p:txBody>
      </p:sp>
      <p:sp>
        <p:nvSpPr>
          <p:cNvPr id="5" name="Footer Placeholder 4">
            <a:extLst>
              <a:ext uri="{FF2B5EF4-FFF2-40B4-BE49-F238E27FC236}">
                <a16:creationId xmlns="" xmlns:a16="http://schemas.microsoft.com/office/drawing/2014/main"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EADF-C030-F84C-ADA0-FD2E39B5A33F}" type="slidenum">
              <a:rPr lang="en-US" smtClean="0"/>
              <a:t>‹#›</a:t>
            </a:fld>
            <a:endParaRPr lang="en-US"/>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2" r:id="rId3"/>
    <p:sldLayoutId id="2147483669" r:id="rId4"/>
    <p:sldLayoutId id="2147483671" r:id="rId5"/>
    <p:sldLayoutId id="2147483661" r:id="rId6"/>
    <p:sldLayoutId id="2147483670" r:id="rId7"/>
    <p:sldLayoutId id="2147483673" r:id="rId8"/>
    <p:sldLayoutId id="2147483674" r:id="rId9"/>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6A40143-7CCE-A147-85B9-107C026EA7EB}"/>
              </a:ext>
            </a:extLst>
          </p:cNvPr>
          <p:cNvSpPr txBox="1"/>
          <p:nvPr/>
        </p:nvSpPr>
        <p:spPr>
          <a:xfrm>
            <a:off x="4453641" y="545331"/>
            <a:ext cx="7159008" cy="1323439"/>
          </a:xfrm>
          <a:prstGeom prst="rect">
            <a:avLst/>
          </a:prstGeom>
          <a:noFill/>
        </p:spPr>
        <p:txBody>
          <a:bodyPr wrap="square" rtlCol="0">
            <a:spAutoFit/>
          </a:bodyPr>
          <a:lstStyle/>
          <a:p>
            <a:pPr algn="ctr"/>
            <a:r>
              <a:rPr lang="ru-RU" sz="2000" dirty="0">
                <a:solidFill>
                  <a:schemeClr val="bg1"/>
                </a:solidFill>
              </a:rPr>
              <a:t>Муниципальное бюджетное общеобразовательное учреждение муниципального образования </a:t>
            </a:r>
          </a:p>
          <a:p>
            <a:pPr algn="ctr"/>
            <a:r>
              <a:rPr lang="ru-RU" sz="2000" dirty="0" smtClean="0">
                <a:solidFill>
                  <a:schemeClr val="bg1"/>
                </a:solidFill>
              </a:rPr>
              <a:t>город Саяногорск </a:t>
            </a:r>
          </a:p>
          <a:p>
            <a:pPr algn="ctr"/>
            <a:r>
              <a:rPr lang="ru-RU" sz="2000" dirty="0" smtClean="0">
                <a:solidFill>
                  <a:schemeClr val="bg1"/>
                </a:solidFill>
              </a:rPr>
              <a:t>средняя общеобразовательная школа </a:t>
            </a:r>
            <a:r>
              <a:rPr lang="ru-RU" sz="2000" dirty="0">
                <a:solidFill>
                  <a:schemeClr val="bg1"/>
                </a:solidFill>
              </a:rPr>
              <a:t>№ 2</a:t>
            </a:r>
          </a:p>
        </p:txBody>
      </p:sp>
      <p:sp>
        <p:nvSpPr>
          <p:cNvPr id="6" name="TextBox 5">
            <a:extLst>
              <a:ext uri="{FF2B5EF4-FFF2-40B4-BE49-F238E27FC236}">
                <a16:creationId xmlns="" xmlns:a16="http://schemas.microsoft.com/office/drawing/2014/main" id="{A90D9147-49C0-6A4B-9222-A40E04CA3632}"/>
              </a:ext>
            </a:extLst>
          </p:cNvPr>
          <p:cNvSpPr txBox="1"/>
          <p:nvPr/>
        </p:nvSpPr>
        <p:spPr>
          <a:xfrm>
            <a:off x="4235954" y="2638739"/>
            <a:ext cx="7594381" cy="2897203"/>
          </a:xfrm>
          <a:prstGeom prst="rect">
            <a:avLst/>
          </a:prstGeom>
          <a:noFill/>
        </p:spPr>
        <p:txBody>
          <a:bodyPr wrap="square" rtlCol="0" anchor="b">
            <a:spAutoFit/>
          </a:bodyPr>
          <a:lstStyle/>
          <a:p>
            <a:pPr algn="ctr">
              <a:lnSpc>
                <a:spcPts val="7500"/>
              </a:lnSpc>
            </a:pPr>
            <a:r>
              <a:rPr lang="ru-RU" sz="5000" b="1" dirty="0" smtClean="0">
                <a:solidFill>
                  <a:schemeClr val="bg1"/>
                </a:solidFill>
                <a:latin typeface="PT Serif" panose="020A0603040505020204" pitchFamily="18" charset="77"/>
                <a:ea typeface="Roboto" panose="02000000000000000000" pitchFamily="2" charset="0"/>
                <a:cs typeface="Arima Madurai Black" pitchFamily="2" charset="77"/>
              </a:rPr>
              <a:t>Приготовление поварами школьной столовой горячего завтрака</a:t>
            </a:r>
            <a:endParaRPr lang="en-US" sz="5000" b="1" dirty="0">
              <a:solidFill>
                <a:schemeClr val="bg1"/>
              </a:solidFill>
              <a:latin typeface="PT Serif" panose="020A0603040505020204" pitchFamily="18" charset="77"/>
              <a:ea typeface="Roboto" panose="02000000000000000000" pitchFamily="2" charset="0"/>
              <a:cs typeface="Arima Madurai Black" pitchFamily="2" charset="77"/>
            </a:endParaRPr>
          </a:p>
        </p:txBody>
      </p:sp>
    </p:spTree>
    <p:extLst>
      <p:ext uri="{BB962C8B-B14F-4D97-AF65-F5344CB8AC3E}">
        <p14:creationId xmlns:p14="http://schemas.microsoft.com/office/powerpoint/2010/main" val="16078333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a:extLst>
              <a:ext uri="{FF2B5EF4-FFF2-40B4-BE49-F238E27FC236}">
                <a16:creationId xmlns="" xmlns:a16="http://schemas.microsoft.com/office/drawing/2014/main" id="{A90D9147-49C0-6A4B-9222-A40E04CA3632}"/>
              </a:ext>
            </a:extLst>
          </p:cNvPr>
          <p:cNvSpPr txBox="1"/>
          <p:nvPr/>
        </p:nvSpPr>
        <p:spPr>
          <a:xfrm>
            <a:off x="4119980" y="29222"/>
            <a:ext cx="7594381" cy="1823191"/>
          </a:xfrm>
          <a:prstGeom prst="rect">
            <a:avLst/>
          </a:prstGeom>
          <a:noFill/>
        </p:spPr>
        <p:txBody>
          <a:bodyPr wrap="square" rtlCol="0" anchor="b">
            <a:spAutoFit/>
          </a:bodyPr>
          <a:lstStyle/>
          <a:p>
            <a:pPr algn="ctr">
              <a:lnSpc>
                <a:spcPts val="7000"/>
              </a:lnSpc>
            </a:pPr>
            <a:r>
              <a:rPr lang="ru-RU" sz="5000" b="1" dirty="0" smtClean="0">
                <a:solidFill>
                  <a:srgbClr val="3E3F3F"/>
                </a:solidFill>
                <a:latin typeface="PT Serif" panose="020A0603040505020204" pitchFamily="18" charset="77"/>
                <a:ea typeface="Roboto" panose="02000000000000000000" pitchFamily="2" charset="0"/>
                <a:cs typeface="Arima Madurai Black" pitchFamily="2" charset="77"/>
              </a:rPr>
              <a:t>Спасибо </a:t>
            </a:r>
          </a:p>
          <a:p>
            <a:pPr algn="ctr">
              <a:lnSpc>
                <a:spcPts val="7000"/>
              </a:lnSpc>
            </a:pPr>
            <a:r>
              <a:rPr lang="ru-RU" sz="5000" b="1" dirty="0" smtClean="0">
                <a:solidFill>
                  <a:srgbClr val="3E3F3F"/>
                </a:solidFill>
                <a:latin typeface="PT Serif" panose="020A0603040505020204" pitchFamily="18" charset="77"/>
                <a:ea typeface="Roboto" panose="02000000000000000000" pitchFamily="2" charset="0"/>
                <a:cs typeface="Arima Madurai Black" pitchFamily="2" charset="77"/>
              </a:rPr>
              <a:t>за внимание !</a:t>
            </a:r>
            <a:endParaRPr lang="en-US" sz="5000" b="1" dirty="0">
              <a:solidFill>
                <a:srgbClr val="3E3F3F"/>
              </a:solidFill>
              <a:latin typeface="PT Serif" panose="020A0603040505020204" pitchFamily="18" charset="77"/>
              <a:ea typeface="Roboto" panose="02000000000000000000" pitchFamily="2" charset="0"/>
              <a:cs typeface="Arima Madurai Black" pitchFamily="2" charset="77"/>
            </a:endParaRPr>
          </a:p>
        </p:txBody>
      </p:sp>
      <p:pic>
        <p:nvPicPr>
          <p:cNvPr id="3074" name="Picture 2" descr="C:\Users\Виктория\Desktop\КОНКУРС\IMG-20221014-WA0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29451" b="20266"/>
          <a:stretch/>
        </p:blipFill>
        <p:spPr bwMode="auto">
          <a:xfrm>
            <a:off x="5481849" y="2026585"/>
            <a:ext cx="4870641" cy="43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362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Виктория\Downloads\depositphotos_7601710-stock-photo-chef.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397" y="1880585"/>
            <a:ext cx="5271861" cy="4199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A90D9147-49C0-6A4B-9222-A40E04CA3632}"/>
              </a:ext>
            </a:extLst>
          </p:cNvPr>
          <p:cNvSpPr txBox="1"/>
          <p:nvPr/>
        </p:nvSpPr>
        <p:spPr>
          <a:xfrm>
            <a:off x="0" y="319315"/>
            <a:ext cx="12192000" cy="1054135"/>
          </a:xfrm>
          <a:prstGeom prst="rect">
            <a:avLst/>
          </a:prstGeom>
          <a:noFill/>
        </p:spPr>
        <p:txBody>
          <a:bodyPr wrap="square" rtlCol="0" anchor="b">
            <a:spAutoFit/>
          </a:bodyPr>
          <a:lstStyle/>
          <a:p>
            <a:pPr algn="ctr">
              <a:lnSpc>
                <a:spcPts val="7500"/>
              </a:lnSpc>
            </a:pPr>
            <a:r>
              <a:rPr lang="ru-RU" sz="5000" b="1" dirty="0" smtClean="0">
                <a:solidFill>
                  <a:srgbClr val="3E3F3F"/>
                </a:solidFill>
                <a:latin typeface="PT Serif" panose="020A0603040505020204" pitchFamily="18" charset="77"/>
                <a:ea typeface="Roboto" panose="02000000000000000000" pitchFamily="2" charset="0"/>
                <a:cs typeface="Arima Madurai Black" pitchFamily="2" charset="77"/>
              </a:rPr>
              <a:t>5-й день цикличного меню (завтрак)</a:t>
            </a:r>
            <a:endParaRPr lang="en-US" sz="5000" b="1" dirty="0">
              <a:solidFill>
                <a:srgbClr val="3E3F3F"/>
              </a:solidFill>
              <a:latin typeface="PT Serif" panose="020A0603040505020204" pitchFamily="18" charset="77"/>
              <a:ea typeface="Roboto" panose="02000000000000000000" pitchFamily="2" charset="0"/>
              <a:cs typeface="Arima Madurai Black" pitchFamily="2" charset="77"/>
            </a:endParaRPr>
          </a:p>
        </p:txBody>
      </p:sp>
      <p:sp>
        <p:nvSpPr>
          <p:cNvPr id="4" name="Прямоугольник 3"/>
          <p:cNvSpPr/>
          <p:nvPr/>
        </p:nvSpPr>
        <p:spPr>
          <a:xfrm>
            <a:off x="6663793" y="2641715"/>
            <a:ext cx="6314981" cy="2677656"/>
          </a:xfrm>
          <a:prstGeom prst="rect">
            <a:avLst/>
          </a:prstGeom>
        </p:spPr>
        <p:txBody>
          <a:bodyPr wrap="square">
            <a:spAutoFit/>
          </a:bodyPr>
          <a:lstStyle/>
          <a:p>
            <a:pPr marL="285750" indent="-285750">
              <a:buFont typeface="Arial" panose="020B0604020202020204" pitchFamily="34" charset="0"/>
              <a:buChar char="•"/>
            </a:pPr>
            <a:r>
              <a:rPr lang="ru-RU" sz="2400" b="1" dirty="0" smtClean="0">
                <a:latin typeface="Roboto Regular"/>
              </a:rPr>
              <a:t>Сыр твердый в нарезке</a:t>
            </a:r>
          </a:p>
          <a:p>
            <a:pPr marL="285750" indent="-285750">
              <a:buFont typeface="Arial" panose="020B0604020202020204" pitchFamily="34" charset="0"/>
              <a:buChar char="•"/>
            </a:pPr>
            <a:r>
              <a:rPr lang="ru-RU" sz="2400" b="1" dirty="0" smtClean="0">
                <a:latin typeface="Roboto Regular"/>
              </a:rPr>
              <a:t>Каша «Дружба»</a:t>
            </a:r>
          </a:p>
          <a:p>
            <a:pPr marL="285750" indent="-285750">
              <a:buFont typeface="Arial" panose="020B0604020202020204" pitchFamily="34" charset="0"/>
              <a:buChar char="•"/>
            </a:pPr>
            <a:r>
              <a:rPr lang="ru-RU" sz="2400" b="1" dirty="0" smtClean="0">
                <a:latin typeface="Roboto Regular"/>
              </a:rPr>
              <a:t>Какао с молоком</a:t>
            </a:r>
          </a:p>
          <a:p>
            <a:pPr marL="285750" indent="-285750">
              <a:buFont typeface="Arial" panose="020B0604020202020204" pitchFamily="34" charset="0"/>
              <a:buChar char="•"/>
            </a:pPr>
            <a:r>
              <a:rPr lang="ru-RU" sz="2400" b="1" dirty="0" smtClean="0">
                <a:latin typeface="Roboto Regular"/>
              </a:rPr>
              <a:t>Яблоко</a:t>
            </a:r>
          </a:p>
          <a:p>
            <a:pPr marL="285750" indent="-285750">
              <a:buFont typeface="Arial" panose="020B0604020202020204" pitchFamily="34" charset="0"/>
              <a:buChar char="•"/>
            </a:pPr>
            <a:r>
              <a:rPr lang="ru-RU" sz="2400" b="1" dirty="0" smtClean="0">
                <a:latin typeface="Roboto Regular"/>
              </a:rPr>
              <a:t>Сок</a:t>
            </a:r>
          </a:p>
          <a:p>
            <a:pPr marL="285750" indent="-285750">
              <a:buFont typeface="Arial" panose="020B0604020202020204" pitchFamily="34" charset="0"/>
              <a:buChar char="•"/>
            </a:pPr>
            <a:r>
              <a:rPr lang="ru-RU" sz="2400" b="1" dirty="0" smtClean="0">
                <a:latin typeface="Roboto Regular"/>
              </a:rPr>
              <a:t>Хлеб пшеничный</a:t>
            </a:r>
          </a:p>
          <a:p>
            <a:pPr marL="285750" indent="-285750">
              <a:buFont typeface="Arial" panose="020B0604020202020204" pitchFamily="34" charset="0"/>
              <a:buChar char="•"/>
            </a:pPr>
            <a:r>
              <a:rPr lang="ru-RU" sz="2400" b="1" dirty="0" smtClean="0">
                <a:latin typeface="Roboto Regular"/>
              </a:rPr>
              <a:t>Хлеб ржано-пшеничный</a:t>
            </a:r>
            <a:endParaRPr lang="ru-RU" sz="2400" b="1" dirty="0">
              <a:latin typeface="Roboto Regular"/>
            </a:endParaRPr>
          </a:p>
        </p:txBody>
      </p:sp>
    </p:spTree>
    <p:extLst>
      <p:ext uri="{BB962C8B-B14F-4D97-AF65-F5344CB8AC3E}">
        <p14:creationId xmlns:p14="http://schemas.microsoft.com/office/powerpoint/2010/main" val="21795955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52097C74-47E3-8641-B7A9-8841213445E6}"/>
              </a:ext>
            </a:extLst>
          </p:cNvPr>
          <p:cNvSpPr txBox="1"/>
          <p:nvPr/>
        </p:nvSpPr>
        <p:spPr>
          <a:xfrm>
            <a:off x="2331662" y="435015"/>
            <a:ext cx="7528677" cy="1384995"/>
          </a:xfrm>
          <a:prstGeom prst="rect">
            <a:avLst/>
          </a:prstGeom>
          <a:noFill/>
        </p:spPr>
        <p:txBody>
          <a:bodyPr wrap="square" rtlCol="0">
            <a:spAutoFit/>
          </a:bodyPr>
          <a:lstStyle/>
          <a:p>
            <a:pPr algn="ctr"/>
            <a:r>
              <a:rPr lang="ru-RU" sz="4200" b="1" dirty="0" smtClean="0">
                <a:solidFill>
                  <a:schemeClr val="tx2"/>
                </a:solidFill>
                <a:latin typeface="PT Serif" panose="020A0603040505020204" pitchFamily="18" charset="77"/>
                <a:ea typeface="Nunito Bold" charset="0"/>
                <a:cs typeface="Arima Madurai Black" pitchFamily="2" charset="77"/>
              </a:rPr>
              <a:t>Сыр твердых сортов</a:t>
            </a:r>
          </a:p>
          <a:p>
            <a:pPr algn="ctr"/>
            <a:r>
              <a:rPr lang="ru-RU" sz="4200" b="1" dirty="0" smtClean="0">
                <a:solidFill>
                  <a:schemeClr val="tx2"/>
                </a:solidFill>
                <a:latin typeface="PT Serif" panose="020A0603040505020204" pitchFamily="18" charset="77"/>
                <a:ea typeface="Nunito Bold" charset="0"/>
                <a:cs typeface="Arima Madurai Black" pitchFamily="2" charset="77"/>
              </a:rPr>
              <a:t>в нарезке</a:t>
            </a:r>
            <a:endParaRPr lang="en-US" sz="4200" b="1" dirty="0">
              <a:solidFill>
                <a:schemeClr val="tx2"/>
              </a:solidFill>
              <a:latin typeface="PT Serif" panose="020A0603040505020204" pitchFamily="18" charset="77"/>
              <a:ea typeface="Nunito Bold" charset="0"/>
              <a:cs typeface="Arima Madurai Black" pitchFamily="2" charset="77"/>
            </a:endParaRPr>
          </a:p>
        </p:txBody>
      </p:sp>
      <p:pic>
        <p:nvPicPr>
          <p:cNvPr id="1027" name="Picture 3" descr="C:\Users\Виктория\Desktop\BwQkaZ9MmjY.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12512" y="1820010"/>
            <a:ext cx="3866024" cy="38660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78536" y="2254306"/>
            <a:ext cx="6314981" cy="3139321"/>
          </a:xfrm>
          <a:prstGeom prst="rect">
            <a:avLst/>
          </a:prstGeom>
        </p:spPr>
        <p:txBody>
          <a:bodyPr wrap="square">
            <a:spAutoFit/>
          </a:bodyPr>
          <a:lstStyle/>
          <a:p>
            <a:r>
              <a:rPr lang="ru-RU" b="1" dirty="0">
                <a:latin typeface="Roboto Regular"/>
              </a:rPr>
              <a:t>Способ обработки:</a:t>
            </a:r>
            <a:r>
              <a:rPr lang="ru-RU" dirty="0">
                <a:latin typeface="Roboto Regular"/>
              </a:rPr>
              <a:t> </a:t>
            </a:r>
            <a:r>
              <a:rPr lang="ru-RU" dirty="0" smtClean="0">
                <a:latin typeface="Roboto Regular"/>
              </a:rPr>
              <a:t>Иное</a:t>
            </a:r>
          </a:p>
          <a:p>
            <a:r>
              <a:rPr lang="ru-RU" b="1" dirty="0" smtClean="0">
                <a:latin typeface="Roboto Regular"/>
              </a:rPr>
              <a:t>Технология </a:t>
            </a:r>
            <a:r>
              <a:rPr lang="ru-RU" b="1" dirty="0">
                <a:latin typeface="Roboto Regular"/>
              </a:rPr>
              <a:t>приготовления:</a:t>
            </a:r>
            <a:r>
              <a:rPr lang="ru-RU" dirty="0">
                <a:latin typeface="Roboto Regular"/>
              </a:rPr>
              <a:t> Сыр разрезают на крупные куски, очищают от наружного покрытия и нарезают ломтиками прямоугольной, квадратной, треугольной или другой формы толщиной 2-3 мм. Сыр нарезают не ранее чем за 30-40 мин до отпуска. Перед раздачей </a:t>
            </a:r>
            <a:r>
              <a:rPr lang="ru-RU" dirty="0" err="1" smtClean="0">
                <a:latin typeface="Roboto Regular"/>
              </a:rPr>
              <a:t>порционированны</a:t>
            </a:r>
            <a:r>
              <a:rPr lang="ru-RU" dirty="0" smtClean="0">
                <a:latin typeface="Roboto Regular"/>
              </a:rPr>
              <a:t> сыр </a:t>
            </a:r>
            <a:r>
              <a:rPr lang="ru-RU" dirty="0">
                <a:latin typeface="Roboto Regular"/>
              </a:rPr>
              <a:t>хранят в холодильнике. Температура </a:t>
            </a:r>
            <a:r>
              <a:rPr lang="ru-RU" dirty="0" smtClean="0">
                <a:latin typeface="Roboto Regular"/>
              </a:rPr>
              <a:t>подачи: 14 С</a:t>
            </a:r>
            <a:r>
              <a:rPr lang="ru-RU" baseline="30000" dirty="0" smtClean="0">
                <a:latin typeface="Roboto Regular"/>
              </a:rPr>
              <a:t>0</a:t>
            </a:r>
            <a:r>
              <a:rPr lang="ru-RU" dirty="0" smtClean="0">
                <a:latin typeface="Roboto Regular"/>
              </a:rPr>
              <a:t>. </a:t>
            </a:r>
            <a:endParaRPr lang="ru-RU" dirty="0">
              <a:latin typeface="Roboto Regular"/>
            </a:endParaRPr>
          </a:p>
          <a:p>
            <a:r>
              <a:rPr lang="ru-RU" b="1" dirty="0">
                <a:latin typeface="Roboto Regular"/>
              </a:rPr>
              <a:t>Характеристика блюда на выходе:</a:t>
            </a:r>
            <a:r>
              <a:rPr lang="ru-RU" dirty="0">
                <a:latin typeface="Roboto Regular"/>
              </a:rPr>
              <a:t> Внешний вид - форма нарезки сохранена; вкус, цвет и запах - соответствуют используемому продукту.</a:t>
            </a:r>
          </a:p>
        </p:txBody>
      </p:sp>
    </p:spTree>
    <p:extLst>
      <p:ext uri="{BB962C8B-B14F-4D97-AF65-F5344CB8AC3E}">
        <p14:creationId xmlns:p14="http://schemas.microsoft.com/office/powerpoint/2010/main" val="30753178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52097C74-47E3-8641-B7A9-8841213445E6}"/>
              </a:ext>
            </a:extLst>
          </p:cNvPr>
          <p:cNvSpPr txBox="1"/>
          <p:nvPr/>
        </p:nvSpPr>
        <p:spPr>
          <a:xfrm>
            <a:off x="522515" y="356714"/>
            <a:ext cx="4209142" cy="738664"/>
          </a:xfrm>
          <a:prstGeom prst="rect">
            <a:avLst/>
          </a:prstGeom>
          <a:noFill/>
        </p:spPr>
        <p:txBody>
          <a:bodyPr wrap="square" rtlCol="0">
            <a:spAutoFit/>
          </a:bodyPr>
          <a:lstStyle/>
          <a:p>
            <a:r>
              <a:rPr lang="ru-RU" sz="4200" b="1" dirty="0" smtClean="0">
                <a:solidFill>
                  <a:schemeClr val="tx2"/>
                </a:solidFill>
                <a:latin typeface="PT Serif" panose="020A0603040505020204" pitchFamily="18" charset="77"/>
                <a:ea typeface="Nunito Bold" charset="0"/>
                <a:cs typeface="Arima Madurai Black" pitchFamily="2" charset="77"/>
              </a:rPr>
              <a:t>Каша «Дружба»</a:t>
            </a:r>
            <a:endParaRPr lang="en-US" sz="4200" b="1" dirty="0">
              <a:solidFill>
                <a:schemeClr val="tx2"/>
              </a:solidFill>
              <a:latin typeface="PT Serif" panose="020A0603040505020204" pitchFamily="18" charset="77"/>
              <a:ea typeface="Nunito Bold" charset="0"/>
              <a:cs typeface="Arima Madurai Black" pitchFamily="2" charset="77"/>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02657860"/>
              </p:ext>
            </p:extLst>
          </p:nvPr>
        </p:nvGraphicFramePr>
        <p:xfrm>
          <a:off x="522515" y="1448862"/>
          <a:ext cx="8245367" cy="4422167"/>
        </p:xfrm>
        <a:graphic>
          <a:graphicData uri="http://schemas.openxmlformats.org/drawingml/2006/table">
            <a:tbl>
              <a:tblPr firstRow="1" bandRow="1">
                <a:tableStyleId>{5C22544A-7EE6-4342-B048-85BDC9FD1C3A}</a:tableStyleId>
              </a:tblPr>
              <a:tblGrid>
                <a:gridCol w="408047"/>
                <a:gridCol w="1378919"/>
                <a:gridCol w="858305"/>
                <a:gridCol w="816094"/>
                <a:gridCol w="816094"/>
                <a:gridCol w="858306"/>
                <a:gridCol w="1013083"/>
                <a:gridCol w="2096519"/>
              </a:tblGrid>
              <a:tr h="666351">
                <a:tc>
                  <a:txBody>
                    <a:bodyPr/>
                    <a:lstStyle/>
                    <a:p>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Наименование сырья</a:t>
                      </a:r>
                    </a:p>
                  </a:txBody>
                  <a:tcPr anchor="ctr"/>
                </a:tc>
                <a:tc>
                  <a:txBody>
                    <a:bodyPr/>
                    <a:lstStyle/>
                    <a:p>
                      <a:pPr algn="ctr"/>
                      <a:r>
                        <a:rPr lang="ru-RU" sz="1400">
                          <a:latin typeface="Times New Roman" panose="02020603050405020304" pitchFamily="18" charset="0"/>
                          <a:cs typeface="Times New Roman" panose="02020603050405020304" pitchFamily="18" charset="0"/>
                        </a:rPr>
                        <a:t>Брутто, г.</a:t>
                      </a:r>
                    </a:p>
                  </a:txBody>
                  <a:tcPr anchor="ctr"/>
                </a:tc>
                <a:tc>
                  <a:txBody>
                    <a:bodyPr/>
                    <a:lstStyle/>
                    <a:p>
                      <a:pPr algn="ctr"/>
                      <a:r>
                        <a:rPr lang="ru-RU" sz="1400">
                          <a:latin typeface="Times New Roman" panose="02020603050405020304" pitchFamily="18" charset="0"/>
                          <a:cs typeface="Times New Roman" panose="02020603050405020304" pitchFamily="18" charset="0"/>
                        </a:rPr>
                        <a:t>Нетто,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Белки,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Жиры,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Углеводы,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Энергетическая ценность, ккал.</a:t>
                      </a:r>
                    </a:p>
                  </a:txBody>
                  <a:tcPr anchor="ctr"/>
                </a:tc>
              </a:tr>
              <a:tr h="358804">
                <a:tc>
                  <a:txBody>
                    <a:bodyPr/>
                    <a:lstStyle/>
                    <a:p>
                      <a:r>
                        <a:rPr lang="ru-RU" sz="1400">
                          <a:latin typeface="Times New Roman" panose="02020603050405020304" pitchFamily="18" charset="0"/>
                          <a:cs typeface="Times New Roman" panose="02020603050405020304" pitchFamily="18" charset="0"/>
                        </a:rPr>
                        <a:t>1</a:t>
                      </a:r>
                    </a:p>
                  </a:txBody>
                  <a:tcPr anchor="ctr"/>
                </a:tc>
                <a:tc>
                  <a:txBody>
                    <a:bodyPr/>
                    <a:lstStyle/>
                    <a:p>
                      <a:r>
                        <a:rPr lang="ru-RU" sz="1400">
                          <a:latin typeface="Times New Roman" panose="02020603050405020304" pitchFamily="18" charset="0"/>
                          <a:cs typeface="Times New Roman" panose="02020603050405020304" pitchFamily="18" charset="0"/>
                        </a:rPr>
                        <a:t>Крупа пшенная</a:t>
                      </a:r>
                    </a:p>
                  </a:txBody>
                  <a:tcPr anchor="ctr"/>
                </a:tc>
                <a:tc>
                  <a:txBody>
                    <a:bodyPr/>
                    <a:lstStyle/>
                    <a:p>
                      <a:pPr algn="ctr"/>
                      <a:r>
                        <a:rPr lang="ru-RU" sz="1400">
                          <a:latin typeface="Times New Roman" panose="02020603050405020304" pitchFamily="18" charset="0"/>
                          <a:cs typeface="Times New Roman" panose="02020603050405020304" pitchFamily="18" charset="0"/>
                        </a:rPr>
                        <a:t>11.0</a:t>
                      </a:r>
                    </a:p>
                  </a:txBody>
                  <a:tcPr anchor="ctr"/>
                </a:tc>
                <a:tc>
                  <a:txBody>
                    <a:bodyPr/>
                    <a:lstStyle/>
                    <a:p>
                      <a:pPr algn="ctr"/>
                      <a:r>
                        <a:rPr lang="ru-RU" sz="1400">
                          <a:latin typeface="Times New Roman" panose="02020603050405020304" pitchFamily="18" charset="0"/>
                          <a:cs typeface="Times New Roman" panose="02020603050405020304" pitchFamily="18" charset="0"/>
                        </a:rPr>
                        <a:t>11.0</a:t>
                      </a:r>
                    </a:p>
                  </a:txBody>
                  <a:tcPr anchor="ctr"/>
                </a:tc>
                <a:tc>
                  <a:txBody>
                    <a:bodyPr/>
                    <a:lstStyle/>
                    <a:p>
                      <a:pPr algn="ctr"/>
                      <a:r>
                        <a:rPr lang="ru-RU" sz="1400">
                          <a:latin typeface="Times New Roman" panose="02020603050405020304" pitchFamily="18" charset="0"/>
                          <a:cs typeface="Times New Roman" panose="02020603050405020304" pitchFamily="18" charset="0"/>
                        </a:rPr>
                        <a:t>1.19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0.32</a:t>
                      </a:r>
                    </a:p>
                  </a:txBody>
                  <a:tcPr anchor="ctr"/>
                </a:tc>
                <a:tc>
                  <a:txBody>
                    <a:bodyPr/>
                    <a:lstStyle/>
                    <a:p>
                      <a:pPr algn="ctr"/>
                      <a:r>
                        <a:rPr lang="ru-RU" sz="1400">
                          <a:latin typeface="Times New Roman" panose="02020603050405020304" pitchFamily="18" charset="0"/>
                          <a:cs typeface="Times New Roman" panose="02020603050405020304" pitchFamily="18" charset="0"/>
                        </a:rPr>
                        <a:t>6.66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34.3</a:t>
                      </a:r>
                    </a:p>
                  </a:txBody>
                  <a:tcPr anchor="ctr"/>
                </a:tc>
              </a:tr>
              <a:tr h="512578">
                <a:tc>
                  <a:txBody>
                    <a:bodyPr/>
                    <a:lstStyle/>
                    <a:p>
                      <a:r>
                        <a:rPr lang="ru-RU" sz="1400">
                          <a:latin typeface="Times New Roman" panose="02020603050405020304" pitchFamily="18" charset="0"/>
                          <a:cs typeface="Times New Roman" panose="02020603050405020304" pitchFamily="18" charset="0"/>
                        </a:rPr>
                        <a:t>2</a:t>
                      </a:r>
                    </a:p>
                  </a:txBody>
                  <a:tcPr anchor="ctr"/>
                </a:tc>
                <a:tc>
                  <a:txBody>
                    <a:bodyPr/>
                    <a:lstStyle/>
                    <a:p>
                      <a:r>
                        <a:rPr lang="ru-RU" sz="1400" dirty="0">
                          <a:latin typeface="Times New Roman" panose="02020603050405020304" pitchFamily="18" charset="0"/>
                          <a:cs typeface="Times New Roman" panose="02020603050405020304" pitchFamily="18" charset="0"/>
                        </a:rPr>
                        <a:t>Молоко 2.5% </a:t>
                      </a:r>
                      <a:r>
                        <a:rPr lang="ru-RU" sz="1400" dirty="0" err="1">
                          <a:latin typeface="Times New Roman" panose="02020603050405020304" pitchFamily="18" charset="0"/>
                          <a:cs typeface="Times New Roman" panose="02020603050405020304" pitchFamily="18" charset="0"/>
                        </a:rPr>
                        <a:t>м.д.ж</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a:latin typeface="Times New Roman" panose="02020603050405020304" pitchFamily="18" charset="0"/>
                          <a:cs typeface="Times New Roman" panose="02020603050405020304" pitchFamily="18" charset="0"/>
                        </a:rPr>
                        <a:t>102.0</a:t>
                      </a:r>
                    </a:p>
                  </a:txBody>
                  <a:tcPr anchor="ctr"/>
                </a:tc>
                <a:tc>
                  <a:txBody>
                    <a:bodyPr/>
                    <a:lstStyle/>
                    <a:p>
                      <a:pPr algn="ctr"/>
                      <a:r>
                        <a:rPr lang="ru-RU" sz="1400">
                          <a:latin typeface="Times New Roman" panose="02020603050405020304" pitchFamily="18" charset="0"/>
                          <a:cs typeface="Times New Roman" panose="02020603050405020304" pitchFamily="18" charset="0"/>
                        </a:rPr>
                        <a:t>102.0</a:t>
                      </a:r>
                    </a:p>
                  </a:txBody>
                  <a:tcPr anchor="ctr"/>
                </a:tc>
                <a:tc>
                  <a:txBody>
                    <a:bodyPr/>
                    <a:lstStyle/>
                    <a:p>
                      <a:pPr algn="ctr"/>
                      <a:r>
                        <a:rPr lang="ru-RU" sz="1400">
                          <a:latin typeface="Times New Roman" panose="02020603050405020304" pitchFamily="18" charset="0"/>
                          <a:cs typeface="Times New Roman" panose="02020603050405020304" pitchFamily="18" charset="0"/>
                        </a:rPr>
                        <a:t>2.78</a:t>
                      </a:r>
                    </a:p>
                  </a:txBody>
                  <a:tcPr anchor="ctr"/>
                </a:tc>
                <a:tc>
                  <a:txBody>
                    <a:bodyPr/>
                    <a:lstStyle/>
                    <a:p>
                      <a:pPr algn="ctr"/>
                      <a:r>
                        <a:rPr lang="ru-RU" sz="1400">
                          <a:latin typeface="Times New Roman" panose="02020603050405020304" pitchFamily="18" charset="0"/>
                          <a:cs typeface="Times New Roman" panose="02020603050405020304" pitchFamily="18" charset="0"/>
                        </a:rPr>
                        <a:t>2.24</a:t>
                      </a:r>
                    </a:p>
                  </a:txBody>
                  <a:tcPr anchor="ctr"/>
                </a:tc>
                <a:tc>
                  <a:txBody>
                    <a:bodyPr/>
                    <a:lstStyle/>
                    <a:p>
                      <a:pPr algn="ctr"/>
                      <a:r>
                        <a:rPr lang="ru-RU" sz="1400">
                          <a:latin typeface="Times New Roman" panose="02020603050405020304" pitchFamily="18" charset="0"/>
                          <a:cs typeface="Times New Roman" panose="02020603050405020304" pitchFamily="18" charset="0"/>
                        </a:rPr>
                        <a:t>4.46</a:t>
                      </a:r>
                    </a:p>
                  </a:txBody>
                  <a:tcPr anchor="ctr"/>
                </a:tc>
                <a:tc>
                  <a:txBody>
                    <a:bodyPr/>
                    <a:lstStyle/>
                    <a:p>
                      <a:pPr algn="ctr"/>
                      <a:r>
                        <a:rPr lang="ru-RU" sz="1400">
                          <a:latin typeface="Times New Roman" panose="02020603050405020304" pitchFamily="18" charset="0"/>
                          <a:cs typeface="Times New Roman" panose="02020603050405020304" pitchFamily="18" charset="0"/>
                        </a:rPr>
                        <a:t>49.1</a:t>
                      </a:r>
                    </a:p>
                  </a:txBody>
                  <a:tcPr anchor="ctr"/>
                </a:tc>
              </a:tr>
              <a:tr h="358804">
                <a:tc>
                  <a:txBody>
                    <a:bodyPr/>
                    <a:lstStyle/>
                    <a:p>
                      <a:r>
                        <a:rPr lang="ru-RU" sz="1400">
                          <a:latin typeface="Times New Roman" panose="02020603050405020304" pitchFamily="18" charset="0"/>
                          <a:cs typeface="Times New Roman" panose="02020603050405020304" pitchFamily="18" charset="0"/>
                        </a:rPr>
                        <a:t>3</a:t>
                      </a:r>
                    </a:p>
                  </a:txBody>
                  <a:tcPr anchor="ctr"/>
                </a:tc>
                <a:tc>
                  <a:txBody>
                    <a:bodyPr/>
                    <a:lstStyle/>
                    <a:p>
                      <a:r>
                        <a:rPr lang="ru-RU" sz="1400">
                          <a:latin typeface="Times New Roman" panose="02020603050405020304" pitchFamily="18" charset="0"/>
                          <a:cs typeface="Times New Roman" panose="02020603050405020304" pitchFamily="18" charset="0"/>
                        </a:rPr>
                        <a:t>Сахар-песок</a:t>
                      </a:r>
                    </a:p>
                  </a:txBody>
                  <a:tcPr anchor="ctr"/>
                </a:tc>
                <a:tc>
                  <a:txBody>
                    <a:bodyPr/>
                    <a:lstStyle/>
                    <a:p>
                      <a:pPr algn="ctr"/>
                      <a:r>
                        <a:rPr lang="ru-RU" sz="1400">
                          <a:latin typeface="Times New Roman" panose="02020603050405020304" pitchFamily="18" charset="0"/>
                          <a:cs typeface="Times New Roman" panose="02020603050405020304" pitchFamily="18" charset="0"/>
                        </a:rPr>
                        <a:t>3.0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2.72</a:t>
                      </a:r>
                    </a:p>
                  </a:txBody>
                  <a:tcPr anchor="ctr"/>
                </a:tc>
                <a:tc>
                  <a:txBody>
                    <a:bodyPr/>
                    <a:lstStyle/>
                    <a:p>
                      <a:pPr algn="ctr"/>
                      <a:r>
                        <a:rPr lang="ru-RU" sz="1400">
                          <a:latin typeface="Times New Roman" panose="02020603050405020304" pitchFamily="18" charset="0"/>
                          <a:cs typeface="Times New Roman" panose="02020603050405020304" pitchFamily="18" charset="0"/>
                        </a:rPr>
                        <a:t>10.9</a:t>
                      </a:r>
                    </a:p>
                  </a:txBody>
                  <a:tcPr anchor="ctr"/>
                </a:tc>
              </a:tr>
              <a:tr h="358804">
                <a:tc>
                  <a:txBody>
                    <a:bodyPr/>
                    <a:lstStyle/>
                    <a:p>
                      <a:r>
                        <a:rPr lang="ru-RU" sz="1400">
                          <a:latin typeface="Times New Roman" panose="02020603050405020304" pitchFamily="18" charset="0"/>
                          <a:cs typeface="Times New Roman" panose="02020603050405020304" pitchFamily="18" charset="0"/>
                        </a:rPr>
                        <a:t>4</a:t>
                      </a:r>
                    </a:p>
                  </a:txBody>
                  <a:tcPr anchor="ctr"/>
                </a:tc>
                <a:tc>
                  <a:txBody>
                    <a:bodyPr/>
                    <a:lstStyle/>
                    <a:p>
                      <a:r>
                        <a:rPr lang="ru-RU" sz="1400">
                          <a:latin typeface="Times New Roman" panose="02020603050405020304" pitchFamily="18" charset="0"/>
                          <a:cs typeface="Times New Roman" panose="02020603050405020304" pitchFamily="18" charset="0"/>
                        </a:rPr>
                        <a:t>Крупа рисовая</a:t>
                      </a:r>
                    </a:p>
                  </a:txBody>
                  <a:tcPr anchor="ctr"/>
                </a:tc>
                <a:tc>
                  <a:txBody>
                    <a:bodyPr/>
                    <a:lstStyle/>
                    <a:p>
                      <a:pPr algn="ctr"/>
                      <a:r>
                        <a:rPr lang="ru-RU" sz="1400">
                          <a:latin typeface="Times New Roman" panose="02020603050405020304" pitchFamily="18" charset="0"/>
                          <a:cs typeface="Times New Roman" panose="02020603050405020304" pitchFamily="18" charset="0"/>
                        </a:rPr>
                        <a:t>15.0</a:t>
                      </a:r>
                    </a:p>
                  </a:txBody>
                  <a:tcPr anchor="ctr"/>
                </a:tc>
                <a:tc>
                  <a:txBody>
                    <a:bodyPr/>
                    <a:lstStyle/>
                    <a:p>
                      <a:pPr algn="ctr"/>
                      <a:r>
                        <a:rPr lang="ru-RU" sz="1400">
                          <a:latin typeface="Times New Roman" panose="02020603050405020304" pitchFamily="18" charset="0"/>
                          <a:cs typeface="Times New Roman" panose="02020603050405020304" pitchFamily="18" charset="0"/>
                        </a:rPr>
                        <a:t>15.0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0.99</a:t>
                      </a:r>
                    </a:p>
                  </a:txBody>
                  <a:tcPr anchor="ctr"/>
                </a:tc>
                <a:tc>
                  <a:txBody>
                    <a:bodyPr/>
                    <a:lstStyle/>
                    <a:p>
                      <a:pPr algn="ctr"/>
                      <a:r>
                        <a:rPr lang="ru-RU" sz="1400">
                          <a:latin typeface="Times New Roman" panose="02020603050405020304" pitchFamily="18" charset="0"/>
                          <a:cs typeface="Times New Roman" panose="02020603050405020304" pitchFamily="18" charset="0"/>
                        </a:rPr>
                        <a:t>0.13</a:t>
                      </a:r>
                    </a:p>
                  </a:txBody>
                  <a:tcPr anchor="ctr"/>
                </a:tc>
                <a:tc>
                  <a:txBody>
                    <a:bodyPr/>
                    <a:lstStyle/>
                    <a:p>
                      <a:pPr algn="ctr"/>
                      <a:r>
                        <a:rPr lang="ru-RU" sz="1400">
                          <a:latin typeface="Times New Roman" panose="02020603050405020304" pitchFamily="18" charset="0"/>
                          <a:cs typeface="Times New Roman" panose="02020603050405020304" pitchFamily="18" charset="0"/>
                        </a:rPr>
                        <a:t>10.10</a:t>
                      </a:r>
                    </a:p>
                  </a:txBody>
                  <a:tcPr anchor="ctr"/>
                </a:tc>
                <a:tc>
                  <a:txBody>
                    <a:bodyPr/>
                    <a:lstStyle/>
                    <a:p>
                      <a:pPr algn="ctr"/>
                      <a:r>
                        <a:rPr lang="ru-RU" sz="1400">
                          <a:latin typeface="Times New Roman" panose="02020603050405020304" pitchFamily="18" charset="0"/>
                          <a:cs typeface="Times New Roman" panose="02020603050405020304" pitchFamily="18" charset="0"/>
                        </a:rPr>
                        <a:t>45.5</a:t>
                      </a:r>
                    </a:p>
                  </a:txBody>
                  <a:tcPr anchor="ctr"/>
                </a:tc>
              </a:tr>
              <a:tr h="666351">
                <a:tc>
                  <a:txBody>
                    <a:bodyPr/>
                    <a:lstStyle/>
                    <a:p>
                      <a:r>
                        <a:rPr lang="ru-RU" sz="1400">
                          <a:latin typeface="Times New Roman" panose="02020603050405020304" pitchFamily="18" charset="0"/>
                          <a:cs typeface="Times New Roman" panose="02020603050405020304" pitchFamily="18" charset="0"/>
                        </a:rPr>
                        <a:t>5</a:t>
                      </a:r>
                    </a:p>
                  </a:txBody>
                  <a:tcPr anchor="ctr"/>
                </a:tc>
                <a:tc>
                  <a:txBody>
                    <a:bodyPr/>
                    <a:lstStyle/>
                    <a:p>
                      <a:r>
                        <a:rPr lang="ru-RU" sz="1400">
                          <a:latin typeface="Times New Roman" panose="02020603050405020304" pitchFamily="18" charset="0"/>
                          <a:cs typeface="Times New Roman" panose="02020603050405020304" pitchFamily="18" charset="0"/>
                        </a:rPr>
                        <a:t>Масло сливочное 72.5% м.д.ж</a:t>
                      </a:r>
                    </a:p>
                  </a:txBody>
                  <a:tcPr anchor="ctr"/>
                </a:tc>
                <a:tc>
                  <a:txBody>
                    <a:bodyPr/>
                    <a:lstStyle/>
                    <a:p>
                      <a:pPr algn="ctr"/>
                      <a:r>
                        <a:rPr lang="ru-RU" sz="1400">
                          <a:latin typeface="Times New Roman" panose="02020603050405020304" pitchFamily="18" charset="0"/>
                          <a:cs typeface="Times New Roman" panose="02020603050405020304" pitchFamily="18" charset="0"/>
                        </a:rPr>
                        <a:t>5.0</a:t>
                      </a:r>
                    </a:p>
                  </a:txBody>
                  <a:tcPr anchor="ctr"/>
                </a:tc>
                <a:tc>
                  <a:txBody>
                    <a:bodyPr/>
                    <a:lstStyle/>
                    <a:p>
                      <a:pPr algn="ctr"/>
                      <a:r>
                        <a:rPr lang="ru-RU" sz="1400">
                          <a:latin typeface="Times New Roman" panose="02020603050405020304" pitchFamily="18" charset="0"/>
                          <a:cs typeface="Times New Roman" panose="02020603050405020304" pitchFamily="18" charset="0"/>
                        </a:rPr>
                        <a:t>5.0</a:t>
                      </a:r>
                    </a:p>
                  </a:txBody>
                  <a:tcPr anchor="ctr"/>
                </a:tc>
                <a:tc>
                  <a:txBody>
                    <a:bodyPr/>
                    <a:lstStyle/>
                    <a:p>
                      <a:pPr algn="ctr"/>
                      <a:r>
                        <a:rPr lang="ru-RU" sz="1400">
                          <a:latin typeface="Times New Roman" panose="02020603050405020304" pitchFamily="18" charset="0"/>
                          <a:cs typeface="Times New Roman" panose="02020603050405020304" pitchFamily="18" charset="0"/>
                        </a:rPr>
                        <a:t>0.04</a:t>
                      </a:r>
                    </a:p>
                  </a:txBody>
                  <a:tcPr anchor="ctr"/>
                </a:tc>
                <a:tc>
                  <a:txBody>
                    <a:bodyPr/>
                    <a:lstStyle/>
                    <a:p>
                      <a:pPr algn="ctr"/>
                      <a:r>
                        <a:rPr lang="ru-RU" sz="1400">
                          <a:latin typeface="Times New Roman" panose="02020603050405020304" pitchFamily="18" charset="0"/>
                          <a:cs typeface="Times New Roman" panose="02020603050405020304" pitchFamily="18" charset="0"/>
                        </a:rPr>
                        <a:t>3.19</a:t>
                      </a:r>
                    </a:p>
                  </a:txBody>
                  <a:tcPr anchor="ctr"/>
                </a:tc>
                <a:tc>
                  <a:txBody>
                    <a:bodyPr/>
                    <a:lstStyle/>
                    <a:p>
                      <a:pPr algn="ctr"/>
                      <a:r>
                        <a:rPr lang="ru-RU" sz="1400">
                          <a:latin typeface="Times New Roman" panose="02020603050405020304" pitchFamily="18" charset="0"/>
                          <a:cs typeface="Times New Roman" panose="02020603050405020304" pitchFamily="18" charset="0"/>
                        </a:rPr>
                        <a:t>0.06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29.1</a:t>
                      </a:r>
                    </a:p>
                  </a:txBody>
                  <a:tcPr anchor="ctr"/>
                </a:tc>
              </a:tr>
              <a:tr h="820124">
                <a:tc>
                  <a:txBody>
                    <a:bodyPr/>
                    <a:lstStyle/>
                    <a:p>
                      <a:r>
                        <a:rPr lang="ru-RU" sz="1400">
                          <a:latin typeface="Times New Roman" panose="02020603050405020304" pitchFamily="18" charset="0"/>
                          <a:cs typeface="Times New Roman" panose="02020603050405020304" pitchFamily="18" charset="0"/>
                        </a:rPr>
                        <a:t>6</a:t>
                      </a:r>
                    </a:p>
                  </a:txBody>
                  <a:tcPr anchor="ctr"/>
                </a:tc>
                <a:tc>
                  <a:txBody>
                    <a:bodyPr/>
                    <a:lstStyle/>
                    <a:p>
                      <a:r>
                        <a:rPr lang="ru-RU" sz="1400">
                          <a:latin typeface="Times New Roman" panose="02020603050405020304" pitchFamily="18" charset="0"/>
                          <a:cs typeface="Times New Roman" panose="02020603050405020304" pitchFamily="18" charset="0"/>
                        </a:rPr>
                        <a:t>Соль поваренная йодированная</a:t>
                      </a:r>
                    </a:p>
                  </a:txBody>
                  <a:tcPr anchor="ctr"/>
                </a:tc>
                <a:tc>
                  <a:txBody>
                    <a:bodyPr/>
                    <a:lstStyle/>
                    <a:p>
                      <a:pPr algn="ctr"/>
                      <a:r>
                        <a:rPr lang="ru-RU" sz="1400">
                          <a:latin typeface="Times New Roman" panose="02020603050405020304" pitchFamily="18" charset="0"/>
                          <a:cs typeface="Times New Roman" panose="02020603050405020304" pitchFamily="18" charset="0"/>
                        </a:rPr>
                        <a:t>1.00</a:t>
                      </a:r>
                    </a:p>
                  </a:txBody>
                  <a:tcPr anchor="ctr"/>
                </a:tc>
                <a:tc>
                  <a:txBody>
                    <a:bodyPr/>
                    <a:lstStyle/>
                    <a:p>
                      <a:pPr algn="ctr"/>
                      <a:r>
                        <a:rPr lang="ru-RU" sz="1400">
                          <a:latin typeface="Times New Roman" panose="02020603050405020304" pitchFamily="18" charset="0"/>
                          <a:cs typeface="Times New Roman" panose="02020603050405020304" pitchFamily="18" charset="0"/>
                        </a:rPr>
                        <a:t>1.00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a:t>
                      </a:r>
                    </a:p>
                  </a:txBody>
                  <a:tcPr anchor="ctr"/>
                </a:tc>
              </a:tr>
              <a:tr h="205031">
                <a:tc>
                  <a:txBody>
                    <a:bodyPr/>
                    <a:lstStyle/>
                    <a:p>
                      <a:r>
                        <a:rPr lang="ru-RU" sz="1400">
                          <a:latin typeface="Times New Roman" panose="02020603050405020304" pitchFamily="18" charset="0"/>
                          <a:cs typeface="Times New Roman" panose="02020603050405020304" pitchFamily="18" charset="0"/>
                        </a:rPr>
                        <a:t>7</a:t>
                      </a:r>
                    </a:p>
                  </a:txBody>
                  <a:tcPr anchor="ctr"/>
                </a:tc>
                <a:tc>
                  <a:txBody>
                    <a:bodyPr/>
                    <a:lstStyle/>
                    <a:p>
                      <a:r>
                        <a:rPr lang="ru-RU" sz="1400">
                          <a:latin typeface="Times New Roman" panose="02020603050405020304" pitchFamily="18" charset="0"/>
                          <a:cs typeface="Times New Roman" panose="02020603050405020304" pitchFamily="18" charset="0"/>
                        </a:rPr>
                        <a:t>Вода</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70.0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70.0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a:t>
                      </a:r>
                    </a:p>
                  </a:txBody>
                  <a:tcPr anchor="ctr"/>
                </a:tc>
              </a:tr>
              <a:tr h="205031">
                <a:tc gridSpan="3">
                  <a:txBody>
                    <a:bodyPr/>
                    <a:lstStyle/>
                    <a:p>
                      <a:pPr algn="r"/>
                      <a:r>
                        <a:rPr lang="ru-RU" sz="1400" b="1" dirty="0">
                          <a:latin typeface="Times New Roman" panose="02020603050405020304" pitchFamily="18" charset="0"/>
                          <a:cs typeface="Times New Roman" panose="02020603050405020304" pitchFamily="18" charset="0"/>
                        </a:rPr>
                        <a:t>Выход:</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tc>
                  <a:txBody>
                    <a:bodyPr/>
                    <a:lstStyle/>
                    <a:p>
                      <a:pPr algn="ctr"/>
                      <a:r>
                        <a:rPr lang="ru-RU" sz="1400" b="1" dirty="0">
                          <a:latin typeface="Times New Roman" panose="02020603050405020304" pitchFamily="18" charset="0"/>
                          <a:cs typeface="Times New Roman" panose="02020603050405020304" pitchFamily="18" charset="0"/>
                        </a:rPr>
                        <a:t>200</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5.88</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24</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168.9</a:t>
                      </a:r>
                      <a:endParaRPr lang="ru-RU" sz="14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017886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2774" y="73936"/>
            <a:ext cx="7089226" cy="2031325"/>
          </a:xfrm>
          <a:prstGeom prst="rect">
            <a:avLst/>
          </a:prstGeom>
        </p:spPr>
        <p:txBody>
          <a:bodyPr wrap="square">
            <a:spAutoFit/>
          </a:bodyPr>
          <a:lstStyle/>
          <a:p>
            <a:r>
              <a:rPr lang="ru-RU" b="1" dirty="0">
                <a:latin typeface="Roboto Regular"/>
              </a:rPr>
              <a:t>Способ обработки:</a:t>
            </a:r>
            <a:r>
              <a:rPr lang="ru-RU" dirty="0">
                <a:latin typeface="Roboto Regular"/>
              </a:rPr>
              <a:t> Варка</a:t>
            </a:r>
          </a:p>
          <a:p>
            <a:r>
              <a:rPr lang="ru-RU" b="1" dirty="0">
                <a:latin typeface="Roboto Regular"/>
              </a:rPr>
              <a:t>Технология приготовления:</a:t>
            </a:r>
            <a:r>
              <a:rPr lang="ru-RU" dirty="0">
                <a:latin typeface="Roboto Regular"/>
              </a:rPr>
              <a:t> Пшено перебирают, промывают сначала теплой водой (</a:t>
            </a:r>
            <a:r>
              <a:rPr lang="ru-RU" dirty="0" smtClean="0">
                <a:latin typeface="Roboto Regular"/>
              </a:rPr>
              <a:t>40-50 С</a:t>
            </a:r>
            <a:r>
              <a:rPr lang="ru-RU" baseline="30000" dirty="0" smtClean="0">
                <a:latin typeface="Roboto Regular"/>
              </a:rPr>
              <a:t>0</a:t>
            </a:r>
            <a:r>
              <a:rPr lang="ru-RU" dirty="0" smtClean="0">
                <a:latin typeface="Roboto Regular"/>
              </a:rPr>
              <a:t>), </a:t>
            </a:r>
            <a:r>
              <a:rPr lang="ru-RU" dirty="0">
                <a:latin typeface="Roboto Regular"/>
              </a:rPr>
              <a:t>затем горячей водой (</a:t>
            </a:r>
            <a:r>
              <a:rPr lang="ru-RU" dirty="0" smtClean="0">
                <a:latin typeface="Roboto Regular"/>
              </a:rPr>
              <a:t>60-70 С</a:t>
            </a:r>
            <a:r>
              <a:rPr lang="ru-RU" baseline="30000" dirty="0" smtClean="0">
                <a:latin typeface="Roboto Regular"/>
              </a:rPr>
              <a:t>0</a:t>
            </a:r>
            <a:r>
              <a:rPr lang="ru-RU" dirty="0" smtClean="0">
                <a:latin typeface="Roboto Regular"/>
              </a:rPr>
              <a:t>), </a:t>
            </a:r>
            <a:r>
              <a:rPr lang="ru-RU" dirty="0">
                <a:latin typeface="Roboto Regular"/>
              </a:rPr>
              <a:t>пшено после промывания ошпаривают. Рис перебирают, промывают, несколько раз меняя воду. Пшенную крупу промывают, несколько раз меняя воду. Крупы сначала варят отдельно, закладывая в кипящую воду, до полуготовности. </a:t>
            </a:r>
          </a:p>
        </p:txBody>
      </p:sp>
      <p:pic>
        <p:nvPicPr>
          <p:cNvPr id="3" name="Picture 2" descr="C:\Users\Виктория\Desktop\КОНКУРС\IMG-20221014-WA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4695" b="13300"/>
          <a:stretch/>
        </p:blipFill>
        <p:spPr bwMode="auto">
          <a:xfrm>
            <a:off x="859299" y="1116224"/>
            <a:ext cx="3524015" cy="46255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02774" y="4214621"/>
            <a:ext cx="7089227" cy="2585323"/>
          </a:xfrm>
          <a:prstGeom prst="rect">
            <a:avLst/>
          </a:prstGeom>
        </p:spPr>
        <p:txBody>
          <a:bodyPr wrap="square">
            <a:spAutoFit/>
          </a:bodyPr>
          <a:lstStyle/>
          <a:p>
            <a:r>
              <a:rPr lang="ru-RU" dirty="0">
                <a:latin typeface="Roboto Regular"/>
              </a:rPr>
              <a:t>Крупы соединяют, заливают теплым молоком, добавляют сахар, соль, доводят до кипения, варят при слабом кипении до поглощения жидкости над поверхностью крупы. За 10 минут до готовности добавляют растопленное сливочное масло, перемешивают, упаривают при закрытой крышке. Температура подачи: не менее 65 </a:t>
            </a:r>
            <a:r>
              <a:rPr lang="ru-RU" dirty="0" smtClean="0">
                <a:latin typeface="Roboto Regular"/>
              </a:rPr>
              <a:t>С</a:t>
            </a:r>
            <a:r>
              <a:rPr lang="ru-RU" baseline="30000" dirty="0" smtClean="0">
                <a:latin typeface="Roboto Regular"/>
              </a:rPr>
              <a:t>0</a:t>
            </a:r>
            <a:r>
              <a:rPr lang="ru-RU" dirty="0" smtClean="0">
                <a:latin typeface="Roboto Regular"/>
              </a:rPr>
              <a:t>.</a:t>
            </a:r>
            <a:endParaRPr lang="ru-RU" dirty="0">
              <a:latin typeface="Roboto Regular"/>
            </a:endParaRPr>
          </a:p>
          <a:p>
            <a:r>
              <a:rPr lang="ru-RU" b="1" dirty="0">
                <a:latin typeface="Roboto Regular"/>
              </a:rPr>
              <a:t>Характеристика блюда на выходе:</a:t>
            </a:r>
            <a:r>
              <a:rPr lang="ru-RU" dirty="0">
                <a:latin typeface="Roboto Regular"/>
              </a:rPr>
              <a:t> Внешний вид - зерна полностью набухшие, мягкие; консистенция - однородная; цвет, вкус и запах - соответствуют наименованию каши.</a:t>
            </a:r>
            <a:endParaRPr lang="ru-RU" dirty="0"/>
          </a:p>
        </p:txBody>
      </p:sp>
      <p:pic>
        <p:nvPicPr>
          <p:cNvPr id="7170" name="Picture 2" descr="C:\Users\Виктория\Desktop\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0060" y="1566588"/>
            <a:ext cx="1975579" cy="19755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Виктория\Desktop\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1993" y="2076908"/>
            <a:ext cx="2342469" cy="114927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Виктория\Desktop\15037200.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2667" y="2337112"/>
            <a:ext cx="1713139" cy="203863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Виктория\Desktop\4.jpg"/>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398545" y="3094569"/>
            <a:ext cx="1018608" cy="108901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Виктория\Desktop\index.jpg"/>
          <p:cNvPicPr>
            <a:picLocks noChangeAspect="1" noChangeArrowheads="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24931" y="3197293"/>
            <a:ext cx="1357086" cy="88357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Виктория\Desktop\Соль-экстра-1кг-Усольская-пакет.jpg"/>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59924" y="2050905"/>
            <a:ext cx="1732077" cy="173207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Виктория\Desktop\images.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909" y="3152625"/>
            <a:ext cx="1718660" cy="120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913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2097C74-47E3-8641-B7A9-8841213445E6}"/>
              </a:ext>
            </a:extLst>
          </p:cNvPr>
          <p:cNvSpPr txBox="1"/>
          <p:nvPr/>
        </p:nvSpPr>
        <p:spPr>
          <a:xfrm>
            <a:off x="5265684" y="676036"/>
            <a:ext cx="4561488" cy="738664"/>
          </a:xfrm>
          <a:prstGeom prst="rect">
            <a:avLst/>
          </a:prstGeom>
          <a:noFill/>
        </p:spPr>
        <p:txBody>
          <a:bodyPr wrap="square" rtlCol="0">
            <a:spAutoFit/>
          </a:bodyPr>
          <a:lstStyle/>
          <a:p>
            <a:pPr algn="r"/>
            <a:r>
              <a:rPr lang="ru-RU" sz="4200" b="1" dirty="0" smtClean="0">
                <a:solidFill>
                  <a:schemeClr val="tx2"/>
                </a:solidFill>
                <a:latin typeface="PT Serif" panose="020A0603040505020204" pitchFamily="18" charset="77"/>
                <a:ea typeface="Nunito Bold" charset="0"/>
                <a:cs typeface="Arima Madurai Black" pitchFamily="2" charset="77"/>
              </a:rPr>
              <a:t>Какао с молоком</a:t>
            </a:r>
            <a:endParaRPr lang="en-US" sz="4200" b="1" dirty="0">
              <a:solidFill>
                <a:schemeClr val="tx2"/>
              </a:solidFill>
              <a:latin typeface="PT Serif" panose="020A0603040505020204" pitchFamily="18" charset="77"/>
              <a:ea typeface="Nunito Bold" charset="0"/>
              <a:cs typeface="Arima Madurai Black" pitchFamily="2" charset="77"/>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96254567"/>
              </p:ext>
            </p:extLst>
          </p:nvPr>
        </p:nvGraphicFramePr>
        <p:xfrm>
          <a:off x="3655849" y="1710873"/>
          <a:ext cx="7805683" cy="2519680"/>
        </p:xfrm>
        <a:graphic>
          <a:graphicData uri="http://schemas.openxmlformats.org/drawingml/2006/table">
            <a:tbl>
              <a:tblPr firstRow="1" bandRow="1">
                <a:tableStyleId>{5C22544A-7EE6-4342-B048-85BDC9FD1C3A}</a:tableStyleId>
              </a:tblPr>
              <a:tblGrid>
                <a:gridCol w="364359"/>
                <a:gridCol w="1434662"/>
                <a:gridCol w="851338"/>
                <a:gridCol w="756745"/>
                <a:gridCol w="835572"/>
                <a:gridCol w="772511"/>
                <a:gridCol w="1056289"/>
                <a:gridCol w="1734207"/>
              </a:tblGrid>
              <a:tr h="370840">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Наименование сырья</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Брутто,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Нетто,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Белки,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Жиры,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Углеводы, г.</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Энергетическая ценность, ккал.</a:t>
                      </a:r>
                    </a:p>
                  </a:txBody>
                  <a:tcPr anchor="ctr"/>
                </a:tc>
              </a:tr>
              <a:tr h="370840">
                <a:tc>
                  <a:txBody>
                    <a:bodyPr/>
                    <a:lstStyle/>
                    <a:p>
                      <a:r>
                        <a:rPr lang="ru-RU" sz="1400">
                          <a:latin typeface="Times New Roman" panose="02020603050405020304" pitchFamily="18" charset="0"/>
                          <a:cs typeface="Times New Roman" panose="02020603050405020304" pitchFamily="18" charset="0"/>
                        </a:rPr>
                        <a:t>1</a:t>
                      </a:r>
                    </a:p>
                  </a:txBody>
                  <a:tcPr anchor="ctr"/>
                </a:tc>
                <a:tc>
                  <a:txBody>
                    <a:bodyPr/>
                    <a:lstStyle/>
                    <a:p>
                      <a:r>
                        <a:rPr lang="ru-RU" sz="1400">
                          <a:latin typeface="Times New Roman" panose="02020603050405020304" pitchFamily="18" charset="0"/>
                          <a:cs typeface="Times New Roman" panose="02020603050405020304" pitchFamily="18" charset="0"/>
                        </a:rPr>
                        <a:t>Какао-порошок</a:t>
                      </a:r>
                    </a:p>
                  </a:txBody>
                  <a:tcPr anchor="ctr"/>
                </a:tc>
                <a:tc>
                  <a:txBody>
                    <a:bodyPr/>
                    <a:lstStyle/>
                    <a:p>
                      <a:pPr algn="ctr"/>
                      <a:r>
                        <a:rPr lang="ru-RU" sz="1400">
                          <a:latin typeface="Times New Roman" panose="02020603050405020304" pitchFamily="18" charset="0"/>
                          <a:cs typeface="Times New Roman" panose="02020603050405020304" pitchFamily="18" charset="0"/>
                        </a:rPr>
                        <a:t>5.0</a:t>
                      </a:r>
                    </a:p>
                  </a:txBody>
                  <a:tcPr anchor="ctr"/>
                </a:tc>
                <a:tc>
                  <a:txBody>
                    <a:bodyPr/>
                    <a:lstStyle/>
                    <a:p>
                      <a:pPr algn="ctr"/>
                      <a:r>
                        <a:rPr lang="ru-RU" sz="1400">
                          <a:latin typeface="Times New Roman" panose="02020603050405020304" pitchFamily="18" charset="0"/>
                          <a:cs typeface="Times New Roman" panose="02020603050405020304" pitchFamily="18" charset="0"/>
                        </a:rPr>
                        <a:t>5.0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1.14</a:t>
                      </a:r>
                    </a:p>
                  </a:txBody>
                  <a:tcPr anchor="ctr"/>
                </a:tc>
                <a:tc>
                  <a:txBody>
                    <a:bodyPr/>
                    <a:lstStyle/>
                    <a:p>
                      <a:pPr algn="ctr"/>
                      <a:r>
                        <a:rPr lang="ru-RU" sz="1400">
                          <a:latin typeface="Times New Roman" panose="02020603050405020304" pitchFamily="18" charset="0"/>
                          <a:cs typeface="Times New Roman" panose="02020603050405020304" pitchFamily="18" charset="0"/>
                        </a:rPr>
                        <a:t>0.66</a:t>
                      </a:r>
                    </a:p>
                  </a:txBody>
                  <a:tcPr anchor="ctr"/>
                </a:tc>
                <a:tc>
                  <a:txBody>
                    <a:bodyPr/>
                    <a:lstStyle/>
                    <a:p>
                      <a:pPr algn="ctr"/>
                      <a:r>
                        <a:rPr lang="ru-RU" sz="1400">
                          <a:latin typeface="Times New Roman" panose="02020603050405020304" pitchFamily="18" charset="0"/>
                          <a:cs typeface="Times New Roman" panose="02020603050405020304" pitchFamily="18" charset="0"/>
                        </a:rPr>
                        <a:t>0.46</a:t>
                      </a:r>
                    </a:p>
                  </a:txBody>
                  <a:tcPr anchor="ctr"/>
                </a:tc>
                <a:tc>
                  <a:txBody>
                    <a:bodyPr/>
                    <a:lstStyle/>
                    <a:p>
                      <a:pPr algn="ctr"/>
                      <a:r>
                        <a:rPr lang="ru-RU" sz="1400">
                          <a:latin typeface="Times New Roman" panose="02020603050405020304" pitchFamily="18" charset="0"/>
                          <a:cs typeface="Times New Roman" panose="02020603050405020304" pitchFamily="18" charset="0"/>
                        </a:rPr>
                        <a:t>12.4</a:t>
                      </a:r>
                    </a:p>
                  </a:txBody>
                  <a:tcPr anchor="ctr"/>
                </a:tc>
              </a:tr>
              <a:tr h="370840">
                <a:tc>
                  <a:txBody>
                    <a:bodyPr/>
                    <a:lstStyle/>
                    <a:p>
                      <a:r>
                        <a:rPr lang="ru-RU" sz="1400">
                          <a:latin typeface="Times New Roman" panose="02020603050405020304" pitchFamily="18" charset="0"/>
                          <a:cs typeface="Times New Roman" panose="02020603050405020304" pitchFamily="18" charset="0"/>
                        </a:rPr>
                        <a:t>2</a:t>
                      </a:r>
                    </a:p>
                  </a:txBody>
                  <a:tcPr anchor="ctr"/>
                </a:tc>
                <a:tc>
                  <a:txBody>
                    <a:bodyPr/>
                    <a:lstStyle/>
                    <a:p>
                      <a:r>
                        <a:rPr lang="ru-RU" sz="1400">
                          <a:latin typeface="Times New Roman" panose="02020603050405020304" pitchFamily="18" charset="0"/>
                          <a:cs typeface="Times New Roman" panose="02020603050405020304" pitchFamily="18" charset="0"/>
                        </a:rPr>
                        <a:t>Молоко 2.5% м.д.ж</a:t>
                      </a:r>
                    </a:p>
                  </a:txBody>
                  <a:tcPr anchor="ctr"/>
                </a:tc>
                <a:tc>
                  <a:txBody>
                    <a:bodyPr/>
                    <a:lstStyle/>
                    <a:p>
                      <a:pPr algn="ctr"/>
                      <a:r>
                        <a:rPr lang="ru-RU" sz="1400">
                          <a:latin typeface="Times New Roman" panose="02020603050405020304" pitchFamily="18" charset="0"/>
                          <a:cs typeface="Times New Roman" panose="02020603050405020304" pitchFamily="18" charset="0"/>
                        </a:rPr>
                        <a:t>130.0</a:t>
                      </a:r>
                    </a:p>
                  </a:txBody>
                  <a:tcPr anchor="ctr"/>
                </a:tc>
                <a:tc>
                  <a:txBody>
                    <a:bodyPr/>
                    <a:lstStyle/>
                    <a:p>
                      <a:pPr algn="ctr"/>
                      <a:r>
                        <a:rPr lang="ru-RU" sz="1400">
                          <a:latin typeface="Times New Roman" panose="02020603050405020304" pitchFamily="18" charset="0"/>
                          <a:cs typeface="Times New Roman" panose="02020603050405020304" pitchFamily="18" charset="0"/>
                        </a:rPr>
                        <a:t>130.0</a:t>
                      </a:r>
                    </a:p>
                  </a:txBody>
                  <a:tcPr anchor="ctr"/>
                </a:tc>
                <a:tc>
                  <a:txBody>
                    <a:bodyPr/>
                    <a:lstStyle/>
                    <a:p>
                      <a:pPr algn="ctr"/>
                      <a:r>
                        <a:rPr lang="ru-RU" sz="1400">
                          <a:latin typeface="Times New Roman" panose="02020603050405020304" pitchFamily="18" charset="0"/>
                          <a:cs typeface="Times New Roman" panose="02020603050405020304" pitchFamily="18" charset="0"/>
                        </a:rPr>
                        <a:t>3.54</a:t>
                      </a:r>
                    </a:p>
                  </a:txBody>
                  <a:tcPr anchor="ctr"/>
                </a:tc>
                <a:tc>
                  <a:txBody>
                    <a:bodyPr/>
                    <a:lstStyle/>
                    <a:p>
                      <a:pPr algn="ctr"/>
                      <a:r>
                        <a:rPr lang="ru-RU" sz="1400">
                          <a:latin typeface="Times New Roman" panose="02020603050405020304" pitchFamily="18" charset="0"/>
                          <a:cs typeface="Times New Roman" panose="02020603050405020304" pitchFamily="18" charset="0"/>
                        </a:rPr>
                        <a:t>2.86</a:t>
                      </a:r>
                    </a:p>
                  </a:txBody>
                  <a:tcPr anchor="ctr"/>
                </a:tc>
                <a:tc>
                  <a:txBody>
                    <a:bodyPr/>
                    <a:lstStyle/>
                    <a:p>
                      <a:pPr algn="ctr"/>
                      <a:r>
                        <a:rPr lang="ru-RU" sz="1400">
                          <a:latin typeface="Times New Roman" panose="02020603050405020304" pitchFamily="18" charset="0"/>
                          <a:cs typeface="Times New Roman" panose="02020603050405020304" pitchFamily="18" charset="0"/>
                        </a:rPr>
                        <a:t>5.68</a:t>
                      </a:r>
                    </a:p>
                  </a:txBody>
                  <a:tcPr anchor="ctr"/>
                </a:tc>
                <a:tc>
                  <a:txBody>
                    <a:bodyPr/>
                    <a:lstStyle/>
                    <a:p>
                      <a:pPr algn="ctr"/>
                      <a:r>
                        <a:rPr lang="ru-RU" sz="1400">
                          <a:latin typeface="Times New Roman" panose="02020603050405020304" pitchFamily="18" charset="0"/>
                          <a:cs typeface="Times New Roman" panose="02020603050405020304" pitchFamily="18" charset="0"/>
                        </a:rPr>
                        <a:t>62.6</a:t>
                      </a:r>
                    </a:p>
                  </a:txBody>
                  <a:tcPr anchor="ctr"/>
                </a:tc>
              </a:tr>
              <a:tr h="370840">
                <a:tc>
                  <a:txBody>
                    <a:bodyPr/>
                    <a:lstStyle/>
                    <a:p>
                      <a:r>
                        <a:rPr lang="ru-RU" sz="1400">
                          <a:latin typeface="Times New Roman" panose="02020603050405020304" pitchFamily="18" charset="0"/>
                          <a:cs typeface="Times New Roman" panose="02020603050405020304" pitchFamily="18" charset="0"/>
                        </a:rPr>
                        <a:t>3</a:t>
                      </a:r>
                    </a:p>
                  </a:txBody>
                  <a:tcPr anchor="ctr"/>
                </a:tc>
                <a:tc>
                  <a:txBody>
                    <a:bodyPr/>
                    <a:lstStyle/>
                    <a:p>
                      <a:r>
                        <a:rPr lang="ru-RU" sz="1400">
                          <a:latin typeface="Times New Roman" panose="02020603050405020304" pitchFamily="18" charset="0"/>
                          <a:cs typeface="Times New Roman" panose="02020603050405020304" pitchFamily="18" charset="0"/>
                        </a:rPr>
                        <a:t>Сахар-песок</a:t>
                      </a:r>
                    </a:p>
                  </a:txBody>
                  <a:tcPr anchor="ctr"/>
                </a:tc>
                <a:tc>
                  <a:txBody>
                    <a:bodyPr/>
                    <a:lstStyle/>
                    <a:p>
                      <a:pPr algn="ctr"/>
                      <a:r>
                        <a:rPr lang="ru-RU" sz="1400">
                          <a:latin typeface="Times New Roman" panose="02020603050405020304" pitchFamily="18" charset="0"/>
                          <a:cs typeface="Times New Roman" panose="02020603050405020304" pitchFamily="18" charset="0"/>
                        </a:rPr>
                        <a:t>7.0</a:t>
                      </a:r>
                    </a:p>
                  </a:txBody>
                  <a:tcPr anchor="ctr"/>
                </a:tc>
                <a:tc>
                  <a:txBody>
                    <a:bodyPr/>
                    <a:lstStyle/>
                    <a:p>
                      <a:pPr algn="ctr"/>
                      <a:r>
                        <a:rPr lang="ru-RU" sz="1400">
                          <a:latin typeface="Times New Roman" panose="02020603050405020304" pitchFamily="18" charset="0"/>
                          <a:cs typeface="Times New Roman" panose="02020603050405020304" pitchFamily="18" charset="0"/>
                        </a:rPr>
                        <a:t>7.0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6.36</a:t>
                      </a:r>
                    </a:p>
                  </a:txBody>
                  <a:tcPr anchor="ctr"/>
                </a:tc>
                <a:tc>
                  <a:txBody>
                    <a:bodyPr/>
                    <a:lstStyle/>
                    <a:p>
                      <a:pPr algn="ctr"/>
                      <a:r>
                        <a:rPr lang="ru-RU" sz="1400">
                          <a:latin typeface="Times New Roman" panose="02020603050405020304" pitchFamily="18" charset="0"/>
                          <a:cs typeface="Times New Roman" panose="02020603050405020304" pitchFamily="18" charset="0"/>
                        </a:rPr>
                        <a:t>25.4</a:t>
                      </a:r>
                    </a:p>
                  </a:txBody>
                  <a:tcPr anchor="ctr"/>
                </a:tc>
              </a:tr>
              <a:tr h="370840">
                <a:tc>
                  <a:txBody>
                    <a:bodyPr/>
                    <a:lstStyle/>
                    <a:p>
                      <a:r>
                        <a:rPr lang="ru-RU" sz="1400">
                          <a:latin typeface="Times New Roman" panose="02020603050405020304" pitchFamily="18" charset="0"/>
                          <a:cs typeface="Times New Roman" panose="02020603050405020304" pitchFamily="18" charset="0"/>
                        </a:rPr>
                        <a:t>4</a:t>
                      </a:r>
                    </a:p>
                  </a:txBody>
                  <a:tcPr anchor="ctr"/>
                </a:tc>
                <a:tc>
                  <a:txBody>
                    <a:bodyPr/>
                    <a:lstStyle/>
                    <a:p>
                      <a:r>
                        <a:rPr lang="ru-RU" sz="1400">
                          <a:latin typeface="Times New Roman" panose="02020603050405020304" pitchFamily="18" charset="0"/>
                          <a:cs typeface="Times New Roman" panose="02020603050405020304" pitchFamily="18" charset="0"/>
                        </a:rPr>
                        <a:t>Вода</a:t>
                      </a:r>
                    </a:p>
                  </a:txBody>
                  <a:tcPr anchor="ctr"/>
                </a:tc>
                <a:tc>
                  <a:txBody>
                    <a:bodyPr/>
                    <a:lstStyle/>
                    <a:p>
                      <a:pPr algn="ctr"/>
                      <a:r>
                        <a:rPr lang="ru-RU" sz="1400">
                          <a:latin typeface="Times New Roman" panose="02020603050405020304" pitchFamily="18" charset="0"/>
                          <a:cs typeface="Times New Roman" panose="02020603050405020304" pitchFamily="18" charset="0"/>
                        </a:rPr>
                        <a:t>80.0</a:t>
                      </a:r>
                    </a:p>
                  </a:txBody>
                  <a:tcPr anchor="ctr"/>
                </a:tc>
                <a:tc>
                  <a:txBody>
                    <a:bodyPr/>
                    <a:lstStyle/>
                    <a:p>
                      <a:pPr algn="ctr"/>
                      <a:r>
                        <a:rPr lang="ru-RU" sz="1400">
                          <a:latin typeface="Times New Roman" panose="02020603050405020304" pitchFamily="18" charset="0"/>
                          <a:cs typeface="Times New Roman" panose="02020603050405020304" pitchFamily="18" charset="0"/>
                        </a:rPr>
                        <a:t>80.0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0.0</a:t>
                      </a:r>
                    </a:p>
                  </a:txBody>
                  <a:tcPr anchor="ctr"/>
                </a:tc>
              </a:tr>
              <a:tr h="370840">
                <a:tc gridSpan="3">
                  <a:txBody>
                    <a:bodyPr/>
                    <a:lstStyle/>
                    <a:p>
                      <a:pPr algn="r"/>
                      <a:r>
                        <a:rPr lang="ru-RU" sz="1400" b="1" dirty="0">
                          <a:latin typeface="Times New Roman" panose="02020603050405020304" pitchFamily="18" charset="0"/>
                          <a:cs typeface="Times New Roman" panose="02020603050405020304" pitchFamily="18" charset="0"/>
                        </a:rPr>
                        <a:t>Выход:</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tc>
                  <a:txBody>
                    <a:bodyPr/>
                    <a:lstStyle/>
                    <a:p>
                      <a:pPr algn="ctr"/>
                      <a:r>
                        <a:rPr lang="ru-RU" sz="1400" b="1" dirty="0">
                          <a:latin typeface="Times New Roman" panose="02020603050405020304" pitchFamily="18" charset="0"/>
                          <a:cs typeface="Times New Roman" panose="02020603050405020304" pitchFamily="18" charset="0"/>
                        </a:rPr>
                        <a:t>200</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4.68</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3.52</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12.5</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b="1" dirty="0">
                          <a:latin typeface="Times New Roman" panose="02020603050405020304" pitchFamily="18" charset="0"/>
                          <a:cs typeface="Times New Roman" panose="02020603050405020304" pitchFamily="18" charset="0"/>
                        </a:rPr>
                        <a:t>100.4</a:t>
                      </a:r>
                      <a:endParaRPr lang="ru-RU" sz="1400" dirty="0">
                        <a:latin typeface="Times New Roman" panose="02020603050405020304" pitchFamily="18" charset="0"/>
                        <a:cs typeface="Times New Roman" panose="02020603050405020304" pitchFamily="18" charset="0"/>
                      </a:endParaRPr>
                    </a:p>
                  </a:txBody>
                  <a:tcPr anchor="ctr"/>
                </a:tc>
              </a:tr>
            </a:tbl>
          </a:graphicData>
        </a:graphic>
      </p:graphicFrame>
      <p:pic>
        <p:nvPicPr>
          <p:cNvPr id="1026" name="Picture 2" descr="C:\Users\Виктория\AppData\Local\Microsoft\Windows\Temporary Internet Files\Content.IE5\P0YNT2SQ\Какао[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970" y="4230553"/>
            <a:ext cx="2584915" cy="258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391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5237" y="2241544"/>
            <a:ext cx="6093327" cy="2585323"/>
          </a:xfrm>
          <a:prstGeom prst="rect">
            <a:avLst/>
          </a:prstGeom>
        </p:spPr>
        <p:txBody>
          <a:bodyPr wrap="square">
            <a:spAutoFit/>
          </a:bodyPr>
          <a:lstStyle/>
          <a:p>
            <a:r>
              <a:rPr lang="ru-RU" b="1" dirty="0">
                <a:latin typeface="Roboto Regular"/>
              </a:rPr>
              <a:t>Способ обработки:</a:t>
            </a:r>
            <a:r>
              <a:rPr lang="ru-RU" dirty="0">
                <a:latin typeface="Roboto Regular"/>
              </a:rPr>
              <a:t> Варка</a:t>
            </a:r>
          </a:p>
          <a:p>
            <a:r>
              <a:rPr lang="ru-RU" b="1" dirty="0">
                <a:latin typeface="Roboto Regular"/>
              </a:rPr>
              <a:t>Технология приготовления:</a:t>
            </a:r>
            <a:r>
              <a:rPr lang="ru-RU" dirty="0">
                <a:latin typeface="Roboto Regular"/>
              </a:rPr>
              <a:t> Какао-порошок смешивают с сахаром, добавляют небольшое количество кипятка и растирают в однородную массу, затем при непрерывном помешивании вливают горячее молоко, остальной кипяток и доводят до кипения. Температура подачи: не менее </a:t>
            </a:r>
            <a:r>
              <a:rPr lang="ru-RU" dirty="0" smtClean="0">
                <a:latin typeface="Roboto Regular"/>
              </a:rPr>
              <a:t>75 С</a:t>
            </a:r>
            <a:r>
              <a:rPr lang="ru-RU" baseline="30000" dirty="0" smtClean="0">
                <a:latin typeface="Roboto Regular"/>
              </a:rPr>
              <a:t>0</a:t>
            </a:r>
            <a:r>
              <a:rPr lang="ru-RU" dirty="0" smtClean="0">
                <a:latin typeface="Roboto Regular"/>
              </a:rPr>
              <a:t>.</a:t>
            </a:r>
            <a:endParaRPr lang="ru-RU" dirty="0">
              <a:latin typeface="Roboto Regular"/>
            </a:endParaRPr>
          </a:p>
          <a:p>
            <a:r>
              <a:rPr lang="ru-RU" b="1" dirty="0">
                <a:latin typeface="Roboto Regular"/>
              </a:rPr>
              <a:t>Характеристика блюда на выходе:</a:t>
            </a:r>
            <a:r>
              <a:rPr lang="ru-RU" dirty="0">
                <a:latin typeface="Roboto Regular"/>
              </a:rPr>
              <a:t> Вкус и </a:t>
            </a:r>
            <a:r>
              <a:rPr lang="ru-RU" dirty="0" smtClean="0">
                <a:latin typeface="Roboto Regular"/>
              </a:rPr>
              <a:t>запах </a:t>
            </a:r>
            <a:r>
              <a:rPr lang="ru-RU" dirty="0">
                <a:latin typeface="Roboto Regular"/>
              </a:rPr>
              <a:t>свойственные какао с сахаром.</a:t>
            </a:r>
          </a:p>
        </p:txBody>
      </p:sp>
      <p:pic>
        <p:nvPicPr>
          <p:cNvPr id="5122" name="Picture 2" descr="C:\Users\Виктория\Desktop\460704940001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3735" y="1309193"/>
            <a:ext cx="3221503" cy="429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097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2097C74-47E3-8641-B7A9-8841213445E6}"/>
              </a:ext>
            </a:extLst>
          </p:cNvPr>
          <p:cNvSpPr txBox="1"/>
          <p:nvPr/>
        </p:nvSpPr>
        <p:spPr>
          <a:xfrm>
            <a:off x="2459362" y="855896"/>
            <a:ext cx="2054579" cy="738664"/>
          </a:xfrm>
          <a:prstGeom prst="rect">
            <a:avLst/>
          </a:prstGeom>
          <a:noFill/>
        </p:spPr>
        <p:txBody>
          <a:bodyPr wrap="square" rtlCol="0">
            <a:spAutoFit/>
          </a:bodyPr>
          <a:lstStyle/>
          <a:p>
            <a:pPr algn="ctr"/>
            <a:r>
              <a:rPr lang="ru-RU" sz="4200" b="1" dirty="0" smtClean="0">
                <a:solidFill>
                  <a:schemeClr val="tx2"/>
                </a:solidFill>
                <a:latin typeface="PT Serif" panose="020A0603040505020204" pitchFamily="18" charset="77"/>
                <a:ea typeface="Nunito Bold" charset="0"/>
                <a:cs typeface="Arima Madurai Black" pitchFamily="2" charset="77"/>
              </a:rPr>
              <a:t>Яблоко</a:t>
            </a:r>
            <a:endParaRPr lang="en-US" sz="4200" b="1" dirty="0">
              <a:solidFill>
                <a:schemeClr val="tx2"/>
              </a:solidFill>
              <a:latin typeface="PT Serif" panose="020A0603040505020204" pitchFamily="18" charset="77"/>
              <a:ea typeface="Nunito Bold" charset="0"/>
              <a:cs typeface="Arima Madurai Black" pitchFamily="2" charset="77"/>
            </a:endParaRPr>
          </a:p>
        </p:txBody>
      </p:sp>
      <p:pic>
        <p:nvPicPr>
          <p:cNvPr id="3" name="Picture 2" descr="C:\Users\Виктория\Desktop\50417381-fresh-red-apple-isolated-on-white-with-clipping-path.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540" y="2319341"/>
            <a:ext cx="3670222" cy="3670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2097C74-47E3-8641-B7A9-8841213445E6}"/>
              </a:ext>
            </a:extLst>
          </p:cNvPr>
          <p:cNvSpPr txBox="1"/>
          <p:nvPr/>
        </p:nvSpPr>
        <p:spPr>
          <a:xfrm>
            <a:off x="7980414" y="841605"/>
            <a:ext cx="1477260" cy="738664"/>
          </a:xfrm>
          <a:prstGeom prst="rect">
            <a:avLst/>
          </a:prstGeom>
          <a:noFill/>
        </p:spPr>
        <p:txBody>
          <a:bodyPr wrap="square" rtlCol="0">
            <a:spAutoFit/>
          </a:bodyPr>
          <a:lstStyle/>
          <a:p>
            <a:pPr algn="ctr"/>
            <a:r>
              <a:rPr lang="ru-RU" sz="4200" b="1" dirty="0" smtClean="0">
                <a:solidFill>
                  <a:schemeClr val="tx2"/>
                </a:solidFill>
                <a:latin typeface="PT Serif" panose="020A0603040505020204" pitchFamily="18" charset="77"/>
                <a:ea typeface="Nunito Bold" charset="0"/>
                <a:cs typeface="Arima Madurai Black" pitchFamily="2" charset="77"/>
              </a:rPr>
              <a:t>Сок</a:t>
            </a:r>
            <a:endParaRPr lang="en-US" sz="4200" b="1" dirty="0">
              <a:solidFill>
                <a:schemeClr val="tx2"/>
              </a:solidFill>
              <a:latin typeface="PT Serif" panose="020A0603040505020204" pitchFamily="18" charset="77"/>
              <a:ea typeface="Nunito Bold" charset="0"/>
              <a:cs typeface="Arima Madurai Black" pitchFamily="2" charset="77"/>
            </a:endParaRPr>
          </a:p>
        </p:txBody>
      </p:sp>
      <p:pic>
        <p:nvPicPr>
          <p:cNvPr id="5" name="Рисунок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0105" y="1227057"/>
            <a:ext cx="5237306" cy="5237306"/>
          </a:xfrm>
          <a:prstGeom prst="rect">
            <a:avLst/>
          </a:prstGeom>
        </p:spPr>
      </p:pic>
    </p:spTree>
    <p:extLst>
      <p:ext uri="{BB962C8B-B14F-4D97-AF65-F5344CB8AC3E}">
        <p14:creationId xmlns:p14="http://schemas.microsoft.com/office/powerpoint/2010/main" val="90189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2097C74-47E3-8641-B7A9-8841213445E6}"/>
              </a:ext>
            </a:extLst>
          </p:cNvPr>
          <p:cNvSpPr txBox="1"/>
          <p:nvPr/>
        </p:nvSpPr>
        <p:spPr>
          <a:xfrm>
            <a:off x="2072016" y="204958"/>
            <a:ext cx="7528677" cy="1384995"/>
          </a:xfrm>
          <a:prstGeom prst="rect">
            <a:avLst/>
          </a:prstGeom>
          <a:noFill/>
        </p:spPr>
        <p:txBody>
          <a:bodyPr wrap="square" rtlCol="0">
            <a:spAutoFit/>
          </a:bodyPr>
          <a:lstStyle/>
          <a:p>
            <a:pPr algn="ctr"/>
            <a:r>
              <a:rPr lang="ru-RU" sz="4200" b="1" dirty="0" smtClean="0">
                <a:solidFill>
                  <a:schemeClr val="tx2"/>
                </a:solidFill>
                <a:latin typeface="PT Serif" panose="020A0603040505020204" pitchFamily="18" charset="77"/>
                <a:ea typeface="Nunito Bold" charset="0"/>
                <a:cs typeface="Arima Madurai Black" pitchFamily="2" charset="77"/>
              </a:rPr>
              <a:t>Хлеб пшеничный</a:t>
            </a:r>
          </a:p>
          <a:p>
            <a:pPr algn="ctr"/>
            <a:r>
              <a:rPr lang="ru-RU" sz="4200" b="1" dirty="0" smtClean="0">
                <a:solidFill>
                  <a:schemeClr val="tx2"/>
                </a:solidFill>
                <a:latin typeface="PT Serif" panose="020A0603040505020204" pitchFamily="18" charset="77"/>
                <a:ea typeface="Nunito Bold" charset="0"/>
                <a:cs typeface="Arima Madurai Black" pitchFamily="2" charset="77"/>
              </a:rPr>
              <a:t>/ ржано-пшеничный</a:t>
            </a:r>
            <a:endParaRPr lang="en-US" sz="4200" b="1" dirty="0">
              <a:solidFill>
                <a:schemeClr val="tx2"/>
              </a:solidFill>
              <a:latin typeface="PT Serif" panose="020A0603040505020204" pitchFamily="18" charset="77"/>
              <a:ea typeface="Nunito Bold" charset="0"/>
              <a:cs typeface="Arima Madurai Black" pitchFamily="2" charset="77"/>
            </a:endParaRPr>
          </a:p>
        </p:txBody>
      </p:sp>
      <p:pic>
        <p:nvPicPr>
          <p:cNvPr id="4098" name="Picture 2" descr="C:\Users\Виктория\Desktop\bcb6c78cba3f8eda4b645d22120aa00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4246" y="1921064"/>
            <a:ext cx="5015022" cy="3815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Виктория\Desktop\bcb6c78cba3f8eda4b645d22120aa007.jp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631402" y="1921064"/>
            <a:ext cx="5015022" cy="381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961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8">
      <a:dk1>
        <a:srgbClr val="3E3E3E"/>
      </a:dk1>
      <a:lt1>
        <a:srgbClr val="FFFFFF"/>
      </a:lt1>
      <a:dk2>
        <a:srgbClr val="2F2F2F"/>
      </a:dk2>
      <a:lt2>
        <a:srgbClr val="F6FFEF"/>
      </a:lt2>
      <a:accent1>
        <a:srgbClr val="0E4753"/>
      </a:accent1>
      <a:accent2>
        <a:srgbClr val="2C8577"/>
      </a:accent2>
      <a:accent3>
        <a:srgbClr val="1CB162"/>
      </a:accent3>
      <a:accent4>
        <a:srgbClr val="93D259"/>
      </a:accent4>
      <a:accent5>
        <a:srgbClr val="C5F980"/>
      </a:accent5>
      <a:accent6>
        <a:srgbClr val="082F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517</Words>
  <Application>Microsoft Office PowerPoint</Application>
  <PresentationFormat>Произвольный</PresentationFormat>
  <Paragraphs>149</Paragraphs>
  <Slides>10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Виктория</cp:lastModifiedBy>
  <cp:revision>179</cp:revision>
  <dcterms:created xsi:type="dcterms:W3CDTF">2018-12-21T22:04:22Z</dcterms:created>
  <dcterms:modified xsi:type="dcterms:W3CDTF">2022-10-16T06:45:34Z</dcterms:modified>
</cp:coreProperties>
</file>