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D107-3BCF-42AE-827A-A681F7010426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D401-AFF0-45B5-9A9D-A9DAD893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D107-3BCF-42AE-827A-A681F7010426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D401-AFF0-45B5-9A9D-A9DAD893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1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магнитной обработки с целью увеличения выхода светлых фракций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7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доли отгона от температуры при различном времени 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доли отгона от температуры при различных размерах ферромагнетиков</a:t>
            </a:r>
            <a:b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41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баланс разгонки “активированной” нефти</a:t>
            </a:r>
            <a:r>
              <a:rPr lang="ru-RU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0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составы бензиновых фракций 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н.к. – 200 </a:t>
            </a:r>
            <a:r>
              <a:rPr lang="ru-RU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 и после активации нефти, %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46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содержания САВ в нефти до и после электромагнитной "активации"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99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изоалканов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прямогонной бензиновой фракции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0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нафтенов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прямогонной бензиновой фракции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1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400"/>
              </a:lnSpc>
            </a:pPr>
            <a:r>
              <a:rPr lang="ru-RU" sz="3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ароматичес-ких соединений</a:t>
            </a:r>
            <a:r>
              <a:rPr lang="ru-RU" sz="3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прямогонной бензиновой фракции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15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выхода и относительной плотности бензиновых фракций в зависимости от времени "активации" нефти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13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изменения доли выхода, ОЧМ и ОЧИ от времени активации нефти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96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7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выхода и относительной плотности бензиновых фракций в зависимости от размера частиц ферромагнетиков при "активации"нефти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Зависимость изменения выхода, ОЧМ и ОЧИ от размера частиц ферромагнетиков при «активации» нефти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81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выводы: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2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</a:t>
            </a:r>
            <a:endParaRPr lang="ru-RU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35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18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29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3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Вихревой электромагнитный активатор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свойства</a:t>
            </a:r>
            <a:b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нефти Ромашкинского месторождения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46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изменения температуры от времени 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4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выхода газа от времени электромагнитной "активации" нефтяного сырья</a:t>
            </a:r>
            <a:endParaRPr lang="ru-RU" sz="2800" b="1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46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Применение магнитной обработки с целью увеличения выхода светлых фракций</vt:lpstr>
      <vt:lpstr>Цель работы:</vt:lpstr>
      <vt:lpstr>Слайд 3</vt:lpstr>
      <vt:lpstr>Слайд 4</vt:lpstr>
      <vt:lpstr>Задачи:</vt:lpstr>
      <vt:lpstr>Вихревой электромагнитный активатор</vt:lpstr>
      <vt:lpstr>      Физико-химические свойства нефти Ромашкинского месторождения </vt:lpstr>
      <vt:lpstr>Зависимость изменения температуры от времени “активации”</vt:lpstr>
      <vt:lpstr>Зависимость выхода газа от времени электромагнитной "активации" нефтяного сырья</vt:lpstr>
      <vt:lpstr>Зависимость доли отгона от температуры при различном времени “активации”</vt:lpstr>
      <vt:lpstr>Зависимость доли отгона от температуры при различных размерах ферромагнетиков </vt:lpstr>
      <vt:lpstr>Материальный баланс разгонки “активированной” нефти </vt:lpstr>
      <vt:lpstr>Групповые составы бензиновых фракций  н.к. – 200 0С до и после активации нефти, %</vt:lpstr>
      <vt:lpstr>Изменение содержания САВ в нефти до и после электромагнитной "активации"</vt:lpstr>
      <vt:lpstr>Индивидуальный углеводородный состав изоалканов  в прямогонной бензиновой фракции</vt:lpstr>
      <vt:lpstr>Индивидуальный углеводородный состав нафтенов в прямогонной бензиновой фракции </vt:lpstr>
      <vt:lpstr>Индивидуальный углеводородный состав ароматичес-ких соединений в прямогонной бензиновой фракции </vt:lpstr>
      <vt:lpstr>Изменение выхода и относительной плотности бензиновых фракций в зависимости от времени "активации" нефти</vt:lpstr>
      <vt:lpstr>Зависимость изменения доли выхода, ОЧМ и ОЧИ от времени активации нефти</vt:lpstr>
      <vt:lpstr>Изменение выхода и относительной плотности бензиновых фракций в зависимости от размера частиц ферромагнетиков при "активации"нефти</vt:lpstr>
      <vt:lpstr>Зависимость изменения выхода, ОЧМ и ОЧИ от размера частиц ферромагнетиков при «активации» нефти</vt:lpstr>
      <vt:lpstr>выводы:</vt:lpstr>
      <vt:lpstr>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магнитной обработки с целью увеличения выхода светлых фракций</dc:title>
  <dc:creator>Анастасия С</dc:creator>
  <cp:lastModifiedBy>евросеть</cp:lastModifiedBy>
  <cp:revision>1</cp:revision>
  <dcterms:created xsi:type="dcterms:W3CDTF">2016-09-23T19:10:05Z</dcterms:created>
  <dcterms:modified xsi:type="dcterms:W3CDTF">2018-04-27T06:57:33Z</dcterms:modified>
</cp:coreProperties>
</file>