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8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80008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000" y="-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E48E67-1BE0-4477-847F-F1D0BD48A1B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E9879B-1C53-42CD-904A-B4A7AE8E6315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A9F6A2-54EC-474D-955C-E7ACC59DE687}" type="parTrans" cxnId="{FD5369D4-E366-4039-B3ED-DCBBC4C78E48}">
      <dgm:prSet/>
      <dgm:spPr/>
      <dgm:t>
        <a:bodyPr/>
        <a:lstStyle/>
        <a:p>
          <a:endParaRPr lang="ru-RU"/>
        </a:p>
      </dgm:t>
    </dgm:pt>
    <dgm:pt modelId="{35EDF99F-BA41-44F5-BE5E-7FF642309883}" type="sibTrans" cxnId="{FD5369D4-E366-4039-B3ED-DCBBC4C78E48}">
      <dgm:prSet/>
      <dgm:spPr/>
      <dgm:t>
        <a:bodyPr/>
        <a:lstStyle/>
        <a:p>
          <a:endParaRPr lang="ru-RU"/>
        </a:p>
      </dgm:t>
    </dgm:pt>
    <dgm:pt modelId="{EEE1278A-AF82-48B5-81C7-F44C07FE19CF}">
      <dgm:prSet phldrT="[Текст]"/>
      <dgm:spPr>
        <a:solidFill>
          <a:srgbClr val="92D050">
            <a:alpha val="90000"/>
          </a:srgb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Расклейка рекламных объявлений 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98247E-71EC-4439-ABE3-84B2DBA7CC4E}" type="parTrans" cxnId="{6CAB72E4-98A6-404C-BD62-F1AC7FEC2F7C}">
      <dgm:prSet/>
      <dgm:spPr/>
      <dgm:t>
        <a:bodyPr/>
        <a:lstStyle/>
        <a:p>
          <a:endParaRPr lang="ru-RU"/>
        </a:p>
      </dgm:t>
    </dgm:pt>
    <dgm:pt modelId="{A91B5E04-0DF9-4079-AC28-89EF2D96B0B5}" type="sibTrans" cxnId="{6CAB72E4-98A6-404C-BD62-F1AC7FEC2F7C}">
      <dgm:prSet/>
      <dgm:spPr/>
      <dgm:t>
        <a:bodyPr/>
        <a:lstStyle/>
        <a:p>
          <a:endParaRPr lang="ru-RU"/>
        </a:p>
      </dgm:t>
    </dgm:pt>
    <dgm:pt modelId="{883B6A04-4264-4B01-BC71-C9392D412B7E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1869EA-AD9C-4C37-897B-7D76A9229CD7}" type="parTrans" cxnId="{456574D0-CA34-4FFE-A9A4-B0AA971FFEAE}">
      <dgm:prSet/>
      <dgm:spPr/>
      <dgm:t>
        <a:bodyPr/>
        <a:lstStyle/>
        <a:p>
          <a:endParaRPr lang="ru-RU"/>
        </a:p>
      </dgm:t>
    </dgm:pt>
    <dgm:pt modelId="{9B4384CD-B9C1-42C0-8E0F-D1242E6AA0E0}" type="sibTrans" cxnId="{456574D0-CA34-4FFE-A9A4-B0AA971FFEAE}">
      <dgm:prSet/>
      <dgm:spPr/>
      <dgm:t>
        <a:bodyPr/>
        <a:lstStyle/>
        <a:p>
          <a:endParaRPr lang="ru-RU"/>
        </a:p>
      </dgm:t>
    </dgm:pt>
    <dgm:pt modelId="{E5A138C6-8006-4D18-A539-7A8EA83B94CD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162560-254F-495D-B71C-1508B62689DC}" type="parTrans" cxnId="{D165C5BC-38FA-418D-8480-9A9E4AE8A813}">
      <dgm:prSet/>
      <dgm:spPr/>
      <dgm:t>
        <a:bodyPr/>
        <a:lstStyle/>
        <a:p>
          <a:endParaRPr lang="ru-RU"/>
        </a:p>
      </dgm:t>
    </dgm:pt>
    <dgm:pt modelId="{0711BE34-3CB5-4045-A0E5-787F35263DAF}" type="sibTrans" cxnId="{D165C5BC-38FA-418D-8480-9A9E4AE8A813}">
      <dgm:prSet/>
      <dgm:spPr/>
      <dgm:t>
        <a:bodyPr/>
        <a:lstStyle/>
        <a:p>
          <a:endParaRPr lang="ru-RU"/>
        </a:p>
      </dgm:t>
    </dgm:pt>
    <dgm:pt modelId="{2FFB3FB5-29F9-4615-B46D-066D93C21BE4}">
      <dgm:prSet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54218C-6388-494C-BCBF-D8092EE983FB}" type="parTrans" cxnId="{67810F06-1DCD-456D-9486-D457040153AC}">
      <dgm:prSet/>
      <dgm:spPr/>
      <dgm:t>
        <a:bodyPr/>
        <a:lstStyle/>
        <a:p>
          <a:endParaRPr lang="ru-RU"/>
        </a:p>
      </dgm:t>
    </dgm:pt>
    <dgm:pt modelId="{1BF1EEEC-7E67-403E-BFCE-BF4CFE9F633A}" type="sibTrans" cxnId="{67810F06-1DCD-456D-9486-D457040153AC}">
      <dgm:prSet/>
      <dgm:spPr/>
      <dgm:t>
        <a:bodyPr/>
        <a:lstStyle/>
        <a:p>
          <a:endParaRPr lang="ru-RU"/>
        </a:p>
      </dgm:t>
    </dgm:pt>
    <dgm:pt modelId="{F5F495A4-990C-4116-B7C9-4E9B2A771BEB}">
      <dgm:prSet/>
      <dgm:spPr>
        <a:solidFill>
          <a:srgbClr val="92D050"/>
        </a:solidFill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CC7A67-F981-4B7D-91C7-25CB9C46EDB6}" type="parTrans" cxnId="{91EF95D0-F1F9-4D30-83AA-B5E762B9A815}">
      <dgm:prSet/>
      <dgm:spPr/>
      <dgm:t>
        <a:bodyPr/>
        <a:lstStyle/>
        <a:p>
          <a:endParaRPr lang="ru-RU"/>
        </a:p>
      </dgm:t>
    </dgm:pt>
    <dgm:pt modelId="{3D41499D-AECE-47AE-BDDB-BAE4E169CC00}" type="sibTrans" cxnId="{91EF95D0-F1F9-4D30-83AA-B5E762B9A815}">
      <dgm:prSet/>
      <dgm:spPr/>
      <dgm:t>
        <a:bodyPr/>
        <a:lstStyle/>
        <a:p>
          <a:endParaRPr lang="ru-RU"/>
        </a:p>
      </dgm:t>
    </dgm:pt>
    <dgm:pt modelId="{CBCBB0D0-38A5-47F4-9BD7-E079C1DEAF54}">
      <dgm:prSet/>
      <dgm:spPr>
        <a:solidFill>
          <a:srgbClr val="92D050">
            <a:alpha val="90000"/>
          </a:srgb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Объявления в газетах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FB43E0E-618C-465C-AAD5-86099F9C5901}" type="parTrans" cxnId="{76DC9E28-19A4-4BAC-B874-5D2C8342D168}">
      <dgm:prSet/>
      <dgm:spPr/>
      <dgm:t>
        <a:bodyPr/>
        <a:lstStyle/>
        <a:p>
          <a:endParaRPr lang="ru-RU"/>
        </a:p>
      </dgm:t>
    </dgm:pt>
    <dgm:pt modelId="{6BC4D44C-B934-4AF9-993B-FA0C8E26308D}" type="sibTrans" cxnId="{76DC9E28-19A4-4BAC-B874-5D2C8342D168}">
      <dgm:prSet/>
      <dgm:spPr/>
      <dgm:t>
        <a:bodyPr/>
        <a:lstStyle/>
        <a:p>
          <a:endParaRPr lang="ru-RU"/>
        </a:p>
      </dgm:t>
    </dgm:pt>
    <dgm:pt modelId="{F7C5137F-F2DE-4BCA-AC0D-FCD9C324DA4C}">
      <dgm:prSet/>
      <dgm:spPr>
        <a:solidFill>
          <a:srgbClr val="92D050">
            <a:alpha val="90000"/>
          </a:srgb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Реклама в интернете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76B6DC-13DF-4C12-9C74-498CBD1C63E9}" type="parTrans" cxnId="{874C38F4-4DE2-42D7-AD7D-7260F05B4710}">
      <dgm:prSet/>
      <dgm:spPr/>
      <dgm:t>
        <a:bodyPr/>
        <a:lstStyle/>
        <a:p>
          <a:endParaRPr lang="ru-RU"/>
        </a:p>
      </dgm:t>
    </dgm:pt>
    <dgm:pt modelId="{D08A6AB0-AD85-4F76-B01C-7FA9DD5B0E4C}" type="sibTrans" cxnId="{874C38F4-4DE2-42D7-AD7D-7260F05B4710}">
      <dgm:prSet/>
      <dgm:spPr/>
      <dgm:t>
        <a:bodyPr/>
        <a:lstStyle/>
        <a:p>
          <a:endParaRPr lang="ru-RU"/>
        </a:p>
      </dgm:t>
    </dgm:pt>
    <dgm:pt modelId="{524D6829-6918-41E3-962B-00E38D61010C}">
      <dgm:prSet/>
      <dgm:spPr>
        <a:solidFill>
          <a:srgbClr val="92D050">
            <a:alpha val="90000"/>
          </a:srgb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Сарафанное радио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9E4342-0B85-44FE-91BD-39527830B773}" type="parTrans" cxnId="{37DF2C13-2FE1-4D2C-956E-90B18595981D}">
      <dgm:prSet/>
      <dgm:spPr/>
      <dgm:t>
        <a:bodyPr/>
        <a:lstStyle/>
        <a:p>
          <a:endParaRPr lang="ru-RU"/>
        </a:p>
      </dgm:t>
    </dgm:pt>
    <dgm:pt modelId="{B47B0CA9-2C81-4729-944C-628F45414372}" type="sibTrans" cxnId="{37DF2C13-2FE1-4D2C-956E-90B18595981D}">
      <dgm:prSet/>
      <dgm:spPr/>
      <dgm:t>
        <a:bodyPr/>
        <a:lstStyle/>
        <a:p>
          <a:endParaRPr lang="ru-RU"/>
        </a:p>
      </dgm:t>
    </dgm:pt>
    <dgm:pt modelId="{89B58F45-E08F-41F1-A55A-FC7D359C541B}">
      <dgm:prSet/>
      <dgm:spPr>
        <a:solidFill>
          <a:srgbClr val="92D050">
            <a:alpha val="90000"/>
          </a:srgb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Визитные карточки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BA7911-BC8E-4FB9-B823-3C9FE4F9AFB4}" type="parTrans" cxnId="{CE12A813-E523-42F7-AA5C-23770109492D}">
      <dgm:prSet/>
      <dgm:spPr/>
      <dgm:t>
        <a:bodyPr/>
        <a:lstStyle/>
        <a:p>
          <a:endParaRPr lang="ru-RU"/>
        </a:p>
      </dgm:t>
    </dgm:pt>
    <dgm:pt modelId="{10B2406D-36AB-4CF3-BD7C-69374E246430}" type="sibTrans" cxnId="{CE12A813-E523-42F7-AA5C-23770109492D}">
      <dgm:prSet/>
      <dgm:spPr/>
      <dgm:t>
        <a:bodyPr/>
        <a:lstStyle/>
        <a:p>
          <a:endParaRPr lang="ru-RU"/>
        </a:p>
      </dgm:t>
    </dgm:pt>
    <dgm:pt modelId="{AA07D0E5-7563-4AAB-9322-214BF9BD65F9}" type="pres">
      <dgm:prSet presAssocID="{90E48E67-1BE0-4477-847F-F1D0BD48A1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EC7C37-52ED-454B-8093-25DCB753ABB5}" type="pres">
      <dgm:prSet presAssocID="{69E9879B-1C53-42CD-904A-B4A7AE8E6315}" presName="composite" presStyleCnt="0"/>
      <dgm:spPr/>
    </dgm:pt>
    <dgm:pt modelId="{47546BA5-6FF7-4EF6-91FF-A288D9D26A6E}" type="pres">
      <dgm:prSet presAssocID="{69E9879B-1C53-42CD-904A-B4A7AE8E6315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E3554-010D-4E65-8DE5-F08B41BBD008}" type="pres">
      <dgm:prSet presAssocID="{69E9879B-1C53-42CD-904A-B4A7AE8E6315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A321D5-5730-44FD-AEE9-9A93D6502143}" type="pres">
      <dgm:prSet presAssocID="{35EDF99F-BA41-44F5-BE5E-7FF642309883}" presName="sp" presStyleCnt="0"/>
      <dgm:spPr/>
    </dgm:pt>
    <dgm:pt modelId="{742C3CB4-1867-4BD4-86C6-9325700A3932}" type="pres">
      <dgm:prSet presAssocID="{2FFB3FB5-29F9-4615-B46D-066D93C21BE4}" presName="composite" presStyleCnt="0"/>
      <dgm:spPr/>
    </dgm:pt>
    <dgm:pt modelId="{E5472E6D-8641-487D-81C7-30E769C30A26}" type="pres">
      <dgm:prSet presAssocID="{2FFB3FB5-29F9-4615-B46D-066D93C21BE4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730726-60C8-47C7-9FBC-8ABEA1EAA7AD}" type="pres">
      <dgm:prSet presAssocID="{2FFB3FB5-29F9-4615-B46D-066D93C21BE4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879D43-C03F-420F-8DE9-999987DE8015}" type="pres">
      <dgm:prSet presAssocID="{1BF1EEEC-7E67-403E-BFCE-BF4CFE9F633A}" presName="sp" presStyleCnt="0"/>
      <dgm:spPr/>
    </dgm:pt>
    <dgm:pt modelId="{7CF1AC2F-0A63-4A79-AF24-258898FF5921}" type="pres">
      <dgm:prSet presAssocID="{F5F495A4-990C-4116-B7C9-4E9B2A771BEB}" presName="composite" presStyleCnt="0"/>
      <dgm:spPr/>
    </dgm:pt>
    <dgm:pt modelId="{FCF0053A-C287-43ED-B793-EC157B6F56A1}" type="pres">
      <dgm:prSet presAssocID="{F5F495A4-990C-4116-B7C9-4E9B2A771BE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347A9-C191-4A89-9494-5C1B546D433C}" type="pres">
      <dgm:prSet presAssocID="{F5F495A4-990C-4116-B7C9-4E9B2A771BEB}" presName="descendantText" presStyleLbl="alignAcc1" presStyleIdx="2" presStyleCnt="5" custLinFactNeighborX="200" custLinFactNeighborY="1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0E2CCB-AF42-471A-92A7-ACCFCDB2488C}" type="pres">
      <dgm:prSet presAssocID="{3D41499D-AECE-47AE-BDDB-BAE4E169CC00}" presName="sp" presStyleCnt="0"/>
      <dgm:spPr/>
    </dgm:pt>
    <dgm:pt modelId="{3702525F-8087-420E-BFBE-80380B03A7E5}" type="pres">
      <dgm:prSet presAssocID="{883B6A04-4264-4B01-BC71-C9392D412B7E}" presName="composite" presStyleCnt="0"/>
      <dgm:spPr/>
    </dgm:pt>
    <dgm:pt modelId="{14AD7A49-C078-4759-8F6C-1E4B18F420AC}" type="pres">
      <dgm:prSet presAssocID="{883B6A04-4264-4B01-BC71-C9392D412B7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D1264-3FF6-4E8C-8CA8-E2535D5E2A98}" type="pres">
      <dgm:prSet presAssocID="{883B6A04-4264-4B01-BC71-C9392D412B7E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F2D403-C60D-4DC5-9903-623A08B17C9E}" type="pres">
      <dgm:prSet presAssocID="{9B4384CD-B9C1-42C0-8E0F-D1242E6AA0E0}" presName="sp" presStyleCnt="0"/>
      <dgm:spPr/>
    </dgm:pt>
    <dgm:pt modelId="{39C3A251-2EFE-40E4-9AC4-602578526BBB}" type="pres">
      <dgm:prSet presAssocID="{E5A138C6-8006-4D18-A539-7A8EA83B94CD}" presName="composite" presStyleCnt="0"/>
      <dgm:spPr/>
    </dgm:pt>
    <dgm:pt modelId="{5B0D1D39-CBAC-444A-86B6-462730206C40}" type="pres">
      <dgm:prSet presAssocID="{E5A138C6-8006-4D18-A539-7A8EA83B94CD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704E76-77EC-40BF-9FFA-7D5BD7B0C543}" type="pres">
      <dgm:prSet presAssocID="{E5A138C6-8006-4D18-A539-7A8EA83B94CD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6574D0-CA34-4FFE-A9A4-B0AA971FFEAE}" srcId="{90E48E67-1BE0-4477-847F-F1D0BD48A1B9}" destId="{883B6A04-4264-4B01-BC71-C9392D412B7E}" srcOrd="3" destOrd="0" parTransId="{961869EA-AD9C-4C37-897B-7D76A9229CD7}" sibTransId="{9B4384CD-B9C1-42C0-8E0F-D1242E6AA0E0}"/>
    <dgm:cxn modelId="{874C38F4-4DE2-42D7-AD7D-7260F05B4710}" srcId="{F5F495A4-990C-4116-B7C9-4E9B2A771BEB}" destId="{F7C5137F-F2DE-4BCA-AC0D-FCD9C324DA4C}" srcOrd="0" destOrd="0" parTransId="{5E76B6DC-13DF-4C12-9C74-498CBD1C63E9}" sibTransId="{D08A6AB0-AD85-4F76-B01C-7FA9DD5B0E4C}"/>
    <dgm:cxn modelId="{10EE9476-CBE3-4FF8-B8F2-4489B0C87138}" type="presOf" srcId="{F5F495A4-990C-4116-B7C9-4E9B2A771BEB}" destId="{FCF0053A-C287-43ED-B793-EC157B6F56A1}" srcOrd="0" destOrd="0" presId="urn:microsoft.com/office/officeart/2005/8/layout/chevron2"/>
    <dgm:cxn modelId="{76DC9E28-19A4-4BAC-B874-5D2C8342D168}" srcId="{2FFB3FB5-29F9-4615-B46D-066D93C21BE4}" destId="{CBCBB0D0-38A5-47F4-9BD7-E079C1DEAF54}" srcOrd="0" destOrd="0" parTransId="{DFB43E0E-618C-465C-AAD5-86099F9C5901}" sibTransId="{6BC4D44C-B934-4AF9-993B-FA0C8E26308D}"/>
    <dgm:cxn modelId="{91EF95D0-F1F9-4D30-83AA-B5E762B9A815}" srcId="{90E48E67-1BE0-4477-847F-F1D0BD48A1B9}" destId="{F5F495A4-990C-4116-B7C9-4E9B2A771BEB}" srcOrd="2" destOrd="0" parTransId="{C6CC7A67-F981-4B7D-91C7-25CB9C46EDB6}" sibTransId="{3D41499D-AECE-47AE-BDDB-BAE4E169CC00}"/>
    <dgm:cxn modelId="{16FB6F5D-98C0-4431-9697-2E45CEFB0C62}" type="presOf" srcId="{883B6A04-4264-4B01-BC71-C9392D412B7E}" destId="{14AD7A49-C078-4759-8F6C-1E4B18F420AC}" srcOrd="0" destOrd="0" presId="urn:microsoft.com/office/officeart/2005/8/layout/chevron2"/>
    <dgm:cxn modelId="{67810F06-1DCD-456D-9486-D457040153AC}" srcId="{90E48E67-1BE0-4477-847F-F1D0BD48A1B9}" destId="{2FFB3FB5-29F9-4615-B46D-066D93C21BE4}" srcOrd="1" destOrd="0" parTransId="{2554218C-6388-494C-BCBF-D8092EE983FB}" sibTransId="{1BF1EEEC-7E67-403E-BFCE-BF4CFE9F633A}"/>
    <dgm:cxn modelId="{2F4353F4-7E88-4C2C-9534-5D92B4BAAF29}" type="presOf" srcId="{524D6829-6918-41E3-962B-00E38D61010C}" destId="{F94D1264-3FF6-4E8C-8CA8-E2535D5E2A98}" srcOrd="0" destOrd="0" presId="urn:microsoft.com/office/officeart/2005/8/layout/chevron2"/>
    <dgm:cxn modelId="{93819E01-A192-4292-B5D7-A7F6F749596F}" type="presOf" srcId="{69E9879B-1C53-42CD-904A-B4A7AE8E6315}" destId="{47546BA5-6FF7-4EF6-91FF-A288D9D26A6E}" srcOrd="0" destOrd="0" presId="urn:microsoft.com/office/officeart/2005/8/layout/chevron2"/>
    <dgm:cxn modelId="{B4E45091-1CD5-4EEB-A389-8303F3FDFE54}" type="presOf" srcId="{EEE1278A-AF82-48B5-81C7-F44C07FE19CF}" destId="{355E3554-010D-4E65-8DE5-F08B41BBD008}" srcOrd="0" destOrd="0" presId="urn:microsoft.com/office/officeart/2005/8/layout/chevron2"/>
    <dgm:cxn modelId="{95AB593B-45F2-4842-89EE-826C3CD6E467}" type="presOf" srcId="{89B58F45-E08F-41F1-A55A-FC7D359C541B}" destId="{68704E76-77EC-40BF-9FFA-7D5BD7B0C543}" srcOrd="0" destOrd="0" presId="urn:microsoft.com/office/officeart/2005/8/layout/chevron2"/>
    <dgm:cxn modelId="{8A1C3178-73ED-4546-BA0F-0467E04E24E1}" type="presOf" srcId="{90E48E67-1BE0-4477-847F-F1D0BD48A1B9}" destId="{AA07D0E5-7563-4AAB-9322-214BF9BD65F9}" srcOrd="0" destOrd="0" presId="urn:microsoft.com/office/officeart/2005/8/layout/chevron2"/>
    <dgm:cxn modelId="{92B61CE0-7016-4823-91C9-4D3F1F62A027}" type="presOf" srcId="{E5A138C6-8006-4D18-A539-7A8EA83B94CD}" destId="{5B0D1D39-CBAC-444A-86B6-462730206C40}" srcOrd="0" destOrd="0" presId="urn:microsoft.com/office/officeart/2005/8/layout/chevron2"/>
    <dgm:cxn modelId="{FD5369D4-E366-4039-B3ED-DCBBC4C78E48}" srcId="{90E48E67-1BE0-4477-847F-F1D0BD48A1B9}" destId="{69E9879B-1C53-42CD-904A-B4A7AE8E6315}" srcOrd="0" destOrd="0" parTransId="{14A9F6A2-54EC-474D-955C-E7ACC59DE687}" sibTransId="{35EDF99F-BA41-44F5-BE5E-7FF642309883}"/>
    <dgm:cxn modelId="{D165C5BC-38FA-418D-8480-9A9E4AE8A813}" srcId="{90E48E67-1BE0-4477-847F-F1D0BD48A1B9}" destId="{E5A138C6-8006-4D18-A539-7A8EA83B94CD}" srcOrd="4" destOrd="0" parTransId="{C3162560-254F-495D-B71C-1508B62689DC}" sibTransId="{0711BE34-3CB5-4045-A0E5-787F35263DAF}"/>
    <dgm:cxn modelId="{6CAB72E4-98A6-404C-BD62-F1AC7FEC2F7C}" srcId="{69E9879B-1C53-42CD-904A-B4A7AE8E6315}" destId="{EEE1278A-AF82-48B5-81C7-F44C07FE19CF}" srcOrd="0" destOrd="0" parTransId="{BB98247E-71EC-4439-ABE3-84B2DBA7CC4E}" sibTransId="{A91B5E04-0DF9-4079-AC28-89EF2D96B0B5}"/>
    <dgm:cxn modelId="{B9B92F36-110B-43F6-92F1-5A3FB0F79B8B}" type="presOf" srcId="{F7C5137F-F2DE-4BCA-AC0D-FCD9C324DA4C}" destId="{828347A9-C191-4A89-9494-5C1B546D433C}" srcOrd="0" destOrd="0" presId="urn:microsoft.com/office/officeart/2005/8/layout/chevron2"/>
    <dgm:cxn modelId="{37DF2C13-2FE1-4D2C-956E-90B18595981D}" srcId="{883B6A04-4264-4B01-BC71-C9392D412B7E}" destId="{524D6829-6918-41E3-962B-00E38D61010C}" srcOrd="0" destOrd="0" parTransId="{379E4342-0B85-44FE-91BD-39527830B773}" sibTransId="{B47B0CA9-2C81-4729-944C-628F45414372}"/>
    <dgm:cxn modelId="{6FBCF4BF-AF1B-4416-ABA9-1916E033F675}" type="presOf" srcId="{2FFB3FB5-29F9-4615-B46D-066D93C21BE4}" destId="{E5472E6D-8641-487D-81C7-30E769C30A26}" srcOrd="0" destOrd="0" presId="urn:microsoft.com/office/officeart/2005/8/layout/chevron2"/>
    <dgm:cxn modelId="{078BC972-EB38-4EBC-900B-2CD8728D83A8}" type="presOf" srcId="{CBCBB0D0-38A5-47F4-9BD7-E079C1DEAF54}" destId="{C4730726-60C8-47C7-9FBC-8ABEA1EAA7AD}" srcOrd="0" destOrd="0" presId="urn:microsoft.com/office/officeart/2005/8/layout/chevron2"/>
    <dgm:cxn modelId="{CE12A813-E523-42F7-AA5C-23770109492D}" srcId="{E5A138C6-8006-4D18-A539-7A8EA83B94CD}" destId="{89B58F45-E08F-41F1-A55A-FC7D359C541B}" srcOrd="0" destOrd="0" parTransId="{1FBA7911-BC8E-4FB9-B823-3C9FE4F9AFB4}" sibTransId="{10B2406D-36AB-4CF3-BD7C-69374E246430}"/>
    <dgm:cxn modelId="{0C2F6224-1A93-4FAB-97EB-9DFEC6E96C7F}" type="presParOf" srcId="{AA07D0E5-7563-4AAB-9322-214BF9BD65F9}" destId="{A9EC7C37-52ED-454B-8093-25DCB753ABB5}" srcOrd="0" destOrd="0" presId="urn:microsoft.com/office/officeart/2005/8/layout/chevron2"/>
    <dgm:cxn modelId="{1D8F907D-25C1-4EB2-9DDE-6E7716313D7A}" type="presParOf" srcId="{A9EC7C37-52ED-454B-8093-25DCB753ABB5}" destId="{47546BA5-6FF7-4EF6-91FF-A288D9D26A6E}" srcOrd="0" destOrd="0" presId="urn:microsoft.com/office/officeart/2005/8/layout/chevron2"/>
    <dgm:cxn modelId="{C5CAE4AD-E1A7-4C07-9D67-5444A4438CB3}" type="presParOf" srcId="{A9EC7C37-52ED-454B-8093-25DCB753ABB5}" destId="{355E3554-010D-4E65-8DE5-F08B41BBD008}" srcOrd="1" destOrd="0" presId="urn:microsoft.com/office/officeart/2005/8/layout/chevron2"/>
    <dgm:cxn modelId="{7CB77C44-31AD-4DE3-87D4-2C5A5F5D9446}" type="presParOf" srcId="{AA07D0E5-7563-4AAB-9322-214BF9BD65F9}" destId="{96A321D5-5730-44FD-AEE9-9A93D6502143}" srcOrd="1" destOrd="0" presId="urn:microsoft.com/office/officeart/2005/8/layout/chevron2"/>
    <dgm:cxn modelId="{C2E9AAB4-8074-4F86-AB7E-470EFAE705D1}" type="presParOf" srcId="{AA07D0E5-7563-4AAB-9322-214BF9BD65F9}" destId="{742C3CB4-1867-4BD4-86C6-9325700A3932}" srcOrd="2" destOrd="0" presId="urn:microsoft.com/office/officeart/2005/8/layout/chevron2"/>
    <dgm:cxn modelId="{B1A58413-0311-46D1-949F-697A1FAA77D9}" type="presParOf" srcId="{742C3CB4-1867-4BD4-86C6-9325700A3932}" destId="{E5472E6D-8641-487D-81C7-30E769C30A26}" srcOrd="0" destOrd="0" presId="urn:microsoft.com/office/officeart/2005/8/layout/chevron2"/>
    <dgm:cxn modelId="{DA8E8F12-BB22-4003-A07B-71D5ED5D0F2D}" type="presParOf" srcId="{742C3CB4-1867-4BD4-86C6-9325700A3932}" destId="{C4730726-60C8-47C7-9FBC-8ABEA1EAA7AD}" srcOrd="1" destOrd="0" presId="urn:microsoft.com/office/officeart/2005/8/layout/chevron2"/>
    <dgm:cxn modelId="{A973A40E-0784-4ED3-961C-61208F8C5611}" type="presParOf" srcId="{AA07D0E5-7563-4AAB-9322-214BF9BD65F9}" destId="{2D879D43-C03F-420F-8DE9-999987DE8015}" srcOrd="3" destOrd="0" presId="urn:microsoft.com/office/officeart/2005/8/layout/chevron2"/>
    <dgm:cxn modelId="{1587FB96-EAF8-4B13-8B9B-F93D00E9F46E}" type="presParOf" srcId="{AA07D0E5-7563-4AAB-9322-214BF9BD65F9}" destId="{7CF1AC2F-0A63-4A79-AF24-258898FF5921}" srcOrd="4" destOrd="0" presId="urn:microsoft.com/office/officeart/2005/8/layout/chevron2"/>
    <dgm:cxn modelId="{3E723EEF-52EF-404C-9F66-012A31BE32AA}" type="presParOf" srcId="{7CF1AC2F-0A63-4A79-AF24-258898FF5921}" destId="{FCF0053A-C287-43ED-B793-EC157B6F56A1}" srcOrd="0" destOrd="0" presId="urn:microsoft.com/office/officeart/2005/8/layout/chevron2"/>
    <dgm:cxn modelId="{E1A481D9-7907-433B-BC96-5CE07AE13847}" type="presParOf" srcId="{7CF1AC2F-0A63-4A79-AF24-258898FF5921}" destId="{828347A9-C191-4A89-9494-5C1B546D433C}" srcOrd="1" destOrd="0" presId="urn:microsoft.com/office/officeart/2005/8/layout/chevron2"/>
    <dgm:cxn modelId="{49CB71B2-25CE-43EF-83DE-EAFAE5DBDD3A}" type="presParOf" srcId="{AA07D0E5-7563-4AAB-9322-214BF9BD65F9}" destId="{830E2CCB-AF42-471A-92A7-ACCFCDB2488C}" srcOrd="5" destOrd="0" presId="urn:microsoft.com/office/officeart/2005/8/layout/chevron2"/>
    <dgm:cxn modelId="{8EA643EF-69B6-4F46-8BDD-433F36FAB4A4}" type="presParOf" srcId="{AA07D0E5-7563-4AAB-9322-214BF9BD65F9}" destId="{3702525F-8087-420E-BFBE-80380B03A7E5}" srcOrd="6" destOrd="0" presId="urn:microsoft.com/office/officeart/2005/8/layout/chevron2"/>
    <dgm:cxn modelId="{8B9C3046-D1CF-4AC7-89BC-A33B49B52475}" type="presParOf" srcId="{3702525F-8087-420E-BFBE-80380B03A7E5}" destId="{14AD7A49-C078-4759-8F6C-1E4B18F420AC}" srcOrd="0" destOrd="0" presId="urn:microsoft.com/office/officeart/2005/8/layout/chevron2"/>
    <dgm:cxn modelId="{BDD80946-A0C3-4BA0-B756-5548DF81F24E}" type="presParOf" srcId="{3702525F-8087-420E-BFBE-80380B03A7E5}" destId="{F94D1264-3FF6-4E8C-8CA8-E2535D5E2A98}" srcOrd="1" destOrd="0" presId="urn:microsoft.com/office/officeart/2005/8/layout/chevron2"/>
    <dgm:cxn modelId="{158FAE09-5864-4ABB-B474-FA54AD78ED90}" type="presParOf" srcId="{AA07D0E5-7563-4AAB-9322-214BF9BD65F9}" destId="{0DF2D403-C60D-4DC5-9903-623A08B17C9E}" srcOrd="7" destOrd="0" presId="urn:microsoft.com/office/officeart/2005/8/layout/chevron2"/>
    <dgm:cxn modelId="{66F98187-1BDA-4B14-AF4D-C9B74A520CF6}" type="presParOf" srcId="{AA07D0E5-7563-4AAB-9322-214BF9BD65F9}" destId="{39C3A251-2EFE-40E4-9AC4-602578526BBB}" srcOrd="8" destOrd="0" presId="urn:microsoft.com/office/officeart/2005/8/layout/chevron2"/>
    <dgm:cxn modelId="{3D283BB1-FBFE-4301-823E-664EC9164770}" type="presParOf" srcId="{39C3A251-2EFE-40E4-9AC4-602578526BBB}" destId="{5B0D1D39-CBAC-444A-86B6-462730206C40}" srcOrd="0" destOrd="0" presId="urn:microsoft.com/office/officeart/2005/8/layout/chevron2"/>
    <dgm:cxn modelId="{6ADBE621-E06B-4EB4-ACA2-AEDE96D70C03}" type="presParOf" srcId="{39C3A251-2EFE-40E4-9AC4-602578526BBB}" destId="{68704E76-77EC-40BF-9FFA-7D5BD7B0C54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20F986-99A8-42AB-BB14-F490A91B9BC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D46D6B-22D0-4C27-B199-E76CFA9E420E}">
      <dgm:prSet phldrT="[Текст]" custT="1"/>
      <dgm:spPr>
        <a:solidFill>
          <a:schemeClr val="accent5">
            <a:lumMod val="75000"/>
          </a:schemeClr>
        </a:solidFill>
        <a:ln>
          <a:solidFill>
            <a:srgbClr val="FFFF00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накладные расходы;  </a:t>
          </a:r>
          <a:endParaRPr lang="ru-RU" sz="2400" dirty="0">
            <a:solidFill>
              <a:srgbClr val="FFFF00"/>
            </a:solidFill>
          </a:endParaRPr>
        </a:p>
      </dgm:t>
    </dgm:pt>
    <dgm:pt modelId="{16A4E2E8-F63F-4BDD-9B62-2E88F658ACB0}" type="parTrans" cxnId="{3D9CC5B2-A09D-4488-BA06-FFCB082FC7A5}">
      <dgm:prSet/>
      <dgm:spPr/>
      <dgm:t>
        <a:bodyPr/>
        <a:lstStyle/>
        <a:p>
          <a:endParaRPr lang="ru-RU"/>
        </a:p>
      </dgm:t>
    </dgm:pt>
    <dgm:pt modelId="{D83D7F30-B271-4DD6-AB42-7F98D90D5334}" type="sibTrans" cxnId="{3D9CC5B2-A09D-4488-BA06-FFCB082FC7A5}">
      <dgm:prSet/>
      <dgm:spPr/>
      <dgm:t>
        <a:bodyPr/>
        <a:lstStyle/>
        <a:p>
          <a:endParaRPr lang="ru-RU"/>
        </a:p>
      </dgm:t>
    </dgm:pt>
    <dgm:pt modelId="{0E2A6D0B-9949-459C-8896-349C79BE1E12}">
      <dgm:prSet phldrT="[Текст]" custT="1"/>
      <dgm:spPr>
        <a:solidFill>
          <a:schemeClr val="accent5">
            <a:lumMod val="75000"/>
          </a:schemeClr>
        </a:solidFill>
        <a:ln>
          <a:solidFill>
            <a:srgbClr val="FFFF00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расходы на заработную плату; </a:t>
          </a:r>
          <a:endParaRPr lang="ru-RU" sz="2400" dirty="0">
            <a:solidFill>
              <a:srgbClr val="FFFF00"/>
            </a:solidFill>
          </a:endParaRPr>
        </a:p>
      </dgm:t>
    </dgm:pt>
    <dgm:pt modelId="{BA3B15FB-930E-4CE7-A9A0-2CF1EDD9EDF9}" type="parTrans" cxnId="{0270C49A-F49D-4495-BC42-DDF14FB5BAFB}">
      <dgm:prSet/>
      <dgm:spPr/>
      <dgm:t>
        <a:bodyPr/>
        <a:lstStyle/>
        <a:p>
          <a:endParaRPr lang="ru-RU"/>
        </a:p>
      </dgm:t>
    </dgm:pt>
    <dgm:pt modelId="{FD044842-1D73-4F22-BD6B-8D3E237C60AA}" type="sibTrans" cxnId="{0270C49A-F49D-4495-BC42-DDF14FB5BAFB}">
      <dgm:prSet/>
      <dgm:spPr/>
      <dgm:t>
        <a:bodyPr/>
        <a:lstStyle/>
        <a:p>
          <a:endParaRPr lang="ru-RU"/>
        </a:p>
      </dgm:t>
    </dgm:pt>
    <dgm:pt modelId="{4AD7D6D5-5A0A-473F-A1A4-988C5F4898C4}">
      <dgm:prSet phldrT="[Текст]" custT="1"/>
      <dgm:spPr>
        <a:solidFill>
          <a:schemeClr val="accent5">
            <a:lumMod val="75000"/>
          </a:schemeClr>
        </a:solidFill>
        <a:ln>
          <a:solidFill>
            <a:srgbClr val="FFFF00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покупка оборудования и расходных материалов и т д.</a:t>
          </a:r>
          <a:endParaRPr lang="ru-RU" sz="2400" dirty="0">
            <a:solidFill>
              <a:srgbClr val="FFFF00"/>
            </a:solidFill>
          </a:endParaRPr>
        </a:p>
      </dgm:t>
    </dgm:pt>
    <dgm:pt modelId="{7BB225AA-4644-4E6A-9C58-954EEDE979D3}" type="parTrans" cxnId="{5715D2AC-27EB-4FDD-A240-E21520ACD67C}">
      <dgm:prSet/>
      <dgm:spPr/>
      <dgm:t>
        <a:bodyPr/>
        <a:lstStyle/>
        <a:p>
          <a:endParaRPr lang="ru-RU"/>
        </a:p>
      </dgm:t>
    </dgm:pt>
    <dgm:pt modelId="{A210AF33-02E0-47D5-99DC-40E9CAA5572E}" type="sibTrans" cxnId="{5715D2AC-27EB-4FDD-A240-E21520ACD67C}">
      <dgm:prSet/>
      <dgm:spPr/>
      <dgm:t>
        <a:bodyPr/>
        <a:lstStyle/>
        <a:p>
          <a:endParaRPr lang="ru-RU"/>
        </a:p>
      </dgm:t>
    </dgm:pt>
    <dgm:pt modelId="{00E4B544-E398-49A3-9CC9-56F43CA0046F}">
      <dgm:prSet custT="1"/>
      <dgm:spPr>
        <a:solidFill>
          <a:schemeClr val="accent5">
            <a:lumMod val="75000"/>
          </a:schemeClr>
        </a:solidFill>
        <a:ln>
          <a:solidFill>
            <a:srgbClr val="FFFF00"/>
          </a:solidFill>
        </a:ln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амортизационные расходы оборудования и спецтехники;</a:t>
          </a:r>
          <a:endParaRPr lang="ru-RU" sz="24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F7018B-D716-415A-B394-4F6A9572263F}" type="parTrans" cxnId="{4241F4D9-09D5-4F7D-A4C8-4DE7D980818C}">
      <dgm:prSet/>
      <dgm:spPr/>
      <dgm:t>
        <a:bodyPr/>
        <a:lstStyle/>
        <a:p>
          <a:endParaRPr lang="ru-RU"/>
        </a:p>
      </dgm:t>
    </dgm:pt>
    <dgm:pt modelId="{5801D987-2ABB-4DED-B019-7CA24BD736B2}" type="sibTrans" cxnId="{4241F4D9-09D5-4F7D-A4C8-4DE7D980818C}">
      <dgm:prSet/>
      <dgm:spPr/>
      <dgm:t>
        <a:bodyPr/>
        <a:lstStyle/>
        <a:p>
          <a:endParaRPr lang="ru-RU"/>
        </a:p>
      </dgm:t>
    </dgm:pt>
    <dgm:pt modelId="{45C36C8B-D577-422F-9AC3-0FDBD76EE133}" type="pres">
      <dgm:prSet presAssocID="{F920F986-99A8-42AB-BB14-F490A91B9BC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3D200B7-AED9-4011-926B-72B58685964D}" type="pres">
      <dgm:prSet presAssocID="{F920F986-99A8-42AB-BB14-F490A91B9BC3}" presName="Name1" presStyleCnt="0"/>
      <dgm:spPr/>
    </dgm:pt>
    <dgm:pt modelId="{525EC4AE-B8C9-4937-B460-E7B490D4B7A0}" type="pres">
      <dgm:prSet presAssocID="{F920F986-99A8-42AB-BB14-F490A91B9BC3}" presName="cycle" presStyleCnt="0"/>
      <dgm:spPr/>
    </dgm:pt>
    <dgm:pt modelId="{114ED6B8-EC51-44B7-ADA8-16DCDF85D39E}" type="pres">
      <dgm:prSet presAssocID="{F920F986-99A8-42AB-BB14-F490A91B9BC3}" presName="srcNode" presStyleLbl="node1" presStyleIdx="0" presStyleCnt="4"/>
      <dgm:spPr/>
    </dgm:pt>
    <dgm:pt modelId="{2494782C-9949-493C-8E81-4737AEE7C7A7}" type="pres">
      <dgm:prSet presAssocID="{F920F986-99A8-42AB-BB14-F490A91B9BC3}" presName="conn" presStyleLbl="parChTrans1D2" presStyleIdx="0" presStyleCnt="1"/>
      <dgm:spPr/>
      <dgm:t>
        <a:bodyPr/>
        <a:lstStyle/>
        <a:p>
          <a:endParaRPr lang="ru-RU"/>
        </a:p>
      </dgm:t>
    </dgm:pt>
    <dgm:pt modelId="{A5BBBBA4-9019-404D-998D-0C14A202FC1A}" type="pres">
      <dgm:prSet presAssocID="{F920F986-99A8-42AB-BB14-F490A91B9BC3}" presName="extraNode" presStyleLbl="node1" presStyleIdx="0" presStyleCnt="4"/>
      <dgm:spPr/>
    </dgm:pt>
    <dgm:pt modelId="{6024704D-C4A8-45EF-B32E-FDF87F4495F1}" type="pres">
      <dgm:prSet presAssocID="{F920F986-99A8-42AB-BB14-F490A91B9BC3}" presName="dstNode" presStyleLbl="node1" presStyleIdx="0" presStyleCnt="4"/>
      <dgm:spPr/>
    </dgm:pt>
    <dgm:pt modelId="{F9B4AC1C-50B6-407A-BB4D-531F1BE834B7}" type="pres">
      <dgm:prSet presAssocID="{62D46D6B-22D0-4C27-B199-E76CFA9E420E}" presName="text_1" presStyleLbl="node1" presStyleIdx="0" presStyleCnt="4" custLinFactNeighborX="1797" custLinFactNeighborY="44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4F74C9-EBD7-4BF8-ACF2-51A3EC5DB821}" type="pres">
      <dgm:prSet presAssocID="{62D46D6B-22D0-4C27-B199-E76CFA9E420E}" presName="accent_1" presStyleCnt="0"/>
      <dgm:spPr/>
    </dgm:pt>
    <dgm:pt modelId="{1F54FAE9-EE07-45D7-B865-8D6924491248}" type="pres">
      <dgm:prSet presAssocID="{62D46D6B-22D0-4C27-B199-E76CFA9E420E}" presName="accentRepeatNode" presStyleLbl="solidFgAcc1" presStyleIdx="0" presStyleCnt="4" custLinFactNeighborX="-470" custLinFactNeighborY="13593"/>
      <dgm:spPr>
        <a:solidFill>
          <a:schemeClr val="accent5">
            <a:lumMod val="75000"/>
          </a:schemeClr>
        </a:solidFill>
        <a:ln>
          <a:solidFill>
            <a:srgbClr val="FFFF00"/>
          </a:solidFill>
        </a:ln>
      </dgm:spPr>
    </dgm:pt>
    <dgm:pt modelId="{828196A1-3834-4B9F-B883-F240C74AD4AA}" type="pres">
      <dgm:prSet presAssocID="{00E4B544-E398-49A3-9CC9-56F43CA0046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B5A94-DA99-4201-92C2-AD27A0C5A6F7}" type="pres">
      <dgm:prSet presAssocID="{00E4B544-E398-49A3-9CC9-56F43CA0046F}" presName="accent_2" presStyleCnt="0"/>
      <dgm:spPr/>
    </dgm:pt>
    <dgm:pt modelId="{07B9D7EB-DF6C-41E3-A381-695EC7BE4D20}" type="pres">
      <dgm:prSet presAssocID="{00E4B544-E398-49A3-9CC9-56F43CA0046F}" presName="accentRepeatNode" presStyleLbl="solidFgAcc1" presStyleIdx="1" presStyleCnt="4"/>
      <dgm:spPr>
        <a:solidFill>
          <a:schemeClr val="accent5">
            <a:lumMod val="75000"/>
          </a:schemeClr>
        </a:solidFill>
        <a:ln>
          <a:solidFill>
            <a:srgbClr val="FFFF00"/>
          </a:solidFill>
        </a:ln>
      </dgm:spPr>
    </dgm:pt>
    <dgm:pt modelId="{37E3FBAC-078C-438F-B87B-025EC847A20C}" type="pres">
      <dgm:prSet presAssocID="{0E2A6D0B-9949-459C-8896-349C79BE1E12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7343AB-14DA-4ED4-8AEA-99CAA720E7B0}" type="pres">
      <dgm:prSet presAssocID="{0E2A6D0B-9949-459C-8896-349C79BE1E12}" presName="accent_3" presStyleCnt="0"/>
      <dgm:spPr/>
    </dgm:pt>
    <dgm:pt modelId="{0E96D95A-D757-4A9A-9BC3-0579654038F3}" type="pres">
      <dgm:prSet presAssocID="{0E2A6D0B-9949-459C-8896-349C79BE1E12}" presName="accentRepeatNode" presStyleLbl="solidFgAcc1" presStyleIdx="2" presStyleCnt="4"/>
      <dgm:spPr>
        <a:solidFill>
          <a:schemeClr val="accent5">
            <a:lumMod val="75000"/>
          </a:schemeClr>
        </a:solidFill>
        <a:ln>
          <a:solidFill>
            <a:srgbClr val="FFFF00"/>
          </a:solidFill>
        </a:ln>
      </dgm:spPr>
    </dgm:pt>
    <dgm:pt modelId="{606621FC-C357-4345-9156-C2DAB385801C}" type="pres">
      <dgm:prSet presAssocID="{4AD7D6D5-5A0A-473F-A1A4-988C5F4898C4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BB402A-E438-4653-B808-73FB9D458731}" type="pres">
      <dgm:prSet presAssocID="{4AD7D6D5-5A0A-473F-A1A4-988C5F4898C4}" presName="accent_4" presStyleCnt="0"/>
      <dgm:spPr/>
    </dgm:pt>
    <dgm:pt modelId="{B7FEE618-50C3-450A-BB64-5431B0ACD185}" type="pres">
      <dgm:prSet presAssocID="{4AD7D6D5-5A0A-473F-A1A4-988C5F4898C4}" presName="accentRepeatNode" presStyleLbl="solidFgAcc1" presStyleIdx="3" presStyleCnt="4"/>
      <dgm:spPr>
        <a:solidFill>
          <a:schemeClr val="accent5">
            <a:lumMod val="75000"/>
          </a:schemeClr>
        </a:solidFill>
        <a:ln>
          <a:solidFill>
            <a:srgbClr val="FFFF00"/>
          </a:solidFill>
        </a:ln>
      </dgm:spPr>
    </dgm:pt>
  </dgm:ptLst>
  <dgm:cxnLst>
    <dgm:cxn modelId="{5715D2AC-27EB-4FDD-A240-E21520ACD67C}" srcId="{F920F986-99A8-42AB-BB14-F490A91B9BC3}" destId="{4AD7D6D5-5A0A-473F-A1A4-988C5F4898C4}" srcOrd="3" destOrd="0" parTransId="{7BB225AA-4644-4E6A-9C58-954EEDE979D3}" sibTransId="{A210AF33-02E0-47D5-99DC-40E9CAA5572E}"/>
    <dgm:cxn modelId="{4051CBD1-78CE-48E3-95D2-068F5723C576}" type="presOf" srcId="{62D46D6B-22D0-4C27-B199-E76CFA9E420E}" destId="{F9B4AC1C-50B6-407A-BB4D-531F1BE834B7}" srcOrd="0" destOrd="0" presId="urn:microsoft.com/office/officeart/2008/layout/VerticalCurvedList"/>
    <dgm:cxn modelId="{CF0DDA98-C2E2-4042-9B55-99174FFEF79D}" type="presOf" srcId="{4AD7D6D5-5A0A-473F-A1A4-988C5F4898C4}" destId="{606621FC-C357-4345-9156-C2DAB385801C}" srcOrd="0" destOrd="0" presId="urn:microsoft.com/office/officeart/2008/layout/VerticalCurvedList"/>
    <dgm:cxn modelId="{9EAA291B-C635-49F5-AD58-3C9EE8CB33AD}" type="presOf" srcId="{F920F986-99A8-42AB-BB14-F490A91B9BC3}" destId="{45C36C8B-D577-422F-9AC3-0FDBD76EE133}" srcOrd="0" destOrd="0" presId="urn:microsoft.com/office/officeart/2008/layout/VerticalCurvedList"/>
    <dgm:cxn modelId="{3D9CC5B2-A09D-4488-BA06-FFCB082FC7A5}" srcId="{F920F986-99A8-42AB-BB14-F490A91B9BC3}" destId="{62D46D6B-22D0-4C27-B199-E76CFA9E420E}" srcOrd="0" destOrd="0" parTransId="{16A4E2E8-F63F-4BDD-9B62-2E88F658ACB0}" sibTransId="{D83D7F30-B271-4DD6-AB42-7F98D90D5334}"/>
    <dgm:cxn modelId="{F01C2FC0-BF50-4695-8E23-D136077A516C}" type="presOf" srcId="{0E2A6D0B-9949-459C-8896-349C79BE1E12}" destId="{37E3FBAC-078C-438F-B87B-025EC847A20C}" srcOrd="0" destOrd="0" presId="urn:microsoft.com/office/officeart/2008/layout/VerticalCurvedList"/>
    <dgm:cxn modelId="{4241F4D9-09D5-4F7D-A4C8-4DE7D980818C}" srcId="{F920F986-99A8-42AB-BB14-F490A91B9BC3}" destId="{00E4B544-E398-49A3-9CC9-56F43CA0046F}" srcOrd="1" destOrd="0" parTransId="{22F7018B-D716-415A-B394-4F6A9572263F}" sibTransId="{5801D987-2ABB-4DED-B019-7CA24BD736B2}"/>
    <dgm:cxn modelId="{0270C49A-F49D-4495-BC42-DDF14FB5BAFB}" srcId="{F920F986-99A8-42AB-BB14-F490A91B9BC3}" destId="{0E2A6D0B-9949-459C-8896-349C79BE1E12}" srcOrd="2" destOrd="0" parTransId="{BA3B15FB-930E-4CE7-A9A0-2CF1EDD9EDF9}" sibTransId="{FD044842-1D73-4F22-BD6B-8D3E237C60AA}"/>
    <dgm:cxn modelId="{60E5F59F-0F3B-49A9-B76C-9BA9E0943BD5}" type="presOf" srcId="{D83D7F30-B271-4DD6-AB42-7F98D90D5334}" destId="{2494782C-9949-493C-8E81-4737AEE7C7A7}" srcOrd="0" destOrd="0" presId="urn:microsoft.com/office/officeart/2008/layout/VerticalCurvedList"/>
    <dgm:cxn modelId="{517BA385-08DC-499E-8957-BED6FCA962A3}" type="presOf" srcId="{00E4B544-E398-49A3-9CC9-56F43CA0046F}" destId="{828196A1-3834-4B9F-B883-F240C74AD4AA}" srcOrd="0" destOrd="0" presId="urn:microsoft.com/office/officeart/2008/layout/VerticalCurvedList"/>
    <dgm:cxn modelId="{8490A11F-3E2F-4ACF-A45F-68EDA31BFA3E}" type="presParOf" srcId="{45C36C8B-D577-422F-9AC3-0FDBD76EE133}" destId="{23D200B7-AED9-4011-926B-72B58685964D}" srcOrd="0" destOrd="0" presId="urn:microsoft.com/office/officeart/2008/layout/VerticalCurvedList"/>
    <dgm:cxn modelId="{C1C35C0A-963B-43CC-93C7-D15B93AB1EBD}" type="presParOf" srcId="{23D200B7-AED9-4011-926B-72B58685964D}" destId="{525EC4AE-B8C9-4937-B460-E7B490D4B7A0}" srcOrd="0" destOrd="0" presId="urn:microsoft.com/office/officeart/2008/layout/VerticalCurvedList"/>
    <dgm:cxn modelId="{A8A18728-C97B-4FA5-9E7C-E217BCBBB339}" type="presParOf" srcId="{525EC4AE-B8C9-4937-B460-E7B490D4B7A0}" destId="{114ED6B8-EC51-44B7-ADA8-16DCDF85D39E}" srcOrd="0" destOrd="0" presId="urn:microsoft.com/office/officeart/2008/layout/VerticalCurvedList"/>
    <dgm:cxn modelId="{917C3C6F-B077-42DC-961E-2E1497B86F2B}" type="presParOf" srcId="{525EC4AE-B8C9-4937-B460-E7B490D4B7A0}" destId="{2494782C-9949-493C-8E81-4737AEE7C7A7}" srcOrd="1" destOrd="0" presId="urn:microsoft.com/office/officeart/2008/layout/VerticalCurvedList"/>
    <dgm:cxn modelId="{6FF92EB4-79E6-47A8-AF6B-AFDB59BE48AE}" type="presParOf" srcId="{525EC4AE-B8C9-4937-B460-E7B490D4B7A0}" destId="{A5BBBBA4-9019-404D-998D-0C14A202FC1A}" srcOrd="2" destOrd="0" presId="urn:microsoft.com/office/officeart/2008/layout/VerticalCurvedList"/>
    <dgm:cxn modelId="{6F840520-3350-4EAA-A38B-06EB8EA85531}" type="presParOf" srcId="{525EC4AE-B8C9-4937-B460-E7B490D4B7A0}" destId="{6024704D-C4A8-45EF-B32E-FDF87F4495F1}" srcOrd="3" destOrd="0" presId="urn:microsoft.com/office/officeart/2008/layout/VerticalCurvedList"/>
    <dgm:cxn modelId="{A31CA35E-701A-41FF-9360-9D182F204FC0}" type="presParOf" srcId="{23D200B7-AED9-4011-926B-72B58685964D}" destId="{F9B4AC1C-50B6-407A-BB4D-531F1BE834B7}" srcOrd="1" destOrd="0" presId="urn:microsoft.com/office/officeart/2008/layout/VerticalCurvedList"/>
    <dgm:cxn modelId="{2528B764-8B40-4FF5-BE9D-A714D537C034}" type="presParOf" srcId="{23D200B7-AED9-4011-926B-72B58685964D}" destId="{794F74C9-EBD7-4BF8-ACF2-51A3EC5DB821}" srcOrd="2" destOrd="0" presId="urn:microsoft.com/office/officeart/2008/layout/VerticalCurvedList"/>
    <dgm:cxn modelId="{AA251DA3-88D3-4855-8071-4CEAE5B4278A}" type="presParOf" srcId="{794F74C9-EBD7-4BF8-ACF2-51A3EC5DB821}" destId="{1F54FAE9-EE07-45D7-B865-8D6924491248}" srcOrd="0" destOrd="0" presId="urn:microsoft.com/office/officeart/2008/layout/VerticalCurvedList"/>
    <dgm:cxn modelId="{8CD8C22B-6918-4FE7-8D65-B57793489858}" type="presParOf" srcId="{23D200B7-AED9-4011-926B-72B58685964D}" destId="{828196A1-3834-4B9F-B883-F240C74AD4AA}" srcOrd="3" destOrd="0" presId="urn:microsoft.com/office/officeart/2008/layout/VerticalCurvedList"/>
    <dgm:cxn modelId="{FD61A0DE-880E-4E06-B9CB-586ADFBFE8E3}" type="presParOf" srcId="{23D200B7-AED9-4011-926B-72B58685964D}" destId="{A5AB5A94-DA99-4201-92C2-AD27A0C5A6F7}" srcOrd="4" destOrd="0" presId="urn:microsoft.com/office/officeart/2008/layout/VerticalCurvedList"/>
    <dgm:cxn modelId="{C78D08E1-7030-476B-8ABD-CE176DBE8952}" type="presParOf" srcId="{A5AB5A94-DA99-4201-92C2-AD27A0C5A6F7}" destId="{07B9D7EB-DF6C-41E3-A381-695EC7BE4D20}" srcOrd="0" destOrd="0" presId="urn:microsoft.com/office/officeart/2008/layout/VerticalCurvedList"/>
    <dgm:cxn modelId="{FA20F6F1-B230-483C-BA0D-F06C0F8137C6}" type="presParOf" srcId="{23D200B7-AED9-4011-926B-72B58685964D}" destId="{37E3FBAC-078C-438F-B87B-025EC847A20C}" srcOrd="5" destOrd="0" presId="urn:microsoft.com/office/officeart/2008/layout/VerticalCurvedList"/>
    <dgm:cxn modelId="{78210861-EBB3-4116-BAFF-8142CBF26F52}" type="presParOf" srcId="{23D200B7-AED9-4011-926B-72B58685964D}" destId="{1B7343AB-14DA-4ED4-8AEA-99CAA720E7B0}" srcOrd="6" destOrd="0" presId="urn:microsoft.com/office/officeart/2008/layout/VerticalCurvedList"/>
    <dgm:cxn modelId="{668BA9F5-3D6E-48CB-BD2C-2EE4677EEA91}" type="presParOf" srcId="{1B7343AB-14DA-4ED4-8AEA-99CAA720E7B0}" destId="{0E96D95A-D757-4A9A-9BC3-0579654038F3}" srcOrd="0" destOrd="0" presId="urn:microsoft.com/office/officeart/2008/layout/VerticalCurvedList"/>
    <dgm:cxn modelId="{1A999A08-DF3F-440A-965F-CCD55E755403}" type="presParOf" srcId="{23D200B7-AED9-4011-926B-72B58685964D}" destId="{606621FC-C357-4345-9156-C2DAB385801C}" srcOrd="7" destOrd="0" presId="urn:microsoft.com/office/officeart/2008/layout/VerticalCurvedList"/>
    <dgm:cxn modelId="{4A6A2BCE-36AD-4920-BFFD-876B61A1A685}" type="presParOf" srcId="{23D200B7-AED9-4011-926B-72B58685964D}" destId="{E8BB402A-E438-4653-B808-73FB9D458731}" srcOrd="8" destOrd="0" presId="urn:microsoft.com/office/officeart/2008/layout/VerticalCurvedList"/>
    <dgm:cxn modelId="{6616C0EC-3DAC-453A-957C-306898D32048}" type="presParOf" srcId="{E8BB402A-E438-4653-B808-73FB9D458731}" destId="{B7FEE618-50C3-450A-BB64-5431B0ACD18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46BA5-6FF7-4EF6-91FF-A288D9D26A6E}">
      <dsp:nvSpPr>
        <dsp:cNvPr id="0" name=""/>
        <dsp:cNvSpPr/>
      </dsp:nvSpPr>
      <dsp:spPr>
        <a:xfrm rot="5400000">
          <a:off x="-136177" y="137878"/>
          <a:ext cx="907851" cy="635496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19448"/>
        <a:ext cx="635496" cy="272355"/>
      </dsp:txXfrm>
    </dsp:sp>
    <dsp:sp modelId="{355E3554-010D-4E65-8DE5-F08B41BBD008}">
      <dsp:nvSpPr>
        <dsp:cNvPr id="0" name=""/>
        <dsp:cNvSpPr/>
      </dsp:nvSpPr>
      <dsp:spPr>
        <a:xfrm rot="5400000">
          <a:off x="3490912" y="-2853715"/>
          <a:ext cx="590103" cy="6300935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Расклейка рекламных объявлений  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35496" y="30507"/>
        <a:ext cx="6272129" cy="532491"/>
      </dsp:txXfrm>
    </dsp:sp>
    <dsp:sp modelId="{E5472E6D-8641-487D-81C7-30E769C30A26}">
      <dsp:nvSpPr>
        <dsp:cNvPr id="0" name=""/>
        <dsp:cNvSpPr/>
      </dsp:nvSpPr>
      <dsp:spPr>
        <a:xfrm rot="5400000">
          <a:off x="-136177" y="926065"/>
          <a:ext cx="907851" cy="635496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107635"/>
        <a:ext cx="635496" cy="272355"/>
      </dsp:txXfrm>
    </dsp:sp>
    <dsp:sp modelId="{C4730726-60C8-47C7-9FBC-8ABEA1EAA7AD}">
      <dsp:nvSpPr>
        <dsp:cNvPr id="0" name=""/>
        <dsp:cNvSpPr/>
      </dsp:nvSpPr>
      <dsp:spPr>
        <a:xfrm rot="5400000">
          <a:off x="3490912" y="-2065528"/>
          <a:ext cx="590103" cy="6300935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Объявления в газетах 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35496" y="818694"/>
        <a:ext cx="6272129" cy="532491"/>
      </dsp:txXfrm>
    </dsp:sp>
    <dsp:sp modelId="{FCF0053A-C287-43ED-B793-EC157B6F56A1}">
      <dsp:nvSpPr>
        <dsp:cNvPr id="0" name=""/>
        <dsp:cNvSpPr/>
      </dsp:nvSpPr>
      <dsp:spPr>
        <a:xfrm rot="5400000">
          <a:off x="-136177" y="1714251"/>
          <a:ext cx="907851" cy="635496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895821"/>
        <a:ext cx="635496" cy="272355"/>
      </dsp:txXfrm>
    </dsp:sp>
    <dsp:sp modelId="{828347A9-C191-4A89-9494-5C1B546D433C}">
      <dsp:nvSpPr>
        <dsp:cNvPr id="0" name=""/>
        <dsp:cNvSpPr/>
      </dsp:nvSpPr>
      <dsp:spPr>
        <a:xfrm rot="5400000">
          <a:off x="3490912" y="-1271240"/>
          <a:ext cx="590103" cy="6300935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Реклама в интернете 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35496" y="1612982"/>
        <a:ext cx="6272129" cy="532491"/>
      </dsp:txXfrm>
    </dsp:sp>
    <dsp:sp modelId="{14AD7A49-C078-4759-8F6C-1E4B18F420AC}">
      <dsp:nvSpPr>
        <dsp:cNvPr id="0" name=""/>
        <dsp:cNvSpPr/>
      </dsp:nvSpPr>
      <dsp:spPr>
        <a:xfrm rot="5400000">
          <a:off x="-136177" y="2502438"/>
          <a:ext cx="907851" cy="635496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684008"/>
        <a:ext cx="635496" cy="272355"/>
      </dsp:txXfrm>
    </dsp:sp>
    <dsp:sp modelId="{F94D1264-3FF6-4E8C-8CA8-E2535D5E2A98}">
      <dsp:nvSpPr>
        <dsp:cNvPr id="0" name=""/>
        <dsp:cNvSpPr/>
      </dsp:nvSpPr>
      <dsp:spPr>
        <a:xfrm rot="5400000">
          <a:off x="3490912" y="-489155"/>
          <a:ext cx="590103" cy="6300935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Сарафанное радио 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35496" y="2395067"/>
        <a:ext cx="6272129" cy="532491"/>
      </dsp:txXfrm>
    </dsp:sp>
    <dsp:sp modelId="{5B0D1D39-CBAC-444A-86B6-462730206C40}">
      <dsp:nvSpPr>
        <dsp:cNvPr id="0" name=""/>
        <dsp:cNvSpPr/>
      </dsp:nvSpPr>
      <dsp:spPr>
        <a:xfrm rot="5400000">
          <a:off x="-136177" y="3290625"/>
          <a:ext cx="907851" cy="635496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472195"/>
        <a:ext cx="635496" cy="272355"/>
      </dsp:txXfrm>
    </dsp:sp>
    <dsp:sp modelId="{68704E76-77EC-40BF-9FFA-7D5BD7B0C543}">
      <dsp:nvSpPr>
        <dsp:cNvPr id="0" name=""/>
        <dsp:cNvSpPr/>
      </dsp:nvSpPr>
      <dsp:spPr>
        <a:xfrm rot="5400000">
          <a:off x="3490912" y="299031"/>
          <a:ext cx="590103" cy="6300935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Визитные карточки 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35496" y="3183253"/>
        <a:ext cx="6272129" cy="5324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94782C-9949-493C-8E81-4737AEE7C7A7}">
      <dsp:nvSpPr>
        <dsp:cNvPr id="0" name=""/>
        <dsp:cNvSpPr/>
      </dsp:nvSpPr>
      <dsp:spPr>
        <a:xfrm>
          <a:off x="-4857927" y="-744480"/>
          <a:ext cx="5785943" cy="5785943"/>
        </a:xfrm>
        <a:prstGeom prst="blockArc">
          <a:avLst>
            <a:gd name="adj1" fmla="val 18900000"/>
            <a:gd name="adj2" fmla="val 2700000"/>
            <a:gd name="adj3" fmla="val 37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B4AC1C-50B6-407A-BB4D-531F1BE834B7}">
      <dsp:nvSpPr>
        <dsp:cNvPr id="0" name=""/>
        <dsp:cNvSpPr/>
      </dsp:nvSpPr>
      <dsp:spPr>
        <a:xfrm>
          <a:off x="544857" y="360039"/>
          <a:ext cx="7015981" cy="661047"/>
        </a:xfrm>
        <a:prstGeom prst="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70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накладные расходы;  </a:t>
          </a:r>
          <a:endParaRPr lang="ru-RU" sz="2400" kern="1200" dirty="0">
            <a:solidFill>
              <a:srgbClr val="FFFF00"/>
            </a:solidFill>
          </a:endParaRPr>
        </a:p>
      </dsp:txBody>
      <dsp:txXfrm>
        <a:off x="544857" y="360039"/>
        <a:ext cx="7015981" cy="661047"/>
      </dsp:txXfrm>
    </dsp:sp>
    <dsp:sp modelId="{1F54FAE9-EE07-45D7-B865-8D6924491248}">
      <dsp:nvSpPr>
        <dsp:cNvPr id="0" name=""/>
        <dsp:cNvSpPr/>
      </dsp:nvSpPr>
      <dsp:spPr>
        <a:xfrm>
          <a:off x="68952" y="360041"/>
          <a:ext cx="826309" cy="826309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8196A1-3834-4B9F-B883-F240C74AD4AA}">
      <dsp:nvSpPr>
        <dsp:cNvPr id="0" name=""/>
        <dsp:cNvSpPr/>
      </dsp:nvSpPr>
      <dsp:spPr>
        <a:xfrm>
          <a:off x="864984" y="1322095"/>
          <a:ext cx="6636987" cy="661047"/>
        </a:xfrm>
        <a:prstGeom prst="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70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амортизационные расходы оборудования и спецтехники;</a:t>
          </a:r>
          <a:endParaRPr lang="ru-RU" sz="2400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4984" y="1322095"/>
        <a:ext cx="6636987" cy="661047"/>
      </dsp:txXfrm>
    </dsp:sp>
    <dsp:sp modelId="{07B9D7EB-DF6C-41E3-A381-695EC7BE4D20}">
      <dsp:nvSpPr>
        <dsp:cNvPr id="0" name=""/>
        <dsp:cNvSpPr/>
      </dsp:nvSpPr>
      <dsp:spPr>
        <a:xfrm>
          <a:off x="451830" y="1239464"/>
          <a:ext cx="826309" cy="826309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E3FBAC-078C-438F-B87B-025EC847A20C}">
      <dsp:nvSpPr>
        <dsp:cNvPr id="0" name=""/>
        <dsp:cNvSpPr/>
      </dsp:nvSpPr>
      <dsp:spPr>
        <a:xfrm>
          <a:off x="864984" y="2313838"/>
          <a:ext cx="6636987" cy="661047"/>
        </a:xfrm>
        <a:prstGeom prst="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70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расходы на заработную плату; </a:t>
          </a:r>
          <a:endParaRPr lang="ru-RU" sz="2400" kern="1200" dirty="0">
            <a:solidFill>
              <a:srgbClr val="FFFF00"/>
            </a:solidFill>
          </a:endParaRPr>
        </a:p>
      </dsp:txBody>
      <dsp:txXfrm>
        <a:off x="864984" y="2313838"/>
        <a:ext cx="6636987" cy="661047"/>
      </dsp:txXfrm>
    </dsp:sp>
    <dsp:sp modelId="{0E96D95A-D757-4A9A-9BC3-0579654038F3}">
      <dsp:nvSpPr>
        <dsp:cNvPr id="0" name=""/>
        <dsp:cNvSpPr/>
      </dsp:nvSpPr>
      <dsp:spPr>
        <a:xfrm>
          <a:off x="451830" y="2231207"/>
          <a:ext cx="826309" cy="826309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6621FC-C357-4345-9156-C2DAB385801C}">
      <dsp:nvSpPr>
        <dsp:cNvPr id="0" name=""/>
        <dsp:cNvSpPr/>
      </dsp:nvSpPr>
      <dsp:spPr>
        <a:xfrm>
          <a:off x="485991" y="3305582"/>
          <a:ext cx="7015981" cy="661047"/>
        </a:xfrm>
        <a:prstGeom prst="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470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покупка оборудования и расходных материалов и т д.</a:t>
          </a:r>
          <a:endParaRPr lang="ru-RU" sz="2400" kern="1200" dirty="0">
            <a:solidFill>
              <a:srgbClr val="FFFF00"/>
            </a:solidFill>
          </a:endParaRPr>
        </a:p>
      </dsp:txBody>
      <dsp:txXfrm>
        <a:off x="485991" y="3305582"/>
        <a:ext cx="7015981" cy="661047"/>
      </dsp:txXfrm>
    </dsp:sp>
    <dsp:sp modelId="{B7FEE618-50C3-450A-BB64-5431B0ACD185}">
      <dsp:nvSpPr>
        <dsp:cNvPr id="0" name=""/>
        <dsp:cNvSpPr/>
      </dsp:nvSpPr>
      <dsp:spPr>
        <a:xfrm>
          <a:off x="72836" y="3222951"/>
          <a:ext cx="826309" cy="826309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875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761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84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45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01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77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579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047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601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52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467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2B138-EE5F-4934-AC1B-5B9263E7E380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EFF9E-A787-4E9D-A0FE-AA581516CA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57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340" y="3717032"/>
            <a:ext cx="88856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Е1: Маркетинговое планирование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5389765"/>
            <a:ext cx="68286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</a:t>
            </a: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Умельцы</a:t>
            </a: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82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988840"/>
            <a:ext cx="7128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994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645057"/>
            <a:ext cx="4752528" cy="2369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«Дайте им качество. Это самый лучший вид 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рекламы.» 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96752"/>
            <a:ext cx="3755876" cy="448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15616" y="4061404"/>
            <a:ext cx="381642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Милтон </a:t>
            </a:r>
            <a:r>
              <a:rPr lang="ru-RU" sz="3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Хёрши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14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560840" cy="1143000"/>
          </a:xfr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рекламы, используемые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ремонтно-отделочной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компанией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4496294"/>
              </p:ext>
            </p:extLst>
          </p:nvPr>
        </p:nvGraphicFramePr>
        <p:xfrm>
          <a:off x="1115616" y="2420888"/>
          <a:ext cx="69364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974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0" t="-25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52626" y="908720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использования маркетинговой информации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07903" y="2132856"/>
            <a:ext cx="533285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выявления существующих проблем и определения возможностей фирмы;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 и оценки маркетинговых действий;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правильных маркетинговых решений;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маркетинговых действий;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механизма управления маркетингом.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57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764704"/>
            <a:ext cx="5760640" cy="1077218"/>
          </a:xfrm>
          <a:prstGeom prst="rect">
            <a:avLst/>
          </a:prstGeom>
          <a:solidFill>
            <a:srgbClr val="FF33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 по проведенным исследованиям: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191121" y="2420888"/>
            <a:ext cx="6761757" cy="1785104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 бизнеса по предоставлению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ремонтно-отделочных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 является то, что он не нуждается в больших вложениях на старте. </a:t>
            </a:r>
          </a:p>
          <a:p>
            <a:pPr marL="265113" lvl="0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позволяет без особых хлопот начать свою деятельность;</a:t>
            </a:r>
            <a:endParaRPr lang="ru-RU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1159890" y="4437111"/>
            <a:ext cx="6761757" cy="1384995"/>
          </a:xfrm>
          <a:prstGeom prst="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другой стороны, стоимость предоставляемых услуг сравнительно невысока, поэтому получить сверхприбыли вряд ли получится.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571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836712"/>
            <a:ext cx="7488832" cy="49244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Статьи расхода </a:t>
            </a:r>
            <a:r>
              <a:rPr lang="ru-RU" sz="2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ремонтно-отделочной</a:t>
            </a:r>
            <a:r>
              <a:rPr lang="ru-RU" sz="2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</a:t>
            </a:r>
            <a:endParaRPr lang="ru-RU" sz="2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39365691"/>
              </p:ext>
            </p:extLst>
          </p:nvPr>
        </p:nvGraphicFramePr>
        <p:xfrm>
          <a:off x="1046667" y="1844824"/>
          <a:ext cx="7560839" cy="4296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03648" y="2355722"/>
            <a:ext cx="255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1954" y="3299732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1954" y="4230491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5229200"/>
            <a:ext cx="255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694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980728"/>
            <a:ext cx="6192688" cy="9541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ценовой политики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 RENOVATION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2890" y="2599602"/>
            <a:ext cx="7140890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прибыли за счет достижения лидерства по каче­ству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2890" y="3861048"/>
            <a:ext cx="7151294" cy="11079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максимизация оборота – путем комиссионных выплат от объема реализации.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605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3648" y="852619"/>
            <a:ext cx="6336704" cy="95410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ценообразования компании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RENOVATION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245514"/>
            <a:ext cx="8208912" cy="193899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«Издержки плюс прибыль»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для наиболее стандартизиро­ванных услуг, закладывая большую норму прибыли в цены тех­нологически сложных работ и меньшую – для услуг, не представ­ляющих затруднений для конкурентов.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4690026"/>
            <a:ext cx="8208912" cy="147732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 startAt="2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следования за лидером конкуренции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для услуг по ежедневной уборке в условиях открытых и закрытых торгов.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8807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476672"/>
            <a:ext cx="4824536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скидок, применяемых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 RENOVATION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472966" y="1707898"/>
            <a:ext cx="8103474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единовременном заказе работ по стоимости превышаю­щих 10 тыс. рублей;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966" y="2649106"/>
            <a:ext cx="8103474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постоянных заказчиков при многократном заказе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опреде­ленных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 работ;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2966" y="3645024"/>
            <a:ext cx="8103474" cy="10156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перспективным заказчиком, гарантирующим по ежедневному и (или) абонентскому обслуживанию долго­срочные контракты или последующий существенный объем работ;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472966" y="4869160"/>
            <a:ext cx="8103474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когда в рамках работ осуществляется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производствен­ный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(с согласия заказчика).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0616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276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Виды рекламы, используемые ремонтно-отделочной компанией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RePack by Diakov</cp:lastModifiedBy>
  <cp:revision>21</cp:revision>
  <dcterms:created xsi:type="dcterms:W3CDTF">2019-10-28T12:37:51Z</dcterms:created>
  <dcterms:modified xsi:type="dcterms:W3CDTF">2020-11-06T19:23:58Z</dcterms:modified>
</cp:coreProperties>
</file>