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9" r:id="rId9"/>
    <p:sldId id="270" r:id="rId10"/>
    <p:sldId id="271" r:id="rId11"/>
    <p:sldId id="272" r:id="rId12"/>
    <p:sldId id="265" r:id="rId13"/>
    <p:sldId id="268" r:id="rId14"/>
    <p:sldId id="267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8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912C10-818D-4C9B-B1AA-4C24EFA049A1}" type="doc">
      <dgm:prSet loTypeId="urn:microsoft.com/office/officeart/2005/8/layout/chevron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F52F76B-FF98-47B0-80DC-45D6332EC165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sz="1400" b="1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B01B32-FBE0-460D-82DA-B972831DC7E2}" type="parTrans" cxnId="{080B19D4-0B2F-4798-87A7-42111D8329A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E54A46-2AAB-4306-8C69-EDC2C8A3E03F}" type="sibTrans" cxnId="{080B19D4-0B2F-4798-87A7-42111D8329A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E105EA-0434-4970-AE65-EA9A3142B19C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цели конкретизированы и достижимы</a:t>
          </a:r>
        </a:p>
      </dgm:t>
    </dgm:pt>
    <dgm:pt modelId="{D918F7EC-6F4E-44D1-A8D0-A03C4A3438AB}" type="parTrans" cxnId="{64A0712B-BAB0-4CE7-B147-82A7C9A36FD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FAB0C5-81A9-4F25-B943-40372C9DDAED}" type="sibTrans" cxnId="{64A0712B-BAB0-4CE7-B147-82A7C9A36FD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F7076B-7232-4D50-B898-F221F2917985}">
      <dgm:prSet phldrT="[Текст]"/>
      <dgm:spPr/>
      <dgm:t>
        <a:bodyPr/>
        <a:lstStyle/>
        <a:p>
          <a:r>
            <a:rPr lang="en-US" b="1">
              <a:latin typeface="Times New Roman" panose="02020603050405020304" pitchFamily="18" charset="0"/>
              <a:cs typeface="Times New Roman" panose="02020603050405020304" pitchFamily="18" charset="0"/>
            </a:rPr>
            <a:t>M</a:t>
          </a:r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5254DA-B11D-485F-BA33-B0FF646E1108}" type="parTrans" cxnId="{DD757B65-102B-44FF-99FF-A00EE42A718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AD07CE-1806-4F2E-93CB-459521142AFE}" type="sibTrans" cxnId="{DD757B65-102B-44FF-99FF-A00EE42A718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C01183-1A10-438F-A568-1464B9119CEC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использованы различные методики и расчеты для достижения поставленных целей</a:t>
          </a:r>
        </a:p>
      </dgm:t>
    </dgm:pt>
    <dgm:pt modelId="{70F527E1-AB05-4BC1-883B-D1011E43F1CD}" type="parTrans" cxnId="{4F119519-AFD8-48C6-95BF-9E5CF657129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D20A0-9CAE-42A1-B1FE-E8641FCEB5AA}" type="sibTrans" cxnId="{4F119519-AFD8-48C6-95BF-9E5CF657129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8F1ADE-429C-4889-A30B-2478ABD45946}">
      <dgm:prSet phldrT="[Текст]"/>
      <dgm:spPr/>
      <dgm:t>
        <a:bodyPr/>
        <a:lstStyle/>
        <a:p>
          <a:r>
            <a:rPr lang="en-US" b="1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FE5594-EC82-4130-9966-221D27ED33DC}" type="parTrans" cxnId="{AC4A7237-DE19-4DC0-A2F1-8C5E7D7A037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BAA0EC-3980-406B-9935-3A3D1B82629F}" type="sibTrans" cxnId="{AC4A7237-DE19-4DC0-A2F1-8C5E7D7A037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A817CA-2FEF-4727-B524-277C0F5228BC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каждый из бизнес процессов будет проходить в точно назначенные сроки</a:t>
          </a:r>
        </a:p>
      </dgm:t>
    </dgm:pt>
    <dgm:pt modelId="{7E10342A-E070-4C55-9F0A-38E847856A4C}" type="parTrans" cxnId="{E1ACD592-2734-4535-BB15-D4E2CC4B7AA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A5859C-2A9D-44DF-B980-E34F16DD2B67}" type="sibTrans" cxnId="{E1ACD592-2734-4535-BB15-D4E2CC4B7AA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953398-F497-44ED-9E70-435FFC25DAB9}">
      <dgm:prSet phldrT="[Текст]" custT="1"/>
      <dgm:spPr/>
      <dgm:t>
        <a:bodyPr/>
        <a:lstStyle/>
        <a:p>
          <a:r>
            <a:rPr lang="en-US" sz="1400" b="1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927C7D-3B20-4F49-A165-EAFC2FDEAEB3}" type="parTrans" cxnId="{7535F976-58D9-4085-B670-16D83556490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FE2BD6-DBA2-4F1E-B559-AB57E7466002}" type="sibTrans" cxnId="{7535F976-58D9-4085-B670-16D835564905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817FD4-76C8-4B9A-87C8-11CB7F3DB1CE}">
      <dgm:prSet phldrT="[Текст]"/>
      <dgm:spPr/>
      <dgm:t>
        <a:bodyPr/>
        <a:lstStyle/>
        <a:p>
          <a:r>
            <a:rPr lang="en-US" b="1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D05C04-D96B-4ED5-88E7-193C9BFC4E1C}" type="parTrans" cxnId="{7507D095-5906-490C-A6E9-908B8F5525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3263EF-CBFF-4ABC-A35A-3A58635C15B7}" type="sibTrans" cxnId="{7507D095-5906-490C-A6E9-908B8F5525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ADA4DF-F300-48F2-B524-05A033E8ECB5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все цели установленные нами достижимы и не превышают свои задачи</a:t>
          </a:r>
        </a:p>
      </dgm:t>
    </dgm:pt>
    <dgm:pt modelId="{9185A6C0-4024-41CB-89B9-3CE83173B418}" type="parTrans" cxnId="{13F5AC3C-C2D9-4D4B-A3F0-3CE05B53596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DEBDE2-8C95-406C-9285-3487297D34C5}" type="sibTrans" cxnId="{13F5AC3C-C2D9-4D4B-A3F0-3CE05B53596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F3AE1D-33F4-45F1-A650-7D2DBF16BB4F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при имеющихся ресурсах все цели объективно достижимы</a:t>
          </a:r>
        </a:p>
      </dgm:t>
    </dgm:pt>
    <dgm:pt modelId="{EBC8369B-EEB4-40D4-8245-56F54E30256D}" type="parTrans" cxnId="{378219CC-3FFC-4523-9C89-2F8DC518BD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6968B7-381B-48A0-8C9D-267D397FC3EE}" type="sibTrans" cxnId="{378219CC-3FFC-4523-9C89-2F8DC518BDC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C5E0EB-F45F-4F3B-BB6A-3BE31DCF842A}" type="pres">
      <dgm:prSet presAssocID="{45912C10-818D-4C9B-B1AA-4C24EFA049A1}" presName="linearFlow" presStyleCnt="0">
        <dgm:presLayoutVars>
          <dgm:dir/>
          <dgm:animLvl val="lvl"/>
          <dgm:resizeHandles val="exact"/>
        </dgm:presLayoutVars>
      </dgm:prSet>
      <dgm:spPr/>
    </dgm:pt>
    <dgm:pt modelId="{6831FA40-BDC5-4E73-9559-8CC84026015C}" type="pres">
      <dgm:prSet presAssocID="{AF52F76B-FF98-47B0-80DC-45D6332EC165}" presName="composite" presStyleCnt="0"/>
      <dgm:spPr/>
    </dgm:pt>
    <dgm:pt modelId="{3349F5AB-693E-4E79-AB09-2BD78D5EB6E9}" type="pres">
      <dgm:prSet presAssocID="{AF52F76B-FF98-47B0-80DC-45D6332EC165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B95D410D-37D8-46F3-9938-A95EADDC989F}" type="pres">
      <dgm:prSet presAssocID="{AF52F76B-FF98-47B0-80DC-45D6332EC165}" presName="descendantText" presStyleLbl="alignAcc1" presStyleIdx="0" presStyleCnt="5" custScaleY="100000">
        <dgm:presLayoutVars>
          <dgm:bulletEnabled val="1"/>
        </dgm:presLayoutVars>
      </dgm:prSet>
      <dgm:spPr/>
    </dgm:pt>
    <dgm:pt modelId="{329701F7-447D-4B3A-AEAC-A6DC68BD2097}" type="pres">
      <dgm:prSet presAssocID="{77E54A46-2AAB-4306-8C69-EDC2C8A3E03F}" presName="sp" presStyleCnt="0"/>
      <dgm:spPr/>
    </dgm:pt>
    <dgm:pt modelId="{70A543A5-99E1-4BF5-B43A-CE1364C4FC06}" type="pres">
      <dgm:prSet presAssocID="{15F7076B-7232-4D50-B898-F221F2917985}" presName="composite" presStyleCnt="0"/>
      <dgm:spPr/>
    </dgm:pt>
    <dgm:pt modelId="{F1B9A0D4-3338-4E23-8801-4F7D76DFD376}" type="pres">
      <dgm:prSet presAssocID="{15F7076B-7232-4D50-B898-F221F2917985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58AF7F58-8807-4D3D-8380-17922B0AFD35}" type="pres">
      <dgm:prSet presAssocID="{15F7076B-7232-4D50-B898-F221F2917985}" presName="descendantText" presStyleLbl="alignAcc1" presStyleIdx="1" presStyleCnt="5">
        <dgm:presLayoutVars>
          <dgm:bulletEnabled val="1"/>
        </dgm:presLayoutVars>
      </dgm:prSet>
      <dgm:spPr/>
    </dgm:pt>
    <dgm:pt modelId="{6A140C4A-2CBF-4A29-BF35-6579BE1994FC}" type="pres">
      <dgm:prSet presAssocID="{B2AD07CE-1806-4F2E-93CB-459521142AFE}" presName="sp" presStyleCnt="0"/>
      <dgm:spPr/>
    </dgm:pt>
    <dgm:pt modelId="{150792D3-AE83-456C-BDA6-B311F3847C75}" type="pres">
      <dgm:prSet presAssocID="{A38F1ADE-429C-4889-A30B-2478ABD45946}" presName="composite" presStyleCnt="0"/>
      <dgm:spPr/>
    </dgm:pt>
    <dgm:pt modelId="{50223776-C55E-497C-9940-6910B96C2342}" type="pres">
      <dgm:prSet presAssocID="{A38F1ADE-429C-4889-A30B-2478ABD45946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087839B4-5E96-4720-B028-33057755B005}" type="pres">
      <dgm:prSet presAssocID="{A38F1ADE-429C-4889-A30B-2478ABD45946}" presName="descendantText" presStyleLbl="alignAcc1" presStyleIdx="2" presStyleCnt="5">
        <dgm:presLayoutVars>
          <dgm:bulletEnabled val="1"/>
        </dgm:presLayoutVars>
      </dgm:prSet>
      <dgm:spPr/>
    </dgm:pt>
    <dgm:pt modelId="{8D4313B0-C5A9-497B-BDF5-EB31E165E234}" type="pres">
      <dgm:prSet presAssocID="{D3BAA0EC-3980-406B-9935-3A3D1B82629F}" presName="sp" presStyleCnt="0"/>
      <dgm:spPr/>
    </dgm:pt>
    <dgm:pt modelId="{C5D08961-6969-4DCB-8B5A-E5AFA1FBC905}" type="pres">
      <dgm:prSet presAssocID="{C2953398-F497-44ED-9E70-435FFC25DAB9}" presName="composite" presStyleCnt="0"/>
      <dgm:spPr/>
    </dgm:pt>
    <dgm:pt modelId="{53973FAB-25CD-43BA-B07E-B04C274F733D}" type="pres">
      <dgm:prSet presAssocID="{C2953398-F497-44ED-9E70-435FFC25DAB9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A63AA996-F93A-48E5-B309-F4A023853B46}" type="pres">
      <dgm:prSet presAssocID="{C2953398-F497-44ED-9E70-435FFC25DAB9}" presName="descendantText" presStyleLbl="alignAcc1" presStyleIdx="3" presStyleCnt="5">
        <dgm:presLayoutVars>
          <dgm:bulletEnabled val="1"/>
        </dgm:presLayoutVars>
      </dgm:prSet>
      <dgm:spPr/>
    </dgm:pt>
    <dgm:pt modelId="{46CDEDB1-CB14-4226-81FD-40779D57CF4D}" type="pres">
      <dgm:prSet presAssocID="{8EFE2BD6-DBA2-4F1E-B559-AB57E7466002}" presName="sp" presStyleCnt="0"/>
      <dgm:spPr/>
    </dgm:pt>
    <dgm:pt modelId="{618B84CC-4A63-47E3-8C20-8CC1B57F07BA}" type="pres">
      <dgm:prSet presAssocID="{B3817FD4-76C8-4B9A-87C8-11CB7F3DB1CE}" presName="composite" presStyleCnt="0"/>
      <dgm:spPr/>
    </dgm:pt>
    <dgm:pt modelId="{0EBF4209-C6B7-46B8-A5BF-BD39BDD72EE2}" type="pres">
      <dgm:prSet presAssocID="{B3817FD4-76C8-4B9A-87C8-11CB7F3DB1CE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682EE099-60E5-4319-B7CF-095C06A51370}" type="pres">
      <dgm:prSet presAssocID="{B3817FD4-76C8-4B9A-87C8-11CB7F3DB1CE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9BDBE915-534D-4283-9923-E88A2033CC78}" type="presOf" srcId="{AF52F76B-FF98-47B0-80DC-45D6332EC165}" destId="{3349F5AB-693E-4E79-AB09-2BD78D5EB6E9}" srcOrd="0" destOrd="0" presId="urn:microsoft.com/office/officeart/2005/8/layout/chevron2"/>
    <dgm:cxn modelId="{4F119519-AFD8-48C6-95BF-9E5CF6571294}" srcId="{15F7076B-7232-4D50-B898-F221F2917985}" destId="{98C01183-1A10-438F-A568-1464B9119CEC}" srcOrd="0" destOrd="0" parTransId="{70F527E1-AB05-4BC1-883B-D1011E43F1CD}" sibTransId="{CA0D20A0-9CAE-42A1-B1FE-E8641FCEB5AA}"/>
    <dgm:cxn modelId="{6072E122-E363-48DC-A009-4524B646B1A4}" type="presOf" srcId="{A38F1ADE-429C-4889-A30B-2478ABD45946}" destId="{50223776-C55E-497C-9940-6910B96C2342}" srcOrd="0" destOrd="0" presId="urn:microsoft.com/office/officeart/2005/8/layout/chevron2"/>
    <dgm:cxn modelId="{D96BF029-7B01-409C-B175-379645BC39EC}" type="presOf" srcId="{42A817CA-2FEF-4727-B524-277C0F5228BC}" destId="{682EE099-60E5-4319-B7CF-095C06A51370}" srcOrd="0" destOrd="0" presId="urn:microsoft.com/office/officeart/2005/8/layout/chevron2"/>
    <dgm:cxn modelId="{64A0712B-BAB0-4CE7-B147-82A7C9A36FDE}" srcId="{AF52F76B-FF98-47B0-80DC-45D6332EC165}" destId="{39E105EA-0434-4970-AE65-EA9A3142B19C}" srcOrd="0" destOrd="0" parTransId="{D918F7EC-6F4E-44D1-A8D0-A03C4A3438AB}" sibTransId="{2BFAB0C5-81A9-4F25-B943-40372C9DDAED}"/>
    <dgm:cxn modelId="{AC4A7237-DE19-4DC0-A2F1-8C5E7D7A0373}" srcId="{45912C10-818D-4C9B-B1AA-4C24EFA049A1}" destId="{A38F1ADE-429C-4889-A30B-2478ABD45946}" srcOrd="2" destOrd="0" parTransId="{97FE5594-EC82-4130-9966-221D27ED33DC}" sibTransId="{D3BAA0EC-3980-406B-9935-3A3D1B82629F}"/>
    <dgm:cxn modelId="{13F5AC3C-C2D9-4D4B-A3F0-3CE05B535962}" srcId="{A38F1ADE-429C-4889-A30B-2478ABD45946}" destId="{E6ADA4DF-F300-48F2-B524-05A033E8ECB5}" srcOrd="0" destOrd="0" parTransId="{9185A6C0-4024-41CB-89B9-3CE83173B418}" sibTransId="{64DEBDE2-8C95-406C-9285-3487297D34C5}"/>
    <dgm:cxn modelId="{DD757B65-102B-44FF-99FF-A00EE42A7188}" srcId="{45912C10-818D-4C9B-B1AA-4C24EFA049A1}" destId="{15F7076B-7232-4D50-B898-F221F2917985}" srcOrd="1" destOrd="0" parTransId="{505254DA-B11D-485F-BA33-B0FF646E1108}" sibTransId="{B2AD07CE-1806-4F2E-93CB-459521142AFE}"/>
    <dgm:cxn modelId="{0863344C-BCB6-494A-82D9-2A2D89D0DA0F}" type="presOf" srcId="{98C01183-1A10-438F-A568-1464B9119CEC}" destId="{58AF7F58-8807-4D3D-8380-17922B0AFD35}" srcOrd="0" destOrd="0" presId="urn:microsoft.com/office/officeart/2005/8/layout/chevron2"/>
    <dgm:cxn modelId="{0966854E-A493-4D3C-974F-DFA5D2F5BE68}" type="presOf" srcId="{B3817FD4-76C8-4B9A-87C8-11CB7F3DB1CE}" destId="{0EBF4209-C6B7-46B8-A5BF-BD39BDD72EE2}" srcOrd="0" destOrd="0" presId="urn:microsoft.com/office/officeart/2005/8/layout/chevron2"/>
    <dgm:cxn modelId="{7535F976-58D9-4085-B670-16D835564905}" srcId="{45912C10-818D-4C9B-B1AA-4C24EFA049A1}" destId="{C2953398-F497-44ED-9E70-435FFC25DAB9}" srcOrd="3" destOrd="0" parTransId="{AB927C7D-3B20-4F49-A165-EAFC2FDEAEB3}" sibTransId="{8EFE2BD6-DBA2-4F1E-B559-AB57E7466002}"/>
    <dgm:cxn modelId="{D7A31E77-B6B9-4F0D-A30C-C9583374BC15}" type="presOf" srcId="{C2953398-F497-44ED-9E70-435FFC25DAB9}" destId="{53973FAB-25CD-43BA-B07E-B04C274F733D}" srcOrd="0" destOrd="0" presId="urn:microsoft.com/office/officeart/2005/8/layout/chevron2"/>
    <dgm:cxn modelId="{C2AD4359-42A1-408A-BAC2-7EA0487C842C}" type="presOf" srcId="{15F7076B-7232-4D50-B898-F221F2917985}" destId="{F1B9A0D4-3338-4E23-8801-4F7D76DFD376}" srcOrd="0" destOrd="0" presId="urn:microsoft.com/office/officeart/2005/8/layout/chevron2"/>
    <dgm:cxn modelId="{44F2E77D-F7C6-4B88-AF60-EB5C0EDA6296}" type="presOf" srcId="{D9F3AE1D-33F4-45F1-A650-7D2DBF16BB4F}" destId="{A63AA996-F93A-48E5-B309-F4A023853B46}" srcOrd="0" destOrd="0" presId="urn:microsoft.com/office/officeart/2005/8/layout/chevron2"/>
    <dgm:cxn modelId="{67CFD77E-D354-43F4-BEAE-29498B1B03E5}" type="presOf" srcId="{39E105EA-0434-4970-AE65-EA9A3142B19C}" destId="{B95D410D-37D8-46F3-9938-A95EADDC989F}" srcOrd="0" destOrd="0" presId="urn:microsoft.com/office/officeart/2005/8/layout/chevron2"/>
    <dgm:cxn modelId="{9D91ED8C-AC0D-48A6-937A-15CB945BCA4D}" type="presOf" srcId="{E6ADA4DF-F300-48F2-B524-05A033E8ECB5}" destId="{087839B4-5E96-4720-B028-33057755B005}" srcOrd="0" destOrd="0" presId="urn:microsoft.com/office/officeart/2005/8/layout/chevron2"/>
    <dgm:cxn modelId="{E1ACD592-2734-4535-BB15-D4E2CC4B7AAA}" srcId="{B3817FD4-76C8-4B9A-87C8-11CB7F3DB1CE}" destId="{42A817CA-2FEF-4727-B524-277C0F5228BC}" srcOrd="0" destOrd="0" parTransId="{7E10342A-E070-4C55-9F0A-38E847856A4C}" sibTransId="{4BA5859C-2A9D-44DF-B980-E34F16DD2B67}"/>
    <dgm:cxn modelId="{7507D095-5906-490C-A6E9-908B8F5525A6}" srcId="{45912C10-818D-4C9B-B1AA-4C24EFA049A1}" destId="{B3817FD4-76C8-4B9A-87C8-11CB7F3DB1CE}" srcOrd="4" destOrd="0" parTransId="{BBD05C04-D96B-4ED5-88E7-193C9BFC4E1C}" sibTransId="{963263EF-CBFF-4ABC-A35A-3A58635C15B7}"/>
    <dgm:cxn modelId="{378219CC-3FFC-4523-9C89-2F8DC518BDC2}" srcId="{C2953398-F497-44ED-9E70-435FFC25DAB9}" destId="{D9F3AE1D-33F4-45F1-A650-7D2DBF16BB4F}" srcOrd="0" destOrd="0" parTransId="{EBC8369B-EEB4-40D4-8245-56F54E30256D}" sibTransId="{786968B7-381B-48A0-8C9D-267D397FC3EE}"/>
    <dgm:cxn modelId="{080B19D4-0B2F-4798-87A7-42111D8329AF}" srcId="{45912C10-818D-4C9B-B1AA-4C24EFA049A1}" destId="{AF52F76B-FF98-47B0-80DC-45D6332EC165}" srcOrd="0" destOrd="0" parTransId="{D9B01B32-FBE0-460D-82DA-B972831DC7E2}" sibTransId="{77E54A46-2AAB-4306-8C69-EDC2C8A3E03F}"/>
    <dgm:cxn modelId="{F5FF87F9-BAFF-42CE-99CB-840BE88BCB98}" type="presOf" srcId="{45912C10-818D-4C9B-B1AA-4C24EFA049A1}" destId="{39C5E0EB-F45F-4F3B-BB6A-3BE31DCF842A}" srcOrd="0" destOrd="0" presId="urn:microsoft.com/office/officeart/2005/8/layout/chevron2"/>
    <dgm:cxn modelId="{68F68F65-94A1-44F7-A29E-6E9F785FDA25}" type="presParOf" srcId="{39C5E0EB-F45F-4F3B-BB6A-3BE31DCF842A}" destId="{6831FA40-BDC5-4E73-9559-8CC84026015C}" srcOrd="0" destOrd="0" presId="urn:microsoft.com/office/officeart/2005/8/layout/chevron2"/>
    <dgm:cxn modelId="{B80B8C85-77AC-41AE-B3B2-B4A8C701FC60}" type="presParOf" srcId="{6831FA40-BDC5-4E73-9559-8CC84026015C}" destId="{3349F5AB-693E-4E79-AB09-2BD78D5EB6E9}" srcOrd="0" destOrd="0" presId="urn:microsoft.com/office/officeart/2005/8/layout/chevron2"/>
    <dgm:cxn modelId="{19E42F86-5CE4-40F5-BC69-7ADE9C733CF0}" type="presParOf" srcId="{6831FA40-BDC5-4E73-9559-8CC84026015C}" destId="{B95D410D-37D8-46F3-9938-A95EADDC989F}" srcOrd="1" destOrd="0" presId="urn:microsoft.com/office/officeart/2005/8/layout/chevron2"/>
    <dgm:cxn modelId="{ECBA1789-2DAF-4493-B46F-6982159CB0E9}" type="presParOf" srcId="{39C5E0EB-F45F-4F3B-BB6A-3BE31DCF842A}" destId="{329701F7-447D-4B3A-AEAC-A6DC68BD2097}" srcOrd="1" destOrd="0" presId="urn:microsoft.com/office/officeart/2005/8/layout/chevron2"/>
    <dgm:cxn modelId="{A56FE995-5B46-4743-AA4A-1CA53B38E1DC}" type="presParOf" srcId="{39C5E0EB-F45F-4F3B-BB6A-3BE31DCF842A}" destId="{70A543A5-99E1-4BF5-B43A-CE1364C4FC06}" srcOrd="2" destOrd="0" presId="urn:microsoft.com/office/officeart/2005/8/layout/chevron2"/>
    <dgm:cxn modelId="{DE0F65D3-2814-4C23-9B39-6BA26560A5C2}" type="presParOf" srcId="{70A543A5-99E1-4BF5-B43A-CE1364C4FC06}" destId="{F1B9A0D4-3338-4E23-8801-4F7D76DFD376}" srcOrd="0" destOrd="0" presId="urn:microsoft.com/office/officeart/2005/8/layout/chevron2"/>
    <dgm:cxn modelId="{2DBD4FBE-D309-47BC-B280-8ABFC3000E62}" type="presParOf" srcId="{70A543A5-99E1-4BF5-B43A-CE1364C4FC06}" destId="{58AF7F58-8807-4D3D-8380-17922B0AFD35}" srcOrd="1" destOrd="0" presId="urn:microsoft.com/office/officeart/2005/8/layout/chevron2"/>
    <dgm:cxn modelId="{F42A23D2-D1E2-4173-807C-97368E380BA5}" type="presParOf" srcId="{39C5E0EB-F45F-4F3B-BB6A-3BE31DCF842A}" destId="{6A140C4A-2CBF-4A29-BF35-6579BE1994FC}" srcOrd="3" destOrd="0" presId="urn:microsoft.com/office/officeart/2005/8/layout/chevron2"/>
    <dgm:cxn modelId="{2DDDC686-9B86-4BA1-94E8-65D6EB7028CB}" type="presParOf" srcId="{39C5E0EB-F45F-4F3B-BB6A-3BE31DCF842A}" destId="{150792D3-AE83-456C-BDA6-B311F3847C75}" srcOrd="4" destOrd="0" presId="urn:microsoft.com/office/officeart/2005/8/layout/chevron2"/>
    <dgm:cxn modelId="{F2362993-51C8-46F2-B4C7-4D46C5D04162}" type="presParOf" srcId="{150792D3-AE83-456C-BDA6-B311F3847C75}" destId="{50223776-C55E-497C-9940-6910B96C2342}" srcOrd="0" destOrd="0" presId="urn:microsoft.com/office/officeart/2005/8/layout/chevron2"/>
    <dgm:cxn modelId="{73A16614-2606-4F10-BBAB-670648364466}" type="presParOf" srcId="{150792D3-AE83-456C-BDA6-B311F3847C75}" destId="{087839B4-5E96-4720-B028-33057755B005}" srcOrd="1" destOrd="0" presId="urn:microsoft.com/office/officeart/2005/8/layout/chevron2"/>
    <dgm:cxn modelId="{FCDBC16A-32EB-45B0-A4FF-CCC7DC8C7620}" type="presParOf" srcId="{39C5E0EB-F45F-4F3B-BB6A-3BE31DCF842A}" destId="{8D4313B0-C5A9-497B-BDF5-EB31E165E234}" srcOrd="5" destOrd="0" presId="urn:microsoft.com/office/officeart/2005/8/layout/chevron2"/>
    <dgm:cxn modelId="{06E7AC28-ACC8-47FA-85F2-88D7D9BC6D3D}" type="presParOf" srcId="{39C5E0EB-F45F-4F3B-BB6A-3BE31DCF842A}" destId="{C5D08961-6969-4DCB-8B5A-E5AFA1FBC905}" srcOrd="6" destOrd="0" presId="urn:microsoft.com/office/officeart/2005/8/layout/chevron2"/>
    <dgm:cxn modelId="{EC738F4C-6AE6-4FF9-99D9-1C728583F43B}" type="presParOf" srcId="{C5D08961-6969-4DCB-8B5A-E5AFA1FBC905}" destId="{53973FAB-25CD-43BA-B07E-B04C274F733D}" srcOrd="0" destOrd="0" presId="urn:microsoft.com/office/officeart/2005/8/layout/chevron2"/>
    <dgm:cxn modelId="{D6657C3D-EC69-43BD-8887-A5F6C10E80EB}" type="presParOf" srcId="{C5D08961-6969-4DCB-8B5A-E5AFA1FBC905}" destId="{A63AA996-F93A-48E5-B309-F4A023853B46}" srcOrd="1" destOrd="0" presId="urn:microsoft.com/office/officeart/2005/8/layout/chevron2"/>
    <dgm:cxn modelId="{C4815655-7673-4A98-8837-47AC9FECBA08}" type="presParOf" srcId="{39C5E0EB-F45F-4F3B-BB6A-3BE31DCF842A}" destId="{46CDEDB1-CB14-4226-81FD-40779D57CF4D}" srcOrd="7" destOrd="0" presId="urn:microsoft.com/office/officeart/2005/8/layout/chevron2"/>
    <dgm:cxn modelId="{CAC69E1F-8060-4EA8-8FA8-5AFA84E9B2AD}" type="presParOf" srcId="{39C5E0EB-F45F-4F3B-BB6A-3BE31DCF842A}" destId="{618B84CC-4A63-47E3-8C20-8CC1B57F07BA}" srcOrd="8" destOrd="0" presId="urn:microsoft.com/office/officeart/2005/8/layout/chevron2"/>
    <dgm:cxn modelId="{D1BB0876-5E48-4A76-AEF3-325CD94425A2}" type="presParOf" srcId="{618B84CC-4A63-47E3-8C20-8CC1B57F07BA}" destId="{0EBF4209-C6B7-46B8-A5BF-BD39BDD72EE2}" srcOrd="0" destOrd="0" presId="urn:microsoft.com/office/officeart/2005/8/layout/chevron2"/>
    <dgm:cxn modelId="{AC3EC826-DBBE-4C9E-93A5-C71F83127407}" type="presParOf" srcId="{618B84CC-4A63-47E3-8C20-8CC1B57F07BA}" destId="{682EE099-60E5-4319-B7CF-095C06A5137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904F61-24E0-460A-A72B-9FD7C9EF7F43}" type="doc">
      <dgm:prSet loTypeId="urn:microsoft.com/office/officeart/2005/8/layout/cycle4" loCatId="matrix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5DA938C-74C7-405D-AA7A-035DA5FE4676}">
      <dgm:prSet phldrT="[Текст]" custT="1"/>
      <dgm:spPr>
        <a:solidFill>
          <a:srgbClr val="C00000"/>
        </a:solidFill>
      </dgm:spPr>
      <dgm:t>
        <a:bodyPr/>
        <a:lstStyle/>
        <a:p>
          <a:pPr algn="r"/>
          <a:r>
            <a:rPr lang="en-U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PRODUCT</a:t>
          </a:r>
          <a:endParaRPr lang="ru-RU" sz="7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4114A7-C54A-4DEB-A4A0-7FFF16BEB1A5}" type="parTrans" cxnId="{C1DC4497-08D4-456A-BA50-7C8311315C9C}">
      <dgm:prSet/>
      <dgm:spPr/>
      <dgm:t>
        <a:bodyPr/>
        <a:lstStyle/>
        <a:p>
          <a:endParaRPr lang="ru-RU" sz="1200"/>
        </a:p>
      </dgm:t>
    </dgm:pt>
    <dgm:pt modelId="{2FD1DD6F-2111-4D93-8658-8B3CCDE47904}" type="sibTrans" cxnId="{C1DC4497-08D4-456A-BA50-7C8311315C9C}">
      <dgm:prSet/>
      <dgm:spPr/>
      <dgm:t>
        <a:bodyPr/>
        <a:lstStyle/>
        <a:p>
          <a:endParaRPr lang="ru-RU" sz="1200"/>
        </a:p>
      </dgm:t>
    </dgm:pt>
    <dgm:pt modelId="{55935A72-1113-4336-9D2F-BC0BBFFB957E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Качественный товар</a:t>
          </a:r>
        </a:p>
      </dgm:t>
    </dgm:pt>
    <dgm:pt modelId="{F72D3CB7-F51F-4431-94B2-6193A49857A4}" type="parTrans" cxnId="{834DC04B-8CB4-4A87-8C95-F8C37782F31E}">
      <dgm:prSet/>
      <dgm:spPr/>
      <dgm:t>
        <a:bodyPr/>
        <a:lstStyle/>
        <a:p>
          <a:endParaRPr lang="ru-RU" sz="1200"/>
        </a:p>
      </dgm:t>
    </dgm:pt>
    <dgm:pt modelId="{D820871C-DA60-4A96-B3D4-CDA321F48375}" type="sibTrans" cxnId="{834DC04B-8CB4-4A87-8C95-F8C37782F31E}">
      <dgm:prSet/>
      <dgm:spPr/>
      <dgm:t>
        <a:bodyPr/>
        <a:lstStyle/>
        <a:p>
          <a:endParaRPr lang="ru-RU" sz="1200"/>
        </a:p>
      </dgm:t>
    </dgm:pt>
    <dgm:pt modelId="{C5B65198-F36F-47B0-9F20-EC95738D5284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PRICE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F7E26A-2D26-4615-BE0B-AC2CEFEA7399}" type="parTrans" cxnId="{BD0C20EB-856A-4A37-8008-6552B2E11924}">
      <dgm:prSet/>
      <dgm:spPr/>
      <dgm:t>
        <a:bodyPr/>
        <a:lstStyle/>
        <a:p>
          <a:endParaRPr lang="ru-RU" sz="1200"/>
        </a:p>
      </dgm:t>
    </dgm:pt>
    <dgm:pt modelId="{089237EB-E1FB-4477-896B-0F8F40DE99D2}" type="sibTrans" cxnId="{BD0C20EB-856A-4A37-8008-6552B2E11924}">
      <dgm:prSet/>
      <dgm:spPr/>
      <dgm:t>
        <a:bodyPr/>
        <a:lstStyle/>
        <a:p>
          <a:endParaRPr lang="ru-RU" sz="1200"/>
        </a:p>
      </dgm:t>
    </dgm:pt>
    <dgm:pt modelId="{1A7A2886-B15E-4CED-B58F-E4390C2D4A05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Гибкие цены</a:t>
          </a:r>
        </a:p>
      </dgm:t>
    </dgm:pt>
    <dgm:pt modelId="{60F88B7D-0B02-4134-9B6A-C49518475AF1}" type="parTrans" cxnId="{0D892A17-97F4-477C-A644-6FFC9F4DD96E}">
      <dgm:prSet/>
      <dgm:spPr/>
      <dgm:t>
        <a:bodyPr/>
        <a:lstStyle/>
        <a:p>
          <a:endParaRPr lang="ru-RU" sz="1200"/>
        </a:p>
      </dgm:t>
    </dgm:pt>
    <dgm:pt modelId="{B8B26964-C552-405A-BBA3-592B94783360}" type="sibTrans" cxnId="{0D892A17-97F4-477C-A644-6FFC9F4DD96E}">
      <dgm:prSet/>
      <dgm:spPr/>
      <dgm:t>
        <a:bodyPr/>
        <a:lstStyle/>
        <a:p>
          <a:endParaRPr lang="ru-RU" sz="1200"/>
        </a:p>
      </dgm:t>
    </dgm:pt>
    <dgm:pt modelId="{F3F26E91-0EC6-46BA-A0EC-DA63EC9FDF8D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endParaRPr lang="ru-RU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35DEB9-38B7-4358-8F82-147F7FAE65F8}" type="parTrans" cxnId="{B1C61679-8095-41F7-AAAB-5210345BA7EA}">
      <dgm:prSet/>
      <dgm:spPr/>
      <dgm:t>
        <a:bodyPr/>
        <a:lstStyle/>
        <a:p>
          <a:endParaRPr lang="ru-RU" sz="1200"/>
        </a:p>
      </dgm:t>
    </dgm:pt>
    <dgm:pt modelId="{27682E29-B99E-4824-83F9-A781EBCC7CCA}" type="sibTrans" cxnId="{B1C61679-8095-41F7-AAAB-5210345BA7EA}">
      <dgm:prSet/>
      <dgm:spPr/>
      <dgm:t>
        <a:bodyPr/>
        <a:lstStyle/>
        <a:p>
          <a:endParaRPr lang="ru-RU" sz="1200"/>
        </a:p>
      </dgm:t>
    </dgm:pt>
    <dgm:pt modelId="{1F9DE5B4-F6DF-441C-BCFF-CE9ED1AF36E6}">
      <dgm:prSet phldrT="[Текст]" custT="1"/>
      <dgm:spPr/>
      <dgm:t>
        <a:bodyPr/>
        <a:lstStyle/>
        <a:p>
          <a:pPr marL="0" indent="539750"/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Минимальное количество конкурентов</a:t>
          </a:r>
        </a:p>
      </dgm:t>
    </dgm:pt>
    <dgm:pt modelId="{7D934047-CB0B-4084-9BE6-0231ED75AA88}" type="parTrans" cxnId="{C4B06485-9C50-48BE-869F-EC5C92CF3B8D}">
      <dgm:prSet/>
      <dgm:spPr/>
      <dgm:t>
        <a:bodyPr/>
        <a:lstStyle/>
        <a:p>
          <a:endParaRPr lang="ru-RU" sz="1200"/>
        </a:p>
      </dgm:t>
    </dgm:pt>
    <dgm:pt modelId="{4CE05C18-E13E-40BE-B1B1-38D8A727819F}" type="sibTrans" cxnId="{C4B06485-9C50-48BE-869F-EC5C92CF3B8D}">
      <dgm:prSet/>
      <dgm:spPr/>
      <dgm:t>
        <a:bodyPr/>
        <a:lstStyle/>
        <a:p>
          <a:endParaRPr lang="ru-RU" sz="1200"/>
        </a:p>
      </dgm:t>
    </dgm:pt>
    <dgm:pt modelId="{2C99635A-3424-4445-902F-4B4B0B0C3C71}">
      <dgm:prSet phldrT="[Текст]" custT="1"/>
      <dgm:spPr>
        <a:solidFill>
          <a:schemeClr val="accent6"/>
        </a:solidFill>
      </dgm:spPr>
      <dgm:t>
        <a:bodyPr/>
        <a:lstStyle/>
        <a:p>
          <a:pPr algn="l"/>
          <a:r>
            <a:rPr lang="en-US" sz="1200" b="1" dirty="0">
              <a:latin typeface="Times New Roman" panose="02020603050405020304" pitchFamily="18" charset="0"/>
              <a:cs typeface="Times New Roman" panose="02020603050405020304" pitchFamily="18" charset="0"/>
            </a:rPr>
            <a:t>PROMOTION</a:t>
          </a:r>
          <a:endParaRPr lang="ru-RU" sz="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61F895-6F52-4972-9F8A-47B123970AFF}" type="parTrans" cxnId="{F425D1A2-C0A4-4307-996F-EECBE4EF3D04}">
      <dgm:prSet/>
      <dgm:spPr/>
      <dgm:t>
        <a:bodyPr/>
        <a:lstStyle/>
        <a:p>
          <a:endParaRPr lang="ru-RU" sz="1200"/>
        </a:p>
      </dgm:t>
    </dgm:pt>
    <dgm:pt modelId="{D92C60A2-114F-4D3A-A477-6B8E08F2C0EA}" type="sibTrans" cxnId="{F425D1A2-C0A4-4307-996F-EECBE4EF3D04}">
      <dgm:prSet/>
      <dgm:spPr/>
      <dgm:t>
        <a:bodyPr/>
        <a:lstStyle/>
        <a:p>
          <a:endParaRPr lang="ru-RU" sz="1200"/>
        </a:p>
      </dgm:t>
    </dgm:pt>
    <dgm:pt modelId="{30F10475-AA9B-4A0D-A98B-AB194B32ECDF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быстрое продвижение</a:t>
          </a:r>
        </a:p>
      </dgm:t>
    </dgm:pt>
    <dgm:pt modelId="{FA1D586B-2ACB-492F-9E7C-7A9A917678F1}" type="parTrans" cxnId="{50E38FE4-0240-4664-880C-320A81DADE2E}">
      <dgm:prSet/>
      <dgm:spPr/>
      <dgm:t>
        <a:bodyPr/>
        <a:lstStyle/>
        <a:p>
          <a:endParaRPr lang="ru-RU" sz="1200"/>
        </a:p>
      </dgm:t>
    </dgm:pt>
    <dgm:pt modelId="{5C26C5FC-F89D-4B04-81EE-79C50B37287C}" type="sibTrans" cxnId="{50E38FE4-0240-4664-880C-320A81DADE2E}">
      <dgm:prSet/>
      <dgm:spPr/>
      <dgm:t>
        <a:bodyPr/>
        <a:lstStyle/>
        <a:p>
          <a:endParaRPr lang="ru-RU" sz="1200"/>
        </a:p>
      </dgm:t>
    </dgm:pt>
    <dgm:pt modelId="{80BBF7E0-B23D-4A35-92CF-DF68ABABBBBE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экологичность</a:t>
          </a:r>
        </a:p>
      </dgm:t>
    </dgm:pt>
    <dgm:pt modelId="{F932334A-D4DA-46F1-8D94-D2AD439340AB}" type="parTrans" cxnId="{28FB121F-5FE3-4453-8465-E020833EA40D}">
      <dgm:prSet/>
      <dgm:spPr/>
      <dgm:t>
        <a:bodyPr/>
        <a:lstStyle/>
        <a:p>
          <a:endParaRPr lang="ru-RU" sz="1200"/>
        </a:p>
      </dgm:t>
    </dgm:pt>
    <dgm:pt modelId="{FEE198E6-CCE8-410D-9A0E-320461585F80}" type="sibTrans" cxnId="{28FB121F-5FE3-4453-8465-E020833EA40D}">
      <dgm:prSet/>
      <dgm:spPr/>
      <dgm:t>
        <a:bodyPr/>
        <a:lstStyle/>
        <a:p>
          <a:endParaRPr lang="ru-RU" sz="1200"/>
        </a:p>
      </dgm:t>
    </dgm:pt>
    <dgm:pt modelId="{64DC441F-5852-462D-87B0-081A3F53D062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Система скидок</a:t>
          </a:r>
        </a:p>
      </dgm:t>
    </dgm:pt>
    <dgm:pt modelId="{90793C3D-4039-40AA-A5A8-EFF087866268}" type="parTrans" cxnId="{2ECFE2AF-7D31-4416-8FC8-2BCE6F733803}">
      <dgm:prSet/>
      <dgm:spPr/>
      <dgm:t>
        <a:bodyPr/>
        <a:lstStyle/>
        <a:p>
          <a:endParaRPr lang="ru-RU" sz="1200"/>
        </a:p>
      </dgm:t>
    </dgm:pt>
    <dgm:pt modelId="{B8BB0796-288A-463C-BEFF-F3FA3367C9EA}" type="sibTrans" cxnId="{2ECFE2AF-7D31-4416-8FC8-2BCE6F733803}">
      <dgm:prSet/>
      <dgm:spPr/>
      <dgm:t>
        <a:bodyPr/>
        <a:lstStyle/>
        <a:p>
          <a:endParaRPr lang="ru-RU" sz="1200"/>
        </a:p>
      </dgm:t>
    </dgm:pt>
    <dgm:pt modelId="{B387E102-1F6E-4557-97D5-69D5DC81D835}">
      <dgm:prSet phldrT="[Текст]"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самореклама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1830AC-2254-4D72-9F80-E482E6E959A3}" type="parTrans" cxnId="{80D647AB-15D2-4425-96A1-BBC533C18CA9}">
      <dgm:prSet/>
      <dgm:spPr/>
      <dgm:t>
        <a:bodyPr/>
        <a:lstStyle/>
        <a:p>
          <a:endParaRPr lang="ru-RU" sz="1200"/>
        </a:p>
      </dgm:t>
    </dgm:pt>
    <dgm:pt modelId="{C01C2E0F-3FBD-4431-9F86-2008B39EE0C4}" type="sibTrans" cxnId="{80D647AB-15D2-4425-96A1-BBC533C18CA9}">
      <dgm:prSet/>
      <dgm:spPr/>
      <dgm:t>
        <a:bodyPr/>
        <a:lstStyle/>
        <a:p>
          <a:endParaRPr lang="ru-RU" sz="1200"/>
        </a:p>
      </dgm:t>
    </dgm:pt>
    <dgm:pt modelId="{38FC37CA-DA56-4891-B283-BEA570F1BE4D}" type="pres">
      <dgm:prSet presAssocID="{A5904F61-24E0-460A-A72B-9FD7C9EF7F4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1965C3F8-7146-4D9F-8D61-998206660E04}" type="pres">
      <dgm:prSet presAssocID="{A5904F61-24E0-460A-A72B-9FD7C9EF7F43}" presName="children" presStyleCnt="0"/>
      <dgm:spPr/>
    </dgm:pt>
    <dgm:pt modelId="{A8D56B7A-0A0E-473F-B14B-69364F051AAC}" type="pres">
      <dgm:prSet presAssocID="{A5904F61-24E0-460A-A72B-9FD7C9EF7F43}" presName="child1group" presStyleCnt="0"/>
      <dgm:spPr/>
    </dgm:pt>
    <dgm:pt modelId="{6DEE5917-9BE5-43D1-A831-761230F8AA7B}" type="pres">
      <dgm:prSet presAssocID="{A5904F61-24E0-460A-A72B-9FD7C9EF7F43}" presName="child1" presStyleLbl="bgAcc1" presStyleIdx="0" presStyleCnt="4" custScaleX="160969" custLinFactNeighborX="-25304"/>
      <dgm:spPr/>
    </dgm:pt>
    <dgm:pt modelId="{D53276A8-15D7-438C-B13A-FFA088B3CA78}" type="pres">
      <dgm:prSet presAssocID="{A5904F61-24E0-460A-A72B-9FD7C9EF7F43}" presName="child1Text" presStyleLbl="bgAcc1" presStyleIdx="0" presStyleCnt="4">
        <dgm:presLayoutVars>
          <dgm:bulletEnabled val="1"/>
        </dgm:presLayoutVars>
      </dgm:prSet>
      <dgm:spPr/>
    </dgm:pt>
    <dgm:pt modelId="{19C63F2A-2D4D-4A41-95E6-267B931B4D0B}" type="pres">
      <dgm:prSet presAssocID="{A5904F61-24E0-460A-A72B-9FD7C9EF7F43}" presName="child2group" presStyleCnt="0"/>
      <dgm:spPr/>
    </dgm:pt>
    <dgm:pt modelId="{E71ECCB8-19C6-4A85-9583-1E56F15E6EE5}" type="pres">
      <dgm:prSet presAssocID="{A5904F61-24E0-460A-A72B-9FD7C9EF7F43}" presName="child2" presStyleLbl="bgAcc1" presStyleIdx="1" presStyleCnt="4" custScaleX="165593" custLinFactNeighborX="15468"/>
      <dgm:spPr/>
    </dgm:pt>
    <dgm:pt modelId="{D1A5D41E-ABD9-4C74-BDE7-0CB2F6142EDE}" type="pres">
      <dgm:prSet presAssocID="{A5904F61-24E0-460A-A72B-9FD7C9EF7F43}" presName="child2Text" presStyleLbl="bgAcc1" presStyleIdx="1" presStyleCnt="4">
        <dgm:presLayoutVars>
          <dgm:bulletEnabled val="1"/>
        </dgm:presLayoutVars>
      </dgm:prSet>
      <dgm:spPr/>
    </dgm:pt>
    <dgm:pt modelId="{589A2776-ECD4-4D3B-B3C4-83EEAD85A759}" type="pres">
      <dgm:prSet presAssocID="{A5904F61-24E0-460A-A72B-9FD7C9EF7F43}" presName="child3group" presStyleCnt="0"/>
      <dgm:spPr/>
    </dgm:pt>
    <dgm:pt modelId="{F40DFED2-1965-4017-B929-D37BC6241DC3}" type="pres">
      <dgm:prSet presAssocID="{A5904F61-24E0-460A-A72B-9FD7C9EF7F43}" presName="child3" presStyleLbl="bgAcc1" presStyleIdx="2" presStyleCnt="4" custScaleX="160637" custLinFactNeighborX="14429"/>
      <dgm:spPr/>
    </dgm:pt>
    <dgm:pt modelId="{4E447C63-A5BB-4FFC-AAAC-75E5659E435C}" type="pres">
      <dgm:prSet presAssocID="{A5904F61-24E0-460A-A72B-9FD7C9EF7F43}" presName="child3Text" presStyleLbl="bgAcc1" presStyleIdx="2" presStyleCnt="4">
        <dgm:presLayoutVars>
          <dgm:bulletEnabled val="1"/>
        </dgm:presLayoutVars>
      </dgm:prSet>
      <dgm:spPr/>
    </dgm:pt>
    <dgm:pt modelId="{207118C8-138F-4EA1-8972-CA4281FE6D50}" type="pres">
      <dgm:prSet presAssocID="{A5904F61-24E0-460A-A72B-9FD7C9EF7F43}" presName="child4group" presStyleCnt="0"/>
      <dgm:spPr/>
    </dgm:pt>
    <dgm:pt modelId="{E8F2264A-1603-4EF5-AA65-B33AA4D9B504}" type="pres">
      <dgm:prSet presAssocID="{A5904F61-24E0-460A-A72B-9FD7C9EF7F43}" presName="child4" presStyleLbl="bgAcc1" presStyleIdx="3" presStyleCnt="4" custScaleX="166744" custLinFactNeighborX="-7734"/>
      <dgm:spPr/>
    </dgm:pt>
    <dgm:pt modelId="{BB2F854C-94C7-4212-A039-93373831AE88}" type="pres">
      <dgm:prSet presAssocID="{A5904F61-24E0-460A-A72B-9FD7C9EF7F43}" presName="child4Text" presStyleLbl="bgAcc1" presStyleIdx="3" presStyleCnt="4">
        <dgm:presLayoutVars>
          <dgm:bulletEnabled val="1"/>
        </dgm:presLayoutVars>
      </dgm:prSet>
      <dgm:spPr/>
    </dgm:pt>
    <dgm:pt modelId="{73475614-994C-44EB-AE6D-B60D79CD0AFA}" type="pres">
      <dgm:prSet presAssocID="{A5904F61-24E0-460A-A72B-9FD7C9EF7F43}" presName="childPlaceholder" presStyleCnt="0"/>
      <dgm:spPr/>
    </dgm:pt>
    <dgm:pt modelId="{3B343C00-A703-4D69-B61C-BA0A5D823A6A}" type="pres">
      <dgm:prSet presAssocID="{A5904F61-24E0-460A-A72B-9FD7C9EF7F43}" presName="circle" presStyleCnt="0"/>
      <dgm:spPr/>
    </dgm:pt>
    <dgm:pt modelId="{AF55FEE5-6E78-4115-86E5-06DEB2B9F69A}" type="pres">
      <dgm:prSet presAssocID="{A5904F61-24E0-460A-A72B-9FD7C9EF7F43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854DBB9D-9638-43AA-B9BF-BFE9AD5AB5B4}" type="pres">
      <dgm:prSet presAssocID="{A5904F61-24E0-460A-A72B-9FD7C9EF7F43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B580FE5B-ED4A-49CA-AFC6-E6F28C197B8F}" type="pres">
      <dgm:prSet presAssocID="{A5904F61-24E0-460A-A72B-9FD7C9EF7F43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AC1219A3-D482-4EE5-BB7F-433244B592F4}" type="pres">
      <dgm:prSet presAssocID="{A5904F61-24E0-460A-A72B-9FD7C9EF7F43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85E8B246-140A-4823-8E56-F534333ADEC8}" type="pres">
      <dgm:prSet presAssocID="{A5904F61-24E0-460A-A72B-9FD7C9EF7F43}" presName="quadrantPlaceholder" presStyleCnt="0"/>
      <dgm:spPr/>
    </dgm:pt>
    <dgm:pt modelId="{0CECF134-2218-42CD-9833-06914B0790AF}" type="pres">
      <dgm:prSet presAssocID="{A5904F61-24E0-460A-A72B-9FD7C9EF7F43}" presName="center1" presStyleLbl="fgShp" presStyleIdx="0" presStyleCnt="2" custFlipVert="1" custFlipHor="1" custScaleX="9556" custScaleY="47618" custLinFactNeighborX="-1991" custLinFactNeighborY="20605"/>
      <dgm:spPr>
        <a:prstGeom prst="flowChartAlternateProcess">
          <a:avLst/>
        </a:prstGeom>
      </dgm:spPr>
    </dgm:pt>
    <dgm:pt modelId="{4776BA1D-0389-48F1-BF4D-F5560ABB3610}" type="pres">
      <dgm:prSet presAssocID="{A5904F61-24E0-460A-A72B-9FD7C9EF7F43}" presName="center2" presStyleLbl="fgShp" presStyleIdx="1" presStyleCnt="2" custScaleX="266762" custScaleY="249082" custLinFactNeighborX="1991" custLinFactNeighborY="-18316"/>
      <dgm:spPr>
        <a:prstGeom prst="sun">
          <a:avLst/>
        </a:prstGeom>
        <a:solidFill>
          <a:srgbClr val="FFC000"/>
        </a:solidFill>
      </dgm:spPr>
    </dgm:pt>
  </dgm:ptLst>
  <dgm:cxnLst>
    <dgm:cxn modelId="{0D892A17-97F4-477C-A644-6FFC9F4DD96E}" srcId="{C5B65198-F36F-47B0-9F20-EC95738D5284}" destId="{1A7A2886-B15E-4CED-B58F-E4390C2D4A05}" srcOrd="0" destOrd="0" parTransId="{60F88B7D-0B02-4134-9B6A-C49518475AF1}" sibTransId="{B8B26964-C552-405A-BBA3-592B94783360}"/>
    <dgm:cxn modelId="{28FB121F-5FE3-4453-8465-E020833EA40D}" srcId="{75DA938C-74C7-405D-AA7A-035DA5FE4676}" destId="{80BBF7E0-B23D-4A35-92CF-DF68ABABBBBE}" srcOrd="1" destOrd="0" parTransId="{F932334A-D4DA-46F1-8D94-D2AD439340AB}" sibTransId="{FEE198E6-CCE8-410D-9A0E-320461585F80}"/>
    <dgm:cxn modelId="{3376482A-BBF2-47FF-95AC-EE19503F325A}" type="presOf" srcId="{80BBF7E0-B23D-4A35-92CF-DF68ABABBBBE}" destId="{D53276A8-15D7-438C-B13A-FFA088B3CA78}" srcOrd="1" destOrd="1" presId="urn:microsoft.com/office/officeart/2005/8/layout/cycle4"/>
    <dgm:cxn modelId="{FF467B2D-E742-4465-BF21-ECF00E125A01}" type="presOf" srcId="{64DC441F-5852-462D-87B0-081A3F53D062}" destId="{D1A5D41E-ABD9-4C74-BDE7-0CB2F6142EDE}" srcOrd="1" destOrd="1" presId="urn:microsoft.com/office/officeart/2005/8/layout/cycle4"/>
    <dgm:cxn modelId="{A3C0BF45-5A16-4BAC-B431-A83A296EF9CF}" type="presOf" srcId="{64DC441F-5852-462D-87B0-081A3F53D062}" destId="{E71ECCB8-19C6-4A85-9583-1E56F15E6EE5}" srcOrd="0" destOrd="1" presId="urn:microsoft.com/office/officeart/2005/8/layout/cycle4"/>
    <dgm:cxn modelId="{BF882166-43FC-4D08-BD32-B30CBC0F49BC}" type="presOf" srcId="{1F9DE5B4-F6DF-441C-BCFF-CE9ED1AF36E6}" destId="{4E447C63-A5BB-4FFC-AAAC-75E5659E435C}" srcOrd="1" destOrd="0" presId="urn:microsoft.com/office/officeart/2005/8/layout/cycle4"/>
    <dgm:cxn modelId="{B2B12349-8594-4F38-8500-9C36359A78DE}" type="presOf" srcId="{2C99635A-3424-4445-902F-4B4B0B0C3C71}" destId="{AC1219A3-D482-4EE5-BB7F-433244B592F4}" srcOrd="0" destOrd="0" presId="urn:microsoft.com/office/officeart/2005/8/layout/cycle4"/>
    <dgm:cxn modelId="{834DC04B-8CB4-4A87-8C95-F8C37782F31E}" srcId="{75DA938C-74C7-405D-AA7A-035DA5FE4676}" destId="{55935A72-1113-4336-9D2F-BC0BBFFB957E}" srcOrd="0" destOrd="0" parTransId="{F72D3CB7-F51F-4431-94B2-6193A49857A4}" sibTransId="{D820871C-DA60-4A96-B3D4-CDA321F48375}"/>
    <dgm:cxn modelId="{39672F6E-1E72-4D25-89E1-64A6B73A9494}" type="presOf" srcId="{1A7A2886-B15E-4CED-B58F-E4390C2D4A05}" destId="{D1A5D41E-ABD9-4C74-BDE7-0CB2F6142EDE}" srcOrd="1" destOrd="0" presId="urn:microsoft.com/office/officeart/2005/8/layout/cycle4"/>
    <dgm:cxn modelId="{B1C61679-8095-41F7-AAAB-5210345BA7EA}" srcId="{A5904F61-24E0-460A-A72B-9FD7C9EF7F43}" destId="{F3F26E91-0EC6-46BA-A0EC-DA63EC9FDF8D}" srcOrd="2" destOrd="0" parTransId="{6B35DEB9-38B7-4358-8F82-147F7FAE65F8}" sibTransId="{27682E29-B99E-4824-83F9-A781EBCC7CCA}"/>
    <dgm:cxn modelId="{472C3759-4F0A-4DE4-ABB9-8DCAEE78F4BE}" type="presOf" srcId="{1F9DE5B4-F6DF-441C-BCFF-CE9ED1AF36E6}" destId="{F40DFED2-1965-4017-B929-D37BC6241DC3}" srcOrd="0" destOrd="0" presId="urn:microsoft.com/office/officeart/2005/8/layout/cycle4"/>
    <dgm:cxn modelId="{6C655A81-EAF5-4D3F-A86D-E4B28558EDBE}" type="presOf" srcId="{F3F26E91-0EC6-46BA-A0EC-DA63EC9FDF8D}" destId="{B580FE5B-ED4A-49CA-AFC6-E6F28C197B8F}" srcOrd="0" destOrd="0" presId="urn:microsoft.com/office/officeart/2005/8/layout/cycle4"/>
    <dgm:cxn modelId="{C4B06485-9C50-48BE-869F-EC5C92CF3B8D}" srcId="{F3F26E91-0EC6-46BA-A0EC-DA63EC9FDF8D}" destId="{1F9DE5B4-F6DF-441C-BCFF-CE9ED1AF36E6}" srcOrd="0" destOrd="0" parTransId="{7D934047-CB0B-4084-9BE6-0231ED75AA88}" sibTransId="{4CE05C18-E13E-40BE-B1B1-38D8A727819F}"/>
    <dgm:cxn modelId="{1F486A8B-62E0-4BD9-B656-C52BE5AD7742}" type="presOf" srcId="{A5904F61-24E0-460A-A72B-9FD7C9EF7F43}" destId="{38FC37CA-DA56-4891-B283-BEA570F1BE4D}" srcOrd="0" destOrd="0" presId="urn:microsoft.com/office/officeart/2005/8/layout/cycle4"/>
    <dgm:cxn modelId="{52330490-504A-4C10-A661-839C76FB8AF4}" type="presOf" srcId="{30F10475-AA9B-4A0D-A98B-AB194B32ECDF}" destId="{E8F2264A-1603-4EF5-AA65-B33AA4D9B504}" srcOrd="0" destOrd="0" presId="urn:microsoft.com/office/officeart/2005/8/layout/cycle4"/>
    <dgm:cxn modelId="{631B3290-AA75-4BA8-8523-77BC0D1E4A73}" type="presOf" srcId="{C5B65198-F36F-47B0-9F20-EC95738D5284}" destId="{854DBB9D-9638-43AA-B9BF-BFE9AD5AB5B4}" srcOrd="0" destOrd="0" presId="urn:microsoft.com/office/officeart/2005/8/layout/cycle4"/>
    <dgm:cxn modelId="{BF859D90-59EF-46DE-8A00-5C9C86CA6EBD}" type="presOf" srcId="{1A7A2886-B15E-4CED-B58F-E4390C2D4A05}" destId="{E71ECCB8-19C6-4A85-9583-1E56F15E6EE5}" srcOrd="0" destOrd="0" presId="urn:microsoft.com/office/officeart/2005/8/layout/cycle4"/>
    <dgm:cxn modelId="{C1DC4497-08D4-456A-BA50-7C8311315C9C}" srcId="{A5904F61-24E0-460A-A72B-9FD7C9EF7F43}" destId="{75DA938C-74C7-405D-AA7A-035DA5FE4676}" srcOrd="0" destOrd="0" parTransId="{124114A7-C54A-4DEB-A4A0-7FFF16BEB1A5}" sibTransId="{2FD1DD6F-2111-4D93-8658-8B3CCDE47904}"/>
    <dgm:cxn modelId="{B0B5DD9F-3016-448E-A616-8F9DEFAD7553}" type="presOf" srcId="{30F10475-AA9B-4A0D-A98B-AB194B32ECDF}" destId="{BB2F854C-94C7-4212-A039-93373831AE88}" srcOrd="1" destOrd="0" presId="urn:microsoft.com/office/officeart/2005/8/layout/cycle4"/>
    <dgm:cxn modelId="{F425D1A2-C0A4-4307-996F-EECBE4EF3D04}" srcId="{A5904F61-24E0-460A-A72B-9FD7C9EF7F43}" destId="{2C99635A-3424-4445-902F-4B4B0B0C3C71}" srcOrd="3" destOrd="0" parTransId="{DB61F895-6F52-4972-9F8A-47B123970AFF}" sibTransId="{D92C60A2-114F-4D3A-A477-6B8E08F2C0EA}"/>
    <dgm:cxn modelId="{80D647AB-15D2-4425-96A1-BBC533C18CA9}" srcId="{2C99635A-3424-4445-902F-4B4B0B0C3C71}" destId="{B387E102-1F6E-4557-97D5-69D5DC81D835}" srcOrd="1" destOrd="0" parTransId="{D51830AC-2254-4D72-9F80-E482E6E959A3}" sibTransId="{C01C2E0F-3FBD-4431-9F86-2008B39EE0C4}"/>
    <dgm:cxn modelId="{2ECFE2AF-7D31-4416-8FC8-2BCE6F733803}" srcId="{C5B65198-F36F-47B0-9F20-EC95738D5284}" destId="{64DC441F-5852-462D-87B0-081A3F53D062}" srcOrd="1" destOrd="0" parTransId="{90793C3D-4039-40AA-A5A8-EFF087866268}" sibTransId="{B8BB0796-288A-463C-BEFF-F3FA3367C9EA}"/>
    <dgm:cxn modelId="{1BD45BC4-AA92-404B-970B-6EC7F23270F9}" type="presOf" srcId="{B387E102-1F6E-4557-97D5-69D5DC81D835}" destId="{E8F2264A-1603-4EF5-AA65-B33AA4D9B504}" srcOrd="0" destOrd="1" presId="urn:microsoft.com/office/officeart/2005/8/layout/cycle4"/>
    <dgm:cxn modelId="{05CC60DF-F828-437A-ACEE-D665B34A2234}" type="presOf" srcId="{55935A72-1113-4336-9D2F-BC0BBFFB957E}" destId="{6DEE5917-9BE5-43D1-A831-761230F8AA7B}" srcOrd="0" destOrd="0" presId="urn:microsoft.com/office/officeart/2005/8/layout/cycle4"/>
    <dgm:cxn modelId="{50E38FE4-0240-4664-880C-320A81DADE2E}" srcId="{2C99635A-3424-4445-902F-4B4B0B0C3C71}" destId="{30F10475-AA9B-4A0D-A98B-AB194B32ECDF}" srcOrd="0" destOrd="0" parTransId="{FA1D586B-2ACB-492F-9E7C-7A9A917678F1}" sibTransId="{5C26C5FC-F89D-4B04-81EE-79C50B37287C}"/>
    <dgm:cxn modelId="{FF2EDFE7-E5F8-4E69-821D-72CBE255DB38}" type="presOf" srcId="{75DA938C-74C7-405D-AA7A-035DA5FE4676}" destId="{AF55FEE5-6E78-4115-86E5-06DEB2B9F69A}" srcOrd="0" destOrd="0" presId="urn:microsoft.com/office/officeart/2005/8/layout/cycle4"/>
    <dgm:cxn modelId="{BD0C20EB-856A-4A37-8008-6552B2E11924}" srcId="{A5904F61-24E0-460A-A72B-9FD7C9EF7F43}" destId="{C5B65198-F36F-47B0-9F20-EC95738D5284}" srcOrd="1" destOrd="0" parTransId="{52F7E26A-2D26-4615-BE0B-AC2CEFEA7399}" sibTransId="{089237EB-E1FB-4477-896B-0F8F40DE99D2}"/>
    <dgm:cxn modelId="{598F3FEB-24F2-4F63-B40D-5B27F9115C1F}" type="presOf" srcId="{55935A72-1113-4336-9D2F-BC0BBFFB957E}" destId="{D53276A8-15D7-438C-B13A-FFA088B3CA78}" srcOrd="1" destOrd="0" presId="urn:microsoft.com/office/officeart/2005/8/layout/cycle4"/>
    <dgm:cxn modelId="{F545A5F1-4DFA-4CEC-A79F-553E32367F04}" type="presOf" srcId="{80BBF7E0-B23D-4A35-92CF-DF68ABABBBBE}" destId="{6DEE5917-9BE5-43D1-A831-761230F8AA7B}" srcOrd="0" destOrd="1" presId="urn:microsoft.com/office/officeart/2005/8/layout/cycle4"/>
    <dgm:cxn modelId="{557899FB-2A5C-4B7E-8078-7803ACA3D70E}" type="presOf" srcId="{B387E102-1F6E-4557-97D5-69D5DC81D835}" destId="{BB2F854C-94C7-4212-A039-93373831AE88}" srcOrd="1" destOrd="1" presId="urn:microsoft.com/office/officeart/2005/8/layout/cycle4"/>
    <dgm:cxn modelId="{7DA777BC-3889-424F-9C94-AB1CEB5D79C6}" type="presParOf" srcId="{38FC37CA-DA56-4891-B283-BEA570F1BE4D}" destId="{1965C3F8-7146-4D9F-8D61-998206660E04}" srcOrd="0" destOrd="0" presId="urn:microsoft.com/office/officeart/2005/8/layout/cycle4"/>
    <dgm:cxn modelId="{175906CC-DB40-4F96-8947-BAD4A936A638}" type="presParOf" srcId="{1965C3F8-7146-4D9F-8D61-998206660E04}" destId="{A8D56B7A-0A0E-473F-B14B-69364F051AAC}" srcOrd="0" destOrd="0" presId="urn:microsoft.com/office/officeart/2005/8/layout/cycle4"/>
    <dgm:cxn modelId="{EF8A2026-A45F-4239-A24F-D1CD6F5751F6}" type="presParOf" srcId="{A8D56B7A-0A0E-473F-B14B-69364F051AAC}" destId="{6DEE5917-9BE5-43D1-A831-761230F8AA7B}" srcOrd="0" destOrd="0" presId="urn:microsoft.com/office/officeart/2005/8/layout/cycle4"/>
    <dgm:cxn modelId="{FCE71488-8938-46DA-A421-1D0C8276C6BE}" type="presParOf" srcId="{A8D56B7A-0A0E-473F-B14B-69364F051AAC}" destId="{D53276A8-15D7-438C-B13A-FFA088B3CA78}" srcOrd="1" destOrd="0" presId="urn:microsoft.com/office/officeart/2005/8/layout/cycle4"/>
    <dgm:cxn modelId="{EC00BAB0-3FED-475F-8CB2-F760A41E5108}" type="presParOf" srcId="{1965C3F8-7146-4D9F-8D61-998206660E04}" destId="{19C63F2A-2D4D-4A41-95E6-267B931B4D0B}" srcOrd="1" destOrd="0" presId="urn:microsoft.com/office/officeart/2005/8/layout/cycle4"/>
    <dgm:cxn modelId="{CD444D73-3CAE-4588-821D-71426979B097}" type="presParOf" srcId="{19C63F2A-2D4D-4A41-95E6-267B931B4D0B}" destId="{E71ECCB8-19C6-4A85-9583-1E56F15E6EE5}" srcOrd="0" destOrd="0" presId="urn:microsoft.com/office/officeart/2005/8/layout/cycle4"/>
    <dgm:cxn modelId="{58163A8B-A03A-4861-8401-D3A0C2B815C7}" type="presParOf" srcId="{19C63F2A-2D4D-4A41-95E6-267B931B4D0B}" destId="{D1A5D41E-ABD9-4C74-BDE7-0CB2F6142EDE}" srcOrd="1" destOrd="0" presId="urn:microsoft.com/office/officeart/2005/8/layout/cycle4"/>
    <dgm:cxn modelId="{789E82AC-B7CE-4639-96FA-5ECAD1A5F39E}" type="presParOf" srcId="{1965C3F8-7146-4D9F-8D61-998206660E04}" destId="{589A2776-ECD4-4D3B-B3C4-83EEAD85A759}" srcOrd="2" destOrd="0" presId="urn:microsoft.com/office/officeart/2005/8/layout/cycle4"/>
    <dgm:cxn modelId="{C1799668-D4E1-4590-920E-C6A32DE6D38E}" type="presParOf" srcId="{589A2776-ECD4-4D3B-B3C4-83EEAD85A759}" destId="{F40DFED2-1965-4017-B929-D37BC6241DC3}" srcOrd="0" destOrd="0" presId="urn:microsoft.com/office/officeart/2005/8/layout/cycle4"/>
    <dgm:cxn modelId="{8D42C722-0B32-48B8-8632-7F4D4C2824A5}" type="presParOf" srcId="{589A2776-ECD4-4D3B-B3C4-83EEAD85A759}" destId="{4E447C63-A5BB-4FFC-AAAC-75E5659E435C}" srcOrd="1" destOrd="0" presId="urn:microsoft.com/office/officeart/2005/8/layout/cycle4"/>
    <dgm:cxn modelId="{BF03283A-832F-42E1-B49C-40DE342D16D4}" type="presParOf" srcId="{1965C3F8-7146-4D9F-8D61-998206660E04}" destId="{207118C8-138F-4EA1-8972-CA4281FE6D50}" srcOrd="3" destOrd="0" presId="urn:microsoft.com/office/officeart/2005/8/layout/cycle4"/>
    <dgm:cxn modelId="{B332066B-4D8F-4AE3-91F3-BF14873DC0A4}" type="presParOf" srcId="{207118C8-138F-4EA1-8972-CA4281FE6D50}" destId="{E8F2264A-1603-4EF5-AA65-B33AA4D9B504}" srcOrd="0" destOrd="0" presId="urn:microsoft.com/office/officeart/2005/8/layout/cycle4"/>
    <dgm:cxn modelId="{795EACE8-41B2-439C-9CD9-F3EC01C90D5D}" type="presParOf" srcId="{207118C8-138F-4EA1-8972-CA4281FE6D50}" destId="{BB2F854C-94C7-4212-A039-93373831AE88}" srcOrd="1" destOrd="0" presId="urn:microsoft.com/office/officeart/2005/8/layout/cycle4"/>
    <dgm:cxn modelId="{1103DB52-91D0-459E-B818-2AFE274EB683}" type="presParOf" srcId="{1965C3F8-7146-4D9F-8D61-998206660E04}" destId="{73475614-994C-44EB-AE6D-B60D79CD0AFA}" srcOrd="4" destOrd="0" presId="urn:microsoft.com/office/officeart/2005/8/layout/cycle4"/>
    <dgm:cxn modelId="{342E5A6B-E94F-4552-A361-0450BB8A712C}" type="presParOf" srcId="{38FC37CA-DA56-4891-B283-BEA570F1BE4D}" destId="{3B343C00-A703-4D69-B61C-BA0A5D823A6A}" srcOrd="1" destOrd="0" presId="urn:microsoft.com/office/officeart/2005/8/layout/cycle4"/>
    <dgm:cxn modelId="{92E41694-8DBE-4C40-91C2-49845CB0719F}" type="presParOf" srcId="{3B343C00-A703-4D69-B61C-BA0A5D823A6A}" destId="{AF55FEE5-6E78-4115-86E5-06DEB2B9F69A}" srcOrd="0" destOrd="0" presId="urn:microsoft.com/office/officeart/2005/8/layout/cycle4"/>
    <dgm:cxn modelId="{D48B9890-4E6F-4D81-83AF-5A50A482724F}" type="presParOf" srcId="{3B343C00-A703-4D69-B61C-BA0A5D823A6A}" destId="{854DBB9D-9638-43AA-B9BF-BFE9AD5AB5B4}" srcOrd="1" destOrd="0" presId="urn:microsoft.com/office/officeart/2005/8/layout/cycle4"/>
    <dgm:cxn modelId="{DAE621CF-66E5-43E3-A5D6-B315F6274CC6}" type="presParOf" srcId="{3B343C00-A703-4D69-B61C-BA0A5D823A6A}" destId="{B580FE5B-ED4A-49CA-AFC6-E6F28C197B8F}" srcOrd="2" destOrd="0" presId="urn:microsoft.com/office/officeart/2005/8/layout/cycle4"/>
    <dgm:cxn modelId="{0B57DC66-7EA0-40D5-95EB-D67EB1D7474E}" type="presParOf" srcId="{3B343C00-A703-4D69-B61C-BA0A5D823A6A}" destId="{AC1219A3-D482-4EE5-BB7F-433244B592F4}" srcOrd="3" destOrd="0" presId="urn:microsoft.com/office/officeart/2005/8/layout/cycle4"/>
    <dgm:cxn modelId="{1D6F5EDC-11F7-4757-B905-3B3B6EB00E3E}" type="presParOf" srcId="{3B343C00-A703-4D69-B61C-BA0A5D823A6A}" destId="{85E8B246-140A-4823-8E56-F534333ADEC8}" srcOrd="4" destOrd="0" presId="urn:microsoft.com/office/officeart/2005/8/layout/cycle4"/>
    <dgm:cxn modelId="{D0B2C9D6-8AD1-474F-83E7-8E5F5A9DEC35}" type="presParOf" srcId="{38FC37CA-DA56-4891-B283-BEA570F1BE4D}" destId="{0CECF134-2218-42CD-9833-06914B0790AF}" srcOrd="2" destOrd="0" presId="urn:microsoft.com/office/officeart/2005/8/layout/cycle4"/>
    <dgm:cxn modelId="{F9C8EF07-9D25-4C89-AE2C-CF31F9031E34}" type="presParOf" srcId="{38FC37CA-DA56-4891-B283-BEA570F1BE4D}" destId="{4776BA1D-0389-48F1-BF4D-F5560ABB361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B610AC-6AB4-4D32-9200-60210FEBC958}" type="doc">
      <dgm:prSet loTypeId="urn:microsoft.com/office/officeart/2005/8/layout/pyramid3" loCatId="pyramid" qsTypeId="urn:microsoft.com/office/officeart/2005/8/quickstyle/3d2" qsCatId="3D" csTypeId="urn:microsoft.com/office/officeart/2005/8/colors/colorful1" csCatId="colorful" phldr="1"/>
      <dgm:spPr/>
    </dgm:pt>
    <dgm:pt modelId="{208B362C-A56E-45B2-8606-A5664984B291}">
      <dgm:prSet phldrT="[Текст]" custT="1"/>
      <dgm:spPr/>
      <dgm:t>
        <a:bodyPr/>
        <a:lstStyle/>
        <a:p>
          <a:r>
            <a:rPr lang="ru-RU" sz="4800" b="1" dirty="0">
              <a:solidFill>
                <a:schemeClr val="bg1"/>
              </a:solidFill>
              <a:latin typeface="Century Gothic" panose="020B0502020202020204" pitchFamily="34" charset="0"/>
            </a:rPr>
            <a:t>А-внимание</a:t>
          </a:r>
          <a:endParaRPr lang="ru-RU" sz="4100" b="1" dirty="0">
            <a:solidFill>
              <a:schemeClr val="bg1"/>
            </a:solidFill>
            <a:latin typeface="Century Gothic" panose="020B0502020202020204" pitchFamily="34" charset="0"/>
          </a:endParaRPr>
        </a:p>
      </dgm:t>
    </dgm:pt>
    <dgm:pt modelId="{F56A093D-F5A8-45E3-85CB-2865EC1A204E}" type="parTrans" cxnId="{70F59899-E030-4EBF-A736-59352F1CD622}">
      <dgm:prSet/>
      <dgm:spPr/>
      <dgm:t>
        <a:bodyPr/>
        <a:lstStyle/>
        <a:p>
          <a:endParaRPr lang="ru-RU"/>
        </a:p>
      </dgm:t>
    </dgm:pt>
    <dgm:pt modelId="{70A6FA61-971E-456D-B21C-2E7621FC2E0B}" type="sibTrans" cxnId="{70F59899-E030-4EBF-A736-59352F1CD622}">
      <dgm:prSet/>
      <dgm:spPr/>
      <dgm:t>
        <a:bodyPr/>
        <a:lstStyle/>
        <a:p>
          <a:endParaRPr lang="ru-RU"/>
        </a:p>
      </dgm:t>
    </dgm:pt>
    <dgm:pt modelId="{AABA2E24-D3E4-469F-9089-47FC0F21532B}">
      <dgm:prSet phldrT="[Текст]" custT="1"/>
      <dgm:spPr/>
      <dgm:t>
        <a:bodyPr/>
        <a:lstStyle/>
        <a:p>
          <a:r>
            <a:rPr lang="en-US" sz="4800" b="1" dirty="0">
              <a:solidFill>
                <a:schemeClr val="bg1"/>
              </a:solidFill>
              <a:latin typeface="Century Gothic" panose="020B0502020202020204" pitchFamily="34" charset="0"/>
            </a:rPr>
            <a:t>I-</a:t>
          </a:r>
          <a:r>
            <a:rPr lang="ru-RU" sz="4800" b="1" dirty="0">
              <a:solidFill>
                <a:schemeClr val="bg1"/>
              </a:solidFill>
              <a:latin typeface="Century Gothic" panose="020B0502020202020204" pitchFamily="34" charset="0"/>
            </a:rPr>
            <a:t>интерес</a:t>
          </a:r>
        </a:p>
      </dgm:t>
    </dgm:pt>
    <dgm:pt modelId="{2AA16137-3488-428B-AC5A-70A65DCC1D3C}" type="parTrans" cxnId="{DAC7E20C-03DB-4FEA-B160-7C2C3595224F}">
      <dgm:prSet/>
      <dgm:spPr/>
      <dgm:t>
        <a:bodyPr/>
        <a:lstStyle/>
        <a:p>
          <a:endParaRPr lang="ru-RU"/>
        </a:p>
      </dgm:t>
    </dgm:pt>
    <dgm:pt modelId="{FDB7D6D4-B217-4A44-B13E-0E42296D8B70}" type="sibTrans" cxnId="{DAC7E20C-03DB-4FEA-B160-7C2C3595224F}">
      <dgm:prSet/>
      <dgm:spPr/>
      <dgm:t>
        <a:bodyPr/>
        <a:lstStyle/>
        <a:p>
          <a:endParaRPr lang="ru-RU"/>
        </a:p>
      </dgm:t>
    </dgm:pt>
    <dgm:pt modelId="{BB1A69C5-A3F7-4C7A-ABBA-6E9DF4956E85}">
      <dgm:prSet phldrT="[Текст]"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Century Gothic" panose="020B0502020202020204" pitchFamily="34" charset="0"/>
            </a:rPr>
            <a:t>D</a:t>
          </a:r>
          <a:r>
            <a:rPr lang="ru-RU" b="1" dirty="0">
              <a:solidFill>
                <a:schemeClr val="bg1"/>
              </a:solidFill>
              <a:latin typeface="Century Gothic" panose="020B0502020202020204" pitchFamily="34" charset="0"/>
            </a:rPr>
            <a:t>-желание</a:t>
          </a:r>
        </a:p>
      </dgm:t>
    </dgm:pt>
    <dgm:pt modelId="{D5AE577F-5774-4C4A-BF89-B768EA5CF406}" type="parTrans" cxnId="{94F72781-C3AF-4402-95EE-DE7D112A5148}">
      <dgm:prSet/>
      <dgm:spPr/>
      <dgm:t>
        <a:bodyPr/>
        <a:lstStyle/>
        <a:p>
          <a:endParaRPr lang="ru-RU"/>
        </a:p>
      </dgm:t>
    </dgm:pt>
    <dgm:pt modelId="{D79B1A44-2ABA-4EDF-A07B-9E592026B13C}" type="sibTrans" cxnId="{94F72781-C3AF-4402-95EE-DE7D112A5148}">
      <dgm:prSet/>
      <dgm:spPr/>
      <dgm:t>
        <a:bodyPr/>
        <a:lstStyle/>
        <a:p>
          <a:endParaRPr lang="ru-RU"/>
        </a:p>
      </dgm:t>
    </dgm:pt>
    <dgm:pt modelId="{0E09D07F-F28F-4F6E-B3D3-69C1AF2D7B75}">
      <dgm:prSet phldrT="[Текст]"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A-</a:t>
          </a:r>
          <a:endParaRPr lang="ru-RU" b="1" dirty="0">
            <a:solidFill>
              <a:schemeClr val="bg1"/>
            </a:solidFill>
          </a:endParaRPr>
        </a:p>
      </dgm:t>
    </dgm:pt>
    <dgm:pt modelId="{1B9DAF39-3CD5-4D18-93F4-E8DE0DC64255}" type="parTrans" cxnId="{EAEF4739-C515-4BED-B888-0369A0641B0A}">
      <dgm:prSet/>
      <dgm:spPr/>
      <dgm:t>
        <a:bodyPr/>
        <a:lstStyle/>
        <a:p>
          <a:endParaRPr lang="ru-RU"/>
        </a:p>
      </dgm:t>
    </dgm:pt>
    <dgm:pt modelId="{F7A93C41-2400-4188-918D-3FF8B0553834}" type="sibTrans" cxnId="{EAEF4739-C515-4BED-B888-0369A0641B0A}">
      <dgm:prSet/>
      <dgm:spPr/>
      <dgm:t>
        <a:bodyPr/>
        <a:lstStyle/>
        <a:p>
          <a:endParaRPr lang="ru-RU"/>
        </a:p>
      </dgm:t>
    </dgm:pt>
    <dgm:pt modelId="{DE4F176D-2C01-432D-BFB0-5A6918FA4B55}" type="pres">
      <dgm:prSet presAssocID="{1AB610AC-6AB4-4D32-9200-60210FEBC958}" presName="Name0" presStyleCnt="0">
        <dgm:presLayoutVars>
          <dgm:dir/>
          <dgm:animLvl val="lvl"/>
          <dgm:resizeHandles val="exact"/>
        </dgm:presLayoutVars>
      </dgm:prSet>
      <dgm:spPr/>
    </dgm:pt>
    <dgm:pt modelId="{A5017225-055C-46ED-8B7B-41F26D94FE1E}" type="pres">
      <dgm:prSet presAssocID="{208B362C-A56E-45B2-8606-A5664984B291}" presName="Name8" presStyleCnt="0"/>
      <dgm:spPr/>
    </dgm:pt>
    <dgm:pt modelId="{32DA7F9E-17AB-42F4-AE39-3F1CC157F174}" type="pres">
      <dgm:prSet presAssocID="{208B362C-A56E-45B2-8606-A5664984B291}" presName="level" presStyleLbl="node1" presStyleIdx="0" presStyleCnt="4" custLinFactNeighborX="-2535">
        <dgm:presLayoutVars>
          <dgm:chMax val="1"/>
          <dgm:bulletEnabled val="1"/>
        </dgm:presLayoutVars>
      </dgm:prSet>
      <dgm:spPr/>
    </dgm:pt>
    <dgm:pt modelId="{D4454CFB-EC06-4794-8122-8E8CCCA9E3A0}" type="pres">
      <dgm:prSet presAssocID="{208B362C-A56E-45B2-8606-A5664984B29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A4AED8C-B06D-4192-9424-350D9A3ABE46}" type="pres">
      <dgm:prSet presAssocID="{AABA2E24-D3E4-469F-9089-47FC0F21532B}" presName="Name8" presStyleCnt="0"/>
      <dgm:spPr/>
    </dgm:pt>
    <dgm:pt modelId="{1834E26B-8D4A-4A57-8490-93DF1ED2CFC5}" type="pres">
      <dgm:prSet presAssocID="{AABA2E24-D3E4-469F-9089-47FC0F21532B}" presName="level" presStyleLbl="node1" presStyleIdx="1" presStyleCnt="4">
        <dgm:presLayoutVars>
          <dgm:chMax val="1"/>
          <dgm:bulletEnabled val="1"/>
        </dgm:presLayoutVars>
      </dgm:prSet>
      <dgm:spPr/>
    </dgm:pt>
    <dgm:pt modelId="{D5E34B10-6BD6-4B4B-A8EF-0F8E7842102C}" type="pres">
      <dgm:prSet presAssocID="{AABA2E24-D3E4-469F-9089-47FC0F21532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F99E461-4D40-4B2D-8921-CA7C34DCBECB}" type="pres">
      <dgm:prSet presAssocID="{BB1A69C5-A3F7-4C7A-ABBA-6E9DF4956E85}" presName="Name8" presStyleCnt="0"/>
      <dgm:spPr/>
    </dgm:pt>
    <dgm:pt modelId="{6540040B-3A31-48BE-8AC1-9D7A13DDC3F4}" type="pres">
      <dgm:prSet presAssocID="{BB1A69C5-A3F7-4C7A-ABBA-6E9DF4956E85}" presName="level" presStyleLbl="node1" presStyleIdx="2" presStyleCnt="4">
        <dgm:presLayoutVars>
          <dgm:chMax val="1"/>
          <dgm:bulletEnabled val="1"/>
        </dgm:presLayoutVars>
      </dgm:prSet>
      <dgm:spPr/>
    </dgm:pt>
    <dgm:pt modelId="{086D6FE8-98D1-4800-AB7D-3915368DC6AB}" type="pres">
      <dgm:prSet presAssocID="{BB1A69C5-A3F7-4C7A-ABBA-6E9DF4956E8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E360E10-80F9-4EEB-88DC-4E60BBBE41D3}" type="pres">
      <dgm:prSet presAssocID="{0E09D07F-F28F-4F6E-B3D3-69C1AF2D7B75}" presName="Name8" presStyleCnt="0"/>
      <dgm:spPr/>
    </dgm:pt>
    <dgm:pt modelId="{BEA5B935-44A6-408C-9A03-BA72672644EB}" type="pres">
      <dgm:prSet presAssocID="{0E09D07F-F28F-4F6E-B3D3-69C1AF2D7B75}" presName="level" presStyleLbl="node1" presStyleIdx="3" presStyleCnt="4">
        <dgm:presLayoutVars>
          <dgm:chMax val="1"/>
          <dgm:bulletEnabled val="1"/>
        </dgm:presLayoutVars>
      </dgm:prSet>
      <dgm:spPr/>
    </dgm:pt>
    <dgm:pt modelId="{3EDA95A0-1B80-4B57-A0FA-844CED4615CC}" type="pres">
      <dgm:prSet presAssocID="{0E09D07F-F28F-4F6E-B3D3-69C1AF2D7B75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AC7E20C-03DB-4FEA-B160-7C2C3595224F}" srcId="{1AB610AC-6AB4-4D32-9200-60210FEBC958}" destId="{AABA2E24-D3E4-469F-9089-47FC0F21532B}" srcOrd="1" destOrd="0" parTransId="{2AA16137-3488-428B-AC5A-70A65DCC1D3C}" sibTransId="{FDB7D6D4-B217-4A44-B13E-0E42296D8B70}"/>
    <dgm:cxn modelId="{0943C820-E688-4B78-9946-C0DB8AFD27AF}" type="presOf" srcId="{BB1A69C5-A3F7-4C7A-ABBA-6E9DF4956E85}" destId="{6540040B-3A31-48BE-8AC1-9D7A13DDC3F4}" srcOrd="0" destOrd="0" presId="urn:microsoft.com/office/officeart/2005/8/layout/pyramid3"/>
    <dgm:cxn modelId="{EAEF4739-C515-4BED-B888-0369A0641B0A}" srcId="{1AB610AC-6AB4-4D32-9200-60210FEBC958}" destId="{0E09D07F-F28F-4F6E-B3D3-69C1AF2D7B75}" srcOrd="3" destOrd="0" parTransId="{1B9DAF39-3CD5-4D18-93F4-E8DE0DC64255}" sibTransId="{F7A93C41-2400-4188-918D-3FF8B0553834}"/>
    <dgm:cxn modelId="{0FE8476D-1C71-4170-88BB-DA2C41AF7745}" type="presOf" srcId="{1AB610AC-6AB4-4D32-9200-60210FEBC958}" destId="{DE4F176D-2C01-432D-BFB0-5A6918FA4B55}" srcOrd="0" destOrd="0" presId="urn:microsoft.com/office/officeart/2005/8/layout/pyramid3"/>
    <dgm:cxn modelId="{636E0D50-8B22-4EC6-BB77-E7BB3E35DBC9}" type="presOf" srcId="{AABA2E24-D3E4-469F-9089-47FC0F21532B}" destId="{D5E34B10-6BD6-4B4B-A8EF-0F8E7842102C}" srcOrd="1" destOrd="0" presId="urn:microsoft.com/office/officeart/2005/8/layout/pyramid3"/>
    <dgm:cxn modelId="{8C333D7E-8696-4935-BBDD-4217AA9F0EE2}" type="presOf" srcId="{0E09D07F-F28F-4F6E-B3D3-69C1AF2D7B75}" destId="{3EDA95A0-1B80-4B57-A0FA-844CED4615CC}" srcOrd="1" destOrd="0" presId="urn:microsoft.com/office/officeart/2005/8/layout/pyramid3"/>
    <dgm:cxn modelId="{94F72781-C3AF-4402-95EE-DE7D112A5148}" srcId="{1AB610AC-6AB4-4D32-9200-60210FEBC958}" destId="{BB1A69C5-A3F7-4C7A-ABBA-6E9DF4956E85}" srcOrd="2" destOrd="0" parTransId="{D5AE577F-5774-4C4A-BF89-B768EA5CF406}" sibTransId="{D79B1A44-2ABA-4EDF-A07B-9E592026B13C}"/>
    <dgm:cxn modelId="{C9B3FE83-F245-4FCF-8967-B30E3ECFADD8}" type="presOf" srcId="{BB1A69C5-A3F7-4C7A-ABBA-6E9DF4956E85}" destId="{086D6FE8-98D1-4800-AB7D-3915368DC6AB}" srcOrd="1" destOrd="0" presId="urn:microsoft.com/office/officeart/2005/8/layout/pyramid3"/>
    <dgm:cxn modelId="{CDC1CF8C-8F6F-479B-B170-2D103550D2CC}" type="presOf" srcId="{208B362C-A56E-45B2-8606-A5664984B291}" destId="{D4454CFB-EC06-4794-8122-8E8CCCA9E3A0}" srcOrd="1" destOrd="0" presId="urn:microsoft.com/office/officeart/2005/8/layout/pyramid3"/>
    <dgm:cxn modelId="{70F59899-E030-4EBF-A736-59352F1CD622}" srcId="{1AB610AC-6AB4-4D32-9200-60210FEBC958}" destId="{208B362C-A56E-45B2-8606-A5664984B291}" srcOrd="0" destOrd="0" parTransId="{F56A093D-F5A8-45E3-85CB-2865EC1A204E}" sibTransId="{70A6FA61-971E-456D-B21C-2E7621FC2E0B}"/>
    <dgm:cxn modelId="{1421B19F-21A3-4EA9-AA96-A207A7ABBCB6}" type="presOf" srcId="{208B362C-A56E-45B2-8606-A5664984B291}" destId="{32DA7F9E-17AB-42F4-AE39-3F1CC157F174}" srcOrd="0" destOrd="0" presId="urn:microsoft.com/office/officeart/2005/8/layout/pyramid3"/>
    <dgm:cxn modelId="{6F72EDDF-CCFC-4D39-A526-A0972272FA70}" type="presOf" srcId="{AABA2E24-D3E4-469F-9089-47FC0F21532B}" destId="{1834E26B-8D4A-4A57-8490-93DF1ED2CFC5}" srcOrd="0" destOrd="0" presId="urn:microsoft.com/office/officeart/2005/8/layout/pyramid3"/>
    <dgm:cxn modelId="{7A7022E3-2796-4AF6-B508-97EAFC434C3B}" type="presOf" srcId="{0E09D07F-F28F-4F6E-B3D3-69C1AF2D7B75}" destId="{BEA5B935-44A6-408C-9A03-BA72672644EB}" srcOrd="0" destOrd="0" presId="urn:microsoft.com/office/officeart/2005/8/layout/pyramid3"/>
    <dgm:cxn modelId="{FFAB37DF-8822-4C0D-B232-1F1AA57C96E6}" type="presParOf" srcId="{DE4F176D-2C01-432D-BFB0-5A6918FA4B55}" destId="{A5017225-055C-46ED-8B7B-41F26D94FE1E}" srcOrd="0" destOrd="0" presId="urn:microsoft.com/office/officeart/2005/8/layout/pyramid3"/>
    <dgm:cxn modelId="{AEAA9C72-B742-4307-9F44-0D94FAAA410C}" type="presParOf" srcId="{A5017225-055C-46ED-8B7B-41F26D94FE1E}" destId="{32DA7F9E-17AB-42F4-AE39-3F1CC157F174}" srcOrd="0" destOrd="0" presId="urn:microsoft.com/office/officeart/2005/8/layout/pyramid3"/>
    <dgm:cxn modelId="{6835B3E2-5264-4D07-B909-610C36A0E120}" type="presParOf" srcId="{A5017225-055C-46ED-8B7B-41F26D94FE1E}" destId="{D4454CFB-EC06-4794-8122-8E8CCCA9E3A0}" srcOrd="1" destOrd="0" presId="urn:microsoft.com/office/officeart/2005/8/layout/pyramid3"/>
    <dgm:cxn modelId="{5FBCEA5E-F1CD-482E-B2A3-9873950BD18B}" type="presParOf" srcId="{DE4F176D-2C01-432D-BFB0-5A6918FA4B55}" destId="{AA4AED8C-B06D-4192-9424-350D9A3ABE46}" srcOrd="1" destOrd="0" presId="urn:microsoft.com/office/officeart/2005/8/layout/pyramid3"/>
    <dgm:cxn modelId="{F334CF9B-5344-4A77-971D-CFCFE8091F1E}" type="presParOf" srcId="{AA4AED8C-B06D-4192-9424-350D9A3ABE46}" destId="{1834E26B-8D4A-4A57-8490-93DF1ED2CFC5}" srcOrd="0" destOrd="0" presId="urn:microsoft.com/office/officeart/2005/8/layout/pyramid3"/>
    <dgm:cxn modelId="{0AE9B4BE-17EF-4724-9C57-29E826411F0B}" type="presParOf" srcId="{AA4AED8C-B06D-4192-9424-350D9A3ABE46}" destId="{D5E34B10-6BD6-4B4B-A8EF-0F8E7842102C}" srcOrd="1" destOrd="0" presId="urn:microsoft.com/office/officeart/2005/8/layout/pyramid3"/>
    <dgm:cxn modelId="{0A0727F1-7150-4104-A6FB-42F2DB2C5F08}" type="presParOf" srcId="{DE4F176D-2C01-432D-BFB0-5A6918FA4B55}" destId="{7F99E461-4D40-4B2D-8921-CA7C34DCBECB}" srcOrd="2" destOrd="0" presId="urn:microsoft.com/office/officeart/2005/8/layout/pyramid3"/>
    <dgm:cxn modelId="{822459BC-3BE0-4BF3-933A-363517D43498}" type="presParOf" srcId="{7F99E461-4D40-4B2D-8921-CA7C34DCBECB}" destId="{6540040B-3A31-48BE-8AC1-9D7A13DDC3F4}" srcOrd="0" destOrd="0" presId="urn:microsoft.com/office/officeart/2005/8/layout/pyramid3"/>
    <dgm:cxn modelId="{CEA457CF-423C-452C-8A7D-97D6E805D99A}" type="presParOf" srcId="{7F99E461-4D40-4B2D-8921-CA7C34DCBECB}" destId="{086D6FE8-98D1-4800-AB7D-3915368DC6AB}" srcOrd="1" destOrd="0" presId="urn:microsoft.com/office/officeart/2005/8/layout/pyramid3"/>
    <dgm:cxn modelId="{5F639174-7A3C-4F57-8216-52AC591E9A24}" type="presParOf" srcId="{DE4F176D-2C01-432D-BFB0-5A6918FA4B55}" destId="{0E360E10-80F9-4EEB-88DC-4E60BBBE41D3}" srcOrd="3" destOrd="0" presId="urn:microsoft.com/office/officeart/2005/8/layout/pyramid3"/>
    <dgm:cxn modelId="{AF36E974-4908-4195-954E-FBB25F23A9DE}" type="presParOf" srcId="{0E360E10-80F9-4EEB-88DC-4E60BBBE41D3}" destId="{BEA5B935-44A6-408C-9A03-BA72672644EB}" srcOrd="0" destOrd="0" presId="urn:microsoft.com/office/officeart/2005/8/layout/pyramid3"/>
    <dgm:cxn modelId="{D7C873BE-A7EF-4FD9-B453-60BD2168DF39}" type="presParOf" srcId="{0E360E10-80F9-4EEB-88DC-4E60BBBE41D3}" destId="{3EDA95A0-1B80-4B57-A0FA-844CED4615C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49F5AB-693E-4E79-AB09-2BD78D5EB6E9}">
      <dsp:nvSpPr>
        <dsp:cNvPr id="0" name=""/>
        <dsp:cNvSpPr/>
      </dsp:nvSpPr>
      <dsp:spPr>
        <a:xfrm rot="5400000">
          <a:off x="-129491" y="130020"/>
          <a:ext cx="863278" cy="604294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ru-RU" sz="14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02675"/>
        <a:ext cx="604294" cy="258984"/>
      </dsp:txXfrm>
    </dsp:sp>
    <dsp:sp modelId="{B95D410D-37D8-46F3-9938-A95EADDC989F}">
      <dsp:nvSpPr>
        <dsp:cNvPr id="0" name=""/>
        <dsp:cNvSpPr/>
      </dsp:nvSpPr>
      <dsp:spPr>
        <a:xfrm rot="5400000">
          <a:off x="3910013" y="-3305190"/>
          <a:ext cx="561130" cy="71725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latin typeface="Times New Roman" panose="02020603050405020304" pitchFamily="18" charset="0"/>
              <a:cs typeface="Times New Roman" panose="02020603050405020304" pitchFamily="18" charset="0"/>
            </a:rPr>
            <a:t>цели конкретизированы и достижимы</a:t>
          </a:r>
        </a:p>
      </dsp:txBody>
      <dsp:txXfrm rot="-5400000">
        <a:off x="604294" y="27921"/>
        <a:ext cx="7145177" cy="506346"/>
      </dsp:txXfrm>
    </dsp:sp>
    <dsp:sp modelId="{F1B9A0D4-3338-4E23-8801-4F7D76DFD376}">
      <dsp:nvSpPr>
        <dsp:cNvPr id="0" name=""/>
        <dsp:cNvSpPr/>
      </dsp:nvSpPr>
      <dsp:spPr>
        <a:xfrm rot="5400000">
          <a:off x="-129491" y="872718"/>
          <a:ext cx="863278" cy="604294"/>
        </a:xfrm>
        <a:prstGeom prst="chevron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M</a:t>
          </a:r>
          <a:endParaRPr lang="ru-RU" sz="17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045373"/>
        <a:ext cx="604294" cy="258984"/>
      </dsp:txXfrm>
    </dsp:sp>
    <dsp:sp modelId="{58AF7F58-8807-4D3D-8380-17922B0AFD35}">
      <dsp:nvSpPr>
        <dsp:cNvPr id="0" name=""/>
        <dsp:cNvSpPr/>
      </dsp:nvSpPr>
      <dsp:spPr>
        <a:xfrm rot="5400000">
          <a:off x="3910013" y="-2562492"/>
          <a:ext cx="561130" cy="71725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использованы различные методики и расчеты для достижения поставленных целей</a:t>
          </a:r>
        </a:p>
      </dsp:txBody>
      <dsp:txXfrm rot="-5400000">
        <a:off x="604294" y="770619"/>
        <a:ext cx="7145177" cy="506346"/>
      </dsp:txXfrm>
    </dsp:sp>
    <dsp:sp modelId="{50223776-C55E-497C-9940-6910B96C2342}">
      <dsp:nvSpPr>
        <dsp:cNvPr id="0" name=""/>
        <dsp:cNvSpPr/>
      </dsp:nvSpPr>
      <dsp:spPr>
        <a:xfrm rot="5400000">
          <a:off x="-129491" y="1615416"/>
          <a:ext cx="863278" cy="604294"/>
        </a:xfrm>
        <a:prstGeom prst="chevron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ru-RU" sz="17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788071"/>
        <a:ext cx="604294" cy="258984"/>
      </dsp:txXfrm>
    </dsp:sp>
    <dsp:sp modelId="{087839B4-5E96-4720-B028-33057755B005}">
      <dsp:nvSpPr>
        <dsp:cNvPr id="0" name=""/>
        <dsp:cNvSpPr/>
      </dsp:nvSpPr>
      <dsp:spPr>
        <a:xfrm rot="5400000">
          <a:off x="3910013" y="-1819794"/>
          <a:ext cx="561130" cy="71725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latin typeface="Times New Roman" panose="02020603050405020304" pitchFamily="18" charset="0"/>
              <a:cs typeface="Times New Roman" panose="02020603050405020304" pitchFamily="18" charset="0"/>
            </a:rPr>
            <a:t>все цели установленные нами достижимы и не превышают свои задачи</a:t>
          </a:r>
        </a:p>
      </dsp:txBody>
      <dsp:txXfrm rot="-5400000">
        <a:off x="604294" y="1513317"/>
        <a:ext cx="7145177" cy="506346"/>
      </dsp:txXfrm>
    </dsp:sp>
    <dsp:sp modelId="{53973FAB-25CD-43BA-B07E-B04C274F733D}">
      <dsp:nvSpPr>
        <dsp:cNvPr id="0" name=""/>
        <dsp:cNvSpPr/>
      </dsp:nvSpPr>
      <dsp:spPr>
        <a:xfrm rot="5400000">
          <a:off x="-129491" y="2358114"/>
          <a:ext cx="863278" cy="604294"/>
        </a:xfrm>
        <a:prstGeom prst="chevron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ru-RU" sz="14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530769"/>
        <a:ext cx="604294" cy="258984"/>
      </dsp:txXfrm>
    </dsp:sp>
    <dsp:sp modelId="{A63AA996-F93A-48E5-B309-F4A023853B46}">
      <dsp:nvSpPr>
        <dsp:cNvPr id="0" name=""/>
        <dsp:cNvSpPr/>
      </dsp:nvSpPr>
      <dsp:spPr>
        <a:xfrm rot="5400000">
          <a:off x="3910013" y="-1077096"/>
          <a:ext cx="561130" cy="71725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latin typeface="Times New Roman" panose="02020603050405020304" pitchFamily="18" charset="0"/>
              <a:cs typeface="Times New Roman" panose="02020603050405020304" pitchFamily="18" charset="0"/>
            </a:rPr>
            <a:t>при имеющихся ресурсах все цели объективно достижимы</a:t>
          </a:r>
        </a:p>
      </dsp:txBody>
      <dsp:txXfrm rot="-5400000">
        <a:off x="604294" y="2256015"/>
        <a:ext cx="7145177" cy="506346"/>
      </dsp:txXfrm>
    </dsp:sp>
    <dsp:sp modelId="{0EBF4209-C6B7-46B8-A5BF-BD39BDD72EE2}">
      <dsp:nvSpPr>
        <dsp:cNvPr id="0" name=""/>
        <dsp:cNvSpPr/>
      </dsp:nvSpPr>
      <dsp:spPr>
        <a:xfrm rot="5400000">
          <a:off x="-129491" y="3100812"/>
          <a:ext cx="863278" cy="604294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endParaRPr lang="ru-RU" sz="17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273467"/>
        <a:ext cx="604294" cy="258984"/>
      </dsp:txXfrm>
    </dsp:sp>
    <dsp:sp modelId="{682EE099-60E5-4319-B7CF-095C06A51370}">
      <dsp:nvSpPr>
        <dsp:cNvPr id="0" name=""/>
        <dsp:cNvSpPr/>
      </dsp:nvSpPr>
      <dsp:spPr>
        <a:xfrm rot="5400000">
          <a:off x="3910013" y="-334398"/>
          <a:ext cx="561130" cy="717256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>
              <a:latin typeface="Times New Roman" panose="02020603050405020304" pitchFamily="18" charset="0"/>
              <a:cs typeface="Times New Roman" panose="02020603050405020304" pitchFamily="18" charset="0"/>
            </a:rPr>
            <a:t>каждый из бизнес процессов будет проходить в точно назначенные сроки</a:t>
          </a:r>
        </a:p>
      </dsp:txBody>
      <dsp:txXfrm rot="-5400000">
        <a:off x="604294" y="2998713"/>
        <a:ext cx="7145177" cy="506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DFED2-1965-4017-B929-D37BC6241DC3}">
      <dsp:nvSpPr>
        <dsp:cNvPr id="0" name=""/>
        <dsp:cNvSpPr/>
      </dsp:nvSpPr>
      <dsp:spPr>
        <a:xfrm>
          <a:off x="3301306" y="2791021"/>
          <a:ext cx="3257067" cy="131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1" indent="5397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Минимальное количество конкурентов</a:t>
          </a:r>
        </a:p>
      </dsp:txBody>
      <dsp:txXfrm>
        <a:off x="4307278" y="3148228"/>
        <a:ext cx="2222243" cy="927362"/>
      </dsp:txXfrm>
    </dsp:sp>
    <dsp:sp modelId="{E8F2264A-1603-4EF5-AA65-B33AA4D9B504}">
      <dsp:nvSpPr>
        <dsp:cNvPr id="0" name=""/>
        <dsp:cNvSpPr/>
      </dsp:nvSpPr>
      <dsp:spPr>
        <a:xfrm>
          <a:off x="-68787" y="2791021"/>
          <a:ext cx="3380892" cy="131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быстрое продвижение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самореклама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39935" y="3148228"/>
        <a:ext cx="2308920" cy="927362"/>
      </dsp:txXfrm>
    </dsp:sp>
    <dsp:sp modelId="{E71ECCB8-19C6-4A85-9583-1E56F15E6EE5}">
      <dsp:nvSpPr>
        <dsp:cNvPr id="0" name=""/>
        <dsp:cNvSpPr/>
      </dsp:nvSpPr>
      <dsp:spPr>
        <a:xfrm>
          <a:off x="3251062" y="0"/>
          <a:ext cx="3357555" cy="131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Гибкие цены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Система скидок</a:t>
          </a:r>
        </a:p>
      </dsp:txBody>
      <dsp:txXfrm>
        <a:off x="4287180" y="28852"/>
        <a:ext cx="2292584" cy="927362"/>
      </dsp:txXfrm>
    </dsp:sp>
    <dsp:sp modelId="{6DEE5917-9BE5-43D1-A831-761230F8AA7B}">
      <dsp:nvSpPr>
        <dsp:cNvPr id="0" name=""/>
        <dsp:cNvSpPr/>
      </dsp:nvSpPr>
      <dsp:spPr>
        <a:xfrm>
          <a:off x="-10240" y="0"/>
          <a:ext cx="3263799" cy="131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Качественный товар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экологичность</a:t>
          </a:r>
        </a:p>
      </dsp:txBody>
      <dsp:txXfrm>
        <a:off x="18612" y="28852"/>
        <a:ext cx="2226955" cy="927362"/>
      </dsp:txXfrm>
    </dsp:sp>
    <dsp:sp modelId="{AF55FEE5-6E78-4115-86E5-06DEB2B9F69A}">
      <dsp:nvSpPr>
        <dsp:cNvPr id="0" name=""/>
        <dsp:cNvSpPr/>
      </dsp:nvSpPr>
      <dsp:spPr>
        <a:xfrm>
          <a:off x="1451646" y="233953"/>
          <a:ext cx="1777223" cy="1777223"/>
        </a:xfrm>
        <a:prstGeom prst="pieWedg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PRODUCT</a:t>
          </a:r>
          <a:endParaRPr lang="ru-RU" sz="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72183" y="754490"/>
        <a:ext cx="1256686" cy="1256686"/>
      </dsp:txXfrm>
    </dsp:sp>
    <dsp:sp modelId="{854DBB9D-9638-43AA-B9BF-BFE9AD5AB5B4}">
      <dsp:nvSpPr>
        <dsp:cNvPr id="0" name=""/>
        <dsp:cNvSpPr/>
      </dsp:nvSpPr>
      <dsp:spPr>
        <a:xfrm rot="5400000">
          <a:off x="3310959" y="233953"/>
          <a:ext cx="1777223" cy="1777223"/>
        </a:xfrm>
        <a:prstGeom prst="pieWedg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PRICE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310959" y="754490"/>
        <a:ext cx="1256686" cy="1256686"/>
      </dsp:txXfrm>
    </dsp:sp>
    <dsp:sp modelId="{B580FE5B-ED4A-49CA-AFC6-E6F28C197B8F}">
      <dsp:nvSpPr>
        <dsp:cNvPr id="0" name=""/>
        <dsp:cNvSpPr/>
      </dsp:nvSpPr>
      <dsp:spPr>
        <a:xfrm rot="10800000">
          <a:off x="3310959" y="2093265"/>
          <a:ext cx="1777223" cy="1777223"/>
        </a:xfrm>
        <a:prstGeom prst="pieWedge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PLACE</a:t>
          </a:r>
          <a:endParaRPr lang="ru-RU" sz="1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310959" y="2093265"/>
        <a:ext cx="1256686" cy="1256686"/>
      </dsp:txXfrm>
    </dsp:sp>
    <dsp:sp modelId="{AC1219A3-D482-4EE5-BB7F-433244B592F4}">
      <dsp:nvSpPr>
        <dsp:cNvPr id="0" name=""/>
        <dsp:cNvSpPr/>
      </dsp:nvSpPr>
      <dsp:spPr>
        <a:xfrm rot="16200000">
          <a:off x="1451646" y="2093265"/>
          <a:ext cx="1777223" cy="1777223"/>
        </a:xfrm>
        <a:prstGeom prst="pieWedge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PROMOTION</a:t>
          </a:r>
          <a:endParaRPr lang="ru-RU" sz="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972183" y="2093265"/>
        <a:ext cx="1256686" cy="1256686"/>
      </dsp:txXfrm>
    </dsp:sp>
    <dsp:sp modelId="{0CECF134-2218-42CD-9833-06914B0790AF}">
      <dsp:nvSpPr>
        <dsp:cNvPr id="0" name=""/>
        <dsp:cNvSpPr/>
      </dsp:nvSpPr>
      <dsp:spPr>
        <a:xfrm flipH="1" flipV="1">
          <a:off x="3228379" y="1932514"/>
          <a:ext cx="58636" cy="254078"/>
        </a:xfrm>
        <a:prstGeom prst="flowChartAlternateProces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776BA1D-0389-48F1-BF4D-F5560ABB3610}">
      <dsp:nvSpPr>
        <dsp:cNvPr id="0" name=""/>
        <dsp:cNvSpPr/>
      </dsp:nvSpPr>
      <dsp:spPr>
        <a:xfrm rot="10800000">
          <a:off x="2463687" y="1392579"/>
          <a:ext cx="1636889" cy="1329045"/>
        </a:xfrm>
        <a:prstGeom prst="sun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A7F9E-17AB-42F4-AE39-3F1CC157F174}">
      <dsp:nvSpPr>
        <dsp:cNvPr id="0" name=""/>
        <dsp:cNvSpPr/>
      </dsp:nvSpPr>
      <dsp:spPr>
        <a:xfrm rot="10800000">
          <a:off x="0" y="0"/>
          <a:ext cx="6662535" cy="1208023"/>
        </a:xfrm>
        <a:prstGeom prst="trapezoid">
          <a:avLst>
            <a:gd name="adj" fmla="val 6894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b="1" kern="1200" dirty="0">
              <a:solidFill>
                <a:schemeClr val="bg1"/>
              </a:solidFill>
              <a:latin typeface="Century Gothic" panose="020B0502020202020204" pitchFamily="34" charset="0"/>
            </a:rPr>
            <a:t>А-внимание</a:t>
          </a:r>
          <a:endParaRPr lang="ru-RU" sz="4100" b="1" kern="1200" dirty="0">
            <a:solidFill>
              <a:schemeClr val="bg1"/>
            </a:solidFill>
            <a:latin typeface="Century Gothic" panose="020B0502020202020204" pitchFamily="34" charset="0"/>
          </a:endParaRPr>
        </a:p>
      </dsp:txBody>
      <dsp:txXfrm rot="-10800000">
        <a:off x="1165943" y="0"/>
        <a:ext cx="4330648" cy="1208023"/>
      </dsp:txXfrm>
    </dsp:sp>
    <dsp:sp modelId="{1834E26B-8D4A-4A57-8490-93DF1ED2CFC5}">
      <dsp:nvSpPr>
        <dsp:cNvPr id="0" name=""/>
        <dsp:cNvSpPr/>
      </dsp:nvSpPr>
      <dsp:spPr>
        <a:xfrm rot="10800000">
          <a:off x="832816" y="1208023"/>
          <a:ext cx="4996902" cy="1208023"/>
        </a:xfrm>
        <a:prstGeom prst="trapezoid">
          <a:avLst>
            <a:gd name="adj" fmla="val 6894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chemeClr val="bg1"/>
              </a:solidFill>
              <a:latin typeface="Century Gothic" panose="020B0502020202020204" pitchFamily="34" charset="0"/>
            </a:rPr>
            <a:t>I-</a:t>
          </a:r>
          <a:r>
            <a:rPr lang="ru-RU" sz="4800" b="1" kern="1200" dirty="0">
              <a:solidFill>
                <a:schemeClr val="bg1"/>
              </a:solidFill>
              <a:latin typeface="Century Gothic" panose="020B0502020202020204" pitchFamily="34" charset="0"/>
            </a:rPr>
            <a:t>интерес</a:t>
          </a:r>
        </a:p>
      </dsp:txBody>
      <dsp:txXfrm rot="-10800000">
        <a:off x="1707274" y="1208023"/>
        <a:ext cx="3247986" cy="1208023"/>
      </dsp:txXfrm>
    </dsp:sp>
    <dsp:sp modelId="{6540040B-3A31-48BE-8AC1-9D7A13DDC3F4}">
      <dsp:nvSpPr>
        <dsp:cNvPr id="0" name=""/>
        <dsp:cNvSpPr/>
      </dsp:nvSpPr>
      <dsp:spPr>
        <a:xfrm rot="10800000">
          <a:off x="1665633" y="2416046"/>
          <a:ext cx="3331267" cy="1208023"/>
        </a:xfrm>
        <a:prstGeom prst="trapezoid">
          <a:avLst>
            <a:gd name="adj" fmla="val 689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Century Gothic" panose="020B0502020202020204" pitchFamily="34" charset="0"/>
            </a:rPr>
            <a:t>D</a:t>
          </a:r>
          <a:r>
            <a:rPr lang="ru-RU" sz="3600" b="1" kern="1200" dirty="0">
              <a:solidFill>
                <a:schemeClr val="bg1"/>
              </a:solidFill>
              <a:latin typeface="Century Gothic" panose="020B0502020202020204" pitchFamily="34" charset="0"/>
            </a:rPr>
            <a:t>-желание</a:t>
          </a:r>
        </a:p>
      </dsp:txBody>
      <dsp:txXfrm rot="-10800000">
        <a:off x="2248605" y="2416046"/>
        <a:ext cx="2165324" cy="1208023"/>
      </dsp:txXfrm>
    </dsp:sp>
    <dsp:sp modelId="{BEA5B935-44A6-408C-9A03-BA72672644EB}">
      <dsp:nvSpPr>
        <dsp:cNvPr id="0" name=""/>
        <dsp:cNvSpPr/>
      </dsp:nvSpPr>
      <dsp:spPr>
        <a:xfrm rot="10800000">
          <a:off x="2498451" y="3624069"/>
          <a:ext cx="1665633" cy="1208023"/>
        </a:xfrm>
        <a:prstGeom prst="trapezoid">
          <a:avLst>
            <a:gd name="adj" fmla="val 689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</a:rPr>
            <a:t>A-</a:t>
          </a:r>
          <a:endParaRPr lang="ru-RU" sz="3600" b="1" kern="1200" dirty="0">
            <a:solidFill>
              <a:schemeClr val="bg1"/>
            </a:solidFill>
          </a:endParaRPr>
        </a:p>
      </dsp:txBody>
      <dsp:txXfrm rot="-10800000">
        <a:off x="2498451" y="3624069"/>
        <a:ext cx="1665633" cy="120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87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6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4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01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7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4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0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2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6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2B138-EE5F-4934-AC1B-5B9263E7E380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7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9768" y="1042527"/>
            <a:ext cx="68286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Модуль Е1: Маркетинговое планирование</a:t>
            </a:r>
            <a:endParaRPr lang="ru-RU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3356992"/>
            <a:ext cx="6828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B5AC2D-2AEE-425D-83B1-0B8F258A1F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031735-452E-4674-A66E-F96CEE65E5E1}"/>
              </a:ext>
            </a:extLst>
          </p:cNvPr>
          <p:cNvSpPr txBox="1"/>
          <p:nvPr/>
        </p:nvSpPr>
        <p:spPr>
          <a:xfrm>
            <a:off x="3923928" y="4556627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Харланова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Татьяна</a:t>
            </a:r>
          </a:p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Литвинов Никита</a:t>
            </a:r>
          </a:p>
        </p:txBody>
      </p:sp>
    </p:spTree>
    <p:extLst>
      <p:ext uri="{BB962C8B-B14F-4D97-AF65-F5344CB8AC3E}">
        <p14:creationId xmlns:p14="http://schemas.microsoft.com/office/powerpoint/2010/main" val="15038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640207-6899-496E-967A-66ED0A49780F}"/>
              </a:ext>
            </a:extLst>
          </p:cNvPr>
          <p:cNvSpPr txBox="1"/>
          <p:nvPr/>
        </p:nvSpPr>
        <p:spPr>
          <a:xfrm>
            <a:off x="1907704" y="168632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Необходимость открытия частной сыроварни на территории Дмитриевского района и Курской области</a:t>
            </a:r>
          </a:p>
        </p:txBody>
      </p:sp>
      <p:pic>
        <p:nvPicPr>
          <p:cNvPr id="5122" name="Рисунок 3" descr="2193A566">
            <a:extLst>
              <a:ext uri="{FF2B5EF4-FFF2-40B4-BE49-F238E27FC236}">
                <a16:creationId xmlns:a16="http://schemas.microsoft.com/office/drawing/2014/main" id="{F2EC1B41-97BD-4A4A-8526-EAB88C115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11" y="2920366"/>
            <a:ext cx="407405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5" descr="C8B08612">
            <a:extLst>
              <a:ext uri="{FF2B5EF4-FFF2-40B4-BE49-F238E27FC236}">
                <a16:creationId xmlns:a16="http://schemas.microsoft.com/office/drawing/2014/main" id="{9EB78FD3-7B51-4229-85C6-6E094E582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046" y="2920366"/>
            <a:ext cx="454524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38F958-8DFA-4A0B-A7C3-5CBD04C71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239573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6A265F-FD31-456F-9906-78FD47E94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456743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496D019-6C4D-4F5A-A26E-06C01F727F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838" y="260648"/>
            <a:ext cx="1904602" cy="1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75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38F958-8DFA-4A0B-A7C3-5CBD04C71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239573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6A265F-FD31-456F-9906-78FD47E94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752" y="456743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5A47ADF-A50A-4551-9350-B37725195A71}"/>
              </a:ext>
            </a:extLst>
          </p:cNvPr>
          <p:cNvSpPr/>
          <p:nvPr/>
        </p:nvSpPr>
        <p:spPr>
          <a:xfrm>
            <a:off x="2195736" y="1772816"/>
            <a:ext cx="6480720" cy="3789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Нашими клиентами могут стать:</a:t>
            </a:r>
            <a:endParaRPr lang="ru-RU" sz="2400" b="1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частные физические лица;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индивидуальные предприниматели мелких и средних торговых точек;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оптовые базы, перекупщиков;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</a:endParaRPr>
          </a:p>
          <a:p>
            <a:pPr marR="178435" indent="450215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предприятия общественного питания (кафе, рестораны, столовые).</a:t>
            </a:r>
            <a:endParaRPr lang="ru-RU" b="1" dirty="0">
              <a:solidFill>
                <a:schemeClr val="bg1"/>
              </a:solidFill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484E70-9A76-4385-A6E6-6CA9B31F3F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838" y="260648"/>
            <a:ext cx="1904602" cy="1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68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2060848"/>
            <a:ext cx="6336704" cy="95410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ценообразования ИП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«Сырный дом </a:t>
            </a:r>
            <a:r>
              <a:rPr lang="ru-RU" sz="28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ХарЛи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3284984"/>
            <a:ext cx="8208912" cy="193899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«Издержки плюс прибыль»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для наиболее стандартизиро­ванных производств, закладывая большую норму прибыли в цены тех­нологически сложных работ и меньшую – для производств, не представ­ляющих затруднений для конкурентов.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0E6725-4719-4A1D-AB98-ABBC06D46D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838" y="260648"/>
            <a:ext cx="1904602" cy="1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807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45B70F56-0D19-4B4B-BEE1-D160D0FB49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4860097"/>
              </p:ext>
            </p:extLst>
          </p:nvPr>
        </p:nvGraphicFramePr>
        <p:xfrm>
          <a:off x="88604" y="1420996"/>
          <a:ext cx="6662536" cy="4832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DA75289-4A26-47E0-9C73-13E62A169A05}"/>
              </a:ext>
            </a:extLst>
          </p:cNvPr>
          <p:cNvSpPr txBox="1"/>
          <p:nvPr/>
        </p:nvSpPr>
        <p:spPr>
          <a:xfrm>
            <a:off x="3887924" y="530942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действие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551BE6-9633-462B-B7A7-03B01B6F7458}"/>
              </a:ext>
            </a:extLst>
          </p:cNvPr>
          <p:cNvSpPr txBox="1"/>
          <p:nvPr/>
        </p:nvSpPr>
        <p:spPr>
          <a:xfrm>
            <a:off x="1907704" y="615780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S-</a:t>
            </a:r>
            <a:r>
              <a:rPr lang="ru-RU" sz="2800" b="1" dirty="0">
                <a:solidFill>
                  <a:schemeClr val="bg1"/>
                </a:solidFill>
              </a:rPr>
              <a:t>удовлетворение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A1D4FA-BD7E-4ED9-9823-A1CA8145871E}"/>
              </a:ext>
            </a:extLst>
          </p:cNvPr>
          <p:cNvSpPr txBox="1"/>
          <p:nvPr/>
        </p:nvSpPr>
        <p:spPr>
          <a:xfrm>
            <a:off x="6381392" y="2025908"/>
            <a:ext cx="26642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A(внимание) </a:t>
            </a:r>
            <a:r>
              <a:rPr lang="ru-RU" sz="1400" dirty="0">
                <a:solidFill>
                  <a:schemeClr val="bg1"/>
                </a:solidFill>
              </a:rPr>
              <a:t>- цвет, запах, вкус сыра, а также яркий и простой логотип, с кричащим лозунгом «Не меняет мир, меняет восприятие»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I</a:t>
            </a:r>
            <a:r>
              <a:rPr lang="ru-RU" sz="1400" b="1" dirty="0">
                <a:solidFill>
                  <a:schemeClr val="bg1"/>
                </a:solidFill>
              </a:rPr>
              <a:t>(интерес)</a:t>
            </a:r>
            <a:r>
              <a:rPr lang="ru-RU" sz="1400" dirty="0">
                <a:solidFill>
                  <a:schemeClr val="bg1"/>
                </a:solidFill>
              </a:rPr>
              <a:t> - За счет экологичности производства и выхода на рынок новой продукции с приемлемой ценовой категорией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D</a:t>
            </a:r>
            <a:r>
              <a:rPr lang="ru-RU" sz="1400" b="1" dirty="0">
                <a:solidFill>
                  <a:schemeClr val="bg1"/>
                </a:solidFill>
              </a:rPr>
              <a:t>(желание)</a:t>
            </a:r>
            <a:r>
              <a:rPr lang="ru-RU" sz="1400" dirty="0">
                <a:solidFill>
                  <a:schemeClr val="bg1"/>
                </a:solidFill>
              </a:rPr>
              <a:t> – проведение дегустаций в сетях магазинов магнит, пятерочка и др.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A</a:t>
            </a:r>
            <a:r>
              <a:rPr lang="ru-RU" sz="1400" b="1" dirty="0">
                <a:solidFill>
                  <a:schemeClr val="bg1"/>
                </a:solidFill>
              </a:rPr>
              <a:t>(действие)</a:t>
            </a:r>
            <a:r>
              <a:rPr lang="ru-RU" sz="1400" dirty="0">
                <a:solidFill>
                  <a:schemeClr val="bg1"/>
                </a:solidFill>
              </a:rPr>
              <a:t> – после проведения дегустаций оповещение клиента о возможности приобрести данный продукт в сети магазинов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S</a:t>
            </a:r>
            <a:r>
              <a:rPr lang="ru-RU" sz="1400" b="1" dirty="0">
                <a:solidFill>
                  <a:schemeClr val="bg1"/>
                </a:solidFill>
              </a:rPr>
              <a:t>(удовлетворение)</a:t>
            </a:r>
            <a:r>
              <a:rPr lang="ru-RU" sz="1400" dirty="0">
                <a:solidFill>
                  <a:schemeClr val="bg1"/>
                </a:solidFill>
              </a:rPr>
              <a:t> – ответная реакция клиента</a:t>
            </a:r>
          </a:p>
          <a:p>
            <a:endParaRPr lang="ru-RU" sz="14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46EFC86-B4C2-46DE-857A-9CC8EB0C00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60176"/>
            <a:ext cx="1904602" cy="1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61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EA05150-764D-4C6C-808F-35C528F4C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24540"/>
              </p:ext>
            </p:extLst>
          </p:nvPr>
        </p:nvGraphicFramePr>
        <p:xfrm>
          <a:off x="2123728" y="884378"/>
          <a:ext cx="5112568" cy="585698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556284">
                  <a:extLst>
                    <a:ext uri="{9D8B030D-6E8A-4147-A177-3AD203B41FA5}">
                      <a16:colId xmlns:a16="http://schemas.microsoft.com/office/drawing/2014/main" val="3850959382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val="1775744342"/>
                    </a:ext>
                  </a:extLst>
                </a:gridCol>
              </a:tblGrid>
              <a:tr h="1674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План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Наименование мероприятия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2696778534"/>
                  </a:ext>
                </a:extLst>
              </a:tr>
              <a:tr h="346252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1. Предварительная корпоративная работа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Разработка буклетов и сувениров с логотипом сыроварни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2223026852"/>
                  </a:ext>
                </a:extLst>
              </a:tr>
              <a:tr h="525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Написание текста выступления коммуникатора и текста презентации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2314001986"/>
                  </a:ext>
                </a:extLst>
              </a:tr>
              <a:tr h="629306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2. Предварительная работа со СМИ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Заказная имиджевая статья о сыроварне «Сырный дом ХарЛи», содержащая интервью директора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76424225"/>
                  </a:ext>
                </a:extLst>
              </a:tr>
              <a:tr h="346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Пресс-релиз, разосланный в местное печатное издание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3963287560"/>
                  </a:ext>
                </a:extLst>
              </a:tr>
              <a:tr h="525028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3. Работа с целевыми аудиториями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Распространение пригласительных и листовок с краткой информацией о мероприятии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1034465896"/>
                  </a:ext>
                </a:extLst>
              </a:tr>
              <a:tr h="525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Размещение растяжки в центре города с информацией о мероприятии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1230596371"/>
                  </a:ext>
                </a:extLst>
              </a:tr>
              <a:tr h="7038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Рассылка пригласительных журналистам печатных изданий и работникам регионального телеканала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1323727435"/>
                  </a:ext>
                </a:extLst>
              </a:tr>
              <a:tr h="88258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4. Информирование общественности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Рекламное объявление на региональном канале о дне рождения сыроварни, рассылка приглашений на событие в социальных сетях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4169835355"/>
                  </a:ext>
                </a:extLst>
              </a:tr>
              <a:tr h="346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Размещение информации на местных развлекательных порталах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385590305"/>
                  </a:ext>
                </a:extLst>
              </a:tr>
              <a:tr h="346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Информация бегущей строкой на региональном телеканале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3905409693"/>
                  </a:ext>
                </a:extLst>
              </a:tr>
              <a:tr h="346252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5. Завершающий этап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Подготовка территории и помещений к презентации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1284794489"/>
                  </a:ext>
                </a:extLst>
              </a:tr>
              <a:tr h="167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Репетиция мероприятия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20" marR="42620" marT="0" marB="0"/>
                </a:tc>
                <a:extLst>
                  <a:ext uri="{0D108BD9-81ED-4DB2-BD59-A6C34878D82A}">
                    <a16:rowId xmlns:a16="http://schemas.microsoft.com/office/drawing/2014/main" val="237474161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C3B11366-8EBE-4A8F-A32C-6A87FDCAE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332656"/>
            <a:ext cx="6021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лан основных маркетинговых мероприятий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5327FA-2C6D-4C76-98D2-A581351169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856" y="180207"/>
            <a:ext cx="1526093" cy="12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99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4077072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52F00C-B318-4439-AEB6-8E2372C237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76672"/>
            <a:ext cx="4608512" cy="378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53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1960" y="1556792"/>
            <a:ext cx="4752528" cy="2369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3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«Дайте им качество. Это самый лучший вид рекламы.»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88653"/>
            <a:ext cx="3755876" cy="448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9992" y="4476598"/>
            <a:ext cx="38164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Милтон </a:t>
            </a:r>
            <a:r>
              <a:rPr lang="ru-RU" sz="38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Хёрши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1D26F6-9E26-4221-BCF4-A4FE2459BD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4CFE9240-E8C8-4054-96E2-2D31F518C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233017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41DA5EF7-5FB4-48B1-9EF6-F7B96CA938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41457798"/>
              </p:ext>
            </p:extLst>
          </p:nvPr>
        </p:nvGraphicFramePr>
        <p:xfrm>
          <a:off x="899592" y="2330176"/>
          <a:ext cx="7776864" cy="3835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3">
            <a:extLst>
              <a:ext uri="{FF2B5EF4-FFF2-40B4-BE49-F238E27FC236}">
                <a16:creationId xmlns:a16="http://schemas.microsoft.com/office/drawing/2014/main" id="{F57E4AF8-8DD7-460D-894C-FDFDB8CA3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728" y="1628800"/>
            <a:ext cx="596830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ИП «Сырный дом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6D7FAB-FD7E-4EAC-BBF0-4E38E9DA139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4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C4CACD-7D55-4ABA-879F-BB4D0BE58FD3}"/>
              </a:ext>
            </a:extLst>
          </p:cNvPr>
          <p:cNvSpPr/>
          <p:nvPr/>
        </p:nvSpPr>
        <p:spPr>
          <a:xfrm>
            <a:off x="3042227" y="1484784"/>
            <a:ext cx="5940152" cy="4102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Наиболее значимые критерии:</a:t>
            </a:r>
          </a:p>
          <a:p>
            <a:pPr>
              <a:spcAft>
                <a:spcPts val="0"/>
              </a:spcAft>
            </a:pPr>
            <a:endParaRPr lang="ru-RU" sz="2800" b="1" dirty="0">
              <a:solidFill>
                <a:schemeClr val="bg1"/>
              </a:solidFill>
              <a:latin typeface="Century Gothic" panose="020B0502020202020204" pitchFamily="34" charset="0"/>
              <a:ea typeface="Arial Unicode MS" panose="020B0604020202020204" pitchFamily="34" charset="-128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приятная стоимость;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хорошая репутация на рынке;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качество и экологичность;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</a:rPr>
              <a:t>скидки.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E81DFC-54A8-4A4D-A6CF-3017EFB960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7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7753B872-8939-4F1B-B6D9-506D4C10C5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0216847"/>
              </p:ext>
            </p:extLst>
          </p:nvPr>
        </p:nvGraphicFramePr>
        <p:xfrm>
          <a:off x="1745528" y="1844823"/>
          <a:ext cx="6539830" cy="4104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оле 11">
            <a:extLst>
              <a:ext uri="{FF2B5EF4-FFF2-40B4-BE49-F238E27FC236}">
                <a16:creationId xmlns:a16="http://schemas.microsoft.com/office/drawing/2014/main" id="{F3D71C77-60A0-4967-A025-33BB07568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321" y="3606531"/>
            <a:ext cx="742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r>
              <a:rPr kumimoji="0" lang="en-US" alt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endParaRPr kumimoji="0" lang="en-US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648FD72A-07EB-4008-9096-CEAE17531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537CD75-584B-4F17-A55A-E6712FA45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2D719F30-6E64-4D68-8435-05C50D876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712" y="744656"/>
            <a:ext cx="580158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Модель 4</a:t>
            </a:r>
            <a:r>
              <a:rPr kumimoji="0" lang="en-US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ИП «Сырный дом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ХарЛи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»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462C5BA-3347-438F-BE0E-E25FDDD497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57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23D0095-25D2-4E62-AAD1-997072A7A5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946658"/>
              </p:ext>
            </p:extLst>
          </p:nvPr>
        </p:nvGraphicFramePr>
        <p:xfrm>
          <a:off x="1403648" y="2852936"/>
          <a:ext cx="7416823" cy="3456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5386">
                  <a:extLst>
                    <a:ext uri="{9D8B030D-6E8A-4147-A177-3AD203B41FA5}">
                      <a16:colId xmlns:a16="http://schemas.microsoft.com/office/drawing/2014/main" val="188665592"/>
                    </a:ext>
                  </a:extLst>
                </a:gridCol>
                <a:gridCol w="1912029">
                  <a:extLst>
                    <a:ext uri="{9D8B030D-6E8A-4147-A177-3AD203B41FA5}">
                      <a16:colId xmlns:a16="http://schemas.microsoft.com/office/drawing/2014/main" val="824602004"/>
                    </a:ext>
                  </a:extLst>
                </a:gridCol>
                <a:gridCol w="1842641">
                  <a:extLst>
                    <a:ext uri="{9D8B030D-6E8A-4147-A177-3AD203B41FA5}">
                      <a16:colId xmlns:a16="http://schemas.microsoft.com/office/drawing/2014/main" val="2229888139"/>
                    </a:ext>
                  </a:extLst>
                </a:gridCol>
                <a:gridCol w="1626767">
                  <a:extLst>
                    <a:ext uri="{9D8B030D-6E8A-4147-A177-3AD203B41FA5}">
                      <a16:colId xmlns:a16="http://schemas.microsoft.com/office/drawing/2014/main" val="2867417436"/>
                    </a:ext>
                  </a:extLst>
                </a:gridCol>
              </a:tblGrid>
              <a:tr h="29526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ПОЛИТИЧЕСКИЕ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ЭКОНОМИЧЕСКИЕ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163655"/>
                  </a:ext>
                </a:extLst>
              </a:tr>
              <a:tr h="359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Вес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Вес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09697"/>
                  </a:ext>
                </a:extLst>
              </a:tr>
              <a:tr h="295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0,24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 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0,47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064368"/>
                  </a:ext>
                </a:extLst>
              </a:tr>
              <a:tr h="295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0,29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 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0,28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356631"/>
                  </a:ext>
                </a:extLst>
              </a:tr>
              <a:tr h="295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0,15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 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0,13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956650"/>
                  </a:ext>
                </a:extLst>
              </a:tr>
              <a:tr h="295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…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 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0,23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299682"/>
                  </a:ext>
                </a:extLst>
              </a:tr>
              <a:tr h="35980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СОЦИАЛЬНО-КУЛЬТУРНЫЕ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ТЕХНОЛОГИЧЕСКИЕ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415468"/>
                  </a:ext>
                </a:extLst>
              </a:tr>
              <a:tr h="359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Вес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Вес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325275"/>
                  </a:ext>
                </a:extLst>
              </a:tr>
              <a:tr h="295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Фактор 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0,41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0,43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681950"/>
                  </a:ext>
                </a:extLst>
              </a:tr>
              <a:tr h="2952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0,15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0,32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838700"/>
                  </a:ext>
                </a:extLst>
              </a:tr>
              <a:tr h="309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        0,16     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Фактор 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0,24     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64626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C6C177-8F29-4D49-BE32-FE64FB9A6DA5}"/>
              </a:ext>
            </a:extLst>
          </p:cNvPr>
          <p:cNvSpPr txBox="1"/>
          <p:nvPr/>
        </p:nvSpPr>
        <p:spPr>
          <a:xfrm>
            <a:off x="2915816" y="1628800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PEST</a:t>
            </a:r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-анализ ИП «Сырный дом </a:t>
            </a:r>
            <a:r>
              <a:rPr lang="ru-RU" sz="32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ХарЛи</a:t>
            </a:r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9EC3AD4-41BD-47F1-9253-47C1CAC5A0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9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9E26C0-3D3D-4337-BCA0-D704FC5D8F4F}"/>
              </a:ext>
            </a:extLst>
          </p:cNvPr>
          <p:cNvSpPr txBox="1"/>
          <p:nvPr/>
        </p:nvSpPr>
        <p:spPr>
          <a:xfrm>
            <a:off x="3839580" y="1006857"/>
            <a:ext cx="3672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Маркетинговые мероприятия ИП «Сырный дом </a:t>
            </a:r>
            <a:r>
              <a:rPr lang="ru-RU" sz="32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ХарЛи</a:t>
            </a:r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»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78D501A-28E6-469E-8D21-6C85BC903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938554"/>
              </p:ext>
            </p:extLst>
          </p:nvPr>
        </p:nvGraphicFramePr>
        <p:xfrm>
          <a:off x="2411760" y="3068960"/>
          <a:ext cx="6528048" cy="24482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64024">
                  <a:extLst>
                    <a:ext uri="{9D8B030D-6E8A-4147-A177-3AD203B41FA5}">
                      <a16:colId xmlns:a16="http://schemas.microsoft.com/office/drawing/2014/main" val="1269651224"/>
                    </a:ext>
                  </a:extLst>
                </a:gridCol>
                <a:gridCol w="3264024">
                  <a:extLst>
                    <a:ext uri="{9D8B030D-6E8A-4147-A177-3AD203B41FA5}">
                      <a16:colId xmlns:a16="http://schemas.microsoft.com/office/drawing/2014/main" val="4101452340"/>
                    </a:ext>
                  </a:extLst>
                </a:gridCol>
              </a:tblGrid>
              <a:tr h="495080">
                <a:tc>
                  <a:txBody>
                    <a:bodyPr/>
                    <a:lstStyle/>
                    <a:p>
                      <a:r>
                        <a:rPr lang="ru-RU" dirty="0" err="1"/>
                        <a:t>Харланова</a:t>
                      </a:r>
                      <a:r>
                        <a:rPr lang="ru-RU" dirty="0"/>
                        <a:t> Татьяна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Литвинов Никита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479670"/>
                  </a:ext>
                </a:extLst>
              </a:tr>
              <a:tr h="1953192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Размещение рекламы о скидках на сайтах, в социальных сетях, таких как ВК, инстаграм и одноклассниках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effectLst/>
                        </a:rPr>
                        <a:t>Привлечение </a:t>
                      </a:r>
                      <a:r>
                        <a:rPr lang="ru-RU" sz="2000" kern="1200" dirty="0" err="1">
                          <a:effectLst/>
                        </a:rPr>
                        <a:t>фолловеров</a:t>
                      </a:r>
                      <a:r>
                        <a:rPr lang="ru-RU" sz="2000" kern="1200" dirty="0">
                          <a:effectLst/>
                        </a:rPr>
                        <a:t>, проведение </a:t>
                      </a:r>
                      <a:r>
                        <a:rPr lang="en-US" sz="2000" kern="1200" dirty="0">
                          <a:effectLst/>
                        </a:rPr>
                        <a:t>SMM </a:t>
                      </a:r>
                      <a:r>
                        <a:rPr lang="ru-RU" sz="2000" kern="1200" dirty="0">
                          <a:effectLst/>
                        </a:rPr>
                        <a:t>мероприятий, а также медиа реклама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381720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AE63A7-EC88-4D03-AA95-E384029D99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05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2D155C-AE87-4890-B347-BD1C640E040A}"/>
              </a:ext>
            </a:extLst>
          </p:cNvPr>
          <p:cNvSpPr/>
          <p:nvPr/>
        </p:nvSpPr>
        <p:spPr>
          <a:xfrm>
            <a:off x="3333000" y="908720"/>
            <a:ext cx="5472608" cy="2255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Основными конкурентами будут аграрные предприятия Курской области:</a:t>
            </a:r>
            <a:endParaRPr lang="ru-RU" sz="2000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Молокозавод «Сырная долина» (г. Курск);</a:t>
            </a:r>
            <a:endParaRPr lang="ru-RU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ООО ТП «Молоко Черноземья» (г. Курск).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ED2AB5EE-30D0-4844-B58A-B52DBD9901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78128"/>
              </p:ext>
            </p:extLst>
          </p:nvPr>
        </p:nvGraphicFramePr>
        <p:xfrm>
          <a:off x="1259632" y="3356992"/>
          <a:ext cx="7488832" cy="315581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454694882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40225057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Преимущества над конкурентами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Недостатки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849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благоприятным фактором для открытия сыроварни стало наложение санкций на большую часть зарубежных сыров, а также увеличение спроса на фермерские продукты;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основу клиентской базы составляют юридические лица, поэтому при высоком уровне корпоративного обслуживания можно рассчитывать на долгосрочное сотрудничество, что обеспечит сыроварню стабильным доходом;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относительно низкий уровень конкуренции и низкий порог вхождения на рынок: вложения могут ограничиваться покупкой оборудования и выбором поставщиков сырья.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отсутствие клиентской базы;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неопытность;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нулевая деловая репутация;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возможны ресурсные недостатки.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480821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192C7E-201E-4CFA-A920-387BB7E283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16632"/>
            <a:ext cx="1242027" cy="101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3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Admin\AppData\Local\Microsoft\Windows\INetCache\Content.MSO\386C2D7A.tmp">
            <a:extLst>
              <a:ext uri="{FF2B5EF4-FFF2-40B4-BE49-F238E27FC236}">
                <a16:creationId xmlns:a16="http://schemas.microsoft.com/office/drawing/2014/main" id="{77E1C890-E313-410C-B681-2BEF396748D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623823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3A5C83-70C6-43A2-BDBC-2B4081D8A792}"/>
              </a:ext>
            </a:extLst>
          </p:cNvPr>
          <p:cNvSpPr txBox="1"/>
          <p:nvPr/>
        </p:nvSpPr>
        <p:spPr>
          <a:xfrm>
            <a:off x="1475656" y="2204864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Результаты проведенного опроса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7BD67A-CC5F-454C-9434-9A7D0D1614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838" y="260648"/>
            <a:ext cx="1904602" cy="156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43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651</Words>
  <Application>Microsoft Office PowerPoint</Application>
  <PresentationFormat>Экран (4:3)</PresentationFormat>
  <Paragraphs>145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 Unicode MS</vt:lpstr>
      <vt:lpstr>Arial</vt:lpstr>
      <vt:lpstr>Calibri</vt:lpstr>
      <vt:lpstr>Century Gothic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38</cp:revision>
  <dcterms:created xsi:type="dcterms:W3CDTF">2019-10-28T12:37:51Z</dcterms:created>
  <dcterms:modified xsi:type="dcterms:W3CDTF">2021-10-26T17:20:10Z</dcterms:modified>
</cp:coreProperties>
</file>