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Default Extension="mp4" ContentType="video/unknown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slideLayouts/slideLayout10.xml" ContentType="application/vnd.openxmlformats-officedocument.presentationml.slideLayout+xml"/>
  <Override PartName="/ppt/theme/theme3.xml" ContentType="application/vnd.openxmlformats-officedocument.theme+xml"/>
  <Override PartName="/ppt/slideLayouts/slideLayout11.xml" ContentType="application/vnd.openxmlformats-officedocument.presentationml.slideLayout+xml"/>
  <Override PartName="/ppt/theme/theme4.xml" ContentType="application/vnd.openxmlformats-officedocument.theme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5.xml" ContentType="application/vnd.openxmlformats-officedocument.theme+xml"/>
  <Override PartName="/ppt/slideLayouts/slideLayout14.xml" ContentType="application/vnd.openxmlformats-officedocument.presentationml.slideLayout+xml"/>
  <Override PartName="/ppt/theme/theme6.xml" ContentType="application/vnd.openxmlformats-officedocument.theme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7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charts/chart1.xml" ContentType="application/vnd.openxmlformats-officedocument.drawingml.chart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94" r:id="rId1"/>
    <p:sldMasterId id="2147483900" r:id="rId2"/>
    <p:sldMasterId id="2147483976" r:id="rId3"/>
    <p:sldMasterId id="2147483978" r:id="rId4"/>
    <p:sldMasterId id="2147484013" r:id="rId5"/>
    <p:sldMasterId id="2147484016" r:id="rId6"/>
    <p:sldMasterId id="2147484198" r:id="rId7"/>
  </p:sldMasterIdLst>
  <p:sldIdLst>
    <p:sldId id="259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9" r:id="rId16"/>
    <p:sldId id="270" r:id="rId17"/>
    <p:sldId id="271" r:id="rId18"/>
    <p:sldId id="272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86C20"/>
    <a:srgbClr val="C9F27E"/>
    <a:srgbClr val="FFDD7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929F9F4-4A8F-4326-A1B4-22849713DDAB}" styleName="Темный стиль 1 - акцент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AF606853-7671-496A-8E4F-DF71F8EC918B}" styleName="Темный стиль 1 - акцент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Темный стиль 1 - акцент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650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9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4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8.xml"/><Relationship Id="rId23" Type="http://schemas.openxmlformats.org/officeDocument/2006/relationships/tableStyles" Target="tableStyles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dmin\Desktop\(WorldSkillsRussia)&#187;%20%2018&#1055;&#1088;&#1077;&#1076;&#1087;&#1088;&#1080;&#1085;&#1080;&#1084;&#1072;&#1090;&#1077;&#1083;&#1100;&#1089;&#1090;&#1074;&#1086;%2024.10\GANT-CHART-02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dmin\Desktop\&#1050;&#1091;&#1088;&#1089;&#1082;%20&#1090;&#1077;&#1093;&#1085;&#1080;&#1082;&#1091;&#1084;%20&#1089;&#1074;&#1103;&#1079;&#1080;\Tochka.xls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dmin\Desktop\&#1050;&#1091;&#1088;&#1089;&#1082;%20&#1090;&#1077;&#1093;&#1085;&#1080;&#1082;&#1091;&#1084;%20&#1089;&#1074;&#1103;&#1079;&#1080;\Tochka.xls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dmin\Desktop\&#1050;&#1091;&#1088;&#1089;&#1082;%20&#1090;&#1077;&#1093;&#1085;&#1080;&#1082;&#1091;&#1084;%20&#1089;&#1074;&#1103;&#1079;&#1080;\&#1092;&#1080;&#1085;&#1072;&#1085;&#1089;&#1086;&#1074;&#1099;&#1077;%20&#1088;&#1072;&#1089;&#1095;&#1105;&#1090;&#1099;%20Start%20Today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dmin\Desktop\&#1050;&#1091;&#1088;&#1089;&#1082;%20&#1090;&#1077;&#1093;&#1085;&#1080;&#1082;&#1091;&#1084;%20&#1089;&#1074;&#1103;&#1079;&#1080;\&#1092;&#1080;&#1085;&#1072;&#1085;&#1089;&#1086;&#1074;&#1099;&#1077;%20&#1088;&#1072;&#1089;&#1095;&#1105;&#1090;&#1099;%20Start%20Today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dmin\Desktop\&#1050;&#1091;&#1088;&#1089;&#1082;%20&#1090;&#1077;&#1093;&#1085;&#1080;&#1082;&#1091;&#1084;%20&#1089;&#1074;&#1103;&#1079;&#1080;\&#1092;&#1080;&#1085;&#1072;&#1085;&#1089;&#1086;&#1074;&#1099;&#1077;%20&#1088;&#1072;&#1089;&#1095;&#1105;&#1090;&#1099;%20Start%20Today.xlsx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dmin\Desktop\&#1050;&#1091;&#1088;&#1089;&#1082;%20&#1090;&#1077;&#1093;&#1085;&#1080;&#1082;&#1091;&#1084;%20&#1089;&#1074;&#1103;&#1079;&#1080;\&#1092;&#1080;&#1085;&#1072;&#1085;&#1089;&#1086;&#1074;&#1099;&#1077;%20&#1088;&#1072;&#1089;&#1095;&#1105;&#1090;&#1099;%20Start%20Today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1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39560683035081995"/>
          <c:y val="0.10738789638899104"/>
          <c:w val="0.56760048121364393"/>
          <c:h val="0.77414425196850389"/>
        </c:manualLayout>
      </c:layout>
      <c:barChart>
        <c:barDir val="bar"/>
        <c:grouping val="stacked"/>
        <c:varyColors val="0"/>
        <c:ser>
          <c:idx val="0"/>
          <c:order val="0"/>
          <c:spPr>
            <a:noFill/>
            <a:ln>
              <a:noFill/>
            </a:ln>
            <a:effectLst/>
          </c:spPr>
          <c:invertIfNegative val="0"/>
          <c:cat>
            <c:strRef>
              <c:f>'Базовая диаграмма ганта'!$C$3:$C$15</c:f>
              <c:strCache>
                <c:ptCount val="13"/>
                <c:pt idx="0">
                  <c:v>Оформление ИП, постановка на учёт в НО</c:v>
                </c:pt>
                <c:pt idx="1">
                  <c:v>Получение разрешения СЭС</c:v>
                </c:pt>
                <c:pt idx="2">
                  <c:v>Получение разрешения Госпожнадзора</c:v>
                </c:pt>
                <c:pt idx="3">
                  <c:v>Подготовка помещения</c:v>
                </c:pt>
                <c:pt idx="4">
                  <c:v>Заказ оборудования</c:v>
                </c:pt>
                <c:pt idx="5">
                  <c:v>Покупка техники</c:v>
                </c:pt>
                <c:pt idx="6">
                  <c:v>Найм персонала</c:v>
                </c:pt>
                <c:pt idx="7">
                  <c:v>Покупка расходных материалов для работы</c:v>
                </c:pt>
                <c:pt idx="8">
                  <c:v>Устрановка вывески</c:v>
                </c:pt>
                <c:pt idx="9">
                  <c:v>Установка баннера</c:v>
                </c:pt>
                <c:pt idx="10">
                  <c:v>Реклама в печати</c:v>
                </c:pt>
                <c:pt idx="11">
                  <c:v>Реклама в социальных сетях</c:v>
                </c:pt>
                <c:pt idx="12">
                  <c:v>Запуск работы информационного сайта</c:v>
                </c:pt>
              </c:strCache>
            </c:strRef>
          </c:cat>
          <c:val>
            <c:numRef>
              <c:f>'Базовая диаграмма ганта'!$D$3:$D$15</c:f>
              <c:numCache>
                <c:formatCode>m/d/yyyy</c:formatCode>
                <c:ptCount val="13"/>
                <c:pt idx="0">
                  <c:v>44075</c:v>
                </c:pt>
                <c:pt idx="1">
                  <c:v>44090</c:v>
                </c:pt>
                <c:pt idx="2">
                  <c:v>44090</c:v>
                </c:pt>
                <c:pt idx="3">
                  <c:v>44090</c:v>
                </c:pt>
                <c:pt idx="4">
                  <c:v>44075</c:v>
                </c:pt>
                <c:pt idx="5">
                  <c:v>44075</c:v>
                </c:pt>
                <c:pt idx="6">
                  <c:v>44075</c:v>
                </c:pt>
                <c:pt idx="7">
                  <c:v>44075</c:v>
                </c:pt>
                <c:pt idx="8">
                  <c:v>44075</c:v>
                </c:pt>
                <c:pt idx="9">
                  <c:v>44137</c:v>
                </c:pt>
                <c:pt idx="10">
                  <c:v>44075</c:v>
                </c:pt>
                <c:pt idx="11">
                  <c:v>44075</c:v>
                </c:pt>
                <c:pt idx="12">
                  <c:v>44167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C447-4B11-A948-839504A6928A}"/>
            </c:ext>
          </c:extLst>
        </c:ser>
        <c:ser>
          <c:idx val="2"/>
          <c:order val="1"/>
          <c:spPr>
            <a:solidFill>
              <a:schemeClr val="bg1"/>
            </a:solidFill>
            <a:ln>
              <a:noFill/>
            </a:ln>
            <a:effectLst/>
            <a:scene3d>
              <a:camera prst="orthographicFront"/>
              <a:lightRig rig="balanced" dir="t">
                <a:rot lat="0" lon="0" rev="8700000"/>
              </a:lightRig>
            </a:scene3d>
            <a:sp3d/>
          </c:spPr>
          <c:invertIfNegative val="0"/>
          <c:dPt>
            <c:idx val="0"/>
            <c:invertIfNegative val="0"/>
            <c:bubble3D val="0"/>
            <c:spPr>
              <a:gradFill rotWithShape="1">
                <a:gsLst>
                  <a:gs pos="0">
                    <a:schemeClr val="accent1">
                      <a:shade val="51000"/>
                      <a:satMod val="130000"/>
                    </a:schemeClr>
                  </a:gs>
                  <a:gs pos="80000">
                    <a:schemeClr val="accent1">
                      <a:shade val="93000"/>
                      <a:satMod val="130000"/>
                    </a:schemeClr>
                  </a:gs>
                  <a:gs pos="100000">
                    <a:schemeClr val="accent1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C447-4B11-A948-839504A6928A}"/>
              </c:ext>
            </c:extLst>
          </c:dPt>
          <c:dPt>
            <c:idx val="1"/>
            <c:invertIfNegative val="0"/>
            <c:bubble3D val="0"/>
            <c:spPr>
              <a:gradFill rotWithShape="1">
                <a:gsLst>
                  <a:gs pos="0">
                    <a:schemeClr val="accent1">
                      <a:shade val="51000"/>
                      <a:satMod val="130000"/>
                    </a:schemeClr>
                  </a:gs>
                  <a:gs pos="80000">
                    <a:schemeClr val="accent1">
                      <a:shade val="93000"/>
                      <a:satMod val="130000"/>
                    </a:schemeClr>
                  </a:gs>
                  <a:gs pos="100000">
                    <a:schemeClr val="accent1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4-C447-4B11-A948-839504A6928A}"/>
              </c:ext>
            </c:extLst>
          </c:dPt>
          <c:dPt>
            <c:idx val="2"/>
            <c:invertIfNegative val="0"/>
            <c:bubble3D val="0"/>
            <c:spPr>
              <a:gradFill rotWithShape="1">
                <a:gsLst>
                  <a:gs pos="0">
                    <a:schemeClr val="accent1">
                      <a:shade val="51000"/>
                      <a:satMod val="130000"/>
                    </a:schemeClr>
                  </a:gs>
                  <a:gs pos="80000">
                    <a:schemeClr val="accent1">
                      <a:shade val="93000"/>
                      <a:satMod val="130000"/>
                    </a:schemeClr>
                  </a:gs>
                  <a:gs pos="100000">
                    <a:schemeClr val="accent1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6-C447-4B11-A948-839504A6928A}"/>
              </c:ext>
            </c:extLst>
          </c:dPt>
          <c:dPt>
            <c:idx val="3"/>
            <c:invertIfNegative val="0"/>
            <c:bubble3D val="0"/>
            <c:spPr>
              <a:gradFill rotWithShape="1">
                <a:gsLst>
                  <a:gs pos="0">
                    <a:schemeClr val="accent1">
                      <a:shade val="51000"/>
                      <a:satMod val="130000"/>
                    </a:schemeClr>
                  </a:gs>
                  <a:gs pos="80000">
                    <a:schemeClr val="accent1">
                      <a:shade val="93000"/>
                      <a:satMod val="130000"/>
                    </a:schemeClr>
                  </a:gs>
                  <a:gs pos="100000">
                    <a:schemeClr val="accent1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8-C447-4B11-A948-839504A6928A}"/>
              </c:ext>
            </c:extLst>
          </c:dPt>
          <c:dPt>
            <c:idx val="4"/>
            <c:invertIfNegative val="0"/>
            <c:bubble3D val="0"/>
            <c:spPr>
              <a:gradFill rotWithShape="1">
                <a:gsLst>
                  <a:gs pos="0">
                    <a:schemeClr val="accent2">
                      <a:shade val="51000"/>
                      <a:satMod val="130000"/>
                    </a:schemeClr>
                  </a:gs>
                  <a:gs pos="80000">
                    <a:schemeClr val="accent2">
                      <a:shade val="93000"/>
                      <a:satMod val="130000"/>
                    </a:schemeClr>
                  </a:gs>
                  <a:gs pos="100000">
                    <a:schemeClr val="accent2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A-C447-4B11-A948-839504A6928A}"/>
              </c:ext>
            </c:extLst>
          </c:dPt>
          <c:dPt>
            <c:idx val="5"/>
            <c:invertIfNegative val="0"/>
            <c:bubble3D val="0"/>
            <c:spPr>
              <a:gradFill rotWithShape="1">
                <a:gsLst>
                  <a:gs pos="0">
                    <a:schemeClr val="accent2">
                      <a:shade val="51000"/>
                      <a:satMod val="130000"/>
                    </a:schemeClr>
                  </a:gs>
                  <a:gs pos="80000">
                    <a:schemeClr val="accent2">
                      <a:shade val="93000"/>
                      <a:satMod val="130000"/>
                    </a:schemeClr>
                  </a:gs>
                  <a:gs pos="100000">
                    <a:schemeClr val="accent2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C-C447-4B11-A948-839504A6928A}"/>
              </c:ext>
            </c:extLst>
          </c:dPt>
          <c:dPt>
            <c:idx val="6"/>
            <c:invertIfNegative val="0"/>
            <c:bubble3D val="0"/>
            <c:spPr>
              <a:gradFill rotWithShape="1">
                <a:gsLst>
                  <a:gs pos="0">
                    <a:schemeClr val="accent2">
                      <a:shade val="51000"/>
                      <a:satMod val="130000"/>
                    </a:schemeClr>
                  </a:gs>
                  <a:gs pos="80000">
                    <a:schemeClr val="accent2">
                      <a:shade val="93000"/>
                      <a:satMod val="130000"/>
                    </a:schemeClr>
                  </a:gs>
                  <a:gs pos="100000">
                    <a:schemeClr val="accent2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E-C447-4B11-A948-839504A6928A}"/>
              </c:ext>
            </c:extLst>
          </c:dPt>
          <c:dPt>
            <c:idx val="7"/>
            <c:invertIfNegative val="0"/>
            <c:bubble3D val="0"/>
            <c:spPr>
              <a:gradFill rotWithShape="1">
                <a:gsLst>
                  <a:gs pos="0">
                    <a:schemeClr val="accent5">
                      <a:shade val="51000"/>
                      <a:satMod val="130000"/>
                    </a:schemeClr>
                  </a:gs>
                  <a:gs pos="80000">
                    <a:schemeClr val="accent5">
                      <a:shade val="93000"/>
                      <a:satMod val="130000"/>
                    </a:schemeClr>
                  </a:gs>
                  <a:gs pos="100000">
                    <a:schemeClr val="accent5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0-C447-4B11-A948-839504A6928A}"/>
              </c:ext>
            </c:extLst>
          </c:dPt>
          <c:dPt>
            <c:idx val="8"/>
            <c:invertIfNegative val="0"/>
            <c:bubble3D val="0"/>
            <c:spPr>
              <a:gradFill rotWithShape="1">
                <a:gsLst>
                  <a:gs pos="0">
                    <a:schemeClr val="accent5">
                      <a:shade val="51000"/>
                      <a:satMod val="130000"/>
                    </a:schemeClr>
                  </a:gs>
                  <a:gs pos="80000">
                    <a:schemeClr val="accent5">
                      <a:shade val="93000"/>
                      <a:satMod val="130000"/>
                    </a:schemeClr>
                  </a:gs>
                  <a:gs pos="100000">
                    <a:schemeClr val="accent5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2-C447-4B11-A948-839504A6928A}"/>
              </c:ext>
            </c:extLst>
          </c:dPt>
          <c:dPt>
            <c:idx val="9"/>
            <c:invertIfNegative val="0"/>
            <c:bubble3D val="0"/>
            <c:spPr>
              <a:gradFill rotWithShape="1">
                <a:gsLst>
                  <a:gs pos="0">
                    <a:schemeClr val="accent5">
                      <a:shade val="51000"/>
                      <a:satMod val="130000"/>
                    </a:schemeClr>
                  </a:gs>
                  <a:gs pos="80000">
                    <a:schemeClr val="accent5">
                      <a:shade val="93000"/>
                      <a:satMod val="130000"/>
                    </a:schemeClr>
                  </a:gs>
                  <a:gs pos="100000">
                    <a:schemeClr val="accent5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4-C447-4B11-A948-839504A6928A}"/>
              </c:ext>
            </c:extLst>
          </c:dPt>
          <c:dPt>
            <c:idx val="10"/>
            <c:invertIfNegative val="0"/>
            <c:bubble3D val="0"/>
            <c:spPr>
              <a:solidFill>
                <a:srgbClr val="7030A0"/>
              </a:soli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6-C447-4B11-A948-839504A6928A}"/>
              </c:ext>
            </c:extLst>
          </c:dPt>
          <c:dPt>
            <c:idx val="11"/>
            <c:invertIfNegative val="0"/>
            <c:bubble3D val="0"/>
            <c:spPr>
              <a:solidFill>
                <a:srgbClr val="7030A0"/>
              </a:soli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8-C447-4B11-A948-839504A6928A}"/>
              </c:ext>
            </c:extLst>
          </c:dPt>
          <c:dPt>
            <c:idx val="12"/>
            <c:invertIfNegative val="0"/>
            <c:bubble3D val="0"/>
            <c:spPr>
              <a:solidFill>
                <a:srgbClr val="7030A0"/>
              </a:soli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A-C447-4B11-A948-839504A6928A}"/>
              </c:ext>
            </c:extLst>
          </c:dPt>
          <c:dPt>
            <c:idx val="1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1C-C447-4B11-A948-839504A6928A}"/>
              </c:ext>
            </c:extLst>
          </c:dPt>
          <c:dPt>
            <c:idx val="14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1E-C447-4B11-A948-839504A6928A}"/>
              </c:ext>
            </c:extLst>
          </c:dPt>
          <c:dPt>
            <c:idx val="15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20-C447-4B11-A948-839504A6928A}"/>
              </c:ext>
            </c:extLst>
          </c:dPt>
          <c:dPt>
            <c:idx val="16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22-C447-4B11-A948-839504A6928A}"/>
              </c:ext>
            </c:extLst>
          </c:dPt>
          <c:dPt>
            <c:idx val="17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24-C447-4B11-A948-839504A6928A}"/>
              </c:ext>
            </c:extLst>
          </c:dPt>
          <c:dPt>
            <c:idx val="18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26-C447-4B11-A948-839504A6928A}"/>
              </c:ext>
            </c:extLst>
          </c:dPt>
          <c:dPt>
            <c:idx val="19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28-C447-4B11-A948-839504A6928A}"/>
              </c:ext>
            </c:extLst>
          </c:dPt>
          <c:dPt>
            <c:idx val="2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2A-C447-4B11-A948-839504A6928A}"/>
              </c:ext>
            </c:extLst>
          </c:dPt>
          <c:dPt>
            <c:idx val="2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2C-C447-4B11-A948-839504A6928A}"/>
              </c:ext>
            </c:extLst>
          </c:dPt>
          <c:dPt>
            <c:idx val="2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2E-C447-4B11-A948-839504A6928A}"/>
              </c:ext>
            </c:extLst>
          </c:dPt>
          <c:dPt>
            <c:idx val="2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30-C447-4B11-A948-839504A6928A}"/>
              </c:ext>
            </c:extLst>
          </c:dPt>
          <c:dPt>
            <c:idx val="24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32-C447-4B11-A948-839504A6928A}"/>
              </c:ext>
            </c:extLst>
          </c:dPt>
          <c:cat>
            <c:strRef>
              <c:f>'Базовая диаграмма ганта'!$C$3:$C$15</c:f>
              <c:strCache>
                <c:ptCount val="13"/>
                <c:pt idx="0">
                  <c:v>Оформление ИП, постановка на учёт в НО</c:v>
                </c:pt>
                <c:pt idx="1">
                  <c:v>Получение разрешения СЭС</c:v>
                </c:pt>
                <c:pt idx="2">
                  <c:v>Получение разрешения Госпожнадзора</c:v>
                </c:pt>
                <c:pt idx="3">
                  <c:v>Подготовка помещения</c:v>
                </c:pt>
                <c:pt idx="4">
                  <c:v>Заказ оборудования</c:v>
                </c:pt>
                <c:pt idx="5">
                  <c:v>Покупка техники</c:v>
                </c:pt>
                <c:pt idx="6">
                  <c:v>Найм персонала</c:v>
                </c:pt>
                <c:pt idx="7">
                  <c:v>Покупка расходных материалов для работы</c:v>
                </c:pt>
                <c:pt idx="8">
                  <c:v>Устрановка вывески</c:v>
                </c:pt>
                <c:pt idx="9">
                  <c:v>Установка баннера</c:v>
                </c:pt>
                <c:pt idx="10">
                  <c:v>Реклама в печати</c:v>
                </c:pt>
                <c:pt idx="11">
                  <c:v>Реклама в социальных сетях</c:v>
                </c:pt>
                <c:pt idx="12">
                  <c:v>Запуск работы информационного сайта</c:v>
                </c:pt>
              </c:strCache>
            </c:strRef>
          </c:cat>
          <c:val>
            <c:numRef>
              <c:f>'Базовая диаграмма ганта'!$F$3:$F$15</c:f>
              <c:numCache>
                <c:formatCode>0</c:formatCode>
                <c:ptCount val="13"/>
                <c:pt idx="0">
                  <c:v>15</c:v>
                </c:pt>
                <c:pt idx="1">
                  <c:v>17</c:v>
                </c:pt>
                <c:pt idx="2">
                  <c:v>29</c:v>
                </c:pt>
                <c:pt idx="3">
                  <c:v>22</c:v>
                </c:pt>
                <c:pt idx="4">
                  <c:v>30</c:v>
                </c:pt>
                <c:pt idx="5">
                  <c:v>30</c:v>
                </c:pt>
                <c:pt idx="6">
                  <c:v>30</c:v>
                </c:pt>
                <c:pt idx="7">
                  <c:v>61</c:v>
                </c:pt>
                <c:pt idx="8">
                  <c:v>30</c:v>
                </c:pt>
                <c:pt idx="9">
                  <c:v>30</c:v>
                </c:pt>
                <c:pt idx="10">
                  <c:v>92</c:v>
                </c:pt>
                <c:pt idx="11">
                  <c:v>92</c:v>
                </c:pt>
                <c:pt idx="12">
                  <c:v>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33-C447-4B11-A948-839504A6928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6"/>
        <c:overlap val="90"/>
        <c:axId val="228381696"/>
        <c:axId val="133242176"/>
      </c:barChart>
      <c:catAx>
        <c:axId val="228381696"/>
        <c:scaling>
          <c:orientation val="maxMin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 sz="1000" b="0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  <c:crossAx val="133242176"/>
        <c:crosses val="autoZero"/>
        <c:auto val="1"/>
        <c:lblAlgn val="ctr"/>
        <c:lblOffset val="100"/>
        <c:noMultiLvlLbl val="0"/>
      </c:catAx>
      <c:valAx>
        <c:axId val="133242176"/>
        <c:scaling>
          <c:orientation val="minMax"/>
          <c:min val="44075"/>
        </c:scaling>
        <c:delete val="0"/>
        <c:axPos val="t"/>
        <c:majorGridlines>
          <c:spPr>
            <a:effectLst/>
          </c:spPr>
        </c:majorGridlines>
        <c:numFmt formatCode="[$-419]d\ mmm;@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vert="horz"/>
          <a:lstStyle/>
          <a:p>
            <a:pPr>
              <a:defRPr sz="1000" b="0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  <c:crossAx val="228381696"/>
        <c:crosses val="autoZero"/>
        <c:crossBetween val="between"/>
      </c:valAx>
      <c:spPr>
        <a:gradFill>
          <a:gsLst>
            <a:gs pos="0">
              <a:srgbClr val="FFC000"/>
            </a:gs>
            <a:gs pos="50000">
              <a:srgbClr val="FFFF00"/>
            </a:gs>
            <a:gs pos="100000">
              <a:schemeClr val="bg1"/>
            </a:gs>
          </a:gsLst>
          <a:lin ang="5400000" scaled="0"/>
        </a:gradFill>
        <a:ln>
          <a:noFill/>
        </a:ln>
        <a:effectLst/>
      </c:spPr>
    </c:plotArea>
    <c:plotVisOnly val="0"/>
    <c:dispBlanksAs val="zero"/>
    <c:showDLblsOverMax val="0"/>
  </c:chart>
  <c:spPr>
    <a:gradFill flip="none" rotWithShape="1">
      <a:gsLst>
        <a:gs pos="11000">
          <a:srgbClr val="FFC000"/>
        </a:gs>
        <a:gs pos="54000">
          <a:srgbClr val="00B0F0"/>
        </a:gs>
        <a:gs pos="98000">
          <a:srgbClr val="CCFF66">
            <a:lumMod val="48000"/>
            <a:lumOff val="52000"/>
          </a:srgbClr>
        </a:gs>
      </a:gsLst>
      <a:path path="circle">
        <a:fillToRect l="100000" t="100000"/>
      </a:path>
      <a:tileRect r="-100000" b="-100000"/>
    </a:gradFill>
    <a:ln w="12700" cap="flat" cmpd="sng" algn="ctr">
      <a:solidFill>
        <a:schemeClr val="accent6"/>
      </a:solidFill>
      <a:prstDash val="solid"/>
      <a:miter lim="800000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1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050" b="1" i="0" u="none" strike="noStrike" baseline="0">
                <a:solidFill>
                  <a:srgbClr val="000000"/>
                </a:solidFill>
                <a:latin typeface="Arial Cyr"/>
                <a:ea typeface="Arial Cyr"/>
                <a:cs typeface="Arial Cyr"/>
              </a:defRPr>
            </a:pPr>
            <a:r>
              <a:rPr lang="ru-RU"/>
              <a:t>1-й</a:t>
            </a:r>
            <a:r>
              <a:rPr lang="ru-RU" baseline="0"/>
              <a:t> год</a:t>
            </a:r>
            <a:endParaRPr lang="ru-RU"/>
          </a:p>
        </c:rich>
      </c:tx>
      <c:layout/>
      <c:overlay val="0"/>
      <c:spPr>
        <a:noFill/>
        <a:ln w="25400">
          <a:noFill/>
        </a:ln>
      </c:sp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[Tochka.xls]График!$B$3</c:f>
              <c:strCache>
                <c:ptCount val="1"/>
                <c:pt idx="0">
                  <c:v>Постоянные затраты, тыс. руб.</c:v>
                </c:pt>
              </c:strCache>
            </c:strRef>
          </c:tx>
          <c:spPr>
            <a:ln w="38100">
              <a:solidFill>
                <a:srgbClr val="000080"/>
              </a:solidFill>
              <a:prstDash val="solid"/>
            </a:ln>
          </c:spPr>
          <c:marker>
            <c:symbol val="diamond"/>
            <c:size val="8"/>
            <c:spPr>
              <a:solidFill>
                <a:srgbClr val="000080"/>
              </a:solidFill>
              <a:ln>
                <a:solidFill>
                  <a:srgbClr val="000080"/>
                </a:solidFill>
                <a:prstDash val="solid"/>
              </a:ln>
            </c:spPr>
          </c:marker>
          <c:cat>
            <c:numRef>
              <c:f>[Tochka.xls]График!$C$2:$M$2</c:f>
              <c:numCache>
                <c:formatCode>0%</c:formatCode>
                <c:ptCount val="11"/>
                <c:pt idx="0">
                  <c:v>0</c:v>
                </c:pt>
                <c:pt idx="1">
                  <c:v>0.1</c:v>
                </c:pt>
                <c:pt idx="2">
                  <c:v>0.2</c:v>
                </c:pt>
                <c:pt idx="3">
                  <c:v>0.3</c:v>
                </c:pt>
                <c:pt idx="4">
                  <c:v>0.4</c:v>
                </c:pt>
                <c:pt idx="5">
                  <c:v>0.5</c:v>
                </c:pt>
                <c:pt idx="6">
                  <c:v>0.6</c:v>
                </c:pt>
                <c:pt idx="7">
                  <c:v>0.7</c:v>
                </c:pt>
                <c:pt idx="8">
                  <c:v>0.8</c:v>
                </c:pt>
                <c:pt idx="9">
                  <c:v>0.9</c:v>
                </c:pt>
                <c:pt idx="10">
                  <c:v>1</c:v>
                </c:pt>
              </c:numCache>
            </c:numRef>
          </c:cat>
          <c:val>
            <c:numRef>
              <c:f>[Tochka.xls]График!$C$3:$M$3</c:f>
              <c:numCache>
                <c:formatCode>_-* #,##0.00_р_._-;\-* #,##0.00_р_._-;_-* "-"??_р_._-;_-@_-</c:formatCode>
                <c:ptCount val="11"/>
                <c:pt idx="0">
                  <c:v>839360</c:v>
                </c:pt>
                <c:pt idx="1">
                  <c:v>839360</c:v>
                </c:pt>
                <c:pt idx="2">
                  <c:v>839360</c:v>
                </c:pt>
                <c:pt idx="3">
                  <c:v>839360</c:v>
                </c:pt>
                <c:pt idx="4">
                  <c:v>839360</c:v>
                </c:pt>
                <c:pt idx="5">
                  <c:v>839360</c:v>
                </c:pt>
                <c:pt idx="6">
                  <c:v>839360</c:v>
                </c:pt>
                <c:pt idx="7">
                  <c:v>839360</c:v>
                </c:pt>
                <c:pt idx="8">
                  <c:v>839360</c:v>
                </c:pt>
                <c:pt idx="9">
                  <c:v>839360</c:v>
                </c:pt>
                <c:pt idx="10">
                  <c:v>839360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[Tochka.xls]График!$B$4</c:f>
              <c:strCache>
                <c:ptCount val="1"/>
                <c:pt idx="0">
                  <c:v>Переменные затраты, тыс. руб.</c:v>
                </c:pt>
              </c:strCache>
            </c:strRef>
          </c:tx>
          <c:spPr>
            <a:ln w="12700">
              <a:solidFill>
                <a:srgbClr val="FF00FF"/>
              </a:solidFill>
              <a:prstDash val="solid"/>
            </a:ln>
          </c:spPr>
          <c:marker>
            <c:symbol val="square"/>
            <c:size val="2"/>
            <c:spPr>
              <a:solidFill>
                <a:srgbClr val="FF00FF"/>
              </a:solidFill>
              <a:ln>
                <a:solidFill>
                  <a:srgbClr val="FF00FF"/>
                </a:solidFill>
                <a:prstDash val="solid"/>
              </a:ln>
            </c:spPr>
          </c:marker>
          <c:cat>
            <c:numRef>
              <c:f>[Tochka.xls]График!$C$2:$M$2</c:f>
              <c:numCache>
                <c:formatCode>0%</c:formatCode>
                <c:ptCount val="11"/>
                <c:pt idx="0">
                  <c:v>0</c:v>
                </c:pt>
                <c:pt idx="1">
                  <c:v>0.1</c:v>
                </c:pt>
                <c:pt idx="2">
                  <c:v>0.2</c:v>
                </c:pt>
                <c:pt idx="3">
                  <c:v>0.3</c:v>
                </c:pt>
                <c:pt idx="4">
                  <c:v>0.4</c:v>
                </c:pt>
                <c:pt idx="5">
                  <c:v>0.5</c:v>
                </c:pt>
                <c:pt idx="6">
                  <c:v>0.6</c:v>
                </c:pt>
                <c:pt idx="7">
                  <c:v>0.7</c:v>
                </c:pt>
                <c:pt idx="8">
                  <c:v>0.8</c:v>
                </c:pt>
                <c:pt idx="9">
                  <c:v>0.9</c:v>
                </c:pt>
                <c:pt idx="10">
                  <c:v>1</c:v>
                </c:pt>
              </c:numCache>
            </c:numRef>
          </c:cat>
          <c:val>
            <c:numRef>
              <c:f>[Tochka.xls]График!$C$4:$M$4</c:f>
              <c:numCache>
                <c:formatCode>_-* #,##0.00_р_._-;\-* #,##0.00_р_._-;_-* "-"??_р_._-;_-@_-</c:formatCode>
                <c:ptCount val="11"/>
                <c:pt idx="0">
                  <c:v>839360</c:v>
                </c:pt>
                <c:pt idx="1">
                  <c:v>839016</c:v>
                </c:pt>
                <c:pt idx="2">
                  <c:v>838672</c:v>
                </c:pt>
                <c:pt idx="3">
                  <c:v>838328</c:v>
                </c:pt>
                <c:pt idx="4">
                  <c:v>837984</c:v>
                </c:pt>
                <c:pt idx="5">
                  <c:v>837640</c:v>
                </c:pt>
                <c:pt idx="6">
                  <c:v>837296</c:v>
                </c:pt>
                <c:pt idx="7">
                  <c:v>836952</c:v>
                </c:pt>
                <c:pt idx="8">
                  <c:v>836608</c:v>
                </c:pt>
                <c:pt idx="9">
                  <c:v>836264</c:v>
                </c:pt>
                <c:pt idx="10">
                  <c:v>835920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[Tochka.xls]График!$B$5</c:f>
              <c:strCache>
                <c:ptCount val="1"/>
                <c:pt idx="0">
                  <c:v>Выручка от продаж, тыс. руб.</c:v>
                </c:pt>
              </c:strCache>
            </c:strRef>
          </c:tx>
          <c:spPr>
            <a:ln w="12700">
              <a:solidFill>
                <a:srgbClr val="0000FF"/>
              </a:solidFill>
              <a:prstDash val="solid"/>
            </a:ln>
          </c:spPr>
          <c:marker>
            <c:symbol val="triangle"/>
            <c:size val="5"/>
            <c:spPr>
              <a:solidFill>
                <a:srgbClr val="0000FF"/>
              </a:solidFill>
              <a:ln>
                <a:solidFill>
                  <a:srgbClr val="0000FF"/>
                </a:solidFill>
                <a:prstDash val="solid"/>
              </a:ln>
            </c:spPr>
          </c:marker>
          <c:cat>
            <c:numRef>
              <c:f>[Tochka.xls]График!$C$2:$M$2</c:f>
              <c:numCache>
                <c:formatCode>0%</c:formatCode>
                <c:ptCount val="11"/>
                <c:pt idx="0">
                  <c:v>0</c:v>
                </c:pt>
                <c:pt idx="1">
                  <c:v>0.1</c:v>
                </c:pt>
                <c:pt idx="2">
                  <c:v>0.2</c:v>
                </c:pt>
                <c:pt idx="3">
                  <c:v>0.3</c:v>
                </c:pt>
                <c:pt idx="4">
                  <c:v>0.4</c:v>
                </c:pt>
                <c:pt idx="5">
                  <c:v>0.5</c:v>
                </c:pt>
                <c:pt idx="6">
                  <c:v>0.6</c:v>
                </c:pt>
                <c:pt idx="7">
                  <c:v>0.7</c:v>
                </c:pt>
                <c:pt idx="8">
                  <c:v>0.8</c:v>
                </c:pt>
                <c:pt idx="9">
                  <c:v>0.9</c:v>
                </c:pt>
                <c:pt idx="10">
                  <c:v>1</c:v>
                </c:pt>
              </c:numCache>
            </c:numRef>
          </c:cat>
          <c:val>
            <c:numRef>
              <c:f>[Tochka.xls]График!$C$5:$M$5</c:f>
              <c:numCache>
                <c:formatCode>_-* #,##0.00_р_._-;\-* #,##0.00_р_._-;_-* "-"??_р_._-;_-@_-</c:formatCode>
                <c:ptCount val="11"/>
                <c:pt idx="0">
                  <c:v>0</c:v>
                </c:pt>
                <c:pt idx="1">
                  <c:v>354000</c:v>
                </c:pt>
                <c:pt idx="2">
                  <c:v>708000</c:v>
                </c:pt>
                <c:pt idx="3">
                  <c:v>1062000</c:v>
                </c:pt>
                <c:pt idx="4">
                  <c:v>1416000</c:v>
                </c:pt>
                <c:pt idx="5">
                  <c:v>1770000</c:v>
                </c:pt>
                <c:pt idx="6">
                  <c:v>2124000</c:v>
                </c:pt>
                <c:pt idx="7">
                  <c:v>2478000</c:v>
                </c:pt>
                <c:pt idx="8">
                  <c:v>2832000</c:v>
                </c:pt>
                <c:pt idx="9">
                  <c:v>3186000</c:v>
                </c:pt>
                <c:pt idx="10">
                  <c:v>3540000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09222656"/>
        <c:axId val="229513984"/>
      </c:lineChart>
      <c:catAx>
        <c:axId val="209222656"/>
        <c:scaling>
          <c:orientation val="minMax"/>
        </c:scaling>
        <c:delete val="0"/>
        <c:axPos val="b"/>
        <c:numFmt formatCode="0%" sourceLinked="1"/>
        <c:majorTickMark val="none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800" b="0" i="0" u="none" strike="noStrike" baseline="0">
                <a:solidFill>
                  <a:srgbClr val="000000"/>
                </a:solidFill>
                <a:latin typeface="Arial Cyr"/>
                <a:ea typeface="Arial Cyr"/>
                <a:cs typeface="Arial Cyr"/>
              </a:defRPr>
            </a:pPr>
            <a:endParaRPr lang="ru-RU"/>
          </a:p>
        </c:txPr>
        <c:crossAx val="229513984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229513984"/>
        <c:scaling>
          <c:orientation val="minMax"/>
        </c:scaling>
        <c:delete val="0"/>
        <c:axPos val="l"/>
        <c:majorGridlines/>
        <c:numFmt formatCode="_-* #,##0.00_р_._-;\-* #,##0.00_р_._-;_-* &quot;-&quot;??_р_._-;_-@_-" sourceLinked="1"/>
        <c:majorTickMark val="none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800" b="0" i="0" u="none" strike="noStrike" baseline="0">
                <a:solidFill>
                  <a:srgbClr val="000000"/>
                </a:solidFill>
                <a:latin typeface="Arial Cyr"/>
                <a:ea typeface="Arial Cyr"/>
                <a:cs typeface="Arial Cyr"/>
              </a:defRPr>
            </a:pPr>
            <a:endParaRPr lang="ru-RU"/>
          </a:p>
        </c:txPr>
        <c:crossAx val="209222656"/>
        <c:crosses val="autoZero"/>
        <c:crossBetween val="between"/>
      </c:valAx>
      <c:spPr>
        <a:noFill/>
        <a:ln w="25400">
          <a:noFill/>
        </a:ln>
      </c:spPr>
    </c:plotArea>
    <c:legend>
      <c:legendPos val="r"/>
      <c:layout/>
      <c:overlay val="0"/>
      <c:spPr>
        <a:solidFill>
          <a:srgbClr val="FFFFFF"/>
        </a:solidFill>
        <a:ln w="3175">
          <a:solidFill>
            <a:srgbClr val="000000"/>
          </a:solidFill>
          <a:prstDash val="solid"/>
        </a:ln>
      </c:spPr>
      <c:txPr>
        <a:bodyPr/>
        <a:lstStyle/>
        <a:p>
          <a:pPr>
            <a:defRPr sz="825" b="0" i="0" u="none" strike="noStrike" baseline="0">
              <a:solidFill>
                <a:srgbClr val="000000"/>
              </a:solidFill>
              <a:latin typeface="Arial Cyr"/>
              <a:ea typeface="Arial Cyr"/>
              <a:cs typeface="Arial Cyr"/>
            </a:defRPr>
          </a:pPr>
          <a:endParaRPr lang="ru-RU"/>
        </a:p>
      </c:txPr>
    </c:legend>
    <c:plotVisOnly val="1"/>
    <c:dispBlanksAs val="gap"/>
    <c:showDLblsOverMax val="0"/>
  </c:chart>
  <c:spPr>
    <a:solidFill>
      <a:srgbClr val="FFFFFF"/>
    </a:solidFill>
    <a:ln w="3175">
      <a:solidFill>
        <a:srgbClr val="000000"/>
      </a:solidFill>
      <a:prstDash val="solid"/>
    </a:ln>
  </c:spPr>
  <c:txPr>
    <a:bodyPr/>
    <a:lstStyle/>
    <a:p>
      <a:pPr>
        <a:defRPr sz="1175" b="0" i="0" u="none" strike="noStrike" baseline="0">
          <a:solidFill>
            <a:srgbClr val="000000"/>
          </a:solidFill>
          <a:latin typeface="Arial Cyr"/>
          <a:ea typeface="Arial Cyr"/>
          <a:cs typeface="Arial Cyr"/>
        </a:defRPr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1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050" b="1" i="0" u="none" strike="noStrike" baseline="0">
                <a:solidFill>
                  <a:srgbClr val="000000"/>
                </a:solidFill>
                <a:latin typeface="Arial Cyr"/>
                <a:ea typeface="Arial Cyr"/>
                <a:cs typeface="Arial Cyr"/>
              </a:defRPr>
            </a:pPr>
            <a:r>
              <a:rPr lang="en-US"/>
              <a:t>2</a:t>
            </a:r>
            <a:r>
              <a:rPr lang="ru-RU"/>
              <a:t>-й</a:t>
            </a:r>
            <a:r>
              <a:rPr lang="ru-RU" baseline="0"/>
              <a:t> год</a:t>
            </a:r>
            <a:endParaRPr lang="ru-RU"/>
          </a:p>
        </c:rich>
      </c:tx>
      <c:layout/>
      <c:overlay val="0"/>
      <c:spPr>
        <a:noFill/>
        <a:ln w="25400">
          <a:noFill/>
        </a:ln>
      </c:sp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[Tochka.xls]График!$B$3</c:f>
              <c:strCache>
                <c:ptCount val="1"/>
                <c:pt idx="0">
                  <c:v>Постоянные затраты, тыс. руб.</c:v>
                </c:pt>
              </c:strCache>
            </c:strRef>
          </c:tx>
          <c:spPr>
            <a:ln w="12700">
              <a:solidFill>
                <a:srgbClr val="000080"/>
              </a:solidFill>
              <a:prstDash val="solid"/>
            </a:ln>
          </c:spPr>
          <c:marker>
            <c:symbol val="diamond"/>
            <c:size val="5"/>
            <c:spPr>
              <a:solidFill>
                <a:srgbClr val="000080"/>
              </a:solidFill>
              <a:ln>
                <a:solidFill>
                  <a:srgbClr val="000080"/>
                </a:solidFill>
                <a:prstDash val="solid"/>
              </a:ln>
            </c:spPr>
          </c:marker>
          <c:cat>
            <c:numRef>
              <c:f>[Tochka.xls]График!$C$2:$M$2</c:f>
              <c:numCache>
                <c:formatCode>0%</c:formatCode>
                <c:ptCount val="11"/>
                <c:pt idx="0">
                  <c:v>0</c:v>
                </c:pt>
                <c:pt idx="1">
                  <c:v>0.1</c:v>
                </c:pt>
                <c:pt idx="2">
                  <c:v>0.2</c:v>
                </c:pt>
                <c:pt idx="3">
                  <c:v>0.3</c:v>
                </c:pt>
                <c:pt idx="4">
                  <c:v>0.4</c:v>
                </c:pt>
                <c:pt idx="5">
                  <c:v>0.5</c:v>
                </c:pt>
                <c:pt idx="6">
                  <c:v>0.6</c:v>
                </c:pt>
                <c:pt idx="7">
                  <c:v>0.7</c:v>
                </c:pt>
                <c:pt idx="8">
                  <c:v>0.8</c:v>
                </c:pt>
                <c:pt idx="9">
                  <c:v>0.9</c:v>
                </c:pt>
                <c:pt idx="10">
                  <c:v>1</c:v>
                </c:pt>
              </c:numCache>
            </c:numRef>
          </c:cat>
          <c:val>
            <c:numRef>
              <c:f>[Tochka.xls]График!$C$3:$M$3</c:f>
              <c:numCache>
                <c:formatCode>_-* #,##0.00_р_._-;\-* #,##0.00_р_._-;_-* "-"??_р_._-;_-@_-</c:formatCode>
                <c:ptCount val="11"/>
                <c:pt idx="0">
                  <c:v>1264526</c:v>
                </c:pt>
                <c:pt idx="1">
                  <c:v>1264526</c:v>
                </c:pt>
                <c:pt idx="2">
                  <c:v>1264526</c:v>
                </c:pt>
                <c:pt idx="3">
                  <c:v>1264526</c:v>
                </c:pt>
                <c:pt idx="4">
                  <c:v>1264526</c:v>
                </c:pt>
                <c:pt idx="5">
                  <c:v>1264526</c:v>
                </c:pt>
                <c:pt idx="6">
                  <c:v>1264526</c:v>
                </c:pt>
                <c:pt idx="7">
                  <c:v>1264526</c:v>
                </c:pt>
                <c:pt idx="8">
                  <c:v>1264526</c:v>
                </c:pt>
                <c:pt idx="9">
                  <c:v>1264526</c:v>
                </c:pt>
                <c:pt idx="10">
                  <c:v>1264526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[Tochka.xls]График!$B$4</c:f>
              <c:strCache>
                <c:ptCount val="1"/>
                <c:pt idx="0">
                  <c:v>Переменные затраты, тыс. руб.</c:v>
                </c:pt>
              </c:strCache>
            </c:strRef>
          </c:tx>
          <c:spPr>
            <a:ln w="12700">
              <a:solidFill>
                <a:srgbClr val="FF00FF"/>
              </a:solidFill>
              <a:prstDash val="solid"/>
            </a:ln>
          </c:spPr>
          <c:marker>
            <c:symbol val="square"/>
            <c:size val="5"/>
            <c:spPr>
              <a:solidFill>
                <a:srgbClr val="FF00FF"/>
              </a:solidFill>
              <a:ln>
                <a:solidFill>
                  <a:srgbClr val="FF00FF"/>
                </a:solidFill>
                <a:prstDash val="solid"/>
              </a:ln>
            </c:spPr>
          </c:marker>
          <c:cat>
            <c:numRef>
              <c:f>[Tochka.xls]График!$C$2:$M$2</c:f>
              <c:numCache>
                <c:formatCode>0%</c:formatCode>
                <c:ptCount val="11"/>
                <c:pt idx="0">
                  <c:v>0</c:v>
                </c:pt>
                <c:pt idx="1">
                  <c:v>0.1</c:v>
                </c:pt>
                <c:pt idx="2">
                  <c:v>0.2</c:v>
                </c:pt>
                <c:pt idx="3">
                  <c:v>0.3</c:v>
                </c:pt>
                <c:pt idx="4">
                  <c:v>0.4</c:v>
                </c:pt>
                <c:pt idx="5">
                  <c:v>0.5</c:v>
                </c:pt>
                <c:pt idx="6">
                  <c:v>0.6</c:v>
                </c:pt>
                <c:pt idx="7">
                  <c:v>0.7</c:v>
                </c:pt>
                <c:pt idx="8">
                  <c:v>0.8</c:v>
                </c:pt>
                <c:pt idx="9">
                  <c:v>0.9</c:v>
                </c:pt>
                <c:pt idx="10">
                  <c:v>1</c:v>
                </c:pt>
              </c:numCache>
            </c:numRef>
          </c:cat>
          <c:val>
            <c:numRef>
              <c:f>[Tochka.xls]График!$C$4:$M$4</c:f>
              <c:numCache>
                <c:formatCode>_-* #,##0.00_р_._-;\-* #,##0.00_р_._-;_-* "-"??_р_._-;_-@_-</c:formatCode>
                <c:ptCount val="11"/>
                <c:pt idx="0">
                  <c:v>1264526</c:v>
                </c:pt>
                <c:pt idx="1">
                  <c:v>1197899.8</c:v>
                </c:pt>
                <c:pt idx="2">
                  <c:v>1131273.6000000001</c:v>
                </c:pt>
                <c:pt idx="3">
                  <c:v>1064647.3999999999</c:v>
                </c:pt>
                <c:pt idx="4">
                  <c:v>998021.2</c:v>
                </c:pt>
                <c:pt idx="5">
                  <c:v>931395</c:v>
                </c:pt>
                <c:pt idx="6">
                  <c:v>864768.8</c:v>
                </c:pt>
                <c:pt idx="7">
                  <c:v>798142.60000000009</c:v>
                </c:pt>
                <c:pt idx="8">
                  <c:v>731516.4</c:v>
                </c:pt>
                <c:pt idx="9">
                  <c:v>664890.19999999995</c:v>
                </c:pt>
                <c:pt idx="10">
                  <c:v>598264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[Tochka.xls]График!$B$5</c:f>
              <c:strCache>
                <c:ptCount val="1"/>
                <c:pt idx="0">
                  <c:v>Выручка от продаж, тыс. руб.</c:v>
                </c:pt>
              </c:strCache>
            </c:strRef>
          </c:tx>
          <c:spPr>
            <a:ln w="12700">
              <a:solidFill>
                <a:srgbClr val="0000FF"/>
              </a:solidFill>
              <a:prstDash val="solid"/>
            </a:ln>
          </c:spPr>
          <c:marker>
            <c:symbol val="triangle"/>
            <c:size val="5"/>
            <c:spPr>
              <a:solidFill>
                <a:srgbClr val="0000FF"/>
              </a:solidFill>
              <a:ln>
                <a:solidFill>
                  <a:srgbClr val="0000FF"/>
                </a:solidFill>
                <a:prstDash val="solid"/>
              </a:ln>
            </c:spPr>
          </c:marker>
          <c:cat>
            <c:numRef>
              <c:f>[Tochka.xls]График!$C$2:$M$2</c:f>
              <c:numCache>
                <c:formatCode>0%</c:formatCode>
                <c:ptCount val="11"/>
                <c:pt idx="0">
                  <c:v>0</c:v>
                </c:pt>
                <c:pt idx="1">
                  <c:v>0.1</c:v>
                </c:pt>
                <c:pt idx="2">
                  <c:v>0.2</c:v>
                </c:pt>
                <c:pt idx="3">
                  <c:v>0.3</c:v>
                </c:pt>
                <c:pt idx="4">
                  <c:v>0.4</c:v>
                </c:pt>
                <c:pt idx="5">
                  <c:v>0.5</c:v>
                </c:pt>
                <c:pt idx="6">
                  <c:v>0.6</c:v>
                </c:pt>
                <c:pt idx="7">
                  <c:v>0.7</c:v>
                </c:pt>
                <c:pt idx="8">
                  <c:v>0.8</c:v>
                </c:pt>
                <c:pt idx="9">
                  <c:v>0.9</c:v>
                </c:pt>
                <c:pt idx="10">
                  <c:v>1</c:v>
                </c:pt>
              </c:numCache>
            </c:numRef>
          </c:cat>
          <c:val>
            <c:numRef>
              <c:f>[Tochka.xls]График!$C$5:$M$5</c:f>
              <c:numCache>
                <c:formatCode>_-* #,##0.00_р_._-;\-* #,##0.00_р_._-;_-* "-"??_р_._-;_-@_-</c:formatCode>
                <c:ptCount val="11"/>
                <c:pt idx="0">
                  <c:v>0</c:v>
                </c:pt>
                <c:pt idx="1">
                  <c:v>422700</c:v>
                </c:pt>
                <c:pt idx="2">
                  <c:v>845400</c:v>
                </c:pt>
                <c:pt idx="3">
                  <c:v>1268100</c:v>
                </c:pt>
                <c:pt idx="4">
                  <c:v>1690800</c:v>
                </c:pt>
                <c:pt idx="5">
                  <c:v>2113500</c:v>
                </c:pt>
                <c:pt idx="6">
                  <c:v>2536200</c:v>
                </c:pt>
                <c:pt idx="7">
                  <c:v>2958900</c:v>
                </c:pt>
                <c:pt idx="8">
                  <c:v>3381600</c:v>
                </c:pt>
                <c:pt idx="9">
                  <c:v>3804300</c:v>
                </c:pt>
                <c:pt idx="10">
                  <c:v>4227000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39621888"/>
        <c:axId val="228393536"/>
      </c:lineChart>
      <c:catAx>
        <c:axId val="139621888"/>
        <c:scaling>
          <c:orientation val="minMax"/>
        </c:scaling>
        <c:delete val="0"/>
        <c:axPos val="b"/>
        <c:numFmt formatCode="0%" sourceLinked="1"/>
        <c:majorTickMark val="none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800" b="0" i="0" u="none" strike="noStrike" baseline="0">
                <a:solidFill>
                  <a:srgbClr val="000000"/>
                </a:solidFill>
                <a:latin typeface="Arial Cyr"/>
                <a:ea typeface="Arial Cyr"/>
                <a:cs typeface="Arial Cyr"/>
              </a:defRPr>
            </a:pPr>
            <a:endParaRPr lang="ru-RU"/>
          </a:p>
        </c:txPr>
        <c:crossAx val="228393536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228393536"/>
        <c:scaling>
          <c:orientation val="minMax"/>
        </c:scaling>
        <c:delete val="0"/>
        <c:axPos val="l"/>
        <c:majorGridlines/>
        <c:numFmt formatCode="_-* #,##0.00_р_._-;\-* #,##0.00_р_._-;_-* &quot;-&quot;??_р_._-;_-@_-" sourceLinked="1"/>
        <c:majorTickMark val="none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800" b="0" i="0" u="none" strike="noStrike" baseline="0">
                <a:solidFill>
                  <a:srgbClr val="000000"/>
                </a:solidFill>
                <a:latin typeface="Arial Cyr"/>
                <a:ea typeface="Arial Cyr"/>
                <a:cs typeface="Arial Cyr"/>
              </a:defRPr>
            </a:pPr>
            <a:endParaRPr lang="ru-RU"/>
          </a:p>
        </c:txPr>
        <c:crossAx val="139621888"/>
        <c:crosses val="autoZero"/>
        <c:crossBetween val="between"/>
      </c:valAx>
      <c:spPr>
        <a:noFill/>
        <a:ln w="25400">
          <a:noFill/>
        </a:ln>
      </c:spPr>
    </c:plotArea>
    <c:legend>
      <c:legendPos val="r"/>
      <c:layout/>
      <c:overlay val="0"/>
      <c:spPr>
        <a:solidFill>
          <a:srgbClr val="FFFFFF"/>
        </a:solidFill>
        <a:ln w="3175">
          <a:solidFill>
            <a:srgbClr val="000000"/>
          </a:solidFill>
          <a:prstDash val="solid"/>
        </a:ln>
      </c:spPr>
      <c:txPr>
        <a:bodyPr/>
        <a:lstStyle/>
        <a:p>
          <a:pPr>
            <a:defRPr sz="825" b="0" i="0" u="none" strike="noStrike" baseline="0">
              <a:solidFill>
                <a:srgbClr val="000000"/>
              </a:solidFill>
              <a:latin typeface="Arial Cyr"/>
              <a:ea typeface="Arial Cyr"/>
              <a:cs typeface="Arial Cyr"/>
            </a:defRPr>
          </a:pPr>
          <a:endParaRPr lang="ru-RU"/>
        </a:p>
      </c:txPr>
    </c:legend>
    <c:plotVisOnly val="1"/>
    <c:dispBlanksAs val="gap"/>
    <c:showDLblsOverMax val="0"/>
  </c:chart>
  <c:spPr>
    <a:solidFill>
      <a:srgbClr val="FFFFFF"/>
    </a:solidFill>
    <a:ln w="3175">
      <a:solidFill>
        <a:srgbClr val="000000"/>
      </a:solidFill>
      <a:prstDash val="solid"/>
    </a:ln>
  </c:spPr>
  <c:txPr>
    <a:bodyPr/>
    <a:lstStyle/>
    <a:p>
      <a:pPr>
        <a:defRPr sz="1175" b="0" i="0" u="none" strike="noStrike" baseline="0">
          <a:solidFill>
            <a:srgbClr val="000000"/>
          </a:solidFill>
          <a:latin typeface="Arial Cyr"/>
          <a:ea typeface="Arial Cyr"/>
          <a:cs typeface="Arial Cyr"/>
        </a:defRPr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/>
              <a:t>1-й год</a:t>
            </a:r>
          </a:p>
        </c:rich>
      </c:tx>
      <c:layout>
        <c:manualLayout>
          <c:xMode val="edge"/>
          <c:yMode val="edge"/>
          <c:x val="0.17381766934305626"/>
          <c:y val="3.7037037037037035E-2"/>
        </c:manualLayout>
      </c:layout>
      <c:overlay val="0"/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'лист 4'!$B$2:$B$3</c:f>
              <c:strCache>
                <c:ptCount val="1"/>
                <c:pt idx="0">
                  <c:v>1-й год Сумма, руб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>
              <a:bevelT w="165100" prst="coolSlant"/>
            </a:sp3d>
          </c:spPr>
          <c:explosion val="25"/>
          <c:dLbls>
            <c:dLblPos val="bestFit"/>
            <c:showLegendKey val="1"/>
            <c:showVal val="0"/>
            <c:showCatName val="0"/>
            <c:showSerName val="0"/>
            <c:showPercent val="1"/>
            <c:showBubbleSize val="0"/>
            <c:showLeaderLines val="1"/>
          </c:dLbls>
          <c:cat>
            <c:strRef>
              <c:f>'лист 4'!$A$4:$A$10</c:f>
              <c:strCache>
                <c:ptCount val="7"/>
                <c:pt idx="0">
                  <c:v>1. Регистрация</c:v>
                </c:pt>
                <c:pt idx="1">
                  <c:v>2. Реклама</c:v>
                </c:pt>
                <c:pt idx="2">
                  <c:v>3. Коммунальные платежи</c:v>
                </c:pt>
                <c:pt idx="3">
                  <c:v>4. Заработная плата с отчислениями на социальные нужды</c:v>
                </c:pt>
                <c:pt idx="4">
                  <c:v>5. Расходы на содержание транспорта</c:v>
                </c:pt>
                <c:pt idx="5">
                  <c:v>6. Оборудование, материалы</c:v>
                </c:pt>
                <c:pt idx="6">
                  <c:v>7. Прочие расходы</c:v>
                </c:pt>
              </c:strCache>
            </c:strRef>
          </c:cat>
          <c:val>
            <c:numRef>
              <c:f>'лист 4'!$B$4:$B$10</c:f>
              <c:numCache>
                <c:formatCode>0.00</c:formatCode>
                <c:ptCount val="7"/>
                <c:pt idx="0">
                  <c:v>1550</c:v>
                </c:pt>
                <c:pt idx="1">
                  <c:v>18000</c:v>
                </c:pt>
                <c:pt idx="2">
                  <c:v>13200</c:v>
                </c:pt>
                <c:pt idx="3">
                  <c:v>696000</c:v>
                </c:pt>
                <c:pt idx="4">
                  <c:v>112160</c:v>
                </c:pt>
                <c:pt idx="5">
                  <c:v>713620</c:v>
                </c:pt>
                <c:pt idx="6">
                  <c:v>120750</c:v>
                </c:pt>
              </c:numCache>
            </c:numRef>
          </c:val>
        </c:ser>
        <c:ser>
          <c:idx val="1"/>
          <c:order val="1"/>
          <c:tx>
            <c:strRef>
              <c:f>'лист 4'!$C$2:$C$3</c:f>
              <c:strCache>
                <c:ptCount val="1"/>
                <c:pt idx="0">
                  <c:v>1-й год Структура, %</c:v>
                </c:pt>
              </c:strCache>
            </c:strRef>
          </c:tx>
          <c:explosion val="25"/>
          <c:dLbls>
            <c:showLegendKey val="0"/>
            <c:showVal val="0"/>
            <c:showCatName val="0"/>
            <c:showSerName val="0"/>
            <c:showPercent val="1"/>
            <c:showBubbleSize val="0"/>
            <c:showLeaderLines val="1"/>
          </c:dLbls>
          <c:cat>
            <c:strRef>
              <c:f>'лист 4'!$A$4:$A$10</c:f>
              <c:strCache>
                <c:ptCount val="7"/>
                <c:pt idx="0">
                  <c:v>1. Регистрация</c:v>
                </c:pt>
                <c:pt idx="1">
                  <c:v>2. Реклама</c:v>
                </c:pt>
                <c:pt idx="2">
                  <c:v>3. Коммунальные платежи</c:v>
                </c:pt>
                <c:pt idx="3">
                  <c:v>4. Заработная плата с отчислениями на социальные нужды</c:v>
                </c:pt>
                <c:pt idx="4">
                  <c:v>5. Расходы на содержание транспорта</c:v>
                </c:pt>
                <c:pt idx="5">
                  <c:v>6. Оборудование, материалы</c:v>
                </c:pt>
                <c:pt idx="6">
                  <c:v>7. Прочие расходы</c:v>
                </c:pt>
              </c:strCache>
            </c:strRef>
          </c:cat>
          <c:val>
            <c:numRef>
              <c:f>'лист 4'!$C$4:$C$10</c:f>
              <c:numCache>
                <c:formatCode>0.00</c:formatCode>
                <c:ptCount val="7"/>
                <c:pt idx="0">
                  <c:v>9.2521847094217097E-2</c:v>
                </c:pt>
                <c:pt idx="1">
                  <c:v>1.074447256578005</c:v>
                </c:pt>
                <c:pt idx="2">
                  <c:v>0.78792798815720355</c:v>
                </c:pt>
                <c:pt idx="3">
                  <c:v>41.545293921016189</c:v>
                </c:pt>
                <c:pt idx="4">
                  <c:v>6.6950002387660561</c:v>
                </c:pt>
                <c:pt idx="5">
                  <c:v>42.597058402177545</c:v>
                </c:pt>
                <c:pt idx="6">
                  <c:v>7.2077503462107826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.65255343082114725"/>
          <c:y val="4.2132788956935938E-2"/>
          <c:w val="0.32774213568131572"/>
          <c:h val="0.91974660574835554"/>
        </c:manualLayout>
      </c:layout>
      <c:overlay val="0"/>
      <c:spPr>
        <a:ln>
          <a:noFill/>
        </a:ln>
      </c:spPr>
    </c:legend>
    <c:plotVisOnly val="1"/>
    <c:dispBlanksAs val="gap"/>
    <c:showDLblsOverMax val="0"/>
  </c:chart>
  <c:spPr>
    <a:ln>
      <a:noFill/>
    </a:ln>
  </c:spPr>
  <c:txPr>
    <a:bodyPr/>
    <a:lstStyle/>
    <a:p>
      <a:pPr>
        <a:defRPr b="1"/>
      </a:pPr>
      <a:endParaRPr lang="ru-RU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/>
              <a:t>2-й год</a:t>
            </a:r>
          </a:p>
        </c:rich>
      </c:tx>
      <c:layout/>
      <c:overlay val="0"/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'лист 4'!$D$2:$D$3</c:f>
              <c:strCache>
                <c:ptCount val="1"/>
                <c:pt idx="0">
                  <c:v>2-й год Сумма, руб.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>
              <a:bevelT w="165100" prst="coolSlant"/>
            </a:sp3d>
          </c:spPr>
          <c:explosion val="25"/>
          <c:dLbls>
            <c:showLegendKey val="1"/>
            <c:showVal val="0"/>
            <c:showCatName val="0"/>
            <c:showSerName val="0"/>
            <c:showPercent val="1"/>
            <c:showBubbleSize val="0"/>
            <c:showLeaderLines val="1"/>
          </c:dLbls>
          <c:val>
            <c:numRef>
              <c:f>'лист 4'!$D$4:$D$10</c:f>
              <c:numCache>
                <c:formatCode>0.00</c:formatCode>
                <c:ptCount val="7"/>
                <c:pt idx="0">
                  <c:v>0</c:v>
                </c:pt>
                <c:pt idx="1">
                  <c:v>21200</c:v>
                </c:pt>
                <c:pt idx="2">
                  <c:v>20750</c:v>
                </c:pt>
                <c:pt idx="3">
                  <c:v>1231776</c:v>
                </c:pt>
                <c:pt idx="4">
                  <c:v>212000</c:v>
                </c:pt>
                <c:pt idx="5">
                  <c:v>236724</c:v>
                </c:pt>
                <c:pt idx="6">
                  <c:v>140340</c:v>
                </c:pt>
              </c:numCache>
            </c:numRef>
          </c:val>
        </c:ser>
        <c:ser>
          <c:idx val="1"/>
          <c:order val="1"/>
          <c:tx>
            <c:strRef>
              <c:f>'лист 4'!$E$2:$E$3</c:f>
              <c:strCache>
                <c:ptCount val="1"/>
                <c:pt idx="0">
                  <c:v>2-й год Структура, %</c:v>
                </c:pt>
              </c:strCache>
            </c:strRef>
          </c:tx>
          <c:explosion val="25"/>
          <c:dLbls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val>
            <c:numRef>
              <c:f>'лист 4'!$E$4:$E$10</c:f>
              <c:numCache>
                <c:formatCode>0.00</c:formatCode>
                <c:ptCount val="7"/>
                <c:pt idx="0" formatCode="General">
                  <c:v>0</c:v>
                </c:pt>
                <c:pt idx="1">
                  <c:v>1.1380778294923206</c:v>
                </c:pt>
                <c:pt idx="2">
                  <c:v>1.1139205170738515</c:v>
                </c:pt>
                <c:pt idx="3">
                  <c:v>66.125328136827022</c:v>
                </c:pt>
                <c:pt idx="4">
                  <c:v>11.380778294923207</c:v>
                </c:pt>
                <c:pt idx="5">
                  <c:v>12.708034722110384</c:v>
                </c:pt>
                <c:pt idx="6">
                  <c:v>7.5338604995732208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</c:pie3DChart>
    </c:plotArea>
    <c:plotVisOnly val="1"/>
    <c:dispBlanksAs val="gap"/>
    <c:showDLblsOverMax val="0"/>
  </c:chart>
  <c:spPr>
    <a:ln>
      <a:noFill/>
    </a:ln>
  </c:spPr>
  <c:txPr>
    <a:bodyPr/>
    <a:lstStyle/>
    <a:p>
      <a:pPr>
        <a:defRPr b="1"/>
      </a:pPr>
      <a:endParaRPr lang="ru-RU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400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r>
              <a:rPr lang="ru-RU" sz="1400"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 инвестиций</a:t>
            </a:r>
          </a:p>
        </c:rich>
      </c:tx>
      <c:layout/>
      <c:overlay val="0"/>
    </c:title>
    <c:autoTitleDeleted val="0"/>
    <c:plotArea>
      <c:layout/>
      <c:lineChart>
        <c:grouping val="stacked"/>
        <c:varyColors val="0"/>
        <c:ser>
          <c:idx val="0"/>
          <c:order val="0"/>
          <c:tx>
            <c:strRef>
              <c:f>'лист 2'!$A$3</c:f>
              <c:strCache>
                <c:ptCount val="1"/>
                <c:pt idx="0">
                  <c:v>инвестиции, 1-го года, тыс. руб.</c:v>
                </c:pt>
              </c:strCache>
            </c:strRef>
          </c:tx>
          <c:spPr>
            <a:ln>
              <a:solidFill>
                <a:srgbClr val="7030A0"/>
              </a:solidFill>
            </a:ln>
          </c:spPr>
          <c:marker>
            <c:symbol val="none"/>
          </c:marker>
          <c:cat>
            <c:strRef>
              <c:f>'лист 2'!$B$2:$M$2</c:f>
              <c:strCache>
                <c:ptCount val="12"/>
                <c:pt idx="0">
                  <c:v>сентябрь</c:v>
                </c:pt>
                <c:pt idx="1">
                  <c:v>октябрь</c:v>
                </c:pt>
                <c:pt idx="2">
                  <c:v>ноябрь</c:v>
                </c:pt>
                <c:pt idx="3">
                  <c:v>декабрь</c:v>
                </c:pt>
                <c:pt idx="4">
                  <c:v>январь</c:v>
                </c:pt>
                <c:pt idx="5">
                  <c:v>февраль</c:v>
                </c:pt>
                <c:pt idx="6">
                  <c:v>март</c:v>
                </c:pt>
                <c:pt idx="7">
                  <c:v>апрель</c:v>
                </c:pt>
                <c:pt idx="8">
                  <c:v>май</c:v>
                </c:pt>
                <c:pt idx="9">
                  <c:v>июнь</c:v>
                </c:pt>
                <c:pt idx="10">
                  <c:v>июль</c:v>
                </c:pt>
                <c:pt idx="11">
                  <c:v>август</c:v>
                </c:pt>
              </c:strCache>
            </c:strRef>
          </c:cat>
          <c:val>
            <c:numRef>
              <c:f>'лист 2'!$B$3:$M$3</c:f>
              <c:numCache>
                <c:formatCode>0</c:formatCode>
                <c:ptCount val="12"/>
                <c:pt idx="0">
                  <c:v>580</c:v>
                </c:pt>
                <c:pt idx="1">
                  <c:v>680</c:v>
                </c:pt>
                <c:pt idx="2">
                  <c:v>780</c:v>
                </c:pt>
                <c:pt idx="3">
                  <c:v>880</c:v>
                </c:pt>
                <c:pt idx="4">
                  <c:v>980</c:v>
                </c:pt>
                <c:pt idx="5">
                  <c:v>1080</c:v>
                </c:pt>
                <c:pt idx="6">
                  <c:v>1180</c:v>
                </c:pt>
                <c:pt idx="7">
                  <c:v>1280</c:v>
                </c:pt>
                <c:pt idx="8">
                  <c:v>1380</c:v>
                </c:pt>
                <c:pt idx="9">
                  <c:v>1480</c:v>
                </c:pt>
                <c:pt idx="10">
                  <c:v>1580</c:v>
                </c:pt>
                <c:pt idx="11">
                  <c:v>1680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'лист 2'!$A$4</c:f>
              <c:strCache>
                <c:ptCount val="1"/>
                <c:pt idx="0">
                  <c:v>инвестиции, 2-го года, тыс. руб.</c:v>
                </c:pt>
              </c:strCache>
            </c:strRef>
          </c:tx>
          <c:spPr>
            <a:ln>
              <a:solidFill>
                <a:srgbClr val="FF0000"/>
              </a:solidFill>
            </a:ln>
          </c:spPr>
          <c:marker>
            <c:symbol val="none"/>
          </c:marker>
          <c:cat>
            <c:strRef>
              <c:f>'лист 2'!$B$2:$M$2</c:f>
              <c:strCache>
                <c:ptCount val="12"/>
                <c:pt idx="0">
                  <c:v>сентябрь</c:v>
                </c:pt>
                <c:pt idx="1">
                  <c:v>октябрь</c:v>
                </c:pt>
                <c:pt idx="2">
                  <c:v>ноябрь</c:v>
                </c:pt>
                <c:pt idx="3">
                  <c:v>декабрь</c:v>
                </c:pt>
                <c:pt idx="4">
                  <c:v>январь</c:v>
                </c:pt>
                <c:pt idx="5">
                  <c:v>февраль</c:v>
                </c:pt>
                <c:pt idx="6">
                  <c:v>март</c:v>
                </c:pt>
                <c:pt idx="7">
                  <c:v>апрель</c:v>
                </c:pt>
                <c:pt idx="8">
                  <c:v>май</c:v>
                </c:pt>
                <c:pt idx="9">
                  <c:v>июнь</c:v>
                </c:pt>
                <c:pt idx="10">
                  <c:v>июль</c:v>
                </c:pt>
                <c:pt idx="11">
                  <c:v>август</c:v>
                </c:pt>
              </c:strCache>
            </c:strRef>
          </c:cat>
          <c:val>
            <c:numRef>
              <c:f>'лист 2'!$B$4:$M$4</c:f>
              <c:numCache>
                <c:formatCode>0</c:formatCode>
                <c:ptCount val="12"/>
                <c:pt idx="0">
                  <c:v>650</c:v>
                </c:pt>
                <c:pt idx="1">
                  <c:v>800</c:v>
                </c:pt>
                <c:pt idx="2">
                  <c:v>950</c:v>
                </c:pt>
                <c:pt idx="3">
                  <c:v>1100</c:v>
                </c:pt>
                <c:pt idx="4">
                  <c:v>1250</c:v>
                </c:pt>
                <c:pt idx="5">
                  <c:v>1400</c:v>
                </c:pt>
                <c:pt idx="6">
                  <c:v>1550</c:v>
                </c:pt>
                <c:pt idx="7">
                  <c:v>1700</c:v>
                </c:pt>
                <c:pt idx="8">
                  <c:v>1850</c:v>
                </c:pt>
                <c:pt idx="9">
                  <c:v>2000</c:v>
                </c:pt>
                <c:pt idx="10">
                  <c:v>2150</c:v>
                </c:pt>
                <c:pt idx="11">
                  <c:v>2300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hiLowLines/>
        <c:marker val="1"/>
        <c:smooth val="0"/>
        <c:axId val="140184064"/>
        <c:axId val="228399872"/>
      </c:lineChart>
      <c:catAx>
        <c:axId val="140184064"/>
        <c:scaling>
          <c:orientation val="minMax"/>
        </c:scaling>
        <c:delete val="0"/>
        <c:axPos val="b"/>
        <c:majorTickMark val="none"/>
        <c:minorTickMark val="none"/>
        <c:tickLblPos val="nextTo"/>
        <c:txPr>
          <a:bodyPr/>
          <a:lstStyle/>
          <a:p>
            <a: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  <c:crossAx val="228399872"/>
        <c:crosses val="autoZero"/>
        <c:auto val="1"/>
        <c:lblAlgn val="ctr"/>
        <c:lblOffset val="100"/>
        <c:noMultiLvlLbl val="0"/>
      </c:catAx>
      <c:valAx>
        <c:axId val="228399872"/>
        <c:scaling>
          <c:orientation val="minMax"/>
        </c:scaling>
        <c:delete val="0"/>
        <c:axPos val="l"/>
        <c:majorGridlines/>
        <c:title>
          <c:tx>
            <c:rich>
              <a:bodyPr/>
              <a:lstStyle/>
              <a:p>
                <a:pPr>
                  <a:defRPr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r>
                  <a:rPr lang="ru-RU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Сумма инвестиций</a:t>
                </a:r>
                <a:r>
                  <a:rPr lang="ru-RU" baseline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в тыс. руб</a:t>
                </a:r>
                <a:endParaRPr lang="ru-RU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c:rich>
          </c:tx>
          <c:layout/>
          <c:overlay val="0"/>
        </c:title>
        <c:numFmt formatCode="0" sourceLinked="1"/>
        <c:majorTickMark val="out"/>
        <c:minorTickMark val="none"/>
        <c:tickLblPos val="nextTo"/>
        <c:crossAx val="140184064"/>
        <c:crosses val="autoZero"/>
        <c:crossBetween val="between"/>
      </c:valAx>
      <c:spPr>
        <a:gradFill>
          <a:gsLst>
            <a:gs pos="0">
              <a:srgbClr val="FFC000"/>
            </a:gs>
            <a:gs pos="50000">
              <a:srgbClr val="FFFF00"/>
            </a:gs>
            <a:gs pos="100000">
              <a:schemeClr val="bg1"/>
            </a:gs>
          </a:gsLst>
          <a:lin ang="5400000" scaled="0"/>
        </a:gradFill>
      </c:spPr>
    </c:plotArea>
    <c:legend>
      <c:legendPos val="r"/>
      <c:layout/>
      <c:overlay val="0"/>
      <c:txPr>
        <a:bodyPr/>
        <a:lstStyle/>
        <a:p>
          <a:pPr>
            <a:defRPr>
              <a:latin typeface="Times New Roman" panose="02020603050405020304" pitchFamily="18" charset="0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zero"/>
    <c:showDLblsOverMax val="0"/>
  </c:chart>
  <c:spPr>
    <a:gradFill flip="none" rotWithShape="1">
      <a:gsLst>
        <a:gs pos="7000">
          <a:srgbClr val="FFC000">
            <a:lumMod val="100000"/>
          </a:srgbClr>
        </a:gs>
        <a:gs pos="62000">
          <a:srgbClr val="00B0F0">
            <a:lumMod val="74000"/>
            <a:lumOff val="26000"/>
          </a:srgbClr>
        </a:gs>
        <a:gs pos="93000">
          <a:schemeClr val="bg1"/>
        </a:gs>
      </a:gsLst>
      <a:lin ang="13200000" scaled="0"/>
      <a:tileRect/>
    </a:gradFill>
    <a:ln>
      <a:noFill/>
    </a:ln>
  </c:sp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400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r>
              <a:rPr lang="ru-RU" sz="1400">
                <a:latin typeface="Times New Roman" panose="02020603050405020304" pitchFamily="18" charset="0"/>
                <a:cs typeface="Times New Roman" panose="02020603050405020304" pitchFamily="18" charset="0"/>
              </a:rPr>
              <a:t>Эффективность освоения инвестиций</a:t>
            </a:r>
          </a:p>
        </c:rich>
      </c:tx>
      <c:layout/>
      <c:overlay val="0"/>
    </c:title>
    <c:autoTitleDeleted val="0"/>
    <c:plotArea>
      <c:layout/>
      <c:lineChart>
        <c:grouping val="standard"/>
        <c:varyColors val="0"/>
        <c:ser>
          <c:idx val="1"/>
          <c:order val="0"/>
          <c:tx>
            <c:strRef>
              <c:f>'лист 2'!$A$11</c:f>
              <c:strCache>
                <c:ptCount val="1"/>
                <c:pt idx="0">
                  <c:v>Норма доходности, %</c:v>
                </c:pt>
              </c:strCache>
            </c:strRef>
          </c:tx>
          <c:spPr>
            <a:ln>
              <a:solidFill>
                <a:srgbClr val="FF0000"/>
              </a:solidFill>
            </a:ln>
          </c:spPr>
          <c:marker>
            <c:symbol val="none"/>
          </c:marker>
          <c:cat>
            <c:numRef>
              <c:f>'лист 2'!$B$10:$Q$10</c:f>
              <c:numCache>
                <c:formatCode>General</c:formatCode>
                <c:ptCount val="16"/>
                <c:pt idx="0">
                  <c:v>580</c:v>
                </c:pt>
                <c:pt idx="1">
                  <c:v>680</c:v>
                </c:pt>
                <c:pt idx="2">
                  <c:v>780</c:v>
                </c:pt>
                <c:pt idx="3">
                  <c:v>880</c:v>
                </c:pt>
                <c:pt idx="4">
                  <c:v>980</c:v>
                </c:pt>
                <c:pt idx="5">
                  <c:v>1080</c:v>
                </c:pt>
                <c:pt idx="6">
                  <c:v>1180</c:v>
                </c:pt>
                <c:pt idx="7">
                  <c:v>1280</c:v>
                </c:pt>
                <c:pt idx="8">
                  <c:v>1380</c:v>
                </c:pt>
                <c:pt idx="9">
                  <c:v>1480</c:v>
                </c:pt>
                <c:pt idx="10">
                  <c:v>1580</c:v>
                </c:pt>
                <c:pt idx="11">
                  <c:v>1680</c:v>
                </c:pt>
                <c:pt idx="12">
                  <c:v>1780</c:v>
                </c:pt>
                <c:pt idx="13">
                  <c:v>1880</c:v>
                </c:pt>
                <c:pt idx="14">
                  <c:v>1980</c:v>
                </c:pt>
                <c:pt idx="15">
                  <c:v>2080</c:v>
                </c:pt>
              </c:numCache>
            </c:numRef>
          </c:cat>
          <c:val>
            <c:numRef>
              <c:f>'лист 2'!$B$11:$Q$11</c:f>
              <c:numCache>
                <c:formatCode>General</c:formatCode>
                <c:ptCount val="16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5</c:v>
                </c:pt>
                <c:pt idx="4">
                  <c:v>10</c:v>
                </c:pt>
                <c:pt idx="5">
                  <c:v>15</c:v>
                </c:pt>
                <c:pt idx="6">
                  <c:v>20</c:v>
                </c:pt>
                <c:pt idx="7">
                  <c:v>25</c:v>
                </c:pt>
                <c:pt idx="8">
                  <c:v>30</c:v>
                </c:pt>
                <c:pt idx="9">
                  <c:v>35</c:v>
                </c:pt>
                <c:pt idx="10">
                  <c:v>40</c:v>
                </c:pt>
                <c:pt idx="11">
                  <c:v>45</c:v>
                </c:pt>
                <c:pt idx="12">
                  <c:v>50</c:v>
                </c:pt>
                <c:pt idx="13">
                  <c:v>55</c:v>
                </c:pt>
                <c:pt idx="14">
                  <c:v>60</c:v>
                </c:pt>
                <c:pt idx="15">
                  <c:v>65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hiLowLines/>
        <c:marker val="1"/>
        <c:smooth val="0"/>
        <c:axId val="140185088"/>
        <c:axId val="230457920"/>
      </c:lineChart>
      <c:catAx>
        <c:axId val="140185088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r>
                  <a:rPr lang="ru-RU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Сумма инвестиций, тыс. руб</a:t>
                </a:r>
              </a:p>
            </c:rich>
          </c:tx>
          <c:layout/>
          <c:overlay val="0"/>
        </c:title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  <c:crossAx val="230457920"/>
        <c:crosses val="autoZero"/>
        <c:auto val="1"/>
        <c:lblAlgn val="ctr"/>
        <c:lblOffset val="100"/>
        <c:noMultiLvlLbl val="0"/>
      </c:catAx>
      <c:valAx>
        <c:axId val="230457920"/>
        <c:scaling>
          <c:orientation val="minMax"/>
        </c:scaling>
        <c:delete val="0"/>
        <c:axPos val="l"/>
        <c:majorGridlines/>
        <c:title>
          <c:tx>
            <c:rich>
              <a:bodyPr/>
              <a:lstStyle/>
              <a:p>
                <a:pPr>
                  <a:defRPr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r>
                  <a:rPr lang="ru-RU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Норма доходности, </a:t>
                </a:r>
                <a:r>
                  <a:rPr lang="en-US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%</a:t>
                </a:r>
                <a:endParaRPr lang="ru-RU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c:rich>
          </c:tx>
          <c:layout>
            <c:manualLayout>
              <c:xMode val="edge"/>
              <c:yMode val="edge"/>
              <c:x val="2.3391812865497075E-2"/>
              <c:y val="3.6170212765957457E-2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  <c:crossAx val="140185088"/>
        <c:crosses val="autoZero"/>
        <c:crossBetween val="between"/>
      </c:valAx>
      <c:spPr>
        <a:gradFill flip="none" rotWithShape="1">
          <a:gsLst>
            <a:gs pos="7000">
              <a:srgbClr val="FFC000">
                <a:lumMod val="100000"/>
              </a:srgbClr>
            </a:gs>
            <a:gs pos="62000">
              <a:srgbClr val="FFFF00"/>
            </a:gs>
            <a:gs pos="93000">
              <a:schemeClr val="bg1"/>
            </a:gs>
          </a:gsLst>
          <a:lin ang="5400000" scaled="1"/>
          <a:tileRect/>
        </a:gradFill>
      </c:spPr>
    </c:plotArea>
    <c:legend>
      <c:legendPos val="r"/>
      <c:layout/>
      <c:overlay val="0"/>
      <c:txPr>
        <a:bodyPr/>
        <a:lstStyle/>
        <a:p>
          <a:pPr>
            <a:defRPr>
              <a:latin typeface="Times New Roman" panose="02020603050405020304" pitchFamily="18" charset="0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gradFill>
      <a:gsLst>
        <a:gs pos="7000">
          <a:srgbClr val="FFC000">
            <a:lumMod val="100000"/>
          </a:srgbClr>
        </a:gs>
        <a:gs pos="62000">
          <a:srgbClr val="00B0F0">
            <a:lumMod val="74000"/>
            <a:lumOff val="26000"/>
          </a:srgbClr>
        </a:gs>
        <a:gs pos="97000">
          <a:srgbClr val="FFC000">
            <a:alpha val="89000"/>
            <a:lumMod val="30000"/>
            <a:lumOff val="70000"/>
          </a:srgbClr>
        </a:gs>
      </a:gsLst>
      <a:lin ang="13200000" scaled="0"/>
    </a:gradFill>
    <a:ln>
      <a:noFill/>
    </a:ln>
  </c:sp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EFB4ADD-4433-488F-B6BA-956A5AFE606C}" type="doc">
      <dgm:prSet loTypeId="urn:microsoft.com/office/officeart/2005/8/layout/chevron2" loCatId="process" qsTypeId="urn:microsoft.com/office/officeart/2005/8/quickstyle/3d2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5B8A17BC-9BDE-4CB6-8759-31AECB8C7D3F}">
      <dgm:prSet phldrT="[Текст]" custT="1"/>
      <dgm:spPr/>
      <dgm:t>
        <a:bodyPr/>
        <a:lstStyle/>
        <a:p>
          <a:r>
            <a:rPr lang="ru-RU" sz="1600" b="1" dirty="0" smtClean="0">
              <a:solidFill>
                <a:schemeClr val="tx1"/>
              </a:solidFill>
            </a:rPr>
            <a:t>1</a:t>
          </a:r>
          <a:endParaRPr lang="ru-RU" sz="1600" b="1" dirty="0">
            <a:solidFill>
              <a:schemeClr val="tx1"/>
            </a:solidFill>
          </a:endParaRPr>
        </a:p>
      </dgm:t>
    </dgm:pt>
    <dgm:pt modelId="{0CAAF856-1343-4CA7-87D7-1554D86004A7}" type="parTrans" cxnId="{16B42A36-E17E-4AE5-B51C-86B9BA7DB860}">
      <dgm:prSet/>
      <dgm:spPr/>
      <dgm:t>
        <a:bodyPr/>
        <a:lstStyle/>
        <a:p>
          <a:endParaRPr lang="ru-RU"/>
        </a:p>
      </dgm:t>
    </dgm:pt>
    <dgm:pt modelId="{64AEF3D3-3F30-42E6-8BCB-799F75B30847}" type="sibTrans" cxnId="{16B42A36-E17E-4AE5-B51C-86B9BA7DB860}">
      <dgm:prSet/>
      <dgm:spPr/>
      <dgm:t>
        <a:bodyPr/>
        <a:lstStyle/>
        <a:p>
          <a:endParaRPr lang="ru-RU"/>
        </a:p>
      </dgm:t>
    </dgm:pt>
    <dgm:pt modelId="{F253FE1C-CD9E-47B2-928D-D4661748247E}">
      <dgm:prSet phldrT="[Текст]" custT="1"/>
      <dgm:spPr/>
      <dgm:t>
        <a:bodyPr/>
        <a:lstStyle/>
        <a:p>
          <a:r>
            <a:rPr lang="ru-RU" sz="1200" b="1" dirty="0" smtClean="0"/>
            <a:t>частные физические лица – для проведения праздничных мероприятий (свадьбы, дни рождения, юбилеи и т. д.)</a:t>
          </a:r>
          <a:endParaRPr lang="ru-RU" sz="1200" b="1" dirty="0"/>
        </a:p>
      </dgm:t>
    </dgm:pt>
    <dgm:pt modelId="{1C6A3B30-295A-4FA5-9297-C34BA7E2D85B}" type="parTrans" cxnId="{58E45B20-16BE-4FCC-AD02-52D2D8B88A11}">
      <dgm:prSet/>
      <dgm:spPr/>
      <dgm:t>
        <a:bodyPr/>
        <a:lstStyle/>
        <a:p>
          <a:endParaRPr lang="ru-RU"/>
        </a:p>
      </dgm:t>
    </dgm:pt>
    <dgm:pt modelId="{5801F5E1-1278-462D-A2C6-6E05FC99725D}" type="sibTrans" cxnId="{58E45B20-16BE-4FCC-AD02-52D2D8B88A11}">
      <dgm:prSet/>
      <dgm:spPr/>
      <dgm:t>
        <a:bodyPr/>
        <a:lstStyle/>
        <a:p>
          <a:endParaRPr lang="ru-RU"/>
        </a:p>
      </dgm:t>
    </dgm:pt>
    <dgm:pt modelId="{4C09F9F8-666A-4AE1-84A0-07A6FFD8EDAC}">
      <dgm:prSet phldrT="[Текст]" custT="1"/>
      <dgm:spPr/>
      <dgm:t>
        <a:bodyPr/>
        <a:lstStyle/>
        <a:p>
          <a:r>
            <a:rPr lang="ru-RU" sz="1600" b="1" dirty="0" smtClean="0">
              <a:solidFill>
                <a:schemeClr val="tx1"/>
              </a:solidFill>
            </a:rPr>
            <a:t>2</a:t>
          </a:r>
          <a:endParaRPr lang="ru-RU" sz="1600" b="1" dirty="0">
            <a:solidFill>
              <a:schemeClr val="tx1"/>
            </a:solidFill>
          </a:endParaRPr>
        </a:p>
      </dgm:t>
    </dgm:pt>
    <dgm:pt modelId="{8AF56806-64CF-410F-970B-39EE659BBA59}" type="parTrans" cxnId="{609655A5-A85B-4089-A7CF-0983A74AA221}">
      <dgm:prSet/>
      <dgm:spPr/>
      <dgm:t>
        <a:bodyPr/>
        <a:lstStyle/>
        <a:p>
          <a:endParaRPr lang="ru-RU"/>
        </a:p>
      </dgm:t>
    </dgm:pt>
    <dgm:pt modelId="{54B89A56-BFE2-4058-92F0-F60E19A99B86}" type="sibTrans" cxnId="{609655A5-A85B-4089-A7CF-0983A74AA221}">
      <dgm:prSet/>
      <dgm:spPr/>
      <dgm:t>
        <a:bodyPr/>
        <a:lstStyle/>
        <a:p>
          <a:endParaRPr lang="ru-RU"/>
        </a:p>
      </dgm:t>
    </dgm:pt>
    <dgm:pt modelId="{1EA7D725-3703-4145-A656-888CB27196C8}">
      <dgm:prSet phldrT="[Текст]" custT="1"/>
      <dgm:spPr/>
      <dgm:t>
        <a:bodyPr/>
        <a:lstStyle/>
        <a:p>
          <a:r>
            <a:rPr lang="ru-RU" sz="1200" b="1" dirty="0" smtClean="0"/>
            <a:t>индивидуальные предприниматели мелких и средних торговых точек, желающие провести рекламные акции</a:t>
          </a:r>
          <a:endParaRPr lang="ru-RU" sz="1200" b="1" dirty="0"/>
        </a:p>
      </dgm:t>
    </dgm:pt>
    <dgm:pt modelId="{5E693113-DC25-445F-A337-DA68AAB2BA3F}" type="parTrans" cxnId="{34FA9598-BC1E-457A-8051-D69CE2152160}">
      <dgm:prSet/>
      <dgm:spPr/>
      <dgm:t>
        <a:bodyPr/>
        <a:lstStyle/>
        <a:p>
          <a:endParaRPr lang="ru-RU"/>
        </a:p>
      </dgm:t>
    </dgm:pt>
    <dgm:pt modelId="{C7D87B5E-048B-4B57-8E09-4C6C729E7A0B}" type="sibTrans" cxnId="{34FA9598-BC1E-457A-8051-D69CE2152160}">
      <dgm:prSet/>
      <dgm:spPr/>
      <dgm:t>
        <a:bodyPr/>
        <a:lstStyle/>
        <a:p>
          <a:endParaRPr lang="ru-RU"/>
        </a:p>
      </dgm:t>
    </dgm:pt>
    <dgm:pt modelId="{4A505535-B7B6-4EEA-93B4-75182BF007DE}">
      <dgm:prSet phldrT="[Текст]" custT="1"/>
      <dgm:spPr/>
      <dgm:t>
        <a:bodyPr/>
        <a:lstStyle/>
        <a:p>
          <a:r>
            <a:rPr lang="ru-RU" sz="1600" b="1" dirty="0" smtClean="0">
              <a:solidFill>
                <a:schemeClr val="tx1"/>
              </a:solidFill>
            </a:rPr>
            <a:t>3</a:t>
          </a:r>
          <a:endParaRPr lang="ru-RU" sz="1600" b="1" dirty="0">
            <a:solidFill>
              <a:schemeClr val="tx1"/>
            </a:solidFill>
          </a:endParaRPr>
        </a:p>
      </dgm:t>
    </dgm:pt>
    <dgm:pt modelId="{1794B7C3-1139-4127-8AE6-F05449676C0A}" type="parTrans" cxnId="{EA772BF0-B99A-40C9-9037-FCC2C22BFE2A}">
      <dgm:prSet/>
      <dgm:spPr/>
      <dgm:t>
        <a:bodyPr/>
        <a:lstStyle/>
        <a:p>
          <a:endParaRPr lang="ru-RU"/>
        </a:p>
      </dgm:t>
    </dgm:pt>
    <dgm:pt modelId="{7DB0B301-AACA-41B8-ABC6-FF0D5386E635}" type="sibTrans" cxnId="{EA772BF0-B99A-40C9-9037-FCC2C22BFE2A}">
      <dgm:prSet/>
      <dgm:spPr/>
      <dgm:t>
        <a:bodyPr/>
        <a:lstStyle/>
        <a:p>
          <a:endParaRPr lang="ru-RU"/>
        </a:p>
      </dgm:t>
    </dgm:pt>
    <dgm:pt modelId="{971E8133-CA2F-4E71-B9A5-BD31EDE45308}">
      <dgm:prSet phldrT="[Текст]" custT="1"/>
      <dgm:spPr/>
      <dgm:t>
        <a:bodyPr/>
        <a:lstStyle/>
        <a:p>
          <a:r>
            <a:rPr lang="ru-RU" sz="1200" b="1" dirty="0" smtClean="0"/>
            <a:t>крупные компании - для проведения корпоративных событий</a:t>
          </a:r>
          <a:endParaRPr lang="ru-RU" sz="1200" b="1" dirty="0"/>
        </a:p>
      </dgm:t>
    </dgm:pt>
    <dgm:pt modelId="{5EA9CF07-5EC5-4420-B47A-F5937D7AE235}" type="parTrans" cxnId="{3F9F4451-1A8D-47CB-B98B-82F5BF534B5C}">
      <dgm:prSet/>
      <dgm:spPr/>
      <dgm:t>
        <a:bodyPr/>
        <a:lstStyle/>
        <a:p>
          <a:endParaRPr lang="ru-RU"/>
        </a:p>
      </dgm:t>
    </dgm:pt>
    <dgm:pt modelId="{7086441A-7F4E-4E6D-9B45-DBFB72268D86}" type="sibTrans" cxnId="{3F9F4451-1A8D-47CB-B98B-82F5BF534B5C}">
      <dgm:prSet/>
      <dgm:spPr/>
      <dgm:t>
        <a:bodyPr/>
        <a:lstStyle/>
        <a:p>
          <a:endParaRPr lang="ru-RU"/>
        </a:p>
      </dgm:t>
    </dgm:pt>
    <dgm:pt modelId="{1F25F31A-EE65-46D9-86CA-51742EDF9946}">
      <dgm:prSet phldrT="[Текст]" custT="1"/>
      <dgm:spPr/>
      <dgm:t>
        <a:bodyPr/>
        <a:lstStyle/>
        <a:p>
          <a:r>
            <a:rPr lang="ru-RU" sz="1600" b="1" dirty="0" smtClean="0">
              <a:solidFill>
                <a:schemeClr val="tx1"/>
              </a:solidFill>
            </a:rPr>
            <a:t>4</a:t>
          </a:r>
          <a:endParaRPr lang="ru-RU" sz="1600" b="1" dirty="0">
            <a:solidFill>
              <a:schemeClr val="tx1"/>
            </a:solidFill>
          </a:endParaRPr>
        </a:p>
      </dgm:t>
    </dgm:pt>
    <dgm:pt modelId="{CF7A89AA-D80C-494A-94F7-B3D677A0DD16}" type="parTrans" cxnId="{3F915C7B-8DD9-4DDF-8184-8DBE7337D274}">
      <dgm:prSet/>
      <dgm:spPr/>
      <dgm:t>
        <a:bodyPr/>
        <a:lstStyle/>
        <a:p>
          <a:endParaRPr lang="ru-RU"/>
        </a:p>
      </dgm:t>
    </dgm:pt>
    <dgm:pt modelId="{3AAF2307-21AE-463F-BBA2-3B8ADF81F924}" type="sibTrans" cxnId="{3F915C7B-8DD9-4DDF-8184-8DBE7337D274}">
      <dgm:prSet/>
      <dgm:spPr/>
      <dgm:t>
        <a:bodyPr/>
        <a:lstStyle/>
        <a:p>
          <a:endParaRPr lang="ru-RU"/>
        </a:p>
      </dgm:t>
    </dgm:pt>
    <dgm:pt modelId="{058ED53E-A3FF-4AB3-9A27-EC491609B162}">
      <dgm:prSet phldrT="[Текст]" custT="1"/>
      <dgm:spPr/>
      <dgm:t>
        <a:bodyPr/>
        <a:lstStyle/>
        <a:p>
          <a:r>
            <a:rPr lang="ru-RU" sz="1200" b="1" dirty="0" smtClean="0"/>
            <a:t>городские и районные администрации Курской области – для проведения культурных, исторических, массовых и других мероприятий</a:t>
          </a:r>
          <a:endParaRPr lang="ru-RU" sz="1200" b="1" dirty="0"/>
        </a:p>
      </dgm:t>
    </dgm:pt>
    <dgm:pt modelId="{C1CC37DD-1CC0-4826-8040-915A2C9036E1}" type="parTrans" cxnId="{38C56589-873F-4D8A-A480-D71A05ED064B}">
      <dgm:prSet/>
      <dgm:spPr/>
      <dgm:t>
        <a:bodyPr/>
        <a:lstStyle/>
        <a:p>
          <a:endParaRPr lang="ru-RU"/>
        </a:p>
      </dgm:t>
    </dgm:pt>
    <dgm:pt modelId="{01E36794-9EB8-4A9A-97E3-E587EB7C4A4C}" type="sibTrans" cxnId="{38C56589-873F-4D8A-A480-D71A05ED064B}">
      <dgm:prSet/>
      <dgm:spPr/>
      <dgm:t>
        <a:bodyPr/>
        <a:lstStyle/>
        <a:p>
          <a:endParaRPr lang="ru-RU"/>
        </a:p>
      </dgm:t>
    </dgm:pt>
    <dgm:pt modelId="{CB118EEE-1221-44C7-A429-9A578D923528}" type="pres">
      <dgm:prSet presAssocID="{5EFB4ADD-4433-488F-B6BA-956A5AFE606C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DB6AA20-F828-4579-8B81-E0C40CAC6AAA}" type="pres">
      <dgm:prSet presAssocID="{5B8A17BC-9BDE-4CB6-8759-31AECB8C7D3F}" presName="composite" presStyleCnt="0"/>
      <dgm:spPr/>
    </dgm:pt>
    <dgm:pt modelId="{C4170D98-E1FF-4463-968E-1AC71536F6E5}" type="pres">
      <dgm:prSet presAssocID="{5B8A17BC-9BDE-4CB6-8759-31AECB8C7D3F}" presName="parentText" presStyleLbl="align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08C2C55-DE7F-4432-8B99-82C2D32C53F9}" type="pres">
      <dgm:prSet presAssocID="{5B8A17BC-9BDE-4CB6-8759-31AECB8C7D3F}" presName="descendantText" presStyleLbl="alignAcc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D8DF233-A5A4-4D69-ABB2-748C1BCA061A}" type="pres">
      <dgm:prSet presAssocID="{64AEF3D3-3F30-42E6-8BCB-799F75B30847}" presName="sp" presStyleCnt="0"/>
      <dgm:spPr/>
    </dgm:pt>
    <dgm:pt modelId="{E658D43F-31D1-447F-AD22-10C0869C00C7}" type="pres">
      <dgm:prSet presAssocID="{4C09F9F8-666A-4AE1-84A0-07A6FFD8EDAC}" presName="composite" presStyleCnt="0"/>
      <dgm:spPr/>
    </dgm:pt>
    <dgm:pt modelId="{B566B091-BB95-43C6-87A7-132079FE3320}" type="pres">
      <dgm:prSet presAssocID="{4C09F9F8-666A-4AE1-84A0-07A6FFD8EDAC}" presName="parentText" presStyleLbl="align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1E9D97F-4EA8-41BA-95A6-D66745C88C51}" type="pres">
      <dgm:prSet presAssocID="{4C09F9F8-666A-4AE1-84A0-07A6FFD8EDAC}" presName="descendantText" presStyleLbl="alignAcc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AB1512D-850C-4DDD-8366-86C555BB9548}" type="pres">
      <dgm:prSet presAssocID="{54B89A56-BFE2-4058-92F0-F60E19A99B86}" presName="sp" presStyleCnt="0"/>
      <dgm:spPr/>
    </dgm:pt>
    <dgm:pt modelId="{E212A27E-E81D-44D8-A67C-5288D73B7823}" type="pres">
      <dgm:prSet presAssocID="{4A505535-B7B6-4EEA-93B4-75182BF007DE}" presName="composite" presStyleCnt="0"/>
      <dgm:spPr/>
    </dgm:pt>
    <dgm:pt modelId="{70A70FA7-ABB9-4C34-BA52-F36A50C46982}" type="pres">
      <dgm:prSet presAssocID="{4A505535-B7B6-4EEA-93B4-75182BF007DE}" presName="parentText" presStyleLbl="align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9D2557C-DEAE-4741-90B5-BA9DE7205680}" type="pres">
      <dgm:prSet presAssocID="{4A505535-B7B6-4EEA-93B4-75182BF007DE}" presName="descendantText" presStyleLbl="alignAcc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D04C419-49D4-49F0-89CB-15B1935BEF25}" type="pres">
      <dgm:prSet presAssocID="{7DB0B301-AACA-41B8-ABC6-FF0D5386E635}" presName="sp" presStyleCnt="0"/>
      <dgm:spPr/>
    </dgm:pt>
    <dgm:pt modelId="{53F3AFA2-E8FC-4D48-9D73-F0527BECE690}" type="pres">
      <dgm:prSet presAssocID="{1F25F31A-EE65-46D9-86CA-51742EDF9946}" presName="composite" presStyleCnt="0"/>
      <dgm:spPr/>
    </dgm:pt>
    <dgm:pt modelId="{2FE0C0B7-1DB4-48CE-809B-0B2F19A040DF}" type="pres">
      <dgm:prSet presAssocID="{1F25F31A-EE65-46D9-86CA-51742EDF9946}" presName="parentText" presStyleLbl="align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3F0BD16-CC9D-4E13-B979-1A56C2A65AA9}" type="pres">
      <dgm:prSet presAssocID="{1F25F31A-EE65-46D9-86CA-51742EDF9946}" presName="descendantText" presStyleLbl="alignAcc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4D1FEFC-6B6D-4FCB-B7FA-A8A4A2F47E4B}" type="presOf" srcId="{1EA7D725-3703-4145-A656-888CB27196C8}" destId="{E1E9D97F-4EA8-41BA-95A6-D66745C88C51}" srcOrd="0" destOrd="0" presId="urn:microsoft.com/office/officeart/2005/8/layout/chevron2"/>
    <dgm:cxn modelId="{EA772BF0-B99A-40C9-9037-FCC2C22BFE2A}" srcId="{5EFB4ADD-4433-488F-B6BA-956A5AFE606C}" destId="{4A505535-B7B6-4EEA-93B4-75182BF007DE}" srcOrd="2" destOrd="0" parTransId="{1794B7C3-1139-4127-8AE6-F05449676C0A}" sibTransId="{7DB0B301-AACA-41B8-ABC6-FF0D5386E635}"/>
    <dgm:cxn modelId="{D521D546-E8B6-488F-9372-21207ADC6CAA}" type="presOf" srcId="{1F25F31A-EE65-46D9-86CA-51742EDF9946}" destId="{2FE0C0B7-1DB4-48CE-809B-0B2F19A040DF}" srcOrd="0" destOrd="0" presId="urn:microsoft.com/office/officeart/2005/8/layout/chevron2"/>
    <dgm:cxn modelId="{34FA9598-BC1E-457A-8051-D69CE2152160}" srcId="{4C09F9F8-666A-4AE1-84A0-07A6FFD8EDAC}" destId="{1EA7D725-3703-4145-A656-888CB27196C8}" srcOrd="0" destOrd="0" parTransId="{5E693113-DC25-445F-A337-DA68AAB2BA3F}" sibTransId="{C7D87B5E-048B-4B57-8E09-4C6C729E7A0B}"/>
    <dgm:cxn modelId="{304ECE96-5C2A-402E-8B32-A806EA300D67}" type="presOf" srcId="{F253FE1C-CD9E-47B2-928D-D4661748247E}" destId="{D08C2C55-DE7F-4432-8B99-82C2D32C53F9}" srcOrd="0" destOrd="0" presId="urn:microsoft.com/office/officeart/2005/8/layout/chevron2"/>
    <dgm:cxn modelId="{58E45B20-16BE-4FCC-AD02-52D2D8B88A11}" srcId="{5B8A17BC-9BDE-4CB6-8759-31AECB8C7D3F}" destId="{F253FE1C-CD9E-47B2-928D-D4661748247E}" srcOrd="0" destOrd="0" parTransId="{1C6A3B30-295A-4FA5-9297-C34BA7E2D85B}" sibTransId="{5801F5E1-1278-462D-A2C6-6E05FC99725D}"/>
    <dgm:cxn modelId="{3F915C7B-8DD9-4DDF-8184-8DBE7337D274}" srcId="{5EFB4ADD-4433-488F-B6BA-956A5AFE606C}" destId="{1F25F31A-EE65-46D9-86CA-51742EDF9946}" srcOrd="3" destOrd="0" parTransId="{CF7A89AA-D80C-494A-94F7-B3D677A0DD16}" sibTransId="{3AAF2307-21AE-463F-BBA2-3B8ADF81F924}"/>
    <dgm:cxn modelId="{E645D39A-C22F-4227-B58E-BC251771C5D8}" type="presOf" srcId="{4A505535-B7B6-4EEA-93B4-75182BF007DE}" destId="{70A70FA7-ABB9-4C34-BA52-F36A50C46982}" srcOrd="0" destOrd="0" presId="urn:microsoft.com/office/officeart/2005/8/layout/chevron2"/>
    <dgm:cxn modelId="{38C56589-873F-4D8A-A480-D71A05ED064B}" srcId="{1F25F31A-EE65-46D9-86CA-51742EDF9946}" destId="{058ED53E-A3FF-4AB3-9A27-EC491609B162}" srcOrd="0" destOrd="0" parTransId="{C1CC37DD-1CC0-4826-8040-915A2C9036E1}" sibTransId="{01E36794-9EB8-4A9A-97E3-E587EB7C4A4C}"/>
    <dgm:cxn modelId="{0C2805DE-F3B4-4128-AFD4-260A8FD0A2FA}" type="presOf" srcId="{5EFB4ADD-4433-488F-B6BA-956A5AFE606C}" destId="{CB118EEE-1221-44C7-A429-9A578D923528}" srcOrd="0" destOrd="0" presId="urn:microsoft.com/office/officeart/2005/8/layout/chevron2"/>
    <dgm:cxn modelId="{92B8426D-49F2-4411-9ECE-B4DF76C164B8}" type="presOf" srcId="{971E8133-CA2F-4E71-B9A5-BD31EDE45308}" destId="{E9D2557C-DEAE-4741-90B5-BA9DE7205680}" srcOrd="0" destOrd="0" presId="urn:microsoft.com/office/officeart/2005/8/layout/chevron2"/>
    <dgm:cxn modelId="{2FF4E9E9-0FBF-4C32-8DAA-96BDDB1F0EE7}" type="presOf" srcId="{4C09F9F8-666A-4AE1-84A0-07A6FFD8EDAC}" destId="{B566B091-BB95-43C6-87A7-132079FE3320}" srcOrd="0" destOrd="0" presId="urn:microsoft.com/office/officeart/2005/8/layout/chevron2"/>
    <dgm:cxn modelId="{3F9F4451-1A8D-47CB-B98B-82F5BF534B5C}" srcId="{4A505535-B7B6-4EEA-93B4-75182BF007DE}" destId="{971E8133-CA2F-4E71-B9A5-BD31EDE45308}" srcOrd="0" destOrd="0" parTransId="{5EA9CF07-5EC5-4420-B47A-F5937D7AE235}" sibTransId="{7086441A-7F4E-4E6D-9B45-DBFB72268D86}"/>
    <dgm:cxn modelId="{F3B116EF-BC8A-4AC2-894C-68304E2363BE}" type="presOf" srcId="{058ED53E-A3FF-4AB3-9A27-EC491609B162}" destId="{03F0BD16-CC9D-4E13-B979-1A56C2A65AA9}" srcOrd="0" destOrd="0" presId="urn:microsoft.com/office/officeart/2005/8/layout/chevron2"/>
    <dgm:cxn modelId="{16B42A36-E17E-4AE5-B51C-86B9BA7DB860}" srcId="{5EFB4ADD-4433-488F-B6BA-956A5AFE606C}" destId="{5B8A17BC-9BDE-4CB6-8759-31AECB8C7D3F}" srcOrd="0" destOrd="0" parTransId="{0CAAF856-1343-4CA7-87D7-1554D86004A7}" sibTransId="{64AEF3D3-3F30-42E6-8BCB-799F75B30847}"/>
    <dgm:cxn modelId="{609655A5-A85B-4089-A7CF-0983A74AA221}" srcId="{5EFB4ADD-4433-488F-B6BA-956A5AFE606C}" destId="{4C09F9F8-666A-4AE1-84A0-07A6FFD8EDAC}" srcOrd="1" destOrd="0" parTransId="{8AF56806-64CF-410F-970B-39EE659BBA59}" sibTransId="{54B89A56-BFE2-4058-92F0-F60E19A99B86}"/>
    <dgm:cxn modelId="{183FE891-AA9D-4C96-A734-8890B2163D9C}" type="presOf" srcId="{5B8A17BC-9BDE-4CB6-8759-31AECB8C7D3F}" destId="{C4170D98-E1FF-4463-968E-1AC71536F6E5}" srcOrd="0" destOrd="0" presId="urn:microsoft.com/office/officeart/2005/8/layout/chevron2"/>
    <dgm:cxn modelId="{4EFDDF83-568E-4388-BA92-2920AA4CE883}" type="presParOf" srcId="{CB118EEE-1221-44C7-A429-9A578D923528}" destId="{4DB6AA20-F828-4579-8B81-E0C40CAC6AAA}" srcOrd="0" destOrd="0" presId="urn:microsoft.com/office/officeart/2005/8/layout/chevron2"/>
    <dgm:cxn modelId="{6FFE67C2-4A18-4D94-B748-E32459E640AE}" type="presParOf" srcId="{4DB6AA20-F828-4579-8B81-E0C40CAC6AAA}" destId="{C4170D98-E1FF-4463-968E-1AC71536F6E5}" srcOrd="0" destOrd="0" presId="urn:microsoft.com/office/officeart/2005/8/layout/chevron2"/>
    <dgm:cxn modelId="{B5A42EBF-E70B-422A-8466-E30D06DE276E}" type="presParOf" srcId="{4DB6AA20-F828-4579-8B81-E0C40CAC6AAA}" destId="{D08C2C55-DE7F-4432-8B99-82C2D32C53F9}" srcOrd="1" destOrd="0" presId="urn:microsoft.com/office/officeart/2005/8/layout/chevron2"/>
    <dgm:cxn modelId="{6F303A4D-15FC-4DE4-889C-5666A3A2A485}" type="presParOf" srcId="{CB118EEE-1221-44C7-A429-9A578D923528}" destId="{BD8DF233-A5A4-4D69-ABB2-748C1BCA061A}" srcOrd="1" destOrd="0" presId="urn:microsoft.com/office/officeart/2005/8/layout/chevron2"/>
    <dgm:cxn modelId="{E3260226-F646-4A25-9A1F-FCBCD2FDC35E}" type="presParOf" srcId="{CB118EEE-1221-44C7-A429-9A578D923528}" destId="{E658D43F-31D1-447F-AD22-10C0869C00C7}" srcOrd="2" destOrd="0" presId="urn:microsoft.com/office/officeart/2005/8/layout/chevron2"/>
    <dgm:cxn modelId="{5FAE1248-55AB-4438-BB4F-46D2471809DA}" type="presParOf" srcId="{E658D43F-31D1-447F-AD22-10C0869C00C7}" destId="{B566B091-BB95-43C6-87A7-132079FE3320}" srcOrd="0" destOrd="0" presId="urn:microsoft.com/office/officeart/2005/8/layout/chevron2"/>
    <dgm:cxn modelId="{9D03BF5D-8DAE-4480-A994-99C028E25A56}" type="presParOf" srcId="{E658D43F-31D1-447F-AD22-10C0869C00C7}" destId="{E1E9D97F-4EA8-41BA-95A6-D66745C88C51}" srcOrd="1" destOrd="0" presId="urn:microsoft.com/office/officeart/2005/8/layout/chevron2"/>
    <dgm:cxn modelId="{DDFA2D29-725E-4740-8C0E-AA6C6DDB7EE7}" type="presParOf" srcId="{CB118EEE-1221-44C7-A429-9A578D923528}" destId="{8AB1512D-850C-4DDD-8366-86C555BB9548}" srcOrd="3" destOrd="0" presId="urn:microsoft.com/office/officeart/2005/8/layout/chevron2"/>
    <dgm:cxn modelId="{55505C24-176B-4EC4-83D7-BD21855108B4}" type="presParOf" srcId="{CB118EEE-1221-44C7-A429-9A578D923528}" destId="{E212A27E-E81D-44D8-A67C-5288D73B7823}" srcOrd="4" destOrd="0" presId="urn:microsoft.com/office/officeart/2005/8/layout/chevron2"/>
    <dgm:cxn modelId="{4D2CB8DC-1CF8-4214-AFE4-11F419058AE6}" type="presParOf" srcId="{E212A27E-E81D-44D8-A67C-5288D73B7823}" destId="{70A70FA7-ABB9-4C34-BA52-F36A50C46982}" srcOrd="0" destOrd="0" presId="urn:microsoft.com/office/officeart/2005/8/layout/chevron2"/>
    <dgm:cxn modelId="{47762541-2F90-447F-B041-69CFAF6980E9}" type="presParOf" srcId="{E212A27E-E81D-44D8-A67C-5288D73B7823}" destId="{E9D2557C-DEAE-4741-90B5-BA9DE7205680}" srcOrd="1" destOrd="0" presId="urn:microsoft.com/office/officeart/2005/8/layout/chevron2"/>
    <dgm:cxn modelId="{562E5AB1-BD8A-4469-AC95-2B236149C6CB}" type="presParOf" srcId="{CB118EEE-1221-44C7-A429-9A578D923528}" destId="{1D04C419-49D4-49F0-89CB-15B1935BEF25}" srcOrd="5" destOrd="0" presId="urn:microsoft.com/office/officeart/2005/8/layout/chevron2"/>
    <dgm:cxn modelId="{07E77615-2900-4F72-B7B0-27BBAA54E683}" type="presParOf" srcId="{CB118EEE-1221-44C7-A429-9A578D923528}" destId="{53F3AFA2-E8FC-4D48-9D73-F0527BECE690}" srcOrd="6" destOrd="0" presId="urn:microsoft.com/office/officeart/2005/8/layout/chevron2"/>
    <dgm:cxn modelId="{65F066AA-4032-43A8-9BC4-B9CC0F032F00}" type="presParOf" srcId="{53F3AFA2-E8FC-4D48-9D73-F0527BECE690}" destId="{2FE0C0B7-1DB4-48CE-809B-0B2F19A040DF}" srcOrd="0" destOrd="0" presId="urn:microsoft.com/office/officeart/2005/8/layout/chevron2"/>
    <dgm:cxn modelId="{481F2D00-0FC3-498C-85E6-05B41F92A56C}" type="presParOf" srcId="{53F3AFA2-E8FC-4D48-9D73-F0527BECE690}" destId="{03F0BD16-CC9D-4E13-B979-1A56C2A65AA9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5913DEF-9B45-44B8-9B8F-6759C89A240A}" type="doc">
      <dgm:prSet loTypeId="urn:microsoft.com/office/officeart/2005/8/layout/hChevron3" loCatId="process" qsTypeId="urn:microsoft.com/office/officeart/2005/8/quickstyle/3d1" qsCatId="3D" csTypeId="urn:microsoft.com/office/officeart/2005/8/colors/colorful1" csCatId="colorful" phldr="1"/>
      <dgm:spPr/>
    </dgm:pt>
    <dgm:pt modelId="{4CCB0D62-774B-4DD2-8738-2B2DDD2D1B53}">
      <dgm:prSet phldrT="[Текст]" custT="1"/>
      <dgm:spPr/>
      <dgm:t>
        <a:bodyPr/>
        <a:lstStyle/>
        <a:p>
          <a:r>
            <a:rPr lang="ru-RU" sz="1050" b="1">
              <a:latin typeface="Times New Roman" panose="02020603050405020304" pitchFamily="18" charset="0"/>
              <a:cs typeface="Times New Roman" panose="02020603050405020304" pitchFamily="18" charset="0"/>
            </a:rPr>
            <a:t>Короткий цикл сделки, цель - продажа за один визит</a:t>
          </a:r>
        </a:p>
      </dgm:t>
    </dgm:pt>
    <dgm:pt modelId="{48CC4BDD-8AE4-4654-8863-BA435385CC45}" type="parTrans" cxnId="{B820A8EC-D1BA-42F7-B141-A7FCAEA93E03}">
      <dgm:prSet/>
      <dgm:spPr/>
      <dgm:t>
        <a:bodyPr/>
        <a:lstStyle/>
        <a:p>
          <a:endParaRPr lang="ru-RU"/>
        </a:p>
      </dgm:t>
    </dgm:pt>
    <dgm:pt modelId="{0837FBEF-2554-4B48-AD4E-BF6B88C364AF}" type="sibTrans" cxnId="{B820A8EC-D1BA-42F7-B141-A7FCAEA93E03}">
      <dgm:prSet/>
      <dgm:spPr/>
      <dgm:t>
        <a:bodyPr/>
        <a:lstStyle/>
        <a:p>
          <a:endParaRPr lang="ru-RU"/>
        </a:p>
      </dgm:t>
    </dgm:pt>
    <dgm:pt modelId="{AA6BE5D6-A430-4581-AF53-0814BD3CD53F}">
      <dgm:prSet phldrT="[Текст]" custT="1"/>
      <dgm:spPr/>
      <dgm:t>
        <a:bodyPr/>
        <a:lstStyle/>
        <a:p>
          <a:r>
            <a:rPr lang="ru-RU" sz="1050" b="1">
              <a:latin typeface="Times New Roman" panose="02020603050405020304" pitchFamily="18" charset="0"/>
              <a:cs typeface="Times New Roman" panose="02020603050405020304" pitchFamily="18" charset="0"/>
            </a:rPr>
            <a:t>Общеупотребительная семантика</a:t>
          </a:r>
        </a:p>
      </dgm:t>
    </dgm:pt>
    <dgm:pt modelId="{AD30E416-C60A-4298-A4EC-1343C74BB96C}" type="parTrans" cxnId="{7116E9FE-A262-4EC9-88E7-20AFB41870E5}">
      <dgm:prSet/>
      <dgm:spPr/>
      <dgm:t>
        <a:bodyPr/>
        <a:lstStyle/>
        <a:p>
          <a:endParaRPr lang="ru-RU"/>
        </a:p>
      </dgm:t>
    </dgm:pt>
    <dgm:pt modelId="{85761918-A4C8-4F74-8005-D9A6A3AC09EC}" type="sibTrans" cxnId="{7116E9FE-A262-4EC9-88E7-20AFB41870E5}">
      <dgm:prSet/>
      <dgm:spPr/>
      <dgm:t>
        <a:bodyPr/>
        <a:lstStyle/>
        <a:p>
          <a:endParaRPr lang="ru-RU"/>
        </a:p>
      </dgm:t>
    </dgm:pt>
    <dgm:pt modelId="{E4920747-BE47-48FF-82B3-1D256EED60F1}">
      <dgm:prSet phldrT="[Текст]" custT="1"/>
      <dgm:spPr/>
      <dgm:t>
        <a:bodyPr/>
        <a:lstStyle/>
        <a:p>
          <a:r>
            <a:rPr lang="ru-RU" sz="1050" b="1">
              <a:latin typeface="Times New Roman" panose="02020603050405020304" pitchFamily="18" charset="0"/>
              <a:cs typeface="Times New Roman" panose="02020603050405020304" pitchFamily="18" charset="0"/>
            </a:rPr>
            <a:t>Результат оценивается по колличеству проданных товаров</a:t>
          </a:r>
        </a:p>
      </dgm:t>
    </dgm:pt>
    <dgm:pt modelId="{DA6C206B-D872-430A-A639-DE7A844DD5D8}" type="parTrans" cxnId="{D8DCD8F4-A632-4531-98BE-C339DFDBFCCB}">
      <dgm:prSet/>
      <dgm:spPr/>
      <dgm:t>
        <a:bodyPr/>
        <a:lstStyle/>
        <a:p>
          <a:endParaRPr lang="ru-RU"/>
        </a:p>
      </dgm:t>
    </dgm:pt>
    <dgm:pt modelId="{3C523F9D-CE73-4299-A1B1-70BD659570FD}" type="sibTrans" cxnId="{D8DCD8F4-A632-4531-98BE-C339DFDBFCCB}">
      <dgm:prSet/>
      <dgm:spPr/>
      <dgm:t>
        <a:bodyPr/>
        <a:lstStyle/>
        <a:p>
          <a:endParaRPr lang="ru-RU"/>
        </a:p>
      </dgm:t>
    </dgm:pt>
    <dgm:pt modelId="{B9B2EDB5-151E-4E9B-8FA9-EE6F8264F2B5}">
      <dgm:prSet phldrT="[Текст]" custT="1"/>
      <dgm:spPr/>
      <dgm:t>
        <a:bodyPr/>
        <a:lstStyle/>
        <a:p>
          <a:r>
            <a:rPr lang="ru-RU" sz="1050" b="1" dirty="0">
              <a:latin typeface="Times New Roman" panose="02020603050405020304" pitchFamily="18" charset="0"/>
              <a:cs typeface="Times New Roman" panose="02020603050405020304" pitchFamily="18" charset="0"/>
            </a:rPr>
            <a:t>Решения принимаются единолично (эмоциональный, персонализированный)</a:t>
          </a:r>
        </a:p>
      </dgm:t>
    </dgm:pt>
    <dgm:pt modelId="{FEF33F42-B0F8-4ED2-A9AE-345D855DAB84}" type="parTrans" cxnId="{803F95B5-0203-441A-9017-19C437E1F3C9}">
      <dgm:prSet/>
      <dgm:spPr/>
      <dgm:t>
        <a:bodyPr/>
        <a:lstStyle/>
        <a:p>
          <a:endParaRPr lang="ru-RU"/>
        </a:p>
      </dgm:t>
    </dgm:pt>
    <dgm:pt modelId="{BD5F9CDA-CA0D-4F49-98ED-ED030D26D67F}" type="sibTrans" cxnId="{803F95B5-0203-441A-9017-19C437E1F3C9}">
      <dgm:prSet/>
      <dgm:spPr/>
      <dgm:t>
        <a:bodyPr/>
        <a:lstStyle/>
        <a:p>
          <a:endParaRPr lang="ru-RU"/>
        </a:p>
      </dgm:t>
    </dgm:pt>
    <dgm:pt modelId="{508F45D9-61E5-4794-9BD3-F01D143CF33E}" type="pres">
      <dgm:prSet presAssocID="{E5913DEF-9B45-44B8-9B8F-6759C89A240A}" presName="Name0" presStyleCnt="0">
        <dgm:presLayoutVars>
          <dgm:dir/>
          <dgm:resizeHandles val="exact"/>
        </dgm:presLayoutVars>
      </dgm:prSet>
      <dgm:spPr/>
    </dgm:pt>
    <dgm:pt modelId="{41E24D26-6322-4251-A963-D41B1E088EAC}" type="pres">
      <dgm:prSet presAssocID="{4CCB0D62-774B-4DD2-8738-2B2DDD2D1B53}" presName="parTxOnly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F0F1F4E-D7E4-4DD1-8118-BBCA6A78E674}" type="pres">
      <dgm:prSet presAssocID="{0837FBEF-2554-4B48-AD4E-BF6B88C364AF}" presName="parSpace" presStyleCnt="0"/>
      <dgm:spPr/>
    </dgm:pt>
    <dgm:pt modelId="{64C2478D-D299-4691-8599-92C4D836C9B2}" type="pres">
      <dgm:prSet presAssocID="{B9B2EDB5-151E-4E9B-8FA9-EE6F8264F2B5}" presName="parTxOnly" presStyleLbl="node1" presStyleIdx="1" presStyleCnt="4" custScaleX="12879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D582F26-A039-4EBE-A6E6-5541C50EF369}" type="pres">
      <dgm:prSet presAssocID="{BD5F9CDA-CA0D-4F49-98ED-ED030D26D67F}" presName="parSpace" presStyleCnt="0"/>
      <dgm:spPr/>
    </dgm:pt>
    <dgm:pt modelId="{566A9989-1970-4104-96AF-869E36A987DF}" type="pres">
      <dgm:prSet presAssocID="{AA6BE5D6-A430-4581-AF53-0814BD3CD53F}" presName="parTxOnly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F0AEDAA-4AF1-4F53-8FCC-565B78109547}" type="pres">
      <dgm:prSet presAssocID="{85761918-A4C8-4F74-8005-D9A6A3AC09EC}" presName="parSpace" presStyleCnt="0"/>
      <dgm:spPr/>
    </dgm:pt>
    <dgm:pt modelId="{93A4BC44-2A28-48CE-ABF8-D96E52EBE070}" type="pres">
      <dgm:prSet presAssocID="{E4920747-BE47-48FF-82B3-1D256EED60F1}" presName="parTxOnly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824A44A-93EB-4AF5-B4F3-6C469ADC1344}" type="presOf" srcId="{E5913DEF-9B45-44B8-9B8F-6759C89A240A}" destId="{508F45D9-61E5-4794-9BD3-F01D143CF33E}" srcOrd="0" destOrd="0" presId="urn:microsoft.com/office/officeart/2005/8/layout/hChevron3"/>
    <dgm:cxn modelId="{9D9C393B-A9D7-4FC1-AAFA-51F354DBF5D3}" type="presOf" srcId="{B9B2EDB5-151E-4E9B-8FA9-EE6F8264F2B5}" destId="{64C2478D-D299-4691-8599-92C4D836C9B2}" srcOrd="0" destOrd="0" presId="urn:microsoft.com/office/officeart/2005/8/layout/hChevron3"/>
    <dgm:cxn modelId="{7116E9FE-A262-4EC9-88E7-20AFB41870E5}" srcId="{E5913DEF-9B45-44B8-9B8F-6759C89A240A}" destId="{AA6BE5D6-A430-4581-AF53-0814BD3CD53F}" srcOrd="2" destOrd="0" parTransId="{AD30E416-C60A-4298-A4EC-1343C74BB96C}" sibTransId="{85761918-A4C8-4F74-8005-D9A6A3AC09EC}"/>
    <dgm:cxn modelId="{964B66A9-86B2-44FD-85BC-F0104C97F106}" type="presOf" srcId="{4CCB0D62-774B-4DD2-8738-2B2DDD2D1B53}" destId="{41E24D26-6322-4251-A963-D41B1E088EAC}" srcOrd="0" destOrd="0" presId="urn:microsoft.com/office/officeart/2005/8/layout/hChevron3"/>
    <dgm:cxn modelId="{803F95B5-0203-441A-9017-19C437E1F3C9}" srcId="{E5913DEF-9B45-44B8-9B8F-6759C89A240A}" destId="{B9B2EDB5-151E-4E9B-8FA9-EE6F8264F2B5}" srcOrd="1" destOrd="0" parTransId="{FEF33F42-B0F8-4ED2-A9AE-345D855DAB84}" sibTransId="{BD5F9CDA-CA0D-4F49-98ED-ED030D26D67F}"/>
    <dgm:cxn modelId="{B820A8EC-D1BA-42F7-B141-A7FCAEA93E03}" srcId="{E5913DEF-9B45-44B8-9B8F-6759C89A240A}" destId="{4CCB0D62-774B-4DD2-8738-2B2DDD2D1B53}" srcOrd="0" destOrd="0" parTransId="{48CC4BDD-8AE4-4654-8863-BA435385CC45}" sibTransId="{0837FBEF-2554-4B48-AD4E-BF6B88C364AF}"/>
    <dgm:cxn modelId="{A9803570-36EC-478D-9DF5-6D6B2D5F517B}" type="presOf" srcId="{AA6BE5D6-A430-4581-AF53-0814BD3CD53F}" destId="{566A9989-1970-4104-96AF-869E36A987DF}" srcOrd="0" destOrd="0" presId="urn:microsoft.com/office/officeart/2005/8/layout/hChevron3"/>
    <dgm:cxn modelId="{D8DCD8F4-A632-4531-98BE-C339DFDBFCCB}" srcId="{E5913DEF-9B45-44B8-9B8F-6759C89A240A}" destId="{E4920747-BE47-48FF-82B3-1D256EED60F1}" srcOrd="3" destOrd="0" parTransId="{DA6C206B-D872-430A-A639-DE7A844DD5D8}" sibTransId="{3C523F9D-CE73-4299-A1B1-70BD659570FD}"/>
    <dgm:cxn modelId="{12A97603-8488-421A-A263-9F9DC481145A}" type="presOf" srcId="{E4920747-BE47-48FF-82B3-1D256EED60F1}" destId="{93A4BC44-2A28-48CE-ABF8-D96E52EBE070}" srcOrd="0" destOrd="0" presId="urn:microsoft.com/office/officeart/2005/8/layout/hChevron3"/>
    <dgm:cxn modelId="{CF99B781-AF29-488E-A3CF-B5E708F6D9CA}" type="presParOf" srcId="{508F45D9-61E5-4794-9BD3-F01D143CF33E}" destId="{41E24D26-6322-4251-A963-D41B1E088EAC}" srcOrd="0" destOrd="0" presId="urn:microsoft.com/office/officeart/2005/8/layout/hChevron3"/>
    <dgm:cxn modelId="{BC17598A-575D-41BD-AB1E-8EBE26BBEB66}" type="presParOf" srcId="{508F45D9-61E5-4794-9BD3-F01D143CF33E}" destId="{AF0F1F4E-D7E4-4DD1-8118-BBCA6A78E674}" srcOrd="1" destOrd="0" presId="urn:microsoft.com/office/officeart/2005/8/layout/hChevron3"/>
    <dgm:cxn modelId="{5F375348-C164-4C19-BB89-37A67B1D40A4}" type="presParOf" srcId="{508F45D9-61E5-4794-9BD3-F01D143CF33E}" destId="{64C2478D-D299-4691-8599-92C4D836C9B2}" srcOrd="2" destOrd="0" presId="urn:microsoft.com/office/officeart/2005/8/layout/hChevron3"/>
    <dgm:cxn modelId="{422DB73E-B3EA-4CDC-AE86-2ACE4D1AA0D8}" type="presParOf" srcId="{508F45D9-61E5-4794-9BD3-F01D143CF33E}" destId="{FD582F26-A039-4EBE-A6E6-5541C50EF369}" srcOrd="3" destOrd="0" presId="urn:microsoft.com/office/officeart/2005/8/layout/hChevron3"/>
    <dgm:cxn modelId="{F78DC2DA-910A-4EF9-9EF8-C080B0B0CD32}" type="presParOf" srcId="{508F45D9-61E5-4794-9BD3-F01D143CF33E}" destId="{566A9989-1970-4104-96AF-869E36A987DF}" srcOrd="4" destOrd="0" presId="urn:microsoft.com/office/officeart/2005/8/layout/hChevron3"/>
    <dgm:cxn modelId="{52F57DFE-D87D-420A-AA52-36314893FFD7}" type="presParOf" srcId="{508F45D9-61E5-4794-9BD3-F01D143CF33E}" destId="{3F0AEDAA-4AF1-4F53-8FCC-565B78109547}" srcOrd="5" destOrd="0" presId="urn:microsoft.com/office/officeart/2005/8/layout/hChevron3"/>
    <dgm:cxn modelId="{E901B490-D8B4-4D69-8A3E-A7EF979BB060}" type="presParOf" srcId="{508F45D9-61E5-4794-9BD3-F01D143CF33E}" destId="{93A4BC44-2A28-48CE-ABF8-D96E52EBE070}" srcOrd="6" destOrd="0" presId="urn:microsoft.com/office/officeart/2005/8/layout/hChevron3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5913DEF-9B45-44B8-9B8F-6759C89A240A}" type="doc">
      <dgm:prSet loTypeId="urn:microsoft.com/office/officeart/2005/8/layout/hChevron3" loCatId="process" qsTypeId="urn:microsoft.com/office/officeart/2005/8/quickstyle/3d1" qsCatId="3D" csTypeId="urn:microsoft.com/office/officeart/2005/8/colors/colorful1" csCatId="colorful" phldr="1"/>
      <dgm:spPr/>
    </dgm:pt>
    <dgm:pt modelId="{4CCB0D62-774B-4DD2-8738-2B2DDD2D1B53}">
      <dgm:prSet phldrT="[Текст]" custT="1"/>
      <dgm:spPr/>
      <dgm:t>
        <a:bodyPr/>
        <a:lstStyle/>
        <a:p>
          <a:r>
            <a:rPr lang="ru-RU" sz="1050" b="1" dirty="0">
              <a:latin typeface="Times New Roman" panose="02020603050405020304" pitchFamily="18" charset="0"/>
              <a:cs typeface="Times New Roman" panose="02020603050405020304" pitchFamily="18" charset="0"/>
            </a:rPr>
            <a:t>Прямые продажи бывают редкими, цель - попасть в базу партнеров</a:t>
          </a:r>
        </a:p>
      </dgm:t>
    </dgm:pt>
    <dgm:pt modelId="{48CC4BDD-8AE4-4654-8863-BA435385CC45}" type="parTrans" cxnId="{B820A8EC-D1BA-42F7-B141-A7FCAEA93E03}">
      <dgm:prSet/>
      <dgm:spPr/>
      <dgm:t>
        <a:bodyPr/>
        <a:lstStyle/>
        <a:p>
          <a:endParaRPr lang="ru-RU"/>
        </a:p>
      </dgm:t>
    </dgm:pt>
    <dgm:pt modelId="{0837FBEF-2554-4B48-AD4E-BF6B88C364AF}" type="sibTrans" cxnId="{B820A8EC-D1BA-42F7-B141-A7FCAEA93E03}">
      <dgm:prSet/>
      <dgm:spPr/>
      <dgm:t>
        <a:bodyPr/>
        <a:lstStyle/>
        <a:p>
          <a:endParaRPr lang="ru-RU"/>
        </a:p>
      </dgm:t>
    </dgm:pt>
    <dgm:pt modelId="{AA6BE5D6-A430-4581-AF53-0814BD3CD53F}">
      <dgm:prSet phldrT="[Текст]" custT="1"/>
      <dgm:spPr/>
      <dgm:t>
        <a:bodyPr/>
        <a:lstStyle/>
        <a:p>
          <a:r>
            <a:rPr lang="ru-RU" sz="1050" b="1">
              <a:latin typeface="Times New Roman" panose="02020603050405020304" pitchFamily="18" charset="0"/>
              <a:cs typeface="Times New Roman" panose="02020603050405020304" pitchFamily="18" charset="0"/>
            </a:rPr>
            <a:t>Специализированная семантика, много микросегментов</a:t>
          </a:r>
          <a:endParaRPr lang="ru-RU" sz="900" b="1"/>
        </a:p>
      </dgm:t>
    </dgm:pt>
    <dgm:pt modelId="{AD30E416-C60A-4298-A4EC-1343C74BB96C}" type="parTrans" cxnId="{7116E9FE-A262-4EC9-88E7-20AFB41870E5}">
      <dgm:prSet/>
      <dgm:spPr/>
      <dgm:t>
        <a:bodyPr/>
        <a:lstStyle/>
        <a:p>
          <a:endParaRPr lang="ru-RU"/>
        </a:p>
      </dgm:t>
    </dgm:pt>
    <dgm:pt modelId="{85761918-A4C8-4F74-8005-D9A6A3AC09EC}" type="sibTrans" cxnId="{7116E9FE-A262-4EC9-88E7-20AFB41870E5}">
      <dgm:prSet/>
      <dgm:spPr/>
      <dgm:t>
        <a:bodyPr/>
        <a:lstStyle/>
        <a:p>
          <a:endParaRPr lang="ru-RU"/>
        </a:p>
      </dgm:t>
    </dgm:pt>
    <dgm:pt modelId="{E4920747-BE47-48FF-82B3-1D256EED60F1}">
      <dgm:prSet phldrT="[Текст]" custT="1"/>
      <dgm:spPr/>
      <dgm:t>
        <a:bodyPr/>
        <a:lstStyle/>
        <a:p>
          <a:r>
            <a:rPr lang="ru-RU" sz="1050" b="1">
              <a:latin typeface="Times New Roman" panose="02020603050405020304" pitchFamily="18" charset="0"/>
              <a:cs typeface="Times New Roman" panose="02020603050405020304" pitchFamily="18" charset="0"/>
            </a:rPr>
            <a:t>Оценка результата невозможна без аналитики</a:t>
          </a:r>
        </a:p>
      </dgm:t>
    </dgm:pt>
    <dgm:pt modelId="{DA6C206B-D872-430A-A639-DE7A844DD5D8}" type="parTrans" cxnId="{D8DCD8F4-A632-4531-98BE-C339DFDBFCCB}">
      <dgm:prSet/>
      <dgm:spPr/>
      <dgm:t>
        <a:bodyPr/>
        <a:lstStyle/>
        <a:p>
          <a:endParaRPr lang="ru-RU"/>
        </a:p>
      </dgm:t>
    </dgm:pt>
    <dgm:pt modelId="{3C523F9D-CE73-4299-A1B1-70BD659570FD}" type="sibTrans" cxnId="{D8DCD8F4-A632-4531-98BE-C339DFDBFCCB}">
      <dgm:prSet/>
      <dgm:spPr/>
      <dgm:t>
        <a:bodyPr/>
        <a:lstStyle/>
        <a:p>
          <a:endParaRPr lang="ru-RU"/>
        </a:p>
      </dgm:t>
    </dgm:pt>
    <dgm:pt modelId="{B9B2EDB5-151E-4E9B-8FA9-EE6F8264F2B5}">
      <dgm:prSet phldrT="[Текст]" custT="1"/>
      <dgm:spPr/>
      <dgm:t>
        <a:bodyPr/>
        <a:lstStyle/>
        <a:p>
          <a:r>
            <a:rPr lang="ru-RU" sz="1050" b="1">
              <a:latin typeface="Times New Roman" panose="02020603050405020304" pitchFamily="18" charset="0"/>
              <a:cs typeface="Times New Roman" panose="02020603050405020304" pitchFamily="18" charset="0"/>
            </a:rPr>
            <a:t>Решение коллегиальное, контент содержательный (деловой)</a:t>
          </a:r>
        </a:p>
      </dgm:t>
    </dgm:pt>
    <dgm:pt modelId="{FEF33F42-B0F8-4ED2-A9AE-345D855DAB84}" type="parTrans" cxnId="{803F95B5-0203-441A-9017-19C437E1F3C9}">
      <dgm:prSet/>
      <dgm:spPr/>
      <dgm:t>
        <a:bodyPr/>
        <a:lstStyle/>
        <a:p>
          <a:endParaRPr lang="ru-RU"/>
        </a:p>
      </dgm:t>
    </dgm:pt>
    <dgm:pt modelId="{BD5F9CDA-CA0D-4F49-98ED-ED030D26D67F}" type="sibTrans" cxnId="{803F95B5-0203-441A-9017-19C437E1F3C9}">
      <dgm:prSet/>
      <dgm:spPr/>
      <dgm:t>
        <a:bodyPr/>
        <a:lstStyle/>
        <a:p>
          <a:endParaRPr lang="ru-RU"/>
        </a:p>
      </dgm:t>
    </dgm:pt>
    <dgm:pt modelId="{508F45D9-61E5-4794-9BD3-F01D143CF33E}" type="pres">
      <dgm:prSet presAssocID="{E5913DEF-9B45-44B8-9B8F-6759C89A240A}" presName="Name0" presStyleCnt="0">
        <dgm:presLayoutVars>
          <dgm:dir/>
          <dgm:resizeHandles val="exact"/>
        </dgm:presLayoutVars>
      </dgm:prSet>
      <dgm:spPr/>
    </dgm:pt>
    <dgm:pt modelId="{41E24D26-6322-4251-A963-D41B1E088EAC}" type="pres">
      <dgm:prSet presAssocID="{4CCB0D62-774B-4DD2-8738-2B2DDD2D1B53}" presName="parTxOnly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F0F1F4E-D7E4-4DD1-8118-BBCA6A78E674}" type="pres">
      <dgm:prSet presAssocID="{0837FBEF-2554-4B48-AD4E-BF6B88C364AF}" presName="parSpace" presStyleCnt="0"/>
      <dgm:spPr/>
    </dgm:pt>
    <dgm:pt modelId="{64C2478D-D299-4691-8599-92C4D836C9B2}" type="pres">
      <dgm:prSet presAssocID="{B9B2EDB5-151E-4E9B-8FA9-EE6F8264F2B5}" presName="parTxOnly" presStyleLbl="node1" presStyleIdx="1" presStyleCnt="4" custScaleX="12879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D582F26-A039-4EBE-A6E6-5541C50EF369}" type="pres">
      <dgm:prSet presAssocID="{BD5F9CDA-CA0D-4F49-98ED-ED030D26D67F}" presName="parSpace" presStyleCnt="0"/>
      <dgm:spPr/>
    </dgm:pt>
    <dgm:pt modelId="{566A9989-1970-4104-96AF-869E36A987DF}" type="pres">
      <dgm:prSet presAssocID="{AA6BE5D6-A430-4581-AF53-0814BD3CD53F}" presName="parTxOnly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F0AEDAA-4AF1-4F53-8FCC-565B78109547}" type="pres">
      <dgm:prSet presAssocID="{85761918-A4C8-4F74-8005-D9A6A3AC09EC}" presName="parSpace" presStyleCnt="0"/>
      <dgm:spPr/>
    </dgm:pt>
    <dgm:pt modelId="{93A4BC44-2A28-48CE-ABF8-D96E52EBE070}" type="pres">
      <dgm:prSet presAssocID="{E4920747-BE47-48FF-82B3-1D256EED60F1}" presName="parTxOnly" presStyleLbl="node1" presStyleIdx="3" presStyleCnt="4" custLinFactNeighborX="530" custLinFactNeighborY="-92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9195F6E-B5E7-4C14-BB80-523D70B4825F}" type="presOf" srcId="{E5913DEF-9B45-44B8-9B8F-6759C89A240A}" destId="{508F45D9-61E5-4794-9BD3-F01D143CF33E}" srcOrd="0" destOrd="0" presId="urn:microsoft.com/office/officeart/2005/8/layout/hChevron3"/>
    <dgm:cxn modelId="{7B55AC84-0A18-4EA9-815C-CC3F52C251BA}" type="presOf" srcId="{B9B2EDB5-151E-4E9B-8FA9-EE6F8264F2B5}" destId="{64C2478D-D299-4691-8599-92C4D836C9B2}" srcOrd="0" destOrd="0" presId="urn:microsoft.com/office/officeart/2005/8/layout/hChevron3"/>
    <dgm:cxn modelId="{7116E9FE-A262-4EC9-88E7-20AFB41870E5}" srcId="{E5913DEF-9B45-44B8-9B8F-6759C89A240A}" destId="{AA6BE5D6-A430-4581-AF53-0814BD3CD53F}" srcOrd="2" destOrd="0" parTransId="{AD30E416-C60A-4298-A4EC-1343C74BB96C}" sibTransId="{85761918-A4C8-4F74-8005-D9A6A3AC09EC}"/>
    <dgm:cxn modelId="{803F95B5-0203-441A-9017-19C437E1F3C9}" srcId="{E5913DEF-9B45-44B8-9B8F-6759C89A240A}" destId="{B9B2EDB5-151E-4E9B-8FA9-EE6F8264F2B5}" srcOrd="1" destOrd="0" parTransId="{FEF33F42-B0F8-4ED2-A9AE-345D855DAB84}" sibTransId="{BD5F9CDA-CA0D-4F49-98ED-ED030D26D67F}"/>
    <dgm:cxn modelId="{340207B3-5325-43D2-B31D-906057FCCCBD}" type="presOf" srcId="{E4920747-BE47-48FF-82B3-1D256EED60F1}" destId="{93A4BC44-2A28-48CE-ABF8-D96E52EBE070}" srcOrd="0" destOrd="0" presId="urn:microsoft.com/office/officeart/2005/8/layout/hChevron3"/>
    <dgm:cxn modelId="{2B9A74EB-2509-45B7-A153-3537ECBE1961}" type="presOf" srcId="{4CCB0D62-774B-4DD2-8738-2B2DDD2D1B53}" destId="{41E24D26-6322-4251-A963-D41B1E088EAC}" srcOrd="0" destOrd="0" presId="urn:microsoft.com/office/officeart/2005/8/layout/hChevron3"/>
    <dgm:cxn modelId="{B820A8EC-D1BA-42F7-B141-A7FCAEA93E03}" srcId="{E5913DEF-9B45-44B8-9B8F-6759C89A240A}" destId="{4CCB0D62-774B-4DD2-8738-2B2DDD2D1B53}" srcOrd="0" destOrd="0" parTransId="{48CC4BDD-8AE4-4654-8863-BA435385CC45}" sibTransId="{0837FBEF-2554-4B48-AD4E-BF6B88C364AF}"/>
    <dgm:cxn modelId="{F005080C-AFC6-4B88-9E13-099DB0EF591B}" type="presOf" srcId="{AA6BE5D6-A430-4581-AF53-0814BD3CD53F}" destId="{566A9989-1970-4104-96AF-869E36A987DF}" srcOrd="0" destOrd="0" presId="urn:microsoft.com/office/officeart/2005/8/layout/hChevron3"/>
    <dgm:cxn modelId="{D8DCD8F4-A632-4531-98BE-C339DFDBFCCB}" srcId="{E5913DEF-9B45-44B8-9B8F-6759C89A240A}" destId="{E4920747-BE47-48FF-82B3-1D256EED60F1}" srcOrd="3" destOrd="0" parTransId="{DA6C206B-D872-430A-A639-DE7A844DD5D8}" sibTransId="{3C523F9D-CE73-4299-A1B1-70BD659570FD}"/>
    <dgm:cxn modelId="{BA334581-44A1-4038-A164-3D3F82B0D650}" type="presParOf" srcId="{508F45D9-61E5-4794-9BD3-F01D143CF33E}" destId="{41E24D26-6322-4251-A963-D41B1E088EAC}" srcOrd="0" destOrd="0" presId="urn:microsoft.com/office/officeart/2005/8/layout/hChevron3"/>
    <dgm:cxn modelId="{D381551A-F23F-43A0-AE46-EB54B9FFEC98}" type="presParOf" srcId="{508F45D9-61E5-4794-9BD3-F01D143CF33E}" destId="{AF0F1F4E-D7E4-4DD1-8118-BBCA6A78E674}" srcOrd="1" destOrd="0" presId="urn:microsoft.com/office/officeart/2005/8/layout/hChevron3"/>
    <dgm:cxn modelId="{11A8D053-5D9E-42D5-B927-D2792FBB11B0}" type="presParOf" srcId="{508F45D9-61E5-4794-9BD3-F01D143CF33E}" destId="{64C2478D-D299-4691-8599-92C4D836C9B2}" srcOrd="2" destOrd="0" presId="urn:microsoft.com/office/officeart/2005/8/layout/hChevron3"/>
    <dgm:cxn modelId="{CBD2BC40-E0F3-4405-8A07-B5CCE65AD09D}" type="presParOf" srcId="{508F45D9-61E5-4794-9BD3-F01D143CF33E}" destId="{FD582F26-A039-4EBE-A6E6-5541C50EF369}" srcOrd="3" destOrd="0" presId="urn:microsoft.com/office/officeart/2005/8/layout/hChevron3"/>
    <dgm:cxn modelId="{5A892BBE-3E89-4AB6-A86B-833DAB35CF46}" type="presParOf" srcId="{508F45D9-61E5-4794-9BD3-F01D143CF33E}" destId="{566A9989-1970-4104-96AF-869E36A987DF}" srcOrd="4" destOrd="0" presId="urn:microsoft.com/office/officeart/2005/8/layout/hChevron3"/>
    <dgm:cxn modelId="{5C3F9F83-0B30-442B-8805-74FE3CFE6963}" type="presParOf" srcId="{508F45D9-61E5-4794-9BD3-F01D143CF33E}" destId="{3F0AEDAA-4AF1-4F53-8FCC-565B78109547}" srcOrd="5" destOrd="0" presId="urn:microsoft.com/office/officeart/2005/8/layout/hChevron3"/>
    <dgm:cxn modelId="{3FD51376-9C79-47D6-AC6C-474E013F7672}" type="presParOf" srcId="{508F45D9-61E5-4794-9BD3-F01D143CF33E}" destId="{93A4BC44-2A28-48CE-ABF8-D96E52EBE070}" srcOrd="6" destOrd="0" presId="urn:microsoft.com/office/officeart/2005/8/layout/hChevron3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2878DCF-E59F-45AA-B060-E314295C404D}" type="doc">
      <dgm:prSet loTypeId="urn:microsoft.com/office/officeart/2009/3/layout/RandomtoResultProcess" loCatId="process" qsTypeId="urn:microsoft.com/office/officeart/2005/8/quickstyle/3d1" qsCatId="3D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89EE20FD-DBFE-43C7-B8FC-BF5A4F56979F}">
      <dgm:prSet phldrT="[Текст]" custT="1"/>
      <dgm:spPr/>
      <dgm:t>
        <a:bodyPr/>
        <a:lstStyle/>
        <a:p>
          <a:r>
            <a:rPr lang="ru-RU" sz="1100" b="1" dirty="0">
              <a:latin typeface="Times New Roman" panose="02020603050405020304" pitchFamily="18" charset="0"/>
              <a:cs typeface="Times New Roman" panose="02020603050405020304" pitchFamily="18" charset="0"/>
            </a:rPr>
            <a:t>Понимание потерь за совершенные ошибки</a:t>
          </a:r>
        </a:p>
      </dgm:t>
    </dgm:pt>
    <dgm:pt modelId="{792C79A3-FF98-45F0-9303-3C1B82C72F07}" type="parTrans" cxnId="{352B70E9-098A-449B-BA5D-1296D1773072}">
      <dgm:prSet/>
      <dgm:spPr/>
      <dgm:t>
        <a:bodyPr/>
        <a:lstStyle/>
        <a:p>
          <a:endParaRPr lang="ru-RU"/>
        </a:p>
      </dgm:t>
    </dgm:pt>
    <dgm:pt modelId="{4D00F2BE-7D84-4B97-AE7C-70DE5466F3B9}" type="sibTrans" cxnId="{352B70E9-098A-449B-BA5D-1296D1773072}">
      <dgm:prSet/>
      <dgm:spPr/>
      <dgm:t>
        <a:bodyPr/>
        <a:lstStyle/>
        <a:p>
          <a:endParaRPr lang="ru-RU"/>
        </a:p>
      </dgm:t>
    </dgm:pt>
    <dgm:pt modelId="{CF1DAD96-E04B-4FB1-8760-C0F68F6EEDDF}">
      <dgm:prSet phldrT="[Текст]" custT="1"/>
      <dgm:spPr/>
      <dgm:t>
        <a:bodyPr/>
        <a:lstStyle/>
        <a:p>
          <a:r>
            <a:rPr lang="en-US" sz="2400" b="1">
              <a:latin typeface="Times New Roman" panose="02020603050405020304" pitchFamily="18" charset="0"/>
              <a:cs typeface="Times New Roman" panose="02020603050405020304" pitchFamily="18" charset="0"/>
            </a:rPr>
            <a:t>DRIFT</a:t>
          </a:r>
          <a:endParaRPr lang="ru-RU" sz="2400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4697873-3F7B-40F3-A259-EFD82E715AF5}" type="parTrans" cxnId="{536C2F3E-1A6C-4F16-8C4A-7CEFC14053A6}">
      <dgm:prSet/>
      <dgm:spPr/>
      <dgm:t>
        <a:bodyPr/>
        <a:lstStyle/>
        <a:p>
          <a:endParaRPr lang="ru-RU"/>
        </a:p>
      </dgm:t>
    </dgm:pt>
    <dgm:pt modelId="{B26ED169-35F4-403A-9C14-AADE446FB609}" type="sibTrans" cxnId="{536C2F3E-1A6C-4F16-8C4A-7CEFC14053A6}">
      <dgm:prSet/>
      <dgm:spPr/>
      <dgm:t>
        <a:bodyPr/>
        <a:lstStyle/>
        <a:p>
          <a:endParaRPr lang="ru-RU"/>
        </a:p>
      </dgm:t>
    </dgm:pt>
    <dgm:pt modelId="{14C78AE2-A952-4078-BFE5-082330BCC8F5}">
      <dgm:prSet phldrT="[Текст]" custT="1"/>
      <dgm:spPr/>
      <dgm:t>
        <a:bodyPr/>
        <a:lstStyle/>
        <a:p>
          <a:r>
            <a:rPr lang="ru-RU" sz="1200" b="1" dirty="0">
              <a:latin typeface="Times New Roman" panose="02020603050405020304" pitchFamily="18" charset="0"/>
              <a:cs typeface="Times New Roman" panose="02020603050405020304" pitchFamily="18" charset="0"/>
            </a:rPr>
            <a:t>Активная работа по устранению недостатков и совершенствование своего бизнеса</a:t>
          </a:r>
        </a:p>
      </dgm:t>
    </dgm:pt>
    <dgm:pt modelId="{263FE4C9-08B6-4C90-8151-29D6838BBE48}" type="parTrans" cxnId="{CCE167B3-5FBB-4AEC-B120-916BEC356DE3}">
      <dgm:prSet/>
      <dgm:spPr/>
      <dgm:t>
        <a:bodyPr/>
        <a:lstStyle/>
        <a:p>
          <a:endParaRPr lang="ru-RU"/>
        </a:p>
      </dgm:t>
    </dgm:pt>
    <dgm:pt modelId="{3D01EC85-0319-4A65-B1E3-03E88A557349}" type="sibTrans" cxnId="{CCE167B3-5FBB-4AEC-B120-916BEC356DE3}">
      <dgm:prSet/>
      <dgm:spPr/>
      <dgm:t>
        <a:bodyPr/>
        <a:lstStyle/>
        <a:p>
          <a:endParaRPr lang="ru-RU"/>
        </a:p>
      </dgm:t>
    </dgm:pt>
    <dgm:pt modelId="{ADAB0372-7BFC-49D8-B6DF-EBD135CEDC8C}">
      <dgm:prSet phldrT="[Текст]" custT="1"/>
      <dgm:spPr/>
      <dgm:t>
        <a:bodyPr/>
        <a:lstStyle/>
        <a:p>
          <a:r>
            <a:rPr lang="ru-RU" sz="1200" b="1" dirty="0">
              <a:latin typeface="Times New Roman" panose="02020603050405020304" pitchFamily="18" charset="0"/>
              <a:cs typeface="Times New Roman" panose="02020603050405020304" pitchFamily="18" charset="0"/>
            </a:rPr>
            <a:t>Постоянный мониторинг рынка услуг</a:t>
          </a:r>
        </a:p>
      </dgm:t>
    </dgm:pt>
    <dgm:pt modelId="{EBCEB0D7-9442-47CD-8D88-AE4629BB8E87}" type="parTrans" cxnId="{E9A9F206-FB5C-4AED-BCF1-F4EA9BBCF8AD}">
      <dgm:prSet/>
      <dgm:spPr/>
      <dgm:t>
        <a:bodyPr/>
        <a:lstStyle/>
        <a:p>
          <a:endParaRPr lang="ru-RU"/>
        </a:p>
      </dgm:t>
    </dgm:pt>
    <dgm:pt modelId="{96DD8668-00BE-437D-AC4B-B1FBA39AC265}" type="sibTrans" cxnId="{E9A9F206-FB5C-4AED-BCF1-F4EA9BBCF8AD}">
      <dgm:prSet/>
      <dgm:spPr/>
      <dgm:t>
        <a:bodyPr/>
        <a:lstStyle/>
        <a:p>
          <a:endParaRPr lang="ru-RU"/>
        </a:p>
      </dgm:t>
    </dgm:pt>
    <dgm:pt modelId="{12CA4051-5D4A-45AE-835B-50AC62B1140F}" type="pres">
      <dgm:prSet presAssocID="{62878DCF-E59F-45AA-B060-E314295C404D}" presName="Name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C317881F-1383-48B0-BC0C-69FF0F760469}" type="pres">
      <dgm:prSet presAssocID="{89EE20FD-DBFE-43C7-B8FC-BF5A4F56979F}" presName="chaos" presStyleCnt="0"/>
      <dgm:spPr/>
      <dgm:t>
        <a:bodyPr/>
        <a:lstStyle/>
        <a:p>
          <a:endParaRPr lang="ru-RU"/>
        </a:p>
      </dgm:t>
    </dgm:pt>
    <dgm:pt modelId="{512BBD97-E48A-4819-A6B2-621004EDEE82}" type="pres">
      <dgm:prSet presAssocID="{89EE20FD-DBFE-43C7-B8FC-BF5A4F56979F}" presName="parTx1" presStyleLbl="revTx" presStyleIdx="0" presStyleCnt="3" custScaleX="122604"/>
      <dgm:spPr/>
      <dgm:t>
        <a:bodyPr/>
        <a:lstStyle/>
        <a:p>
          <a:endParaRPr lang="ru-RU"/>
        </a:p>
      </dgm:t>
    </dgm:pt>
    <dgm:pt modelId="{5E701640-60A0-464A-A2FD-551276E05C77}" type="pres">
      <dgm:prSet presAssocID="{89EE20FD-DBFE-43C7-B8FC-BF5A4F56979F}" presName="c1" presStyleLbl="node1" presStyleIdx="0" presStyleCnt="19"/>
      <dgm:spPr/>
      <dgm:t>
        <a:bodyPr/>
        <a:lstStyle/>
        <a:p>
          <a:endParaRPr lang="ru-RU"/>
        </a:p>
      </dgm:t>
    </dgm:pt>
    <dgm:pt modelId="{2C84FED9-DBC0-4313-8370-98D50B0CD24E}" type="pres">
      <dgm:prSet presAssocID="{89EE20FD-DBFE-43C7-B8FC-BF5A4F56979F}" presName="c2" presStyleLbl="node1" presStyleIdx="1" presStyleCnt="19"/>
      <dgm:spPr/>
      <dgm:t>
        <a:bodyPr/>
        <a:lstStyle/>
        <a:p>
          <a:endParaRPr lang="ru-RU"/>
        </a:p>
      </dgm:t>
    </dgm:pt>
    <dgm:pt modelId="{A31A6335-55D2-4B7D-B077-50F36D771B4B}" type="pres">
      <dgm:prSet presAssocID="{89EE20FD-DBFE-43C7-B8FC-BF5A4F56979F}" presName="c3" presStyleLbl="node1" presStyleIdx="2" presStyleCnt="19"/>
      <dgm:spPr/>
      <dgm:t>
        <a:bodyPr/>
        <a:lstStyle/>
        <a:p>
          <a:endParaRPr lang="ru-RU"/>
        </a:p>
      </dgm:t>
    </dgm:pt>
    <dgm:pt modelId="{833DE0AE-D7D4-4300-AD3E-294FF6127D78}" type="pres">
      <dgm:prSet presAssocID="{89EE20FD-DBFE-43C7-B8FC-BF5A4F56979F}" presName="c4" presStyleLbl="node1" presStyleIdx="3" presStyleCnt="19"/>
      <dgm:spPr/>
      <dgm:t>
        <a:bodyPr/>
        <a:lstStyle/>
        <a:p>
          <a:endParaRPr lang="ru-RU"/>
        </a:p>
      </dgm:t>
    </dgm:pt>
    <dgm:pt modelId="{14D65256-1A11-4529-8518-B9DFBA5E16E2}" type="pres">
      <dgm:prSet presAssocID="{89EE20FD-DBFE-43C7-B8FC-BF5A4F56979F}" presName="c5" presStyleLbl="node1" presStyleIdx="4" presStyleCnt="19"/>
      <dgm:spPr/>
      <dgm:t>
        <a:bodyPr/>
        <a:lstStyle/>
        <a:p>
          <a:endParaRPr lang="ru-RU"/>
        </a:p>
      </dgm:t>
    </dgm:pt>
    <dgm:pt modelId="{FAA170D5-4ED5-48A0-A7DB-66E59054D72F}" type="pres">
      <dgm:prSet presAssocID="{89EE20FD-DBFE-43C7-B8FC-BF5A4F56979F}" presName="c6" presStyleLbl="node1" presStyleIdx="5" presStyleCnt="19"/>
      <dgm:spPr/>
      <dgm:t>
        <a:bodyPr/>
        <a:lstStyle/>
        <a:p>
          <a:endParaRPr lang="ru-RU"/>
        </a:p>
      </dgm:t>
    </dgm:pt>
    <dgm:pt modelId="{AD7A28EF-3F8F-41C2-A885-24941F0B1600}" type="pres">
      <dgm:prSet presAssocID="{89EE20FD-DBFE-43C7-B8FC-BF5A4F56979F}" presName="c7" presStyleLbl="node1" presStyleIdx="6" presStyleCnt="19"/>
      <dgm:spPr/>
      <dgm:t>
        <a:bodyPr/>
        <a:lstStyle/>
        <a:p>
          <a:endParaRPr lang="ru-RU"/>
        </a:p>
      </dgm:t>
    </dgm:pt>
    <dgm:pt modelId="{E0E4596B-3757-45F4-ABC6-E4E7E10AF0E3}" type="pres">
      <dgm:prSet presAssocID="{89EE20FD-DBFE-43C7-B8FC-BF5A4F56979F}" presName="c8" presStyleLbl="node1" presStyleIdx="7" presStyleCnt="19"/>
      <dgm:spPr/>
      <dgm:t>
        <a:bodyPr/>
        <a:lstStyle/>
        <a:p>
          <a:endParaRPr lang="ru-RU"/>
        </a:p>
      </dgm:t>
    </dgm:pt>
    <dgm:pt modelId="{6F8F8A20-0A03-4BFE-8022-46F23F284598}" type="pres">
      <dgm:prSet presAssocID="{89EE20FD-DBFE-43C7-B8FC-BF5A4F56979F}" presName="c9" presStyleLbl="node1" presStyleIdx="8" presStyleCnt="19" custLinFactX="-200000" custLinFactY="-90291" custLinFactNeighborX="-204369" custLinFactNeighborY="-100000"/>
      <dgm:spPr/>
      <dgm:t>
        <a:bodyPr/>
        <a:lstStyle/>
        <a:p>
          <a:endParaRPr lang="ru-RU"/>
        </a:p>
      </dgm:t>
    </dgm:pt>
    <dgm:pt modelId="{16B1047D-1738-49E3-9ED2-957132D6D077}" type="pres">
      <dgm:prSet presAssocID="{89EE20FD-DBFE-43C7-B8FC-BF5A4F56979F}" presName="c10" presStyleLbl="node1" presStyleIdx="9" presStyleCnt="19"/>
      <dgm:spPr/>
      <dgm:t>
        <a:bodyPr/>
        <a:lstStyle/>
        <a:p>
          <a:endParaRPr lang="ru-RU"/>
        </a:p>
      </dgm:t>
    </dgm:pt>
    <dgm:pt modelId="{4EF56412-2777-450D-BF8D-F61B55D53306}" type="pres">
      <dgm:prSet presAssocID="{89EE20FD-DBFE-43C7-B8FC-BF5A4F56979F}" presName="c11" presStyleLbl="node1" presStyleIdx="10" presStyleCnt="19" custFlipVert="1" custFlipHor="1" custScaleX="116555" custScaleY="88693" custLinFactX="30825" custLinFactY="156796" custLinFactNeighborX="100000" custLinFactNeighborY="200000"/>
      <dgm:spPr/>
      <dgm:t>
        <a:bodyPr/>
        <a:lstStyle/>
        <a:p>
          <a:endParaRPr lang="ru-RU"/>
        </a:p>
      </dgm:t>
    </dgm:pt>
    <dgm:pt modelId="{B2B32389-7DD1-42DF-A5FF-253BAEFC5294}" type="pres">
      <dgm:prSet presAssocID="{89EE20FD-DBFE-43C7-B8FC-BF5A4F56979F}" presName="c12" presStyleLbl="node1" presStyleIdx="11" presStyleCnt="19"/>
      <dgm:spPr/>
      <dgm:t>
        <a:bodyPr/>
        <a:lstStyle/>
        <a:p>
          <a:endParaRPr lang="ru-RU"/>
        </a:p>
      </dgm:t>
    </dgm:pt>
    <dgm:pt modelId="{3D8243CE-B78E-43F2-8AEC-2337EFBCC593}" type="pres">
      <dgm:prSet presAssocID="{89EE20FD-DBFE-43C7-B8FC-BF5A4F56979F}" presName="c13" presStyleLbl="node1" presStyleIdx="12" presStyleCnt="19"/>
      <dgm:spPr/>
      <dgm:t>
        <a:bodyPr/>
        <a:lstStyle/>
        <a:p>
          <a:endParaRPr lang="ru-RU"/>
        </a:p>
      </dgm:t>
    </dgm:pt>
    <dgm:pt modelId="{4F491BC2-CB70-49A2-8412-0D7A490ED3FC}" type="pres">
      <dgm:prSet presAssocID="{89EE20FD-DBFE-43C7-B8FC-BF5A4F56979F}" presName="c14" presStyleLbl="node1" presStyleIdx="13" presStyleCnt="19"/>
      <dgm:spPr/>
      <dgm:t>
        <a:bodyPr/>
        <a:lstStyle/>
        <a:p>
          <a:endParaRPr lang="ru-RU"/>
        </a:p>
      </dgm:t>
    </dgm:pt>
    <dgm:pt modelId="{4864D21D-6B50-47A5-AF34-4B1B5531C769}" type="pres">
      <dgm:prSet presAssocID="{89EE20FD-DBFE-43C7-B8FC-BF5A4F56979F}" presName="c15" presStyleLbl="node1" presStyleIdx="14" presStyleCnt="19"/>
      <dgm:spPr/>
      <dgm:t>
        <a:bodyPr/>
        <a:lstStyle/>
        <a:p>
          <a:endParaRPr lang="ru-RU"/>
        </a:p>
      </dgm:t>
    </dgm:pt>
    <dgm:pt modelId="{B70D4702-0D45-408E-A6A9-7D9F95078E00}" type="pres">
      <dgm:prSet presAssocID="{89EE20FD-DBFE-43C7-B8FC-BF5A4F56979F}" presName="c16" presStyleLbl="node1" presStyleIdx="15" presStyleCnt="19"/>
      <dgm:spPr/>
      <dgm:t>
        <a:bodyPr/>
        <a:lstStyle/>
        <a:p>
          <a:endParaRPr lang="ru-RU"/>
        </a:p>
      </dgm:t>
    </dgm:pt>
    <dgm:pt modelId="{CAF4A5F3-28DC-4557-8394-F5FFB9080B81}" type="pres">
      <dgm:prSet presAssocID="{89EE20FD-DBFE-43C7-B8FC-BF5A4F56979F}" presName="c17" presStyleLbl="node1" presStyleIdx="16" presStyleCnt="19"/>
      <dgm:spPr/>
      <dgm:t>
        <a:bodyPr/>
        <a:lstStyle/>
        <a:p>
          <a:endParaRPr lang="ru-RU"/>
        </a:p>
      </dgm:t>
    </dgm:pt>
    <dgm:pt modelId="{3A42AF1D-9AED-4D7C-8E7E-80DED338CB3C}" type="pres">
      <dgm:prSet presAssocID="{89EE20FD-DBFE-43C7-B8FC-BF5A4F56979F}" presName="c18" presStyleLbl="node1" presStyleIdx="17" presStyleCnt="19"/>
      <dgm:spPr/>
      <dgm:t>
        <a:bodyPr/>
        <a:lstStyle/>
        <a:p>
          <a:endParaRPr lang="ru-RU"/>
        </a:p>
      </dgm:t>
    </dgm:pt>
    <dgm:pt modelId="{9BA4AA7E-EBE0-495F-970F-F5AF7C6B7DCF}" type="pres">
      <dgm:prSet presAssocID="{4D00F2BE-7D84-4B97-AE7C-70DE5466F3B9}" presName="chevronComposite1" presStyleCnt="0"/>
      <dgm:spPr/>
      <dgm:t>
        <a:bodyPr/>
        <a:lstStyle/>
        <a:p>
          <a:endParaRPr lang="ru-RU"/>
        </a:p>
      </dgm:t>
    </dgm:pt>
    <dgm:pt modelId="{7508E4CC-4B3E-4630-AB7D-313375E17DDE}" type="pres">
      <dgm:prSet presAssocID="{4D00F2BE-7D84-4B97-AE7C-70DE5466F3B9}" presName="chevron1" presStyleLbl="sibTrans2D1" presStyleIdx="0" presStyleCnt="3"/>
      <dgm:spPr/>
      <dgm:t>
        <a:bodyPr/>
        <a:lstStyle/>
        <a:p>
          <a:endParaRPr lang="ru-RU"/>
        </a:p>
      </dgm:t>
    </dgm:pt>
    <dgm:pt modelId="{FA95B8E4-72F4-4091-89FF-4C7DA512F03D}" type="pres">
      <dgm:prSet presAssocID="{4D00F2BE-7D84-4B97-AE7C-70DE5466F3B9}" presName="spChevron1" presStyleCnt="0"/>
      <dgm:spPr/>
      <dgm:t>
        <a:bodyPr/>
        <a:lstStyle/>
        <a:p>
          <a:endParaRPr lang="ru-RU"/>
        </a:p>
      </dgm:t>
    </dgm:pt>
    <dgm:pt modelId="{89ED706A-5BB2-4E8F-AB31-0E895B111BC0}" type="pres">
      <dgm:prSet presAssocID="{ADAB0372-7BFC-49D8-B6DF-EBD135CEDC8C}" presName="middle" presStyleCnt="0"/>
      <dgm:spPr/>
      <dgm:t>
        <a:bodyPr/>
        <a:lstStyle/>
        <a:p>
          <a:endParaRPr lang="ru-RU"/>
        </a:p>
      </dgm:t>
    </dgm:pt>
    <dgm:pt modelId="{A5749EF3-83EE-4F62-B11B-846FE7F311AC}" type="pres">
      <dgm:prSet presAssocID="{ADAB0372-7BFC-49D8-B6DF-EBD135CEDC8C}" presName="parTxMid" presStyleLbl="revTx" presStyleIdx="1" presStyleCnt="3"/>
      <dgm:spPr/>
      <dgm:t>
        <a:bodyPr/>
        <a:lstStyle/>
        <a:p>
          <a:endParaRPr lang="ru-RU"/>
        </a:p>
      </dgm:t>
    </dgm:pt>
    <dgm:pt modelId="{815BDBD2-753E-4490-9CAF-A75F1EAB1606}" type="pres">
      <dgm:prSet presAssocID="{ADAB0372-7BFC-49D8-B6DF-EBD135CEDC8C}" presName="spMid" presStyleCnt="0"/>
      <dgm:spPr/>
      <dgm:t>
        <a:bodyPr/>
        <a:lstStyle/>
        <a:p>
          <a:endParaRPr lang="ru-RU"/>
        </a:p>
      </dgm:t>
    </dgm:pt>
    <dgm:pt modelId="{A74E2336-62C4-4C06-9EF7-957FF3630FF4}" type="pres">
      <dgm:prSet presAssocID="{96DD8668-00BE-437D-AC4B-B1FBA39AC265}" presName="chevronComposite1" presStyleCnt="0"/>
      <dgm:spPr/>
      <dgm:t>
        <a:bodyPr/>
        <a:lstStyle/>
        <a:p>
          <a:endParaRPr lang="ru-RU"/>
        </a:p>
      </dgm:t>
    </dgm:pt>
    <dgm:pt modelId="{8139B3E2-C6F8-49CF-B626-F2D18E30C5F4}" type="pres">
      <dgm:prSet presAssocID="{96DD8668-00BE-437D-AC4B-B1FBA39AC265}" presName="chevron1" presStyleLbl="sibTrans2D1" presStyleIdx="1" presStyleCnt="3"/>
      <dgm:spPr/>
      <dgm:t>
        <a:bodyPr/>
        <a:lstStyle/>
        <a:p>
          <a:endParaRPr lang="ru-RU"/>
        </a:p>
      </dgm:t>
    </dgm:pt>
    <dgm:pt modelId="{82118D51-1C99-4A33-A468-A4F03CC76B6D}" type="pres">
      <dgm:prSet presAssocID="{96DD8668-00BE-437D-AC4B-B1FBA39AC265}" presName="spChevron1" presStyleCnt="0"/>
      <dgm:spPr/>
      <dgm:t>
        <a:bodyPr/>
        <a:lstStyle/>
        <a:p>
          <a:endParaRPr lang="ru-RU"/>
        </a:p>
      </dgm:t>
    </dgm:pt>
    <dgm:pt modelId="{4F7BD000-E0AE-40C9-BD8A-6FF88B7EC135}" type="pres">
      <dgm:prSet presAssocID="{14C78AE2-A952-4078-BFE5-082330BCC8F5}" presName="middle" presStyleCnt="0"/>
      <dgm:spPr/>
      <dgm:t>
        <a:bodyPr/>
        <a:lstStyle/>
        <a:p>
          <a:endParaRPr lang="ru-RU"/>
        </a:p>
      </dgm:t>
    </dgm:pt>
    <dgm:pt modelId="{A95848E6-C78A-407C-9E89-129BD734FB87}" type="pres">
      <dgm:prSet presAssocID="{14C78AE2-A952-4078-BFE5-082330BCC8F5}" presName="parTxMid" presStyleLbl="revTx" presStyleIdx="2" presStyleCnt="3" custScaleX="124631"/>
      <dgm:spPr/>
      <dgm:t>
        <a:bodyPr/>
        <a:lstStyle/>
        <a:p>
          <a:endParaRPr lang="ru-RU"/>
        </a:p>
      </dgm:t>
    </dgm:pt>
    <dgm:pt modelId="{D23E487F-0AAF-4F85-B765-7FD4573B9CE9}" type="pres">
      <dgm:prSet presAssocID="{14C78AE2-A952-4078-BFE5-082330BCC8F5}" presName="spMid" presStyleCnt="0"/>
      <dgm:spPr/>
      <dgm:t>
        <a:bodyPr/>
        <a:lstStyle/>
        <a:p>
          <a:endParaRPr lang="ru-RU"/>
        </a:p>
      </dgm:t>
    </dgm:pt>
    <dgm:pt modelId="{0EA7CE58-17E6-4623-9CDB-E1481AB33A6D}" type="pres">
      <dgm:prSet presAssocID="{3D01EC85-0319-4A65-B1E3-03E88A557349}" presName="chevronComposite1" presStyleCnt="0"/>
      <dgm:spPr/>
      <dgm:t>
        <a:bodyPr/>
        <a:lstStyle/>
        <a:p>
          <a:endParaRPr lang="ru-RU"/>
        </a:p>
      </dgm:t>
    </dgm:pt>
    <dgm:pt modelId="{02BB838C-409D-4EE6-A402-C762D2C35ED7}" type="pres">
      <dgm:prSet presAssocID="{3D01EC85-0319-4A65-B1E3-03E88A557349}" presName="chevron1" presStyleLbl="sibTrans2D1" presStyleIdx="2" presStyleCnt="3"/>
      <dgm:spPr/>
      <dgm:t>
        <a:bodyPr/>
        <a:lstStyle/>
        <a:p>
          <a:endParaRPr lang="ru-RU"/>
        </a:p>
      </dgm:t>
    </dgm:pt>
    <dgm:pt modelId="{A8D869BD-D3D2-4777-AC24-0DDC2024010E}" type="pres">
      <dgm:prSet presAssocID="{3D01EC85-0319-4A65-B1E3-03E88A557349}" presName="spChevron1" presStyleCnt="0"/>
      <dgm:spPr/>
      <dgm:t>
        <a:bodyPr/>
        <a:lstStyle/>
        <a:p>
          <a:endParaRPr lang="ru-RU"/>
        </a:p>
      </dgm:t>
    </dgm:pt>
    <dgm:pt modelId="{C07ECC0A-ED91-4115-8C87-A3EF3CC39F4F}" type="pres">
      <dgm:prSet presAssocID="{CF1DAD96-E04B-4FB1-8760-C0F68F6EEDDF}" presName="last" presStyleCnt="0"/>
      <dgm:spPr/>
      <dgm:t>
        <a:bodyPr/>
        <a:lstStyle/>
        <a:p>
          <a:endParaRPr lang="ru-RU"/>
        </a:p>
      </dgm:t>
    </dgm:pt>
    <dgm:pt modelId="{37367872-AE9B-461B-B5C1-C6C55D53C03B}" type="pres">
      <dgm:prSet presAssocID="{CF1DAD96-E04B-4FB1-8760-C0F68F6EEDDF}" presName="circleTx" presStyleLbl="node1" presStyleIdx="18" presStyleCnt="19" custScaleX="127099"/>
      <dgm:spPr/>
      <dgm:t>
        <a:bodyPr/>
        <a:lstStyle/>
        <a:p>
          <a:endParaRPr lang="ru-RU"/>
        </a:p>
      </dgm:t>
    </dgm:pt>
    <dgm:pt modelId="{364D6C15-EE23-4C88-A4DC-D5E2C7DF22AD}" type="pres">
      <dgm:prSet presAssocID="{CF1DAD96-E04B-4FB1-8760-C0F68F6EEDDF}" presName="spN" presStyleCnt="0"/>
      <dgm:spPr/>
      <dgm:t>
        <a:bodyPr/>
        <a:lstStyle/>
        <a:p>
          <a:endParaRPr lang="ru-RU"/>
        </a:p>
      </dgm:t>
    </dgm:pt>
  </dgm:ptLst>
  <dgm:cxnLst>
    <dgm:cxn modelId="{CCE167B3-5FBB-4AEC-B120-916BEC356DE3}" srcId="{62878DCF-E59F-45AA-B060-E314295C404D}" destId="{14C78AE2-A952-4078-BFE5-082330BCC8F5}" srcOrd="2" destOrd="0" parTransId="{263FE4C9-08B6-4C90-8151-29D6838BBE48}" sibTransId="{3D01EC85-0319-4A65-B1E3-03E88A557349}"/>
    <dgm:cxn modelId="{E9A9F206-FB5C-4AED-BCF1-F4EA9BBCF8AD}" srcId="{62878DCF-E59F-45AA-B060-E314295C404D}" destId="{ADAB0372-7BFC-49D8-B6DF-EBD135CEDC8C}" srcOrd="1" destOrd="0" parTransId="{EBCEB0D7-9442-47CD-8D88-AE4629BB8E87}" sibTransId="{96DD8668-00BE-437D-AC4B-B1FBA39AC265}"/>
    <dgm:cxn modelId="{DA9AF740-91BA-4117-B550-723A3634CD89}" type="presOf" srcId="{62878DCF-E59F-45AA-B060-E314295C404D}" destId="{12CA4051-5D4A-45AE-835B-50AC62B1140F}" srcOrd="0" destOrd="0" presId="urn:microsoft.com/office/officeart/2009/3/layout/RandomtoResultProcess"/>
    <dgm:cxn modelId="{F5ABBC10-BE7A-4609-AFDE-6FE39E4AFA84}" type="presOf" srcId="{ADAB0372-7BFC-49D8-B6DF-EBD135CEDC8C}" destId="{A5749EF3-83EE-4F62-B11B-846FE7F311AC}" srcOrd="0" destOrd="0" presId="urn:microsoft.com/office/officeart/2009/3/layout/RandomtoResultProcess"/>
    <dgm:cxn modelId="{24048629-E3E6-4FC2-891D-C88AAA6AD532}" type="presOf" srcId="{14C78AE2-A952-4078-BFE5-082330BCC8F5}" destId="{A95848E6-C78A-407C-9E89-129BD734FB87}" srcOrd="0" destOrd="0" presId="urn:microsoft.com/office/officeart/2009/3/layout/RandomtoResultProcess"/>
    <dgm:cxn modelId="{536C2F3E-1A6C-4F16-8C4A-7CEFC14053A6}" srcId="{62878DCF-E59F-45AA-B060-E314295C404D}" destId="{CF1DAD96-E04B-4FB1-8760-C0F68F6EEDDF}" srcOrd="3" destOrd="0" parTransId="{64697873-3F7B-40F3-A259-EFD82E715AF5}" sibTransId="{B26ED169-35F4-403A-9C14-AADE446FB609}"/>
    <dgm:cxn modelId="{FA237D10-8111-413F-A57A-D4A22A40FBEA}" type="presOf" srcId="{CF1DAD96-E04B-4FB1-8760-C0F68F6EEDDF}" destId="{37367872-AE9B-461B-B5C1-C6C55D53C03B}" srcOrd="0" destOrd="0" presId="urn:microsoft.com/office/officeart/2009/3/layout/RandomtoResultProcess"/>
    <dgm:cxn modelId="{764A0617-B0AF-40AF-BA12-EFBF7C9C23B1}" type="presOf" srcId="{89EE20FD-DBFE-43C7-B8FC-BF5A4F56979F}" destId="{512BBD97-E48A-4819-A6B2-621004EDEE82}" srcOrd="0" destOrd="0" presId="urn:microsoft.com/office/officeart/2009/3/layout/RandomtoResultProcess"/>
    <dgm:cxn modelId="{352B70E9-098A-449B-BA5D-1296D1773072}" srcId="{62878DCF-E59F-45AA-B060-E314295C404D}" destId="{89EE20FD-DBFE-43C7-B8FC-BF5A4F56979F}" srcOrd="0" destOrd="0" parTransId="{792C79A3-FF98-45F0-9303-3C1B82C72F07}" sibTransId="{4D00F2BE-7D84-4B97-AE7C-70DE5466F3B9}"/>
    <dgm:cxn modelId="{2417B67B-9E5B-46C7-8DF1-8E4B0AF4258C}" type="presParOf" srcId="{12CA4051-5D4A-45AE-835B-50AC62B1140F}" destId="{C317881F-1383-48B0-BC0C-69FF0F760469}" srcOrd="0" destOrd="0" presId="urn:microsoft.com/office/officeart/2009/3/layout/RandomtoResultProcess"/>
    <dgm:cxn modelId="{4A082526-F22C-4840-955E-5BDF6A2BF813}" type="presParOf" srcId="{C317881F-1383-48B0-BC0C-69FF0F760469}" destId="{512BBD97-E48A-4819-A6B2-621004EDEE82}" srcOrd="0" destOrd="0" presId="urn:microsoft.com/office/officeart/2009/3/layout/RandomtoResultProcess"/>
    <dgm:cxn modelId="{E825EE68-53B5-4E3E-95FA-B925A208B083}" type="presParOf" srcId="{C317881F-1383-48B0-BC0C-69FF0F760469}" destId="{5E701640-60A0-464A-A2FD-551276E05C77}" srcOrd="1" destOrd="0" presId="urn:microsoft.com/office/officeart/2009/3/layout/RandomtoResultProcess"/>
    <dgm:cxn modelId="{3E7A0EA9-6EF4-4DBA-A148-9AD20AE93494}" type="presParOf" srcId="{C317881F-1383-48B0-BC0C-69FF0F760469}" destId="{2C84FED9-DBC0-4313-8370-98D50B0CD24E}" srcOrd="2" destOrd="0" presId="urn:microsoft.com/office/officeart/2009/3/layout/RandomtoResultProcess"/>
    <dgm:cxn modelId="{894D1C09-7B4D-44E7-9D81-F17AE95EC72F}" type="presParOf" srcId="{C317881F-1383-48B0-BC0C-69FF0F760469}" destId="{A31A6335-55D2-4B7D-B077-50F36D771B4B}" srcOrd="3" destOrd="0" presId="urn:microsoft.com/office/officeart/2009/3/layout/RandomtoResultProcess"/>
    <dgm:cxn modelId="{4302AAFE-F7D1-43E6-B706-64CE408346A2}" type="presParOf" srcId="{C317881F-1383-48B0-BC0C-69FF0F760469}" destId="{833DE0AE-D7D4-4300-AD3E-294FF6127D78}" srcOrd="4" destOrd="0" presId="urn:microsoft.com/office/officeart/2009/3/layout/RandomtoResultProcess"/>
    <dgm:cxn modelId="{A842AF68-E454-4262-B942-AE110F829C12}" type="presParOf" srcId="{C317881F-1383-48B0-BC0C-69FF0F760469}" destId="{14D65256-1A11-4529-8518-B9DFBA5E16E2}" srcOrd="5" destOrd="0" presId="urn:microsoft.com/office/officeart/2009/3/layout/RandomtoResultProcess"/>
    <dgm:cxn modelId="{A74E4631-A132-4450-A519-F456C56830EB}" type="presParOf" srcId="{C317881F-1383-48B0-BC0C-69FF0F760469}" destId="{FAA170D5-4ED5-48A0-A7DB-66E59054D72F}" srcOrd="6" destOrd="0" presId="urn:microsoft.com/office/officeart/2009/3/layout/RandomtoResultProcess"/>
    <dgm:cxn modelId="{6F75D179-43CA-4707-A683-604FC99D2184}" type="presParOf" srcId="{C317881F-1383-48B0-BC0C-69FF0F760469}" destId="{AD7A28EF-3F8F-41C2-A885-24941F0B1600}" srcOrd="7" destOrd="0" presId="urn:microsoft.com/office/officeart/2009/3/layout/RandomtoResultProcess"/>
    <dgm:cxn modelId="{DAC8D958-F81A-4C86-953E-19BFAAAB74B4}" type="presParOf" srcId="{C317881F-1383-48B0-BC0C-69FF0F760469}" destId="{E0E4596B-3757-45F4-ABC6-E4E7E10AF0E3}" srcOrd="8" destOrd="0" presId="urn:microsoft.com/office/officeart/2009/3/layout/RandomtoResultProcess"/>
    <dgm:cxn modelId="{B20CB7F2-A288-44B1-96BF-88DD482B9520}" type="presParOf" srcId="{C317881F-1383-48B0-BC0C-69FF0F760469}" destId="{6F8F8A20-0A03-4BFE-8022-46F23F284598}" srcOrd="9" destOrd="0" presId="urn:microsoft.com/office/officeart/2009/3/layout/RandomtoResultProcess"/>
    <dgm:cxn modelId="{84C3684E-3A7A-4222-8F61-419AB5CE8106}" type="presParOf" srcId="{C317881F-1383-48B0-BC0C-69FF0F760469}" destId="{16B1047D-1738-49E3-9ED2-957132D6D077}" srcOrd="10" destOrd="0" presId="urn:microsoft.com/office/officeart/2009/3/layout/RandomtoResultProcess"/>
    <dgm:cxn modelId="{4DC5AF43-137A-4D71-9B5B-521BD8818EF7}" type="presParOf" srcId="{C317881F-1383-48B0-BC0C-69FF0F760469}" destId="{4EF56412-2777-450D-BF8D-F61B55D53306}" srcOrd="11" destOrd="0" presId="urn:microsoft.com/office/officeart/2009/3/layout/RandomtoResultProcess"/>
    <dgm:cxn modelId="{96FF8E1D-4AE5-47BA-B7FF-A31349843268}" type="presParOf" srcId="{C317881F-1383-48B0-BC0C-69FF0F760469}" destId="{B2B32389-7DD1-42DF-A5FF-253BAEFC5294}" srcOrd="12" destOrd="0" presId="urn:microsoft.com/office/officeart/2009/3/layout/RandomtoResultProcess"/>
    <dgm:cxn modelId="{207ED31C-D78B-455D-A8D4-ED970870D2A9}" type="presParOf" srcId="{C317881F-1383-48B0-BC0C-69FF0F760469}" destId="{3D8243CE-B78E-43F2-8AEC-2337EFBCC593}" srcOrd="13" destOrd="0" presId="urn:microsoft.com/office/officeart/2009/3/layout/RandomtoResultProcess"/>
    <dgm:cxn modelId="{259BA06C-37FF-4067-B3CF-D9D6A8BAA142}" type="presParOf" srcId="{C317881F-1383-48B0-BC0C-69FF0F760469}" destId="{4F491BC2-CB70-49A2-8412-0D7A490ED3FC}" srcOrd="14" destOrd="0" presId="urn:microsoft.com/office/officeart/2009/3/layout/RandomtoResultProcess"/>
    <dgm:cxn modelId="{4353985F-E2E5-46A1-8C36-719FA4D60F84}" type="presParOf" srcId="{C317881F-1383-48B0-BC0C-69FF0F760469}" destId="{4864D21D-6B50-47A5-AF34-4B1B5531C769}" srcOrd="15" destOrd="0" presId="urn:microsoft.com/office/officeart/2009/3/layout/RandomtoResultProcess"/>
    <dgm:cxn modelId="{2583E62C-EBFF-407B-9056-355A66DD1353}" type="presParOf" srcId="{C317881F-1383-48B0-BC0C-69FF0F760469}" destId="{B70D4702-0D45-408E-A6A9-7D9F95078E00}" srcOrd="16" destOrd="0" presId="urn:microsoft.com/office/officeart/2009/3/layout/RandomtoResultProcess"/>
    <dgm:cxn modelId="{91A59963-E341-48AC-851C-E565EB3B3627}" type="presParOf" srcId="{C317881F-1383-48B0-BC0C-69FF0F760469}" destId="{CAF4A5F3-28DC-4557-8394-F5FFB9080B81}" srcOrd="17" destOrd="0" presId="urn:microsoft.com/office/officeart/2009/3/layout/RandomtoResultProcess"/>
    <dgm:cxn modelId="{E1CDBD6E-4E74-49ED-B441-7F6D5C608624}" type="presParOf" srcId="{C317881F-1383-48B0-BC0C-69FF0F760469}" destId="{3A42AF1D-9AED-4D7C-8E7E-80DED338CB3C}" srcOrd="18" destOrd="0" presId="urn:microsoft.com/office/officeart/2009/3/layout/RandomtoResultProcess"/>
    <dgm:cxn modelId="{4673720C-4B4D-4821-B122-27F0ED901C10}" type="presParOf" srcId="{12CA4051-5D4A-45AE-835B-50AC62B1140F}" destId="{9BA4AA7E-EBE0-495F-970F-F5AF7C6B7DCF}" srcOrd="1" destOrd="0" presId="urn:microsoft.com/office/officeart/2009/3/layout/RandomtoResultProcess"/>
    <dgm:cxn modelId="{065D3E87-581D-4E9F-ACFF-5EA224F31C87}" type="presParOf" srcId="{9BA4AA7E-EBE0-495F-970F-F5AF7C6B7DCF}" destId="{7508E4CC-4B3E-4630-AB7D-313375E17DDE}" srcOrd="0" destOrd="0" presId="urn:microsoft.com/office/officeart/2009/3/layout/RandomtoResultProcess"/>
    <dgm:cxn modelId="{85E5733C-85C1-4CA8-B06F-90E62C816E45}" type="presParOf" srcId="{9BA4AA7E-EBE0-495F-970F-F5AF7C6B7DCF}" destId="{FA95B8E4-72F4-4091-89FF-4C7DA512F03D}" srcOrd="1" destOrd="0" presId="urn:microsoft.com/office/officeart/2009/3/layout/RandomtoResultProcess"/>
    <dgm:cxn modelId="{70085F45-0456-413F-900F-DA0072509FD7}" type="presParOf" srcId="{12CA4051-5D4A-45AE-835B-50AC62B1140F}" destId="{89ED706A-5BB2-4E8F-AB31-0E895B111BC0}" srcOrd="2" destOrd="0" presId="urn:microsoft.com/office/officeart/2009/3/layout/RandomtoResultProcess"/>
    <dgm:cxn modelId="{455D3DA5-90E5-46CA-A6E6-F41E536DFD5F}" type="presParOf" srcId="{89ED706A-5BB2-4E8F-AB31-0E895B111BC0}" destId="{A5749EF3-83EE-4F62-B11B-846FE7F311AC}" srcOrd="0" destOrd="0" presId="urn:microsoft.com/office/officeart/2009/3/layout/RandomtoResultProcess"/>
    <dgm:cxn modelId="{78375D3D-16F7-4884-ADBA-CD105F4ADB98}" type="presParOf" srcId="{89ED706A-5BB2-4E8F-AB31-0E895B111BC0}" destId="{815BDBD2-753E-4490-9CAF-A75F1EAB1606}" srcOrd="1" destOrd="0" presId="urn:microsoft.com/office/officeart/2009/3/layout/RandomtoResultProcess"/>
    <dgm:cxn modelId="{42C06B1C-B0D5-4255-8DFC-F50C8E39CD56}" type="presParOf" srcId="{12CA4051-5D4A-45AE-835B-50AC62B1140F}" destId="{A74E2336-62C4-4C06-9EF7-957FF3630FF4}" srcOrd="3" destOrd="0" presId="urn:microsoft.com/office/officeart/2009/3/layout/RandomtoResultProcess"/>
    <dgm:cxn modelId="{C70CBA40-71CA-4363-9E43-125C047EF8A4}" type="presParOf" srcId="{A74E2336-62C4-4C06-9EF7-957FF3630FF4}" destId="{8139B3E2-C6F8-49CF-B626-F2D18E30C5F4}" srcOrd="0" destOrd="0" presId="urn:microsoft.com/office/officeart/2009/3/layout/RandomtoResultProcess"/>
    <dgm:cxn modelId="{54AAE729-5EF3-4B58-B518-D60D24FE2BE1}" type="presParOf" srcId="{A74E2336-62C4-4C06-9EF7-957FF3630FF4}" destId="{82118D51-1C99-4A33-A468-A4F03CC76B6D}" srcOrd="1" destOrd="0" presId="urn:microsoft.com/office/officeart/2009/3/layout/RandomtoResultProcess"/>
    <dgm:cxn modelId="{0EFAB292-1C25-4EBB-858C-7C30ACE876D9}" type="presParOf" srcId="{12CA4051-5D4A-45AE-835B-50AC62B1140F}" destId="{4F7BD000-E0AE-40C9-BD8A-6FF88B7EC135}" srcOrd="4" destOrd="0" presId="urn:microsoft.com/office/officeart/2009/3/layout/RandomtoResultProcess"/>
    <dgm:cxn modelId="{EB5902E4-A4ED-43D0-A020-6FD8E2550BAC}" type="presParOf" srcId="{4F7BD000-E0AE-40C9-BD8A-6FF88B7EC135}" destId="{A95848E6-C78A-407C-9E89-129BD734FB87}" srcOrd="0" destOrd="0" presId="urn:microsoft.com/office/officeart/2009/3/layout/RandomtoResultProcess"/>
    <dgm:cxn modelId="{08127984-93D6-4299-A343-3CE0EA0AD115}" type="presParOf" srcId="{4F7BD000-E0AE-40C9-BD8A-6FF88B7EC135}" destId="{D23E487F-0AAF-4F85-B765-7FD4573B9CE9}" srcOrd="1" destOrd="0" presId="urn:microsoft.com/office/officeart/2009/3/layout/RandomtoResultProcess"/>
    <dgm:cxn modelId="{B81C2AE9-4BB5-4CFB-8A0C-E1988AE3D6AE}" type="presParOf" srcId="{12CA4051-5D4A-45AE-835B-50AC62B1140F}" destId="{0EA7CE58-17E6-4623-9CDB-E1481AB33A6D}" srcOrd="5" destOrd="0" presId="urn:microsoft.com/office/officeart/2009/3/layout/RandomtoResultProcess"/>
    <dgm:cxn modelId="{EB33EF0F-CBBB-44B3-97AF-611CE10E0DCF}" type="presParOf" srcId="{0EA7CE58-17E6-4623-9CDB-E1481AB33A6D}" destId="{02BB838C-409D-4EE6-A402-C762D2C35ED7}" srcOrd="0" destOrd="0" presId="urn:microsoft.com/office/officeart/2009/3/layout/RandomtoResultProcess"/>
    <dgm:cxn modelId="{E6412075-4864-477D-9339-C39B8C279DB2}" type="presParOf" srcId="{0EA7CE58-17E6-4623-9CDB-E1481AB33A6D}" destId="{A8D869BD-D3D2-4777-AC24-0DDC2024010E}" srcOrd="1" destOrd="0" presId="urn:microsoft.com/office/officeart/2009/3/layout/RandomtoResultProcess"/>
    <dgm:cxn modelId="{48150649-9FAF-442E-85FF-ECBDFAEFD706}" type="presParOf" srcId="{12CA4051-5D4A-45AE-835B-50AC62B1140F}" destId="{C07ECC0A-ED91-4115-8C87-A3EF3CC39F4F}" srcOrd="6" destOrd="0" presId="urn:microsoft.com/office/officeart/2009/3/layout/RandomtoResultProcess"/>
    <dgm:cxn modelId="{1C794C2D-B4E4-4108-A87F-223908CDB7A1}" type="presParOf" srcId="{C07ECC0A-ED91-4115-8C87-A3EF3CC39F4F}" destId="{37367872-AE9B-461B-B5C1-C6C55D53C03B}" srcOrd="0" destOrd="0" presId="urn:microsoft.com/office/officeart/2009/3/layout/RandomtoResultProcess"/>
    <dgm:cxn modelId="{2622E554-52D1-483A-A57C-7E690221FA7B}" type="presParOf" srcId="{C07ECC0A-ED91-4115-8C87-A3EF3CC39F4F}" destId="{364D6C15-EE23-4C88-A4DC-D5E2C7DF22AD}" srcOrd="1" destOrd="0" presId="urn:microsoft.com/office/officeart/2009/3/layout/RandomtoResultProcess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5912C10-818D-4C9B-B1AA-4C24EFA049A1}" type="doc">
      <dgm:prSet loTypeId="urn:microsoft.com/office/officeart/2005/8/layout/chevron2" loCatId="list" qsTypeId="urn:microsoft.com/office/officeart/2005/8/quickstyle/3d2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AF52F76B-FF98-47B0-80DC-45D6332EC165}">
      <dgm:prSet phldrT="[Текст]" custT="1"/>
      <dgm:spPr/>
      <dgm:t>
        <a:bodyPr/>
        <a:lstStyle/>
        <a:p>
          <a:r>
            <a:rPr lang="en-US" sz="1400" b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</a:t>
          </a:r>
          <a:endParaRPr lang="ru-RU" sz="14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9B01B32-FBE0-460D-82DA-B972831DC7E2}" type="parTrans" cxnId="{080B19D4-0B2F-4798-87A7-42111D8329AF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7E54A46-2AAB-4306-8C69-EDC2C8A3E03F}" type="sibTrans" cxnId="{080B19D4-0B2F-4798-87A7-42111D8329AF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9E105EA-0434-4970-AE65-EA9A3142B19C}">
      <dgm:prSet phldrT="[Текст]"/>
      <dgm:spPr/>
      <dgm:t>
        <a:bodyPr/>
        <a:lstStyle/>
        <a:p>
          <a:r>
            <a:rPr lang="ru-RU">
              <a:latin typeface="Times New Roman" panose="02020603050405020304" pitchFamily="18" charset="0"/>
              <a:cs typeface="Times New Roman" panose="02020603050405020304" pitchFamily="18" charset="0"/>
            </a:rPr>
            <a:t>Цели конкретизированы и достижимы</a:t>
          </a:r>
        </a:p>
      </dgm:t>
    </dgm:pt>
    <dgm:pt modelId="{D918F7EC-6F4E-44D1-A8D0-A03C4A3438AB}" type="parTrans" cxnId="{64A0712B-BAB0-4CE7-B147-82A7C9A36FDE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BFAB0C5-81A9-4F25-B943-40372C9DDAED}" type="sibTrans" cxnId="{64A0712B-BAB0-4CE7-B147-82A7C9A36FDE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5F7076B-7232-4D50-B898-F221F2917985}">
      <dgm:prSet phldrT="[Текст]"/>
      <dgm:spPr/>
      <dgm:t>
        <a:bodyPr/>
        <a:lstStyle/>
        <a:p>
          <a:r>
            <a: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</a:t>
          </a:r>
          <a:endParaRPr lang="ru-RU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05254DA-B11D-485F-BA33-B0FF646E1108}" type="parTrans" cxnId="{DD757B65-102B-44FF-99FF-A00EE42A7188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2AD07CE-1806-4F2E-93CB-459521142AFE}" type="sibTrans" cxnId="{DD757B65-102B-44FF-99FF-A00EE42A7188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8C01183-1A10-438F-A568-1464B9119CEC}">
      <dgm:prSet phldrT="[Текст]"/>
      <dgm:spPr/>
      <dgm:t>
        <a:bodyPr/>
        <a:lstStyle/>
        <a:p>
          <a:r>
            <a:rPr lang="ru-RU">
              <a:latin typeface="Times New Roman" panose="02020603050405020304" pitchFamily="18" charset="0"/>
              <a:cs typeface="Times New Roman" panose="02020603050405020304" pitchFamily="18" charset="0"/>
            </a:rPr>
            <a:t>использованы различные методики и расчеты для достижения поставленных целей</a:t>
          </a:r>
        </a:p>
      </dgm:t>
    </dgm:pt>
    <dgm:pt modelId="{70F527E1-AB05-4BC1-883B-D1011E43F1CD}" type="parTrans" cxnId="{4F119519-AFD8-48C6-95BF-9E5CF6571294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A0D20A0-9CAE-42A1-B1FE-E8641FCEB5AA}" type="sibTrans" cxnId="{4F119519-AFD8-48C6-95BF-9E5CF6571294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38F1ADE-429C-4889-A30B-2478ABD45946}">
      <dgm:prSet phldrT="[Текст]"/>
      <dgm:spPr/>
      <dgm:t>
        <a:bodyPr/>
        <a:lstStyle/>
        <a:p>
          <a:r>
            <a:rPr lang="en-US" b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endParaRPr lang="ru-RU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7FE5594-EC82-4130-9966-221D27ED33DC}" type="parTrans" cxnId="{AC4A7237-DE19-4DC0-A2F1-8C5E7D7A0373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3BAA0EC-3980-406B-9935-3A3D1B82629F}" type="sibTrans" cxnId="{AC4A7237-DE19-4DC0-A2F1-8C5E7D7A0373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2A817CA-2FEF-4727-B524-277C0F5228BC}">
      <dgm:prSet phldrT="[Текст]"/>
      <dgm:spPr/>
      <dgm:t>
        <a:bodyPr/>
        <a:lstStyle/>
        <a:p>
          <a:r>
            <a:rPr lang="ru-RU">
              <a:latin typeface="Times New Roman" panose="02020603050405020304" pitchFamily="18" charset="0"/>
              <a:cs typeface="Times New Roman" panose="02020603050405020304" pitchFamily="18" charset="0"/>
            </a:rPr>
            <a:t>каждый из бизнес процессов будет проходить в точно назначенные сроки</a:t>
          </a:r>
        </a:p>
      </dgm:t>
    </dgm:pt>
    <dgm:pt modelId="{7E10342A-E070-4C55-9F0A-38E847856A4C}" type="parTrans" cxnId="{E1ACD592-2734-4535-BB15-D4E2CC4B7AAA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BA5859C-2A9D-44DF-B980-E34F16DD2B67}" type="sibTrans" cxnId="{E1ACD592-2734-4535-BB15-D4E2CC4B7AAA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2953398-F497-44ED-9E70-435FFC25DAB9}">
      <dgm:prSet phldrT="[Текст]" custT="1"/>
      <dgm:spPr/>
      <dgm:t>
        <a:bodyPr/>
        <a:lstStyle/>
        <a:p>
          <a:r>
            <a:rPr lang="en-US" sz="1400" b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</a:t>
          </a:r>
          <a:endParaRPr lang="ru-RU" sz="14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B927C7D-3B20-4F49-A165-EAFC2FDEAEB3}" type="parTrans" cxnId="{7535F976-58D9-4085-B670-16D835564905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EFE2BD6-DBA2-4F1E-B559-AB57E7466002}" type="sibTrans" cxnId="{7535F976-58D9-4085-B670-16D835564905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3817FD4-76C8-4B9A-87C8-11CB7F3DB1CE}">
      <dgm:prSet phldrT="[Текст]"/>
      <dgm:spPr/>
      <dgm:t>
        <a:bodyPr/>
        <a:lstStyle/>
        <a:p>
          <a:r>
            <a:rPr lang="en-US" b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</a:t>
          </a:r>
          <a:endParaRPr lang="ru-RU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BD05C04-D96B-4ED5-88E7-193C9BFC4E1C}" type="parTrans" cxnId="{7507D095-5906-490C-A6E9-908B8F5525A6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63263EF-CBFF-4ABC-A35A-3A58635C15B7}" type="sibTrans" cxnId="{7507D095-5906-490C-A6E9-908B8F5525A6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6ADA4DF-F300-48F2-B524-05A033E8ECB5}">
      <dgm:prSet phldrT="[Текст]"/>
      <dgm:spPr/>
      <dgm:t>
        <a:bodyPr/>
        <a:lstStyle/>
        <a:p>
          <a:r>
            <a:rPr lang="ru-RU">
              <a:latin typeface="Times New Roman" panose="02020603050405020304" pitchFamily="18" charset="0"/>
              <a:cs typeface="Times New Roman" panose="02020603050405020304" pitchFamily="18" charset="0"/>
            </a:rPr>
            <a:t>все цели установленные нами достижимы и не превышают свои задачи</a:t>
          </a:r>
        </a:p>
      </dgm:t>
    </dgm:pt>
    <dgm:pt modelId="{9185A6C0-4024-41CB-89B9-3CE83173B418}" type="parTrans" cxnId="{13F5AC3C-C2D9-4D4B-A3F0-3CE05B535962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4DEBDE2-8C95-406C-9285-3487297D34C5}" type="sibTrans" cxnId="{13F5AC3C-C2D9-4D4B-A3F0-3CE05B535962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9F3AE1D-33F4-45F1-A650-7D2DBF16BB4F}">
      <dgm:prSet phldrT="[Текст]"/>
      <dgm:spPr/>
      <dgm:t>
        <a:bodyPr/>
        <a:lstStyle/>
        <a:p>
          <a:r>
            <a:rPr lang="ru-RU">
              <a:latin typeface="Times New Roman" panose="02020603050405020304" pitchFamily="18" charset="0"/>
              <a:cs typeface="Times New Roman" panose="02020603050405020304" pitchFamily="18" charset="0"/>
            </a:rPr>
            <a:t>при имеющихся ресурсах все цели объективно достижимы</a:t>
          </a:r>
        </a:p>
      </dgm:t>
    </dgm:pt>
    <dgm:pt modelId="{EBC8369B-EEB4-40D4-8245-56F54E30256D}" type="parTrans" cxnId="{378219CC-3FFC-4523-9C89-2F8DC518BDC2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86968B7-381B-48A0-8C9D-267D397FC3EE}" type="sibTrans" cxnId="{378219CC-3FFC-4523-9C89-2F8DC518BDC2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9C5E0EB-F45F-4F3B-BB6A-3BE31DCF842A}" type="pres">
      <dgm:prSet presAssocID="{45912C10-818D-4C9B-B1AA-4C24EFA049A1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831FA40-BDC5-4E73-9559-8CC84026015C}" type="pres">
      <dgm:prSet presAssocID="{AF52F76B-FF98-47B0-80DC-45D6332EC165}" presName="composite" presStyleCnt="0"/>
      <dgm:spPr/>
      <dgm:t>
        <a:bodyPr/>
        <a:lstStyle/>
        <a:p>
          <a:endParaRPr lang="ru-RU"/>
        </a:p>
      </dgm:t>
    </dgm:pt>
    <dgm:pt modelId="{3349F5AB-693E-4E79-AB09-2BD78D5EB6E9}" type="pres">
      <dgm:prSet presAssocID="{AF52F76B-FF98-47B0-80DC-45D6332EC165}" presName="parentText" presStyleLbl="align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95D410D-37D8-46F3-9938-A95EADDC989F}" type="pres">
      <dgm:prSet presAssocID="{AF52F76B-FF98-47B0-80DC-45D6332EC165}" presName="descendantText" presStyleLbl="alignAcc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29701F7-447D-4B3A-AEAC-A6DC68BD2097}" type="pres">
      <dgm:prSet presAssocID="{77E54A46-2AAB-4306-8C69-EDC2C8A3E03F}" presName="sp" presStyleCnt="0"/>
      <dgm:spPr/>
      <dgm:t>
        <a:bodyPr/>
        <a:lstStyle/>
        <a:p>
          <a:endParaRPr lang="ru-RU"/>
        </a:p>
      </dgm:t>
    </dgm:pt>
    <dgm:pt modelId="{70A543A5-99E1-4BF5-B43A-CE1364C4FC06}" type="pres">
      <dgm:prSet presAssocID="{15F7076B-7232-4D50-B898-F221F2917985}" presName="composite" presStyleCnt="0"/>
      <dgm:spPr/>
      <dgm:t>
        <a:bodyPr/>
        <a:lstStyle/>
        <a:p>
          <a:endParaRPr lang="ru-RU"/>
        </a:p>
      </dgm:t>
    </dgm:pt>
    <dgm:pt modelId="{F1B9A0D4-3338-4E23-8801-4F7D76DFD376}" type="pres">
      <dgm:prSet presAssocID="{15F7076B-7232-4D50-B898-F221F2917985}" presName="parentText" presStyleLbl="align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8AF7F58-8807-4D3D-8380-17922B0AFD35}" type="pres">
      <dgm:prSet presAssocID="{15F7076B-7232-4D50-B898-F221F2917985}" presName="descendantText" presStyleLbl="alignAcc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A140C4A-2CBF-4A29-BF35-6579BE1994FC}" type="pres">
      <dgm:prSet presAssocID="{B2AD07CE-1806-4F2E-93CB-459521142AFE}" presName="sp" presStyleCnt="0"/>
      <dgm:spPr/>
      <dgm:t>
        <a:bodyPr/>
        <a:lstStyle/>
        <a:p>
          <a:endParaRPr lang="ru-RU"/>
        </a:p>
      </dgm:t>
    </dgm:pt>
    <dgm:pt modelId="{150792D3-AE83-456C-BDA6-B311F3847C75}" type="pres">
      <dgm:prSet presAssocID="{A38F1ADE-429C-4889-A30B-2478ABD45946}" presName="composite" presStyleCnt="0"/>
      <dgm:spPr/>
      <dgm:t>
        <a:bodyPr/>
        <a:lstStyle/>
        <a:p>
          <a:endParaRPr lang="ru-RU"/>
        </a:p>
      </dgm:t>
    </dgm:pt>
    <dgm:pt modelId="{50223776-C55E-497C-9940-6910B96C2342}" type="pres">
      <dgm:prSet presAssocID="{A38F1ADE-429C-4889-A30B-2478ABD45946}" presName="parentText" presStyleLbl="align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87839B4-5E96-4720-B028-33057755B005}" type="pres">
      <dgm:prSet presAssocID="{A38F1ADE-429C-4889-A30B-2478ABD45946}" presName="descendantText" presStyleLbl="alignAcc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D4313B0-C5A9-497B-BDF5-EB31E165E234}" type="pres">
      <dgm:prSet presAssocID="{D3BAA0EC-3980-406B-9935-3A3D1B82629F}" presName="sp" presStyleCnt="0"/>
      <dgm:spPr/>
      <dgm:t>
        <a:bodyPr/>
        <a:lstStyle/>
        <a:p>
          <a:endParaRPr lang="ru-RU"/>
        </a:p>
      </dgm:t>
    </dgm:pt>
    <dgm:pt modelId="{C5D08961-6969-4DCB-8B5A-E5AFA1FBC905}" type="pres">
      <dgm:prSet presAssocID="{C2953398-F497-44ED-9E70-435FFC25DAB9}" presName="composite" presStyleCnt="0"/>
      <dgm:spPr/>
      <dgm:t>
        <a:bodyPr/>
        <a:lstStyle/>
        <a:p>
          <a:endParaRPr lang="ru-RU"/>
        </a:p>
      </dgm:t>
    </dgm:pt>
    <dgm:pt modelId="{53973FAB-25CD-43BA-B07E-B04C274F733D}" type="pres">
      <dgm:prSet presAssocID="{C2953398-F497-44ED-9E70-435FFC25DAB9}" presName="parentText" presStyleLbl="align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63AA996-F93A-48E5-B309-F4A023853B46}" type="pres">
      <dgm:prSet presAssocID="{C2953398-F497-44ED-9E70-435FFC25DAB9}" presName="descendantText" presStyleLbl="alignAcc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6CDEDB1-CB14-4226-81FD-40779D57CF4D}" type="pres">
      <dgm:prSet presAssocID="{8EFE2BD6-DBA2-4F1E-B559-AB57E7466002}" presName="sp" presStyleCnt="0"/>
      <dgm:spPr/>
      <dgm:t>
        <a:bodyPr/>
        <a:lstStyle/>
        <a:p>
          <a:endParaRPr lang="ru-RU"/>
        </a:p>
      </dgm:t>
    </dgm:pt>
    <dgm:pt modelId="{618B84CC-4A63-47E3-8C20-8CC1B57F07BA}" type="pres">
      <dgm:prSet presAssocID="{B3817FD4-76C8-4B9A-87C8-11CB7F3DB1CE}" presName="composite" presStyleCnt="0"/>
      <dgm:spPr/>
      <dgm:t>
        <a:bodyPr/>
        <a:lstStyle/>
        <a:p>
          <a:endParaRPr lang="ru-RU"/>
        </a:p>
      </dgm:t>
    </dgm:pt>
    <dgm:pt modelId="{0EBF4209-C6B7-46B8-A5BF-BD39BDD72EE2}" type="pres">
      <dgm:prSet presAssocID="{B3817FD4-76C8-4B9A-87C8-11CB7F3DB1CE}" presName="parentText" presStyleLbl="align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82EE099-60E5-4319-B7CF-095C06A51370}" type="pres">
      <dgm:prSet presAssocID="{B3817FD4-76C8-4B9A-87C8-11CB7F3DB1CE}" presName="descendantText" presStyleLbl="alignAcc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4A0712B-BAB0-4CE7-B147-82A7C9A36FDE}" srcId="{AF52F76B-FF98-47B0-80DC-45D6332EC165}" destId="{39E105EA-0434-4970-AE65-EA9A3142B19C}" srcOrd="0" destOrd="0" parTransId="{D918F7EC-6F4E-44D1-A8D0-A03C4A3438AB}" sibTransId="{2BFAB0C5-81A9-4F25-B943-40372C9DDAED}"/>
    <dgm:cxn modelId="{98BA6C2D-1AC6-46BD-A8D4-41390C122EF8}" type="presOf" srcId="{39E105EA-0434-4970-AE65-EA9A3142B19C}" destId="{B95D410D-37D8-46F3-9938-A95EADDC989F}" srcOrd="0" destOrd="0" presId="urn:microsoft.com/office/officeart/2005/8/layout/chevron2"/>
    <dgm:cxn modelId="{7D0B1205-683C-4940-A959-D1007E7B529C}" type="presOf" srcId="{45912C10-818D-4C9B-B1AA-4C24EFA049A1}" destId="{39C5E0EB-F45F-4F3B-BB6A-3BE31DCF842A}" srcOrd="0" destOrd="0" presId="urn:microsoft.com/office/officeart/2005/8/layout/chevron2"/>
    <dgm:cxn modelId="{95CD35B7-5672-498D-9DEA-2628557FBAAB}" type="presOf" srcId="{AF52F76B-FF98-47B0-80DC-45D6332EC165}" destId="{3349F5AB-693E-4E79-AB09-2BD78D5EB6E9}" srcOrd="0" destOrd="0" presId="urn:microsoft.com/office/officeart/2005/8/layout/chevron2"/>
    <dgm:cxn modelId="{080B19D4-0B2F-4798-87A7-42111D8329AF}" srcId="{45912C10-818D-4C9B-B1AA-4C24EFA049A1}" destId="{AF52F76B-FF98-47B0-80DC-45D6332EC165}" srcOrd="0" destOrd="0" parTransId="{D9B01B32-FBE0-460D-82DA-B972831DC7E2}" sibTransId="{77E54A46-2AAB-4306-8C69-EDC2C8A3E03F}"/>
    <dgm:cxn modelId="{7535F976-58D9-4085-B670-16D835564905}" srcId="{45912C10-818D-4C9B-B1AA-4C24EFA049A1}" destId="{C2953398-F497-44ED-9E70-435FFC25DAB9}" srcOrd="3" destOrd="0" parTransId="{AB927C7D-3B20-4F49-A165-EAFC2FDEAEB3}" sibTransId="{8EFE2BD6-DBA2-4F1E-B559-AB57E7466002}"/>
    <dgm:cxn modelId="{0988B900-F985-4E86-B6CF-7232BAF40C67}" type="presOf" srcId="{15F7076B-7232-4D50-B898-F221F2917985}" destId="{F1B9A0D4-3338-4E23-8801-4F7D76DFD376}" srcOrd="0" destOrd="0" presId="urn:microsoft.com/office/officeart/2005/8/layout/chevron2"/>
    <dgm:cxn modelId="{DD757B65-102B-44FF-99FF-A00EE42A7188}" srcId="{45912C10-818D-4C9B-B1AA-4C24EFA049A1}" destId="{15F7076B-7232-4D50-B898-F221F2917985}" srcOrd="1" destOrd="0" parTransId="{505254DA-B11D-485F-BA33-B0FF646E1108}" sibTransId="{B2AD07CE-1806-4F2E-93CB-459521142AFE}"/>
    <dgm:cxn modelId="{378219CC-3FFC-4523-9C89-2F8DC518BDC2}" srcId="{C2953398-F497-44ED-9E70-435FFC25DAB9}" destId="{D9F3AE1D-33F4-45F1-A650-7D2DBF16BB4F}" srcOrd="0" destOrd="0" parTransId="{EBC8369B-EEB4-40D4-8245-56F54E30256D}" sibTransId="{786968B7-381B-48A0-8C9D-267D397FC3EE}"/>
    <dgm:cxn modelId="{0983CABB-EEC1-4E33-B1FE-AD4E55C919D9}" type="presOf" srcId="{42A817CA-2FEF-4727-B524-277C0F5228BC}" destId="{682EE099-60E5-4319-B7CF-095C06A51370}" srcOrd="0" destOrd="0" presId="urn:microsoft.com/office/officeart/2005/8/layout/chevron2"/>
    <dgm:cxn modelId="{48088106-B2DE-47D4-89BE-CAF84FACA0B6}" type="presOf" srcId="{A38F1ADE-429C-4889-A30B-2478ABD45946}" destId="{50223776-C55E-497C-9940-6910B96C2342}" srcOrd="0" destOrd="0" presId="urn:microsoft.com/office/officeart/2005/8/layout/chevron2"/>
    <dgm:cxn modelId="{4F119519-AFD8-48C6-95BF-9E5CF6571294}" srcId="{15F7076B-7232-4D50-B898-F221F2917985}" destId="{98C01183-1A10-438F-A568-1464B9119CEC}" srcOrd="0" destOrd="0" parTransId="{70F527E1-AB05-4BC1-883B-D1011E43F1CD}" sibTransId="{CA0D20A0-9CAE-42A1-B1FE-E8641FCEB5AA}"/>
    <dgm:cxn modelId="{E1ACD592-2734-4535-BB15-D4E2CC4B7AAA}" srcId="{B3817FD4-76C8-4B9A-87C8-11CB7F3DB1CE}" destId="{42A817CA-2FEF-4727-B524-277C0F5228BC}" srcOrd="0" destOrd="0" parTransId="{7E10342A-E070-4C55-9F0A-38E847856A4C}" sibTransId="{4BA5859C-2A9D-44DF-B980-E34F16DD2B67}"/>
    <dgm:cxn modelId="{5E1A3BEB-2347-4859-B6D4-823433265B8E}" type="presOf" srcId="{D9F3AE1D-33F4-45F1-A650-7D2DBF16BB4F}" destId="{A63AA996-F93A-48E5-B309-F4A023853B46}" srcOrd="0" destOrd="0" presId="urn:microsoft.com/office/officeart/2005/8/layout/chevron2"/>
    <dgm:cxn modelId="{13F5AC3C-C2D9-4D4B-A3F0-3CE05B535962}" srcId="{A38F1ADE-429C-4889-A30B-2478ABD45946}" destId="{E6ADA4DF-F300-48F2-B524-05A033E8ECB5}" srcOrd="0" destOrd="0" parTransId="{9185A6C0-4024-41CB-89B9-3CE83173B418}" sibTransId="{64DEBDE2-8C95-406C-9285-3487297D34C5}"/>
    <dgm:cxn modelId="{FBFDD198-6FDF-4B4E-8FE2-7A5DC5041A2B}" type="presOf" srcId="{E6ADA4DF-F300-48F2-B524-05A033E8ECB5}" destId="{087839B4-5E96-4720-B028-33057755B005}" srcOrd="0" destOrd="0" presId="urn:microsoft.com/office/officeart/2005/8/layout/chevron2"/>
    <dgm:cxn modelId="{7507D095-5906-490C-A6E9-908B8F5525A6}" srcId="{45912C10-818D-4C9B-B1AA-4C24EFA049A1}" destId="{B3817FD4-76C8-4B9A-87C8-11CB7F3DB1CE}" srcOrd="4" destOrd="0" parTransId="{BBD05C04-D96B-4ED5-88E7-193C9BFC4E1C}" sibTransId="{963263EF-CBFF-4ABC-A35A-3A58635C15B7}"/>
    <dgm:cxn modelId="{8B4012C1-08D8-48A7-B0FB-E941E06479D1}" type="presOf" srcId="{98C01183-1A10-438F-A568-1464B9119CEC}" destId="{58AF7F58-8807-4D3D-8380-17922B0AFD35}" srcOrd="0" destOrd="0" presId="urn:microsoft.com/office/officeart/2005/8/layout/chevron2"/>
    <dgm:cxn modelId="{AC4A7237-DE19-4DC0-A2F1-8C5E7D7A0373}" srcId="{45912C10-818D-4C9B-B1AA-4C24EFA049A1}" destId="{A38F1ADE-429C-4889-A30B-2478ABD45946}" srcOrd="2" destOrd="0" parTransId="{97FE5594-EC82-4130-9966-221D27ED33DC}" sibTransId="{D3BAA0EC-3980-406B-9935-3A3D1B82629F}"/>
    <dgm:cxn modelId="{3AF3FF2A-AB39-4D33-B40B-968C5BB5951F}" type="presOf" srcId="{B3817FD4-76C8-4B9A-87C8-11CB7F3DB1CE}" destId="{0EBF4209-C6B7-46B8-A5BF-BD39BDD72EE2}" srcOrd="0" destOrd="0" presId="urn:microsoft.com/office/officeart/2005/8/layout/chevron2"/>
    <dgm:cxn modelId="{D02BFD68-BB52-48A9-A5E4-71084A4A0C4B}" type="presOf" srcId="{C2953398-F497-44ED-9E70-435FFC25DAB9}" destId="{53973FAB-25CD-43BA-B07E-B04C274F733D}" srcOrd="0" destOrd="0" presId="urn:microsoft.com/office/officeart/2005/8/layout/chevron2"/>
    <dgm:cxn modelId="{CC9D470F-69CA-42F0-843C-A4667EC9F13A}" type="presParOf" srcId="{39C5E0EB-F45F-4F3B-BB6A-3BE31DCF842A}" destId="{6831FA40-BDC5-4E73-9559-8CC84026015C}" srcOrd="0" destOrd="0" presId="urn:microsoft.com/office/officeart/2005/8/layout/chevron2"/>
    <dgm:cxn modelId="{00ABEA88-8EEC-4482-BC92-CEF86C5DFAE4}" type="presParOf" srcId="{6831FA40-BDC5-4E73-9559-8CC84026015C}" destId="{3349F5AB-693E-4E79-AB09-2BD78D5EB6E9}" srcOrd="0" destOrd="0" presId="urn:microsoft.com/office/officeart/2005/8/layout/chevron2"/>
    <dgm:cxn modelId="{B31EA62A-D87F-4650-A83C-366A77C947BA}" type="presParOf" srcId="{6831FA40-BDC5-4E73-9559-8CC84026015C}" destId="{B95D410D-37D8-46F3-9938-A95EADDC989F}" srcOrd="1" destOrd="0" presId="urn:microsoft.com/office/officeart/2005/8/layout/chevron2"/>
    <dgm:cxn modelId="{8376CF41-EB3D-4562-A18B-6FE7C4B905FB}" type="presParOf" srcId="{39C5E0EB-F45F-4F3B-BB6A-3BE31DCF842A}" destId="{329701F7-447D-4B3A-AEAC-A6DC68BD2097}" srcOrd="1" destOrd="0" presId="urn:microsoft.com/office/officeart/2005/8/layout/chevron2"/>
    <dgm:cxn modelId="{16CF7193-76B6-4650-9EF4-5B207A8EB9F0}" type="presParOf" srcId="{39C5E0EB-F45F-4F3B-BB6A-3BE31DCF842A}" destId="{70A543A5-99E1-4BF5-B43A-CE1364C4FC06}" srcOrd="2" destOrd="0" presId="urn:microsoft.com/office/officeart/2005/8/layout/chevron2"/>
    <dgm:cxn modelId="{BCD6F8E7-6569-407D-907A-E602841ABC1C}" type="presParOf" srcId="{70A543A5-99E1-4BF5-B43A-CE1364C4FC06}" destId="{F1B9A0D4-3338-4E23-8801-4F7D76DFD376}" srcOrd="0" destOrd="0" presId="urn:microsoft.com/office/officeart/2005/8/layout/chevron2"/>
    <dgm:cxn modelId="{9384E903-39D6-4E46-8564-92A54C1871CB}" type="presParOf" srcId="{70A543A5-99E1-4BF5-B43A-CE1364C4FC06}" destId="{58AF7F58-8807-4D3D-8380-17922B0AFD35}" srcOrd="1" destOrd="0" presId="urn:microsoft.com/office/officeart/2005/8/layout/chevron2"/>
    <dgm:cxn modelId="{98E8B709-66F9-4EE3-94D3-CD1D3E4D85B5}" type="presParOf" srcId="{39C5E0EB-F45F-4F3B-BB6A-3BE31DCF842A}" destId="{6A140C4A-2CBF-4A29-BF35-6579BE1994FC}" srcOrd="3" destOrd="0" presId="urn:microsoft.com/office/officeart/2005/8/layout/chevron2"/>
    <dgm:cxn modelId="{17417731-0524-4489-ADCD-CB54D2CB73E0}" type="presParOf" srcId="{39C5E0EB-F45F-4F3B-BB6A-3BE31DCF842A}" destId="{150792D3-AE83-456C-BDA6-B311F3847C75}" srcOrd="4" destOrd="0" presId="urn:microsoft.com/office/officeart/2005/8/layout/chevron2"/>
    <dgm:cxn modelId="{5522F218-FED6-4B8E-9E60-B40085E30497}" type="presParOf" srcId="{150792D3-AE83-456C-BDA6-B311F3847C75}" destId="{50223776-C55E-497C-9940-6910B96C2342}" srcOrd="0" destOrd="0" presId="urn:microsoft.com/office/officeart/2005/8/layout/chevron2"/>
    <dgm:cxn modelId="{C6812AFF-2E2C-4EA7-9878-8EE3F1144426}" type="presParOf" srcId="{150792D3-AE83-456C-BDA6-B311F3847C75}" destId="{087839B4-5E96-4720-B028-33057755B005}" srcOrd="1" destOrd="0" presId="urn:microsoft.com/office/officeart/2005/8/layout/chevron2"/>
    <dgm:cxn modelId="{DA89D928-C97D-4115-A3DD-F89E9034ED2B}" type="presParOf" srcId="{39C5E0EB-F45F-4F3B-BB6A-3BE31DCF842A}" destId="{8D4313B0-C5A9-497B-BDF5-EB31E165E234}" srcOrd="5" destOrd="0" presId="urn:microsoft.com/office/officeart/2005/8/layout/chevron2"/>
    <dgm:cxn modelId="{C5EC36B4-7E55-4B27-8B24-04B57D85F2D1}" type="presParOf" srcId="{39C5E0EB-F45F-4F3B-BB6A-3BE31DCF842A}" destId="{C5D08961-6969-4DCB-8B5A-E5AFA1FBC905}" srcOrd="6" destOrd="0" presId="urn:microsoft.com/office/officeart/2005/8/layout/chevron2"/>
    <dgm:cxn modelId="{7C67C340-3B42-4914-8D62-959EF6CBCB82}" type="presParOf" srcId="{C5D08961-6969-4DCB-8B5A-E5AFA1FBC905}" destId="{53973FAB-25CD-43BA-B07E-B04C274F733D}" srcOrd="0" destOrd="0" presId="urn:microsoft.com/office/officeart/2005/8/layout/chevron2"/>
    <dgm:cxn modelId="{D9AC8BC1-6658-4911-8C03-B1046BF61D64}" type="presParOf" srcId="{C5D08961-6969-4DCB-8B5A-E5AFA1FBC905}" destId="{A63AA996-F93A-48E5-B309-F4A023853B46}" srcOrd="1" destOrd="0" presId="urn:microsoft.com/office/officeart/2005/8/layout/chevron2"/>
    <dgm:cxn modelId="{1A877444-4215-4C87-A990-16793285A9FF}" type="presParOf" srcId="{39C5E0EB-F45F-4F3B-BB6A-3BE31DCF842A}" destId="{46CDEDB1-CB14-4226-81FD-40779D57CF4D}" srcOrd="7" destOrd="0" presId="urn:microsoft.com/office/officeart/2005/8/layout/chevron2"/>
    <dgm:cxn modelId="{6522F860-522D-4B82-9A4F-E739079737DF}" type="presParOf" srcId="{39C5E0EB-F45F-4F3B-BB6A-3BE31DCF842A}" destId="{618B84CC-4A63-47E3-8C20-8CC1B57F07BA}" srcOrd="8" destOrd="0" presId="urn:microsoft.com/office/officeart/2005/8/layout/chevron2"/>
    <dgm:cxn modelId="{862DB862-D64D-45A7-BA9B-D183796AFEA1}" type="presParOf" srcId="{618B84CC-4A63-47E3-8C20-8CC1B57F07BA}" destId="{0EBF4209-C6B7-46B8-A5BF-BD39BDD72EE2}" srcOrd="0" destOrd="0" presId="urn:microsoft.com/office/officeart/2005/8/layout/chevron2"/>
    <dgm:cxn modelId="{5CDA19E6-A6C4-486E-8490-217841DB8A2B}" type="presParOf" srcId="{618B84CC-4A63-47E3-8C20-8CC1B57F07BA}" destId="{682EE099-60E5-4319-B7CF-095C06A51370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A5904F61-24E0-460A-A72B-9FD7C9EF7F43}" type="doc">
      <dgm:prSet loTypeId="urn:microsoft.com/office/officeart/2005/8/layout/cycle4" loCatId="matrix" qsTypeId="urn:microsoft.com/office/officeart/2005/8/quickstyle/3d1" qsCatId="3D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75DA938C-74C7-405D-AA7A-035DA5FE4676}">
      <dgm:prSet phldrT="[Текст]" custT="1"/>
      <dgm:spPr>
        <a:solidFill>
          <a:srgbClr val="C00000"/>
        </a:solidFill>
      </dgm:spPr>
      <dgm:t>
        <a:bodyPr/>
        <a:lstStyle/>
        <a:p>
          <a:pPr algn="r"/>
          <a:r>
            <a:rPr lang="en-US" sz="1100" b="1">
              <a:latin typeface="Times New Roman" panose="02020603050405020304" pitchFamily="18" charset="0"/>
              <a:cs typeface="Times New Roman" panose="02020603050405020304" pitchFamily="18" charset="0"/>
            </a:rPr>
            <a:t>PRODUCT</a:t>
          </a:r>
          <a:endParaRPr lang="ru-RU" sz="1100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24114A7-C54A-4DEB-A4A0-7FFF16BEB1A5}" type="parTrans" cxnId="{C1DC4497-08D4-456A-BA50-7C8311315C9C}">
      <dgm:prSet/>
      <dgm:spPr/>
      <dgm:t>
        <a:bodyPr/>
        <a:lstStyle/>
        <a:p>
          <a:endParaRPr lang="ru-RU" sz="1600"/>
        </a:p>
      </dgm:t>
    </dgm:pt>
    <dgm:pt modelId="{2FD1DD6F-2111-4D93-8658-8B3CCDE47904}" type="sibTrans" cxnId="{C1DC4497-08D4-456A-BA50-7C8311315C9C}">
      <dgm:prSet/>
      <dgm:spPr/>
      <dgm:t>
        <a:bodyPr/>
        <a:lstStyle/>
        <a:p>
          <a:endParaRPr lang="ru-RU" sz="1600"/>
        </a:p>
      </dgm:t>
    </dgm:pt>
    <dgm:pt modelId="{55935A72-1113-4336-9D2F-BC0BBFFB957E}">
      <dgm:prSet phldrT="[Текст]" custT="1"/>
      <dgm:spPr/>
      <dgm:t>
        <a:bodyPr/>
        <a:lstStyle/>
        <a:p>
          <a:r>
            <a:rPr lang="ru-RU" sz="1200">
              <a:latin typeface="Times New Roman" panose="02020603050405020304" pitchFamily="18" charset="0"/>
              <a:cs typeface="Times New Roman" panose="02020603050405020304" pitchFamily="18" charset="0"/>
            </a:rPr>
            <a:t>Уникальный товар</a:t>
          </a:r>
        </a:p>
      </dgm:t>
    </dgm:pt>
    <dgm:pt modelId="{F72D3CB7-F51F-4431-94B2-6193A49857A4}" type="parTrans" cxnId="{834DC04B-8CB4-4A87-8C95-F8C37782F31E}">
      <dgm:prSet/>
      <dgm:spPr/>
      <dgm:t>
        <a:bodyPr/>
        <a:lstStyle/>
        <a:p>
          <a:endParaRPr lang="ru-RU" sz="1600"/>
        </a:p>
      </dgm:t>
    </dgm:pt>
    <dgm:pt modelId="{D820871C-DA60-4A96-B3D4-CDA321F48375}" type="sibTrans" cxnId="{834DC04B-8CB4-4A87-8C95-F8C37782F31E}">
      <dgm:prSet/>
      <dgm:spPr/>
      <dgm:t>
        <a:bodyPr/>
        <a:lstStyle/>
        <a:p>
          <a:endParaRPr lang="ru-RU" sz="1600"/>
        </a:p>
      </dgm:t>
    </dgm:pt>
    <dgm:pt modelId="{C5B65198-F36F-47B0-9F20-EC95738D5284}">
      <dgm:prSet phldrT="[Текст]" custT="1"/>
      <dgm:spPr>
        <a:solidFill>
          <a:schemeClr val="accent2">
            <a:lumMod val="75000"/>
          </a:schemeClr>
        </a:solidFill>
      </dgm:spPr>
      <dgm:t>
        <a:bodyPr/>
        <a:lstStyle/>
        <a:p>
          <a:r>
            <a:rPr lang="en-US" sz="1200" b="1">
              <a:latin typeface="Times New Roman" panose="02020603050405020304" pitchFamily="18" charset="0"/>
              <a:cs typeface="Times New Roman" panose="02020603050405020304" pitchFamily="18" charset="0"/>
            </a:rPr>
            <a:t>PRICE</a:t>
          </a:r>
          <a:endParaRPr lang="ru-RU" sz="1200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2F7E26A-2D26-4615-BE0B-AC2CEFEA7399}" type="parTrans" cxnId="{BD0C20EB-856A-4A37-8008-6552B2E11924}">
      <dgm:prSet/>
      <dgm:spPr/>
      <dgm:t>
        <a:bodyPr/>
        <a:lstStyle/>
        <a:p>
          <a:endParaRPr lang="ru-RU" sz="1600"/>
        </a:p>
      </dgm:t>
    </dgm:pt>
    <dgm:pt modelId="{089237EB-E1FB-4477-896B-0F8F40DE99D2}" type="sibTrans" cxnId="{BD0C20EB-856A-4A37-8008-6552B2E11924}">
      <dgm:prSet/>
      <dgm:spPr/>
      <dgm:t>
        <a:bodyPr/>
        <a:lstStyle/>
        <a:p>
          <a:endParaRPr lang="ru-RU" sz="1600"/>
        </a:p>
      </dgm:t>
    </dgm:pt>
    <dgm:pt modelId="{1A7A2886-B15E-4CED-B58F-E4390C2D4A05}">
      <dgm:prSet phldrT="[Текст]" custT="1"/>
      <dgm:spPr/>
      <dgm:t>
        <a:bodyPr/>
        <a:lstStyle/>
        <a:p>
          <a:r>
            <a:rPr lang="ru-RU" sz="1200">
              <a:latin typeface="Times New Roman" panose="02020603050405020304" pitchFamily="18" charset="0"/>
              <a:cs typeface="Times New Roman" panose="02020603050405020304" pitchFamily="18" charset="0"/>
            </a:rPr>
            <a:t>Гибкие цены</a:t>
          </a:r>
        </a:p>
      </dgm:t>
    </dgm:pt>
    <dgm:pt modelId="{60F88B7D-0B02-4134-9B6A-C49518475AF1}" type="parTrans" cxnId="{0D892A17-97F4-477C-A644-6FFC9F4DD96E}">
      <dgm:prSet/>
      <dgm:spPr/>
      <dgm:t>
        <a:bodyPr/>
        <a:lstStyle/>
        <a:p>
          <a:endParaRPr lang="ru-RU" sz="1600"/>
        </a:p>
      </dgm:t>
    </dgm:pt>
    <dgm:pt modelId="{B8B26964-C552-405A-BBA3-592B94783360}" type="sibTrans" cxnId="{0D892A17-97F4-477C-A644-6FFC9F4DD96E}">
      <dgm:prSet/>
      <dgm:spPr/>
      <dgm:t>
        <a:bodyPr/>
        <a:lstStyle/>
        <a:p>
          <a:endParaRPr lang="ru-RU" sz="1600"/>
        </a:p>
      </dgm:t>
    </dgm:pt>
    <dgm:pt modelId="{F3F26E91-0EC6-46BA-A0EC-DA63EC9FDF8D}">
      <dgm:prSet phldrT="[Текст]" custT="1"/>
      <dgm:spPr>
        <a:solidFill>
          <a:srgbClr val="00B050"/>
        </a:solidFill>
      </dgm:spPr>
      <dgm:t>
        <a:bodyPr/>
        <a:lstStyle/>
        <a:p>
          <a:r>
            <a:rPr lang="en-US" sz="1200" b="1">
              <a:latin typeface="Times New Roman" panose="02020603050405020304" pitchFamily="18" charset="0"/>
              <a:cs typeface="Times New Roman" panose="02020603050405020304" pitchFamily="18" charset="0"/>
            </a:rPr>
            <a:t>PLACE</a:t>
          </a:r>
          <a:endParaRPr lang="ru-RU" sz="1200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B35DEB9-38B7-4358-8F82-147F7FAE65F8}" type="parTrans" cxnId="{B1C61679-8095-41F7-AAAB-5210345BA7EA}">
      <dgm:prSet/>
      <dgm:spPr/>
      <dgm:t>
        <a:bodyPr/>
        <a:lstStyle/>
        <a:p>
          <a:endParaRPr lang="ru-RU" sz="1600"/>
        </a:p>
      </dgm:t>
    </dgm:pt>
    <dgm:pt modelId="{27682E29-B99E-4824-83F9-A781EBCC7CCA}" type="sibTrans" cxnId="{B1C61679-8095-41F7-AAAB-5210345BA7EA}">
      <dgm:prSet/>
      <dgm:spPr/>
      <dgm:t>
        <a:bodyPr/>
        <a:lstStyle/>
        <a:p>
          <a:endParaRPr lang="ru-RU" sz="1600"/>
        </a:p>
      </dgm:t>
    </dgm:pt>
    <dgm:pt modelId="{1F9DE5B4-F6DF-441C-BCFF-CE9ED1AF36E6}">
      <dgm:prSet phldrT="[Текст]" custT="1"/>
      <dgm:spPr/>
      <dgm:t>
        <a:bodyPr/>
        <a:lstStyle/>
        <a:p>
          <a:r>
            <a:rPr lang="ru-RU" sz="1200">
              <a:latin typeface="Times New Roman" panose="02020603050405020304" pitchFamily="18" charset="0"/>
              <a:cs typeface="Times New Roman" panose="02020603050405020304" pitchFamily="18" charset="0"/>
            </a:rPr>
            <a:t>Широкий спектр применения услуг</a:t>
          </a:r>
        </a:p>
      </dgm:t>
    </dgm:pt>
    <dgm:pt modelId="{7D934047-CB0B-4084-9BE6-0231ED75AA88}" type="parTrans" cxnId="{C4B06485-9C50-48BE-869F-EC5C92CF3B8D}">
      <dgm:prSet/>
      <dgm:spPr/>
      <dgm:t>
        <a:bodyPr/>
        <a:lstStyle/>
        <a:p>
          <a:endParaRPr lang="ru-RU" sz="1600"/>
        </a:p>
      </dgm:t>
    </dgm:pt>
    <dgm:pt modelId="{4CE05C18-E13E-40BE-B1B1-38D8A727819F}" type="sibTrans" cxnId="{C4B06485-9C50-48BE-869F-EC5C92CF3B8D}">
      <dgm:prSet/>
      <dgm:spPr/>
      <dgm:t>
        <a:bodyPr/>
        <a:lstStyle/>
        <a:p>
          <a:endParaRPr lang="ru-RU" sz="1600"/>
        </a:p>
      </dgm:t>
    </dgm:pt>
    <dgm:pt modelId="{2C99635A-3424-4445-902F-4B4B0B0C3C71}">
      <dgm:prSet phldrT="[Текст]" custT="1"/>
      <dgm:spPr>
        <a:solidFill>
          <a:schemeClr val="accent5">
            <a:lumMod val="75000"/>
          </a:schemeClr>
        </a:solidFill>
      </dgm:spPr>
      <dgm:t>
        <a:bodyPr/>
        <a:lstStyle/>
        <a:p>
          <a:r>
            <a:rPr lang="en-US" sz="900" b="1">
              <a:latin typeface="Times New Roman" panose="02020603050405020304" pitchFamily="18" charset="0"/>
              <a:cs typeface="Times New Roman" panose="02020603050405020304" pitchFamily="18" charset="0"/>
            </a:rPr>
            <a:t>PROMOTION</a:t>
          </a:r>
          <a:endParaRPr lang="ru-RU" sz="900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B61F895-6F52-4972-9F8A-47B123970AFF}" type="parTrans" cxnId="{F425D1A2-C0A4-4307-996F-EECBE4EF3D04}">
      <dgm:prSet/>
      <dgm:spPr/>
      <dgm:t>
        <a:bodyPr/>
        <a:lstStyle/>
        <a:p>
          <a:endParaRPr lang="ru-RU" sz="1600"/>
        </a:p>
      </dgm:t>
    </dgm:pt>
    <dgm:pt modelId="{D92C60A2-114F-4D3A-A477-6B8E08F2C0EA}" type="sibTrans" cxnId="{F425D1A2-C0A4-4307-996F-EECBE4EF3D04}">
      <dgm:prSet/>
      <dgm:spPr/>
      <dgm:t>
        <a:bodyPr/>
        <a:lstStyle/>
        <a:p>
          <a:endParaRPr lang="ru-RU" sz="1600"/>
        </a:p>
      </dgm:t>
    </dgm:pt>
    <dgm:pt modelId="{30F10475-AA9B-4A0D-A98B-AB194B32ECDF}">
      <dgm:prSet phldrT="[Текст]" custT="1"/>
      <dgm:spPr/>
      <dgm:t>
        <a:bodyPr/>
        <a:lstStyle/>
        <a:p>
          <a:r>
            <a:rPr lang="ru-RU" sz="1200">
              <a:latin typeface="Times New Roman" panose="02020603050405020304" pitchFamily="18" charset="0"/>
              <a:cs typeface="Times New Roman" panose="02020603050405020304" pitchFamily="18" charset="0"/>
            </a:rPr>
            <a:t>быстрое продвижение</a:t>
          </a:r>
        </a:p>
      </dgm:t>
    </dgm:pt>
    <dgm:pt modelId="{FA1D586B-2ACB-492F-9E7C-7A9A917678F1}" type="parTrans" cxnId="{50E38FE4-0240-4664-880C-320A81DADE2E}">
      <dgm:prSet/>
      <dgm:spPr/>
      <dgm:t>
        <a:bodyPr/>
        <a:lstStyle/>
        <a:p>
          <a:endParaRPr lang="ru-RU" sz="1600"/>
        </a:p>
      </dgm:t>
    </dgm:pt>
    <dgm:pt modelId="{5C26C5FC-F89D-4B04-81EE-79C50B37287C}" type="sibTrans" cxnId="{50E38FE4-0240-4664-880C-320A81DADE2E}">
      <dgm:prSet/>
      <dgm:spPr/>
      <dgm:t>
        <a:bodyPr/>
        <a:lstStyle/>
        <a:p>
          <a:endParaRPr lang="ru-RU" sz="1600"/>
        </a:p>
      </dgm:t>
    </dgm:pt>
    <dgm:pt modelId="{80BBF7E0-B23D-4A35-92CF-DF68ABABBBBE}">
      <dgm:prSet phldrT="[Текст]" custT="1"/>
      <dgm:spPr/>
      <dgm:t>
        <a:bodyPr/>
        <a:lstStyle/>
        <a:p>
          <a:r>
            <a:rPr lang="ru-RU" sz="1200">
              <a:latin typeface="Times New Roman" panose="02020603050405020304" pitchFamily="18" charset="0"/>
              <a:cs typeface="Times New Roman" panose="02020603050405020304" pitchFamily="18" charset="0"/>
            </a:rPr>
            <a:t>Профессиональный дизайн</a:t>
          </a:r>
        </a:p>
      </dgm:t>
    </dgm:pt>
    <dgm:pt modelId="{F932334A-D4DA-46F1-8D94-D2AD439340AB}" type="parTrans" cxnId="{28FB121F-5FE3-4453-8465-E020833EA40D}">
      <dgm:prSet/>
      <dgm:spPr/>
      <dgm:t>
        <a:bodyPr/>
        <a:lstStyle/>
        <a:p>
          <a:endParaRPr lang="ru-RU" sz="1600"/>
        </a:p>
      </dgm:t>
    </dgm:pt>
    <dgm:pt modelId="{FEE198E6-CCE8-410D-9A0E-320461585F80}" type="sibTrans" cxnId="{28FB121F-5FE3-4453-8465-E020833EA40D}">
      <dgm:prSet/>
      <dgm:spPr/>
      <dgm:t>
        <a:bodyPr/>
        <a:lstStyle/>
        <a:p>
          <a:endParaRPr lang="ru-RU" sz="1600"/>
        </a:p>
      </dgm:t>
    </dgm:pt>
    <dgm:pt modelId="{64DC441F-5852-462D-87B0-081A3F53D062}">
      <dgm:prSet phldrT="[Текст]" custT="1"/>
      <dgm:spPr/>
      <dgm:t>
        <a:bodyPr/>
        <a:lstStyle/>
        <a:p>
          <a:r>
            <a:rPr lang="ru-RU" sz="1200">
              <a:latin typeface="Times New Roman" panose="02020603050405020304" pitchFamily="18" charset="0"/>
              <a:cs typeface="Times New Roman" panose="02020603050405020304" pitchFamily="18" charset="0"/>
            </a:rPr>
            <a:t>Система скидок</a:t>
          </a:r>
        </a:p>
      </dgm:t>
    </dgm:pt>
    <dgm:pt modelId="{90793C3D-4039-40AA-A5A8-EFF087866268}" type="parTrans" cxnId="{2ECFE2AF-7D31-4416-8FC8-2BCE6F733803}">
      <dgm:prSet/>
      <dgm:spPr/>
      <dgm:t>
        <a:bodyPr/>
        <a:lstStyle/>
        <a:p>
          <a:endParaRPr lang="ru-RU" sz="1600"/>
        </a:p>
      </dgm:t>
    </dgm:pt>
    <dgm:pt modelId="{B8BB0796-288A-463C-BEFF-F3FA3367C9EA}" type="sibTrans" cxnId="{2ECFE2AF-7D31-4416-8FC8-2BCE6F733803}">
      <dgm:prSet/>
      <dgm:spPr/>
      <dgm:t>
        <a:bodyPr/>
        <a:lstStyle/>
        <a:p>
          <a:endParaRPr lang="ru-RU" sz="1600"/>
        </a:p>
      </dgm:t>
    </dgm:pt>
    <dgm:pt modelId="{B387E102-1F6E-4557-97D5-69D5DC81D835}">
      <dgm:prSet phldrT="[Текст]" custT="1"/>
      <dgm:spPr/>
      <dgm:t>
        <a:bodyPr/>
        <a:lstStyle/>
        <a:p>
          <a:r>
            <a:rPr lang="ru-RU" sz="1200">
              <a:latin typeface="Times New Roman" panose="02020603050405020304" pitchFamily="18" charset="0"/>
              <a:cs typeface="Times New Roman" panose="02020603050405020304" pitchFamily="18" charset="0"/>
            </a:rPr>
            <a:t>самореклама</a:t>
          </a:r>
        </a:p>
      </dgm:t>
    </dgm:pt>
    <dgm:pt modelId="{D51830AC-2254-4D72-9F80-E482E6E959A3}" type="parTrans" cxnId="{80D647AB-15D2-4425-96A1-BBC533C18CA9}">
      <dgm:prSet/>
      <dgm:spPr/>
      <dgm:t>
        <a:bodyPr/>
        <a:lstStyle/>
        <a:p>
          <a:endParaRPr lang="ru-RU" sz="1600"/>
        </a:p>
      </dgm:t>
    </dgm:pt>
    <dgm:pt modelId="{C01C2E0F-3FBD-4431-9F86-2008B39EE0C4}" type="sibTrans" cxnId="{80D647AB-15D2-4425-96A1-BBC533C18CA9}">
      <dgm:prSet/>
      <dgm:spPr/>
      <dgm:t>
        <a:bodyPr/>
        <a:lstStyle/>
        <a:p>
          <a:endParaRPr lang="ru-RU" sz="1600"/>
        </a:p>
      </dgm:t>
    </dgm:pt>
    <dgm:pt modelId="{38FC37CA-DA56-4891-B283-BEA570F1BE4D}" type="pres">
      <dgm:prSet presAssocID="{A5904F61-24E0-460A-A72B-9FD7C9EF7F43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965C3F8-7146-4D9F-8D61-998206660E04}" type="pres">
      <dgm:prSet presAssocID="{A5904F61-24E0-460A-A72B-9FD7C9EF7F43}" presName="children" presStyleCnt="0"/>
      <dgm:spPr/>
      <dgm:t>
        <a:bodyPr/>
        <a:lstStyle/>
        <a:p>
          <a:endParaRPr lang="ru-RU"/>
        </a:p>
      </dgm:t>
    </dgm:pt>
    <dgm:pt modelId="{A8D56B7A-0A0E-473F-B14B-69364F051AAC}" type="pres">
      <dgm:prSet presAssocID="{A5904F61-24E0-460A-A72B-9FD7C9EF7F43}" presName="child1group" presStyleCnt="0"/>
      <dgm:spPr/>
      <dgm:t>
        <a:bodyPr/>
        <a:lstStyle/>
        <a:p>
          <a:endParaRPr lang="ru-RU"/>
        </a:p>
      </dgm:t>
    </dgm:pt>
    <dgm:pt modelId="{6DEE5917-9BE5-43D1-A831-761230F8AA7B}" type="pres">
      <dgm:prSet presAssocID="{A5904F61-24E0-460A-A72B-9FD7C9EF7F43}" presName="child1" presStyleLbl="bgAcc1" presStyleIdx="0" presStyleCnt="4" custScaleX="160969" custLinFactNeighborX="-25304"/>
      <dgm:spPr/>
      <dgm:t>
        <a:bodyPr/>
        <a:lstStyle/>
        <a:p>
          <a:endParaRPr lang="ru-RU"/>
        </a:p>
      </dgm:t>
    </dgm:pt>
    <dgm:pt modelId="{D53276A8-15D7-438C-B13A-FFA088B3CA78}" type="pres">
      <dgm:prSet presAssocID="{A5904F61-24E0-460A-A72B-9FD7C9EF7F43}" presName="child1Text" presStyleLbl="bgAcc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9C63F2A-2D4D-4A41-95E6-267B931B4D0B}" type="pres">
      <dgm:prSet presAssocID="{A5904F61-24E0-460A-A72B-9FD7C9EF7F43}" presName="child2group" presStyleCnt="0"/>
      <dgm:spPr/>
      <dgm:t>
        <a:bodyPr/>
        <a:lstStyle/>
        <a:p>
          <a:endParaRPr lang="ru-RU"/>
        </a:p>
      </dgm:t>
    </dgm:pt>
    <dgm:pt modelId="{E71ECCB8-19C6-4A85-9583-1E56F15E6EE5}" type="pres">
      <dgm:prSet presAssocID="{A5904F61-24E0-460A-A72B-9FD7C9EF7F43}" presName="child2" presStyleLbl="bgAcc1" presStyleIdx="1" presStyleCnt="4" custScaleX="165593" custLinFactNeighborX="15468"/>
      <dgm:spPr/>
      <dgm:t>
        <a:bodyPr/>
        <a:lstStyle/>
        <a:p>
          <a:endParaRPr lang="ru-RU"/>
        </a:p>
      </dgm:t>
    </dgm:pt>
    <dgm:pt modelId="{D1A5D41E-ABD9-4C74-BDE7-0CB2F6142EDE}" type="pres">
      <dgm:prSet presAssocID="{A5904F61-24E0-460A-A72B-9FD7C9EF7F43}" presName="child2Text" presStyleLbl="bgAcc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89A2776-ECD4-4D3B-B3C4-83EEAD85A759}" type="pres">
      <dgm:prSet presAssocID="{A5904F61-24E0-460A-A72B-9FD7C9EF7F43}" presName="child3group" presStyleCnt="0"/>
      <dgm:spPr/>
      <dgm:t>
        <a:bodyPr/>
        <a:lstStyle/>
        <a:p>
          <a:endParaRPr lang="ru-RU"/>
        </a:p>
      </dgm:t>
    </dgm:pt>
    <dgm:pt modelId="{F40DFED2-1965-4017-B929-D37BC6241DC3}" type="pres">
      <dgm:prSet presAssocID="{A5904F61-24E0-460A-A72B-9FD7C9EF7F43}" presName="child3" presStyleLbl="bgAcc1" presStyleIdx="2" presStyleCnt="4" custScaleX="160637" custLinFactNeighborX="14429"/>
      <dgm:spPr/>
      <dgm:t>
        <a:bodyPr/>
        <a:lstStyle/>
        <a:p>
          <a:endParaRPr lang="ru-RU"/>
        </a:p>
      </dgm:t>
    </dgm:pt>
    <dgm:pt modelId="{4E447C63-A5BB-4FFC-AAAC-75E5659E435C}" type="pres">
      <dgm:prSet presAssocID="{A5904F61-24E0-460A-A72B-9FD7C9EF7F43}" presName="child3Text" presStyleLbl="bgAcc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07118C8-138F-4EA1-8972-CA4281FE6D50}" type="pres">
      <dgm:prSet presAssocID="{A5904F61-24E0-460A-A72B-9FD7C9EF7F43}" presName="child4group" presStyleCnt="0"/>
      <dgm:spPr/>
      <dgm:t>
        <a:bodyPr/>
        <a:lstStyle/>
        <a:p>
          <a:endParaRPr lang="ru-RU"/>
        </a:p>
      </dgm:t>
    </dgm:pt>
    <dgm:pt modelId="{E8F2264A-1603-4EF5-AA65-B33AA4D9B504}" type="pres">
      <dgm:prSet presAssocID="{A5904F61-24E0-460A-A72B-9FD7C9EF7F43}" presName="child4" presStyleLbl="bgAcc1" presStyleIdx="3" presStyleCnt="4" custScaleX="162765" custLinFactNeighborX="-7734"/>
      <dgm:spPr/>
      <dgm:t>
        <a:bodyPr/>
        <a:lstStyle/>
        <a:p>
          <a:endParaRPr lang="ru-RU"/>
        </a:p>
      </dgm:t>
    </dgm:pt>
    <dgm:pt modelId="{BB2F854C-94C7-4212-A039-93373831AE88}" type="pres">
      <dgm:prSet presAssocID="{A5904F61-24E0-460A-A72B-9FD7C9EF7F43}" presName="child4Text" presStyleLbl="bgAcc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3475614-994C-44EB-AE6D-B60D79CD0AFA}" type="pres">
      <dgm:prSet presAssocID="{A5904F61-24E0-460A-A72B-9FD7C9EF7F43}" presName="childPlaceholder" presStyleCnt="0"/>
      <dgm:spPr/>
      <dgm:t>
        <a:bodyPr/>
        <a:lstStyle/>
        <a:p>
          <a:endParaRPr lang="ru-RU"/>
        </a:p>
      </dgm:t>
    </dgm:pt>
    <dgm:pt modelId="{3B343C00-A703-4D69-B61C-BA0A5D823A6A}" type="pres">
      <dgm:prSet presAssocID="{A5904F61-24E0-460A-A72B-9FD7C9EF7F43}" presName="circle" presStyleCnt="0"/>
      <dgm:spPr/>
      <dgm:t>
        <a:bodyPr/>
        <a:lstStyle/>
        <a:p>
          <a:endParaRPr lang="ru-RU"/>
        </a:p>
      </dgm:t>
    </dgm:pt>
    <dgm:pt modelId="{AF55FEE5-6E78-4115-86E5-06DEB2B9F69A}" type="pres">
      <dgm:prSet presAssocID="{A5904F61-24E0-460A-A72B-9FD7C9EF7F43}" presName="quadrant1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54DBB9D-9638-43AA-B9BF-BFE9AD5AB5B4}" type="pres">
      <dgm:prSet presAssocID="{A5904F61-24E0-460A-A72B-9FD7C9EF7F43}" presName="quadrant2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80FE5B-ED4A-49CA-AFC6-E6F28C197B8F}" type="pres">
      <dgm:prSet presAssocID="{A5904F61-24E0-460A-A72B-9FD7C9EF7F43}" presName="quadrant3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C1219A3-D482-4EE5-BB7F-433244B592F4}" type="pres">
      <dgm:prSet presAssocID="{A5904F61-24E0-460A-A72B-9FD7C9EF7F43}" presName="quadrant4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5E8B246-140A-4823-8E56-F534333ADEC8}" type="pres">
      <dgm:prSet presAssocID="{A5904F61-24E0-460A-A72B-9FD7C9EF7F43}" presName="quadrantPlaceholder" presStyleCnt="0"/>
      <dgm:spPr/>
      <dgm:t>
        <a:bodyPr/>
        <a:lstStyle/>
        <a:p>
          <a:endParaRPr lang="ru-RU"/>
        </a:p>
      </dgm:t>
    </dgm:pt>
    <dgm:pt modelId="{0CECF134-2218-42CD-9833-06914B0790AF}" type="pres">
      <dgm:prSet presAssocID="{A5904F61-24E0-460A-A72B-9FD7C9EF7F43}" presName="center1" presStyleLbl="fgShp" presStyleIdx="0" presStyleCnt="2" custFlipVert="1" custFlipHor="1" custScaleX="9556" custScaleY="47618" custLinFactNeighborX="-1991" custLinFactNeighborY="20605"/>
      <dgm:spPr>
        <a:prstGeom prst="flowChartAlternateProcess">
          <a:avLst/>
        </a:prstGeom>
      </dgm:spPr>
      <dgm:t>
        <a:bodyPr/>
        <a:lstStyle/>
        <a:p>
          <a:endParaRPr lang="ru-RU"/>
        </a:p>
      </dgm:t>
    </dgm:pt>
    <dgm:pt modelId="{4776BA1D-0389-48F1-BF4D-F5560ABB3610}" type="pres">
      <dgm:prSet presAssocID="{A5904F61-24E0-460A-A72B-9FD7C9EF7F43}" presName="center2" presStyleLbl="fgShp" presStyleIdx="1" presStyleCnt="2" custScaleX="266762" custScaleY="249082" custLinFactNeighborX="1991" custLinFactNeighborY="-18316"/>
      <dgm:spPr>
        <a:prstGeom prst="sun">
          <a:avLst/>
        </a:prstGeom>
        <a:solidFill>
          <a:srgbClr val="FFC000"/>
        </a:solidFill>
      </dgm:spPr>
      <dgm:t>
        <a:bodyPr/>
        <a:lstStyle/>
        <a:p>
          <a:endParaRPr lang="ru-RU"/>
        </a:p>
      </dgm:t>
    </dgm:pt>
  </dgm:ptLst>
  <dgm:cxnLst>
    <dgm:cxn modelId="{80D647AB-15D2-4425-96A1-BBC533C18CA9}" srcId="{2C99635A-3424-4445-902F-4B4B0B0C3C71}" destId="{B387E102-1F6E-4557-97D5-69D5DC81D835}" srcOrd="1" destOrd="0" parTransId="{D51830AC-2254-4D72-9F80-E482E6E959A3}" sibTransId="{C01C2E0F-3FBD-4431-9F86-2008B39EE0C4}"/>
    <dgm:cxn modelId="{6B47090C-1D80-4777-A9B3-CA69456A781F}" type="presOf" srcId="{80BBF7E0-B23D-4A35-92CF-DF68ABABBBBE}" destId="{D53276A8-15D7-438C-B13A-FFA088B3CA78}" srcOrd="1" destOrd="1" presId="urn:microsoft.com/office/officeart/2005/8/layout/cycle4"/>
    <dgm:cxn modelId="{85283DC3-975B-4033-ACE5-F170C7A606BC}" type="presOf" srcId="{55935A72-1113-4336-9D2F-BC0BBFFB957E}" destId="{6DEE5917-9BE5-43D1-A831-761230F8AA7B}" srcOrd="0" destOrd="0" presId="urn:microsoft.com/office/officeart/2005/8/layout/cycle4"/>
    <dgm:cxn modelId="{3626A2A0-92A8-4CED-B06E-E214D7D6F892}" type="presOf" srcId="{1F9DE5B4-F6DF-441C-BCFF-CE9ED1AF36E6}" destId="{F40DFED2-1965-4017-B929-D37BC6241DC3}" srcOrd="0" destOrd="0" presId="urn:microsoft.com/office/officeart/2005/8/layout/cycle4"/>
    <dgm:cxn modelId="{256890A1-DE72-4936-9C2F-305E622D5261}" type="presOf" srcId="{1A7A2886-B15E-4CED-B58F-E4390C2D4A05}" destId="{E71ECCB8-19C6-4A85-9583-1E56F15E6EE5}" srcOrd="0" destOrd="0" presId="urn:microsoft.com/office/officeart/2005/8/layout/cycle4"/>
    <dgm:cxn modelId="{0D892A17-97F4-477C-A644-6FFC9F4DD96E}" srcId="{C5B65198-F36F-47B0-9F20-EC95738D5284}" destId="{1A7A2886-B15E-4CED-B58F-E4390C2D4A05}" srcOrd="0" destOrd="0" parTransId="{60F88B7D-0B02-4134-9B6A-C49518475AF1}" sibTransId="{B8B26964-C552-405A-BBA3-592B94783360}"/>
    <dgm:cxn modelId="{65EA836C-13D5-4183-ADCD-644646702FAC}" type="presOf" srcId="{64DC441F-5852-462D-87B0-081A3F53D062}" destId="{E71ECCB8-19C6-4A85-9583-1E56F15E6EE5}" srcOrd="0" destOrd="1" presId="urn:microsoft.com/office/officeart/2005/8/layout/cycle4"/>
    <dgm:cxn modelId="{42DAD789-91BE-49DC-8D40-EA9506D2A296}" type="presOf" srcId="{F3F26E91-0EC6-46BA-A0EC-DA63EC9FDF8D}" destId="{B580FE5B-ED4A-49CA-AFC6-E6F28C197B8F}" srcOrd="0" destOrd="0" presId="urn:microsoft.com/office/officeart/2005/8/layout/cycle4"/>
    <dgm:cxn modelId="{C1DC4497-08D4-456A-BA50-7C8311315C9C}" srcId="{A5904F61-24E0-460A-A72B-9FD7C9EF7F43}" destId="{75DA938C-74C7-405D-AA7A-035DA5FE4676}" srcOrd="0" destOrd="0" parTransId="{124114A7-C54A-4DEB-A4A0-7FFF16BEB1A5}" sibTransId="{2FD1DD6F-2111-4D93-8658-8B3CCDE47904}"/>
    <dgm:cxn modelId="{AA6B6E13-B491-4B88-9981-B6372D735D8E}" type="presOf" srcId="{55935A72-1113-4336-9D2F-BC0BBFFB957E}" destId="{D53276A8-15D7-438C-B13A-FFA088B3CA78}" srcOrd="1" destOrd="0" presId="urn:microsoft.com/office/officeart/2005/8/layout/cycle4"/>
    <dgm:cxn modelId="{9C583702-FF21-4968-90F7-3E721BA8F648}" type="presOf" srcId="{B387E102-1F6E-4557-97D5-69D5DC81D835}" destId="{E8F2264A-1603-4EF5-AA65-B33AA4D9B504}" srcOrd="0" destOrd="1" presId="urn:microsoft.com/office/officeart/2005/8/layout/cycle4"/>
    <dgm:cxn modelId="{DFFE1044-8EAE-4948-B476-2BF8881B2E0C}" type="presOf" srcId="{1F9DE5B4-F6DF-441C-BCFF-CE9ED1AF36E6}" destId="{4E447C63-A5BB-4FFC-AAAC-75E5659E435C}" srcOrd="1" destOrd="0" presId="urn:microsoft.com/office/officeart/2005/8/layout/cycle4"/>
    <dgm:cxn modelId="{AB9F01FC-58EB-4860-9711-10A25D3F74EC}" type="presOf" srcId="{30F10475-AA9B-4A0D-A98B-AB194B32ECDF}" destId="{E8F2264A-1603-4EF5-AA65-B33AA4D9B504}" srcOrd="0" destOrd="0" presId="urn:microsoft.com/office/officeart/2005/8/layout/cycle4"/>
    <dgm:cxn modelId="{26637407-7EB4-45BD-9E2A-FBE150C285BC}" type="presOf" srcId="{75DA938C-74C7-405D-AA7A-035DA5FE4676}" destId="{AF55FEE5-6E78-4115-86E5-06DEB2B9F69A}" srcOrd="0" destOrd="0" presId="urn:microsoft.com/office/officeart/2005/8/layout/cycle4"/>
    <dgm:cxn modelId="{BD0C20EB-856A-4A37-8008-6552B2E11924}" srcId="{A5904F61-24E0-460A-A72B-9FD7C9EF7F43}" destId="{C5B65198-F36F-47B0-9F20-EC95738D5284}" srcOrd="1" destOrd="0" parTransId="{52F7E26A-2D26-4615-BE0B-AC2CEFEA7399}" sibTransId="{089237EB-E1FB-4477-896B-0F8F40DE99D2}"/>
    <dgm:cxn modelId="{834DC04B-8CB4-4A87-8C95-F8C37782F31E}" srcId="{75DA938C-74C7-405D-AA7A-035DA5FE4676}" destId="{55935A72-1113-4336-9D2F-BC0BBFFB957E}" srcOrd="0" destOrd="0" parTransId="{F72D3CB7-F51F-4431-94B2-6193A49857A4}" sibTransId="{D820871C-DA60-4A96-B3D4-CDA321F48375}"/>
    <dgm:cxn modelId="{28FB121F-5FE3-4453-8465-E020833EA40D}" srcId="{75DA938C-74C7-405D-AA7A-035DA5FE4676}" destId="{80BBF7E0-B23D-4A35-92CF-DF68ABABBBBE}" srcOrd="1" destOrd="0" parTransId="{F932334A-D4DA-46F1-8D94-D2AD439340AB}" sibTransId="{FEE198E6-CCE8-410D-9A0E-320461585F80}"/>
    <dgm:cxn modelId="{2ECFE2AF-7D31-4416-8FC8-2BCE6F733803}" srcId="{C5B65198-F36F-47B0-9F20-EC95738D5284}" destId="{64DC441F-5852-462D-87B0-081A3F53D062}" srcOrd="1" destOrd="0" parTransId="{90793C3D-4039-40AA-A5A8-EFF087866268}" sibTransId="{B8BB0796-288A-463C-BEFF-F3FA3367C9EA}"/>
    <dgm:cxn modelId="{BA670CDC-907D-4B32-B9B5-AB75D321F278}" type="presOf" srcId="{B387E102-1F6E-4557-97D5-69D5DC81D835}" destId="{BB2F854C-94C7-4212-A039-93373831AE88}" srcOrd="1" destOrd="1" presId="urn:microsoft.com/office/officeart/2005/8/layout/cycle4"/>
    <dgm:cxn modelId="{2EEC8EDF-E862-4A74-8A49-2E27DE3B3893}" type="presOf" srcId="{C5B65198-F36F-47B0-9F20-EC95738D5284}" destId="{854DBB9D-9638-43AA-B9BF-BFE9AD5AB5B4}" srcOrd="0" destOrd="0" presId="urn:microsoft.com/office/officeart/2005/8/layout/cycle4"/>
    <dgm:cxn modelId="{F425D1A2-C0A4-4307-996F-EECBE4EF3D04}" srcId="{A5904F61-24E0-460A-A72B-9FD7C9EF7F43}" destId="{2C99635A-3424-4445-902F-4B4B0B0C3C71}" srcOrd="3" destOrd="0" parTransId="{DB61F895-6F52-4972-9F8A-47B123970AFF}" sibTransId="{D92C60A2-114F-4D3A-A477-6B8E08F2C0EA}"/>
    <dgm:cxn modelId="{50E38FE4-0240-4664-880C-320A81DADE2E}" srcId="{2C99635A-3424-4445-902F-4B4B0B0C3C71}" destId="{30F10475-AA9B-4A0D-A98B-AB194B32ECDF}" srcOrd="0" destOrd="0" parTransId="{FA1D586B-2ACB-492F-9E7C-7A9A917678F1}" sibTransId="{5C26C5FC-F89D-4B04-81EE-79C50B37287C}"/>
    <dgm:cxn modelId="{993BA180-9AD2-4FEA-9C6F-179D36F7FC51}" type="presOf" srcId="{2C99635A-3424-4445-902F-4B4B0B0C3C71}" destId="{AC1219A3-D482-4EE5-BB7F-433244B592F4}" srcOrd="0" destOrd="0" presId="urn:microsoft.com/office/officeart/2005/8/layout/cycle4"/>
    <dgm:cxn modelId="{828A8F59-A4B4-4BF4-A235-1A9F5D9F12FA}" type="presOf" srcId="{64DC441F-5852-462D-87B0-081A3F53D062}" destId="{D1A5D41E-ABD9-4C74-BDE7-0CB2F6142EDE}" srcOrd="1" destOrd="1" presId="urn:microsoft.com/office/officeart/2005/8/layout/cycle4"/>
    <dgm:cxn modelId="{57144205-FF83-4AA3-AB1F-6DD10872A793}" type="presOf" srcId="{1A7A2886-B15E-4CED-B58F-E4390C2D4A05}" destId="{D1A5D41E-ABD9-4C74-BDE7-0CB2F6142EDE}" srcOrd="1" destOrd="0" presId="urn:microsoft.com/office/officeart/2005/8/layout/cycle4"/>
    <dgm:cxn modelId="{BEEFD5BD-EC17-448F-BC27-4EADD5D0D381}" type="presOf" srcId="{A5904F61-24E0-460A-A72B-9FD7C9EF7F43}" destId="{38FC37CA-DA56-4891-B283-BEA570F1BE4D}" srcOrd="0" destOrd="0" presId="urn:microsoft.com/office/officeart/2005/8/layout/cycle4"/>
    <dgm:cxn modelId="{A602A3FD-7603-4658-A445-E4ACE8003836}" type="presOf" srcId="{80BBF7E0-B23D-4A35-92CF-DF68ABABBBBE}" destId="{6DEE5917-9BE5-43D1-A831-761230F8AA7B}" srcOrd="0" destOrd="1" presId="urn:microsoft.com/office/officeart/2005/8/layout/cycle4"/>
    <dgm:cxn modelId="{B1C61679-8095-41F7-AAAB-5210345BA7EA}" srcId="{A5904F61-24E0-460A-A72B-9FD7C9EF7F43}" destId="{F3F26E91-0EC6-46BA-A0EC-DA63EC9FDF8D}" srcOrd="2" destOrd="0" parTransId="{6B35DEB9-38B7-4358-8F82-147F7FAE65F8}" sibTransId="{27682E29-B99E-4824-83F9-A781EBCC7CCA}"/>
    <dgm:cxn modelId="{F3C5849D-6C8F-490E-801C-C6080636C93F}" type="presOf" srcId="{30F10475-AA9B-4A0D-A98B-AB194B32ECDF}" destId="{BB2F854C-94C7-4212-A039-93373831AE88}" srcOrd="1" destOrd="0" presId="urn:microsoft.com/office/officeart/2005/8/layout/cycle4"/>
    <dgm:cxn modelId="{C4B06485-9C50-48BE-869F-EC5C92CF3B8D}" srcId="{F3F26E91-0EC6-46BA-A0EC-DA63EC9FDF8D}" destId="{1F9DE5B4-F6DF-441C-BCFF-CE9ED1AF36E6}" srcOrd="0" destOrd="0" parTransId="{7D934047-CB0B-4084-9BE6-0231ED75AA88}" sibTransId="{4CE05C18-E13E-40BE-B1B1-38D8A727819F}"/>
    <dgm:cxn modelId="{E3DC03B4-D74E-48E5-B63F-7E0006048A0D}" type="presParOf" srcId="{38FC37CA-DA56-4891-B283-BEA570F1BE4D}" destId="{1965C3F8-7146-4D9F-8D61-998206660E04}" srcOrd="0" destOrd="0" presId="urn:microsoft.com/office/officeart/2005/8/layout/cycle4"/>
    <dgm:cxn modelId="{4F6F13BA-D4B1-465F-9B44-C4C5D3734B1F}" type="presParOf" srcId="{1965C3F8-7146-4D9F-8D61-998206660E04}" destId="{A8D56B7A-0A0E-473F-B14B-69364F051AAC}" srcOrd="0" destOrd="0" presId="urn:microsoft.com/office/officeart/2005/8/layout/cycle4"/>
    <dgm:cxn modelId="{E4A87CB6-504D-4AE3-A586-4D3DE9117F6C}" type="presParOf" srcId="{A8D56B7A-0A0E-473F-B14B-69364F051AAC}" destId="{6DEE5917-9BE5-43D1-A831-761230F8AA7B}" srcOrd="0" destOrd="0" presId="urn:microsoft.com/office/officeart/2005/8/layout/cycle4"/>
    <dgm:cxn modelId="{39173B37-EFE6-46E7-99E4-99C6A013BD3B}" type="presParOf" srcId="{A8D56B7A-0A0E-473F-B14B-69364F051AAC}" destId="{D53276A8-15D7-438C-B13A-FFA088B3CA78}" srcOrd="1" destOrd="0" presId="urn:microsoft.com/office/officeart/2005/8/layout/cycle4"/>
    <dgm:cxn modelId="{7080ECC9-113D-4F13-8422-3CC8609CEC8C}" type="presParOf" srcId="{1965C3F8-7146-4D9F-8D61-998206660E04}" destId="{19C63F2A-2D4D-4A41-95E6-267B931B4D0B}" srcOrd="1" destOrd="0" presId="urn:microsoft.com/office/officeart/2005/8/layout/cycle4"/>
    <dgm:cxn modelId="{F4541A71-4B9D-4B0A-9155-D8379AD74B84}" type="presParOf" srcId="{19C63F2A-2D4D-4A41-95E6-267B931B4D0B}" destId="{E71ECCB8-19C6-4A85-9583-1E56F15E6EE5}" srcOrd="0" destOrd="0" presId="urn:microsoft.com/office/officeart/2005/8/layout/cycle4"/>
    <dgm:cxn modelId="{DCD616EF-2E88-4824-93FA-4F5716D0C1D9}" type="presParOf" srcId="{19C63F2A-2D4D-4A41-95E6-267B931B4D0B}" destId="{D1A5D41E-ABD9-4C74-BDE7-0CB2F6142EDE}" srcOrd="1" destOrd="0" presId="urn:microsoft.com/office/officeart/2005/8/layout/cycle4"/>
    <dgm:cxn modelId="{1B44D7E3-B002-4F0F-92D3-7951E3CD3295}" type="presParOf" srcId="{1965C3F8-7146-4D9F-8D61-998206660E04}" destId="{589A2776-ECD4-4D3B-B3C4-83EEAD85A759}" srcOrd="2" destOrd="0" presId="urn:microsoft.com/office/officeart/2005/8/layout/cycle4"/>
    <dgm:cxn modelId="{16673C81-0781-4F9B-BA34-97B3CA394367}" type="presParOf" srcId="{589A2776-ECD4-4D3B-B3C4-83EEAD85A759}" destId="{F40DFED2-1965-4017-B929-D37BC6241DC3}" srcOrd="0" destOrd="0" presId="urn:microsoft.com/office/officeart/2005/8/layout/cycle4"/>
    <dgm:cxn modelId="{1E85D65E-6110-4BA0-85C1-6928758BB2F5}" type="presParOf" srcId="{589A2776-ECD4-4D3B-B3C4-83EEAD85A759}" destId="{4E447C63-A5BB-4FFC-AAAC-75E5659E435C}" srcOrd="1" destOrd="0" presId="urn:microsoft.com/office/officeart/2005/8/layout/cycle4"/>
    <dgm:cxn modelId="{7A2B2CC0-970B-44EC-8120-20B02ACD49F1}" type="presParOf" srcId="{1965C3F8-7146-4D9F-8D61-998206660E04}" destId="{207118C8-138F-4EA1-8972-CA4281FE6D50}" srcOrd="3" destOrd="0" presId="urn:microsoft.com/office/officeart/2005/8/layout/cycle4"/>
    <dgm:cxn modelId="{6720BC18-F9CB-4CF3-8CD1-FF8A6C7C76A1}" type="presParOf" srcId="{207118C8-138F-4EA1-8972-CA4281FE6D50}" destId="{E8F2264A-1603-4EF5-AA65-B33AA4D9B504}" srcOrd="0" destOrd="0" presId="urn:microsoft.com/office/officeart/2005/8/layout/cycle4"/>
    <dgm:cxn modelId="{5D9804CB-1903-45D2-989D-C6F2D36BC8A4}" type="presParOf" srcId="{207118C8-138F-4EA1-8972-CA4281FE6D50}" destId="{BB2F854C-94C7-4212-A039-93373831AE88}" srcOrd="1" destOrd="0" presId="urn:microsoft.com/office/officeart/2005/8/layout/cycle4"/>
    <dgm:cxn modelId="{E808177C-92D7-4226-9359-B43D204EE4C6}" type="presParOf" srcId="{1965C3F8-7146-4D9F-8D61-998206660E04}" destId="{73475614-994C-44EB-AE6D-B60D79CD0AFA}" srcOrd="4" destOrd="0" presId="urn:microsoft.com/office/officeart/2005/8/layout/cycle4"/>
    <dgm:cxn modelId="{FBE56A2A-ACFD-4F74-84FF-6D9AA1867B5D}" type="presParOf" srcId="{38FC37CA-DA56-4891-B283-BEA570F1BE4D}" destId="{3B343C00-A703-4D69-B61C-BA0A5D823A6A}" srcOrd="1" destOrd="0" presId="urn:microsoft.com/office/officeart/2005/8/layout/cycle4"/>
    <dgm:cxn modelId="{996B20BF-4F5B-4863-9A74-5406353391EA}" type="presParOf" srcId="{3B343C00-A703-4D69-B61C-BA0A5D823A6A}" destId="{AF55FEE5-6E78-4115-86E5-06DEB2B9F69A}" srcOrd="0" destOrd="0" presId="urn:microsoft.com/office/officeart/2005/8/layout/cycle4"/>
    <dgm:cxn modelId="{5AC8379C-BFCE-43FA-AC64-F884EA960DC3}" type="presParOf" srcId="{3B343C00-A703-4D69-B61C-BA0A5D823A6A}" destId="{854DBB9D-9638-43AA-B9BF-BFE9AD5AB5B4}" srcOrd="1" destOrd="0" presId="urn:microsoft.com/office/officeart/2005/8/layout/cycle4"/>
    <dgm:cxn modelId="{0028D058-57FA-4994-990B-B6DDE1D367FB}" type="presParOf" srcId="{3B343C00-A703-4D69-B61C-BA0A5D823A6A}" destId="{B580FE5B-ED4A-49CA-AFC6-E6F28C197B8F}" srcOrd="2" destOrd="0" presId="urn:microsoft.com/office/officeart/2005/8/layout/cycle4"/>
    <dgm:cxn modelId="{8FFAF58F-84A7-4F9A-802D-C6C72DE3E603}" type="presParOf" srcId="{3B343C00-A703-4D69-B61C-BA0A5D823A6A}" destId="{AC1219A3-D482-4EE5-BB7F-433244B592F4}" srcOrd="3" destOrd="0" presId="urn:microsoft.com/office/officeart/2005/8/layout/cycle4"/>
    <dgm:cxn modelId="{A04A888A-78F0-4FC2-9ECD-4749FC81F662}" type="presParOf" srcId="{3B343C00-A703-4D69-B61C-BA0A5D823A6A}" destId="{85E8B246-140A-4823-8E56-F534333ADEC8}" srcOrd="4" destOrd="0" presId="urn:microsoft.com/office/officeart/2005/8/layout/cycle4"/>
    <dgm:cxn modelId="{A09E0CA2-D532-4354-8BBC-94CCB62DE07A}" type="presParOf" srcId="{38FC37CA-DA56-4891-B283-BEA570F1BE4D}" destId="{0CECF134-2218-42CD-9833-06914B0790AF}" srcOrd="2" destOrd="0" presId="urn:microsoft.com/office/officeart/2005/8/layout/cycle4"/>
    <dgm:cxn modelId="{8D97CE23-149C-4C2A-8A32-11447FD4EF27}" type="presParOf" srcId="{38FC37CA-DA56-4891-B283-BEA570F1BE4D}" destId="{4776BA1D-0389-48F1-BF4D-F5560ABB3610}" srcOrd="3" destOrd="0" presId="urn:microsoft.com/office/officeart/2005/8/layout/cycle4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170D98-E1FF-4463-968E-1AC71536F6E5}">
      <dsp:nvSpPr>
        <dsp:cNvPr id="0" name=""/>
        <dsp:cNvSpPr/>
      </dsp:nvSpPr>
      <dsp:spPr>
        <a:xfrm rot="5400000">
          <a:off x="-131954" y="133039"/>
          <a:ext cx="879697" cy="615788"/>
        </a:xfrm>
        <a:prstGeom prst="chevr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6000"/>
                <a:satMod val="100000"/>
                <a:lumMod val="104000"/>
              </a:schemeClr>
            </a:gs>
            <a:gs pos="78000">
              <a:schemeClr val="accent2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</a:rPr>
            <a:t>1</a:t>
          </a:r>
          <a:endParaRPr lang="ru-RU" sz="1600" b="1" kern="1200" dirty="0">
            <a:solidFill>
              <a:schemeClr val="tx1"/>
            </a:solidFill>
          </a:endParaRPr>
        </a:p>
      </dsp:txBody>
      <dsp:txXfrm rot="-5400000">
        <a:off x="1" y="308978"/>
        <a:ext cx="615788" cy="263909"/>
      </dsp:txXfrm>
    </dsp:sp>
    <dsp:sp modelId="{D08C2C55-DE7F-4432-8B99-82C2D32C53F9}">
      <dsp:nvSpPr>
        <dsp:cNvPr id="0" name=""/>
        <dsp:cNvSpPr/>
      </dsp:nvSpPr>
      <dsp:spPr>
        <a:xfrm rot="5400000">
          <a:off x="4247061" y="-3630188"/>
          <a:ext cx="571803" cy="783434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5344" tIns="7620" rIns="7620" bIns="7620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b="1" kern="1200" dirty="0" smtClean="0"/>
            <a:t>частные физические лица – для проведения праздничных мероприятий (свадьбы, дни рождения, юбилеи и т. д.)</a:t>
          </a:r>
          <a:endParaRPr lang="ru-RU" sz="1200" b="1" kern="1200" dirty="0"/>
        </a:p>
      </dsp:txBody>
      <dsp:txXfrm rot="-5400000">
        <a:off x="615789" y="28997"/>
        <a:ext cx="7806436" cy="515977"/>
      </dsp:txXfrm>
    </dsp:sp>
    <dsp:sp modelId="{B566B091-BB95-43C6-87A7-132079FE3320}">
      <dsp:nvSpPr>
        <dsp:cNvPr id="0" name=""/>
        <dsp:cNvSpPr/>
      </dsp:nvSpPr>
      <dsp:spPr>
        <a:xfrm rot="5400000">
          <a:off x="-131954" y="858676"/>
          <a:ext cx="879697" cy="615788"/>
        </a:xfrm>
        <a:prstGeom prst="chevron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6000"/>
                <a:satMod val="100000"/>
                <a:lumMod val="104000"/>
              </a:schemeClr>
            </a:gs>
            <a:gs pos="78000">
              <a:schemeClr val="accent3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</a:rPr>
            <a:t>2</a:t>
          </a:r>
          <a:endParaRPr lang="ru-RU" sz="1600" b="1" kern="1200" dirty="0">
            <a:solidFill>
              <a:schemeClr val="tx1"/>
            </a:solidFill>
          </a:endParaRPr>
        </a:p>
      </dsp:txBody>
      <dsp:txXfrm rot="-5400000">
        <a:off x="1" y="1034615"/>
        <a:ext cx="615788" cy="263909"/>
      </dsp:txXfrm>
    </dsp:sp>
    <dsp:sp modelId="{E1E9D97F-4EA8-41BA-95A6-D66745C88C51}">
      <dsp:nvSpPr>
        <dsp:cNvPr id="0" name=""/>
        <dsp:cNvSpPr/>
      </dsp:nvSpPr>
      <dsp:spPr>
        <a:xfrm rot="5400000">
          <a:off x="4247061" y="-2904551"/>
          <a:ext cx="571803" cy="783434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5344" tIns="7620" rIns="7620" bIns="7620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b="1" kern="1200" dirty="0" smtClean="0"/>
            <a:t>индивидуальные предприниматели мелких и средних торговых точек, желающие провести рекламные акции</a:t>
          </a:r>
          <a:endParaRPr lang="ru-RU" sz="1200" b="1" kern="1200" dirty="0"/>
        </a:p>
      </dsp:txBody>
      <dsp:txXfrm rot="-5400000">
        <a:off x="615789" y="754634"/>
        <a:ext cx="7806436" cy="515977"/>
      </dsp:txXfrm>
    </dsp:sp>
    <dsp:sp modelId="{70A70FA7-ABB9-4C34-BA52-F36A50C46982}">
      <dsp:nvSpPr>
        <dsp:cNvPr id="0" name=""/>
        <dsp:cNvSpPr/>
      </dsp:nvSpPr>
      <dsp:spPr>
        <a:xfrm rot="5400000">
          <a:off x="-131954" y="1584313"/>
          <a:ext cx="879697" cy="615788"/>
        </a:xfrm>
        <a:prstGeom prst="chevron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6000"/>
                <a:satMod val="100000"/>
                <a:lumMod val="104000"/>
              </a:schemeClr>
            </a:gs>
            <a:gs pos="78000">
              <a:schemeClr val="accent4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</a:rPr>
            <a:t>3</a:t>
          </a:r>
          <a:endParaRPr lang="ru-RU" sz="1600" b="1" kern="1200" dirty="0">
            <a:solidFill>
              <a:schemeClr val="tx1"/>
            </a:solidFill>
          </a:endParaRPr>
        </a:p>
      </dsp:txBody>
      <dsp:txXfrm rot="-5400000">
        <a:off x="1" y="1760252"/>
        <a:ext cx="615788" cy="263909"/>
      </dsp:txXfrm>
    </dsp:sp>
    <dsp:sp modelId="{E9D2557C-DEAE-4741-90B5-BA9DE7205680}">
      <dsp:nvSpPr>
        <dsp:cNvPr id="0" name=""/>
        <dsp:cNvSpPr/>
      </dsp:nvSpPr>
      <dsp:spPr>
        <a:xfrm rot="5400000">
          <a:off x="4247061" y="-2178913"/>
          <a:ext cx="571803" cy="783434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5344" tIns="7620" rIns="7620" bIns="7620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b="1" kern="1200" dirty="0" smtClean="0"/>
            <a:t>крупные компании - для проведения корпоративных событий</a:t>
          </a:r>
          <a:endParaRPr lang="ru-RU" sz="1200" b="1" kern="1200" dirty="0"/>
        </a:p>
      </dsp:txBody>
      <dsp:txXfrm rot="-5400000">
        <a:off x="615789" y="1480272"/>
        <a:ext cx="7806436" cy="515977"/>
      </dsp:txXfrm>
    </dsp:sp>
    <dsp:sp modelId="{2FE0C0B7-1DB4-48CE-809B-0B2F19A040DF}">
      <dsp:nvSpPr>
        <dsp:cNvPr id="0" name=""/>
        <dsp:cNvSpPr/>
      </dsp:nvSpPr>
      <dsp:spPr>
        <a:xfrm rot="5400000">
          <a:off x="-131954" y="2309951"/>
          <a:ext cx="879697" cy="615788"/>
        </a:xfrm>
        <a:prstGeom prst="chevron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6000"/>
                <a:satMod val="100000"/>
                <a:lumMod val="104000"/>
              </a:schemeClr>
            </a:gs>
            <a:gs pos="78000">
              <a:schemeClr val="accent5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</a:rPr>
            <a:t>4</a:t>
          </a:r>
          <a:endParaRPr lang="ru-RU" sz="1600" b="1" kern="1200" dirty="0">
            <a:solidFill>
              <a:schemeClr val="tx1"/>
            </a:solidFill>
          </a:endParaRPr>
        </a:p>
      </dsp:txBody>
      <dsp:txXfrm rot="-5400000">
        <a:off x="1" y="2485890"/>
        <a:ext cx="615788" cy="263909"/>
      </dsp:txXfrm>
    </dsp:sp>
    <dsp:sp modelId="{03F0BD16-CC9D-4E13-B979-1A56C2A65AA9}">
      <dsp:nvSpPr>
        <dsp:cNvPr id="0" name=""/>
        <dsp:cNvSpPr/>
      </dsp:nvSpPr>
      <dsp:spPr>
        <a:xfrm rot="5400000">
          <a:off x="4247061" y="-1453276"/>
          <a:ext cx="571803" cy="783434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5344" tIns="7620" rIns="7620" bIns="7620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b="1" kern="1200" dirty="0" smtClean="0"/>
            <a:t>городские и районные администрации Курской области – для проведения культурных, исторических, массовых и других мероприятий</a:t>
          </a:r>
          <a:endParaRPr lang="ru-RU" sz="1200" b="1" kern="1200" dirty="0"/>
        </a:p>
      </dsp:txBody>
      <dsp:txXfrm rot="-5400000">
        <a:off x="615789" y="2205909"/>
        <a:ext cx="7806436" cy="51597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1E24D26-6322-4251-A963-D41B1E088EAC}">
      <dsp:nvSpPr>
        <dsp:cNvPr id="0" name=""/>
        <dsp:cNvSpPr/>
      </dsp:nvSpPr>
      <dsp:spPr>
        <a:xfrm>
          <a:off x="2171" y="526312"/>
          <a:ext cx="2048958" cy="819583"/>
        </a:xfrm>
        <a:prstGeom prst="homePlat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6000"/>
                <a:satMod val="100000"/>
                <a:lumMod val="104000"/>
              </a:schemeClr>
            </a:gs>
            <a:gs pos="78000">
              <a:schemeClr val="accent2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8674" tIns="29337" rIns="14669" bIns="29337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50" b="1" kern="1200">
              <a:latin typeface="Times New Roman" panose="02020603050405020304" pitchFamily="18" charset="0"/>
              <a:cs typeface="Times New Roman" panose="02020603050405020304" pitchFamily="18" charset="0"/>
            </a:rPr>
            <a:t>Короткий цикл сделки, цель - продажа за один визит</a:t>
          </a:r>
        </a:p>
      </dsp:txBody>
      <dsp:txXfrm>
        <a:off x="2171" y="526312"/>
        <a:ext cx="1844062" cy="819583"/>
      </dsp:txXfrm>
    </dsp:sp>
    <dsp:sp modelId="{64C2478D-D299-4691-8599-92C4D836C9B2}">
      <dsp:nvSpPr>
        <dsp:cNvPr id="0" name=""/>
        <dsp:cNvSpPr/>
      </dsp:nvSpPr>
      <dsp:spPr>
        <a:xfrm>
          <a:off x="1641338" y="526312"/>
          <a:ext cx="2638996" cy="819583"/>
        </a:xfrm>
        <a:prstGeom prst="chevron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6000"/>
                <a:satMod val="100000"/>
                <a:lumMod val="104000"/>
              </a:schemeClr>
            </a:gs>
            <a:gs pos="78000">
              <a:schemeClr val="accent3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5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Решения принимаются единолично (эмоциональный, персонализированный)</a:t>
          </a:r>
        </a:p>
      </dsp:txBody>
      <dsp:txXfrm>
        <a:off x="2051130" y="526312"/>
        <a:ext cx="1819413" cy="819583"/>
      </dsp:txXfrm>
    </dsp:sp>
    <dsp:sp modelId="{566A9989-1970-4104-96AF-869E36A987DF}">
      <dsp:nvSpPr>
        <dsp:cNvPr id="0" name=""/>
        <dsp:cNvSpPr/>
      </dsp:nvSpPr>
      <dsp:spPr>
        <a:xfrm>
          <a:off x="3870543" y="526312"/>
          <a:ext cx="2048958" cy="819583"/>
        </a:xfrm>
        <a:prstGeom prst="chevron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6000"/>
                <a:satMod val="100000"/>
                <a:lumMod val="104000"/>
              </a:schemeClr>
            </a:gs>
            <a:gs pos="78000">
              <a:schemeClr val="accent4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50" b="1" kern="1200">
              <a:latin typeface="Times New Roman" panose="02020603050405020304" pitchFamily="18" charset="0"/>
              <a:cs typeface="Times New Roman" panose="02020603050405020304" pitchFamily="18" charset="0"/>
            </a:rPr>
            <a:t>Общеупотребительная семантика</a:t>
          </a:r>
        </a:p>
      </dsp:txBody>
      <dsp:txXfrm>
        <a:off x="4280335" y="526312"/>
        <a:ext cx="1229375" cy="819583"/>
      </dsp:txXfrm>
    </dsp:sp>
    <dsp:sp modelId="{93A4BC44-2A28-48CE-ABF8-D96E52EBE070}">
      <dsp:nvSpPr>
        <dsp:cNvPr id="0" name=""/>
        <dsp:cNvSpPr/>
      </dsp:nvSpPr>
      <dsp:spPr>
        <a:xfrm>
          <a:off x="5509709" y="526312"/>
          <a:ext cx="2048958" cy="819583"/>
        </a:xfrm>
        <a:prstGeom prst="chevron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6000"/>
                <a:satMod val="100000"/>
                <a:lumMod val="104000"/>
              </a:schemeClr>
            </a:gs>
            <a:gs pos="78000">
              <a:schemeClr val="accent5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50" b="1" kern="1200">
              <a:latin typeface="Times New Roman" panose="02020603050405020304" pitchFamily="18" charset="0"/>
              <a:cs typeface="Times New Roman" panose="02020603050405020304" pitchFamily="18" charset="0"/>
            </a:rPr>
            <a:t>Результат оценивается по колличеству проданных товаров</a:t>
          </a:r>
        </a:p>
      </dsp:txBody>
      <dsp:txXfrm>
        <a:off x="5919501" y="526312"/>
        <a:ext cx="1229375" cy="81958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1E24D26-6322-4251-A963-D41B1E088EAC}">
      <dsp:nvSpPr>
        <dsp:cNvPr id="0" name=""/>
        <dsp:cNvSpPr/>
      </dsp:nvSpPr>
      <dsp:spPr>
        <a:xfrm>
          <a:off x="2171" y="490308"/>
          <a:ext cx="2048958" cy="819583"/>
        </a:xfrm>
        <a:prstGeom prst="homePlat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6000"/>
                <a:satMod val="100000"/>
                <a:lumMod val="104000"/>
              </a:schemeClr>
            </a:gs>
            <a:gs pos="78000">
              <a:schemeClr val="accent2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8674" tIns="29337" rIns="14669" bIns="29337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5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Прямые продажи бывают редкими, цель - попасть в базу партнеров</a:t>
          </a:r>
        </a:p>
      </dsp:txBody>
      <dsp:txXfrm>
        <a:off x="2171" y="490308"/>
        <a:ext cx="1844062" cy="819583"/>
      </dsp:txXfrm>
    </dsp:sp>
    <dsp:sp modelId="{64C2478D-D299-4691-8599-92C4D836C9B2}">
      <dsp:nvSpPr>
        <dsp:cNvPr id="0" name=""/>
        <dsp:cNvSpPr/>
      </dsp:nvSpPr>
      <dsp:spPr>
        <a:xfrm>
          <a:off x="1641338" y="490308"/>
          <a:ext cx="2638996" cy="819583"/>
        </a:xfrm>
        <a:prstGeom prst="chevron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6000"/>
                <a:satMod val="100000"/>
                <a:lumMod val="104000"/>
              </a:schemeClr>
            </a:gs>
            <a:gs pos="78000">
              <a:schemeClr val="accent3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50" b="1" kern="1200">
              <a:latin typeface="Times New Roman" panose="02020603050405020304" pitchFamily="18" charset="0"/>
              <a:cs typeface="Times New Roman" panose="02020603050405020304" pitchFamily="18" charset="0"/>
            </a:rPr>
            <a:t>Решение коллегиальное, контент содержательный (деловой)</a:t>
          </a:r>
        </a:p>
      </dsp:txBody>
      <dsp:txXfrm>
        <a:off x="2051130" y="490308"/>
        <a:ext cx="1819413" cy="819583"/>
      </dsp:txXfrm>
    </dsp:sp>
    <dsp:sp modelId="{566A9989-1970-4104-96AF-869E36A987DF}">
      <dsp:nvSpPr>
        <dsp:cNvPr id="0" name=""/>
        <dsp:cNvSpPr/>
      </dsp:nvSpPr>
      <dsp:spPr>
        <a:xfrm>
          <a:off x="3870543" y="490308"/>
          <a:ext cx="2048958" cy="819583"/>
        </a:xfrm>
        <a:prstGeom prst="chevron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6000"/>
                <a:satMod val="100000"/>
                <a:lumMod val="104000"/>
              </a:schemeClr>
            </a:gs>
            <a:gs pos="78000">
              <a:schemeClr val="accent4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50" b="1" kern="1200">
              <a:latin typeface="Times New Roman" panose="02020603050405020304" pitchFamily="18" charset="0"/>
              <a:cs typeface="Times New Roman" panose="02020603050405020304" pitchFamily="18" charset="0"/>
            </a:rPr>
            <a:t>Специализированная семантика, много микросегментов</a:t>
          </a:r>
          <a:endParaRPr lang="ru-RU" sz="900" b="1" kern="1200"/>
        </a:p>
      </dsp:txBody>
      <dsp:txXfrm>
        <a:off x="4280335" y="490308"/>
        <a:ext cx="1229375" cy="819583"/>
      </dsp:txXfrm>
    </dsp:sp>
    <dsp:sp modelId="{93A4BC44-2A28-48CE-ABF8-D96E52EBE070}">
      <dsp:nvSpPr>
        <dsp:cNvPr id="0" name=""/>
        <dsp:cNvSpPr/>
      </dsp:nvSpPr>
      <dsp:spPr>
        <a:xfrm>
          <a:off x="5511881" y="482694"/>
          <a:ext cx="2048958" cy="819583"/>
        </a:xfrm>
        <a:prstGeom prst="chevron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6000"/>
                <a:satMod val="100000"/>
                <a:lumMod val="104000"/>
              </a:schemeClr>
            </a:gs>
            <a:gs pos="78000">
              <a:schemeClr val="accent5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50" b="1" kern="1200">
              <a:latin typeface="Times New Roman" panose="02020603050405020304" pitchFamily="18" charset="0"/>
              <a:cs typeface="Times New Roman" panose="02020603050405020304" pitchFamily="18" charset="0"/>
            </a:rPr>
            <a:t>Оценка результата невозможна без аналитики</a:t>
          </a:r>
        </a:p>
      </dsp:txBody>
      <dsp:txXfrm>
        <a:off x="5921673" y="482694"/>
        <a:ext cx="1229375" cy="81958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12BBD97-E48A-4819-A6B2-621004EDEE82}">
      <dsp:nvSpPr>
        <dsp:cNvPr id="0" name=""/>
        <dsp:cNvSpPr/>
      </dsp:nvSpPr>
      <dsp:spPr>
        <a:xfrm>
          <a:off x="4406" y="1134592"/>
          <a:ext cx="1730077" cy="4650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Понимание потерь за совершенные ошибки</a:t>
          </a:r>
        </a:p>
      </dsp:txBody>
      <dsp:txXfrm>
        <a:off x="4406" y="1134592"/>
        <a:ext cx="1730077" cy="465024"/>
      </dsp:txXfrm>
    </dsp:sp>
    <dsp:sp modelId="{5E701640-60A0-464A-A2FD-551276E05C77}">
      <dsp:nvSpPr>
        <dsp:cNvPr id="0" name=""/>
        <dsp:cNvSpPr/>
      </dsp:nvSpPr>
      <dsp:spPr>
        <a:xfrm>
          <a:off x="162286" y="993160"/>
          <a:ext cx="112247" cy="112247"/>
        </a:xfrm>
        <a:prstGeom prst="ellips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6000"/>
                <a:satMod val="100000"/>
                <a:lumMod val="104000"/>
              </a:schemeClr>
            </a:gs>
            <a:gs pos="78000">
              <a:schemeClr val="accent3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C84FED9-DBC0-4313-8370-98D50B0CD24E}">
      <dsp:nvSpPr>
        <dsp:cNvPr id="0" name=""/>
        <dsp:cNvSpPr/>
      </dsp:nvSpPr>
      <dsp:spPr>
        <a:xfrm>
          <a:off x="240860" y="836014"/>
          <a:ext cx="112247" cy="112247"/>
        </a:xfrm>
        <a:prstGeom prst="ellipse">
          <a:avLst/>
        </a:prstGeom>
        <a:gradFill rotWithShape="0">
          <a:gsLst>
            <a:gs pos="0">
              <a:schemeClr val="accent3">
                <a:hueOff val="142531"/>
                <a:satOff val="-1807"/>
                <a:lumOff val="-359"/>
                <a:alphaOff val="0"/>
                <a:tint val="96000"/>
                <a:satMod val="100000"/>
                <a:lumMod val="104000"/>
              </a:schemeClr>
            </a:gs>
            <a:gs pos="78000">
              <a:schemeClr val="accent3">
                <a:hueOff val="142531"/>
                <a:satOff val="-1807"/>
                <a:lumOff val="-359"/>
                <a:alphaOff val="0"/>
                <a:shade val="100000"/>
                <a:satMod val="11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31A6335-55D2-4B7D-B077-50F36D771B4B}">
      <dsp:nvSpPr>
        <dsp:cNvPr id="0" name=""/>
        <dsp:cNvSpPr/>
      </dsp:nvSpPr>
      <dsp:spPr>
        <a:xfrm>
          <a:off x="429435" y="867443"/>
          <a:ext cx="176388" cy="176388"/>
        </a:xfrm>
        <a:prstGeom prst="ellipse">
          <a:avLst/>
        </a:prstGeom>
        <a:gradFill rotWithShape="0">
          <a:gsLst>
            <a:gs pos="0">
              <a:schemeClr val="accent3">
                <a:hueOff val="285063"/>
                <a:satOff val="-3615"/>
                <a:lumOff val="-719"/>
                <a:alphaOff val="0"/>
                <a:tint val="96000"/>
                <a:satMod val="100000"/>
                <a:lumMod val="104000"/>
              </a:schemeClr>
            </a:gs>
            <a:gs pos="78000">
              <a:schemeClr val="accent3">
                <a:hueOff val="285063"/>
                <a:satOff val="-3615"/>
                <a:lumOff val="-719"/>
                <a:alphaOff val="0"/>
                <a:shade val="100000"/>
                <a:satMod val="11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33DE0AE-D7D4-4300-AD3E-294FF6127D78}">
      <dsp:nvSpPr>
        <dsp:cNvPr id="0" name=""/>
        <dsp:cNvSpPr/>
      </dsp:nvSpPr>
      <dsp:spPr>
        <a:xfrm>
          <a:off x="586582" y="694582"/>
          <a:ext cx="112247" cy="112247"/>
        </a:xfrm>
        <a:prstGeom prst="ellipse">
          <a:avLst/>
        </a:prstGeom>
        <a:gradFill rotWithShape="0">
          <a:gsLst>
            <a:gs pos="0">
              <a:schemeClr val="accent3">
                <a:hueOff val="427594"/>
                <a:satOff val="-5422"/>
                <a:lumOff val="-1078"/>
                <a:alphaOff val="0"/>
                <a:tint val="96000"/>
                <a:satMod val="100000"/>
                <a:lumMod val="104000"/>
              </a:schemeClr>
            </a:gs>
            <a:gs pos="78000">
              <a:schemeClr val="accent3">
                <a:hueOff val="427594"/>
                <a:satOff val="-5422"/>
                <a:lumOff val="-1078"/>
                <a:alphaOff val="0"/>
                <a:shade val="100000"/>
                <a:satMod val="11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4D65256-1A11-4529-8518-B9DFBA5E16E2}">
      <dsp:nvSpPr>
        <dsp:cNvPr id="0" name=""/>
        <dsp:cNvSpPr/>
      </dsp:nvSpPr>
      <dsp:spPr>
        <a:xfrm>
          <a:off x="790872" y="631724"/>
          <a:ext cx="112247" cy="112247"/>
        </a:xfrm>
        <a:prstGeom prst="ellipse">
          <a:avLst/>
        </a:prstGeom>
        <a:gradFill rotWithShape="0">
          <a:gsLst>
            <a:gs pos="0">
              <a:schemeClr val="accent3">
                <a:hueOff val="570126"/>
                <a:satOff val="-7229"/>
                <a:lumOff val="-1438"/>
                <a:alphaOff val="0"/>
                <a:tint val="96000"/>
                <a:satMod val="100000"/>
                <a:lumMod val="104000"/>
              </a:schemeClr>
            </a:gs>
            <a:gs pos="78000">
              <a:schemeClr val="accent3">
                <a:hueOff val="570126"/>
                <a:satOff val="-7229"/>
                <a:lumOff val="-1438"/>
                <a:alphaOff val="0"/>
                <a:shade val="100000"/>
                <a:satMod val="11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AA170D5-4ED5-48A0-A7DB-66E59054D72F}">
      <dsp:nvSpPr>
        <dsp:cNvPr id="0" name=""/>
        <dsp:cNvSpPr/>
      </dsp:nvSpPr>
      <dsp:spPr>
        <a:xfrm>
          <a:off x="1042306" y="741726"/>
          <a:ext cx="112247" cy="112247"/>
        </a:xfrm>
        <a:prstGeom prst="ellipse">
          <a:avLst/>
        </a:prstGeom>
        <a:gradFill rotWithShape="0">
          <a:gsLst>
            <a:gs pos="0">
              <a:schemeClr val="accent3">
                <a:hueOff val="712658"/>
                <a:satOff val="-9037"/>
                <a:lumOff val="-1797"/>
                <a:alphaOff val="0"/>
                <a:tint val="96000"/>
                <a:satMod val="100000"/>
                <a:lumMod val="104000"/>
              </a:schemeClr>
            </a:gs>
            <a:gs pos="78000">
              <a:schemeClr val="accent3">
                <a:hueOff val="712658"/>
                <a:satOff val="-9037"/>
                <a:lumOff val="-1797"/>
                <a:alphaOff val="0"/>
                <a:shade val="100000"/>
                <a:satMod val="11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D7A28EF-3F8F-41C2-A885-24941F0B1600}">
      <dsp:nvSpPr>
        <dsp:cNvPr id="0" name=""/>
        <dsp:cNvSpPr/>
      </dsp:nvSpPr>
      <dsp:spPr>
        <a:xfrm>
          <a:off x="1199452" y="820299"/>
          <a:ext cx="176388" cy="176388"/>
        </a:xfrm>
        <a:prstGeom prst="ellipse">
          <a:avLst/>
        </a:prstGeom>
        <a:gradFill rotWithShape="0">
          <a:gsLst>
            <a:gs pos="0">
              <a:schemeClr val="accent3">
                <a:hueOff val="855189"/>
                <a:satOff val="-10844"/>
                <a:lumOff val="-2157"/>
                <a:alphaOff val="0"/>
                <a:tint val="96000"/>
                <a:satMod val="100000"/>
                <a:lumMod val="104000"/>
              </a:schemeClr>
            </a:gs>
            <a:gs pos="78000">
              <a:schemeClr val="accent3">
                <a:hueOff val="855189"/>
                <a:satOff val="-10844"/>
                <a:lumOff val="-2157"/>
                <a:alphaOff val="0"/>
                <a:shade val="100000"/>
                <a:satMod val="11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0E4596B-3757-45F4-ABC6-E4E7E10AF0E3}">
      <dsp:nvSpPr>
        <dsp:cNvPr id="0" name=""/>
        <dsp:cNvSpPr/>
      </dsp:nvSpPr>
      <dsp:spPr>
        <a:xfrm>
          <a:off x="1419457" y="993160"/>
          <a:ext cx="112247" cy="112247"/>
        </a:xfrm>
        <a:prstGeom prst="ellipse">
          <a:avLst/>
        </a:prstGeom>
        <a:gradFill rotWithShape="0">
          <a:gsLst>
            <a:gs pos="0">
              <a:schemeClr val="accent3">
                <a:hueOff val="997721"/>
                <a:satOff val="-12651"/>
                <a:lumOff val="-2516"/>
                <a:alphaOff val="0"/>
                <a:tint val="96000"/>
                <a:satMod val="100000"/>
                <a:lumMod val="104000"/>
              </a:schemeClr>
            </a:gs>
            <a:gs pos="78000">
              <a:schemeClr val="accent3">
                <a:hueOff val="997721"/>
                <a:satOff val="-12651"/>
                <a:lumOff val="-2516"/>
                <a:alphaOff val="0"/>
                <a:shade val="100000"/>
                <a:satMod val="11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F8F8A20-0A03-4BFE-8022-46F23F284598}">
      <dsp:nvSpPr>
        <dsp:cNvPr id="0" name=""/>
        <dsp:cNvSpPr/>
      </dsp:nvSpPr>
      <dsp:spPr>
        <a:xfrm>
          <a:off x="1059851" y="952425"/>
          <a:ext cx="112247" cy="112247"/>
        </a:xfrm>
        <a:prstGeom prst="ellipse">
          <a:avLst/>
        </a:prstGeom>
        <a:gradFill rotWithShape="0">
          <a:gsLst>
            <a:gs pos="0">
              <a:schemeClr val="accent3">
                <a:hueOff val="1140252"/>
                <a:satOff val="-14459"/>
                <a:lumOff val="-2876"/>
                <a:alphaOff val="0"/>
                <a:tint val="96000"/>
                <a:satMod val="100000"/>
                <a:lumMod val="104000"/>
              </a:schemeClr>
            </a:gs>
            <a:gs pos="78000">
              <a:schemeClr val="accent3">
                <a:hueOff val="1140252"/>
                <a:satOff val="-14459"/>
                <a:lumOff val="-2876"/>
                <a:alphaOff val="0"/>
                <a:shade val="100000"/>
                <a:satMod val="11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6B1047D-1738-49E3-9ED2-957132D6D077}">
      <dsp:nvSpPr>
        <dsp:cNvPr id="0" name=""/>
        <dsp:cNvSpPr/>
      </dsp:nvSpPr>
      <dsp:spPr>
        <a:xfrm>
          <a:off x="696584" y="836014"/>
          <a:ext cx="288636" cy="288636"/>
        </a:xfrm>
        <a:prstGeom prst="ellipse">
          <a:avLst/>
        </a:prstGeom>
        <a:gradFill rotWithShape="0">
          <a:gsLst>
            <a:gs pos="0">
              <a:schemeClr val="accent3">
                <a:hueOff val="1282783"/>
                <a:satOff val="-16266"/>
                <a:lumOff val="-3235"/>
                <a:alphaOff val="0"/>
                <a:tint val="96000"/>
                <a:satMod val="100000"/>
                <a:lumMod val="104000"/>
              </a:schemeClr>
            </a:gs>
            <a:gs pos="78000">
              <a:schemeClr val="accent3">
                <a:hueOff val="1282783"/>
                <a:satOff val="-16266"/>
                <a:lumOff val="-3235"/>
                <a:alphaOff val="0"/>
                <a:shade val="100000"/>
                <a:satMod val="11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EF56412-2777-450D-BF8D-F61B55D53306}">
      <dsp:nvSpPr>
        <dsp:cNvPr id="0" name=""/>
        <dsp:cNvSpPr/>
      </dsp:nvSpPr>
      <dsp:spPr>
        <a:xfrm flipH="1" flipV="1">
          <a:off x="221270" y="1840010"/>
          <a:ext cx="130829" cy="99555"/>
        </a:xfrm>
        <a:prstGeom prst="ellipse">
          <a:avLst/>
        </a:prstGeom>
        <a:gradFill rotWithShape="0">
          <a:gsLst>
            <a:gs pos="0">
              <a:schemeClr val="accent3">
                <a:hueOff val="1425315"/>
                <a:satOff val="-18073"/>
                <a:lumOff val="-3594"/>
                <a:alphaOff val="0"/>
                <a:tint val="96000"/>
                <a:satMod val="100000"/>
                <a:lumMod val="104000"/>
              </a:schemeClr>
            </a:gs>
            <a:gs pos="78000">
              <a:schemeClr val="accent3">
                <a:hueOff val="1425315"/>
                <a:satOff val="-18073"/>
                <a:lumOff val="-3594"/>
                <a:alphaOff val="0"/>
                <a:shade val="100000"/>
                <a:satMod val="11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2B32389-7DD1-42DF-A5FF-253BAEFC5294}">
      <dsp:nvSpPr>
        <dsp:cNvPr id="0" name=""/>
        <dsp:cNvSpPr/>
      </dsp:nvSpPr>
      <dsp:spPr>
        <a:xfrm>
          <a:off x="178001" y="1574602"/>
          <a:ext cx="176388" cy="176388"/>
        </a:xfrm>
        <a:prstGeom prst="ellipse">
          <a:avLst/>
        </a:prstGeom>
        <a:gradFill rotWithShape="0">
          <a:gsLst>
            <a:gs pos="0">
              <a:schemeClr val="accent3">
                <a:hueOff val="1567846"/>
                <a:satOff val="-19881"/>
                <a:lumOff val="-3954"/>
                <a:alphaOff val="0"/>
                <a:tint val="96000"/>
                <a:satMod val="100000"/>
                <a:lumMod val="104000"/>
              </a:schemeClr>
            </a:gs>
            <a:gs pos="78000">
              <a:schemeClr val="accent3">
                <a:hueOff val="1567846"/>
                <a:satOff val="-19881"/>
                <a:lumOff val="-3954"/>
                <a:alphaOff val="0"/>
                <a:shade val="100000"/>
                <a:satMod val="11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D8243CE-B78E-43F2-8AEC-2337EFBCC593}">
      <dsp:nvSpPr>
        <dsp:cNvPr id="0" name=""/>
        <dsp:cNvSpPr/>
      </dsp:nvSpPr>
      <dsp:spPr>
        <a:xfrm>
          <a:off x="413721" y="1700319"/>
          <a:ext cx="256565" cy="256565"/>
        </a:xfrm>
        <a:prstGeom prst="ellipse">
          <a:avLst/>
        </a:prstGeom>
        <a:gradFill rotWithShape="0">
          <a:gsLst>
            <a:gs pos="0">
              <a:schemeClr val="accent3">
                <a:hueOff val="1710378"/>
                <a:satOff val="-21688"/>
                <a:lumOff val="-4313"/>
                <a:alphaOff val="0"/>
                <a:tint val="96000"/>
                <a:satMod val="100000"/>
                <a:lumMod val="104000"/>
              </a:schemeClr>
            </a:gs>
            <a:gs pos="78000">
              <a:schemeClr val="accent3">
                <a:hueOff val="1710378"/>
                <a:satOff val="-21688"/>
                <a:lumOff val="-4313"/>
                <a:alphaOff val="0"/>
                <a:shade val="100000"/>
                <a:satMod val="11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F491BC2-CB70-49A2-8412-0D7A490ED3FC}">
      <dsp:nvSpPr>
        <dsp:cNvPr id="0" name=""/>
        <dsp:cNvSpPr/>
      </dsp:nvSpPr>
      <dsp:spPr>
        <a:xfrm>
          <a:off x="743728" y="1904609"/>
          <a:ext cx="112247" cy="112247"/>
        </a:xfrm>
        <a:prstGeom prst="ellipse">
          <a:avLst/>
        </a:prstGeom>
        <a:gradFill rotWithShape="0">
          <a:gsLst>
            <a:gs pos="0">
              <a:schemeClr val="accent3">
                <a:hueOff val="1852909"/>
                <a:satOff val="-23495"/>
                <a:lumOff val="-4673"/>
                <a:alphaOff val="0"/>
                <a:tint val="96000"/>
                <a:satMod val="100000"/>
                <a:lumMod val="104000"/>
              </a:schemeClr>
            </a:gs>
            <a:gs pos="78000">
              <a:schemeClr val="accent3">
                <a:hueOff val="1852909"/>
                <a:satOff val="-23495"/>
                <a:lumOff val="-4673"/>
                <a:alphaOff val="0"/>
                <a:shade val="100000"/>
                <a:satMod val="11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864D21D-6B50-47A5-AF34-4B1B5531C769}">
      <dsp:nvSpPr>
        <dsp:cNvPr id="0" name=""/>
        <dsp:cNvSpPr/>
      </dsp:nvSpPr>
      <dsp:spPr>
        <a:xfrm>
          <a:off x="806586" y="1700319"/>
          <a:ext cx="176388" cy="176388"/>
        </a:xfrm>
        <a:prstGeom prst="ellipse">
          <a:avLst/>
        </a:prstGeom>
        <a:gradFill rotWithShape="0">
          <a:gsLst>
            <a:gs pos="0">
              <a:schemeClr val="accent3">
                <a:hueOff val="1995441"/>
                <a:satOff val="-25303"/>
                <a:lumOff val="-5032"/>
                <a:alphaOff val="0"/>
                <a:tint val="96000"/>
                <a:satMod val="100000"/>
                <a:lumMod val="104000"/>
              </a:schemeClr>
            </a:gs>
            <a:gs pos="78000">
              <a:schemeClr val="accent3">
                <a:hueOff val="1995441"/>
                <a:satOff val="-25303"/>
                <a:lumOff val="-5032"/>
                <a:alphaOff val="0"/>
                <a:shade val="100000"/>
                <a:satMod val="11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70D4702-0D45-408E-A6A9-7D9F95078E00}">
      <dsp:nvSpPr>
        <dsp:cNvPr id="0" name=""/>
        <dsp:cNvSpPr/>
      </dsp:nvSpPr>
      <dsp:spPr>
        <a:xfrm>
          <a:off x="963733" y="1920324"/>
          <a:ext cx="112247" cy="112247"/>
        </a:xfrm>
        <a:prstGeom prst="ellipse">
          <a:avLst/>
        </a:prstGeom>
        <a:gradFill rotWithShape="0">
          <a:gsLst>
            <a:gs pos="0">
              <a:schemeClr val="accent3">
                <a:hueOff val="2137972"/>
                <a:satOff val="-27110"/>
                <a:lumOff val="-5392"/>
                <a:alphaOff val="0"/>
                <a:tint val="96000"/>
                <a:satMod val="100000"/>
                <a:lumMod val="104000"/>
              </a:schemeClr>
            </a:gs>
            <a:gs pos="78000">
              <a:schemeClr val="accent3">
                <a:hueOff val="2137972"/>
                <a:satOff val="-27110"/>
                <a:lumOff val="-5392"/>
                <a:alphaOff val="0"/>
                <a:shade val="100000"/>
                <a:satMod val="11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AF4A5F3-28DC-4557-8394-F5FFB9080B81}">
      <dsp:nvSpPr>
        <dsp:cNvPr id="0" name=""/>
        <dsp:cNvSpPr/>
      </dsp:nvSpPr>
      <dsp:spPr>
        <a:xfrm>
          <a:off x="1105164" y="1668890"/>
          <a:ext cx="256565" cy="256565"/>
        </a:xfrm>
        <a:prstGeom prst="ellipse">
          <a:avLst/>
        </a:prstGeom>
        <a:gradFill rotWithShape="0">
          <a:gsLst>
            <a:gs pos="0">
              <a:schemeClr val="accent3">
                <a:hueOff val="2280504"/>
                <a:satOff val="-28917"/>
                <a:lumOff val="-5751"/>
                <a:alphaOff val="0"/>
                <a:tint val="96000"/>
                <a:satMod val="100000"/>
                <a:lumMod val="104000"/>
              </a:schemeClr>
            </a:gs>
            <a:gs pos="78000">
              <a:schemeClr val="accent3">
                <a:hueOff val="2280504"/>
                <a:satOff val="-28917"/>
                <a:lumOff val="-5751"/>
                <a:alphaOff val="0"/>
                <a:shade val="100000"/>
                <a:satMod val="11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A42AF1D-9AED-4D7C-8E7E-80DED338CB3C}">
      <dsp:nvSpPr>
        <dsp:cNvPr id="0" name=""/>
        <dsp:cNvSpPr/>
      </dsp:nvSpPr>
      <dsp:spPr>
        <a:xfrm>
          <a:off x="1450886" y="1606031"/>
          <a:ext cx="176388" cy="176388"/>
        </a:xfrm>
        <a:prstGeom prst="ellipse">
          <a:avLst/>
        </a:prstGeom>
        <a:gradFill rotWithShape="0">
          <a:gsLst>
            <a:gs pos="0">
              <a:schemeClr val="accent3">
                <a:hueOff val="2423035"/>
                <a:satOff val="-30725"/>
                <a:lumOff val="-6111"/>
                <a:alphaOff val="0"/>
                <a:tint val="96000"/>
                <a:satMod val="100000"/>
                <a:lumMod val="104000"/>
              </a:schemeClr>
            </a:gs>
            <a:gs pos="78000">
              <a:schemeClr val="accent3">
                <a:hueOff val="2423035"/>
                <a:satOff val="-30725"/>
                <a:lumOff val="-6111"/>
                <a:alphaOff val="0"/>
                <a:shade val="100000"/>
                <a:satMod val="11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508E4CC-4B3E-4630-AB7D-313375E17DDE}">
      <dsp:nvSpPr>
        <dsp:cNvPr id="0" name=""/>
        <dsp:cNvSpPr/>
      </dsp:nvSpPr>
      <dsp:spPr>
        <a:xfrm>
          <a:off x="1734484" y="867182"/>
          <a:ext cx="518028" cy="988973"/>
        </a:xfrm>
        <a:prstGeom prst="chevron">
          <a:avLst>
            <a:gd name="adj" fmla="val 6231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6000"/>
                <a:satMod val="100000"/>
                <a:lumMod val="104000"/>
              </a:schemeClr>
            </a:gs>
            <a:gs pos="78000">
              <a:schemeClr val="accent3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5749EF3-83EE-4F62-B11B-846FE7F311AC}">
      <dsp:nvSpPr>
        <dsp:cNvPr id="0" name=""/>
        <dsp:cNvSpPr/>
      </dsp:nvSpPr>
      <dsp:spPr>
        <a:xfrm>
          <a:off x="2252512" y="867662"/>
          <a:ext cx="1412805" cy="98896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Постоянный мониторинг рынка услуг</a:t>
          </a:r>
        </a:p>
      </dsp:txBody>
      <dsp:txXfrm>
        <a:off x="2252512" y="867662"/>
        <a:ext cx="1412805" cy="988963"/>
      </dsp:txXfrm>
    </dsp:sp>
    <dsp:sp modelId="{8139B3E2-C6F8-49CF-B626-F2D18E30C5F4}">
      <dsp:nvSpPr>
        <dsp:cNvPr id="0" name=""/>
        <dsp:cNvSpPr/>
      </dsp:nvSpPr>
      <dsp:spPr>
        <a:xfrm>
          <a:off x="3665318" y="867182"/>
          <a:ext cx="518028" cy="988973"/>
        </a:xfrm>
        <a:prstGeom prst="chevron">
          <a:avLst>
            <a:gd name="adj" fmla="val 62310"/>
          </a:avLst>
        </a:prstGeom>
        <a:gradFill rotWithShape="0">
          <a:gsLst>
            <a:gs pos="0">
              <a:schemeClr val="accent3">
                <a:hueOff val="1282783"/>
                <a:satOff val="-16266"/>
                <a:lumOff val="-3235"/>
                <a:alphaOff val="0"/>
                <a:tint val="96000"/>
                <a:satMod val="100000"/>
                <a:lumMod val="104000"/>
              </a:schemeClr>
            </a:gs>
            <a:gs pos="78000">
              <a:schemeClr val="accent3">
                <a:hueOff val="1282783"/>
                <a:satOff val="-16266"/>
                <a:lumOff val="-3235"/>
                <a:alphaOff val="0"/>
                <a:shade val="100000"/>
                <a:satMod val="11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95848E6-C78A-407C-9E89-129BD734FB87}">
      <dsp:nvSpPr>
        <dsp:cNvPr id="0" name=""/>
        <dsp:cNvSpPr/>
      </dsp:nvSpPr>
      <dsp:spPr>
        <a:xfrm>
          <a:off x="4183346" y="867662"/>
          <a:ext cx="1760793" cy="98896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Активная работа по устранению недостатков и совершенствование своего бизнеса</a:t>
          </a:r>
        </a:p>
      </dsp:txBody>
      <dsp:txXfrm>
        <a:off x="4183346" y="867662"/>
        <a:ext cx="1760793" cy="988963"/>
      </dsp:txXfrm>
    </dsp:sp>
    <dsp:sp modelId="{02BB838C-409D-4EE6-A402-C762D2C35ED7}">
      <dsp:nvSpPr>
        <dsp:cNvPr id="0" name=""/>
        <dsp:cNvSpPr/>
      </dsp:nvSpPr>
      <dsp:spPr>
        <a:xfrm>
          <a:off x="5944140" y="867182"/>
          <a:ext cx="518028" cy="988973"/>
        </a:xfrm>
        <a:prstGeom prst="chevron">
          <a:avLst>
            <a:gd name="adj" fmla="val 62310"/>
          </a:avLst>
        </a:prstGeom>
        <a:gradFill rotWithShape="0">
          <a:gsLst>
            <a:gs pos="0">
              <a:schemeClr val="accent3">
                <a:hueOff val="2565567"/>
                <a:satOff val="-32532"/>
                <a:lumOff val="-6470"/>
                <a:alphaOff val="0"/>
                <a:tint val="96000"/>
                <a:satMod val="100000"/>
                <a:lumMod val="104000"/>
              </a:schemeClr>
            </a:gs>
            <a:gs pos="78000">
              <a:schemeClr val="accent3">
                <a:hueOff val="2565567"/>
                <a:satOff val="-32532"/>
                <a:lumOff val="-6470"/>
                <a:alphaOff val="0"/>
                <a:shade val="100000"/>
                <a:satMod val="11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7367872-AE9B-461B-B5C1-C6C55D53C03B}">
      <dsp:nvSpPr>
        <dsp:cNvPr id="0" name=""/>
        <dsp:cNvSpPr/>
      </dsp:nvSpPr>
      <dsp:spPr>
        <a:xfrm>
          <a:off x="6462168" y="785451"/>
          <a:ext cx="1526312" cy="1200884"/>
        </a:xfrm>
        <a:prstGeom prst="ellipse">
          <a:avLst/>
        </a:prstGeom>
        <a:gradFill rotWithShape="0">
          <a:gsLst>
            <a:gs pos="0">
              <a:schemeClr val="accent3">
                <a:hueOff val="2565567"/>
                <a:satOff val="-32532"/>
                <a:lumOff val="-6470"/>
                <a:alphaOff val="0"/>
                <a:tint val="96000"/>
                <a:satMod val="100000"/>
                <a:lumMod val="104000"/>
              </a:schemeClr>
            </a:gs>
            <a:gs pos="78000">
              <a:schemeClr val="accent3">
                <a:hueOff val="2565567"/>
                <a:satOff val="-32532"/>
                <a:lumOff val="-6470"/>
                <a:alphaOff val="0"/>
                <a:shade val="100000"/>
                <a:satMod val="11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>
              <a:latin typeface="Times New Roman" panose="02020603050405020304" pitchFamily="18" charset="0"/>
              <a:cs typeface="Times New Roman" panose="02020603050405020304" pitchFamily="18" charset="0"/>
            </a:rPr>
            <a:t>DRIFT</a:t>
          </a:r>
          <a:endParaRPr lang="ru-RU" sz="2400" b="1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685691" y="961316"/>
        <a:ext cx="1079266" cy="84915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49F5AB-693E-4E79-AB09-2BD78D5EB6E9}">
      <dsp:nvSpPr>
        <dsp:cNvPr id="0" name=""/>
        <dsp:cNvSpPr/>
      </dsp:nvSpPr>
      <dsp:spPr>
        <a:xfrm rot="5400000">
          <a:off x="-82295" y="84125"/>
          <a:ext cx="548639" cy="384047"/>
        </a:xfrm>
        <a:prstGeom prst="chevr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6000"/>
                <a:satMod val="100000"/>
                <a:lumMod val="104000"/>
              </a:schemeClr>
            </a:gs>
            <a:gs pos="78000">
              <a:schemeClr val="accent2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</a:t>
          </a:r>
          <a:endParaRPr lang="ru-RU" sz="1400" b="1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2" y="193853"/>
        <a:ext cx="384047" cy="164592"/>
      </dsp:txXfrm>
    </dsp:sp>
    <dsp:sp modelId="{B95D410D-37D8-46F3-9938-A95EADDC989F}">
      <dsp:nvSpPr>
        <dsp:cNvPr id="0" name=""/>
        <dsp:cNvSpPr/>
      </dsp:nvSpPr>
      <dsp:spPr>
        <a:xfrm rot="5400000">
          <a:off x="3037809" y="-2651932"/>
          <a:ext cx="356803" cy="566432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5344" tIns="7620" rIns="7620" bIns="7620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>
              <a:latin typeface="Times New Roman" panose="02020603050405020304" pitchFamily="18" charset="0"/>
              <a:cs typeface="Times New Roman" panose="02020603050405020304" pitchFamily="18" charset="0"/>
            </a:rPr>
            <a:t>Цели конкретизированы и достижимы</a:t>
          </a:r>
        </a:p>
      </dsp:txBody>
      <dsp:txXfrm rot="-5400000">
        <a:off x="384047" y="19248"/>
        <a:ext cx="5646909" cy="321967"/>
      </dsp:txXfrm>
    </dsp:sp>
    <dsp:sp modelId="{F1B9A0D4-3338-4E23-8801-4F7D76DFD376}">
      <dsp:nvSpPr>
        <dsp:cNvPr id="0" name=""/>
        <dsp:cNvSpPr/>
      </dsp:nvSpPr>
      <dsp:spPr>
        <a:xfrm rot="5400000">
          <a:off x="-82295" y="517550"/>
          <a:ext cx="548639" cy="384047"/>
        </a:xfrm>
        <a:prstGeom prst="chevron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6000"/>
                <a:satMod val="100000"/>
                <a:lumMod val="104000"/>
              </a:schemeClr>
            </a:gs>
            <a:gs pos="78000">
              <a:schemeClr val="accent3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</a:t>
          </a:r>
          <a:endParaRPr lang="ru-RU" sz="11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2" y="627278"/>
        <a:ext cx="384047" cy="164592"/>
      </dsp:txXfrm>
    </dsp:sp>
    <dsp:sp modelId="{58AF7F58-8807-4D3D-8380-17922B0AFD35}">
      <dsp:nvSpPr>
        <dsp:cNvPr id="0" name=""/>
        <dsp:cNvSpPr/>
      </dsp:nvSpPr>
      <dsp:spPr>
        <a:xfrm rot="5400000">
          <a:off x="3037903" y="-2218600"/>
          <a:ext cx="356615" cy="566432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5344" tIns="7620" rIns="7620" bIns="7620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>
              <a:latin typeface="Times New Roman" panose="02020603050405020304" pitchFamily="18" charset="0"/>
              <a:cs typeface="Times New Roman" panose="02020603050405020304" pitchFamily="18" charset="0"/>
            </a:rPr>
            <a:t>использованы различные методики и расчеты для достижения поставленных целей</a:t>
          </a:r>
        </a:p>
      </dsp:txBody>
      <dsp:txXfrm rot="-5400000">
        <a:off x="384048" y="452664"/>
        <a:ext cx="5646918" cy="321797"/>
      </dsp:txXfrm>
    </dsp:sp>
    <dsp:sp modelId="{50223776-C55E-497C-9940-6910B96C2342}">
      <dsp:nvSpPr>
        <dsp:cNvPr id="0" name=""/>
        <dsp:cNvSpPr/>
      </dsp:nvSpPr>
      <dsp:spPr>
        <a:xfrm rot="5400000">
          <a:off x="-82295" y="950976"/>
          <a:ext cx="548639" cy="384047"/>
        </a:xfrm>
        <a:prstGeom prst="chevron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6000"/>
                <a:satMod val="100000"/>
                <a:lumMod val="104000"/>
              </a:schemeClr>
            </a:gs>
            <a:gs pos="78000">
              <a:schemeClr val="accent4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b="1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endParaRPr lang="ru-RU" sz="1100" b="1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2" y="1060704"/>
        <a:ext cx="384047" cy="164592"/>
      </dsp:txXfrm>
    </dsp:sp>
    <dsp:sp modelId="{087839B4-5E96-4720-B028-33057755B005}">
      <dsp:nvSpPr>
        <dsp:cNvPr id="0" name=""/>
        <dsp:cNvSpPr/>
      </dsp:nvSpPr>
      <dsp:spPr>
        <a:xfrm rot="5400000">
          <a:off x="3037903" y="-1785175"/>
          <a:ext cx="356615" cy="566432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5344" tIns="7620" rIns="7620" bIns="7620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>
              <a:latin typeface="Times New Roman" panose="02020603050405020304" pitchFamily="18" charset="0"/>
              <a:cs typeface="Times New Roman" panose="02020603050405020304" pitchFamily="18" charset="0"/>
            </a:rPr>
            <a:t>все цели установленные нами достижимы и не превышают свои задачи</a:t>
          </a:r>
        </a:p>
      </dsp:txBody>
      <dsp:txXfrm rot="-5400000">
        <a:off x="384048" y="886089"/>
        <a:ext cx="5646918" cy="321797"/>
      </dsp:txXfrm>
    </dsp:sp>
    <dsp:sp modelId="{53973FAB-25CD-43BA-B07E-B04C274F733D}">
      <dsp:nvSpPr>
        <dsp:cNvPr id="0" name=""/>
        <dsp:cNvSpPr/>
      </dsp:nvSpPr>
      <dsp:spPr>
        <a:xfrm rot="5400000">
          <a:off x="-82295" y="1384401"/>
          <a:ext cx="548639" cy="384047"/>
        </a:xfrm>
        <a:prstGeom prst="chevron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6000"/>
                <a:satMod val="100000"/>
                <a:lumMod val="104000"/>
              </a:schemeClr>
            </a:gs>
            <a:gs pos="78000">
              <a:schemeClr val="accent5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</a:t>
          </a:r>
          <a:endParaRPr lang="ru-RU" sz="1400" b="1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2" y="1494129"/>
        <a:ext cx="384047" cy="164592"/>
      </dsp:txXfrm>
    </dsp:sp>
    <dsp:sp modelId="{A63AA996-F93A-48E5-B309-F4A023853B46}">
      <dsp:nvSpPr>
        <dsp:cNvPr id="0" name=""/>
        <dsp:cNvSpPr/>
      </dsp:nvSpPr>
      <dsp:spPr>
        <a:xfrm rot="5400000">
          <a:off x="3037903" y="-1351750"/>
          <a:ext cx="356615" cy="566432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5344" tIns="7620" rIns="7620" bIns="7620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>
              <a:latin typeface="Times New Roman" panose="02020603050405020304" pitchFamily="18" charset="0"/>
              <a:cs typeface="Times New Roman" panose="02020603050405020304" pitchFamily="18" charset="0"/>
            </a:rPr>
            <a:t>при имеющихся ресурсах все цели объективно достижимы</a:t>
          </a:r>
        </a:p>
      </dsp:txBody>
      <dsp:txXfrm rot="-5400000">
        <a:off x="384048" y="1319514"/>
        <a:ext cx="5646918" cy="321797"/>
      </dsp:txXfrm>
    </dsp:sp>
    <dsp:sp modelId="{0EBF4209-C6B7-46B8-A5BF-BD39BDD72EE2}">
      <dsp:nvSpPr>
        <dsp:cNvPr id="0" name=""/>
        <dsp:cNvSpPr/>
      </dsp:nvSpPr>
      <dsp:spPr>
        <a:xfrm rot="5400000">
          <a:off x="-82295" y="1817826"/>
          <a:ext cx="548639" cy="384047"/>
        </a:xfrm>
        <a:prstGeom prst="chevron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96000"/>
                <a:satMod val="100000"/>
                <a:lumMod val="104000"/>
              </a:schemeClr>
            </a:gs>
            <a:gs pos="78000">
              <a:schemeClr val="accent6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b="1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</a:t>
          </a:r>
          <a:endParaRPr lang="ru-RU" sz="1100" b="1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2" y="1927554"/>
        <a:ext cx="384047" cy="164592"/>
      </dsp:txXfrm>
    </dsp:sp>
    <dsp:sp modelId="{682EE099-60E5-4319-B7CF-095C06A51370}">
      <dsp:nvSpPr>
        <dsp:cNvPr id="0" name=""/>
        <dsp:cNvSpPr/>
      </dsp:nvSpPr>
      <dsp:spPr>
        <a:xfrm rot="5400000">
          <a:off x="3037903" y="-918325"/>
          <a:ext cx="356615" cy="566432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5344" tIns="7620" rIns="7620" bIns="7620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>
              <a:latin typeface="Times New Roman" panose="02020603050405020304" pitchFamily="18" charset="0"/>
              <a:cs typeface="Times New Roman" panose="02020603050405020304" pitchFamily="18" charset="0"/>
            </a:rPr>
            <a:t>каждый из бизнес процессов будет проходить в точно назначенные сроки</a:t>
          </a:r>
        </a:p>
      </dsp:txBody>
      <dsp:txXfrm rot="-5400000">
        <a:off x="384048" y="1752939"/>
        <a:ext cx="5646918" cy="321797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40DFED2-1965-4017-B929-D37BC6241DC3}">
      <dsp:nvSpPr>
        <dsp:cNvPr id="0" name=""/>
        <dsp:cNvSpPr/>
      </dsp:nvSpPr>
      <dsp:spPr>
        <a:xfrm>
          <a:off x="2733461" y="1958617"/>
          <a:ext cx="2285668" cy="92170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766327"/>
              <a:satOff val="-12515"/>
              <a:lumOff val="784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>
              <a:latin typeface="Times New Roman" panose="02020603050405020304" pitchFamily="18" charset="0"/>
              <a:cs typeface="Times New Roman" panose="02020603050405020304" pitchFamily="18" charset="0"/>
            </a:rPr>
            <a:t>Широкий спектр применения услуг</a:t>
          </a:r>
        </a:p>
      </dsp:txBody>
      <dsp:txXfrm>
        <a:off x="3439409" y="2209290"/>
        <a:ext cx="1559474" cy="650782"/>
      </dsp:txXfrm>
    </dsp:sp>
    <dsp:sp modelId="{E8F2264A-1603-4EF5-AA65-B33AA4D9B504}">
      <dsp:nvSpPr>
        <dsp:cNvPr id="0" name=""/>
        <dsp:cNvSpPr/>
      </dsp:nvSpPr>
      <dsp:spPr>
        <a:xfrm>
          <a:off x="81432" y="1958617"/>
          <a:ext cx="2315947" cy="92170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1149490"/>
              <a:satOff val="-18772"/>
              <a:lumOff val="1176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>
              <a:latin typeface="Times New Roman" panose="02020603050405020304" pitchFamily="18" charset="0"/>
              <a:cs typeface="Times New Roman" panose="02020603050405020304" pitchFamily="18" charset="0"/>
            </a:rPr>
            <a:t>быстрое продвижение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>
              <a:latin typeface="Times New Roman" panose="02020603050405020304" pitchFamily="18" charset="0"/>
              <a:cs typeface="Times New Roman" panose="02020603050405020304" pitchFamily="18" charset="0"/>
            </a:rPr>
            <a:t>самореклама</a:t>
          </a:r>
        </a:p>
      </dsp:txBody>
      <dsp:txXfrm>
        <a:off x="101679" y="2209290"/>
        <a:ext cx="1580669" cy="650782"/>
      </dsp:txXfrm>
    </dsp:sp>
    <dsp:sp modelId="{E71ECCB8-19C6-4A85-9583-1E56F15E6EE5}">
      <dsp:nvSpPr>
        <dsp:cNvPr id="0" name=""/>
        <dsp:cNvSpPr/>
      </dsp:nvSpPr>
      <dsp:spPr>
        <a:xfrm>
          <a:off x="2684373" y="0"/>
          <a:ext cx="2356186" cy="92170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383163"/>
              <a:satOff val="-6257"/>
              <a:lumOff val="392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>
              <a:latin typeface="Times New Roman" panose="02020603050405020304" pitchFamily="18" charset="0"/>
              <a:cs typeface="Times New Roman" panose="02020603050405020304" pitchFamily="18" charset="0"/>
            </a:rPr>
            <a:t>Гибкие цены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>
              <a:latin typeface="Times New Roman" panose="02020603050405020304" pitchFamily="18" charset="0"/>
              <a:cs typeface="Times New Roman" panose="02020603050405020304" pitchFamily="18" charset="0"/>
            </a:rPr>
            <a:t>Система скидок</a:t>
          </a:r>
        </a:p>
      </dsp:txBody>
      <dsp:txXfrm>
        <a:off x="3411476" y="20247"/>
        <a:ext cx="1608836" cy="650782"/>
      </dsp:txXfrm>
    </dsp:sp>
    <dsp:sp modelId="{6DEE5917-9BE5-43D1-A831-761230F8AA7B}">
      <dsp:nvSpPr>
        <dsp:cNvPr id="0" name=""/>
        <dsp:cNvSpPr/>
      </dsp:nvSpPr>
      <dsp:spPr>
        <a:xfrm>
          <a:off x="0" y="0"/>
          <a:ext cx="2290392" cy="92170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>
              <a:latin typeface="Times New Roman" panose="02020603050405020304" pitchFamily="18" charset="0"/>
              <a:cs typeface="Times New Roman" panose="02020603050405020304" pitchFamily="18" charset="0"/>
            </a:rPr>
            <a:t>Уникальный товар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>
              <a:latin typeface="Times New Roman" panose="02020603050405020304" pitchFamily="18" charset="0"/>
              <a:cs typeface="Times New Roman" panose="02020603050405020304" pitchFamily="18" charset="0"/>
            </a:rPr>
            <a:t>Профессиональный дизайн</a:t>
          </a:r>
        </a:p>
      </dsp:txBody>
      <dsp:txXfrm>
        <a:off x="20247" y="20247"/>
        <a:ext cx="1562780" cy="650782"/>
      </dsp:txXfrm>
    </dsp:sp>
    <dsp:sp modelId="{AF55FEE5-6E78-4115-86E5-06DEB2B9F69A}">
      <dsp:nvSpPr>
        <dsp:cNvPr id="0" name=""/>
        <dsp:cNvSpPr/>
      </dsp:nvSpPr>
      <dsp:spPr>
        <a:xfrm>
          <a:off x="1244298" y="164178"/>
          <a:ext cx="1247178" cy="1247178"/>
        </a:xfrm>
        <a:prstGeom prst="pieWedge">
          <a:avLst/>
        </a:prstGeom>
        <a:solidFill>
          <a:srgbClr val="C00000"/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lvl="0" algn="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b="1" kern="1200">
              <a:latin typeface="Times New Roman" panose="02020603050405020304" pitchFamily="18" charset="0"/>
              <a:cs typeface="Times New Roman" panose="02020603050405020304" pitchFamily="18" charset="0"/>
            </a:rPr>
            <a:t>PRODUCT</a:t>
          </a:r>
          <a:endParaRPr lang="ru-RU" sz="1100" b="1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609588" y="529468"/>
        <a:ext cx="881888" cy="881888"/>
      </dsp:txXfrm>
    </dsp:sp>
    <dsp:sp modelId="{854DBB9D-9638-43AA-B9BF-BFE9AD5AB5B4}">
      <dsp:nvSpPr>
        <dsp:cNvPr id="0" name=""/>
        <dsp:cNvSpPr/>
      </dsp:nvSpPr>
      <dsp:spPr>
        <a:xfrm rot="5400000">
          <a:off x="2549083" y="164178"/>
          <a:ext cx="1247178" cy="1247178"/>
        </a:xfrm>
        <a:prstGeom prst="pieWedge">
          <a:avLst/>
        </a:prstGeom>
        <a:solidFill>
          <a:schemeClr val="accent2">
            <a:lumMod val="75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1" kern="1200">
              <a:latin typeface="Times New Roman" panose="02020603050405020304" pitchFamily="18" charset="0"/>
              <a:cs typeface="Times New Roman" panose="02020603050405020304" pitchFamily="18" charset="0"/>
            </a:rPr>
            <a:t>PRICE</a:t>
          </a:r>
          <a:endParaRPr lang="ru-RU" sz="1200" b="1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2549083" y="529468"/>
        <a:ext cx="881888" cy="881888"/>
      </dsp:txXfrm>
    </dsp:sp>
    <dsp:sp modelId="{B580FE5B-ED4A-49CA-AFC6-E6F28C197B8F}">
      <dsp:nvSpPr>
        <dsp:cNvPr id="0" name=""/>
        <dsp:cNvSpPr/>
      </dsp:nvSpPr>
      <dsp:spPr>
        <a:xfrm rot="10800000">
          <a:off x="2549083" y="1468963"/>
          <a:ext cx="1247178" cy="1247178"/>
        </a:xfrm>
        <a:prstGeom prst="pieWedge">
          <a:avLst/>
        </a:prstGeom>
        <a:solidFill>
          <a:srgbClr val="00B050"/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1" kern="1200">
              <a:latin typeface="Times New Roman" panose="02020603050405020304" pitchFamily="18" charset="0"/>
              <a:cs typeface="Times New Roman" panose="02020603050405020304" pitchFamily="18" charset="0"/>
            </a:rPr>
            <a:t>PLACE</a:t>
          </a:r>
          <a:endParaRPr lang="ru-RU" sz="1200" b="1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10800000">
        <a:off x="2549083" y="1468963"/>
        <a:ext cx="881888" cy="881888"/>
      </dsp:txXfrm>
    </dsp:sp>
    <dsp:sp modelId="{AC1219A3-D482-4EE5-BB7F-433244B592F4}">
      <dsp:nvSpPr>
        <dsp:cNvPr id="0" name=""/>
        <dsp:cNvSpPr/>
      </dsp:nvSpPr>
      <dsp:spPr>
        <a:xfrm rot="16200000">
          <a:off x="1244298" y="1468963"/>
          <a:ext cx="1247178" cy="1247178"/>
        </a:xfrm>
        <a:prstGeom prst="pieWedge">
          <a:avLst/>
        </a:prstGeom>
        <a:solidFill>
          <a:schemeClr val="accent5">
            <a:lumMod val="75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b="1" kern="1200">
              <a:latin typeface="Times New Roman" panose="02020603050405020304" pitchFamily="18" charset="0"/>
              <a:cs typeface="Times New Roman" panose="02020603050405020304" pitchFamily="18" charset="0"/>
            </a:rPr>
            <a:t>PROMOTION</a:t>
          </a:r>
          <a:endParaRPr lang="ru-RU" sz="900" b="1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5400000">
        <a:off x="1609588" y="1468963"/>
        <a:ext cx="881888" cy="881888"/>
      </dsp:txXfrm>
    </dsp:sp>
    <dsp:sp modelId="{0CECF134-2218-42CD-9833-06914B0790AF}">
      <dsp:nvSpPr>
        <dsp:cNvPr id="0" name=""/>
        <dsp:cNvSpPr/>
      </dsp:nvSpPr>
      <dsp:spPr>
        <a:xfrm flipH="1" flipV="1">
          <a:off x="2491132" y="1356154"/>
          <a:ext cx="41148" cy="178301"/>
        </a:xfrm>
        <a:prstGeom prst="flowChartAlternateProcess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19050" dir="5400000" algn="ctr" rotWithShape="0">
            <a:srgbClr val="000000">
              <a:alpha val="48000"/>
            </a:srgbClr>
          </a:outerShdw>
        </a:effectLst>
        <a:scene3d>
          <a:camera prst="orthographicFront"/>
          <a:lightRig rig="flat" dir="t"/>
        </a:scene3d>
        <a:sp3d z="190500"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4776BA1D-0389-48F1-BF4D-F5560ABB3610}">
      <dsp:nvSpPr>
        <dsp:cNvPr id="0" name=""/>
        <dsp:cNvSpPr/>
      </dsp:nvSpPr>
      <dsp:spPr>
        <a:xfrm rot="10800000">
          <a:off x="1954504" y="977251"/>
          <a:ext cx="1148698" cy="932666"/>
        </a:xfrm>
        <a:prstGeom prst="sun">
          <a:avLst/>
        </a:prstGeom>
        <a:solidFill>
          <a:srgbClr val="FFC000"/>
        </a:solidFill>
        <a:ln>
          <a:noFill/>
        </a:ln>
        <a:effectLst>
          <a:outerShdw blurRad="57150" dist="19050" dir="5400000" algn="ctr" rotWithShape="0">
            <a:srgbClr val="000000">
              <a:alpha val="48000"/>
            </a:srgbClr>
          </a:outerShdw>
        </a:effectLst>
        <a:scene3d>
          <a:camera prst="orthographicFront"/>
          <a:lightRig rig="flat" dir="t"/>
        </a:scene3d>
        <a:sp3d z="190500"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9/3/layout/RandomtoResultProcess">
  <dgm:title val=""/>
  <dgm:desc val=""/>
  <dgm:catLst>
    <dgm:cat type="process" pri="1275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41" srcId="1" destId="11" srcOrd="0" destOrd="0"/>
        <dgm:cxn modelId="5" srcId="0" destId="2" srcOrd="0" destOrd="0"/>
        <dgm:cxn modelId="51" srcId="2" destId="2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Name0">
    <dgm:varLst>
      <dgm:dir/>
      <dgm:animOne val="branch"/>
      <dgm:animLvl val="lvl"/>
    </dgm:varLst>
    <dgm:choose name="Name1">
      <dgm:if name="Name2" func="var" arg="dir" op="equ" val="norm">
        <dgm:alg type="lin">
          <dgm:param type="fallback" val="2D"/>
          <dgm:param type="nodeVertAlign" val="t"/>
        </dgm:alg>
      </dgm:if>
      <dgm:else name="Name3">
        <dgm:alg type="lin">
          <dgm:param type="fallback" val="2D"/>
          <dgm:param type="nodeVertAlign" val="t"/>
          <dgm:param type="linDir" val="fromR"/>
        </dgm:alg>
      </dgm:else>
    </dgm:choose>
    <dgm:shape xmlns:r="http://schemas.openxmlformats.org/officeDocument/2006/relationships" r:blip="">
      <dgm:adjLst/>
    </dgm:shape>
    <dgm:constrLst>
      <dgm:constr type="userH" refType="h" fact="2"/>
      <dgm:constr type="w" for="ch" forName="chaos" refType="userH" fact="0.681"/>
      <dgm:constr type="h" for="ch" forName="chaos" refType="userH"/>
      <dgm:constr type="w" for="ch" forName="middle" refType="userH" fact="0.6"/>
      <dgm:constr type="h" for="ch" forName="middle" refType="userH"/>
      <dgm:constr type="w" for="ch" forName="last" refType="userH" fact="0.6"/>
      <dgm:constr type="h" for="ch" forName="last" refType="userH"/>
      <dgm:constr type="w" for="ch" forName="chevronComposite1" refType="userH" fact="0.22"/>
      <dgm:constr type="h" for="ch" forName="chevronComposite1" refType="userH" fact="0.52"/>
      <dgm:constr type="w" for="ch" forName="chevronComposite2" refType="userH" fact="0.22"/>
      <dgm:constr type="h" for="ch" forName="chevronComposite2" refType="userH" fact="0.52"/>
      <dgm:constr type="w" for="ch" forName="overlap" refType="userH" fact="-0.04"/>
      <dgm:constr type="h" for="ch" forName="overlap" refType="userH" fact="0.06"/>
      <dgm:constr type="primFontSz" for="des" forName="parTx1" op="equ" val="65"/>
      <dgm:constr type="primFontSz" for="des" forName="parTxMid" refType="primFontSz" refFor="des" refForName="parTx1" op="equ"/>
      <dgm:constr type="primFontSz" for="des" forName="circleTx" refType="primFontSz" refFor="des" refForName="parTx1" op="equ"/>
      <dgm:constr type="primFontSz" for="des" forName="desTx1" op="equ" val="65"/>
      <dgm:constr type="primFontSz" for="des" forName="desTxMid" refType="primFontSz" refFor="des" refForName="desTx1" op="equ"/>
      <dgm:constr type="primFontSz" for="des" forName="desTxN" refType="primFontSz" refFor="des" refForName="desTx1" op="equ"/>
    </dgm:constrLst>
    <dgm:forEach name="Name4" axis="ch" ptType="node">
      <dgm:choose name="Name5">
        <dgm:if name="Name6" axis="self" ptType="node" func="pos" op="equ" val="1">
          <dgm:layoutNode name="chaos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ctrX" for="ch" forName="parTx1" refType="w" fact="0.5"/>
              <dgm:constr type="t" for="ch" forName="parTx1" refType="w" fact="0.32"/>
              <dgm:constr type="w" for="ch" forName="parTx1" refType="w" fact="0.88"/>
              <dgm:constr type="h" for="ch" forName="parTx1" refType="w" fact="0.29"/>
              <dgm:constr type="ctrX" for="ch" forName="desTx1" refType="w" fact="0.5"/>
              <dgm:constr type="b" for="ch" forName="desTx1" refType="h"/>
              <dgm:constr type="w" for="ch" forName="desTx1" refType="w" fact="0.88"/>
              <dgm:constr type="h" for="ch" forName="desTx1" refType="h" fact="0.37"/>
              <dgm:constr type="l" for="ch" forName="c1" refType="w" fact="0.05"/>
              <dgm:constr type="t" for="ch" forName="c1" refType="w" fact="0.23"/>
              <dgm:constr type="w" for="ch" forName="c1" refType="w" fact="0.07"/>
              <dgm:constr type="h" for="ch" forName="c1" refType="w" refFor="ch" refForName="c1"/>
              <dgm:constr type="l" for="ch" forName="c2" refType="w" fact="0.1"/>
              <dgm:constr type="t" for="ch" forName="c2" refType="w" fact="0.13"/>
              <dgm:constr type="w" for="ch" forName="c2" refType="w" fact="0.07"/>
              <dgm:constr type="h" for="ch" forName="c2" refType="w" refFor="ch" refForName="c2"/>
              <dgm:constr type="l" for="ch" forName="c3" refType="w" fact="0.22"/>
              <dgm:constr type="t" for="ch" forName="c3" refType="w" fact="0.15"/>
              <dgm:constr type="w" for="ch" forName="c3" refType="w" fact="0.11"/>
              <dgm:constr type="h" for="ch" forName="c3" refType="w" refFor="ch" refForName="c3"/>
              <dgm:constr type="l" for="ch" forName="c4" refType="w" fact="0.32"/>
              <dgm:constr type="t" for="ch" forName="c4" refType="w" fact="0.04"/>
              <dgm:constr type="w" for="ch" forName="c4" refType="w" fact="0.07"/>
              <dgm:constr type="h" for="ch" forName="c4" refType="w" refFor="ch" refForName="c4"/>
              <dgm:constr type="l" for="ch" forName="c5" refType="w" fact="0.45"/>
              <dgm:constr type="t" for="ch" forName="c5" refType="w" fact="0"/>
              <dgm:constr type="w" for="ch" forName="c5" refType="w" fact="0.07"/>
              <dgm:constr type="h" for="ch" forName="c5" refType="w" refFor="ch" refForName="c5"/>
              <dgm:constr type="l" for="ch" forName="c6" refType="w" fact="0.61"/>
              <dgm:constr type="t" for="ch" forName="c6" refType="w" fact="0.07"/>
              <dgm:constr type="w" for="ch" forName="c6" refType="w" fact="0.07"/>
              <dgm:constr type="h" for="ch" forName="c6" refType="w" refFor="ch" refForName="c6"/>
              <dgm:constr type="l" for="ch" forName="c7" refType="w" fact="0.71"/>
              <dgm:constr type="t" for="ch" forName="c7" refType="w" fact="0.12"/>
              <dgm:constr type="w" for="ch" forName="c7" refType="w" fact="0.11"/>
              <dgm:constr type="h" for="ch" forName="c7" refType="w" refFor="ch" refForName="c7"/>
              <dgm:constr type="l" for="ch" forName="c8" refType="w" fact="0.85"/>
              <dgm:constr type="t" for="ch" forName="c8" refType="w" fact="0.23"/>
              <dgm:constr type="w" for="ch" forName="c8" refType="w" fact="0.07"/>
              <dgm:constr type="h" for="ch" forName="c8" refType="w" refFor="ch" refForName="c8"/>
              <dgm:constr type="l" for="ch" forName="c9" refType="w" fact="0.91"/>
              <dgm:constr type="t" for="ch" forName="c9" refType="w" fact="0.34"/>
              <dgm:constr type="w" for="ch" forName="c9" refType="w" fact="0.07"/>
              <dgm:constr type="h" for="ch" forName="c9" refType="w" refFor="ch" refForName="c9"/>
              <dgm:constr type="l" for="ch" forName="c10" refType="w" fact="0.39"/>
              <dgm:constr type="t" for="ch" forName="c10" refType="w" fact="0.13"/>
              <dgm:constr type="w" for="ch" forName="c10" refType="w" fact="0.18"/>
              <dgm:constr type="h" for="ch" forName="c10" refType="w" refFor="ch" refForName="c10"/>
              <dgm:constr type="l" for="ch" forName="c11" refType="w" fact="0"/>
              <dgm:constr type="t" for="ch" forName="c11" refType="w" fact="0.51"/>
              <dgm:constr type="w" for="ch" forName="c11" refType="w" fact="0.07"/>
              <dgm:constr type="h" for="ch" forName="c11" refType="w" refFor="ch" refForName="c11"/>
              <dgm:constr type="l" for="ch" forName="c12" refType="w" fact="0.06"/>
              <dgm:constr type="t" for="ch" forName="c12" refType="w" fact="0.6"/>
              <dgm:constr type="w" for="ch" forName="c12" refType="w" fact="0.11"/>
              <dgm:constr type="h" for="ch" forName="c12" refType="w" refFor="ch" refForName="c12"/>
              <dgm:constr type="l" for="ch" forName="c13" refType="w" fact="0.21"/>
              <dgm:constr type="t" for="ch" forName="c13" refType="w" fact="0.68"/>
              <dgm:constr type="w" for="ch" forName="c13" refType="w" fact="0.16"/>
              <dgm:constr type="h" for="ch" forName="c13" refType="w" refFor="ch" refForName="c13"/>
              <dgm:constr type="l" for="ch" forName="c14" refType="w" fact="0.42"/>
              <dgm:constr type="t" for="ch" forName="c14" refType="w" fact="0.81"/>
              <dgm:constr type="w" for="ch" forName="c14" refType="w" fact="0.07"/>
              <dgm:constr type="h" for="ch" forName="c14" refType="w" refFor="ch" refForName="c14"/>
              <dgm:constr type="l" for="ch" forName="c15" refType="w" fact="0.46"/>
              <dgm:constr type="t" for="ch" forName="c15" refType="w" fact="0.68"/>
              <dgm:constr type="w" for="ch" forName="c15" refType="w" fact="0.11"/>
              <dgm:constr type="h" for="ch" forName="c15" refType="w" refFor="ch" refForName="c15"/>
              <dgm:constr type="l" for="ch" forName="c16" refType="w" fact="0.56"/>
              <dgm:constr type="t" for="ch" forName="c16" refType="w" fact="0.82"/>
              <dgm:constr type="w" for="ch" forName="c16" refType="w" fact="0.07"/>
              <dgm:constr type="h" for="ch" forName="c16" refType="w" refFor="ch" refForName="c16"/>
              <dgm:constr type="l" for="ch" forName="c17" refType="w" fact="0.65"/>
              <dgm:constr type="t" for="ch" forName="c17" refType="w" fact="0.66"/>
              <dgm:constr type="w" for="ch" forName="c17" refType="w" fact="0.16"/>
              <dgm:constr type="h" for="ch" forName="c17" refType="w" refFor="ch" refForName="c17"/>
              <dgm:constr type="l" for="ch" forName="c18" refType="w" fact="0.87"/>
              <dgm:constr type="t" for="ch" forName="c18" refType="w" fact="0.62"/>
              <dgm:constr type="w" for="ch" forName="c18" refType="w" fact="0.11"/>
              <dgm:constr type="h" for="ch" forName="c18" refType="w" refFor="ch" refForName="c18"/>
            </dgm:constrLst>
            <dgm:layoutNode name="parTx1" styleLbl="revTx">
              <dgm:alg type="tx"/>
              <dgm:shape xmlns:r="http://schemas.openxmlformats.org/officeDocument/2006/relationships" type="rect" r:blip="">
                <dgm:adjLst/>
              </dgm:shape>
              <dgm:presOf axis="self" ptType="node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choose name="Name7">
              <dgm:if name="Name8" axis="ch" ptType="node" func="cnt" op="gte" val="1">
                <dgm:layoutNode name="desTx1" styleLbl="revTx">
                  <dgm:varLst>
                    <dgm:bulletEnabled val="1"/>
                  </dgm:varLst>
                  <dgm:choose name="Name9">
                    <dgm:if name="Name10" axis="ch" ptType="node" func="cnt" op="equ" val="1">
                      <dgm:alg type="tx">
                        <dgm:param type="shpTxLTRAlignCh" val="l"/>
                      </dgm:alg>
                    </dgm:if>
                    <dgm:else name="Name11">
                      <dgm:alg type="tx">
                        <dgm:param type="shpTxLTRAlignCh" val="l"/>
                        <dgm:param type="stBulletLvl" val="1"/>
                      </dgm:alg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</dgm:if>
              <dgm:else name="Name12"/>
            </dgm:choose>
            <dgm:layoutNode name="c1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2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3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4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5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6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7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8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9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0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1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2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3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4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5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6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7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8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layoutNode>
        </dgm:if>
        <dgm:if name="Name13" axis="self" ptType="node" func="revPos" op="equ" val="1">
          <dgm:layoutNode name="last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ctrX" for="ch" forName="circleTx" refType="w" fact="0.5"/>
              <dgm:constr type="t" for="ch" forName="circleTx" refType="w" fact="0.117"/>
              <dgm:constr type="w" for="ch" forName="circleTx" refType="h" refFor="ch" refForName="circleTx"/>
              <dgm:constr type="h" for="ch" forName="circleTx" refType="w" fact="0.85"/>
              <dgm:constr type="l" for="ch" forName="desTxN"/>
              <dgm:constr type="b" for="ch" forName="desTxN" refType="h"/>
              <dgm:constr type="w" for="ch" forName="desTxN" refType="w"/>
              <dgm:constr type="h" for="ch" forName="desTxN" refType="h" fact="0.37"/>
              <dgm:constr type="ctrX" for="ch" forName="spN" refType="w" fact="0.5"/>
              <dgm:constr type="t" for="ch" forName="spN"/>
              <dgm:constr type="w" for="ch" forName="spN" refType="w" fact="0.93"/>
              <dgm:constr type="h" for="ch" forName="spN" refType="h" fact="0.01"/>
            </dgm:constrLst>
            <dgm:layoutNode name="circleTx" styleLbl="node1">
              <dgm:alg type="tx"/>
              <dgm:shape xmlns:r="http://schemas.openxmlformats.org/officeDocument/2006/relationships" type="ellipse" r:blip="">
                <dgm:adjLst/>
              </dgm:shape>
              <dgm:presOf axis="self" ptType="node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  <dgm:choose name="Name14">
              <dgm:if name="Name15" axis="ch" ptType="node" func="cnt" op="gte" val="1">
                <dgm:layoutNode name="desTxN" styleLbl="revTx">
                  <dgm:varLst>
                    <dgm:bulletEnabled val="1"/>
                  </dgm:varLst>
                  <dgm:choose name="Name16">
                    <dgm:if name="Name17" axis="ch" ptType="node" func="cnt" op="equ" val="1">
                      <dgm:alg type="tx">
                        <dgm:param type="shpTxLTRAlignCh" val="l"/>
                      </dgm:alg>
                    </dgm:if>
                    <dgm:else name="Name18">
                      <dgm:alg type="tx">
                        <dgm:param type="shpTxLTRAlignCh" val="l"/>
                        <dgm:param type="stBulletLvl" val="1"/>
                      </dgm:alg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  <dgm:layoutNode name="spN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layoutNode>
        </dgm:if>
        <dgm:else name="Name20">
          <dgm:layoutNode name="middl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l" for="ch" forName="parTxMid"/>
              <dgm:constr type="t" for="ch" forName="parTxMid" refType="w" fact="0.167"/>
              <dgm:constr type="w" for="ch" forName="parTxMid" refType="w"/>
              <dgm:constr type="h" for="ch" forName="parTxMid" refType="w" fact="0.7"/>
              <dgm:constr type="l" for="ch" forName="desTxMid"/>
              <dgm:constr type="b" for="ch" forName="desTxMid" refType="h"/>
              <dgm:constr type="w" for="ch" forName="desTxMid" refType="w"/>
              <dgm:constr type="h" for="ch" forName="desTxMid" refType="h" fact="0.37"/>
              <dgm:constr type="ctrX" for="ch" forName="spMid" refType="w" fact="0.5"/>
              <dgm:constr type="t" for="ch" forName="spMid"/>
              <dgm:constr type="w" for="ch" forName="spMid" refType="w" fact="0.01"/>
              <dgm:constr type="h" for="ch" forName="spMid" refType="h" fact="0.01"/>
            </dgm:constrLst>
            <dgm:layoutNode name="parTxMid" styleLbl="revTx">
              <dgm:alg type="tx"/>
              <dgm:shape xmlns:r="http://schemas.openxmlformats.org/officeDocument/2006/relationships" type="rect" r:blip="">
                <dgm:adjLst/>
              </dgm:shape>
              <dgm:presOf axis="self" ptType="node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choose name="Name21">
              <dgm:if name="Name22" axis="ch" ptType="node" func="cnt" op="gte" val="1">
                <dgm:layoutNode name="desTxMid" styleLbl="revTx">
                  <dgm:varLst>
                    <dgm:bulletEnabled val="1"/>
                  </dgm:varLst>
                  <dgm:choose name="Name23">
                    <dgm:if name="Name24" axis="ch" ptType="node" func="cnt" op="equ" val="1">
                      <dgm:alg type="tx">
                        <dgm:param type="shpTxLTRAlignCh" val="l"/>
                      </dgm:alg>
                    </dgm:if>
                    <dgm:else name="Name25">
                      <dgm:alg type="tx">
                        <dgm:param type="shpTxLTRAlignCh" val="l"/>
                        <dgm:param type="stBulletLvl" val="1"/>
                      </dgm:alg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</dgm:if>
              <dgm:else name="Name26"/>
            </dgm:choose>
            <dgm:layoutNode name="spMid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layoutNode>
        </dgm:else>
      </dgm:choose>
      <dgm:forEach name="Name27" axis="followSib" ptType="sibTrans" cnt="1">
        <dgm:layoutNode name="chevronComposite1" styleLbl="alignImgPlace1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chevron1"/>
            <dgm:constr type="t" for="ch" forName="chevron1" refType="h" fact="0.1923"/>
            <dgm:constr type="w" for="ch" forName="chevron1" refType="w"/>
            <dgm:constr type="b" for="ch" forName="chevron1" refType="h"/>
            <dgm:constr type="l" for="ch" forName="spChevron1"/>
            <dgm:constr type="t" for="ch" forName="spChevron1"/>
            <dgm:constr type="w" for="ch" forName="spChevron1" refType="w" fact="0.01"/>
            <dgm:constr type="h" for="ch" forName="spChevron1" refType="h" fact="0.01"/>
          </dgm:constrLst>
          <dgm:layoutNode name="chevron1">
            <dgm:alg type="sp"/>
            <dgm:choose name="Name28">
              <dgm:if name="Name29" func="var" arg="dir" op="equ" val="norm">
                <dgm:shape xmlns:r="http://schemas.openxmlformats.org/officeDocument/2006/relationships" type="chevron" r:blip="">
                  <dgm:adjLst>
                    <dgm:adj idx="1" val="0.6231"/>
                  </dgm:adjLst>
                </dgm:shape>
              </dgm:if>
              <dgm:else name="Name30">
                <dgm:shape xmlns:r="http://schemas.openxmlformats.org/officeDocument/2006/relationships" rot="180" type="chevron" r:blip="">
                  <dgm:adjLst>
                    <dgm:adj idx="1" val="0.6231"/>
                  </dgm:adjLst>
                </dgm:shape>
              </dgm:else>
            </dgm:choose>
            <dgm:presOf/>
          </dgm:layoutNode>
          <dgm:layoutNode name="spChevron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  <dgm:choose name="Name31">
          <dgm:if name="Name32" axis="root ch" ptType="all node" func="cnt" op="equ" val="2">
            <dgm:layoutNode name="overlap">
              <dgm:alg type="sp"/>
              <dgm:shape xmlns:r="http://schemas.openxmlformats.org/officeDocument/2006/relationships" r:blip="">
                <dgm:adjLst/>
              </dgm:shape>
              <dgm:presOf/>
            </dgm:layoutNode>
            <dgm:layoutNode name="chevronComposite2" styleLbl="alignImgPlace1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l" for="ch" forName="chevron2"/>
                <dgm:constr type="t" for="ch" forName="chevron2" refType="h" fact="0.1923"/>
                <dgm:constr type="w" for="ch" forName="chevron2" refType="w"/>
                <dgm:constr type="b" for="ch" forName="chevron2" refType="h"/>
                <dgm:constr type="l" for="ch" forName="spChevron2"/>
                <dgm:constr type="t" for="ch" forName="spChevron2"/>
                <dgm:constr type="w" for="ch" forName="spChevron2" refType="w" fact="0.01"/>
                <dgm:constr type="h" for="ch" forName="spChevron2" refType="h" fact="0.01"/>
              </dgm:constrLst>
              <dgm:layoutNode name="chevron2">
                <dgm:alg type="sp"/>
                <dgm:choose name="Name33">
                  <dgm:if name="Name34" func="var" arg="dir" op="equ" val="norm">
                    <dgm:shape xmlns:r="http://schemas.openxmlformats.org/officeDocument/2006/relationships" type="chevron" r:blip="">
                      <dgm:adjLst>
                        <dgm:adj idx="1" val="0.6231"/>
                      </dgm:adjLst>
                    </dgm:shape>
                  </dgm:if>
                  <dgm:else name="Name35">
                    <dgm:shape xmlns:r="http://schemas.openxmlformats.org/officeDocument/2006/relationships" rot="180" type="chevron" r:blip="">
                      <dgm:adjLst>
                        <dgm:adj idx="1" val="0.6231"/>
                      </dgm:adjLst>
                    </dgm:shape>
                  </dgm:else>
                </dgm:choose>
                <dgm:presOf/>
              </dgm:layoutNode>
              <dgm:layoutNode name="spChevron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</dgm:layoutNode>
          </dgm:if>
          <dgm:else name="Name36"/>
        </dgm:choos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cycle4">
  <dgm:title val=""/>
  <dgm:desc val=""/>
  <dgm:catLst>
    <dgm:cat type="relationship" pri="26000"/>
    <dgm:cat type="cycle" pri="13000"/>
    <dgm:cat type="matrix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5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7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7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7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7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7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>
            <a:extLst>
              <a:ext uri="{FF2B5EF4-FFF2-40B4-BE49-F238E27FC236}">
                <a16:creationId xmlns="" xmlns:a16="http://schemas.microsoft.com/office/drawing/2014/main" id="{CE686EE8-85A3-3F48-B120-FD0FE2E4B2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0" y="-3163229"/>
            <a:ext cx="9144000" cy="10021229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C2DC06EF-D6FD-244E-BFB3-F8910FFEFB6A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50000"/>
          </a:blip>
          <a:stretch>
            <a:fillRect/>
          </a:stretch>
        </p:blipFill>
        <p:spPr>
          <a:xfrm>
            <a:off x="0" y="-7707085"/>
            <a:ext cx="9144000" cy="14565086"/>
          </a:xfrm>
          <a:prstGeom prst="rect">
            <a:avLst/>
          </a:prstGeom>
        </p:spPr>
      </p:pic>
      <p:sp>
        <p:nvSpPr>
          <p:cNvPr id="13" name="Овал 12">
            <a:extLst>
              <a:ext uri="{FF2B5EF4-FFF2-40B4-BE49-F238E27FC236}">
                <a16:creationId xmlns="" xmlns:a16="http://schemas.microsoft.com/office/drawing/2014/main" id="{71A3D3C7-60CE-3B45-9F8D-2568A4EDEEB7}"/>
              </a:ext>
            </a:extLst>
          </p:cNvPr>
          <p:cNvSpPr/>
          <p:nvPr/>
        </p:nvSpPr>
        <p:spPr>
          <a:xfrm>
            <a:off x="2636901" y="621792"/>
            <a:ext cx="4210812" cy="5614416"/>
          </a:xfrm>
          <a:prstGeom prst="ellipse">
            <a:avLst/>
          </a:prstGeom>
          <a:solidFill>
            <a:schemeClr val="accent3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dirty="0"/>
          </a:p>
        </p:txBody>
      </p:sp>
      <p:sp>
        <p:nvSpPr>
          <p:cNvPr id="12" name="Овал 11">
            <a:extLst>
              <a:ext uri="{FF2B5EF4-FFF2-40B4-BE49-F238E27FC236}">
                <a16:creationId xmlns="" xmlns:a16="http://schemas.microsoft.com/office/drawing/2014/main" id="{EB4F1BFF-7E9D-A745-AE06-5C69C2FE5C8D}"/>
              </a:ext>
            </a:extLst>
          </p:cNvPr>
          <p:cNvSpPr/>
          <p:nvPr/>
        </p:nvSpPr>
        <p:spPr>
          <a:xfrm>
            <a:off x="2479167" y="621792"/>
            <a:ext cx="4210812" cy="5614416"/>
          </a:xfrm>
          <a:prstGeom prst="ellipse">
            <a:avLst/>
          </a:prstGeom>
          <a:solidFill>
            <a:schemeClr val="accent2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dirty="0"/>
          </a:p>
        </p:txBody>
      </p:sp>
      <p:sp>
        <p:nvSpPr>
          <p:cNvPr id="11" name="Овал 10">
            <a:extLst>
              <a:ext uri="{FF2B5EF4-FFF2-40B4-BE49-F238E27FC236}">
                <a16:creationId xmlns="" xmlns:a16="http://schemas.microsoft.com/office/drawing/2014/main" id="{9E09E91F-C890-5543-9527-A10051918F0E}"/>
              </a:ext>
            </a:extLst>
          </p:cNvPr>
          <p:cNvSpPr/>
          <p:nvPr/>
        </p:nvSpPr>
        <p:spPr>
          <a:xfrm>
            <a:off x="2296287" y="621792"/>
            <a:ext cx="4210812" cy="5614416"/>
          </a:xfrm>
          <a:prstGeom prst="ellipse">
            <a:avLst/>
          </a:prstGeom>
          <a:solidFill>
            <a:srgbClr val="BF0045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dirty="0"/>
          </a:p>
        </p:txBody>
      </p:sp>
      <p:sp>
        <p:nvSpPr>
          <p:cNvPr id="15" name="Заголовок 14">
            <a:extLst>
              <a:ext uri="{FF2B5EF4-FFF2-40B4-BE49-F238E27FC236}">
                <a16:creationId xmlns="" xmlns:a16="http://schemas.microsoft.com/office/drawing/2014/main" id="{33DB14D9-6409-354B-95FF-27B1AE2EF6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39323" y="1990226"/>
            <a:ext cx="2847647" cy="2819509"/>
          </a:xfrm>
          <a:prstGeom prst="rect">
            <a:avLst/>
          </a:prstGeom>
        </p:spPr>
        <p:txBody>
          <a:bodyPr rtlCol="0" anchor="ctr"/>
          <a:lstStyle>
            <a:lvl1pPr algn="ctr">
              <a:defRPr>
                <a:solidFill>
                  <a:schemeClr val="accent3">
                    <a:lumMod val="20000"/>
                    <a:lumOff val="80000"/>
                  </a:schemeClr>
                </a:solidFill>
              </a:defRPr>
            </a:lvl1pPr>
          </a:lstStyle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97761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44444E-6 L -0.00065 0.66366 " pathEditMode="relative" rAng="0" ptsTypes="AA">
                                      <p:cBhvr>
                                        <p:cTn id="6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" y="3317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0469 1.00116 L -2.08333E-7 0 " pathEditMode="relative" rAng="0" ptsTypes="AA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234" y="-50069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72213 -0.77662 L -0.0013 0.0037 " pathEditMode="relative" rAng="0" ptsTypes="AA">
                                      <p:cBhvr>
                                        <p:cTn id="1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042" y="39005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70339 -0.57315 L 0.00052 0.00718 " pathEditMode="relative" rAng="0" ptsTypes="AA">
                                      <p:cBhvr>
                                        <p:cTn id="1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143" y="29005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2.08333E-7 0 L -0.02253 -0.0294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33" y="-1481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2.08333E-6 0 L 0.03698 -0.02407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9" y="-1204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0" presetClass="path" presetSubtype="0" accel="5000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2.08333E-7 0 L -0.02591 0.06991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02" y="349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-0.02591 0.0699 L -0.40625 1.13078 " pathEditMode="relative" rAng="0" ptsTypes="AA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023" y="53032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0" presetClass="path" presetSubtype="0" accel="50000" decel="5000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0.03698 -0.02407 L 0.42032 -1.04143 " pathEditMode="relative" rAng="0" ptsTypes="AA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167" y="-50856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0" presetClass="path" presetSubtype="0" accel="50000" decel="5000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-0.02253 -0.0294 L -0.41888 -1.04283 " pathEditMode="relative" rAng="0" ptsTypes="AA">
                                      <p:cBhvr>
                                        <p:cTn id="2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818" y="-50671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9766 1.00255 L -0.00586 0.01204 " pathEditMode="relative" ptsTypes="AA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0" presetClass="path" presetSubtype="0" accel="5000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0.00664 0.00417 L -0.02916 -0.02523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55" y="-1319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0" presetClass="path" presetSubtype="0" accel="50000" decel="5000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-0.02916 -0.02523 L -0.42383 -1.03217 " pathEditMode="relative" rAng="0" ptsTypes="AA">
                                      <p:cBhvr>
                                        <p:cTn id="3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792" y="-504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3" grpId="2" animBg="1"/>
      <p:bldP spid="12" grpId="0" animBg="1"/>
      <p:bldP spid="12" grpId="1" animBg="1"/>
      <p:bldP spid="12" grpId="2" animBg="1"/>
      <p:bldP spid="11" grpId="0" animBg="1"/>
      <p:bldP spid="11" grpId="1" animBg="1"/>
      <p:bldP spid="11" grpId="2" animBg="1"/>
      <p:bldP spid="15" grpId="0"/>
      <p:bldP spid="15" grpId="1"/>
      <p:bldP spid="15" grpId="2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2456FD49-C258-4333-9422-358C976A341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757738" y="2173288"/>
            <a:ext cx="3857625" cy="2090808"/>
          </a:xfrm>
          <a:prstGeom prst="rect">
            <a:avLst/>
          </a:prstGeom>
        </p:spPr>
        <p:txBody>
          <a:bodyPr rtlCol="0" anchor="b">
            <a:noAutofit/>
          </a:bodyPr>
          <a:lstStyle>
            <a:lvl1pPr algn="l">
              <a:defRPr sz="5400" b="1" cap="all" baseline="0">
                <a:solidFill>
                  <a:schemeClr val="bg1"/>
                </a:solidFill>
                <a:latin typeface="+mj-lt"/>
              </a:defRPr>
            </a:lvl1pPr>
          </a:lstStyle>
          <a:p>
            <a:pPr rtl="0"/>
            <a:r>
              <a:rPr lang="ru-RU" noProof="0" dirty="0"/>
              <a:t>Место для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59758E15-A93D-4FB9-843D-1490E27A151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757738" y="4279980"/>
            <a:ext cx="3857625" cy="503167"/>
          </a:xfrm>
          <a:prstGeom prst="rect">
            <a:avLst/>
          </a:prstGeom>
        </p:spPr>
        <p:txBody>
          <a:bodyPr rtlCol="0">
            <a:noAutofit/>
          </a:bodyPr>
          <a:lstStyle>
            <a:lvl1pPr marL="0" indent="0" algn="l">
              <a:buNone/>
              <a:defRPr sz="1800" b="0" cap="all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noProof="0" smtClean="0"/>
              <a:t>Образец подзаголовка</a:t>
            </a:r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1759057881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=""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7333">
          <p15:clr>
            <a:srgbClr val="FBAE40"/>
          </p15:clr>
        </p15:guide>
        <p15:guide id="4" pos="362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Заголовок и различное содержимо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Текст 7">
            <a:extLst>
              <a:ext uri="{FF2B5EF4-FFF2-40B4-BE49-F238E27FC236}">
                <a16:creationId xmlns="" xmlns:a16="http://schemas.microsoft.com/office/drawing/2014/main" id="{4E106B9E-EBA8-4369-8705-FDBBA60DC72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395416" y="2101859"/>
            <a:ext cx="3325051" cy="823913"/>
          </a:xfrm>
          <a:prstGeom prst="rect">
            <a:avLst/>
          </a:prstGeom>
        </p:spPr>
        <p:txBody>
          <a:bodyPr rtlCol="0" anchor="ctr" anchorCtr="0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 dirty="0"/>
          </a:p>
        </p:txBody>
      </p:sp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628650" y="365129"/>
            <a:ext cx="7886700" cy="1325563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5663236" y="5936196"/>
            <a:ext cx="2057400" cy="365125"/>
          </a:xfrm>
          <a:prstGeom prst="rect">
            <a:avLst/>
          </a:prstGeom>
        </p:spPr>
        <p:txBody>
          <a:bodyPr rtlCol="0"/>
          <a:lstStyle/>
          <a:p>
            <a:pPr rtl="0"/>
            <a:fld id="{319E251A-C5C0-4504-9052-0D643F118318}" type="datetime1">
              <a:rPr lang="ru-RU" noProof="0" smtClean="0"/>
              <a:t>30.11.2020</a:t>
            </a:fld>
            <a:endParaRPr lang="ru-RU" noProof="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510242" y="5936197"/>
            <a:ext cx="5152995" cy="365125"/>
          </a:xfrm>
          <a:prstGeom prst="rect">
            <a:avLst/>
          </a:prstGeom>
        </p:spPr>
        <p:txBody>
          <a:bodyPr rtlCol="0"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457950" y="6356359"/>
            <a:ext cx="2057400" cy="365125"/>
          </a:xfrm>
          <a:prstGeom prst="rect">
            <a:avLst/>
          </a:prstGeom>
        </p:spPr>
        <p:txBody>
          <a:bodyPr rtlCol="0"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Текст 7">
            <a:extLst>
              <a:ext uri="{FF2B5EF4-FFF2-40B4-BE49-F238E27FC236}">
                <a16:creationId xmlns="" xmlns:a16="http://schemas.microsoft.com/office/drawing/2014/main" id="{F099E8F9-E092-4E4C-AB87-FB2B4EC4D0AD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395416" y="3044626"/>
            <a:ext cx="3325051" cy="823913"/>
          </a:xfrm>
          <a:prstGeom prst="rect">
            <a:avLst/>
          </a:prstGeom>
        </p:spPr>
        <p:txBody>
          <a:bodyPr rtlCol="0" anchor="ctr" anchorCtr="0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 dirty="0"/>
          </a:p>
        </p:txBody>
      </p:sp>
      <p:sp>
        <p:nvSpPr>
          <p:cNvPr id="25" name="Текст 7">
            <a:extLst>
              <a:ext uri="{FF2B5EF4-FFF2-40B4-BE49-F238E27FC236}">
                <a16:creationId xmlns="" xmlns:a16="http://schemas.microsoft.com/office/drawing/2014/main" id="{782CF4FC-13E5-4A63-BCF2-3AF43B5F15B9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395416" y="3987407"/>
            <a:ext cx="3325051" cy="823913"/>
          </a:xfrm>
          <a:prstGeom prst="rect">
            <a:avLst/>
          </a:prstGeom>
        </p:spPr>
        <p:txBody>
          <a:bodyPr rtlCol="0" anchor="ctr" anchorCtr="0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 dirty="0"/>
          </a:p>
        </p:txBody>
      </p:sp>
      <p:sp>
        <p:nvSpPr>
          <p:cNvPr id="26" name="Текст 7">
            <a:extLst>
              <a:ext uri="{FF2B5EF4-FFF2-40B4-BE49-F238E27FC236}">
                <a16:creationId xmlns="" xmlns:a16="http://schemas.microsoft.com/office/drawing/2014/main" id="{8523C4DE-E0C6-4EE1-9145-DA7819174663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395416" y="4930180"/>
            <a:ext cx="3325051" cy="823913"/>
          </a:xfrm>
          <a:prstGeom prst="rect">
            <a:avLst/>
          </a:prstGeom>
        </p:spPr>
        <p:txBody>
          <a:bodyPr rtlCol="0" anchor="ctr" anchorCtr="0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20352639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28650" y="6356359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48A87A34-81AB-432B-8DAE-1953F412C126}" type="datetimeFigureOut">
              <a:rPr lang="en-US" smtClean="0"/>
              <a:t>11/30/2020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028950" y="6356359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457950" y="6356359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58635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Титульный слайд с да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Текст 26">
            <a:extLst>
              <a:ext uri="{FF2B5EF4-FFF2-40B4-BE49-F238E27FC236}">
                <a16:creationId xmlns="" xmlns:a16="http://schemas.microsoft.com/office/drawing/2014/main" id="{E013E669-E15F-4096-81CC-6637C4A9F9E7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2934178" y="1680191"/>
            <a:ext cx="3275648" cy="324417"/>
          </a:xfrm>
          <a:prstGeom prst="rect">
            <a:avLst/>
          </a:prstGeom>
        </p:spPr>
        <p:txBody>
          <a:bodyPr rtlCol="0">
            <a:noAutofit/>
          </a:bodyPr>
          <a:lstStyle>
            <a:lvl1pPr marL="0" indent="0" algn="ctr">
              <a:buNone/>
              <a:defRPr sz="2000" b="1" i="0">
                <a:solidFill>
                  <a:schemeClr val="bg1"/>
                </a:solidFill>
                <a:latin typeface="+mn-lt"/>
              </a:defRPr>
            </a:lvl1pPr>
            <a:lvl2pPr marL="457200" indent="0">
              <a:buNone/>
              <a:defRPr sz="1800" b="1" i="1"/>
            </a:lvl2pPr>
            <a:lvl3pPr marL="914400" indent="0">
              <a:buNone/>
              <a:defRPr sz="1800" b="1" i="1"/>
            </a:lvl3pPr>
            <a:lvl4pPr marL="1371600" indent="0">
              <a:buNone/>
              <a:defRPr sz="1800" b="1" i="1"/>
            </a:lvl4pPr>
            <a:lvl5pPr marL="1828800" indent="0">
              <a:buNone/>
              <a:defRPr sz="1800" b="1" i="1"/>
            </a:lvl5pPr>
          </a:lstStyle>
          <a:p>
            <a:pPr lvl="0" rtl="0"/>
            <a:r>
              <a:rPr lang="ru-RU" noProof="0"/>
              <a:t>20ГГ</a:t>
            </a:r>
          </a:p>
        </p:txBody>
      </p:sp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199AD403-A15F-4A2F-B050-AB874136E7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77770" y="2107424"/>
            <a:ext cx="7588469" cy="2281355"/>
          </a:xfrm>
          <a:prstGeom prst="rect">
            <a:avLst/>
          </a:prstGeom>
        </p:spPr>
        <p:txBody>
          <a:bodyPr rtlCol="0">
            <a:noAutofit/>
          </a:bodyPr>
          <a:lstStyle>
            <a:lvl1pPr algn="ctr">
              <a:defRPr sz="8000" b="0"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ЗАГОЛОВОК</a:t>
            </a:r>
            <a:br>
              <a:rPr lang="ru-RU" noProof="0"/>
            </a:br>
            <a:r>
              <a:rPr lang="ru-RU" noProof="0"/>
              <a:t>ПРЕЗЕНТАЦИИ</a:t>
            </a:r>
          </a:p>
        </p:txBody>
      </p:sp>
      <p:sp>
        <p:nvSpPr>
          <p:cNvPr id="23" name="Текст 26">
            <a:extLst>
              <a:ext uri="{FF2B5EF4-FFF2-40B4-BE49-F238E27FC236}">
                <a16:creationId xmlns="" xmlns:a16="http://schemas.microsoft.com/office/drawing/2014/main" id="{5BB088E3-63C1-423F-A939-150B8E1F87A7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2934178" y="1333952"/>
            <a:ext cx="3275648" cy="324417"/>
          </a:xfrm>
          <a:prstGeom prst="rect">
            <a:avLst/>
          </a:prstGeom>
        </p:spPr>
        <p:txBody>
          <a:bodyPr rtlCol="0">
            <a:noAutofit/>
          </a:bodyPr>
          <a:lstStyle>
            <a:lvl1pPr marL="0" indent="0" algn="ctr">
              <a:buNone/>
              <a:defRPr sz="2300" b="0" i="0">
                <a:solidFill>
                  <a:schemeClr val="bg2"/>
                </a:solidFill>
                <a:latin typeface="+mn-lt"/>
              </a:defRPr>
            </a:lvl1pPr>
            <a:lvl2pPr marL="457200" indent="0">
              <a:buNone/>
              <a:defRPr sz="1800" b="1" i="1"/>
            </a:lvl2pPr>
            <a:lvl3pPr marL="914400" indent="0">
              <a:buNone/>
              <a:defRPr sz="1800" b="1" i="1"/>
            </a:lvl3pPr>
            <a:lvl4pPr marL="1371600" indent="0">
              <a:buNone/>
              <a:defRPr sz="1800" b="1" i="1"/>
            </a:lvl4pPr>
            <a:lvl5pPr marL="1828800" indent="0">
              <a:buNone/>
              <a:defRPr sz="1800" b="1" i="1"/>
            </a:lvl5pPr>
          </a:lstStyle>
          <a:p>
            <a:pPr lvl="0" rtl="0"/>
            <a:r>
              <a:rPr lang="ru-RU" noProof="0"/>
              <a:t>Месяц</a:t>
            </a:r>
          </a:p>
        </p:txBody>
      </p:sp>
      <p:sp>
        <p:nvSpPr>
          <p:cNvPr id="36" name="Текст 14">
            <a:extLst>
              <a:ext uri="{FF2B5EF4-FFF2-40B4-BE49-F238E27FC236}">
                <a16:creationId xmlns="" xmlns:a16="http://schemas.microsoft.com/office/drawing/2014/main" id="{2A3D73F7-77EC-4576-B541-20C032F462D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88147" y="4720046"/>
            <a:ext cx="7567715" cy="1101897"/>
          </a:xfrm>
          <a:prstGeom prst="rect">
            <a:avLst/>
          </a:prstGeom>
        </p:spPr>
        <p:txBody>
          <a:bodyPr rtlCol="0">
            <a:noAutofit/>
          </a:bodyPr>
          <a:lstStyle>
            <a:lvl1pPr marL="0" indent="0" algn="ctr">
              <a:buNone/>
              <a:defRPr sz="3500" b="0" i="0">
                <a:solidFill>
                  <a:schemeClr val="bg2"/>
                </a:solidFill>
              </a:defRPr>
            </a:lvl1pPr>
          </a:lstStyle>
          <a:p>
            <a:pPr lvl="0" rtl="0"/>
            <a:r>
              <a:rPr lang="ru-RU" noProof="0"/>
              <a:t>Ключевая фраза</a:t>
            </a:r>
            <a:br>
              <a:rPr lang="ru-RU" noProof="0"/>
            </a:br>
            <a:r>
              <a:rPr lang="ru-RU" noProof="0"/>
              <a:t>презентации</a:t>
            </a:r>
          </a:p>
        </p:txBody>
      </p:sp>
    </p:spTree>
    <p:extLst>
      <p:ext uri="{BB962C8B-B14F-4D97-AF65-F5344CB8AC3E}">
        <p14:creationId xmlns:p14="http://schemas.microsoft.com/office/powerpoint/2010/main" val="39668199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Заголовок, под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CF097552-E3A8-41F6-B00B-4A39A247AA0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30937" y="1169256"/>
            <a:ext cx="3964436" cy="782638"/>
          </a:xfrm>
          <a:prstGeom prst="rect">
            <a:avLst/>
          </a:prstGeom>
        </p:spPr>
        <p:txBody>
          <a:bodyPr rtlCol="0"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 dirty="0"/>
              <a:t>РАЗМЕТКА ТЕКСТА 1</a:t>
            </a:r>
          </a:p>
        </p:txBody>
      </p:sp>
      <p:sp>
        <p:nvSpPr>
          <p:cNvPr id="3" name="Номер слайда 2">
            <a:extLst>
              <a:ext uri="{FF2B5EF4-FFF2-40B4-BE49-F238E27FC236}">
                <a16:creationId xmlns="" xmlns:a16="http://schemas.microsoft.com/office/drawing/2014/main" id="{79D2C969-FCE5-427B-89DE-6A79722FB6F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6572250" y="381009"/>
            <a:ext cx="2057400" cy="365125"/>
          </a:xfrm>
          <a:prstGeom prst="rect">
            <a:avLst/>
          </a:prstGeom>
        </p:spPr>
        <p:txBody>
          <a:bodyPr rtlCol="0"/>
          <a:lstStyle/>
          <a:p>
            <a:pPr rtl="0"/>
            <a:fld id="{B67B645E-C5E5-4727-B977-D372A0AA71D9}" type="slidenum">
              <a:rPr lang="ru-RU" noProof="0" smtClean="0"/>
              <a:pPr/>
              <a:t>‹#›</a:t>
            </a:fld>
            <a:endParaRPr lang="ru-RU" noProof="0" dirty="0"/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CC7A2807-F7BA-4350-93C3-95213A4854E0}"/>
              </a:ext>
            </a:extLst>
          </p:cNvPr>
          <p:cNvSpPr>
            <a:spLocks noGrp="1"/>
          </p:cNvSpPr>
          <p:nvPr>
            <p:ph type="dt" sz="half" idx="11"/>
          </p:nvPr>
        </p:nvSpPr>
        <p:spPr>
          <a:xfrm>
            <a:off x="6446520" y="6356359"/>
            <a:ext cx="2183130" cy="365125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ru-RU" noProof="0"/>
              <a:t>ДД.ММ.20ГГ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92F6AE88-305E-4E68-AF8E-10BCB695A1D5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>
          <a:xfrm>
            <a:off x="514350" y="6355854"/>
            <a:ext cx="5829300" cy="365125"/>
          </a:xfrm>
          <a:prstGeom prst="rect">
            <a:avLst/>
          </a:prstGeom>
        </p:spPr>
        <p:txBody>
          <a:bodyPr rtlCol="0"/>
          <a:lstStyle/>
          <a:p>
            <a:pPr rtl="0"/>
            <a:endParaRPr lang="ru-RU" noProof="0" dirty="0"/>
          </a:p>
        </p:txBody>
      </p:sp>
      <p:sp>
        <p:nvSpPr>
          <p:cNvPr id="12" name="Текст 17">
            <a:extLst>
              <a:ext uri="{FF2B5EF4-FFF2-40B4-BE49-F238E27FC236}">
                <a16:creationId xmlns="" xmlns:a16="http://schemas.microsoft.com/office/drawing/2014/main" id="{028AD4F5-2320-4533-9EC4-9832091E65C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30937" y="2136036"/>
            <a:ext cx="3964436" cy="857098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 algn="l" rtl="0">
              <a:buNone/>
              <a:defRPr sz="2300">
                <a:solidFill>
                  <a:schemeClr val="bg2"/>
                </a:solidFill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14" name="Текст 14">
            <a:extLst>
              <a:ext uri="{FF2B5EF4-FFF2-40B4-BE49-F238E27FC236}">
                <a16:creationId xmlns="" xmlns:a16="http://schemas.microsoft.com/office/drawing/2014/main" id="{302F0820-F94A-40EF-B3BE-26CD0CB5517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28651" y="3100278"/>
            <a:ext cx="3966722" cy="2588637"/>
          </a:xfrm>
          <a:prstGeom prst="rect">
            <a:avLst/>
          </a:prstGeom>
        </p:spPr>
        <p:txBody>
          <a:bodyPr lIns="0" rtlCol="0">
            <a:normAutofit/>
          </a:bodyPr>
          <a:lstStyle>
            <a:lvl1pPr marL="180000" indent="-180000">
              <a:spcBef>
                <a:spcPts val="600"/>
              </a:spcBef>
              <a:buClr>
                <a:schemeClr val="bg2"/>
              </a:buClr>
              <a:buFont typeface="Arial" panose="020B0604020202020204" pitchFamily="34" charset="0"/>
              <a:buChar char="•"/>
              <a:defRPr sz="1600" b="0" i="0">
                <a:solidFill>
                  <a:schemeClr val="bg1"/>
                </a:solidFill>
              </a:defRPr>
            </a:lvl1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7213956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="" xmlns:a16="http://schemas.microsoft.com/office/drawing/2014/main" id="{F18DBD5F-C6EC-485E-8ECE-A5152736C4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D954DF8-EABF-4C52-81E6-6AF9851F7080}" type="datetime1">
              <a:rPr lang="ru-RU" noProof="0" smtClean="0"/>
              <a:t>30.11.2020</a:t>
            </a:fld>
            <a:endParaRPr lang="ru-RU" noProof="0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="" xmlns:a16="http://schemas.microsoft.com/office/drawing/2014/main" id="{FB6C0BE6-E24A-4679-B786-AAB41ADCCD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4" name="Номер слайда 3">
            <a:extLst>
              <a:ext uri="{FF2B5EF4-FFF2-40B4-BE49-F238E27FC236}">
                <a16:creationId xmlns="" xmlns:a16="http://schemas.microsoft.com/office/drawing/2014/main" id="{73FB9417-93D4-4C41-8E0E-1553E0B5D0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A64F31B-23FA-4075-AF7D-6228CFD12F03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7106843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Титульный слайд с да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Текст 26">
            <a:extLst>
              <a:ext uri="{FF2B5EF4-FFF2-40B4-BE49-F238E27FC236}">
                <a16:creationId xmlns="" xmlns:a16="http://schemas.microsoft.com/office/drawing/2014/main" id="{E013E669-E15F-4096-81CC-6637C4A9F9E7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2934178" y="1680191"/>
            <a:ext cx="3275648" cy="324417"/>
          </a:xfrm>
          <a:prstGeom prst="rect">
            <a:avLst/>
          </a:prstGeom>
        </p:spPr>
        <p:txBody>
          <a:bodyPr rtlCol="0">
            <a:noAutofit/>
          </a:bodyPr>
          <a:lstStyle>
            <a:lvl1pPr marL="0" indent="0" algn="ctr">
              <a:buNone/>
              <a:defRPr sz="2000" b="1" i="0">
                <a:solidFill>
                  <a:schemeClr val="bg1"/>
                </a:solidFill>
                <a:latin typeface="+mn-lt"/>
              </a:defRPr>
            </a:lvl1pPr>
            <a:lvl2pPr marL="457200" indent="0">
              <a:buNone/>
              <a:defRPr sz="1800" b="1" i="1"/>
            </a:lvl2pPr>
            <a:lvl3pPr marL="914400" indent="0">
              <a:buNone/>
              <a:defRPr sz="1800" b="1" i="1"/>
            </a:lvl3pPr>
            <a:lvl4pPr marL="1371600" indent="0">
              <a:buNone/>
              <a:defRPr sz="1800" b="1" i="1"/>
            </a:lvl4pPr>
            <a:lvl5pPr marL="1828800" indent="0">
              <a:buNone/>
              <a:defRPr sz="1800" b="1" i="1"/>
            </a:lvl5pPr>
          </a:lstStyle>
          <a:p>
            <a:pPr lvl="0" rtl="0"/>
            <a:r>
              <a:rPr lang="ru-RU" noProof="0"/>
              <a:t>20ГГ</a:t>
            </a:r>
          </a:p>
        </p:txBody>
      </p:sp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199AD403-A15F-4A2F-B050-AB874136E7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77770" y="2107424"/>
            <a:ext cx="7588469" cy="2281355"/>
          </a:xfrm>
          <a:prstGeom prst="rect">
            <a:avLst/>
          </a:prstGeom>
        </p:spPr>
        <p:txBody>
          <a:bodyPr rtlCol="0">
            <a:noAutofit/>
          </a:bodyPr>
          <a:lstStyle>
            <a:lvl1pPr algn="ctr">
              <a:defRPr sz="8000" b="0"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ЗАГОЛОВОК</a:t>
            </a:r>
            <a:br>
              <a:rPr lang="ru-RU" noProof="0"/>
            </a:br>
            <a:r>
              <a:rPr lang="ru-RU" noProof="0"/>
              <a:t>ПРЕЗЕНТАЦИИ</a:t>
            </a:r>
          </a:p>
        </p:txBody>
      </p:sp>
      <p:sp>
        <p:nvSpPr>
          <p:cNvPr id="23" name="Текст 26">
            <a:extLst>
              <a:ext uri="{FF2B5EF4-FFF2-40B4-BE49-F238E27FC236}">
                <a16:creationId xmlns="" xmlns:a16="http://schemas.microsoft.com/office/drawing/2014/main" id="{5BB088E3-63C1-423F-A939-150B8E1F87A7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2934178" y="1333952"/>
            <a:ext cx="3275648" cy="324417"/>
          </a:xfrm>
          <a:prstGeom prst="rect">
            <a:avLst/>
          </a:prstGeom>
        </p:spPr>
        <p:txBody>
          <a:bodyPr rtlCol="0">
            <a:noAutofit/>
          </a:bodyPr>
          <a:lstStyle>
            <a:lvl1pPr marL="0" indent="0" algn="ctr">
              <a:buNone/>
              <a:defRPr sz="2300" b="0" i="0">
                <a:solidFill>
                  <a:schemeClr val="bg2"/>
                </a:solidFill>
                <a:latin typeface="+mn-lt"/>
              </a:defRPr>
            </a:lvl1pPr>
            <a:lvl2pPr marL="457200" indent="0">
              <a:buNone/>
              <a:defRPr sz="1800" b="1" i="1"/>
            </a:lvl2pPr>
            <a:lvl3pPr marL="914400" indent="0">
              <a:buNone/>
              <a:defRPr sz="1800" b="1" i="1"/>
            </a:lvl3pPr>
            <a:lvl4pPr marL="1371600" indent="0">
              <a:buNone/>
              <a:defRPr sz="1800" b="1" i="1"/>
            </a:lvl4pPr>
            <a:lvl5pPr marL="1828800" indent="0">
              <a:buNone/>
              <a:defRPr sz="1800" b="1" i="1"/>
            </a:lvl5pPr>
          </a:lstStyle>
          <a:p>
            <a:pPr lvl="0" rtl="0"/>
            <a:r>
              <a:rPr lang="ru-RU" noProof="0"/>
              <a:t>Месяц</a:t>
            </a:r>
          </a:p>
        </p:txBody>
      </p:sp>
      <p:sp>
        <p:nvSpPr>
          <p:cNvPr id="36" name="Текст 14">
            <a:extLst>
              <a:ext uri="{FF2B5EF4-FFF2-40B4-BE49-F238E27FC236}">
                <a16:creationId xmlns="" xmlns:a16="http://schemas.microsoft.com/office/drawing/2014/main" id="{2A3D73F7-77EC-4576-B541-20C032F462D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88147" y="4720046"/>
            <a:ext cx="7567715" cy="1101897"/>
          </a:xfrm>
          <a:prstGeom prst="rect">
            <a:avLst/>
          </a:prstGeom>
        </p:spPr>
        <p:txBody>
          <a:bodyPr rtlCol="0">
            <a:noAutofit/>
          </a:bodyPr>
          <a:lstStyle>
            <a:lvl1pPr marL="0" indent="0" algn="ctr">
              <a:buNone/>
              <a:defRPr sz="3500" b="0" i="0">
                <a:solidFill>
                  <a:schemeClr val="bg2"/>
                </a:solidFill>
              </a:defRPr>
            </a:lvl1pPr>
          </a:lstStyle>
          <a:p>
            <a:pPr lvl="0" rtl="0"/>
            <a:r>
              <a:rPr lang="ru-RU" noProof="0"/>
              <a:t>Ключевая фраза</a:t>
            </a:r>
            <a:br>
              <a:rPr lang="ru-RU" noProof="0"/>
            </a:br>
            <a:r>
              <a:rPr lang="ru-RU" noProof="0"/>
              <a:t>презентации</a:t>
            </a:r>
          </a:p>
        </p:txBody>
      </p:sp>
    </p:spTree>
    <p:extLst>
      <p:ext uri="{BB962C8B-B14F-4D97-AF65-F5344CB8AC3E}">
        <p14:creationId xmlns:p14="http://schemas.microsoft.com/office/powerpoint/2010/main" val="39668199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Заголовок, под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CF097552-E3A8-41F6-B00B-4A39A247AA0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30937" y="1169256"/>
            <a:ext cx="3964436" cy="782638"/>
          </a:xfrm>
          <a:prstGeom prst="rect">
            <a:avLst/>
          </a:prstGeom>
        </p:spPr>
        <p:txBody>
          <a:bodyPr rtlCol="0"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 dirty="0"/>
              <a:t>РАЗМЕТКА ТЕКСТА 1</a:t>
            </a:r>
          </a:p>
        </p:txBody>
      </p:sp>
      <p:sp>
        <p:nvSpPr>
          <p:cNvPr id="3" name="Номер слайда 2">
            <a:extLst>
              <a:ext uri="{FF2B5EF4-FFF2-40B4-BE49-F238E27FC236}">
                <a16:creationId xmlns="" xmlns:a16="http://schemas.microsoft.com/office/drawing/2014/main" id="{79D2C969-FCE5-427B-89DE-6A79722FB6F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6572250" y="381009"/>
            <a:ext cx="2057400" cy="365125"/>
          </a:xfrm>
          <a:prstGeom prst="rect">
            <a:avLst/>
          </a:prstGeom>
        </p:spPr>
        <p:txBody>
          <a:bodyPr rtlCol="0"/>
          <a:lstStyle/>
          <a:p>
            <a:pPr rtl="0"/>
            <a:fld id="{B67B645E-C5E5-4727-B977-D372A0AA71D9}" type="slidenum">
              <a:rPr lang="ru-RU" noProof="0" smtClean="0"/>
              <a:pPr/>
              <a:t>‹#›</a:t>
            </a:fld>
            <a:endParaRPr lang="ru-RU" noProof="0" dirty="0"/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CC7A2807-F7BA-4350-93C3-95213A4854E0}"/>
              </a:ext>
            </a:extLst>
          </p:cNvPr>
          <p:cNvSpPr>
            <a:spLocks noGrp="1"/>
          </p:cNvSpPr>
          <p:nvPr>
            <p:ph type="dt" sz="half" idx="11"/>
          </p:nvPr>
        </p:nvSpPr>
        <p:spPr>
          <a:xfrm>
            <a:off x="6446520" y="6356359"/>
            <a:ext cx="2183130" cy="365125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ru-RU" noProof="0"/>
              <a:t>ДД.ММ.20ГГ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92F6AE88-305E-4E68-AF8E-10BCB695A1D5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>
          <a:xfrm>
            <a:off x="514350" y="6355854"/>
            <a:ext cx="5829300" cy="365125"/>
          </a:xfrm>
          <a:prstGeom prst="rect">
            <a:avLst/>
          </a:prstGeom>
        </p:spPr>
        <p:txBody>
          <a:bodyPr rtlCol="0"/>
          <a:lstStyle/>
          <a:p>
            <a:pPr rtl="0"/>
            <a:endParaRPr lang="ru-RU" noProof="0" dirty="0"/>
          </a:p>
        </p:txBody>
      </p:sp>
      <p:sp>
        <p:nvSpPr>
          <p:cNvPr id="12" name="Текст 17">
            <a:extLst>
              <a:ext uri="{FF2B5EF4-FFF2-40B4-BE49-F238E27FC236}">
                <a16:creationId xmlns="" xmlns:a16="http://schemas.microsoft.com/office/drawing/2014/main" id="{028AD4F5-2320-4533-9EC4-9832091E65C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30937" y="2136036"/>
            <a:ext cx="3964436" cy="857098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 algn="l" rtl="0">
              <a:buNone/>
              <a:defRPr sz="2300">
                <a:solidFill>
                  <a:schemeClr val="bg2"/>
                </a:solidFill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14" name="Текст 14">
            <a:extLst>
              <a:ext uri="{FF2B5EF4-FFF2-40B4-BE49-F238E27FC236}">
                <a16:creationId xmlns="" xmlns:a16="http://schemas.microsoft.com/office/drawing/2014/main" id="{302F0820-F94A-40EF-B3BE-26CD0CB5517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28651" y="3100278"/>
            <a:ext cx="3966722" cy="2588637"/>
          </a:xfrm>
          <a:prstGeom prst="rect">
            <a:avLst/>
          </a:prstGeom>
        </p:spPr>
        <p:txBody>
          <a:bodyPr lIns="0" rtlCol="0">
            <a:normAutofit/>
          </a:bodyPr>
          <a:lstStyle>
            <a:lvl1pPr marL="180000" indent="-180000">
              <a:spcBef>
                <a:spcPts val="600"/>
              </a:spcBef>
              <a:buClr>
                <a:schemeClr val="bg2"/>
              </a:buClr>
              <a:buFont typeface="Arial" panose="020B0604020202020204" pitchFamily="34" charset="0"/>
              <a:buChar char="•"/>
              <a:defRPr sz="1600" b="0" i="0">
                <a:solidFill>
                  <a:schemeClr val="bg1"/>
                </a:solidFill>
              </a:defRPr>
            </a:lvl1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7213956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>
            <a:extLst>
              <a:ext uri="{FF2B5EF4-FFF2-40B4-BE49-F238E27FC236}">
                <a16:creationId xmlns="" xmlns:a16="http://schemas.microsoft.com/office/drawing/2014/main" id="{CE686EE8-85A3-3F48-B120-FD0FE2E4B2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0" y="-3163229"/>
            <a:ext cx="9144000" cy="10021229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C2DC06EF-D6FD-244E-BFB3-F8910FFEFB6A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50000"/>
          </a:blip>
          <a:stretch>
            <a:fillRect/>
          </a:stretch>
        </p:blipFill>
        <p:spPr>
          <a:xfrm>
            <a:off x="0" y="-7707085"/>
            <a:ext cx="9144000" cy="14565086"/>
          </a:xfrm>
          <a:prstGeom prst="rect">
            <a:avLst/>
          </a:prstGeom>
        </p:spPr>
      </p:pic>
      <p:sp>
        <p:nvSpPr>
          <p:cNvPr id="13" name="Овал 12">
            <a:extLst>
              <a:ext uri="{FF2B5EF4-FFF2-40B4-BE49-F238E27FC236}">
                <a16:creationId xmlns="" xmlns:a16="http://schemas.microsoft.com/office/drawing/2014/main" id="{71A3D3C7-60CE-3B45-9F8D-2568A4EDEEB7}"/>
              </a:ext>
            </a:extLst>
          </p:cNvPr>
          <p:cNvSpPr/>
          <p:nvPr/>
        </p:nvSpPr>
        <p:spPr>
          <a:xfrm>
            <a:off x="2636901" y="621792"/>
            <a:ext cx="4210812" cy="5614416"/>
          </a:xfrm>
          <a:prstGeom prst="ellipse">
            <a:avLst/>
          </a:prstGeom>
          <a:solidFill>
            <a:schemeClr val="accent3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dirty="0"/>
          </a:p>
        </p:txBody>
      </p:sp>
      <p:sp>
        <p:nvSpPr>
          <p:cNvPr id="12" name="Овал 11">
            <a:extLst>
              <a:ext uri="{FF2B5EF4-FFF2-40B4-BE49-F238E27FC236}">
                <a16:creationId xmlns="" xmlns:a16="http://schemas.microsoft.com/office/drawing/2014/main" id="{EB4F1BFF-7E9D-A745-AE06-5C69C2FE5C8D}"/>
              </a:ext>
            </a:extLst>
          </p:cNvPr>
          <p:cNvSpPr/>
          <p:nvPr/>
        </p:nvSpPr>
        <p:spPr>
          <a:xfrm>
            <a:off x="2479167" y="621792"/>
            <a:ext cx="4210812" cy="5614416"/>
          </a:xfrm>
          <a:prstGeom prst="ellipse">
            <a:avLst/>
          </a:prstGeom>
          <a:solidFill>
            <a:schemeClr val="accent2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dirty="0"/>
          </a:p>
        </p:txBody>
      </p:sp>
      <p:sp>
        <p:nvSpPr>
          <p:cNvPr id="11" name="Овал 10">
            <a:extLst>
              <a:ext uri="{FF2B5EF4-FFF2-40B4-BE49-F238E27FC236}">
                <a16:creationId xmlns="" xmlns:a16="http://schemas.microsoft.com/office/drawing/2014/main" id="{9E09E91F-C890-5543-9527-A10051918F0E}"/>
              </a:ext>
            </a:extLst>
          </p:cNvPr>
          <p:cNvSpPr/>
          <p:nvPr/>
        </p:nvSpPr>
        <p:spPr>
          <a:xfrm>
            <a:off x="2296287" y="621792"/>
            <a:ext cx="4210812" cy="5614416"/>
          </a:xfrm>
          <a:prstGeom prst="ellipse">
            <a:avLst/>
          </a:prstGeom>
          <a:solidFill>
            <a:srgbClr val="BF0045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dirty="0"/>
          </a:p>
        </p:txBody>
      </p:sp>
      <p:sp>
        <p:nvSpPr>
          <p:cNvPr id="15" name="Заголовок 14">
            <a:extLst>
              <a:ext uri="{FF2B5EF4-FFF2-40B4-BE49-F238E27FC236}">
                <a16:creationId xmlns="" xmlns:a16="http://schemas.microsoft.com/office/drawing/2014/main" id="{33DB14D9-6409-354B-95FF-27B1AE2EF6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39322" y="1990224"/>
            <a:ext cx="2847647" cy="2819509"/>
          </a:xfrm>
          <a:prstGeom prst="rect">
            <a:avLst/>
          </a:prstGeom>
        </p:spPr>
        <p:txBody>
          <a:bodyPr rtlCol="0" anchor="ctr"/>
          <a:lstStyle>
            <a:lvl1pPr algn="ctr">
              <a:defRPr>
                <a:solidFill>
                  <a:schemeClr val="accent3">
                    <a:lumMod val="20000"/>
                    <a:lumOff val="80000"/>
                  </a:schemeClr>
                </a:solidFill>
              </a:defRPr>
            </a:lvl1pPr>
          </a:lstStyle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97761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44444E-6 L -0.00065 0.66366 " pathEditMode="relative" rAng="0" ptsTypes="AA">
                                      <p:cBhvr>
                                        <p:cTn id="6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" y="3317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0469 1.00116 L -2.08333E-7 0 " pathEditMode="relative" rAng="0" ptsTypes="AA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234" y="-50069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72213 -0.77662 L -0.0013 0.0037 " pathEditMode="relative" rAng="0" ptsTypes="AA">
                                      <p:cBhvr>
                                        <p:cTn id="1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042" y="39005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70339 -0.57315 L 0.00052 0.00718 " pathEditMode="relative" rAng="0" ptsTypes="AA">
                                      <p:cBhvr>
                                        <p:cTn id="1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143" y="29005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2.08333E-7 0 L -0.02253 -0.0294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33" y="-1481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2.08333E-6 0 L 0.03698 -0.02407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9" y="-1204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0" presetClass="path" presetSubtype="0" accel="5000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2.08333E-7 0 L -0.02591 0.06991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02" y="349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-0.02591 0.0699 L -0.40625 1.13078 " pathEditMode="relative" rAng="0" ptsTypes="AA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023" y="53032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0" presetClass="path" presetSubtype="0" accel="50000" decel="5000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0.03698 -0.02407 L 0.42032 -1.04143 " pathEditMode="relative" rAng="0" ptsTypes="AA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167" y="-50856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0" presetClass="path" presetSubtype="0" accel="50000" decel="5000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-0.02253 -0.0294 L -0.41888 -1.04283 " pathEditMode="relative" rAng="0" ptsTypes="AA">
                                      <p:cBhvr>
                                        <p:cTn id="2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818" y="-50671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9766 1.00255 L -0.00586 0.01204 " pathEditMode="relative" ptsTypes="AA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0" presetClass="path" presetSubtype="0" accel="5000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0.00664 0.00417 L -0.02916 -0.02523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55" y="-1319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0" presetClass="path" presetSubtype="0" accel="50000" decel="5000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-0.02916 -0.02523 L -0.42383 -1.03217 " pathEditMode="relative" rAng="0" ptsTypes="AA">
                                      <p:cBhvr>
                                        <p:cTn id="3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792" y="-504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3" grpId="2" animBg="1"/>
      <p:bldP spid="12" grpId="0" animBg="1"/>
      <p:bldP spid="12" grpId="1" animBg="1"/>
      <p:bldP spid="12" grpId="2" animBg="1"/>
      <p:bldP spid="11" grpId="0" animBg="1"/>
      <p:bldP spid="11" grpId="1" animBg="1"/>
      <p:bldP spid="11" grpId="2" animBg="1"/>
      <p:bldP spid="15" grpId="0"/>
      <p:bldP spid="15" grpId="1"/>
      <p:bldP spid="15" grpId="2"/>
    </p:bld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="" xmlns:a16="http://schemas.microsoft.com/office/drawing/2014/main" id="{F18DBD5F-C6EC-485E-8ECE-A5152736C4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D954DF8-EABF-4C52-81E6-6AF9851F7080}" type="datetime1">
              <a:rPr lang="ru-RU" noProof="0" smtClean="0"/>
              <a:t>30.11.2020</a:t>
            </a:fld>
            <a:endParaRPr lang="ru-RU" noProof="0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="" xmlns:a16="http://schemas.microsoft.com/office/drawing/2014/main" id="{FB6C0BE6-E24A-4679-B786-AAB41ADCCD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4" name="Номер слайда 3">
            <a:extLst>
              <a:ext uri="{FF2B5EF4-FFF2-40B4-BE49-F238E27FC236}">
                <a16:creationId xmlns="" xmlns:a16="http://schemas.microsoft.com/office/drawing/2014/main" id="{73FB9417-93D4-4C41-8E0E-1553E0B5D0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A64F31B-23FA-4075-AF7D-6228CFD12F03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7106843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>
            <a:extLst>
              <a:ext uri="{FF2B5EF4-FFF2-40B4-BE49-F238E27FC236}">
                <a16:creationId xmlns="" xmlns:a16="http://schemas.microsoft.com/office/drawing/2014/main" id="{CE686EE8-85A3-3F48-B120-FD0FE2E4B2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0" y="-3163229"/>
            <a:ext cx="9144000" cy="10021229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C2DC06EF-D6FD-244E-BFB3-F8910FFEFB6A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50000"/>
          </a:blip>
          <a:stretch>
            <a:fillRect/>
          </a:stretch>
        </p:blipFill>
        <p:spPr>
          <a:xfrm>
            <a:off x="0" y="-7707085"/>
            <a:ext cx="9144000" cy="14565086"/>
          </a:xfrm>
          <a:prstGeom prst="rect">
            <a:avLst/>
          </a:prstGeom>
        </p:spPr>
      </p:pic>
      <p:sp>
        <p:nvSpPr>
          <p:cNvPr id="13" name="Овал 12">
            <a:extLst>
              <a:ext uri="{FF2B5EF4-FFF2-40B4-BE49-F238E27FC236}">
                <a16:creationId xmlns="" xmlns:a16="http://schemas.microsoft.com/office/drawing/2014/main" id="{71A3D3C7-60CE-3B45-9F8D-2568A4EDEEB7}"/>
              </a:ext>
            </a:extLst>
          </p:cNvPr>
          <p:cNvSpPr/>
          <p:nvPr/>
        </p:nvSpPr>
        <p:spPr>
          <a:xfrm>
            <a:off x="2636901" y="621792"/>
            <a:ext cx="4210812" cy="5614416"/>
          </a:xfrm>
          <a:prstGeom prst="ellipse">
            <a:avLst/>
          </a:prstGeom>
          <a:solidFill>
            <a:schemeClr val="accent3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dirty="0"/>
          </a:p>
        </p:txBody>
      </p:sp>
      <p:sp>
        <p:nvSpPr>
          <p:cNvPr id="12" name="Овал 11">
            <a:extLst>
              <a:ext uri="{FF2B5EF4-FFF2-40B4-BE49-F238E27FC236}">
                <a16:creationId xmlns="" xmlns:a16="http://schemas.microsoft.com/office/drawing/2014/main" id="{EB4F1BFF-7E9D-A745-AE06-5C69C2FE5C8D}"/>
              </a:ext>
            </a:extLst>
          </p:cNvPr>
          <p:cNvSpPr/>
          <p:nvPr/>
        </p:nvSpPr>
        <p:spPr>
          <a:xfrm>
            <a:off x="2479167" y="621792"/>
            <a:ext cx="4210812" cy="5614416"/>
          </a:xfrm>
          <a:prstGeom prst="ellipse">
            <a:avLst/>
          </a:prstGeom>
          <a:solidFill>
            <a:schemeClr val="accent2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dirty="0"/>
          </a:p>
        </p:txBody>
      </p:sp>
      <p:sp>
        <p:nvSpPr>
          <p:cNvPr id="11" name="Овал 10">
            <a:extLst>
              <a:ext uri="{FF2B5EF4-FFF2-40B4-BE49-F238E27FC236}">
                <a16:creationId xmlns="" xmlns:a16="http://schemas.microsoft.com/office/drawing/2014/main" id="{9E09E91F-C890-5543-9527-A10051918F0E}"/>
              </a:ext>
            </a:extLst>
          </p:cNvPr>
          <p:cNvSpPr/>
          <p:nvPr/>
        </p:nvSpPr>
        <p:spPr>
          <a:xfrm>
            <a:off x="2296287" y="621792"/>
            <a:ext cx="4210812" cy="5614416"/>
          </a:xfrm>
          <a:prstGeom prst="ellipse">
            <a:avLst/>
          </a:prstGeom>
          <a:solidFill>
            <a:srgbClr val="BF0045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dirty="0"/>
          </a:p>
        </p:txBody>
      </p:sp>
      <p:sp>
        <p:nvSpPr>
          <p:cNvPr id="15" name="Заголовок 14">
            <a:extLst>
              <a:ext uri="{FF2B5EF4-FFF2-40B4-BE49-F238E27FC236}">
                <a16:creationId xmlns="" xmlns:a16="http://schemas.microsoft.com/office/drawing/2014/main" id="{33DB14D9-6409-354B-95FF-27B1AE2EF6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39320" y="1990220"/>
            <a:ext cx="2847647" cy="2819509"/>
          </a:xfrm>
          <a:prstGeom prst="rect">
            <a:avLst/>
          </a:prstGeom>
        </p:spPr>
        <p:txBody>
          <a:bodyPr rtlCol="0" anchor="ctr"/>
          <a:lstStyle>
            <a:lvl1pPr algn="ctr">
              <a:defRPr>
                <a:solidFill>
                  <a:schemeClr val="accent3">
                    <a:lumMod val="20000"/>
                    <a:lumOff val="80000"/>
                  </a:schemeClr>
                </a:solidFill>
              </a:defRPr>
            </a:lvl1pPr>
          </a:lstStyle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97761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44444E-6 L -0.00065 0.66366 " pathEditMode="relative" rAng="0" ptsTypes="AA">
                                      <p:cBhvr>
                                        <p:cTn id="6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" y="3317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0469 1.00116 L -2.08333E-7 0 " pathEditMode="relative" rAng="0" ptsTypes="AA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234" y="-50069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72213 -0.77662 L -0.0013 0.0037 " pathEditMode="relative" rAng="0" ptsTypes="AA">
                                      <p:cBhvr>
                                        <p:cTn id="1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042" y="39005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70339 -0.57315 L 0.00052 0.00718 " pathEditMode="relative" rAng="0" ptsTypes="AA">
                                      <p:cBhvr>
                                        <p:cTn id="1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143" y="29005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2.08333E-7 0 L -0.02253 -0.0294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33" y="-1481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2.08333E-6 0 L 0.03698 -0.02407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9" y="-1204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0" presetClass="path" presetSubtype="0" accel="5000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2.08333E-7 0 L -0.02591 0.06991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02" y="349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-0.02591 0.0699 L -0.40625 1.13078 " pathEditMode="relative" rAng="0" ptsTypes="AA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023" y="53032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0" presetClass="path" presetSubtype="0" accel="50000" decel="5000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0.03698 -0.02407 L 0.42032 -1.04143 " pathEditMode="relative" rAng="0" ptsTypes="AA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167" y="-50856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0" presetClass="path" presetSubtype="0" accel="50000" decel="5000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-0.02253 -0.0294 L -0.41888 -1.04283 " pathEditMode="relative" rAng="0" ptsTypes="AA">
                                      <p:cBhvr>
                                        <p:cTn id="2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818" y="-50671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9766 1.00255 L -0.00586 0.01204 " pathEditMode="relative" ptsTypes="AA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0" presetClass="path" presetSubtype="0" accel="5000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0.00664 0.00417 L -0.02916 -0.02523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55" y="-1319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0" presetClass="path" presetSubtype="0" accel="50000" decel="5000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-0.02916 -0.02523 L -0.42383 -1.03217 " pathEditMode="relative" rAng="0" ptsTypes="AA">
                                      <p:cBhvr>
                                        <p:cTn id="3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792" y="-504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3" grpId="2" animBg="1"/>
      <p:bldP spid="12" grpId="0" animBg="1"/>
      <p:bldP spid="12" grpId="1" animBg="1"/>
      <p:bldP spid="12" grpId="2" animBg="1"/>
      <p:bldP spid="11" grpId="0" animBg="1"/>
      <p:bldP spid="11" grpId="1" animBg="1"/>
      <p:bldP spid="11" grpId="2" animBg="1"/>
      <p:bldP spid="15" grpId="0"/>
      <p:bldP spid="15" grpId="1"/>
      <p:bldP spid="15" grpId="2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2456FD49-C258-4333-9422-358C976A341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757738" y="2173288"/>
            <a:ext cx="3857625" cy="2090808"/>
          </a:xfrm>
          <a:prstGeom prst="rect">
            <a:avLst/>
          </a:prstGeom>
        </p:spPr>
        <p:txBody>
          <a:bodyPr rtlCol="0" anchor="b">
            <a:noAutofit/>
          </a:bodyPr>
          <a:lstStyle>
            <a:lvl1pPr algn="l">
              <a:defRPr sz="5400" b="1" cap="all" baseline="0">
                <a:solidFill>
                  <a:schemeClr val="bg1"/>
                </a:solidFill>
                <a:latin typeface="+mj-lt"/>
              </a:defRPr>
            </a:lvl1pPr>
          </a:lstStyle>
          <a:p>
            <a:pPr rtl="0"/>
            <a:r>
              <a:rPr lang="ru-RU" noProof="0" dirty="0"/>
              <a:t>Место для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59758E15-A93D-4FB9-843D-1490E27A151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757738" y="4279980"/>
            <a:ext cx="3857625" cy="503167"/>
          </a:xfrm>
          <a:prstGeom prst="rect">
            <a:avLst/>
          </a:prstGeom>
        </p:spPr>
        <p:txBody>
          <a:bodyPr rtlCol="0">
            <a:noAutofit/>
          </a:bodyPr>
          <a:lstStyle>
            <a:lvl1pPr marL="0" indent="0" algn="l">
              <a:buNone/>
              <a:defRPr sz="1800" b="0" cap="all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noProof="0" smtClean="0"/>
              <a:t>Образец подзаголовка</a:t>
            </a:r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1759057881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=""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7333">
          <p15:clr>
            <a:srgbClr val="FBAE40"/>
          </p15:clr>
        </p15:guide>
        <p15:guide id="4" pos="362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="" xmlns:a16="http://schemas.microsoft.com/office/drawing/2014/main" id="{F18DBD5F-C6EC-485E-8ECE-A5152736C4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D954DF8-EABF-4C52-81E6-6AF9851F7080}" type="datetime1">
              <a:rPr lang="ru-RU" noProof="0" smtClean="0"/>
              <a:t>30.11.2020</a:t>
            </a:fld>
            <a:endParaRPr lang="ru-RU" noProof="0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="" xmlns:a16="http://schemas.microsoft.com/office/drawing/2014/main" id="{FB6C0BE6-E24A-4679-B786-AAB41ADCCD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4" name="Номер слайда 3">
            <a:extLst>
              <a:ext uri="{FF2B5EF4-FFF2-40B4-BE49-F238E27FC236}">
                <a16:creationId xmlns="" xmlns:a16="http://schemas.microsoft.com/office/drawing/2014/main" id="{73FB9417-93D4-4C41-8E0E-1553E0B5D0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A64F31B-23FA-4075-AF7D-6228CFD12F03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71068430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9144000" cy="2482850"/>
          </a:xfrm>
          <a:prstGeom prst="rect">
            <a:avLst/>
          </a:prstGeom>
        </p:spPr>
      </p:pic>
      <p:sp>
        <p:nvSpPr>
          <p:cNvPr id="2" name="Заголовок 1"/>
          <p:cNvSpPr>
            <a:spLocks noGrp="1"/>
          </p:cNvSpPr>
          <p:nvPr>
            <p:ph type="ctrTitle"/>
          </p:nvPr>
        </p:nvSpPr>
        <p:spPr>
          <a:xfrm>
            <a:off x="1028700" y="1803405"/>
            <a:ext cx="7086600" cy="1825096"/>
          </a:xfrm>
        </p:spPr>
        <p:txBody>
          <a:bodyPr rtlCol="0" anchor="b">
            <a:normAutofit/>
          </a:bodyPr>
          <a:lstStyle>
            <a:lvl1pPr algn="l">
              <a:defRPr sz="6000"/>
            </a:lvl1pPr>
          </a:lstStyle>
          <a:p>
            <a:pPr rtl="0"/>
            <a:r>
              <a:rPr lang="ru-RU" noProof="1" smtClean="0"/>
              <a:t>Образец заголовка</a:t>
            </a:r>
            <a:endParaRPr lang="ru-RU" noProof="1"/>
          </a:p>
        </p:txBody>
      </p:sp>
      <p:sp>
        <p:nvSpPr>
          <p:cNvPr id="3" name="Подзаголовок 2"/>
          <p:cNvSpPr>
            <a:spLocks noGrp="1"/>
          </p:cNvSpPr>
          <p:nvPr>
            <p:ph type="subTitle" idx="1"/>
          </p:nvPr>
        </p:nvSpPr>
        <p:spPr>
          <a:xfrm>
            <a:off x="1028700" y="3632201"/>
            <a:ext cx="7086600" cy="685800"/>
          </a:xfrm>
        </p:spPr>
        <p:txBody>
          <a:bodyPr rtlCol="0"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noProof="1" smtClean="0"/>
              <a:t>Образец подзаголовка</a:t>
            </a:r>
            <a:endParaRPr lang="ru-RU" noProof="1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5932171" y="4314328"/>
            <a:ext cx="2183130" cy="374642"/>
          </a:xfrm>
        </p:spPr>
        <p:txBody>
          <a:bodyPr rtlCol="0"/>
          <a:lstStyle/>
          <a:p>
            <a:pPr rtl="0"/>
            <a:fld id="{7F5D3971-613F-407D-8A46-F6C0EB422763}" type="datetime1">
              <a:rPr lang="ru-RU" noProof="1" dirty="0" smtClean="0"/>
              <a:t>30.11.2020</a:t>
            </a:fld>
            <a:endParaRPr lang="ru-RU" noProof="1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028700" y="4323846"/>
            <a:ext cx="4800600" cy="365125"/>
          </a:xfrm>
        </p:spPr>
        <p:txBody>
          <a:bodyPr rtlCol="0"/>
          <a:lstStyle/>
          <a:p>
            <a:pPr rtl="0"/>
            <a:endParaRPr lang="ru-RU" noProof="1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057900" y="1430867"/>
            <a:ext cx="2057400" cy="365125"/>
          </a:xfrm>
        </p:spPr>
        <p:txBody>
          <a:bodyPr rtlCol="0"/>
          <a:lstStyle/>
          <a:p>
            <a:pPr rtl="0"/>
            <a:fld id="{6D22F896-40B5-4ADD-8801-0D06FADFA095}" type="slidenum">
              <a:rPr lang="ru-RU" noProof="1" dirty="0" smtClean="0"/>
              <a:t>‹#›</a:t>
            </a:fld>
            <a:endParaRPr lang="ru-RU" noProof="1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1" smtClean="0"/>
              <a:t>Образец заголовка</a:t>
            </a:r>
            <a:endParaRPr lang="ru-RU" noProof="1"/>
          </a:p>
        </p:txBody>
      </p:sp>
      <p:sp>
        <p:nvSpPr>
          <p:cNvPr id="3" name="Объект 2"/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/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  <a:p>
            <a:pPr lvl="1" rtl="0"/>
            <a:r>
              <a:rPr lang="ru-RU" noProof="1"/>
              <a:t>Второй уровень</a:t>
            </a:r>
          </a:p>
          <a:p>
            <a:pPr lvl="2" rtl="0"/>
            <a:r>
              <a:rPr lang="ru-RU" noProof="1"/>
              <a:t>Третий уровень</a:t>
            </a:r>
          </a:p>
          <a:p>
            <a:pPr lvl="3" rtl="0"/>
            <a:r>
              <a:rPr lang="ru-RU" noProof="1"/>
              <a:t>Четвертый уровень</a:t>
            </a:r>
          </a:p>
          <a:p>
            <a:pPr lvl="4" rtl="0"/>
            <a:r>
              <a:rPr lang="ru-RU" noProof="1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B5B0317-E5ED-4357-88D7-8FEC4FC40737}" type="datetime1">
              <a:rPr lang="ru-RU" noProof="1" dirty="0" smtClean="0"/>
              <a:t>30.11.2020</a:t>
            </a:fld>
            <a:endParaRPr lang="ru-RU" noProof="1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1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ru-RU" noProof="1" smtClean="0"/>
              <a:t>‹#›</a:t>
            </a:fld>
            <a:endParaRPr lang="ru-RU" noProof="1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9144000" cy="2482850"/>
          </a:xfrm>
          <a:prstGeom prst="rect">
            <a:avLst/>
          </a:prstGeom>
        </p:spPr>
      </p:pic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514351" y="753534"/>
            <a:ext cx="8115299" cy="2801935"/>
          </a:xfrm>
        </p:spPr>
        <p:txBody>
          <a:bodyPr rtlCol="0" anchor="b">
            <a:normAutofit/>
          </a:bodyPr>
          <a:lstStyle>
            <a:lvl1pPr algn="r">
              <a:defRPr sz="4000"/>
            </a:lvl1pPr>
          </a:lstStyle>
          <a:p>
            <a:pPr rtl="0"/>
            <a:r>
              <a:rPr lang="ru-RU" noProof="1" smtClean="0"/>
              <a:t>Образец заголовка</a:t>
            </a:r>
            <a:endParaRPr lang="ru-RU" noProof="1"/>
          </a:p>
        </p:txBody>
      </p:sp>
      <p:sp>
        <p:nvSpPr>
          <p:cNvPr id="3" name="Текст 2"/>
          <p:cNvSpPr>
            <a:spLocks noGrp="1"/>
          </p:cNvSpPr>
          <p:nvPr>
            <p:ph type="body" idx="1" hasCustomPrompt="1"/>
          </p:nvPr>
        </p:nvSpPr>
        <p:spPr>
          <a:xfrm>
            <a:off x="768350" y="3641726"/>
            <a:ext cx="7867650" cy="955675"/>
          </a:xfrm>
        </p:spPr>
        <p:txBody>
          <a:bodyPr rtlCol="0"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5860839" y="381001"/>
            <a:ext cx="2183130" cy="365125"/>
          </a:xfrm>
        </p:spPr>
        <p:txBody>
          <a:bodyPr rtlCol="0"/>
          <a:lstStyle>
            <a:lvl1pPr algn="r">
              <a:defRPr/>
            </a:lvl1pPr>
          </a:lstStyle>
          <a:p>
            <a:pPr rtl="0"/>
            <a:fld id="{54624045-5829-401A-8952-3E137170E9E7}" type="datetime1">
              <a:rPr lang="ru-RU" noProof="1" smtClean="0"/>
              <a:t>30.11.2020</a:t>
            </a:fld>
            <a:endParaRPr lang="ru-RU" noProof="1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514350" y="381002"/>
            <a:ext cx="5243619" cy="364065"/>
          </a:xfrm>
        </p:spPr>
        <p:txBody>
          <a:bodyPr rtlCol="0"/>
          <a:lstStyle/>
          <a:p>
            <a:pPr rtl="0"/>
            <a:endParaRPr lang="ru-RU" noProof="1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146839" y="381001"/>
            <a:ext cx="482811" cy="365125"/>
          </a:xfrm>
        </p:spPr>
        <p:txBody>
          <a:bodyPr rtlCol="0"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 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1" smtClean="0"/>
              <a:t>Образец заголовка</a:t>
            </a:r>
            <a:endParaRPr lang="ru-RU" noProof="1"/>
          </a:p>
        </p:txBody>
      </p:sp>
      <p:sp>
        <p:nvSpPr>
          <p:cNvPr id="3" name="Объект 2"/>
          <p:cNvSpPr>
            <a:spLocks noGrp="1"/>
          </p:cNvSpPr>
          <p:nvPr>
            <p:ph sz="half" idx="1" hasCustomPrompt="1"/>
          </p:nvPr>
        </p:nvSpPr>
        <p:spPr>
          <a:xfrm>
            <a:off x="514350" y="2194560"/>
            <a:ext cx="4000500" cy="4024125"/>
          </a:xfrm>
        </p:spPr>
        <p:txBody>
          <a:bodyPr rtlCol="0"/>
          <a:lstStyle/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  <a:p>
            <a:pPr lvl="1" rtl="0"/>
            <a:r>
              <a:rPr lang="ru-RU" noProof="1"/>
              <a:t>Второй уровень</a:t>
            </a:r>
          </a:p>
          <a:p>
            <a:pPr lvl="2" rtl="0"/>
            <a:r>
              <a:rPr lang="ru-RU" noProof="1"/>
              <a:t>Третий уровень</a:t>
            </a:r>
          </a:p>
          <a:p>
            <a:pPr lvl="3" rtl="0"/>
            <a:r>
              <a:rPr lang="ru-RU" noProof="1"/>
              <a:t>Четвертый уровень</a:t>
            </a:r>
          </a:p>
          <a:p>
            <a:pPr lvl="4" rtl="0"/>
            <a:r>
              <a:rPr lang="ru-RU" noProof="1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 hasCustomPrompt="1"/>
          </p:nvPr>
        </p:nvSpPr>
        <p:spPr>
          <a:xfrm>
            <a:off x="4629150" y="2194560"/>
            <a:ext cx="4000500" cy="4024125"/>
          </a:xfrm>
        </p:spPr>
        <p:txBody>
          <a:bodyPr rtlCol="0"/>
          <a:lstStyle/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  <a:p>
            <a:pPr lvl="1" rtl="0"/>
            <a:r>
              <a:rPr lang="ru-RU" noProof="1"/>
              <a:t>Второй уровень</a:t>
            </a:r>
          </a:p>
          <a:p>
            <a:pPr lvl="2" rtl="0"/>
            <a:r>
              <a:rPr lang="ru-RU" noProof="1"/>
              <a:t>Третий уровень</a:t>
            </a:r>
          </a:p>
          <a:p>
            <a:pPr lvl="3" rtl="0"/>
            <a:r>
              <a:rPr lang="ru-RU" noProof="1"/>
              <a:t>Четвертый уровень</a:t>
            </a:r>
          </a:p>
          <a:p>
            <a:pPr lvl="4" rtl="0"/>
            <a:r>
              <a:rPr lang="ru-RU" noProof="1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A4B3A73-9DD3-4028-87DB-C033F5E3B44F}" type="datetime1">
              <a:rPr lang="ru-RU" noProof="0" smtClean="0"/>
              <a:t>30.11.2020</a:t>
            </a:fld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EC71654-96A5-4280-94F3-931C61A9F92C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2171700" y="762000"/>
            <a:ext cx="6457950" cy="1295400"/>
          </a:xfrm>
        </p:spPr>
        <p:txBody>
          <a:bodyPr rtlCol="0"/>
          <a:lstStyle/>
          <a:p>
            <a:pPr rtl="0"/>
            <a:r>
              <a:rPr lang="ru-RU" noProof="1" smtClean="0"/>
              <a:t>Образец заголовка</a:t>
            </a:r>
            <a:endParaRPr lang="ru-RU" noProof="1"/>
          </a:p>
        </p:txBody>
      </p:sp>
      <p:sp>
        <p:nvSpPr>
          <p:cNvPr id="3" name="Текст 2"/>
          <p:cNvSpPr>
            <a:spLocks noGrp="1"/>
          </p:cNvSpPr>
          <p:nvPr>
            <p:ph type="body" idx="1" hasCustomPrompt="1"/>
          </p:nvPr>
        </p:nvSpPr>
        <p:spPr>
          <a:xfrm>
            <a:off x="685807" y="2183802"/>
            <a:ext cx="3809993" cy="823912"/>
          </a:xfrm>
        </p:spPr>
        <p:txBody>
          <a:bodyPr rtlCol="0"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 hasCustomPrompt="1"/>
          </p:nvPr>
        </p:nvSpPr>
        <p:spPr>
          <a:xfrm>
            <a:off x="514351" y="3132667"/>
            <a:ext cx="3983831" cy="3086019"/>
          </a:xfrm>
        </p:spPr>
        <p:txBody>
          <a:bodyPr rtlCol="0"/>
          <a:lstStyle/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  <a:p>
            <a:pPr lvl="1" rtl="0"/>
            <a:r>
              <a:rPr lang="ru-RU" noProof="1"/>
              <a:t>Второй уровень</a:t>
            </a:r>
          </a:p>
          <a:p>
            <a:pPr lvl="2" rtl="0"/>
            <a:r>
              <a:rPr lang="ru-RU" noProof="1"/>
              <a:t>Третий уровень</a:t>
            </a:r>
          </a:p>
          <a:p>
            <a:pPr lvl="3" rtl="0"/>
            <a:r>
              <a:rPr lang="ru-RU" noProof="1"/>
              <a:t>Четвертый уровень</a:t>
            </a:r>
          </a:p>
          <a:p>
            <a:pPr lvl="4" rtl="0"/>
            <a:r>
              <a:rPr lang="ru-RU" noProof="1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 hasCustomPrompt="1"/>
          </p:nvPr>
        </p:nvSpPr>
        <p:spPr>
          <a:xfrm>
            <a:off x="4800600" y="2183802"/>
            <a:ext cx="3829050" cy="823912"/>
          </a:xfrm>
        </p:spPr>
        <p:txBody>
          <a:bodyPr rtlCol="0"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 hasCustomPrompt="1"/>
          </p:nvPr>
        </p:nvSpPr>
        <p:spPr>
          <a:xfrm>
            <a:off x="4629150" y="3132667"/>
            <a:ext cx="4000500" cy="3086019"/>
          </a:xfrm>
        </p:spPr>
        <p:txBody>
          <a:bodyPr rtlCol="0"/>
          <a:lstStyle/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  <a:p>
            <a:pPr lvl="1" rtl="0"/>
            <a:r>
              <a:rPr lang="ru-RU" noProof="1"/>
              <a:t>Второй уровень</a:t>
            </a:r>
          </a:p>
          <a:p>
            <a:pPr lvl="2" rtl="0"/>
            <a:r>
              <a:rPr lang="ru-RU" noProof="1"/>
              <a:t>Третий уровень</a:t>
            </a:r>
          </a:p>
          <a:p>
            <a:pPr lvl="3" rtl="0"/>
            <a:r>
              <a:rPr lang="ru-RU" noProof="1"/>
              <a:t>Четвертый уровень</a:t>
            </a:r>
          </a:p>
          <a:p>
            <a:pPr lvl="4" rtl="0"/>
            <a:r>
              <a:rPr lang="ru-RU" noProof="1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C6053E5-CE77-4B0A-A996-3D69DFD23151}" type="datetime1">
              <a:rPr lang="ru-RU" noProof="1" smtClean="0"/>
              <a:t>30.11.2020</a:t>
            </a:fld>
            <a:endParaRPr lang="ru-RU" noProof="1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1"/>
          </a:p>
        </p:txBody>
      </p:sp>
      <p:sp>
        <p:nvSpPr>
          <p:cNvPr id="9" name="Номер слайда 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ru-RU" noProof="1" smtClean="0"/>
              <a:t>‹#›</a:t>
            </a:fld>
            <a:endParaRPr lang="ru-RU" noProof="1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1" smtClean="0"/>
              <a:t>Образец заголовка</a:t>
            </a:r>
            <a:endParaRPr lang="ru-RU" noProof="1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52FCE27-12E9-4404-9704-1BB5102602CD}" type="datetime1">
              <a:rPr lang="ru-RU" noProof="1" smtClean="0"/>
              <a:t>30.11.2020</a:t>
            </a:fld>
            <a:endParaRPr lang="ru-RU" noProof="1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1"/>
          </a:p>
        </p:txBody>
      </p:sp>
      <p:sp>
        <p:nvSpPr>
          <p:cNvPr id="5" name="Номер слайда 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ru-RU" noProof="1" smtClean="0"/>
              <a:t>‹#›</a:t>
            </a:fld>
            <a:endParaRPr lang="ru-RU" noProof="1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A4B3A73-9DD3-4028-87DB-C033F5E3B44F}" type="datetime1">
              <a:rPr lang="ru-RU" noProof="0" smtClean="0"/>
              <a:t>30.11.2020</a:t>
            </a:fld>
            <a:endParaRPr lang="ru-RU" noProof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4" name="Номер слайда 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EC71654-96A5-4280-94F3-931C61A9F92C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514350" y="1524000"/>
            <a:ext cx="3086100" cy="1600200"/>
          </a:xfrm>
        </p:spPr>
        <p:txBody>
          <a:bodyPr rtlCol="0" anchor="b"/>
          <a:lstStyle>
            <a:lvl1pPr algn="l">
              <a:defRPr sz="3200"/>
            </a:lvl1pPr>
          </a:lstStyle>
          <a:p>
            <a:pPr rtl="0"/>
            <a:r>
              <a:rPr lang="ru-RU" noProof="1" smtClean="0"/>
              <a:t>Образец заголовка</a:t>
            </a:r>
            <a:endParaRPr lang="ru-RU" noProof="1"/>
          </a:p>
        </p:txBody>
      </p:sp>
      <p:sp>
        <p:nvSpPr>
          <p:cNvPr id="3" name="Объект 2"/>
          <p:cNvSpPr>
            <a:spLocks noGrp="1"/>
          </p:cNvSpPr>
          <p:nvPr>
            <p:ph idx="1" hasCustomPrompt="1"/>
          </p:nvPr>
        </p:nvSpPr>
        <p:spPr>
          <a:xfrm>
            <a:off x="3746686" y="746760"/>
            <a:ext cx="4882964" cy="5471925"/>
          </a:xfrm>
        </p:spPr>
        <p:txBody>
          <a:bodyPr rtlCol="0" anchor="ctr"/>
          <a:lstStyle/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  <a:p>
            <a:pPr lvl="1" rtl="0"/>
            <a:r>
              <a:rPr lang="ru-RU" noProof="1"/>
              <a:t>Второй уровень</a:t>
            </a:r>
          </a:p>
          <a:p>
            <a:pPr lvl="2" rtl="0"/>
            <a:r>
              <a:rPr lang="ru-RU" noProof="1"/>
              <a:t>Третий уровень</a:t>
            </a:r>
          </a:p>
          <a:p>
            <a:pPr lvl="3" rtl="0"/>
            <a:r>
              <a:rPr lang="ru-RU" noProof="1"/>
              <a:t>Четвертый уровень</a:t>
            </a:r>
          </a:p>
          <a:p>
            <a:pPr lvl="4" rtl="0"/>
            <a:r>
              <a:rPr lang="ru-RU" noProof="1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 hasCustomPrompt="1"/>
          </p:nvPr>
        </p:nvSpPr>
        <p:spPr>
          <a:xfrm>
            <a:off x="514350" y="3124200"/>
            <a:ext cx="3086100" cy="3094485"/>
          </a:xfrm>
        </p:spPr>
        <p:txBody>
          <a:bodyPr rtlCol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15DF9FE-35B1-4A99-AEAD-5154F2A21B19}" type="datetime1">
              <a:rPr lang="ru-RU" noProof="1" smtClean="0"/>
              <a:t>30.11.2020</a:t>
            </a:fld>
            <a:endParaRPr lang="ru-RU" noProof="1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1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ru-RU" noProof="1" smtClean="0"/>
              <a:t>‹#›</a:t>
            </a:fld>
            <a:endParaRPr lang="ru-RU" noProof="1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514350" y="1524000"/>
            <a:ext cx="5154930" cy="1600200"/>
          </a:xfrm>
        </p:spPr>
        <p:txBody>
          <a:bodyPr rtlCol="0" anchor="b"/>
          <a:lstStyle>
            <a:lvl1pPr algn="l">
              <a:defRPr sz="3200"/>
            </a:lvl1pPr>
          </a:lstStyle>
          <a:p>
            <a:pPr rtl="0"/>
            <a:r>
              <a:rPr lang="ru-RU" noProof="1" smtClean="0"/>
              <a:t>Образец заголовка</a:t>
            </a:r>
            <a:endParaRPr lang="ru-RU" noProof="1"/>
          </a:p>
        </p:txBody>
      </p:sp>
      <p:sp>
        <p:nvSpPr>
          <p:cNvPr id="3" name="Рисунок 2"/>
          <p:cNvSpPr>
            <a:spLocks noGrp="1" noChangeAspect="1"/>
          </p:cNvSpPr>
          <p:nvPr>
            <p:ph type="pic" idx="1" hasCustomPrompt="1"/>
          </p:nvPr>
        </p:nvSpPr>
        <p:spPr>
          <a:xfrm>
            <a:off x="5895928" y="751242"/>
            <a:ext cx="2733722" cy="5467443"/>
          </a:xfrm>
        </p:spPr>
        <p:txBody>
          <a:bodyPr rtlCol="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ru-RU" noProof="1"/>
              <a:t>Щелкните значок, чтобы добавить изображение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 hasCustomPrompt="1"/>
          </p:nvPr>
        </p:nvSpPr>
        <p:spPr>
          <a:xfrm>
            <a:off x="514350" y="3124200"/>
            <a:ext cx="5154930" cy="3094485"/>
          </a:xfrm>
        </p:spPr>
        <p:txBody>
          <a:bodyPr rtlCol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AA07926-6E29-45C7-B611-777D382E4F94}" type="datetime1">
              <a:rPr lang="ru-RU" noProof="1" smtClean="0"/>
              <a:t>30.11.2020</a:t>
            </a:fld>
            <a:endParaRPr lang="ru-RU" noProof="1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1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ru-RU" noProof="1" dirty="0" smtClean="0"/>
              <a:t>‹#›</a:t>
            </a:fld>
            <a:endParaRPr lang="ru-RU" noProof="1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ый 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514333" y="4697361"/>
            <a:ext cx="8116526" cy="819355"/>
          </a:xfrm>
        </p:spPr>
        <p:txBody>
          <a:bodyPr rtlCol="0" anchor="b"/>
          <a:lstStyle>
            <a:lvl1pPr algn="l">
              <a:defRPr sz="3200"/>
            </a:lvl1pPr>
          </a:lstStyle>
          <a:p>
            <a:pPr rtl="0"/>
            <a:r>
              <a:rPr lang="ru-RU" noProof="1" smtClean="0"/>
              <a:t>Образец заголовка</a:t>
            </a:r>
            <a:endParaRPr lang="ru-RU" noProof="1"/>
          </a:p>
        </p:txBody>
      </p:sp>
      <p:sp>
        <p:nvSpPr>
          <p:cNvPr id="3" name="Рисунок 2"/>
          <p:cNvSpPr>
            <a:spLocks noGrp="1" noChangeAspect="1"/>
          </p:cNvSpPr>
          <p:nvPr>
            <p:ph type="pic" idx="1" hasCustomPrompt="1"/>
          </p:nvPr>
        </p:nvSpPr>
        <p:spPr>
          <a:xfrm>
            <a:off x="511295" y="941440"/>
            <a:ext cx="8116380" cy="3478161"/>
          </a:xfrm>
        </p:spPr>
        <p:txBody>
          <a:bodyPr rtlCol="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ru-RU" noProof="1"/>
              <a:t>Щелкните значок, чтобы добавить изображение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 hasCustomPrompt="1"/>
          </p:nvPr>
        </p:nvSpPr>
        <p:spPr>
          <a:xfrm>
            <a:off x="514350" y="5516716"/>
            <a:ext cx="8115300" cy="701969"/>
          </a:xfrm>
        </p:spPr>
        <p:txBody>
          <a:bodyPr rtlCol="0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A4B3A73-9DD3-4028-87DB-C033F5E3B44F}" type="datetime1">
              <a:rPr lang="ru-RU" noProof="0" smtClean="0"/>
              <a:t>30.11.2020</a:t>
            </a:fld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EC71654-96A5-4280-94F3-931C61A9F92C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9144000" cy="2482850"/>
          </a:xfrm>
          <a:prstGeom prst="rect">
            <a:avLst/>
          </a:prstGeom>
        </p:spPr>
      </p:pic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514350" y="753533"/>
            <a:ext cx="8115300" cy="2802467"/>
          </a:xfrm>
        </p:spPr>
        <p:txBody>
          <a:bodyPr rtlCol="0" anchor="ctr"/>
          <a:lstStyle>
            <a:lvl1pPr algn="l">
              <a:defRPr sz="3200"/>
            </a:lvl1pPr>
          </a:lstStyle>
          <a:p>
            <a:pPr rtl="0"/>
            <a:r>
              <a:rPr lang="ru-RU" noProof="1" smtClean="0"/>
              <a:t>Образец заголовка</a:t>
            </a:r>
            <a:endParaRPr lang="ru-RU" noProof="1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 hasCustomPrompt="1"/>
          </p:nvPr>
        </p:nvSpPr>
        <p:spPr>
          <a:xfrm>
            <a:off x="768350" y="3649134"/>
            <a:ext cx="7597887" cy="999067"/>
          </a:xfrm>
        </p:spPr>
        <p:txBody>
          <a:bodyPr rtlCol="0"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860839" y="381001"/>
            <a:ext cx="2183130" cy="365125"/>
          </a:xfrm>
        </p:spPr>
        <p:txBody>
          <a:bodyPr rtlCol="0"/>
          <a:lstStyle>
            <a:lvl1pPr algn="r">
              <a:defRPr/>
            </a:lvl1pPr>
          </a:lstStyle>
          <a:p>
            <a:pPr rtl="0"/>
            <a:fld id="{2A4B3A73-9DD3-4028-87DB-C033F5E3B44F}" type="datetime1">
              <a:rPr lang="ru-RU" noProof="0" smtClean="0"/>
              <a:t>30.11.2020</a:t>
            </a:fld>
            <a:endParaRPr lang="ru-RU" noProof="0"/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11"/>
          </p:nvPr>
        </p:nvSpPr>
        <p:spPr>
          <a:xfrm>
            <a:off x="514350" y="379942"/>
            <a:ext cx="5243619" cy="365125"/>
          </a:xfrm>
        </p:spPr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146839" y="381001"/>
            <a:ext cx="482811" cy="365125"/>
          </a:xfrm>
        </p:spPr>
        <p:txBody>
          <a:bodyPr rtlCol="0"/>
          <a:lstStyle/>
          <a:p>
            <a:pPr rtl="0"/>
            <a:fld id="{9EC71654-96A5-4280-94F3-931C61A9F92C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 12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9144000" cy="2482850"/>
          </a:xfrm>
          <a:prstGeom prst="rect">
            <a:avLst/>
          </a:prstGeom>
        </p:spPr>
      </p:pic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768351" y="753534"/>
            <a:ext cx="7613650" cy="2604495"/>
          </a:xfrm>
        </p:spPr>
        <p:txBody>
          <a:bodyPr rtlCol="0" anchor="ctr"/>
          <a:lstStyle>
            <a:lvl1pPr algn="l">
              <a:defRPr sz="3200"/>
            </a:lvl1pPr>
          </a:lstStyle>
          <a:p>
            <a:pPr rtl="0"/>
            <a:r>
              <a:rPr lang="ru-RU" noProof="1" smtClean="0"/>
              <a:t>Образец заголовка</a:t>
            </a:r>
            <a:endParaRPr lang="ru-RU" noProof="1"/>
          </a:p>
        </p:txBody>
      </p:sp>
      <p:sp>
        <p:nvSpPr>
          <p:cNvPr id="12" name="Текст 3"/>
          <p:cNvSpPr>
            <a:spLocks noGrp="1"/>
          </p:cNvSpPr>
          <p:nvPr>
            <p:ph type="body" sz="half" idx="13" hasCustomPrompt="1"/>
          </p:nvPr>
        </p:nvSpPr>
        <p:spPr>
          <a:xfrm>
            <a:off x="977899" y="3365557"/>
            <a:ext cx="7194552" cy="444443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 hasCustomPrompt="1"/>
          </p:nvPr>
        </p:nvSpPr>
        <p:spPr>
          <a:xfrm>
            <a:off x="768351" y="3959863"/>
            <a:ext cx="7613650" cy="679871"/>
          </a:xfrm>
        </p:spPr>
        <p:txBody>
          <a:bodyPr rtlCol="0"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860839" y="381001"/>
            <a:ext cx="2183130" cy="365125"/>
          </a:xfrm>
        </p:spPr>
        <p:txBody>
          <a:bodyPr rtlCol="0"/>
          <a:lstStyle>
            <a:lvl1pPr algn="r">
              <a:defRPr/>
            </a:lvl1pPr>
          </a:lstStyle>
          <a:p>
            <a:pPr rtl="0"/>
            <a:fld id="{2A4B3A73-9DD3-4028-87DB-C033F5E3B44F}" type="datetime1">
              <a:rPr lang="ru-RU" noProof="0" smtClean="0"/>
              <a:t>30.11.2020</a:t>
            </a:fld>
            <a:endParaRPr lang="ru-RU" noProof="0"/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11"/>
          </p:nvPr>
        </p:nvSpPr>
        <p:spPr>
          <a:xfrm>
            <a:off x="514350" y="379942"/>
            <a:ext cx="5243619" cy="365125"/>
          </a:xfrm>
        </p:spPr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146839" y="381001"/>
            <a:ext cx="482811" cy="365125"/>
          </a:xfrm>
        </p:spPr>
        <p:txBody>
          <a:bodyPr rtlCol="0"/>
          <a:lstStyle/>
          <a:p>
            <a:pPr rtl="0"/>
            <a:fld id="{9EC71654-96A5-4280-94F3-931C61A9F92C}" type="slidenum">
              <a:rPr lang="ru-RU" noProof="0" smtClean="0"/>
              <a:t>‹#›</a:t>
            </a:fld>
            <a:endParaRPr lang="ru-RU" noProof="0"/>
          </a:p>
        </p:txBody>
      </p:sp>
      <p:sp>
        <p:nvSpPr>
          <p:cNvPr id="9" name="Надпись 8"/>
          <p:cNvSpPr txBox="1"/>
          <p:nvPr/>
        </p:nvSpPr>
        <p:spPr>
          <a:xfrm>
            <a:off x="357188" y="933450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rtl="0"/>
            <a:r>
              <a:rPr lang="ru-RU" sz="8000" noProof="1">
                <a:solidFill>
                  <a:schemeClr val="tx1"/>
                </a:solidFill>
                <a:effectLst/>
              </a:rPr>
              <a:t>«</a:t>
            </a:r>
          </a:p>
        </p:txBody>
      </p:sp>
      <p:sp>
        <p:nvSpPr>
          <p:cNvPr id="10" name="Надпись 9"/>
          <p:cNvSpPr txBox="1"/>
          <p:nvPr/>
        </p:nvSpPr>
        <p:spPr>
          <a:xfrm>
            <a:off x="8238173" y="2701290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 rtl="0"/>
            <a:r>
              <a:rPr lang="ru-RU" sz="8000" noProof="1">
                <a:solidFill>
                  <a:schemeClr val="tx1"/>
                </a:solidFill>
                <a:effectLst/>
              </a:rPr>
              <a:t>»</a:t>
            </a: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9144000" cy="2482850"/>
          </a:xfrm>
          <a:prstGeom prst="rect">
            <a:avLst/>
          </a:prstGeom>
        </p:spPr>
      </p:pic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768371" y="1124702"/>
            <a:ext cx="7609640" cy="2511835"/>
          </a:xfrm>
        </p:spPr>
        <p:txBody>
          <a:bodyPr rtlCol="0" anchor="b"/>
          <a:lstStyle>
            <a:lvl1pPr algn="l">
              <a:defRPr sz="3200"/>
            </a:lvl1pPr>
          </a:lstStyle>
          <a:p>
            <a:pPr rtl="0"/>
            <a:r>
              <a:rPr lang="ru-RU" noProof="1" smtClean="0"/>
              <a:t>Образец заголовка</a:t>
            </a:r>
            <a:endParaRPr lang="ru-RU" noProof="1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 hasCustomPrompt="1"/>
          </p:nvPr>
        </p:nvSpPr>
        <p:spPr>
          <a:xfrm>
            <a:off x="768350" y="3648316"/>
            <a:ext cx="7608491" cy="999885"/>
          </a:xfrm>
        </p:spPr>
        <p:txBody>
          <a:bodyPr rtlCol="0"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860839" y="378884"/>
            <a:ext cx="2183130" cy="365125"/>
          </a:xfrm>
        </p:spPr>
        <p:txBody>
          <a:bodyPr rtlCol="0"/>
          <a:lstStyle>
            <a:lvl1pPr algn="r">
              <a:defRPr/>
            </a:lvl1pPr>
          </a:lstStyle>
          <a:p>
            <a:pPr rtl="0"/>
            <a:fld id="{2A4B3A73-9DD3-4028-87DB-C033F5E3B44F}" type="datetime1">
              <a:rPr lang="ru-RU" noProof="0" smtClean="0"/>
              <a:t>30.11.2020</a:t>
            </a:fld>
            <a:endParaRPr lang="ru-RU" noProof="0"/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11"/>
          </p:nvPr>
        </p:nvSpPr>
        <p:spPr>
          <a:xfrm>
            <a:off x="514350" y="378884"/>
            <a:ext cx="5243619" cy="365125"/>
          </a:xfrm>
        </p:spPr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146839" y="381001"/>
            <a:ext cx="482811" cy="365125"/>
          </a:xfrm>
        </p:spPr>
        <p:txBody>
          <a:bodyPr rtlCol="0"/>
          <a:lstStyle/>
          <a:p>
            <a:pPr rtl="0"/>
            <a:fld id="{9EC71654-96A5-4280-94F3-931C61A9F92C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ойной столбе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Заголовок 1"/>
          <p:cNvSpPr>
            <a:spLocks noGrp="1"/>
          </p:cNvSpPr>
          <p:nvPr>
            <p:ph type="title"/>
          </p:nvPr>
        </p:nvSpPr>
        <p:spPr>
          <a:xfrm>
            <a:off x="2171701" y="762000"/>
            <a:ext cx="6457949" cy="1303867"/>
          </a:xfrm>
        </p:spPr>
        <p:txBody>
          <a:bodyPr rtlCol="0"/>
          <a:lstStyle/>
          <a:p>
            <a:pPr rtl="0"/>
            <a:r>
              <a:rPr lang="ru-RU" noProof="1" smtClean="0"/>
              <a:t>Образец заголовка</a:t>
            </a:r>
            <a:endParaRPr lang="ru-RU" noProof="1"/>
          </a:p>
        </p:txBody>
      </p:sp>
      <p:sp>
        <p:nvSpPr>
          <p:cNvPr id="7" name="Текст 2"/>
          <p:cNvSpPr>
            <a:spLocks noGrp="1"/>
          </p:cNvSpPr>
          <p:nvPr>
            <p:ph type="body" idx="1" hasCustomPrompt="1"/>
          </p:nvPr>
        </p:nvSpPr>
        <p:spPr>
          <a:xfrm>
            <a:off x="514350" y="2202080"/>
            <a:ext cx="2592324" cy="617320"/>
          </a:xfrm>
        </p:spPr>
        <p:txBody>
          <a:bodyPr rtlCol="0"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8" name="Текст 3"/>
          <p:cNvSpPr>
            <a:spLocks noGrp="1"/>
          </p:cNvSpPr>
          <p:nvPr>
            <p:ph type="body" sz="half" idx="15" hasCustomPrompt="1"/>
          </p:nvPr>
        </p:nvSpPr>
        <p:spPr>
          <a:xfrm>
            <a:off x="514349" y="2904565"/>
            <a:ext cx="2592324" cy="3314132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9" name="Текст 4"/>
          <p:cNvSpPr>
            <a:spLocks noGrp="1"/>
          </p:cNvSpPr>
          <p:nvPr>
            <p:ph type="body" sz="quarter" idx="3" hasCustomPrompt="1"/>
          </p:nvPr>
        </p:nvSpPr>
        <p:spPr>
          <a:xfrm>
            <a:off x="3276600" y="2201333"/>
            <a:ext cx="2592324" cy="626534"/>
          </a:xfrm>
        </p:spPr>
        <p:txBody>
          <a:bodyPr rtlCol="0"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10" name="Текст 3"/>
          <p:cNvSpPr>
            <a:spLocks noGrp="1"/>
          </p:cNvSpPr>
          <p:nvPr>
            <p:ph type="body" sz="half" idx="16" hasCustomPrompt="1"/>
          </p:nvPr>
        </p:nvSpPr>
        <p:spPr>
          <a:xfrm>
            <a:off x="3275144" y="2904067"/>
            <a:ext cx="2592324" cy="3314618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11" name="Текст 4"/>
          <p:cNvSpPr>
            <a:spLocks noGrp="1"/>
          </p:cNvSpPr>
          <p:nvPr>
            <p:ph type="body" sz="quarter" idx="13" hasCustomPrompt="1"/>
          </p:nvPr>
        </p:nvSpPr>
        <p:spPr>
          <a:xfrm>
            <a:off x="6038850" y="2192866"/>
            <a:ext cx="2592324" cy="626534"/>
          </a:xfrm>
        </p:spPr>
        <p:txBody>
          <a:bodyPr rtlCol="0"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12" name="Текст 3"/>
          <p:cNvSpPr>
            <a:spLocks noGrp="1"/>
          </p:cNvSpPr>
          <p:nvPr>
            <p:ph type="body" sz="half" idx="17" hasCustomPrompt="1"/>
          </p:nvPr>
        </p:nvSpPr>
        <p:spPr>
          <a:xfrm>
            <a:off x="6038851" y="2904565"/>
            <a:ext cx="2592324" cy="3314132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A4B3A73-9DD3-4028-87DB-C033F5E3B44F}" type="datetime1">
              <a:rPr lang="ru-RU" noProof="0" smtClean="0"/>
              <a:t>30.11.2020</a:t>
            </a:fld>
            <a:endParaRPr lang="ru-RU" noProof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5" name="Номер слайда 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EC71654-96A5-4280-94F3-931C61A9F92C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 1"/>
          <p:cNvSpPr>
            <a:spLocks noGrp="1"/>
          </p:cNvSpPr>
          <p:nvPr>
            <p:ph type="title"/>
          </p:nvPr>
        </p:nvSpPr>
        <p:spPr>
          <a:xfrm>
            <a:off x="2171701" y="762000"/>
            <a:ext cx="6457949" cy="1295400"/>
          </a:xfrm>
        </p:spPr>
        <p:txBody>
          <a:bodyPr rtlCol="0"/>
          <a:lstStyle/>
          <a:p>
            <a:pPr rtl="0"/>
            <a:r>
              <a:rPr lang="ru-RU" noProof="1" smtClean="0"/>
              <a:t>Образец заголовка</a:t>
            </a:r>
            <a:endParaRPr lang="ru-RU" noProof="1"/>
          </a:p>
        </p:txBody>
      </p:sp>
      <p:sp>
        <p:nvSpPr>
          <p:cNvPr id="19" name="Текст 2"/>
          <p:cNvSpPr>
            <a:spLocks noGrp="1"/>
          </p:cNvSpPr>
          <p:nvPr>
            <p:ph type="body" idx="1" hasCustomPrompt="1"/>
          </p:nvPr>
        </p:nvSpPr>
        <p:spPr>
          <a:xfrm>
            <a:off x="516463" y="4191001"/>
            <a:ext cx="2588687" cy="682765"/>
          </a:xfrm>
        </p:spPr>
        <p:txBody>
          <a:bodyPr rtlCol="0"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20" name="Рисунок 2"/>
          <p:cNvSpPr>
            <a:spLocks noGrp="1" noChangeAspect="1"/>
          </p:cNvSpPr>
          <p:nvPr>
            <p:ph type="pic" idx="15" hasCustomPrompt="1"/>
          </p:nvPr>
        </p:nvSpPr>
        <p:spPr>
          <a:xfrm>
            <a:off x="516463" y="2362200"/>
            <a:ext cx="2588687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rtl="0"/>
            <a:r>
              <a:rPr lang="ru-RU" noProof="1"/>
              <a:t>Щелкните значок, чтобы добавить изображение</a:t>
            </a:r>
          </a:p>
        </p:txBody>
      </p:sp>
      <p:sp>
        <p:nvSpPr>
          <p:cNvPr id="21" name="Текст 3"/>
          <p:cNvSpPr>
            <a:spLocks noGrp="1"/>
          </p:cNvSpPr>
          <p:nvPr>
            <p:ph type="body" sz="half" idx="18" hasCustomPrompt="1"/>
          </p:nvPr>
        </p:nvSpPr>
        <p:spPr>
          <a:xfrm>
            <a:off x="516463" y="4873765"/>
            <a:ext cx="2588687" cy="1344921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22" name="Текст 4"/>
          <p:cNvSpPr>
            <a:spLocks noGrp="1"/>
          </p:cNvSpPr>
          <p:nvPr>
            <p:ph type="body" sz="quarter" idx="3" hasCustomPrompt="1"/>
          </p:nvPr>
        </p:nvSpPr>
        <p:spPr>
          <a:xfrm>
            <a:off x="3280698" y="4191001"/>
            <a:ext cx="2586701" cy="682765"/>
          </a:xfrm>
        </p:spPr>
        <p:txBody>
          <a:bodyPr rtlCol="0"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23" name="Рисунок 2"/>
          <p:cNvSpPr>
            <a:spLocks noGrp="1" noChangeAspect="1"/>
          </p:cNvSpPr>
          <p:nvPr>
            <p:ph type="pic" idx="21" hasCustomPrompt="1"/>
          </p:nvPr>
        </p:nvSpPr>
        <p:spPr>
          <a:xfrm>
            <a:off x="3280697" y="2362200"/>
            <a:ext cx="258670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rtl="0"/>
            <a:r>
              <a:rPr lang="ru-RU" noProof="1"/>
              <a:t>Щелкните значок, чтобы добавить изображение</a:t>
            </a:r>
          </a:p>
        </p:txBody>
      </p:sp>
      <p:sp>
        <p:nvSpPr>
          <p:cNvPr id="24" name="Текст 3"/>
          <p:cNvSpPr>
            <a:spLocks noGrp="1"/>
          </p:cNvSpPr>
          <p:nvPr>
            <p:ph type="body" sz="half" idx="19" hasCustomPrompt="1"/>
          </p:nvPr>
        </p:nvSpPr>
        <p:spPr>
          <a:xfrm>
            <a:off x="3280699" y="4873764"/>
            <a:ext cx="2586701" cy="1344921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25" name="Текст 4"/>
          <p:cNvSpPr>
            <a:spLocks noGrp="1"/>
          </p:cNvSpPr>
          <p:nvPr>
            <p:ph type="body" sz="quarter" idx="13" hasCustomPrompt="1"/>
          </p:nvPr>
        </p:nvSpPr>
        <p:spPr>
          <a:xfrm>
            <a:off x="6037299" y="4191001"/>
            <a:ext cx="2592352" cy="682765"/>
          </a:xfrm>
        </p:spPr>
        <p:txBody>
          <a:bodyPr rtlCol="0"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26" name="Рисунок 2"/>
          <p:cNvSpPr>
            <a:spLocks noGrp="1" noChangeAspect="1"/>
          </p:cNvSpPr>
          <p:nvPr>
            <p:ph type="pic" idx="22" hasCustomPrompt="1"/>
          </p:nvPr>
        </p:nvSpPr>
        <p:spPr>
          <a:xfrm>
            <a:off x="6037391" y="2362200"/>
            <a:ext cx="2585909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rtl="0"/>
            <a:r>
              <a:rPr lang="ru-RU" noProof="1"/>
              <a:t>Щелкните значок, чтобы добавить изображение</a:t>
            </a:r>
          </a:p>
        </p:txBody>
      </p:sp>
      <p:sp>
        <p:nvSpPr>
          <p:cNvPr id="27" name="Текст 3"/>
          <p:cNvSpPr>
            <a:spLocks noGrp="1"/>
          </p:cNvSpPr>
          <p:nvPr>
            <p:ph type="body" sz="half" idx="20" hasCustomPrompt="1"/>
          </p:nvPr>
        </p:nvSpPr>
        <p:spPr>
          <a:xfrm>
            <a:off x="6037299" y="4873762"/>
            <a:ext cx="2589334" cy="1344921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A4B3A73-9DD3-4028-87DB-C033F5E3B44F}" type="datetime1">
              <a:rPr lang="ru-RU" noProof="0" smtClean="0"/>
              <a:t>30.11.2020</a:t>
            </a:fld>
            <a:endParaRPr lang="ru-RU" noProof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5" name="Номер слайда 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EC71654-96A5-4280-94F3-931C61A9F92C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1" smtClean="0"/>
              <a:t>Образец заголовка</a:t>
            </a:r>
            <a:endParaRPr lang="ru-RU" noProof="1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 hasCustomPrompt="1"/>
          </p:nvPr>
        </p:nvSpPr>
        <p:spPr>
          <a:xfrm>
            <a:off x="514350" y="2194560"/>
            <a:ext cx="8115300" cy="4024125"/>
          </a:xfrm>
        </p:spPr>
        <p:txBody>
          <a:bodyPr vert="eaVert" rtlCol="0"/>
          <a:lstStyle/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  <a:p>
            <a:pPr lvl="1" rtl="0"/>
            <a:r>
              <a:rPr lang="ru-RU" noProof="1"/>
              <a:t>Второй уровень</a:t>
            </a:r>
          </a:p>
          <a:p>
            <a:pPr lvl="2" rtl="0"/>
            <a:r>
              <a:rPr lang="ru-RU" noProof="1"/>
              <a:t>Третий уровень</a:t>
            </a:r>
          </a:p>
          <a:p>
            <a:pPr lvl="3" rtl="0"/>
            <a:r>
              <a:rPr lang="ru-RU" noProof="1"/>
              <a:t>Четвертый уровень</a:t>
            </a:r>
          </a:p>
          <a:p>
            <a:pPr lvl="4" rtl="0"/>
            <a:r>
              <a:rPr lang="ru-RU" noProof="1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A4B3A73-9DD3-4028-87DB-C033F5E3B44F}" type="datetime1">
              <a:rPr lang="ru-RU" noProof="0" smtClean="0"/>
              <a:t>30.11.2020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EC71654-96A5-4280-94F3-931C61A9F92C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9144000" cy="2482850"/>
          </a:xfrm>
          <a:prstGeom prst="rect">
            <a:avLst/>
          </a:prstGeom>
        </p:spPr>
      </p:pic>
      <p:sp>
        <p:nvSpPr>
          <p:cNvPr id="2" name="Вертикальный заголовок 1"/>
          <p:cNvSpPr>
            <a:spLocks noGrp="1"/>
          </p:cNvSpPr>
          <p:nvPr>
            <p:ph type="title" orient="vert"/>
          </p:nvPr>
        </p:nvSpPr>
        <p:spPr>
          <a:xfrm>
            <a:off x="7086600" y="745067"/>
            <a:ext cx="1543050" cy="3903133"/>
          </a:xfrm>
        </p:spPr>
        <p:txBody>
          <a:bodyPr vert="eaVert" rtlCol="0"/>
          <a:lstStyle>
            <a:lvl1pPr algn="l">
              <a:defRPr/>
            </a:lvl1pPr>
          </a:lstStyle>
          <a:p>
            <a:pPr rtl="0"/>
            <a:r>
              <a:rPr lang="ru-RU" noProof="1" smtClean="0"/>
              <a:t>Образец заголовка</a:t>
            </a:r>
            <a:endParaRPr lang="ru-RU" noProof="1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 hasCustomPrompt="1"/>
          </p:nvPr>
        </p:nvSpPr>
        <p:spPr>
          <a:xfrm>
            <a:off x="768350" y="745068"/>
            <a:ext cx="6153151" cy="3903133"/>
          </a:xfrm>
        </p:spPr>
        <p:txBody>
          <a:bodyPr vert="eaVert" rtlCol="0"/>
          <a:lstStyle/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  <a:p>
            <a:pPr lvl="1" rtl="0"/>
            <a:r>
              <a:rPr lang="ru-RU" noProof="1"/>
              <a:t>Второй уровень</a:t>
            </a:r>
          </a:p>
          <a:p>
            <a:pPr lvl="2" rtl="0"/>
            <a:r>
              <a:rPr lang="ru-RU" noProof="1"/>
              <a:t>Третий уровень</a:t>
            </a:r>
          </a:p>
          <a:p>
            <a:pPr lvl="3" rtl="0"/>
            <a:r>
              <a:rPr lang="ru-RU" noProof="1"/>
              <a:t>Четвертый уровень</a:t>
            </a:r>
          </a:p>
          <a:p>
            <a:pPr lvl="4" rtl="0"/>
            <a:r>
              <a:rPr lang="ru-RU" noProof="1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5860839" y="379942"/>
            <a:ext cx="2183130" cy="365125"/>
          </a:xfrm>
        </p:spPr>
        <p:txBody>
          <a:bodyPr rtlCol="0"/>
          <a:lstStyle>
            <a:lvl1pPr algn="r">
              <a:defRPr/>
            </a:lvl1pPr>
          </a:lstStyle>
          <a:p>
            <a:pPr rtl="0"/>
            <a:fld id="{2A4B3A73-9DD3-4028-87DB-C033F5E3B44F}" type="datetime1">
              <a:rPr lang="ru-RU" noProof="0" smtClean="0"/>
              <a:t>30.11.2020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514350" y="381001"/>
            <a:ext cx="5243619" cy="365125"/>
          </a:xfrm>
        </p:spPr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>
          <a:xfrm>
            <a:off x="8146839" y="381001"/>
            <a:ext cx="482811" cy="365125"/>
          </a:xfrm>
        </p:spPr>
        <p:txBody>
          <a:bodyPr rtlCol="0"/>
          <a:lstStyle/>
          <a:p>
            <a:pPr rtl="0"/>
            <a:fld id="{9EC71654-96A5-4280-94F3-931C61A9F92C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0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11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/Relationships>
</file>

<file path=ppt/slideMasters/_rels/slideMaster6.xml.rels><?xml version="1.0" encoding="UTF-8" standalone="yes"?>
<Relationships xmlns="http://schemas.openxmlformats.org/package/2006/relationships"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1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13" Type="http://schemas.openxmlformats.org/officeDocument/2006/relationships/slideLayout" Target="../slideLayouts/slideLayout27.xml"/><Relationship Id="rId18" Type="http://schemas.openxmlformats.org/officeDocument/2006/relationships/theme" Target="../theme/theme7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6.xml"/><Relationship Id="rId17" Type="http://schemas.openxmlformats.org/officeDocument/2006/relationships/slideLayout" Target="../slideLayouts/slideLayout31.xml"/><Relationship Id="rId2" Type="http://schemas.openxmlformats.org/officeDocument/2006/relationships/slideLayout" Target="../slideLayouts/slideLayout16.xml"/><Relationship Id="rId16" Type="http://schemas.openxmlformats.org/officeDocument/2006/relationships/slideLayout" Target="../slideLayouts/slideLayout30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24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Relationship Id="rId14" Type="http://schemas.openxmlformats.org/officeDocument/2006/relationships/slideLayout" Target="../slideLayouts/slideLayout2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31000">
              <a:schemeClr val="bg1">
                <a:tint val="93000"/>
                <a:shade val="98000"/>
                <a:satMod val="150000"/>
                <a:lumMod val="102000"/>
              </a:schemeClr>
            </a:gs>
            <a:gs pos="65000">
              <a:srgbClr val="FFFF00"/>
            </a:gs>
            <a:gs pos="95000">
              <a:srgbClr val="92D050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986828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5" r:id="rId1"/>
    <p:sldLayoutId id="2147483896" r:id="rId2"/>
    <p:sldLayoutId id="2147483898" r:id="rId3"/>
    <p:sldLayoutId id="2147483899" r:id="rId4"/>
    <p:sldLayoutId id="2147483972" r:id="rId5"/>
    <p:sldLayoutId id="2147483973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31000">
              <a:schemeClr val="bg1">
                <a:tint val="93000"/>
                <a:shade val="98000"/>
                <a:satMod val="150000"/>
                <a:lumMod val="102000"/>
              </a:schemeClr>
            </a:gs>
            <a:gs pos="65000">
              <a:srgbClr val="FFFF00"/>
            </a:gs>
            <a:gs pos="95000">
              <a:srgbClr val="92D050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AC42100B-A111-4379-AEED-6341AC7967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9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489142F8-7540-4733-B343-07D1C35773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C85DAD19-89EC-4830-AED6-293680316A4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6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793546D8-5887-49EB-A694-77BF7FB78847}" type="datetime1">
              <a:rPr lang="ru-RU" noProof="0" smtClean="0"/>
              <a:t>30.11.2020</a:t>
            </a:fld>
            <a:endParaRPr lang="ru-RU" noProof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15DC5E59-6466-4E0A-8317-7FF66CBF36A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6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endParaRPr lang="ru-RU" noProof="0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B88CDD0A-74FF-4205-80A3-283831D0C09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6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DA64F31B-23FA-4075-AF7D-6228CFD12F03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3291323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1" r:id="rId1"/>
    <p:sldLayoutId id="2147483974" r:id="rId2"/>
    <p:sldLayoutId id="2147483975" r:id="rId3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31000">
              <a:schemeClr val="bg1">
                <a:tint val="93000"/>
                <a:shade val="98000"/>
                <a:satMod val="150000"/>
                <a:lumMod val="102000"/>
              </a:schemeClr>
            </a:gs>
            <a:gs pos="65000">
              <a:srgbClr val="FFFF00"/>
            </a:gs>
            <a:gs pos="95000">
              <a:srgbClr val="92D050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986828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31000">
              <a:schemeClr val="bg1">
                <a:tint val="93000"/>
                <a:shade val="98000"/>
                <a:satMod val="150000"/>
                <a:lumMod val="102000"/>
              </a:schemeClr>
            </a:gs>
            <a:gs pos="65000">
              <a:srgbClr val="FFFF00"/>
            </a:gs>
            <a:gs pos="95000">
              <a:srgbClr val="92D050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AC42100B-A111-4379-AEED-6341AC7967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9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489142F8-7540-4733-B343-07D1C35773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C85DAD19-89EC-4830-AED6-293680316A4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9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793546D8-5887-49EB-A694-77BF7FB78847}" type="datetime1">
              <a:rPr lang="ru-RU" noProof="0" smtClean="0"/>
              <a:t>30.11.2020</a:t>
            </a:fld>
            <a:endParaRPr lang="ru-RU" noProof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15DC5E59-6466-4E0A-8317-7FF66CBF36A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9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endParaRPr lang="ru-RU" noProof="0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B88CDD0A-74FF-4205-80A3-283831D0C09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9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DA64F31B-23FA-4075-AF7D-6228CFD12F03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3291323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9" r:id="rId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31000">
              <a:schemeClr val="bg1">
                <a:tint val="93000"/>
                <a:shade val="98000"/>
                <a:satMod val="150000"/>
                <a:lumMod val="102000"/>
              </a:schemeClr>
            </a:gs>
            <a:gs pos="65000">
              <a:srgbClr val="FFFF00"/>
            </a:gs>
            <a:gs pos="95000">
              <a:srgbClr val="92D050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986828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14" r:id="rId1"/>
    <p:sldLayoutId id="2147484015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31000">
              <a:schemeClr val="bg1">
                <a:tint val="93000"/>
                <a:shade val="98000"/>
                <a:satMod val="150000"/>
                <a:lumMod val="102000"/>
              </a:schemeClr>
            </a:gs>
            <a:gs pos="65000">
              <a:srgbClr val="FFFF00"/>
            </a:gs>
            <a:gs pos="95000">
              <a:srgbClr val="92D050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AC42100B-A111-4379-AEED-6341AC7967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9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489142F8-7540-4733-B343-07D1C35773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C85DAD19-89EC-4830-AED6-293680316A4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5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793546D8-5887-49EB-A694-77BF7FB78847}" type="datetime1">
              <a:rPr lang="ru-RU" noProof="0" smtClean="0"/>
              <a:t>30.11.2020</a:t>
            </a:fld>
            <a:endParaRPr lang="ru-RU" noProof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15DC5E59-6466-4E0A-8317-7FF66CBF36A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5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endParaRPr lang="ru-RU" noProof="0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B88CDD0A-74FF-4205-80A3-283831D0C09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5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DA64F31B-23FA-4075-AF7D-6228CFD12F03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3291323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17" r:id="rId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1000">
              <a:schemeClr val="bg1">
                <a:tint val="93000"/>
                <a:shade val="98000"/>
                <a:satMod val="150000"/>
                <a:lumMod val="102000"/>
              </a:schemeClr>
            </a:gs>
            <a:gs pos="65000">
              <a:srgbClr val="FFFF00"/>
            </a:gs>
            <a:gs pos="95000">
              <a:srgbClr val="92D050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C0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441450"/>
          </a:xfrm>
          <a:prstGeom prst="rect">
            <a:avLst/>
          </a:prstGeom>
        </p:spPr>
      </p:pic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2171700" y="764373"/>
            <a:ext cx="645795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ru-RU" noProof="1"/>
              <a:t>Стиль образца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14350" y="2194561"/>
            <a:ext cx="81153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  <a:p>
            <a:pPr lvl="1" rtl="0"/>
            <a:r>
              <a:rPr lang="ru-RU" noProof="1"/>
              <a:t>Второй уровень</a:t>
            </a:r>
          </a:p>
          <a:p>
            <a:pPr lvl="2" rtl="0"/>
            <a:r>
              <a:rPr lang="ru-RU" noProof="1"/>
              <a:t>Третий уровень</a:t>
            </a:r>
          </a:p>
          <a:p>
            <a:pPr lvl="3" rtl="0"/>
            <a:r>
              <a:rPr lang="ru-RU" noProof="1"/>
              <a:t>Четвертый уровень</a:t>
            </a:r>
          </a:p>
          <a:p>
            <a:pPr lvl="4" rtl="0"/>
            <a:r>
              <a:rPr lang="ru-RU" noProof="1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446520" y="6356351"/>
            <a:ext cx="21831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2CE5DCE4-5573-4F62-B866-31325C98D232}" type="datetime1">
              <a:rPr lang="ru-RU" noProof="1" dirty="0" smtClean="0"/>
              <a:t>30.11.2020</a:t>
            </a:fld>
            <a:endParaRPr lang="ru-RU" noProof="1"/>
          </a:p>
        </p:txBody>
      </p:sp>
      <p:sp>
        <p:nvSpPr>
          <p:cNvPr id="5" name="Нижний колонтитул 4"/>
          <p:cNvSpPr>
            <a:spLocks noGrp="1"/>
          </p:cNvSpPr>
          <p:nvPr>
            <p:ph type="ftr" sz="quarter" idx="3"/>
          </p:nvPr>
        </p:nvSpPr>
        <p:spPr>
          <a:xfrm>
            <a:off x="514350" y="6355846"/>
            <a:ext cx="58293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endParaRPr lang="ru-RU" noProof="1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72250" y="38100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6D22F896-40B5-4ADD-8801-0D06FADFA095}" type="slidenum">
              <a:rPr lang="ru-RU" noProof="1" dirty="0" smtClean="0"/>
              <a:pPr/>
              <a:t>‹#›</a:t>
            </a:fld>
            <a:endParaRPr lang="ru-RU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99" r:id="rId1"/>
    <p:sldLayoutId id="2147484200" r:id="rId2"/>
    <p:sldLayoutId id="2147484201" r:id="rId3"/>
    <p:sldLayoutId id="2147484202" r:id="rId4"/>
    <p:sldLayoutId id="2147484203" r:id="rId5"/>
    <p:sldLayoutId id="2147484204" r:id="rId6"/>
    <p:sldLayoutId id="2147484205" r:id="rId7"/>
    <p:sldLayoutId id="2147484206" r:id="rId8"/>
    <p:sldLayoutId id="2147484207" r:id="rId9"/>
    <p:sldLayoutId id="2147484208" r:id="rId10"/>
    <p:sldLayoutId id="2147484209" r:id="rId11"/>
    <p:sldLayoutId id="2147484210" r:id="rId12"/>
    <p:sldLayoutId id="2147484211" r:id="rId13"/>
    <p:sldLayoutId id="2147484212" r:id="rId14"/>
    <p:sldLayoutId id="2147484213" r:id="rId15"/>
    <p:sldLayoutId id="2147484214" r:id="rId16"/>
    <p:sldLayoutId id="2147484215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13" Type="http://schemas.openxmlformats.org/officeDocument/2006/relationships/diagramData" Target="../diagrams/data3.xml"/><Relationship Id="rId18" Type="http://schemas.openxmlformats.org/officeDocument/2006/relationships/image" Target="../media/image6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5.png"/><Relationship Id="rId12" Type="http://schemas.microsoft.com/office/2007/relationships/diagramDrawing" Target="../diagrams/drawing2.xml"/><Relationship Id="rId17" Type="http://schemas.microsoft.com/office/2007/relationships/diagramDrawing" Target="../diagrams/drawing3.xml"/><Relationship Id="rId2" Type="http://schemas.openxmlformats.org/officeDocument/2006/relationships/diagramData" Target="../diagrams/data1.xml"/><Relationship Id="rId16" Type="http://schemas.openxmlformats.org/officeDocument/2006/relationships/diagramColors" Target="../diagrams/colors3.xml"/><Relationship Id="rId20" Type="http://schemas.openxmlformats.org/officeDocument/2006/relationships/image" Target="../media/image8.png"/><Relationship Id="rId1" Type="http://schemas.openxmlformats.org/officeDocument/2006/relationships/slideLayout" Target="../slideLayouts/slideLayout16.xml"/><Relationship Id="rId6" Type="http://schemas.microsoft.com/office/2007/relationships/diagramDrawing" Target="../diagrams/drawing1.xml"/><Relationship Id="rId11" Type="http://schemas.openxmlformats.org/officeDocument/2006/relationships/diagramColors" Target="../diagrams/colors2.xml"/><Relationship Id="rId5" Type="http://schemas.openxmlformats.org/officeDocument/2006/relationships/diagramColors" Target="../diagrams/colors1.xml"/><Relationship Id="rId15" Type="http://schemas.openxmlformats.org/officeDocument/2006/relationships/diagramQuickStyle" Target="../diagrams/quickStyle3.xml"/><Relationship Id="rId10" Type="http://schemas.openxmlformats.org/officeDocument/2006/relationships/diagramQuickStyle" Target="../diagrams/quickStyle2.xml"/><Relationship Id="rId19" Type="http://schemas.openxmlformats.org/officeDocument/2006/relationships/image" Target="../media/image7.png"/><Relationship Id="rId4" Type="http://schemas.openxmlformats.org/officeDocument/2006/relationships/diagramQuickStyle" Target="../diagrams/quickStyle1.xml"/><Relationship Id="rId9" Type="http://schemas.openxmlformats.org/officeDocument/2006/relationships/diagramLayout" Target="../diagrams/layout2.xml"/><Relationship Id="rId14" Type="http://schemas.openxmlformats.org/officeDocument/2006/relationships/diagramLayout" Target="../diagrams/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4.xml"/><Relationship Id="rId3" Type="http://schemas.openxmlformats.org/officeDocument/2006/relationships/chart" Target="../charts/chart1.xml"/><Relationship Id="rId7" Type="http://schemas.openxmlformats.org/officeDocument/2006/relationships/diagramQuickStyle" Target="../diagrams/quickStyle4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0.xml"/><Relationship Id="rId6" Type="http://schemas.openxmlformats.org/officeDocument/2006/relationships/diagramLayout" Target="../diagrams/layout4.xml"/><Relationship Id="rId5" Type="http://schemas.openxmlformats.org/officeDocument/2006/relationships/diagramData" Target="../diagrams/data4.xml"/><Relationship Id="rId4" Type="http://schemas.openxmlformats.org/officeDocument/2006/relationships/image" Target="../media/image9.png"/><Relationship Id="rId9" Type="http://schemas.microsoft.com/office/2007/relationships/diagramDrawing" Target="../diagrams/drawing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0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6.xml"/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12" Type="http://schemas.microsoft.com/office/2007/relationships/diagramDrawing" Target="../diagrams/drawing6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0.xml"/><Relationship Id="rId6" Type="http://schemas.openxmlformats.org/officeDocument/2006/relationships/diagramColors" Target="../diagrams/colors5.xml"/><Relationship Id="rId11" Type="http://schemas.openxmlformats.org/officeDocument/2006/relationships/diagramColors" Target="../diagrams/colors6.xml"/><Relationship Id="rId5" Type="http://schemas.openxmlformats.org/officeDocument/2006/relationships/diagramQuickStyle" Target="../diagrams/quickStyle5.xml"/><Relationship Id="rId10" Type="http://schemas.openxmlformats.org/officeDocument/2006/relationships/diagramQuickStyle" Target="../diagrams/quickStyle6.xml"/><Relationship Id="rId4" Type="http://schemas.openxmlformats.org/officeDocument/2006/relationships/diagramLayout" Target="../diagrams/layout5.xml"/><Relationship Id="rId9" Type="http://schemas.openxmlformats.org/officeDocument/2006/relationships/diagramLayout" Target="../diagrams/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0.xml"/><Relationship Id="rId4" Type="http://schemas.openxmlformats.org/officeDocument/2006/relationships/chart" Target="../charts/char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5.xml"/><Relationship Id="rId4" Type="http://schemas.openxmlformats.org/officeDocument/2006/relationships/chart" Target="../charts/char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0.xml"/><Relationship Id="rId4" Type="http://schemas.openxmlformats.org/officeDocument/2006/relationships/chart" Target="../charts/char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14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1844824"/>
            <a:ext cx="6871121" cy="1494621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Бизнес-план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 предоставлению услуг видео-</a:t>
            </a:r>
            <a:r>
              <a:rPr lang="ru-RU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мэппинга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(3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 mapping</a:t>
            </a:r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компанией</a:t>
            </a: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Start Today</a:t>
            </a:r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28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907704" y="3429000"/>
            <a:ext cx="6800304" cy="2448272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Выполнили:</a:t>
            </a:r>
          </a:p>
          <a:p>
            <a:pPr>
              <a:lnSpc>
                <a:spcPct val="100000"/>
              </a:lnSpc>
            </a:pPr>
            <a:r>
              <a:rPr lang="ru-RU" sz="1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Самурин</a:t>
            </a:r>
            <a: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Валентин – студент </a:t>
            </a:r>
            <a:r>
              <a:rPr lang="en-US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III</a:t>
            </a:r>
            <a: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курса гр. Э-18.3</a:t>
            </a:r>
          </a:p>
          <a:p>
            <a:pPr>
              <a:lnSpc>
                <a:spcPct val="100000"/>
              </a:lnSpc>
            </a:pPr>
            <a:r>
              <a:rPr lang="ru-RU" sz="18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Чмелева</a:t>
            </a:r>
            <a:r>
              <a:rPr lang="ru-RU" sz="1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Дарья – студента </a:t>
            </a:r>
            <a:r>
              <a:rPr lang="en-US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</a:t>
            </a:r>
            <a: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курса гр. СБ-19.2</a:t>
            </a:r>
          </a:p>
          <a:p>
            <a:pPr>
              <a:lnSpc>
                <a:spcPct val="100000"/>
              </a:lnSpc>
            </a:pPr>
            <a: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Руководитель:</a:t>
            </a:r>
          </a:p>
          <a:p>
            <a:pPr>
              <a:lnSpc>
                <a:spcPct val="100000"/>
              </a:lnSpc>
            </a:pPr>
            <a: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Маркин А. А. – преподаватель </a:t>
            </a:r>
          </a:p>
          <a:p>
            <a:pPr>
              <a:lnSpc>
                <a:spcPct val="100000"/>
              </a:lnSpc>
            </a:pPr>
            <a: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ОАПОУ «ДАТК»</a:t>
            </a:r>
          </a:p>
        </p:txBody>
      </p:sp>
      <p:pic>
        <p:nvPicPr>
          <p:cNvPr id="1026" name="Picture 2" descr="C:\Users\Admin\Desktop\Курск техникум связи\logo3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116632"/>
            <a:ext cx="1070426" cy="1261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861568" y="548680"/>
            <a:ext cx="45365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Комитет образования и науки Курской области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Областное автономное профессиональное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образовательное учреждение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«Дмитриевский агротехнологический колледж»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7284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67744" y="1155340"/>
            <a:ext cx="4968552" cy="445985"/>
          </a:xfrm>
        </p:spPr>
        <p:txBody>
          <a:bodyPr>
            <a:noAutofit/>
          </a:bodyPr>
          <a:lstStyle/>
          <a:p>
            <a:r>
              <a:rPr lang="ru-RU" sz="2000" b="1" dirty="0"/>
              <a:t>Нашими клиентами могут стать:</a:t>
            </a: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49625850"/>
              </p:ext>
            </p:extLst>
          </p:nvPr>
        </p:nvGraphicFramePr>
        <p:xfrm>
          <a:off x="179512" y="1916832"/>
          <a:ext cx="8450138" cy="30587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Picture 2" descr="C:\Users\Admin\Desktop\Курск техникум связи\logo3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116632"/>
            <a:ext cx="1070426" cy="1261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0" name="Схема 9"/>
          <p:cNvGraphicFramePr/>
          <p:nvPr>
            <p:extLst>
              <p:ext uri="{D42A27DB-BD31-4B8C-83A1-F6EECF244321}">
                <p14:modId xmlns:p14="http://schemas.microsoft.com/office/powerpoint/2010/main" val="4194282832"/>
              </p:ext>
            </p:extLst>
          </p:nvPr>
        </p:nvGraphicFramePr>
        <p:xfrm>
          <a:off x="1115616" y="2060848"/>
          <a:ext cx="7560840" cy="18722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11" name="Схема 10"/>
          <p:cNvGraphicFramePr/>
          <p:nvPr>
            <p:extLst>
              <p:ext uri="{D42A27DB-BD31-4B8C-83A1-F6EECF244321}">
                <p14:modId xmlns:p14="http://schemas.microsoft.com/office/powerpoint/2010/main" val="1614560782"/>
              </p:ext>
            </p:extLst>
          </p:nvPr>
        </p:nvGraphicFramePr>
        <p:xfrm>
          <a:off x="1115616" y="3683062"/>
          <a:ext cx="7560840" cy="1800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  <p:sp>
        <p:nvSpPr>
          <p:cNvPr id="12" name="Rectangle 7"/>
          <p:cNvSpPr>
            <a:spLocks noChangeArrowheads="1"/>
          </p:cNvSpPr>
          <p:nvPr/>
        </p:nvSpPr>
        <p:spPr bwMode="auto">
          <a:xfrm>
            <a:off x="719572" y="3429000"/>
            <a:ext cx="2232248" cy="1154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B2C</a:t>
            </a:r>
            <a:endParaRPr kumimoji="0" lang="ru-RU" altLang="ru-RU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Times New Roman" pitchFamily="18" charset="0"/>
            </a:endParaRPr>
          </a:p>
          <a:p>
            <a:pPr marL="0" marR="0" lvl="0" indent="539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4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sp>
        <p:nvSpPr>
          <p:cNvPr id="13" name="Rectangle 8"/>
          <p:cNvSpPr>
            <a:spLocks noChangeArrowheads="1"/>
          </p:cNvSpPr>
          <p:nvPr/>
        </p:nvSpPr>
        <p:spPr bwMode="auto">
          <a:xfrm>
            <a:off x="722521" y="1980204"/>
            <a:ext cx="2016224" cy="1154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3200" b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+mj-lt"/>
                <a:ea typeface="Times New Roman" pitchFamily="18" charset="0"/>
                <a:cs typeface="Times New Roman" pitchFamily="18" charset="0"/>
              </a:rPr>
              <a:t>B2B</a:t>
            </a:r>
            <a:endParaRPr kumimoji="0" lang="ru-RU" altLang="ru-RU" sz="3200" b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latin typeface="+mj-lt"/>
              <a:ea typeface="Times New Roman" pitchFamily="18" charset="0"/>
              <a:cs typeface="Times New Roman" pitchFamily="18" charset="0"/>
            </a:endParaRPr>
          </a:p>
          <a:p>
            <a:pPr marL="0" marR="0" lvl="0" indent="539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4000" b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latin typeface="+mj-lt"/>
              <a:cs typeface="Arial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475656" y="1052736"/>
            <a:ext cx="59046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/>
              <a:t>О</a:t>
            </a:r>
            <a:r>
              <a:rPr lang="ru-RU" sz="2400" b="1" dirty="0" smtClean="0"/>
              <a:t>сновные </a:t>
            </a:r>
            <a:r>
              <a:rPr lang="ru-RU" sz="2400" b="1" dirty="0"/>
              <a:t>направления работы </a:t>
            </a:r>
            <a:r>
              <a:rPr lang="en-US" sz="2400" b="1" dirty="0"/>
              <a:t>c </a:t>
            </a:r>
            <a:r>
              <a:rPr lang="ru-RU" sz="2400" b="1" dirty="0"/>
              <a:t>клиентами по </a:t>
            </a:r>
            <a:r>
              <a:rPr lang="en-US" sz="2400" b="1" dirty="0"/>
              <a:t>B</a:t>
            </a:r>
            <a:r>
              <a:rPr lang="ru-RU" sz="2400" b="1" dirty="0"/>
              <a:t>2</a:t>
            </a:r>
            <a:r>
              <a:rPr lang="en-US" sz="2400" b="1" dirty="0"/>
              <a:t>B </a:t>
            </a:r>
            <a:r>
              <a:rPr lang="ru-RU" sz="2400" b="1" dirty="0"/>
              <a:t>и </a:t>
            </a:r>
            <a:r>
              <a:rPr lang="en-US" sz="2400" b="1" dirty="0"/>
              <a:t>B</a:t>
            </a:r>
            <a:r>
              <a:rPr lang="ru-RU" sz="2400" b="1" dirty="0"/>
              <a:t>2</a:t>
            </a:r>
            <a:r>
              <a:rPr lang="en-US" sz="2400" b="1" dirty="0"/>
              <a:t>C</a:t>
            </a:r>
            <a:endParaRPr lang="ru-RU" sz="24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1475656" y="1124744"/>
            <a:ext cx="5976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Средства </a:t>
            </a:r>
            <a:r>
              <a:rPr lang="en-US" sz="2800" b="1" dirty="0" smtClean="0"/>
              <a:t>Google </a:t>
            </a:r>
            <a:r>
              <a:rPr lang="ru-RU" sz="2800" b="1" dirty="0" smtClean="0"/>
              <a:t>опросника</a:t>
            </a:r>
            <a:endParaRPr lang="ru-RU" sz="2800" b="1" dirty="0"/>
          </a:p>
        </p:txBody>
      </p:sp>
      <p:pic>
        <p:nvPicPr>
          <p:cNvPr id="2059" name="Picture 11" descr="Вы сталкивались с видео-мэппингом(3D mapping)_ – количество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3733"/>
            <a:ext cx="4379577" cy="33454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На каком мероприятии хотели бы видеть яркие и красочные 3D mapping ролики_ – количество (1)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9089" y="1904270"/>
            <a:ext cx="4477786" cy="3324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Рисунок 1" descr="В вашем городе предоставляется услуга по видео-мэппингу_ – количество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3143498"/>
            <a:ext cx="4359504" cy="32598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Rectangle 1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7" name="Rectangle 13"/>
          <p:cNvSpPr>
            <a:spLocks noChangeArrowheads="1"/>
          </p:cNvSpPr>
          <p:nvPr/>
        </p:nvSpPr>
        <p:spPr bwMode="auto">
          <a:xfrm>
            <a:off x="0" y="3581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744493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9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4170D98-E1FF-4463-968E-1AC71536F6E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>
                                            <p:graphicEl>
                                              <a:dgm id="{C4170D98-E1FF-4463-968E-1AC71536F6E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08C2C55-DE7F-4432-8B99-82C2D32C53F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>
                                            <p:graphicEl>
                                              <a:dgm id="{D08C2C55-DE7F-4432-8B99-82C2D32C53F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566B091-BB95-43C6-87A7-132079FE332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>
                                            <p:graphicEl>
                                              <a:dgm id="{B566B091-BB95-43C6-87A7-132079FE332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1E9D97F-4EA8-41BA-95A6-D66745C88C5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">
                                            <p:graphicEl>
                                              <a:dgm id="{E1E9D97F-4EA8-41BA-95A6-D66745C88C5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0A70FA7-ABB9-4C34-BA52-F36A50C4698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">
                                            <p:graphicEl>
                                              <a:dgm id="{70A70FA7-ABB9-4C34-BA52-F36A50C4698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9D2557C-DEAE-4741-90B5-BA9DE720568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">
                                            <p:graphicEl>
                                              <a:dgm id="{E9D2557C-DEAE-4741-90B5-BA9DE720568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FE0C0B7-1DB4-48CE-809B-0B2F19A040D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">
                                            <p:graphicEl>
                                              <a:dgm id="{2FE0C0B7-1DB4-48CE-809B-0B2F19A040D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3F0BD16-CC9D-4E13-B979-1A56C2A65AA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">
                                            <p:graphicEl>
                                              <a:dgm id="{03F0BD16-CC9D-4E13-B979-1A56C2A65AA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1000"/>
                                        <p:tgtEl>
                                          <p:spTgt spid="5">
                                            <p:graphicEl>
                                              <a:dgm id="{C4170D98-E1FF-4463-968E-1AC71536F6E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5">
                                            <p:graphicEl>
                                              <a:dgm id="{C4170D98-E1FF-4463-968E-1AC71536F6E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5">
                                            <p:graphicEl>
                                              <a:dgm id="{C4170D98-E1FF-4463-968E-1AC71536F6E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4170D98-E1FF-4463-968E-1AC71536F6E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1000"/>
                                        <p:tgtEl>
                                          <p:spTgt spid="5">
                                            <p:graphicEl>
                                              <a:dgm id="{D08C2C55-DE7F-4432-8B99-82C2D32C53F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/>
                                        <p:tgtEl>
                                          <p:spTgt spid="5">
                                            <p:graphicEl>
                                              <a:dgm id="{D08C2C55-DE7F-4432-8B99-82C2D32C53F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/>
                                        <p:tgtEl>
                                          <p:spTgt spid="5">
                                            <p:graphicEl>
                                              <a:dgm id="{D08C2C55-DE7F-4432-8B99-82C2D32C53F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08C2C55-DE7F-4432-8B99-82C2D32C53F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1000"/>
                                        <p:tgtEl>
                                          <p:spTgt spid="5">
                                            <p:graphicEl>
                                              <a:dgm id="{B566B091-BB95-43C6-87A7-132079FE332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/>
                                        <p:tgtEl>
                                          <p:spTgt spid="5">
                                            <p:graphicEl>
                                              <a:dgm id="{B566B091-BB95-43C6-87A7-132079FE332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/>
                                        <p:tgtEl>
                                          <p:spTgt spid="5">
                                            <p:graphicEl>
                                              <a:dgm id="{B566B091-BB95-43C6-87A7-132079FE332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566B091-BB95-43C6-87A7-132079FE332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1000"/>
                                        <p:tgtEl>
                                          <p:spTgt spid="5">
                                            <p:graphicEl>
                                              <a:dgm id="{E1E9D97F-4EA8-41BA-95A6-D66745C88C5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/>
                                        <p:tgtEl>
                                          <p:spTgt spid="5">
                                            <p:graphicEl>
                                              <a:dgm id="{E1E9D97F-4EA8-41BA-95A6-D66745C88C5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/>
                                        <p:tgtEl>
                                          <p:spTgt spid="5">
                                            <p:graphicEl>
                                              <a:dgm id="{E1E9D97F-4EA8-41BA-95A6-D66745C88C5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1E9D97F-4EA8-41BA-95A6-D66745C88C5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1000"/>
                                        <p:tgtEl>
                                          <p:spTgt spid="5">
                                            <p:graphicEl>
                                              <a:dgm id="{70A70FA7-ABB9-4C34-BA52-F36A50C4698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/>
                                        <p:tgtEl>
                                          <p:spTgt spid="5">
                                            <p:graphicEl>
                                              <a:dgm id="{70A70FA7-ABB9-4C34-BA52-F36A50C4698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/>
                                        <p:tgtEl>
                                          <p:spTgt spid="5">
                                            <p:graphicEl>
                                              <a:dgm id="{70A70FA7-ABB9-4C34-BA52-F36A50C4698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0A70FA7-ABB9-4C34-BA52-F36A50C4698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1000"/>
                                        <p:tgtEl>
                                          <p:spTgt spid="5">
                                            <p:graphicEl>
                                              <a:dgm id="{E9D2557C-DEAE-4741-90B5-BA9DE720568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/>
                                        <p:tgtEl>
                                          <p:spTgt spid="5">
                                            <p:graphicEl>
                                              <a:dgm id="{E9D2557C-DEAE-4741-90B5-BA9DE720568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/>
                                        <p:tgtEl>
                                          <p:spTgt spid="5">
                                            <p:graphicEl>
                                              <a:dgm id="{E9D2557C-DEAE-4741-90B5-BA9DE720568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9D2557C-DEAE-4741-90B5-BA9DE720568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1000"/>
                                        <p:tgtEl>
                                          <p:spTgt spid="5">
                                            <p:graphicEl>
                                              <a:dgm id="{2FE0C0B7-1DB4-48CE-809B-0B2F19A040D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/>
                                        <p:tgtEl>
                                          <p:spTgt spid="5">
                                            <p:graphicEl>
                                              <a:dgm id="{2FE0C0B7-1DB4-48CE-809B-0B2F19A040D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/>
                                        <p:tgtEl>
                                          <p:spTgt spid="5">
                                            <p:graphicEl>
                                              <a:dgm id="{2FE0C0B7-1DB4-48CE-809B-0B2F19A040D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FE0C0B7-1DB4-48CE-809B-0B2F19A040D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1000"/>
                                        <p:tgtEl>
                                          <p:spTgt spid="5">
                                            <p:graphicEl>
                                              <a:dgm id="{03F0BD16-CC9D-4E13-B979-1A56C2A65AA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000"/>
                                        <p:tgtEl>
                                          <p:spTgt spid="5">
                                            <p:graphicEl>
                                              <a:dgm id="{03F0BD16-CC9D-4E13-B979-1A56C2A65AA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/>
                                        <p:tgtEl>
                                          <p:spTgt spid="5">
                                            <p:graphicEl>
                                              <a:dgm id="{03F0BD16-CC9D-4E13-B979-1A56C2A65AA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3F0BD16-CC9D-4E13-B979-1A56C2A65AA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2" presetClass="exit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6" dur="6000"/>
                                        <p:tgtEl>
                                          <p:spTgt spid="5">
                                            <p:graphicEl>
                                              <a:dgm id="{C4170D98-E1FF-4463-968E-1AC71536F6E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4170D98-E1FF-4463-968E-1AC71536F6E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2" presetClass="exit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1" dur="6000"/>
                                        <p:tgtEl>
                                          <p:spTgt spid="5">
                                            <p:graphicEl>
                                              <a:dgm id="{D08C2C55-DE7F-4432-8B99-82C2D32C53F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08C2C55-DE7F-4432-8B99-82C2D32C53F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2" presetClass="exit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6" dur="6000"/>
                                        <p:tgtEl>
                                          <p:spTgt spid="5">
                                            <p:graphicEl>
                                              <a:dgm id="{B566B091-BB95-43C6-87A7-132079FE332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566B091-BB95-43C6-87A7-132079FE332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22" presetClass="exit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31" dur="6000"/>
                                        <p:tgtEl>
                                          <p:spTgt spid="5">
                                            <p:graphicEl>
                                              <a:dgm id="{E1E9D97F-4EA8-41BA-95A6-D66745C88C5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1E9D97F-4EA8-41BA-95A6-D66745C88C5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2" presetClass="exit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36" dur="6000"/>
                                        <p:tgtEl>
                                          <p:spTgt spid="5">
                                            <p:graphicEl>
                                              <a:dgm id="{70A70FA7-ABB9-4C34-BA52-F36A50C4698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0A70FA7-ABB9-4C34-BA52-F36A50C4698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2" presetClass="exit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1" dur="6000"/>
                                        <p:tgtEl>
                                          <p:spTgt spid="5">
                                            <p:graphicEl>
                                              <a:dgm id="{E9D2557C-DEAE-4741-90B5-BA9DE720568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9D2557C-DEAE-4741-90B5-BA9DE720568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2" presetClass="exit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6" dur="6000"/>
                                        <p:tgtEl>
                                          <p:spTgt spid="5">
                                            <p:graphicEl>
                                              <a:dgm id="{2FE0C0B7-1DB4-48CE-809B-0B2F19A040D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FE0C0B7-1DB4-48CE-809B-0B2F19A040D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2" presetClass="exit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51" dur="6000"/>
                                        <p:tgtEl>
                                          <p:spTgt spid="5">
                                            <p:graphicEl>
                                              <a:dgm id="{03F0BD16-CC9D-4E13-B979-1A56C2A65AA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3F0BD16-CC9D-4E13-B979-1A56C2A65AA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dgm id="{41E24D26-6322-4251-A963-D41B1E088EA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8" dur="2000" fill="hold"/>
                                        <p:tgtEl>
                                          <p:spTgt spid="10">
                                            <p:graphicEl>
                                              <a:dgm id="{41E24D26-6322-4251-A963-D41B1E088EA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10">
                                            <p:graphicEl>
                                              <a:dgm id="{41E24D26-6322-4251-A963-D41B1E088EA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>
                      <p:stCondLst>
                        <p:cond delay="indefinite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dgm id="{64C2478D-D299-4691-8599-92C4D836C9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10">
                                            <p:graphicEl>
                                              <a:dgm id="{64C2478D-D299-4691-8599-92C4D836C9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 fill="hold"/>
                                        <p:tgtEl>
                                          <p:spTgt spid="10">
                                            <p:graphicEl>
                                              <a:dgm id="{64C2478D-D299-4691-8599-92C4D836C9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dgm id="{566A9989-1970-4104-96AF-869E36A987D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0" dur="2000" fill="hold"/>
                                        <p:tgtEl>
                                          <p:spTgt spid="10">
                                            <p:graphicEl>
                                              <a:dgm id="{566A9989-1970-4104-96AF-869E36A987D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2000" fill="hold"/>
                                        <p:tgtEl>
                                          <p:spTgt spid="10">
                                            <p:graphicEl>
                                              <a:dgm id="{566A9989-1970-4104-96AF-869E36A987D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2" fill="hold">
                      <p:stCondLst>
                        <p:cond delay="indefinite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dgm id="{93A4BC44-2A28-48CE-ABF8-D96E52EBE07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10">
                                            <p:graphicEl>
                                              <a:dgm id="{93A4BC44-2A28-48CE-ABF8-D96E52EBE07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 fill="hold"/>
                                        <p:tgtEl>
                                          <p:spTgt spid="10">
                                            <p:graphicEl>
                                              <a:dgm id="{93A4BC44-2A28-48CE-ABF8-D96E52EBE07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2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4" fill="hold">
                      <p:stCondLst>
                        <p:cond delay="indefinite"/>
                      </p:stCondLst>
                      <p:childTnLst>
                        <p:par>
                          <p:cTn id="195" fill="hold">
                            <p:stCondLst>
                              <p:cond delay="0"/>
                            </p:stCondLst>
                            <p:childTnLst>
                              <p:par>
                                <p:cTn id="19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41E24D26-6322-4251-A963-D41B1E088EA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11">
                                            <p:graphicEl>
                                              <a:dgm id="{41E24D26-6322-4251-A963-D41B1E088EA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11">
                                            <p:graphicEl>
                                              <a:dgm id="{41E24D26-6322-4251-A963-D41B1E088EA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0" fill="hold">
                      <p:stCondLst>
                        <p:cond delay="indefinite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64C2478D-D299-4691-8599-92C4D836C9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4" dur="3000" fill="hold"/>
                                        <p:tgtEl>
                                          <p:spTgt spid="11">
                                            <p:graphicEl>
                                              <a:dgm id="{64C2478D-D299-4691-8599-92C4D836C9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3000" fill="hold"/>
                                        <p:tgtEl>
                                          <p:spTgt spid="11">
                                            <p:graphicEl>
                                              <a:dgm id="{64C2478D-D299-4691-8599-92C4D836C9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6" fill="hold">
                      <p:stCondLst>
                        <p:cond delay="indefinite"/>
                      </p:stCondLst>
                      <p:childTnLst>
                        <p:par>
                          <p:cTn id="207" fill="hold">
                            <p:stCondLst>
                              <p:cond delay="0"/>
                            </p:stCondLst>
                            <p:childTnLst>
                              <p:par>
                                <p:cTn id="20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566A9989-1970-4104-96AF-869E36A987D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11">
                                            <p:graphicEl>
                                              <a:dgm id="{566A9989-1970-4104-96AF-869E36A987D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11">
                                            <p:graphicEl>
                                              <a:dgm id="{566A9989-1970-4104-96AF-869E36A987D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2" fill="hold">
                      <p:stCondLst>
                        <p:cond delay="indefinite"/>
                      </p:stCondLst>
                      <p:childTnLst>
                        <p:par>
                          <p:cTn id="213" fill="hold">
                            <p:stCondLst>
                              <p:cond delay="0"/>
                            </p:stCondLst>
                            <p:childTnLst>
                              <p:par>
                                <p:cTn id="21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93A4BC44-2A28-48CE-ABF8-D96E52EBE07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6" dur="3000" fill="hold"/>
                                        <p:tgtEl>
                                          <p:spTgt spid="11">
                                            <p:graphicEl>
                                              <a:dgm id="{93A4BC44-2A28-48CE-ABF8-D96E52EBE07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3000" fill="hold"/>
                                        <p:tgtEl>
                                          <p:spTgt spid="11">
                                            <p:graphicEl>
                                              <a:dgm id="{93A4BC44-2A28-48CE-ABF8-D96E52EBE07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8" fill="hold">
                      <p:stCondLst>
                        <p:cond delay="indefinite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2" presetClass="exit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4" fill="hold">
                      <p:stCondLst>
                        <p:cond delay="indefinite"/>
                      </p:stCondLst>
                      <p:childTnLst>
                        <p:par>
                          <p:cTn id="225" fill="hold">
                            <p:stCondLst>
                              <p:cond delay="0"/>
                            </p:stCondLst>
                            <p:childTnLst>
                              <p:par>
                                <p:cTn id="226" presetID="2" presetClass="exit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0" fill="hold">
                      <p:stCondLst>
                        <p:cond delay="indefinite"/>
                      </p:stCondLst>
                      <p:childTnLst>
                        <p:par>
                          <p:cTn id="231" fill="hold">
                            <p:stCondLst>
                              <p:cond delay="0"/>
                            </p:stCondLst>
                            <p:childTnLst>
                              <p:par>
                                <p:cTn id="232" presetID="2" presetClass="exit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0">
                                            <p:graphicEl>
                                              <a:dgm id="{41E24D26-6322-4251-A963-D41B1E088EA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0">
                                            <p:graphicEl>
                                              <a:dgm id="{41E24D26-6322-4251-A963-D41B1E088EA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dgm id="{41E24D26-6322-4251-A963-D41B1E088EA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6" fill="hold">
                      <p:stCondLst>
                        <p:cond delay="indefinite"/>
                      </p:stCondLst>
                      <p:childTnLst>
                        <p:par>
                          <p:cTn id="237" fill="hold">
                            <p:stCondLst>
                              <p:cond delay="0"/>
                            </p:stCondLst>
                            <p:childTnLst>
                              <p:par>
                                <p:cTn id="238" presetID="2" presetClass="exit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10">
                                            <p:graphicEl>
                                              <a:dgm id="{64C2478D-D299-4691-8599-92C4D836C9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10">
                                            <p:graphicEl>
                                              <a:dgm id="{64C2478D-D299-4691-8599-92C4D836C9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dgm id="{64C2478D-D299-4691-8599-92C4D836C9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2" fill="hold">
                      <p:stCondLst>
                        <p:cond delay="indefinite"/>
                      </p:stCondLst>
                      <p:childTnLst>
                        <p:par>
                          <p:cTn id="243" fill="hold">
                            <p:stCondLst>
                              <p:cond delay="0"/>
                            </p:stCondLst>
                            <p:childTnLst>
                              <p:par>
                                <p:cTn id="244" presetID="2" presetClass="exit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0">
                                            <p:graphicEl>
                                              <a:dgm id="{566A9989-1970-4104-96AF-869E36A987D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0">
                                            <p:graphicEl>
                                              <a:dgm id="{566A9989-1970-4104-96AF-869E36A987D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dgm id="{566A9989-1970-4104-96AF-869E36A987D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8" fill="hold">
                      <p:stCondLst>
                        <p:cond delay="indefinite"/>
                      </p:stCondLst>
                      <p:childTnLst>
                        <p:par>
                          <p:cTn id="249" fill="hold">
                            <p:stCondLst>
                              <p:cond delay="0"/>
                            </p:stCondLst>
                            <p:childTnLst>
                              <p:par>
                                <p:cTn id="250" presetID="2" presetClass="exit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10">
                                            <p:graphicEl>
                                              <a:dgm id="{93A4BC44-2A28-48CE-ABF8-D96E52EBE07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2000"/>
                                        <p:tgtEl>
                                          <p:spTgt spid="10">
                                            <p:graphicEl>
                                              <a:dgm id="{93A4BC44-2A28-48CE-ABF8-D96E52EBE07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dgm id="{93A4BC44-2A28-48CE-ABF8-D96E52EBE07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4" fill="hold">
                      <p:stCondLst>
                        <p:cond delay="indefinite"/>
                      </p:stCondLst>
                      <p:childTnLst>
                        <p:par>
                          <p:cTn id="255" fill="hold">
                            <p:stCondLst>
                              <p:cond delay="0"/>
                            </p:stCondLst>
                            <p:childTnLst>
                              <p:par>
                                <p:cTn id="256" presetID="2" presetClass="exit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0" fill="hold">
                      <p:stCondLst>
                        <p:cond delay="indefinite"/>
                      </p:stCondLst>
                      <p:childTnLst>
                        <p:par>
                          <p:cTn id="261" fill="hold">
                            <p:stCondLst>
                              <p:cond delay="0"/>
                            </p:stCondLst>
                            <p:childTnLst>
                              <p:par>
                                <p:cTn id="262" presetID="2" presetClass="exit" presetSubtype="2" fill="hold" grpId="1" nodeType="click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11">
                                            <p:graphicEl>
                                              <a:dgm id="{41E24D26-6322-4251-A963-D41B1E088EA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2000"/>
                                        <p:tgtEl>
                                          <p:spTgt spid="11">
                                            <p:graphicEl>
                                              <a:dgm id="{41E24D26-6322-4251-A963-D41B1E088EA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41E24D26-6322-4251-A963-D41B1E088EA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6" fill="hold">
                      <p:stCondLst>
                        <p:cond delay="indefinite"/>
                      </p:stCondLst>
                      <p:childTnLst>
                        <p:par>
                          <p:cTn id="267" fill="hold">
                            <p:stCondLst>
                              <p:cond delay="0"/>
                            </p:stCondLst>
                            <p:childTnLst>
                              <p:par>
                                <p:cTn id="268" presetID="2" presetClass="exit" presetSubtype="2" fill="hold" grpId="1" nodeType="click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11">
                                            <p:graphicEl>
                                              <a:dgm id="{64C2478D-D299-4691-8599-92C4D836C9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1">
                                            <p:graphicEl>
                                              <a:dgm id="{64C2478D-D299-4691-8599-92C4D836C9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64C2478D-D299-4691-8599-92C4D836C9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2" fill="hold">
                      <p:stCondLst>
                        <p:cond delay="indefinite"/>
                      </p:stCondLst>
                      <p:childTnLst>
                        <p:par>
                          <p:cTn id="273" fill="hold">
                            <p:stCondLst>
                              <p:cond delay="0"/>
                            </p:stCondLst>
                            <p:childTnLst>
                              <p:par>
                                <p:cTn id="274" presetID="2" presetClass="exit" presetSubtype="2" fill="hold" grpId="1" nodeType="click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11">
                                            <p:graphicEl>
                                              <a:dgm id="{566A9989-1970-4104-96AF-869E36A987D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2000"/>
                                        <p:tgtEl>
                                          <p:spTgt spid="11">
                                            <p:graphicEl>
                                              <a:dgm id="{566A9989-1970-4104-96AF-869E36A987D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566A9989-1970-4104-96AF-869E36A987D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8" fill="hold">
                      <p:stCondLst>
                        <p:cond delay="indefinite"/>
                      </p:stCondLst>
                      <p:childTnLst>
                        <p:par>
                          <p:cTn id="279" fill="hold">
                            <p:stCondLst>
                              <p:cond delay="0"/>
                            </p:stCondLst>
                            <p:childTnLst>
                              <p:par>
                                <p:cTn id="280" presetID="2" presetClass="exit" presetSubtype="2" fill="hold" grpId="1" nodeType="click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11">
                                            <p:graphicEl>
                                              <a:dgm id="{93A4BC44-2A28-48CE-ABF8-D96E52EBE07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1">
                                            <p:graphicEl>
                                              <a:dgm id="{93A4BC44-2A28-48CE-ABF8-D96E52EBE07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93A4BC44-2A28-48CE-ABF8-D96E52EBE07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4" fill="hold">
                      <p:stCondLst>
                        <p:cond delay="indefinite"/>
                      </p:stCondLst>
                      <p:childTnLst>
                        <p:par>
                          <p:cTn id="285" fill="hold">
                            <p:stCondLst>
                              <p:cond delay="0"/>
                            </p:stCondLst>
                            <p:childTnLst>
                              <p:par>
                                <p:cTn id="286" presetID="14" presetClass="entr" presetSubtype="10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9" fill="hold">
                      <p:stCondLst>
                        <p:cond delay="indefinite"/>
                      </p:stCondLst>
                      <p:childTnLst>
                        <p:par>
                          <p:cTn id="290" fill="hold">
                            <p:stCondLst>
                              <p:cond delay="0"/>
                            </p:stCondLst>
                            <p:childTnLst>
                              <p:par>
                                <p:cTn id="29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3" dur="20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4" fill="hold">
                      <p:stCondLst>
                        <p:cond delay="indefinite"/>
                      </p:stCondLst>
                      <p:childTnLst>
                        <p:par>
                          <p:cTn id="295" fill="hold">
                            <p:stCondLst>
                              <p:cond delay="0"/>
                            </p:stCondLst>
                            <p:childTnLst>
                              <p:par>
                                <p:cTn id="29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8" dur="2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9" fill="hold">
                      <p:stCondLst>
                        <p:cond delay="indefinite"/>
                      </p:stCondLst>
                      <p:childTnLst>
                        <p:par>
                          <p:cTn id="300" fill="hold">
                            <p:stCondLst>
                              <p:cond delay="0"/>
                            </p:stCondLst>
                            <p:childTnLst>
                              <p:par>
                                <p:cTn id="30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3" dur="2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Graphic spid="5" grpId="0">
        <p:bldSub>
          <a:bldDgm bld="one"/>
        </p:bldSub>
      </p:bldGraphic>
      <p:bldGraphic spid="5" grpId="1">
        <p:bldSub>
          <a:bldDgm bld="one"/>
        </p:bldSub>
      </p:bldGraphic>
      <p:bldGraphic spid="5" grpId="2">
        <p:bldSub>
          <a:bldDgm bld="one"/>
        </p:bldSub>
      </p:bldGraphic>
      <p:bldGraphic spid="10" grpId="0">
        <p:bldSub>
          <a:bldDgm bld="one"/>
        </p:bldSub>
      </p:bldGraphic>
      <p:bldGraphic spid="10" grpId="1">
        <p:bldSub>
          <a:bldDgm bld="one"/>
        </p:bldSub>
      </p:bldGraphic>
      <p:bldGraphic spid="11" grpId="0">
        <p:bldSub>
          <a:bldDgm bld="one"/>
        </p:bldSub>
      </p:bldGraphic>
      <p:bldGraphic spid="11" grpId="1">
        <p:bldSub>
          <a:bldDgm bld="one"/>
        </p:bldSub>
      </p:bldGraphic>
      <p:bldP spid="12" grpId="0"/>
      <p:bldP spid="12" grpId="1"/>
      <p:bldP spid="13" grpId="0"/>
      <p:bldP spid="13" grpId="1"/>
      <p:bldP spid="14" grpId="0"/>
      <p:bldP spid="14" grpId="1"/>
      <p:bldP spid="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0310" y="306823"/>
            <a:ext cx="6624736" cy="881318"/>
          </a:xfrm>
        </p:spPr>
        <p:txBody>
          <a:bodyPr>
            <a:noAutofit/>
          </a:bodyPr>
          <a:lstStyle/>
          <a:p>
            <a:pPr algn="ctr"/>
            <a:r>
              <a:rPr lang="ru-RU" sz="1800" b="1" cap="none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Для иллюстрации графика деятельности по организации  работы компании по видео-</a:t>
            </a:r>
            <a:r>
              <a:rPr lang="ru-RU" sz="1800" b="1" cap="none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мэппингу</a:t>
            </a:r>
            <a:r>
              <a:rPr lang="ru-RU" sz="1800" b="1" cap="none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используется диаграмма </a:t>
            </a:r>
            <a:r>
              <a:rPr lang="ru-RU" sz="1800" b="1" cap="none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Ганта</a:t>
            </a:r>
            <a:endParaRPr lang="ru-RU" sz="1800" b="1" cap="none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3" name="Picture 2" descr="C:\Users\Admin\Desktop\Курск техникум связи\logo3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116632"/>
            <a:ext cx="1070426" cy="1261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Диаграмма 3">
            <a:extLst>
              <a:ext uri="{FF2B5EF4-FFF2-40B4-BE49-F238E27FC236}">
                <a16:creationId xmlns:lc="http://schemas.openxmlformats.org/drawingml/2006/lockedCanvas" xmlns:o="urn:schemas-microsoft-com:office:office" xmlns:v="urn:schemas-microsoft-com:vml" xmlns:w10="urn:schemas-microsoft-com:office:word" xmlns:w="http://schemas.openxmlformats.org/wordprocessingml/2006/main" xmlns:xdr="http://schemas.openxmlformats.org/drawingml/2006/spreadsheetDrawing" xmlns="" xmlns:a16="http://schemas.microsoft.com/office/drawing/2014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p="http://schemas.openxmlformats.org/drawingml/2006/wordprocessingDrawing" xmlns:wp14="http://schemas.microsoft.com/office/word/2010/wordprocessingDrawing" xmlns:m="http://schemas.openxmlformats.org/officeDocument/2006/math" xmlns:mc="http://schemas.openxmlformats.org/markup-compatibility/2006" xmlns:wpc="http://schemas.microsoft.com/office/word/2010/wordprocessingCanvas" id="{00000000-0008-0000-0000-00000E00000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16880004"/>
              </p:ext>
            </p:extLst>
          </p:nvPr>
        </p:nvGraphicFramePr>
        <p:xfrm>
          <a:off x="539552" y="1196752"/>
          <a:ext cx="7126213" cy="18478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611560" y="3212976"/>
            <a:ext cx="7128792" cy="12234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50" b="1" dirty="0"/>
              <a:t>Первоначальные затраты по оформлению ИП:</a:t>
            </a:r>
          </a:p>
          <a:p>
            <a:pPr lvl="0"/>
            <a:r>
              <a:rPr lang="ru-RU" sz="1050" dirty="0"/>
              <a:t>Оформление ИП – 800 руб.;</a:t>
            </a:r>
          </a:p>
          <a:p>
            <a:pPr lvl="0"/>
            <a:r>
              <a:rPr lang="ru-RU" sz="1050" dirty="0"/>
              <a:t>Стоимость печати – 750 руб.;</a:t>
            </a:r>
          </a:p>
          <a:p>
            <a:r>
              <a:rPr lang="ru-RU" sz="1050" b="1" dirty="0"/>
              <a:t> </a:t>
            </a:r>
            <a:r>
              <a:rPr lang="ru-RU" sz="1050" b="1" dirty="0" smtClean="0"/>
              <a:t>ИП </a:t>
            </a:r>
            <a:r>
              <a:rPr lang="ru-RU" sz="1050" b="1" dirty="0"/>
              <a:t>«</a:t>
            </a:r>
            <a:r>
              <a:rPr lang="en-US" sz="1050" b="1" dirty="0"/>
              <a:t>Start Today</a:t>
            </a:r>
            <a:r>
              <a:rPr lang="ru-RU" sz="1050" b="1" dirty="0"/>
              <a:t>» будет использовать следующие коды ОКВЭД</a:t>
            </a:r>
            <a:r>
              <a:rPr lang="ru-RU" sz="1050" dirty="0"/>
              <a:t>: 74.40 - Рекламная деятельность, дополнительные: 74.8 - Предоставление прочих услуг, 92.40 - Деятельность информационных агентств</a:t>
            </a:r>
            <a:r>
              <a:rPr lang="ru-RU" sz="1050" dirty="0" smtClean="0"/>
              <a:t>.</a:t>
            </a:r>
          </a:p>
          <a:p>
            <a:r>
              <a:rPr lang="ru-RU" sz="1050" b="1" dirty="0"/>
              <a:t>Географическое положение компании «</a:t>
            </a:r>
            <a:r>
              <a:rPr lang="en-US" sz="1050" b="1" dirty="0"/>
              <a:t>Stat Today</a:t>
            </a:r>
            <a:r>
              <a:rPr lang="ru-RU" sz="1050" b="1" dirty="0"/>
              <a:t>»: </a:t>
            </a:r>
            <a:r>
              <a:rPr lang="ru-RU" sz="1050" dirty="0"/>
              <a:t>Курская область, г. Дмитриев, ул. Рабочая, д. 19б кв.16</a:t>
            </a:r>
            <a:endParaRPr lang="ru-RU" sz="1050" b="1" dirty="0"/>
          </a:p>
        </p:txBody>
      </p:sp>
      <p:pic>
        <p:nvPicPr>
          <p:cNvPr id="6" name="Рисунок 5"/>
          <p:cNvPicPr/>
          <p:nvPr/>
        </p:nvPicPr>
        <p:blipFill rotWithShape="1">
          <a:blip r:embed="rId4"/>
          <a:srcRect l="31942" t="28810" r="10562" b="17728"/>
          <a:stretch/>
        </p:blipFill>
        <p:spPr bwMode="auto">
          <a:xfrm>
            <a:off x="626355" y="4436388"/>
            <a:ext cx="3514090" cy="172891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4293837" y="4436388"/>
            <a:ext cx="439248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/>
              <a:t>Площадь офиса видео-</a:t>
            </a:r>
            <a:r>
              <a:rPr lang="ru-RU" sz="1200" b="1" dirty="0" err="1"/>
              <a:t>мэппинг</a:t>
            </a:r>
            <a:r>
              <a:rPr lang="ru-RU" sz="1200" b="1" dirty="0"/>
              <a:t> компании – 58 м2.</a:t>
            </a:r>
          </a:p>
          <a:p>
            <a:r>
              <a:rPr lang="ru-RU" sz="1200" b="1" dirty="0"/>
              <a:t>Офис разделен на 4 части:</a:t>
            </a:r>
            <a:r>
              <a:rPr lang="ru-RU" sz="1200" dirty="0"/>
              <a:t> входной тамбур, кабинет директора и бухгалтера, комната для персонала и складское помещение, где хранятся расходные материалы. В офисе будут располагаться столы, стулья, шкафы, стеллажи и офисная техника – компьютер, принтер и телефон. Аренду платить не требуется, т. к. это помещение находится в нашей собственности.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331640" y="1268145"/>
            <a:ext cx="6624736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ru-RU" sz="28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Концепция </a:t>
            </a:r>
            <a:r>
              <a:rPr lang="en-US" sz="28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DRIFT </a:t>
            </a:r>
            <a:r>
              <a:rPr lang="ru-RU" sz="28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в трёх стратегиях</a:t>
            </a:r>
            <a:endParaRPr lang="ru-RU" sz="28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val="3371751654"/>
              </p:ext>
            </p:extLst>
          </p:nvPr>
        </p:nvGraphicFramePr>
        <p:xfrm>
          <a:off x="467544" y="1916832"/>
          <a:ext cx="7992888" cy="26642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296506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4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4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xit" presetSubtype="37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3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4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4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4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5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9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0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2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4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5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6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4EF56412-2777-450D-BF8D-F61B55D5330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9">
                                            <p:graphicEl>
                                              <a:dgm id="{4EF56412-2777-450D-BF8D-F61B55D5330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9">
                                            <p:graphicEl>
                                              <a:dgm id="{4EF56412-2777-450D-BF8D-F61B55D5330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16B1047D-1738-49E3-9ED2-957132D6D07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9">
                                            <p:graphicEl>
                                              <a:dgm id="{16B1047D-1738-49E3-9ED2-957132D6D07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9">
                                            <p:graphicEl>
                                              <a:dgm id="{16B1047D-1738-49E3-9ED2-957132D6D07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CAF4A5F3-28DC-4557-8394-F5FFB9080B8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9">
                                            <p:graphicEl>
                                              <a:dgm id="{CAF4A5F3-28DC-4557-8394-F5FFB9080B8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9">
                                            <p:graphicEl>
                                              <a:dgm id="{CAF4A5F3-28DC-4557-8394-F5FFB9080B8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B2B32389-7DD1-42DF-A5FF-253BAEFC529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9">
                                            <p:graphicEl>
                                              <a:dgm id="{B2B32389-7DD1-42DF-A5FF-253BAEFC529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9">
                                            <p:graphicEl>
                                              <a:dgm id="{B2B32389-7DD1-42DF-A5FF-253BAEFC529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FAA170D5-4ED5-48A0-A7DB-66E59054D72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9">
                                            <p:graphicEl>
                                              <a:dgm id="{FAA170D5-4ED5-48A0-A7DB-66E59054D72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9">
                                            <p:graphicEl>
                                              <a:dgm id="{FAA170D5-4ED5-48A0-A7DB-66E59054D72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2C84FED9-DBC0-4313-8370-98D50B0CD24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9">
                                            <p:graphicEl>
                                              <a:dgm id="{2C84FED9-DBC0-4313-8370-98D50B0CD24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9">
                                            <p:graphicEl>
                                              <a:dgm id="{2C84FED9-DBC0-4313-8370-98D50B0CD24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4F491BC2-CB70-49A2-8412-0D7A490ED3F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9">
                                            <p:graphicEl>
                                              <a:dgm id="{4F491BC2-CB70-49A2-8412-0D7A490ED3F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9">
                                            <p:graphicEl>
                                              <a:dgm id="{4F491BC2-CB70-49A2-8412-0D7A490ED3F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14D65256-1A11-4529-8518-B9DFBA5E16E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9">
                                            <p:graphicEl>
                                              <a:dgm id="{14D65256-1A11-4529-8518-B9DFBA5E16E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9">
                                            <p:graphicEl>
                                              <a:dgm id="{14D65256-1A11-4529-8518-B9DFBA5E16E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5E701640-60A0-464A-A2FD-551276E05C7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9">
                                            <p:graphicEl>
                                              <a:dgm id="{5E701640-60A0-464A-A2FD-551276E05C7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9">
                                            <p:graphicEl>
                                              <a:dgm id="{5E701640-60A0-464A-A2FD-551276E05C7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3D8243CE-B78E-43F2-8AEC-2337EFBCC59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9">
                                            <p:graphicEl>
                                              <a:dgm id="{3D8243CE-B78E-43F2-8AEC-2337EFBCC59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9">
                                            <p:graphicEl>
                                              <a:dgm id="{3D8243CE-B78E-43F2-8AEC-2337EFBCC59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A31A6335-55D2-4B7D-B077-50F36D771B4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9">
                                            <p:graphicEl>
                                              <a:dgm id="{A31A6335-55D2-4B7D-B077-50F36D771B4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9">
                                            <p:graphicEl>
                                              <a:dgm id="{A31A6335-55D2-4B7D-B077-50F36D771B4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4864D21D-6B50-47A5-AF34-4B1B5531C76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9">
                                            <p:graphicEl>
                                              <a:dgm id="{4864D21D-6B50-47A5-AF34-4B1B5531C76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9">
                                            <p:graphicEl>
                                              <a:dgm id="{4864D21D-6B50-47A5-AF34-4B1B5531C76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AD7A28EF-3F8F-41C2-A885-24941F0B160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9">
                                            <p:graphicEl>
                                              <a:dgm id="{AD7A28EF-3F8F-41C2-A885-24941F0B160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9">
                                            <p:graphicEl>
                                              <a:dgm id="{AD7A28EF-3F8F-41C2-A885-24941F0B160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E0E4596B-3757-45F4-ABC6-E4E7E10AF0E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9">
                                            <p:graphicEl>
                                              <a:dgm id="{E0E4596B-3757-45F4-ABC6-E4E7E10AF0E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9">
                                            <p:graphicEl>
                                              <a:dgm id="{E0E4596B-3757-45F4-ABC6-E4E7E10AF0E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3A42AF1D-9AED-4D7C-8E7E-80DED338CB3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9">
                                            <p:graphicEl>
                                              <a:dgm id="{3A42AF1D-9AED-4D7C-8E7E-80DED338CB3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9">
                                            <p:graphicEl>
                                              <a:dgm id="{3A42AF1D-9AED-4D7C-8E7E-80DED338CB3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B70D4702-0D45-408E-A6A9-7D9F95078E0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9">
                                            <p:graphicEl>
                                              <a:dgm id="{B70D4702-0D45-408E-A6A9-7D9F95078E0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9">
                                            <p:graphicEl>
                                              <a:dgm id="{B70D4702-0D45-408E-A6A9-7D9F95078E0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833DE0AE-D7D4-4300-AD3E-294FF6127D7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9">
                                            <p:graphicEl>
                                              <a:dgm id="{833DE0AE-D7D4-4300-AD3E-294FF6127D7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9">
                                            <p:graphicEl>
                                              <a:dgm id="{833DE0AE-D7D4-4300-AD3E-294FF6127D7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6F8F8A20-0A03-4BFE-8022-46F23F28459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9">
                                            <p:graphicEl>
                                              <a:dgm id="{6F8F8A20-0A03-4BFE-8022-46F23F28459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9">
                                            <p:graphicEl>
                                              <a:dgm id="{6F8F8A20-0A03-4BFE-8022-46F23F28459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512BBD97-E48A-4819-A6B2-621004EDEE8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9">
                                            <p:graphicEl>
                                              <a:dgm id="{512BBD97-E48A-4819-A6B2-621004EDEE8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9">
                                            <p:graphicEl>
                                              <a:dgm id="{512BBD97-E48A-4819-A6B2-621004EDEE8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7508E4CC-4B3E-4630-AB7D-313375E17DD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9">
                                            <p:graphicEl>
                                              <a:dgm id="{7508E4CC-4B3E-4630-AB7D-313375E17DD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9">
                                            <p:graphicEl>
                                              <a:dgm id="{7508E4CC-4B3E-4630-AB7D-313375E17DD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A5749EF3-83EE-4F62-B11B-846FE7F311A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9">
                                            <p:graphicEl>
                                              <a:dgm id="{A5749EF3-83EE-4F62-B11B-846FE7F311A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9">
                                            <p:graphicEl>
                                              <a:dgm id="{A5749EF3-83EE-4F62-B11B-846FE7F311A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8139B3E2-C6F8-49CF-B626-F2D18E30C5F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500" fill="hold"/>
                                        <p:tgtEl>
                                          <p:spTgt spid="9">
                                            <p:graphicEl>
                                              <a:dgm id="{8139B3E2-C6F8-49CF-B626-F2D18E30C5F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9">
                                            <p:graphicEl>
                                              <a:dgm id="{8139B3E2-C6F8-49CF-B626-F2D18E30C5F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A95848E6-C78A-407C-9E89-129BD734FB8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500" fill="hold"/>
                                        <p:tgtEl>
                                          <p:spTgt spid="9">
                                            <p:graphicEl>
                                              <a:dgm id="{A95848E6-C78A-407C-9E89-129BD734FB8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500" fill="hold"/>
                                        <p:tgtEl>
                                          <p:spTgt spid="9">
                                            <p:graphicEl>
                                              <a:dgm id="{A95848E6-C78A-407C-9E89-129BD734FB8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02BB838C-409D-4EE6-A402-C762D2C35ED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500" fill="hold"/>
                                        <p:tgtEl>
                                          <p:spTgt spid="9">
                                            <p:graphicEl>
                                              <a:dgm id="{02BB838C-409D-4EE6-A402-C762D2C35ED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500" fill="hold"/>
                                        <p:tgtEl>
                                          <p:spTgt spid="9">
                                            <p:graphicEl>
                                              <a:dgm id="{02BB838C-409D-4EE6-A402-C762D2C35ED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37367872-AE9B-461B-B5C1-C6C55D53C03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9">
                                            <p:graphicEl>
                                              <a:dgm id="{37367872-AE9B-461B-B5C1-C6C55D53C03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9">
                                            <p:graphicEl>
                                              <a:dgm id="{37367872-AE9B-461B-B5C1-C6C55D53C03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Graphic spid="4" grpId="0">
        <p:bldAsOne/>
      </p:bldGraphic>
      <p:bldGraphic spid="4" grpId="1">
        <p:bldAsOne/>
      </p:bldGraphic>
      <p:bldP spid="5" grpId="0"/>
      <p:bldP spid="5" grpId="1"/>
      <p:bldP spid="7" grpId="0"/>
      <p:bldP spid="7" grpId="1"/>
      <p:bldP spid="8" grpId="0"/>
      <p:bldGraphic spid="9" grpId="0">
        <p:bldSub>
          <a:bldDgm bld="one"/>
        </p:bldSub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Admin\Desktop\Курск техникум связи\logo3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116632"/>
            <a:ext cx="1070426" cy="1261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BPMN Start Today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78333"/>
            <a:ext cx="5508104" cy="2552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 descr="Бизнес процесс поставщики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687" y="1378333"/>
            <a:ext cx="3829050" cy="2686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3595673"/>
              </p:ext>
            </p:extLst>
          </p:nvPr>
        </p:nvGraphicFramePr>
        <p:xfrm>
          <a:off x="1079104" y="4531568"/>
          <a:ext cx="7344816" cy="221172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622513"/>
                <a:gridCol w="3722303"/>
              </a:tblGrid>
              <a:tr h="16701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Сильные стороны проекта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Слабые стороны проекта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cell3D prstMaterial="dkEdge">
                      <a:bevel/>
                      <a:lightRig rig="flood" dir="t"/>
                    </a:cell3D>
                  </a:tcPr>
                </a:tc>
              </a:tr>
              <a:tr h="875577"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00000"/>
                        </a:lnSpc>
                        <a:spcAft>
                          <a:spcPts val="0"/>
                        </a:spcAft>
                        <a:buSzPts val="1000"/>
                        <a:buFont typeface="Symbol"/>
                        <a:buChar char=""/>
                        <a:tabLst>
                          <a:tab pos="270510" algn="l"/>
                        </a:tabLs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Предоставление новой и необычной услуги.</a:t>
                      </a:r>
                      <a:endParaRPr lang="ru-RU" sz="105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just">
                        <a:lnSpc>
                          <a:spcPct val="100000"/>
                        </a:lnSpc>
                        <a:spcAft>
                          <a:spcPts val="0"/>
                        </a:spcAft>
                        <a:buSzPts val="1000"/>
                        <a:buFont typeface="Symbol"/>
                        <a:buChar char=""/>
                        <a:tabLst>
                          <a:tab pos="270510" algn="l"/>
                        </a:tabLs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Приемлемая стоимость услуг. </a:t>
                      </a:r>
                      <a:endParaRPr lang="ru-RU" sz="105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just">
                        <a:lnSpc>
                          <a:spcPct val="100000"/>
                        </a:lnSpc>
                        <a:spcAft>
                          <a:spcPts val="0"/>
                        </a:spcAft>
                        <a:buSzPts val="1000"/>
                        <a:buFont typeface="Symbol"/>
                        <a:buChar char=""/>
                        <a:tabLst>
                          <a:tab pos="270510" algn="l"/>
                        </a:tabLs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Квалифицированный персонал.</a:t>
                      </a:r>
                      <a:endParaRPr lang="ru-RU" sz="105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just">
                        <a:lnSpc>
                          <a:spcPct val="100000"/>
                        </a:lnSpc>
                        <a:spcAft>
                          <a:spcPts val="0"/>
                        </a:spcAft>
                        <a:buSzPts val="1000"/>
                        <a:buFont typeface="Symbol"/>
                        <a:buChar char=""/>
                        <a:tabLst>
                          <a:tab pos="270510" algn="l"/>
                        </a:tabLs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Предоставление широкого спектра услуг.</a:t>
                      </a:r>
                      <a:endParaRPr lang="ru-RU" sz="105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just">
                        <a:lnSpc>
                          <a:spcPct val="100000"/>
                        </a:lnSpc>
                        <a:spcAft>
                          <a:spcPts val="0"/>
                        </a:spcAft>
                        <a:buSzPts val="1000"/>
                        <a:buFont typeface="Symbol"/>
                        <a:buChar char=""/>
                        <a:tabLst>
                          <a:tab pos="270510" algn="l"/>
                        </a:tabLs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Проработанная маркетинговая и ценовая стратегия. </a:t>
                      </a:r>
                      <a:endParaRPr lang="ru-RU" sz="105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00000"/>
                        </a:lnSpc>
                        <a:spcAft>
                          <a:spcPts val="0"/>
                        </a:spcAft>
                        <a:buSzPts val="1000"/>
                        <a:buFont typeface="Symbol"/>
                        <a:buChar char=""/>
                        <a:tabLst>
                          <a:tab pos="264795" algn="l"/>
                        </a:tabLs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Неопытность.</a:t>
                      </a:r>
                      <a:endParaRPr lang="ru-RU" sz="105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just">
                        <a:lnSpc>
                          <a:spcPct val="100000"/>
                        </a:lnSpc>
                        <a:spcAft>
                          <a:spcPts val="0"/>
                        </a:spcAft>
                        <a:buSzPts val="1000"/>
                        <a:buFont typeface="Symbol"/>
                        <a:buChar char=""/>
                        <a:tabLst>
                          <a:tab pos="264795" algn="l"/>
                        </a:tabLs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Отсутствие клиентской базы.</a:t>
                      </a:r>
                      <a:endParaRPr lang="ru-RU" sz="105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just">
                        <a:lnSpc>
                          <a:spcPct val="100000"/>
                        </a:lnSpc>
                        <a:spcAft>
                          <a:spcPts val="0"/>
                        </a:spcAft>
                        <a:buSzPts val="1000"/>
                        <a:buFont typeface="Symbol"/>
                        <a:buChar char=""/>
                        <a:tabLst>
                          <a:tab pos="264795" algn="l"/>
                        </a:tabLs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Нулевая деловая репутация. </a:t>
                      </a:r>
                      <a:endParaRPr lang="ru-RU" sz="105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just">
                        <a:lnSpc>
                          <a:spcPct val="100000"/>
                        </a:lnSpc>
                        <a:spcAft>
                          <a:spcPts val="0"/>
                        </a:spcAft>
                        <a:buSzPts val="1000"/>
                        <a:buFont typeface="Symbol"/>
                        <a:buChar char=""/>
                        <a:tabLst>
                          <a:tab pos="264795" algn="l"/>
                        </a:tabLs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Сложность в поиске именно квалифицированного персонала. </a:t>
                      </a:r>
                      <a:endParaRPr lang="ru-RU" sz="105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cell3D prstMaterial="dkEdge">
                      <a:bevel/>
                      <a:lightRig rig="flood" dir="t"/>
                    </a:cell3D>
                  </a:tcPr>
                </a:tc>
              </a:tr>
              <a:tr h="167018">
                <a:tc>
                  <a:txBody>
                    <a:bodyPr/>
                    <a:lstStyle/>
                    <a:p>
                      <a:pPr marL="95250" marR="9017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Возможности проекта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90170" marR="8953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Угрозы проекта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cell3D prstMaterial="dkEdge">
                      <a:bevel/>
                      <a:lightRig rig="flood" dir="t"/>
                    </a:cell3D>
                  </a:tcPr>
                </a:tc>
              </a:tr>
              <a:tr h="1002107">
                <a:tc>
                  <a:txBody>
                    <a:bodyPr/>
                    <a:lstStyle/>
                    <a:p>
                      <a:pPr marL="342900" marR="90170" lvl="0" indent="-342900" algn="just">
                        <a:lnSpc>
                          <a:spcPct val="100000"/>
                        </a:lnSpc>
                        <a:spcAft>
                          <a:spcPts val="0"/>
                        </a:spcAft>
                        <a:buSzPts val="1000"/>
                        <a:buFont typeface="Symbol"/>
                        <a:buChar char=""/>
                        <a:tabLst>
                          <a:tab pos="252730" algn="l"/>
                          <a:tab pos="457200" algn="l"/>
                        </a:tabLs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Возможность расширения деятельности, открытия новых точек в других городах;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marR="90170" lvl="0" indent="-342900" algn="just">
                        <a:lnSpc>
                          <a:spcPct val="100000"/>
                        </a:lnSpc>
                        <a:spcAft>
                          <a:spcPts val="0"/>
                        </a:spcAft>
                        <a:buSzPts val="1000"/>
                        <a:buFont typeface="Symbol"/>
                        <a:buChar char=""/>
                        <a:tabLst>
                          <a:tab pos="252730" algn="l"/>
                          <a:tab pos="457200" algn="l"/>
                        </a:tabLs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Совершенствование технологий;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marR="90170" lvl="0" indent="-342900" algn="just">
                        <a:lnSpc>
                          <a:spcPct val="100000"/>
                        </a:lnSpc>
                        <a:spcAft>
                          <a:spcPts val="0"/>
                        </a:spcAft>
                        <a:buSzPts val="1000"/>
                        <a:buFont typeface="Symbol"/>
                        <a:buChar char=""/>
                        <a:tabLst>
                          <a:tab pos="252730" algn="l"/>
                          <a:tab pos="457200" algn="l"/>
                        </a:tabLs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Потенциал для расширения новых услуг;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marR="90170" lvl="0" indent="-342900" algn="just">
                        <a:lnSpc>
                          <a:spcPct val="100000"/>
                        </a:lnSpc>
                        <a:spcAft>
                          <a:spcPts val="0"/>
                        </a:spcAft>
                        <a:buSzPts val="1000"/>
                        <a:buFont typeface="Symbol"/>
                        <a:buChar char=""/>
                        <a:tabLst>
                          <a:tab pos="252730" algn="l"/>
                          <a:tab pos="457200" algn="l"/>
                        </a:tabLs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Минимизация последствий, возникающих из-за наличия слабых сторон.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342900" marR="89535" lvl="0" indent="-342900" algn="just">
                        <a:lnSpc>
                          <a:spcPct val="100000"/>
                        </a:lnSpc>
                        <a:spcAft>
                          <a:spcPts val="0"/>
                        </a:spcAft>
                        <a:buSzPts val="1000"/>
                        <a:buFont typeface="Symbol"/>
                        <a:buChar char=""/>
                        <a:tabLst>
                          <a:tab pos="263525" algn="l"/>
                          <a:tab pos="457200" algn="l"/>
                        </a:tabLs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Рост числа конкурентов на рынке;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marR="89535" lvl="0" indent="-342900" algn="just">
                        <a:lnSpc>
                          <a:spcPct val="100000"/>
                        </a:lnSpc>
                        <a:spcAft>
                          <a:spcPts val="0"/>
                        </a:spcAft>
                        <a:buSzPts val="1000"/>
                        <a:buFont typeface="Symbol"/>
                        <a:buChar char=""/>
                        <a:tabLst>
                          <a:tab pos="263525" algn="l"/>
                          <a:tab pos="457200" algn="l"/>
                        </a:tabLs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Ценовой демпинг со стороны конкурентов;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marR="89535" lvl="0" indent="-342900" algn="just">
                        <a:lnSpc>
                          <a:spcPct val="100000"/>
                        </a:lnSpc>
                        <a:spcAft>
                          <a:spcPts val="0"/>
                        </a:spcAft>
                        <a:buSzPts val="1000"/>
                        <a:buFont typeface="Symbol"/>
                        <a:buChar char=""/>
                        <a:tabLst>
                          <a:tab pos="263525" algn="l"/>
                          <a:tab pos="457200" algn="l"/>
                        </a:tabLs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Риск дополнительных убытков из-за отсутствия заказов;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marR="89535" lvl="0" indent="-342900" algn="just">
                        <a:lnSpc>
                          <a:spcPct val="100000"/>
                        </a:lnSpc>
                        <a:spcAft>
                          <a:spcPts val="0"/>
                        </a:spcAft>
                        <a:buSzPts val="1000"/>
                        <a:buFont typeface="Symbol"/>
                        <a:buChar char=""/>
                        <a:tabLst>
                          <a:tab pos="263525" algn="l"/>
                          <a:tab pos="457200" algn="l"/>
                        </a:tabLs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Рост цен на материалы.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043608" y="4223791"/>
            <a:ext cx="7416824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50850" fontAlgn="base">
              <a:spcBef>
                <a:spcPct val="0"/>
              </a:spcBef>
              <a:spcAft>
                <a:spcPct val="0"/>
              </a:spcAft>
              <a:tabLst>
                <a:tab pos="263525" algn="l"/>
                <a:tab pos="4572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tabLst>
                <a:tab pos="263525" algn="l"/>
                <a:tab pos="4572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tabLst>
                <a:tab pos="263525" algn="l"/>
                <a:tab pos="4572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tabLst>
                <a:tab pos="263525" algn="l"/>
                <a:tab pos="4572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tabLst>
                <a:tab pos="263525" algn="l"/>
                <a:tab pos="4572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263525" algn="l"/>
                <a:tab pos="4572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263525" algn="l"/>
                <a:tab pos="4572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263525" algn="l"/>
                <a:tab pos="4572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263525" algn="l"/>
                <a:tab pos="4572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414338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63525" algn="l"/>
                <a:tab pos="457200" algn="l"/>
              </a:tabLst>
            </a:pPr>
            <a:r>
              <a:rPr kumimoji="0" lang="en-US" alt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SWOT-</a:t>
            </a:r>
            <a:r>
              <a:rPr kumimoji="0" lang="ru-RU" alt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анализ</a:t>
            </a:r>
            <a:r>
              <a:rPr kumimoji="0" lang="en-US" alt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alt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фирмы</a:t>
            </a:r>
            <a:r>
              <a:rPr kumimoji="0" lang="en-US" alt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«</a:t>
            </a:r>
            <a:r>
              <a:rPr kumimoji="0" lang="en-US" altLang="ru-RU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Arial Unicode MS" pitchFamily="34" charset="-128"/>
                <a:cs typeface="Times New Roman" pitchFamily="18" charset="0"/>
              </a:rPr>
              <a:t>Start Today</a:t>
            </a:r>
            <a:r>
              <a:rPr kumimoji="0" lang="en-US" alt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»</a:t>
            </a:r>
            <a:endParaRPr kumimoji="0" lang="en-US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4653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332656"/>
            <a:ext cx="7730058" cy="1293028"/>
          </a:xfrm>
        </p:spPr>
        <p:txBody>
          <a:bodyPr>
            <a:normAutofit/>
          </a:bodyPr>
          <a:lstStyle/>
          <a:p>
            <a:r>
              <a:rPr lang="ru-RU" sz="2400" b="1" dirty="0"/>
              <a:t>Организационная структура </a:t>
            </a:r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 smtClean="0"/>
              <a:t>ИП </a:t>
            </a:r>
            <a:r>
              <a:rPr lang="ru-RU" sz="2400" b="1" dirty="0"/>
              <a:t>« </a:t>
            </a:r>
            <a:r>
              <a:rPr lang="en-US" sz="2400" b="1" dirty="0"/>
              <a:t>Start Today</a:t>
            </a:r>
            <a:r>
              <a:rPr lang="ru-RU" sz="2400" b="1" dirty="0"/>
              <a:t>»</a:t>
            </a:r>
            <a:endParaRPr lang="ru-RU" sz="2400" dirty="0"/>
          </a:p>
        </p:txBody>
      </p:sp>
      <p:pic>
        <p:nvPicPr>
          <p:cNvPr id="3" name="Picture 2" descr="C:\Users\Admin\Desktop\Курск техникум связи\logo3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116632"/>
            <a:ext cx="1070426" cy="1261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Органиграмма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965" y="1378333"/>
            <a:ext cx="8558362" cy="2304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0246020"/>
              </p:ext>
            </p:extLst>
          </p:nvPr>
        </p:nvGraphicFramePr>
        <p:xfrm>
          <a:off x="107504" y="3682589"/>
          <a:ext cx="4392488" cy="2893481"/>
        </p:xfrm>
        <a:graphic>
          <a:graphicData uri="http://schemas.openxmlformats.org/drawingml/2006/table">
            <a:tbl>
              <a:tblPr firstRow="1" firstCol="1" bandRow="1">
                <a:tableStyleId>{37CE84F3-28C3-443E-9E96-99CF82512B78}</a:tableStyleId>
              </a:tblPr>
              <a:tblGrid>
                <a:gridCol w="1167795"/>
                <a:gridCol w="3224693"/>
              </a:tblGrid>
              <a:tr h="424778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err="1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Самурин</a:t>
                      </a:r>
                      <a:r>
                        <a:rPr lang="ru-RU" sz="20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Валентин</a:t>
                      </a:r>
                      <a:endParaRPr lang="ru-RU" sz="20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cell3D prstMaterial="dkEdge">
                      <a:bevel/>
                      <a:lightRig rig="flood" dir="t"/>
                    </a:cell3D>
                    <a:solidFill>
                      <a:schemeClr val="accent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14213">
                <a:tc rowSpan="4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err="1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Мотиватор</a:t>
                      </a:r>
                      <a:endParaRPr lang="ru-RU" sz="105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2159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Courier New" panose="02070309020205020404" pitchFamily="49" charset="0"/>
                        <a:buNone/>
                        <a:tabLst>
                          <a:tab pos="270510" algn="l"/>
                          <a:tab pos="630555" algn="l"/>
                        </a:tabLst>
                      </a:pPr>
                      <a:r>
                        <a:rPr lang="ru-RU" sz="9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Зачинщик мероприятий, постоянно тянет команду за собой</a:t>
                      </a:r>
                      <a:endParaRPr lang="ru-RU" sz="9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cell3D prstMaterial="dkEdge">
                      <a:bevel/>
                      <a:lightRig rig="flood" dir="t"/>
                    </a:cell3D>
                  </a:tcPr>
                </a:tc>
              </a:tr>
              <a:tr h="148648">
                <a:tc v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159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Courier New" panose="02070309020205020404" pitchFamily="49" charset="0"/>
                        <a:buNone/>
                        <a:tabLst>
                          <a:tab pos="270510" algn="l"/>
                          <a:tab pos="630555" algn="l"/>
                        </a:tabLst>
                      </a:pPr>
                      <a:r>
                        <a:rPr lang="ru-RU" sz="9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Вытаскивает команду из рутины</a:t>
                      </a:r>
                      <a:endParaRPr lang="ru-RU" sz="9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cell3D prstMaterial="dkEdge">
                      <a:bevel/>
                      <a:lightRig rig="flood" dir="t"/>
                    </a:cell3D>
                  </a:tcPr>
                </a:tc>
              </a:tr>
              <a:tr h="148648">
                <a:tc v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159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Courier New" panose="02070309020205020404" pitchFamily="49" charset="0"/>
                        <a:buNone/>
                        <a:tabLst>
                          <a:tab pos="270510" algn="l"/>
                          <a:tab pos="630555" algn="l"/>
                        </a:tabLst>
                      </a:pPr>
                      <a:r>
                        <a:rPr lang="ru-RU" sz="9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Часто достигает очень высокого темпа</a:t>
                      </a:r>
                      <a:endParaRPr lang="ru-RU" sz="9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cell3D prstMaterial="dkEdge">
                      <a:bevel/>
                      <a:lightRig rig="flood" dir="t"/>
                    </a:cell3D>
                  </a:tcPr>
                </a:tc>
              </a:tr>
              <a:tr h="148648">
                <a:tc v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Courier New" panose="02070309020205020404" pitchFamily="49" charset="0"/>
                        <a:buNone/>
                      </a:pPr>
                      <a:r>
                        <a:rPr lang="ru-RU" sz="9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Использует разнообразные подходы к делу</a:t>
                      </a:r>
                      <a:endParaRPr lang="ru-RU" sz="9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cell3D prstMaterial="dkEdge">
                      <a:bevel/>
                      <a:lightRig rig="flood" dir="t"/>
                    </a:cell3D>
                  </a:tcPr>
                </a:tc>
              </a:tr>
              <a:tr h="219148"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Аналитик </a:t>
                      </a:r>
                      <a:endParaRPr lang="ru-RU" sz="16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FontTx/>
                        <a:buNone/>
                        <a:tabLst>
                          <a:tab pos="270510" algn="l"/>
                          <a:tab pos="630555" algn="l"/>
                        </a:tabLst>
                      </a:pPr>
                      <a:r>
                        <a:rPr lang="ru-RU" sz="9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Привержен лучшей идее, а не </a:t>
                      </a:r>
                      <a:r>
                        <a:rPr lang="ru-RU" sz="9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собственной</a:t>
                      </a:r>
                      <a:endParaRPr lang="ru-RU" sz="900" b="1" dirty="0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cell3D prstMaterial="dkEdge">
                      <a:bevel/>
                      <a:lightRig rig="flood" dir="t"/>
                    </a:cell3D>
                  </a:tcPr>
                </a:tc>
              </a:tr>
              <a:tr h="221697">
                <a:tc v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70510" algn="l"/>
                          <a:tab pos="630555" algn="l"/>
                        </a:tabLst>
                        <a:defRPr/>
                      </a:pPr>
                      <a:r>
                        <a:rPr lang="ru-RU" sz="9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Способен оценить конкурирующие предложения</a:t>
                      </a:r>
                      <a:endParaRPr lang="ru-RU" sz="9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cell3D prstMaterial="dkEdge">
                      <a:bevel/>
                      <a:lightRig rig="flood" dir="t"/>
                    </a:cell3D>
                  </a:tcPr>
                </a:tc>
              </a:tr>
              <a:tr h="36949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Генератор идей</a:t>
                      </a:r>
                      <a:endParaRPr lang="ru-RU" sz="12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ru-RU" sz="9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Выдвигает новые идеи, пути решения поставленной задачи</a:t>
                      </a:r>
                      <a:endParaRPr lang="ru-RU" sz="9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cell3D prstMaterial="dkEdge">
                      <a:bevel/>
                      <a:lightRig rig="flood" dir="t"/>
                    </a:cell3D>
                  </a:tcPr>
                </a:tc>
              </a:tr>
              <a:tr h="369496"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Изыскатель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ru-RU" sz="7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FontTx/>
                        <a:buNone/>
                        <a:tabLst>
                          <a:tab pos="630555" algn="l"/>
                        </a:tabLst>
                      </a:pPr>
                      <a:r>
                        <a:rPr lang="ru-RU" sz="9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Обнаруживает новое во внешней среде: идеи, ресурсы</a:t>
                      </a:r>
                      <a:endParaRPr lang="ru-RU" sz="9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cell3D prstMaterial="dkEdge">
                      <a:bevel/>
                      <a:lightRig rig="flood" dir="t"/>
                    </a:cell3D>
                  </a:tcPr>
                </a:tc>
              </a:tr>
              <a:tr h="449068">
                <a:tc v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ru-RU" sz="9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Налаживает полезные внешние контакты и проводит переговоры</a:t>
                      </a:r>
                      <a:endParaRPr lang="ru-RU" sz="9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9517000"/>
              </p:ext>
            </p:extLst>
          </p:nvPr>
        </p:nvGraphicFramePr>
        <p:xfrm>
          <a:off x="4611851" y="3682589"/>
          <a:ext cx="4389402" cy="2884927"/>
        </p:xfrm>
        <a:graphic>
          <a:graphicData uri="http://schemas.openxmlformats.org/drawingml/2006/table">
            <a:tbl>
              <a:tblPr firstRow="1" firstCol="1" bandRow="1">
                <a:tableStyleId>{37CE84F3-28C3-443E-9E96-99CF82512B78}</a:tableStyleId>
              </a:tblPr>
              <a:tblGrid>
                <a:gridCol w="1165328"/>
                <a:gridCol w="3224074"/>
              </a:tblGrid>
              <a:tr h="363240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err="1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Чмелева</a:t>
                      </a:r>
                      <a:r>
                        <a:rPr lang="ru-RU" sz="1800" b="1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Дарья</a:t>
                      </a:r>
                      <a:endParaRPr lang="ru-RU" sz="1800" b="1" dirty="0">
                        <a:solidFill>
                          <a:srgbClr val="92D05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cell3D prstMaterial="dkEdge">
                      <a:bevel/>
                      <a:lightRig rig="flood" dir="t"/>
                    </a:cell3D>
                    <a:solidFill>
                      <a:schemeClr val="accent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5273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Реализатор</a:t>
                      </a:r>
                      <a:r>
                        <a:rPr lang="ru-RU" sz="12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 </a:t>
                      </a:r>
                      <a:endParaRPr lang="ru-RU" sz="1200" b="1" dirty="0"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ru-RU" sz="11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Претворяет идеи в практические </a:t>
                      </a:r>
                      <a:r>
                        <a:rPr lang="ru-RU" sz="11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дела</a:t>
                      </a:r>
                      <a:endParaRPr lang="ru-RU" sz="1100" b="1" dirty="0"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cell3D prstMaterial="dkEdge">
                      <a:bevel/>
                      <a:lightRig rig="flood" dir="t"/>
                    </a:cell3D>
                  </a:tcPr>
                </a:tc>
              </a:tr>
              <a:tr h="22094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Контролер</a:t>
                      </a:r>
                      <a:endParaRPr lang="ru-RU" sz="1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ru-RU" sz="11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Доводит деятельность до продукта</a:t>
                      </a:r>
                      <a:endParaRPr lang="ru-RU" sz="11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cell3D prstMaterial="dkEdge">
                      <a:bevel/>
                      <a:lightRig rig="flood" dir="t"/>
                    </a:cell3D>
                  </a:tcPr>
                </a:tc>
              </a:tr>
              <a:tr h="22094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ru-RU" sz="1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  <a:tabLst>
                          <a:tab pos="630555" algn="l"/>
                        </a:tabLst>
                      </a:pPr>
                      <a:r>
                        <a:rPr lang="ru-RU" sz="11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Избавляет команду от ошибок</a:t>
                      </a:r>
                      <a:endParaRPr lang="ru-RU" sz="11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cell3D prstMaterial="dkEdge">
                      <a:bevel/>
                      <a:lightRig rig="flood" dir="t"/>
                    </a:cell3D>
                  </a:tcPr>
                </a:tc>
              </a:tr>
              <a:tr h="36387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ru-RU" sz="1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ru-RU" sz="11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Обращает внимание на требующего этого вещи</a:t>
                      </a:r>
                      <a:endParaRPr lang="ru-RU" sz="11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cell3D prstMaterial="dkEdge">
                      <a:bevel/>
                      <a:lightRig rig="flood" dir="t"/>
                    </a:cell3D>
                  </a:tcPr>
                </a:tc>
              </a:tr>
              <a:tr h="36387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ru-RU" sz="1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ru-RU" sz="11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Стремится получить наилучший результат из возможных</a:t>
                      </a:r>
                      <a:endParaRPr lang="ru-RU" sz="11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cell3D prstMaterial="dkEdge">
                      <a:bevel/>
                      <a:lightRig rig="flood" dir="t"/>
                    </a:cell3D>
                  </a:tcPr>
                </a:tc>
              </a:tr>
              <a:tr h="105592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Гармонизатор</a:t>
                      </a:r>
                      <a:endParaRPr lang="ru-RU" sz="1200" b="1" dirty="0">
                        <a:solidFill>
                          <a:schemeClr val="accent5">
                            <a:lumMod val="60000"/>
                            <a:lumOff val="4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ru-RU" sz="11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Разряжает обстановку, сглаживает противоречия между «трудными» личностями и помогает им конструктивно сосуществовать в одной команде, направляя их в конструктивное русло.</a:t>
                      </a:r>
                      <a:endParaRPr lang="ru-RU" sz="1100" b="1" dirty="0">
                        <a:solidFill>
                          <a:schemeClr val="accent5">
                            <a:lumMod val="60000"/>
                            <a:lumOff val="4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74342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06226" y="332656"/>
            <a:ext cx="5640660" cy="1224467"/>
          </a:xfrm>
        </p:spPr>
        <p:txBody>
          <a:bodyPr>
            <a:noAutofit/>
          </a:bodyPr>
          <a:lstStyle/>
          <a:p>
            <a:r>
              <a:rPr lang="ru-RU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Маркетинговая стратегия </a:t>
            </a:r>
            <a:r>
              <a:rPr lang="ru-RU" sz="1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1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1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продвижения видео-</a:t>
            </a:r>
            <a:r>
              <a:rPr lang="ru-RU" sz="1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мэппинг</a:t>
            </a:r>
            <a:r>
              <a:rPr lang="ru-RU" sz="1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услуги </a:t>
            </a:r>
            <a:r>
              <a:rPr lang="ru-RU" sz="1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1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1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была </a:t>
            </a:r>
            <a:r>
              <a:rPr lang="ru-RU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рассмотрена нами с помощью технологии</a:t>
            </a:r>
            <a:r>
              <a:rPr lang="ru-RU" sz="1800" b="1" dirty="0"/>
              <a:t> </a:t>
            </a:r>
            <a:r>
              <a:rPr lang="en-U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SMART</a:t>
            </a:r>
            <a:r>
              <a:rPr lang="ru-RU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</p:txBody>
      </p:sp>
      <p:pic>
        <p:nvPicPr>
          <p:cNvPr id="3" name="Picture 2" descr="C:\Users\Admin\Desktop\Курск техникум связи\logo3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116632"/>
            <a:ext cx="1070426" cy="1261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4258450848"/>
              </p:ext>
            </p:extLst>
          </p:nvPr>
        </p:nvGraphicFramePr>
        <p:xfrm>
          <a:off x="395536" y="1484784"/>
          <a:ext cx="6048375" cy="2286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6588224" y="1628800"/>
            <a:ext cx="244827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/>
              <a:t>Наиболее </a:t>
            </a:r>
            <a:r>
              <a:rPr lang="ru-RU" sz="1400" b="1" dirty="0"/>
              <a:t>значимые критерии:</a:t>
            </a:r>
          </a:p>
          <a:p>
            <a:pPr marL="171450" lvl="0" indent="-171450">
              <a:buFont typeface="Wingdings" panose="05000000000000000000" pitchFamily="2" charset="2"/>
              <a:buChar char="Ø"/>
            </a:pPr>
            <a:r>
              <a:rPr lang="ru-RU" sz="1200" dirty="0"/>
              <a:t>приятная  стоимость услуг;</a:t>
            </a:r>
          </a:p>
          <a:p>
            <a:pPr marL="171450" lvl="0" indent="-171450">
              <a:buFont typeface="Wingdings" panose="05000000000000000000" pitchFamily="2" charset="2"/>
              <a:buChar char="Ø"/>
            </a:pPr>
            <a:r>
              <a:rPr lang="ru-RU" sz="1200" dirty="0"/>
              <a:t>хорошая репутация на рынке;</a:t>
            </a:r>
          </a:p>
          <a:p>
            <a:pPr marL="171450" lvl="0" indent="-171450">
              <a:buFont typeface="Wingdings" panose="05000000000000000000" pitchFamily="2" charset="2"/>
              <a:buChar char="Ø"/>
            </a:pPr>
            <a:r>
              <a:rPr lang="ru-RU" sz="1200" dirty="0"/>
              <a:t>качество сервиса;</a:t>
            </a:r>
          </a:p>
          <a:p>
            <a:pPr marL="171450" indent="-171450">
              <a:buFont typeface="Wingdings" panose="05000000000000000000" pitchFamily="2" charset="2"/>
              <a:buChar char="Ø"/>
            </a:pPr>
            <a:r>
              <a:rPr lang="ru-RU" sz="1200" dirty="0"/>
              <a:t>перечень дополнительного обслуживания, скидки.</a:t>
            </a: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287680626"/>
              </p:ext>
            </p:extLst>
          </p:nvPr>
        </p:nvGraphicFramePr>
        <p:xfrm>
          <a:off x="323528" y="3861048"/>
          <a:ext cx="5040560" cy="28803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7" name="Поле 11"/>
          <p:cNvSpPr txBox="1"/>
          <p:nvPr/>
        </p:nvSpPr>
        <p:spPr>
          <a:xfrm>
            <a:off x="2555776" y="4921201"/>
            <a:ext cx="648072" cy="509017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R="31115">
              <a:lnSpc>
                <a:spcPct val="150000"/>
              </a:lnSpc>
              <a:spcAft>
                <a:spcPts val="0"/>
              </a:spcAft>
              <a:tabLst>
                <a:tab pos="540385" algn="l"/>
              </a:tabLst>
            </a:pPr>
            <a:r>
              <a:rPr lang="ru-RU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Times New Roman"/>
                <a:ea typeface="Calibri"/>
                <a:cs typeface="Times New Roman"/>
              </a:rPr>
              <a:t>4Р</a:t>
            </a:r>
            <a:endParaRPr lang="ru-RU" sz="1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Times New Roman"/>
              <a:ea typeface="Calibri"/>
              <a:cs typeface="Times New Roman"/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858117"/>
              </p:ext>
            </p:extLst>
          </p:nvPr>
        </p:nvGraphicFramePr>
        <p:xfrm>
          <a:off x="5652120" y="4091422"/>
          <a:ext cx="3024337" cy="267462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41832"/>
                <a:gridCol w="632867"/>
                <a:gridCol w="687349"/>
                <a:gridCol w="962289"/>
              </a:tblGrid>
              <a:tr h="185954"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ПОЛИТИЧЕСКИЕ</a:t>
                      </a:r>
                      <a:endParaRPr lang="ru-RU" sz="9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cell3D prstMaterial="dkEdge">
                      <a:bevel/>
                      <a:lightRig rig="flood" dir="t"/>
                    </a:cell3D>
                    <a:solidFill>
                      <a:srgbClr val="7030A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ЭКОНОМИЧЕСКИЕ</a:t>
                      </a:r>
                      <a:endParaRPr lang="ru-RU" sz="9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cell3D prstMaterial="dkEdge">
                      <a:bevel/>
                      <a:lightRig rig="flood" dir="t"/>
                    </a:cell3D>
                    <a:solidFill>
                      <a:srgbClr val="7030A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8603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Фактор</a:t>
                      </a:r>
                      <a:endParaRPr lang="ru-RU" sz="9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cell3D prstMaterial="dkEdge">
                      <a:bevel/>
                      <a:lightRig rig="flood" dir="t"/>
                    </a:cell3D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Вес</a:t>
                      </a:r>
                      <a:endParaRPr lang="ru-RU" sz="9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cell3D prstMaterial="dkEdge">
                      <a:bevel/>
                      <a:lightRig rig="flood" dir="t"/>
                    </a:cell3D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Фактор</a:t>
                      </a:r>
                      <a:endParaRPr lang="ru-RU" sz="9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cell3D prstMaterial="dkEdge">
                      <a:bevel/>
                      <a:lightRig rig="flood" dir="t"/>
                    </a:cell3D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Вес</a:t>
                      </a:r>
                      <a:endParaRPr lang="ru-RU" sz="9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cell3D prstMaterial="dkEdge">
                      <a:bevel/>
                      <a:lightRig rig="flood" dir="t"/>
                    </a:cell3D>
                    <a:solidFill>
                      <a:srgbClr val="FF0000"/>
                    </a:solidFill>
                  </a:tcPr>
                </a:tc>
              </a:tr>
              <a:tr h="186038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Фактор 2</a:t>
                      </a:r>
                      <a:endParaRPr lang="ru-RU" sz="9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cell3D prstMaterial="dkEdge">
                      <a:bevel/>
                      <a:lightRig rig="flood" dir="t"/>
                    </a:cell3D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       0,19      </a:t>
                      </a:r>
                      <a:endParaRPr lang="ru-RU" sz="9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cell3D prstMaterial="dkEdge">
                      <a:bevel/>
                      <a:lightRig rig="flood" dir="t"/>
                    </a:cell3D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Фактор 1</a:t>
                      </a:r>
                      <a:endParaRPr lang="ru-RU" sz="9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cell3D prstMaterial="dkEdge">
                      <a:bevel/>
                      <a:lightRig rig="flood" dir="t"/>
                    </a:cell3D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  </a:t>
                      </a:r>
                      <a:r>
                        <a:rPr lang="ru-RU" sz="900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0,56      </a:t>
                      </a:r>
                      <a:endParaRPr lang="ru-RU" sz="9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cell3D prstMaterial="dkEdge">
                      <a:bevel/>
                      <a:lightRig rig="flood" dir="t"/>
                    </a:cell3D>
                    <a:solidFill>
                      <a:schemeClr val="accent2"/>
                    </a:solidFill>
                  </a:tcPr>
                </a:tc>
              </a:tr>
              <a:tr h="186038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Фактор 1</a:t>
                      </a:r>
                      <a:endParaRPr lang="ru-RU" sz="9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cell3D prstMaterial="dkEdge">
                      <a:bevel/>
                      <a:lightRig rig="flood" dir="t"/>
                    </a:cell3D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       0,17      </a:t>
                      </a:r>
                      <a:endParaRPr lang="ru-RU" sz="9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cell3D prstMaterial="dkEdge">
                      <a:bevel/>
                      <a:lightRig rig="flood" dir="t"/>
                    </a:cell3D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Фактор 2</a:t>
                      </a:r>
                      <a:endParaRPr lang="ru-RU" sz="9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cell3D prstMaterial="dkEdge">
                      <a:bevel/>
                      <a:lightRig rig="flood" dir="t"/>
                    </a:cell3D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  </a:t>
                      </a:r>
                      <a:r>
                        <a:rPr lang="ru-RU" sz="900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0,33      </a:t>
                      </a:r>
                      <a:endParaRPr lang="ru-RU" sz="9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cell3D prstMaterial="dkEdge">
                      <a:bevel/>
                      <a:lightRig rig="flood" dir="t"/>
                    </a:cell3D>
                    <a:solidFill>
                      <a:schemeClr val="accent2"/>
                    </a:solidFill>
                  </a:tcPr>
                </a:tc>
              </a:tr>
              <a:tr h="186038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Фактор 3</a:t>
                      </a:r>
                      <a:endParaRPr lang="ru-RU" sz="9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cell3D prstMaterial="dkEdge">
                      <a:bevel/>
                      <a:lightRig rig="flood" dir="t"/>
                    </a:cell3D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       0,09      </a:t>
                      </a:r>
                      <a:endParaRPr lang="ru-RU" sz="900" b="1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cell3D prstMaterial="dkEdge">
                      <a:bevel/>
                      <a:lightRig rig="flood" dir="t"/>
                    </a:cell3D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Фактор 3</a:t>
                      </a:r>
                      <a:endParaRPr lang="ru-RU" sz="9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cell3D prstMaterial="dkEdge">
                      <a:bevel/>
                      <a:lightRig rig="flood" dir="t"/>
                    </a:cell3D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  </a:t>
                      </a:r>
                      <a:r>
                        <a:rPr lang="ru-RU" sz="900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0,15      </a:t>
                      </a:r>
                      <a:endParaRPr lang="ru-RU" sz="9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cell3D prstMaterial="dkEdge">
                      <a:bevel/>
                      <a:lightRig rig="flood" dir="t"/>
                    </a:cell3D>
                    <a:solidFill>
                      <a:schemeClr val="accent2"/>
                    </a:solidFill>
                  </a:tcPr>
                </a:tc>
              </a:tr>
              <a:tr h="109078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…</a:t>
                      </a:r>
                      <a:endParaRPr lang="ru-RU" sz="9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cell3D prstMaterial="dkEdge">
                      <a:bevel/>
                      <a:lightRig rig="flood" dir="t"/>
                    </a:cell3D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ru-RU" sz="900" b="1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cell3D prstMaterial="dkEdge">
                      <a:bevel/>
                      <a:lightRig rig="flood" dir="t"/>
                    </a:cell3D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…</a:t>
                      </a:r>
                      <a:endParaRPr lang="ru-RU" sz="900" b="1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cell3D prstMaterial="dkEdge">
                      <a:bevel/>
                      <a:lightRig rig="flood" dir="t"/>
                    </a:cell3D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ru-RU" sz="9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cell3D prstMaterial="dkEdge">
                      <a:bevel/>
                      <a:lightRig rig="flood" dir="t"/>
                    </a:cell3D>
                    <a:solidFill>
                      <a:schemeClr val="accent2"/>
                    </a:solidFill>
                  </a:tcPr>
                </a:tc>
              </a:tr>
              <a:tr h="186038"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СОЦИАЛЬНО-КУЛЬТУРНЫЕ</a:t>
                      </a:r>
                      <a:endParaRPr lang="ru-RU" sz="9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cell3D prstMaterial="dkEdge">
                      <a:bevel/>
                      <a:lightRig rig="flood" dir="t"/>
                    </a:cell3D>
                    <a:solidFill>
                      <a:srgbClr val="7030A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ТЕХНОЛОГИЧЕСКИЕ</a:t>
                      </a:r>
                      <a:endParaRPr lang="ru-RU" sz="9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cell3D prstMaterial="dkEdge">
                      <a:bevel/>
                      <a:lightRig rig="flood" dir="t"/>
                    </a:cell3D>
                    <a:solidFill>
                      <a:srgbClr val="7030A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8603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Фактор</a:t>
                      </a:r>
                      <a:endParaRPr lang="ru-RU" sz="9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Вес</a:t>
                      </a:r>
                      <a:endParaRPr lang="ru-RU" sz="9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cell3D prstMaterial="dkEdge">
                      <a:bevel/>
                      <a:lightRig rig="flood" dir="t"/>
                    </a:cell3D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Фактор</a:t>
                      </a:r>
                      <a:endParaRPr lang="ru-RU" sz="9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cell3D prstMaterial="dkEdge">
                      <a:bevel/>
                      <a:lightRig rig="flood" dir="t"/>
                    </a:cell3D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Вес</a:t>
                      </a:r>
                      <a:endParaRPr lang="ru-RU" sz="9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cell3D prstMaterial="dkEdge">
                      <a:bevel/>
                      <a:lightRig rig="flood" dir="t"/>
                    </a:cell3D>
                    <a:solidFill>
                      <a:srgbClr val="FF0000"/>
                    </a:solidFill>
                  </a:tcPr>
                </a:tc>
              </a:tr>
              <a:tr h="186038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Фактор 3</a:t>
                      </a:r>
                      <a:endParaRPr lang="ru-RU" sz="9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cell3D prstMaterial="dkEdge">
                      <a:bevel/>
                      <a:lightRig rig="flood" dir="t"/>
                    </a:cell3D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       0,33      </a:t>
                      </a:r>
                      <a:endParaRPr lang="ru-RU" sz="9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cell3D prstMaterial="dkEdge">
                      <a:bevel/>
                      <a:lightRig rig="flood" dir="t"/>
                    </a:cell3D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Фактор 2</a:t>
                      </a:r>
                      <a:endParaRPr lang="ru-RU" sz="9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cell3D prstMaterial="dkEdge">
                      <a:bevel/>
                      <a:lightRig rig="flood" dir="t"/>
                    </a:cell3D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  </a:t>
                      </a:r>
                      <a:r>
                        <a:rPr lang="ru-RU" sz="900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0,51      </a:t>
                      </a:r>
                      <a:endParaRPr lang="ru-RU" sz="9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cell3D prstMaterial="dkEdge">
                      <a:bevel/>
                      <a:lightRig rig="flood" dir="t"/>
                    </a:cell3D>
                    <a:solidFill>
                      <a:schemeClr val="accent2"/>
                    </a:solidFill>
                  </a:tcPr>
                </a:tc>
              </a:tr>
              <a:tr h="186038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Фактор 1</a:t>
                      </a:r>
                      <a:endParaRPr lang="ru-RU" sz="900" b="1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cell3D prstMaterial="dkEdge">
                      <a:bevel/>
                      <a:lightRig rig="flood" dir="t"/>
                    </a:cell3D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       0,27      </a:t>
                      </a:r>
                      <a:endParaRPr lang="ru-RU" sz="9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cell3D prstMaterial="dkEdge">
                      <a:bevel/>
                      <a:lightRig rig="flood" dir="t"/>
                    </a:cell3D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Фактор 3</a:t>
                      </a:r>
                      <a:endParaRPr lang="ru-RU" sz="900" b="1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cell3D prstMaterial="dkEdge">
                      <a:bevel/>
                      <a:lightRig rig="flood" dir="t"/>
                    </a:cell3D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  </a:t>
                      </a:r>
                      <a:r>
                        <a:rPr lang="ru-RU" sz="900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0,38      </a:t>
                      </a:r>
                      <a:endParaRPr lang="ru-RU" sz="9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cell3D prstMaterial="dkEdge">
                      <a:bevel/>
                      <a:lightRig rig="flood" dir="t"/>
                    </a:cell3D>
                    <a:solidFill>
                      <a:schemeClr val="accent2"/>
                    </a:solidFill>
                  </a:tcPr>
                </a:tc>
              </a:tr>
              <a:tr h="186038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Фактор 2</a:t>
                      </a:r>
                      <a:endParaRPr lang="ru-RU" sz="9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cell3D prstMaterial="dkEdge">
                      <a:bevel/>
                      <a:lightRig rig="flood" dir="t"/>
                    </a:cell3D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       0,19      </a:t>
                      </a:r>
                      <a:endParaRPr lang="ru-RU" sz="900" b="1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cell3D prstMaterial="dkEdge">
                      <a:bevel/>
                      <a:lightRig rig="flood" dir="t"/>
                    </a:cell3D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Фактор 1</a:t>
                      </a:r>
                      <a:endParaRPr lang="ru-RU" sz="900" b="1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cell3D prstMaterial="dkEdge">
                      <a:bevel/>
                      <a:lightRig rig="flood" dir="t"/>
                    </a:cell3D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  </a:t>
                      </a:r>
                      <a:r>
                        <a:rPr lang="ru-RU" sz="900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0,29      </a:t>
                      </a:r>
                      <a:endParaRPr lang="ru-RU" sz="9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cell3D prstMaterial="dkEdge">
                      <a:bevel/>
                      <a:lightRig rig="flood" dir="t"/>
                    </a:cell3D>
                    <a:solidFill>
                      <a:schemeClr val="accent2"/>
                    </a:solidFill>
                  </a:tcPr>
                </a:tc>
              </a:tr>
              <a:tr h="186038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…</a:t>
                      </a:r>
                      <a:endParaRPr lang="ru-RU" sz="9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cell3D prstMaterial="dkEdge">
                      <a:bevel/>
                      <a:lightRig rig="flood" dir="t"/>
                    </a:cell3D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ru-RU" sz="9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cell3D prstMaterial="dkEdge">
                      <a:bevel/>
                      <a:lightRig rig="flood" dir="t"/>
                    </a:cell3D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…</a:t>
                      </a:r>
                      <a:endParaRPr lang="ru-RU" sz="9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cell3D prstMaterial="dkEdge">
                      <a:bevel/>
                      <a:lightRig rig="flood" dir="t"/>
                    </a:cell3D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ru-RU" sz="9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cell3D prstMaterial="dkEdge">
                      <a:bevel/>
                      <a:lightRig rig="flood" dir="t"/>
                    </a:cell3D>
                    <a:solidFill>
                      <a:schemeClr val="accent2"/>
                    </a:solidFill>
                  </a:tcPr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6300192" y="3696565"/>
            <a:ext cx="19033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PEST 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анализ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21256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349F5AB-693E-4E79-AB09-2BD78D5EB6E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>
                                            <p:graphicEl>
                                              <a:dgm id="{3349F5AB-693E-4E79-AB09-2BD78D5EB6E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>
                                            <p:graphicEl>
                                              <a:dgm id="{3349F5AB-693E-4E79-AB09-2BD78D5EB6E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95D410D-37D8-46F3-9938-A95EADDC989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4">
                                            <p:graphicEl>
                                              <a:dgm id="{B95D410D-37D8-46F3-9938-A95EADDC989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4">
                                            <p:graphicEl>
                                              <a:dgm id="{B95D410D-37D8-46F3-9938-A95EADDC989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1B9A0D4-3338-4E23-8801-4F7D76DFD37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4">
                                            <p:graphicEl>
                                              <a:dgm id="{F1B9A0D4-3338-4E23-8801-4F7D76DFD37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4">
                                            <p:graphicEl>
                                              <a:dgm id="{F1B9A0D4-3338-4E23-8801-4F7D76DFD37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8AF7F58-8807-4D3D-8380-17922B0AFD3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4">
                                            <p:graphicEl>
                                              <a:dgm id="{58AF7F58-8807-4D3D-8380-17922B0AFD3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4">
                                            <p:graphicEl>
                                              <a:dgm id="{58AF7F58-8807-4D3D-8380-17922B0AFD3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0223776-C55E-497C-9940-6910B96C234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4">
                                            <p:graphicEl>
                                              <a:dgm id="{50223776-C55E-497C-9940-6910B96C234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4">
                                            <p:graphicEl>
                                              <a:dgm id="{50223776-C55E-497C-9940-6910B96C234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87839B4-5E96-4720-B028-33057755B00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4">
                                            <p:graphicEl>
                                              <a:dgm id="{087839B4-5E96-4720-B028-33057755B00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4">
                                            <p:graphicEl>
                                              <a:dgm id="{087839B4-5E96-4720-B028-33057755B00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3973FAB-25CD-43BA-B07E-B04C274F733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4">
                                            <p:graphicEl>
                                              <a:dgm id="{53973FAB-25CD-43BA-B07E-B04C274F733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1000" fill="hold"/>
                                        <p:tgtEl>
                                          <p:spTgt spid="4">
                                            <p:graphicEl>
                                              <a:dgm id="{53973FAB-25CD-43BA-B07E-B04C274F733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63AA996-F93A-48E5-B309-F4A023853B4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1000" fill="hold"/>
                                        <p:tgtEl>
                                          <p:spTgt spid="4">
                                            <p:graphicEl>
                                              <a:dgm id="{A63AA996-F93A-48E5-B309-F4A023853B4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1000" fill="hold"/>
                                        <p:tgtEl>
                                          <p:spTgt spid="4">
                                            <p:graphicEl>
                                              <a:dgm id="{A63AA996-F93A-48E5-B309-F4A023853B4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EBF4209-C6B7-46B8-A5BF-BD39BDD72EE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1000" fill="hold"/>
                                        <p:tgtEl>
                                          <p:spTgt spid="4">
                                            <p:graphicEl>
                                              <a:dgm id="{0EBF4209-C6B7-46B8-A5BF-BD39BDD72EE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1000" fill="hold"/>
                                        <p:tgtEl>
                                          <p:spTgt spid="4">
                                            <p:graphicEl>
                                              <a:dgm id="{0EBF4209-C6B7-46B8-A5BF-BD39BDD72EE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82EE099-60E5-4319-B7CF-095C06A5137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1000" fill="hold"/>
                                        <p:tgtEl>
                                          <p:spTgt spid="4">
                                            <p:graphicEl>
                                              <a:dgm id="{682EE099-60E5-4319-B7CF-095C06A5137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1000" fill="hold"/>
                                        <p:tgtEl>
                                          <p:spTgt spid="4">
                                            <p:graphicEl>
                                              <a:dgm id="{682EE099-60E5-4319-B7CF-095C06A5137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0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4" grpId="0">
        <p:bldSub>
          <a:bldDgm bld="one"/>
        </p:bldSub>
      </p:bldGraphic>
      <p:bldP spid="5" grpId="0"/>
      <p:bldGraphic spid="6" grpId="0">
        <p:bldAsOne/>
      </p:bldGraphic>
      <p:bldP spid="7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672" y="946119"/>
            <a:ext cx="6120680" cy="864428"/>
          </a:xfrm>
        </p:spPr>
        <p:txBody>
          <a:bodyPr>
            <a:normAutofit/>
          </a:bodyPr>
          <a:lstStyle/>
          <a:p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Экономическая составляющая</a:t>
            </a:r>
          </a:p>
        </p:txBody>
      </p:sp>
      <p:pic>
        <p:nvPicPr>
          <p:cNvPr id="3" name="Picture 2" descr="C:\Users\Admin\Desktop\Курск техникум связи\logo3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116632"/>
            <a:ext cx="1070426" cy="1261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209878030"/>
              </p:ext>
            </p:extLst>
          </p:nvPr>
        </p:nvGraphicFramePr>
        <p:xfrm>
          <a:off x="395536" y="1951340"/>
          <a:ext cx="5832648" cy="1447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2712605572"/>
              </p:ext>
            </p:extLst>
          </p:nvPr>
        </p:nvGraphicFramePr>
        <p:xfrm>
          <a:off x="416258" y="3717032"/>
          <a:ext cx="5832648" cy="15716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248908" y="2276872"/>
            <a:ext cx="2654602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Точка безубыточности в проекте будет составлять: </a:t>
            </a:r>
          </a:p>
          <a:p>
            <a:r>
              <a:rPr lang="ru-RU" sz="1400" dirty="0"/>
              <a:t>1 год: в денежном выражении - 1 098 833,76 руб., в натуральном выражении – 37,25.</a:t>
            </a:r>
          </a:p>
          <a:p>
            <a:r>
              <a:rPr lang="ru-RU" sz="1400" dirty="0"/>
              <a:t>2 год: в денежном выражении – 1 473 006,41 руб., в натуральном выражении – 49,14.</a:t>
            </a:r>
          </a:p>
        </p:txBody>
      </p:sp>
    </p:spTree>
    <p:extLst>
      <p:ext uri="{BB962C8B-B14F-4D97-AF65-F5344CB8AC3E}">
        <p14:creationId xmlns:p14="http://schemas.microsoft.com/office/powerpoint/2010/main" val="2973071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4" grpId="0">
        <p:bldAsOne/>
      </p:bldGraphic>
      <p:bldGraphic spid="5" grpId="0">
        <p:bldAsOne/>
      </p:bldGraphic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59832" y="332656"/>
            <a:ext cx="4608512" cy="613960"/>
          </a:xfrm>
        </p:spPr>
        <p:txBody>
          <a:bodyPr>
            <a:normAutofit/>
          </a:bodyPr>
          <a:lstStyle/>
          <a:p>
            <a:r>
              <a:rPr lang="ru-RU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Социальная составляющая</a:t>
            </a:r>
          </a:p>
        </p:txBody>
      </p:sp>
      <p:pic>
        <p:nvPicPr>
          <p:cNvPr id="3" name="Picture 2" descr="C:\Users\Admin\Desktop\Курск техникум связи\logo3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116632"/>
            <a:ext cx="1070426" cy="1261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979712" y="874434"/>
            <a:ext cx="583264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200" dirty="0"/>
              <a:t>Социальная составляющая устойчивости развития  будет ориентирована на человека и направлена на сохранение стабильности социальных и культурных систем, в том числе на сокращение числа разрушительных конфликтов между людьми. Фирма «</a:t>
            </a:r>
            <a:r>
              <a:rPr lang="en-US" sz="1200" dirty="0"/>
              <a:t>Start Today</a:t>
            </a:r>
            <a:r>
              <a:rPr lang="ru-RU" sz="1200" dirty="0"/>
              <a:t>» будет стремиться  создать такое рабочее пространство, где экологическая и социальная ответственность будут  являться неотъемлемой частью образа мышления на каждом уровне операционного процесса.</a:t>
            </a:r>
          </a:p>
          <a:p>
            <a:pPr algn="r"/>
            <a:r>
              <a:rPr lang="ru-RU" sz="1200" dirty="0"/>
              <a:t>Для каждого из сотрудников «</a:t>
            </a:r>
            <a:r>
              <a:rPr lang="en-US" sz="1200" dirty="0"/>
              <a:t>Start Today</a:t>
            </a:r>
            <a:r>
              <a:rPr lang="ru-RU" sz="1200" dirty="0"/>
              <a:t>» будут предусмотрены курсы повышения квалификации, социальные выплаты и налоговые отчисления, а также стимулирующие выплаты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95536" y="2996952"/>
            <a:ext cx="38884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Экологическая составляющая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23528" y="3541698"/>
            <a:ext cx="396044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/>
              <a:t>Экологический подход к концепции устойчивости развития  будет подразумевать на фирме «</a:t>
            </a:r>
            <a:r>
              <a:rPr lang="en-US" sz="1200" dirty="0"/>
              <a:t>Start Today</a:t>
            </a:r>
            <a:r>
              <a:rPr lang="ru-RU" sz="1200" dirty="0"/>
              <a:t>» оптимальное использование </a:t>
            </a:r>
            <a:r>
              <a:rPr lang="ru-RU" sz="1200" dirty="0" err="1"/>
              <a:t>экологичных</a:t>
            </a:r>
            <a:r>
              <a:rPr lang="ru-RU" sz="1200" dirty="0"/>
              <a:t> </a:t>
            </a:r>
            <a:r>
              <a:rPr lang="ru-RU" sz="1200" dirty="0" err="1"/>
              <a:t>природо</a:t>
            </a:r>
            <a:r>
              <a:rPr lang="ru-RU" sz="1200" dirty="0"/>
              <a:t>-, </a:t>
            </a:r>
            <a:r>
              <a:rPr lang="ru-RU" sz="1200" dirty="0" err="1"/>
              <a:t>энерго</a:t>
            </a:r>
            <a:r>
              <a:rPr lang="ru-RU" sz="1200" dirty="0"/>
              <a:t>-, и </a:t>
            </a:r>
            <a:r>
              <a:rPr lang="ru-RU" sz="1200" dirty="0" err="1"/>
              <a:t>материалосберегающих</a:t>
            </a:r>
            <a:r>
              <a:rPr lang="ru-RU" sz="1200" dirty="0"/>
              <a:t> технологий, включая  переработку и уничтожение отходов-это мусор. Категория классности отходов в компании «</a:t>
            </a:r>
            <a:r>
              <a:rPr lang="en-US" sz="1200" dirty="0"/>
              <a:t>Start Today</a:t>
            </a:r>
            <a:r>
              <a:rPr lang="ru-RU" sz="1200" dirty="0"/>
              <a:t>» 2-го и 3-его класса. Следовательно, их утилизация будет производиться специальными компаниями.</a:t>
            </a:r>
          </a:p>
          <a:p>
            <a:r>
              <a:rPr lang="ru-RU" sz="1200" dirty="0"/>
              <a:t>В работе будут использоваться самое новейшее оборудование и инструменты. Большое внимание будет уделяться так же экологической составляющей работы. Безопасность и надежность, вот главные критерии работы.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644008" y="2996952"/>
            <a:ext cx="40324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Инновационная составляющая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640068" y="3541698"/>
            <a:ext cx="401202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>
              <a:buFont typeface="Wingdings" panose="05000000000000000000" pitchFamily="2" charset="2"/>
              <a:buChar char="Ø"/>
            </a:pPr>
            <a:r>
              <a:rPr lang="ru-RU" sz="1200" b="1" dirty="0"/>
              <a:t>стремиться предоставлять решения, которые соответствуют потребностям заказчиков; </a:t>
            </a:r>
          </a:p>
          <a:p>
            <a:pPr marL="171450" lvl="0" indent="-171450">
              <a:buFont typeface="Wingdings" panose="05000000000000000000" pitchFamily="2" charset="2"/>
              <a:buChar char="Ø"/>
            </a:pPr>
            <a:r>
              <a:rPr lang="ru-RU" sz="1200" b="1" dirty="0"/>
              <a:t>приобретение программируемой техники; </a:t>
            </a:r>
          </a:p>
          <a:p>
            <a:pPr marL="171450" lvl="0" indent="-171450">
              <a:buFont typeface="Wingdings" panose="05000000000000000000" pitchFamily="2" charset="2"/>
              <a:buChar char="Ø"/>
            </a:pPr>
            <a:r>
              <a:rPr lang="ru-RU" sz="1200" b="1" dirty="0"/>
              <a:t>разработка системы дистанционного управления видеооборудованием;</a:t>
            </a:r>
          </a:p>
          <a:p>
            <a:pPr marL="171450" lvl="0" indent="-171450">
              <a:buFont typeface="Wingdings" panose="05000000000000000000" pitchFamily="2" charset="2"/>
              <a:buChar char="Ø"/>
            </a:pPr>
            <a:r>
              <a:rPr lang="ru-RU" sz="1200" b="1" dirty="0"/>
              <a:t>сотрудничество с мировыми лидерами в области компьютеризированной техники. </a:t>
            </a:r>
          </a:p>
          <a:p>
            <a:r>
              <a:rPr lang="ru-RU" sz="1200" dirty="0"/>
              <a:t>Это позволит повышать производительность и снижать трудозатраты. Компания «</a:t>
            </a:r>
            <a:r>
              <a:rPr lang="en-US" sz="1200" dirty="0"/>
              <a:t>Start Today</a:t>
            </a:r>
            <a:r>
              <a:rPr lang="ru-RU" sz="1200" dirty="0"/>
              <a:t>» будет использовать в своей работе цифровые технологии и робототехнику.</a:t>
            </a:r>
          </a:p>
        </p:txBody>
      </p:sp>
    </p:spTree>
    <p:extLst>
      <p:ext uri="{BB962C8B-B14F-4D97-AF65-F5344CB8AC3E}">
        <p14:creationId xmlns:p14="http://schemas.microsoft.com/office/powerpoint/2010/main" val="3461193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23728" y="908720"/>
            <a:ext cx="5497810" cy="587235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Диаграммы структуры затрат</a:t>
            </a:r>
            <a:endParaRPr lang="ru-RU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9451357"/>
              </p:ext>
            </p:extLst>
          </p:nvPr>
        </p:nvGraphicFramePr>
        <p:xfrm>
          <a:off x="899592" y="1378333"/>
          <a:ext cx="7033987" cy="403720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384376"/>
                <a:gridCol w="1307864"/>
                <a:gridCol w="699464"/>
                <a:gridCol w="1642283"/>
              </a:tblGrid>
              <a:tr h="268288">
                <a:tc gridSpan="4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Необходимое оборудование</a:t>
                      </a:r>
                      <a:endParaRPr lang="ru-RU" sz="1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7490" marR="57490" marT="0" marB="0" anchor="b">
                    <a:cell3D prstMaterial="dkEdge">
                      <a:bevel/>
                      <a:lightRig rig="flood" dir="t"/>
                    </a:cell3D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3657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Наименование</a:t>
                      </a:r>
                      <a:endParaRPr lang="ru-RU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7490" marR="5749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Стоимость ед., руб.</a:t>
                      </a:r>
                      <a:endParaRPr lang="ru-RU" sz="1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7490" marR="57490" marT="0" marB="0" anchor="ctr">
                    <a:cell3D prstMaterial="dkEdge">
                      <a:bevel/>
                      <a:lightRig rig="flood" dir="t"/>
                    </a:cell3D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К-во,  шт.</a:t>
                      </a:r>
                      <a:endParaRPr lang="ru-RU" sz="1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7490" marR="57490" marT="0" marB="0" anchor="ctr">
                    <a:cell3D prstMaterial="dkEdge">
                      <a:bevel/>
                      <a:lightRig rig="flood" dir="t"/>
                    </a:cell3D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Стоимость всего, руб.</a:t>
                      </a:r>
                      <a:endParaRPr lang="ru-RU" sz="1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7490" marR="57490" marT="0" marB="0" anchor="ctr">
                    <a:cell3D prstMaterial="dkEdge">
                      <a:bevel/>
                      <a:lightRig rig="flood" dir="t"/>
                    </a:cell3D>
                    <a:solidFill>
                      <a:srgbClr val="FFC000"/>
                    </a:solidFill>
                  </a:tcPr>
                </a:tc>
              </a:tr>
              <a:tr h="268288">
                <a:tc>
                  <a:txBody>
                    <a:bodyPr/>
                    <a:lstStyle/>
                    <a:p>
                      <a:pPr indent="3048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1. Holograhic </a:t>
                      </a:r>
                      <a:r>
                        <a:rPr lang="ru-RU" sz="12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проектор</a:t>
                      </a:r>
                      <a:endParaRPr lang="ru-RU" sz="1200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7490" marR="5749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</a:rPr>
                        <a:t>245000</a:t>
                      </a:r>
                      <a:endParaRPr lang="ru-RU" sz="1200" b="1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7490" marR="57490" marT="0" marB="0"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</a:rPr>
                        <a:t>1</a:t>
                      </a:r>
                      <a:endParaRPr lang="ru-RU" sz="1200" b="1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7490" marR="57490" marT="0" marB="0"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</a:rPr>
                        <a:t>245000</a:t>
                      </a:r>
                      <a:endParaRPr lang="ru-RU" sz="1200" b="1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7490" marR="57490" marT="0" marB="0"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36575">
                <a:tc>
                  <a:txBody>
                    <a:bodyPr/>
                    <a:lstStyle/>
                    <a:p>
                      <a:pPr indent="3048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2. High Power Logo Gobo HD Projection L</a:t>
                      </a:r>
                      <a:endParaRPr lang="ru-RU" sz="1200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7490" marR="5749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</a:rPr>
                        <a:t>7560</a:t>
                      </a:r>
                      <a:endParaRPr lang="ru-RU" sz="1200" b="1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7490" marR="57490" marT="0" marB="0"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</a:rPr>
                        <a:t>2</a:t>
                      </a:r>
                      <a:endParaRPr lang="ru-RU" sz="1200" b="1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7490" marR="57490" marT="0" marB="0"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</a:rPr>
                        <a:t>15120</a:t>
                      </a:r>
                      <a:endParaRPr lang="ru-RU" sz="1200" b="1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7490" marR="57490" marT="0" marB="0"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3657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3. Digitlal WUXGA 12000 Lumens DLP 3D Laser Projector PU650</a:t>
                      </a:r>
                      <a:endParaRPr lang="ru-RU" sz="1200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7490" marR="5749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</a:rPr>
                        <a:t>450000</a:t>
                      </a:r>
                      <a:endParaRPr lang="ru-RU" sz="1200" b="1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7490" marR="57490" marT="0" marB="0"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</a:rPr>
                        <a:t>1</a:t>
                      </a:r>
                      <a:endParaRPr lang="ru-RU" sz="1200" b="1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7490" marR="57490" marT="0" marB="0"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</a:rPr>
                        <a:t>450000</a:t>
                      </a:r>
                      <a:endParaRPr lang="ru-RU" sz="1200" b="1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7490" marR="57490" marT="0" marB="0"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804863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4. Вентилятор для проектора KDE1207PHV1 MS.AR.GN DC12V 1.9W 3pin</a:t>
                      </a:r>
                      <a:endParaRPr lang="ru-RU" sz="1200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7490" marR="5749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700</a:t>
                      </a:r>
                      <a:endParaRPr lang="ru-RU" sz="1200" b="1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7490" marR="57490" marT="0" marB="0"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2</a:t>
                      </a:r>
                      <a:endParaRPr lang="ru-RU" sz="1200" b="1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7490" marR="57490" marT="0" marB="0"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1400</a:t>
                      </a:r>
                      <a:endParaRPr lang="ru-RU" sz="1200" b="1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7490" marR="57490" marT="0" marB="0"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804863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5. OEM DT00491 original bulb for Hitachi CP-X990W / CP-X995 / CP-X995W spare parts projectors</a:t>
                      </a:r>
                      <a:endParaRPr lang="ru-RU" sz="1200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7490" marR="5749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1050</a:t>
                      </a:r>
                      <a:endParaRPr lang="ru-RU" sz="1200" b="1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7490" marR="57490" marT="0" marB="0"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2</a:t>
                      </a:r>
                      <a:endParaRPr lang="ru-RU" sz="1200" b="1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7490" marR="57490" marT="0" marB="0"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2100</a:t>
                      </a:r>
                      <a:endParaRPr lang="ru-RU" sz="1200" b="1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7490" marR="57490" marT="0" marB="0"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268288">
                <a:tc>
                  <a:txBody>
                    <a:bodyPr/>
                    <a:lstStyle/>
                    <a:p>
                      <a:pPr indent="71120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Итого</a:t>
                      </a:r>
                      <a:endParaRPr lang="ru-RU" sz="12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7490" marR="57490" marT="0" marB="0" anchor="ctr">
                    <a:cell3D prstMaterial="dkEdge">
                      <a:bevel/>
                      <a:lightRig rig="flood" dir="t"/>
                    </a:cell3D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х</a:t>
                      </a:r>
                      <a:endParaRPr lang="ru-RU" sz="1200" b="1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7490" marR="57490" marT="0" marB="0" anchor="ctr">
                    <a:cell3D prstMaterial="dkEdge">
                      <a:bevel/>
                      <a:lightRig rig="flood" dir="t"/>
                    </a:cell3D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х</a:t>
                      </a:r>
                      <a:endParaRPr lang="ru-RU" sz="1200" b="1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7490" marR="57490" marT="0" marB="0" anchor="ctr">
                    <a:cell3D prstMaterial="dkEdge">
                      <a:bevel/>
                      <a:lightRig rig="flood" dir="t"/>
                    </a:cell3D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713620</a:t>
                      </a:r>
                      <a:endParaRPr lang="ru-RU" sz="1200" b="1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7490" marR="57490" marT="0" marB="0" anchor="ctr">
                    <a:cell3D prstMaterial="dkEdge">
                      <a:bevel/>
                      <a:lightRig rig="flood" dir="t"/>
                    </a:cell3D>
                    <a:solidFill>
                      <a:srgbClr val="0070C0"/>
                    </a:solidFill>
                  </a:tcPr>
                </a:tc>
              </a:tr>
            </a:tbl>
          </a:graphicData>
        </a:graphic>
      </p:graphicFrame>
      <p:pic>
        <p:nvPicPr>
          <p:cNvPr id="5" name="Picture 2" descr="C:\Users\Admin\Desktop\Курск техникум связи\logo3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116632"/>
            <a:ext cx="1070426" cy="1261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256332566"/>
              </p:ext>
            </p:extLst>
          </p:nvPr>
        </p:nvGraphicFramePr>
        <p:xfrm>
          <a:off x="323528" y="1378332"/>
          <a:ext cx="4752528" cy="38508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4120727727"/>
              </p:ext>
            </p:extLst>
          </p:nvPr>
        </p:nvGraphicFramePr>
        <p:xfrm>
          <a:off x="5220072" y="1378332"/>
          <a:ext cx="3662714" cy="39228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2496799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6" grpId="0">
        <p:bldAsOne/>
      </p:bldGraphic>
      <p:bldGraphic spid="7" grpId="0">
        <p:bldAsOne/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35696" y="747482"/>
            <a:ext cx="5760640" cy="1008443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Инвестиции по проекту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Picture 2" descr="C:\Users\Admin\Desktop\Курск техникум связи\logo3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116632"/>
            <a:ext cx="1070426" cy="1261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3996978362"/>
              </p:ext>
            </p:extLst>
          </p:nvPr>
        </p:nvGraphicFramePr>
        <p:xfrm>
          <a:off x="1697310" y="1628800"/>
          <a:ext cx="6115050" cy="18859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3912520292"/>
              </p:ext>
            </p:extLst>
          </p:nvPr>
        </p:nvGraphicFramePr>
        <p:xfrm>
          <a:off x="1691680" y="3789040"/>
          <a:ext cx="6120680" cy="16383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547664" y="1239833"/>
            <a:ext cx="66247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Движения денежного потока по проекту</a:t>
            </a:r>
            <a:endParaRPr lang="ru-RU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6153937"/>
              </p:ext>
            </p:extLst>
          </p:nvPr>
        </p:nvGraphicFramePr>
        <p:xfrm>
          <a:off x="1625600" y="1734293"/>
          <a:ext cx="6330776" cy="320040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989232"/>
                <a:gridCol w="1181304"/>
                <a:gridCol w="1080120"/>
                <a:gridCol w="1080120"/>
              </a:tblGrid>
              <a:tr h="200025"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Движения денежного потока по проекту</a:t>
                      </a:r>
                      <a:endParaRPr lang="ru-RU" sz="1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cell3D prstMaterial="dkEdge">
                      <a:bevel/>
                      <a:lightRig rig="flood" dir="t"/>
                    </a:cell3D>
                    <a:solidFill>
                      <a:srgbClr val="00B0F0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Годы</a:t>
                      </a:r>
                      <a:endParaRPr lang="ru-RU" sz="1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cell3D prstMaterial="dkEdge">
                      <a:bevel/>
                      <a:lightRig rig="flood" dir="t"/>
                    </a:cell3D>
                    <a:solidFill>
                      <a:srgbClr val="00B0F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0002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0</a:t>
                      </a:r>
                      <a:endParaRPr lang="ru-RU" sz="14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cell3D prstMaterial="dkEdge">
                      <a:bevel/>
                      <a:lightRig rig="flood" dir="t"/>
                    </a:cell3D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</a:t>
                      </a:r>
                      <a:endParaRPr lang="ru-RU" sz="14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cell3D prstMaterial="dkEdge">
                      <a:bevel/>
                      <a:lightRig rig="flood" dir="t"/>
                    </a:cell3D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</a:t>
                      </a:r>
                      <a:endParaRPr lang="ru-RU" sz="14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cell3D prstMaterial="dkEdge">
                      <a:bevel/>
                      <a:lightRig rig="flood" dir="t"/>
                    </a:cell3D>
                    <a:solidFill>
                      <a:srgbClr val="00B0F0"/>
                    </a:solidFill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Инвестиции</a:t>
                      </a:r>
                      <a:endParaRPr lang="ru-RU" sz="1400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1 680 000,00</a:t>
                      </a:r>
                      <a:endParaRPr lang="ru-RU" sz="1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ru-RU" sz="1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ru-RU" sz="1400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Финансирование, всего</a:t>
                      </a:r>
                      <a:endParaRPr lang="ru-RU" sz="1400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1 680 000,00</a:t>
                      </a:r>
                      <a:endParaRPr lang="ru-RU" sz="1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ru-RU" sz="1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ru-RU" sz="1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24193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в том числе, собственные средства</a:t>
                      </a:r>
                      <a:endParaRPr lang="ru-RU" sz="1400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700 000,00</a:t>
                      </a:r>
                      <a:endParaRPr lang="ru-RU" sz="1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ru-RU" sz="1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ru-RU" sz="1400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Доход (выручка)</a:t>
                      </a:r>
                      <a:endParaRPr lang="ru-RU" sz="1400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ru-RU" sz="1400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3 540 000,00</a:t>
                      </a:r>
                      <a:endParaRPr lang="ru-RU" sz="1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4 227 000,00 </a:t>
                      </a:r>
                      <a:endParaRPr lang="ru-RU" sz="1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Расходы</a:t>
                      </a:r>
                      <a:endParaRPr lang="ru-RU" sz="1400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ru-RU" sz="1400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1 675 280,00</a:t>
                      </a:r>
                      <a:endParaRPr lang="ru-RU" sz="1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1 862 790,00 </a:t>
                      </a:r>
                      <a:endParaRPr lang="ru-RU" sz="1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20955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Прибыль до налогообложения</a:t>
                      </a:r>
                      <a:endParaRPr lang="ru-RU" sz="1400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ru-RU" sz="1400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1 864 720</a:t>
                      </a:r>
                      <a:endParaRPr lang="ru-RU" sz="1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2 364 210,00</a:t>
                      </a:r>
                      <a:endParaRPr lang="ru-RU" sz="1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Налоги</a:t>
                      </a:r>
                      <a:endParaRPr lang="ru-RU" sz="1400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ru-RU" sz="1400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48 258,00</a:t>
                      </a:r>
                      <a:endParaRPr lang="ru-RU" sz="1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48 258,00</a:t>
                      </a:r>
                      <a:endParaRPr lang="ru-RU" sz="1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20955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Чистый денежный поток (NCF)</a:t>
                      </a:r>
                      <a:endParaRPr lang="ru-RU" sz="1400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ru-RU" sz="1400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1 816 462,00</a:t>
                      </a:r>
                      <a:endParaRPr lang="ru-RU" sz="1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2 315 952,00</a:t>
                      </a:r>
                      <a:endParaRPr lang="ru-RU" sz="1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Индекс доходности(</a:t>
                      </a:r>
                      <a:r>
                        <a:rPr lang="en-US" sz="12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PI</a:t>
                      </a:r>
                      <a:r>
                        <a:rPr lang="ru-RU" sz="12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)</a:t>
                      </a:r>
                      <a:endParaRPr lang="ru-RU" sz="1400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ru-RU" sz="1400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0,92</a:t>
                      </a:r>
                      <a:endParaRPr lang="ru-RU" sz="1400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1,45</a:t>
                      </a:r>
                      <a:endParaRPr lang="ru-RU" sz="1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40005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Период окупаемости инвестиционных затрат</a:t>
                      </a:r>
                      <a:endParaRPr lang="ru-RU" sz="1400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ru-RU" sz="1400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1,08</a:t>
                      </a:r>
                      <a:endParaRPr lang="ru-RU" sz="1400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0,38</a:t>
                      </a:r>
                      <a:endParaRPr lang="ru-RU" sz="1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09877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xit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xit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3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Graphic spid="4" grpId="0">
        <p:bldAsOne/>
      </p:bldGraphic>
      <p:bldGraphic spid="4" grpId="1">
        <p:bldAsOne/>
      </p:bldGraphic>
      <p:bldGraphic spid="5" grpId="0">
        <p:bldAsOne/>
      </p:bldGraphic>
      <p:bldGraphic spid="5" grpId="1">
        <p:bldAsOne/>
      </p:bldGraphic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64805" y="908720"/>
            <a:ext cx="6336704" cy="1293028"/>
          </a:xfrm>
        </p:spPr>
        <p:txBody>
          <a:bodyPr>
            <a:normAutofit/>
          </a:bodyPr>
          <a:lstStyle/>
          <a:p>
            <a:pPr algn="ctr"/>
            <a:r>
              <a:rPr lang="ru-RU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anose="02020603050405020304" pitchFamily="18" charset="0"/>
              </a:rPr>
              <a:t>Определение прибыли и </a:t>
            </a:r>
            <a:r>
              <a:rPr lang="ru-RU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anose="02020603050405020304" pitchFamily="18" charset="0"/>
              </a:rPr>
              <a:t>рентабельности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pic>
        <p:nvPicPr>
          <p:cNvPr id="3" name="Picture 2" descr="C:\Users\Admin\Desktop\Курск техникум связи\logo3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116632"/>
            <a:ext cx="1070426" cy="1261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6281742"/>
              </p:ext>
            </p:extLst>
          </p:nvPr>
        </p:nvGraphicFramePr>
        <p:xfrm>
          <a:off x="1475656" y="2204864"/>
          <a:ext cx="6336705" cy="1920240"/>
        </p:xfrm>
        <a:graphic>
          <a:graphicData uri="http://schemas.openxmlformats.org/drawingml/2006/table">
            <a:tbl>
              <a:tblPr firstRow="1" firstCol="1" bandRow="1">
                <a:tableStyleId>{00A15C55-8517-42AA-B614-E9B94910E393}</a:tableStyleId>
              </a:tblPr>
              <a:tblGrid>
                <a:gridCol w="4424901"/>
                <a:gridCol w="847978"/>
                <a:gridCol w="1063826"/>
              </a:tblGrid>
              <a:tr h="20002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Показатели</a:t>
                      </a:r>
                      <a:endParaRPr lang="ru-RU" sz="1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cell3D prstMaterial="dkEdge">
                      <a:bevel/>
                      <a:lightRig rig="flood" dir="t"/>
                    </a:cell3D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1-й год</a:t>
                      </a:r>
                      <a:endParaRPr lang="ru-RU" sz="1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cell3D prstMaterial="dkEdge">
                      <a:bevel/>
                      <a:lightRig rig="flood" dir="t"/>
                    </a:cell3D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2-й год</a:t>
                      </a:r>
                      <a:endParaRPr lang="ru-RU" sz="1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cell3D prstMaterial="dkEdge">
                      <a:bevel/>
                      <a:lightRig rig="flood" dir="t"/>
                    </a:cell3D>
                    <a:solidFill>
                      <a:srgbClr val="FF0000"/>
                    </a:solidFill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indent="15240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Доход (выручка), руб.</a:t>
                      </a:r>
                      <a:endParaRPr lang="ru-RU" sz="1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3540000</a:t>
                      </a:r>
                      <a:endParaRPr lang="ru-RU" sz="1400" b="1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4227000</a:t>
                      </a:r>
                      <a:endParaRPr lang="ru-RU" sz="1400" b="1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cell3D prstMaterial="dkEdge">
                      <a:bevel/>
                      <a:lightRig rig="flood" dir="t"/>
                    </a:cell3D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indent="15240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Расход, руб.</a:t>
                      </a:r>
                      <a:endParaRPr lang="ru-RU" sz="1400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1675280</a:t>
                      </a:r>
                      <a:endParaRPr lang="ru-RU" sz="1400" b="1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1862790</a:t>
                      </a:r>
                      <a:endParaRPr lang="ru-RU" sz="1400" b="1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cell3D prstMaterial="dkEdge">
                      <a:bevel/>
                      <a:lightRig rig="flood" dir="t"/>
                    </a:cell3D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indent="15240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Прибыль до налогообложения, руб.</a:t>
                      </a:r>
                      <a:endParaRPr lang="ru-RU" sz="1400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1864720</a:t>
                      </a:r>
                      <a:endParaRPr lang="ru-RU" sz="1400" b="1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2364210</a:t>
                      </a:r>
                      <a:endParaRPr lang="ru-RU" sz="1400" b="1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cell3D prstMaterial="dkEdge">
                      <a:bevel/>
                      <a:lightRig rig="flood" dir="t"/>
                    </a:cell3D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indent="15240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Налоги (ЕНВД,К2=0,10, наружная реклама ), руб.</a:t>
                      </a:r>
                      <a:endParaRPr lang="ru-RU" sz="1400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48258</a:t>
                      </a:r>
                      <a:endParaRPr lang="ru-RU" sz="1400" b="1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48258</a:t>
                      </a:r>
                      <a:endParaRPr lang="ru-RU" sz="1400" b="1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cell3D prstMaterial="dkEdge">
                      <a:bevel/>
                      <a:lightRig rig="flood" dir="t"/>
                    </a:cell3D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indent="15240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Чистая прибыль, руб.</a:t>
                      </a:r>
                      <a:endParaRPr lang="ru-RU" sz="1400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1816462</a:t>
                      </a:r>
                      <a:endParaRPr lang="ru-RU" sz="1400" b="1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2315952</a:t>
                      </a:r>
                      <a:endParaRPr lang="ru-RU" sz="1400" b="1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cell3D prstMaterial="dkEdge">
                      <a:bevel/>
                      <a:lightRig rig="flood" dir="t"/>
                    </a:cell3D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indent="15240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Рентабельность, %</a:t>
                      </a:r>
                      <a:endParaRPr lang="ru-RU" sz="1400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108,43</a:t>
                      </a:r>
                      <a:endParaRPr lang="ru-RU" sz="1400" b="1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124,33</a:t>
                      </a:r>
                      <a:endParaRPr lang="ru-RU" sz="1400" b="1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pic>
        <p:nvPicPr>
          <p:cNvPr id="5" name="Picture 3" descr="C:\Users\Татьяна\Desktop\Презент_2019\2017г\22b8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24944"/>
            <a:ext cx="1492424" cy="1231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39552" y="4156486"/>
            <a:ext cx="8136903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541338" fontAlgn="base"/>
            <a:r>
              <a:rPr lang="ru-RU" sz="1400" b="1" dirty="0"/>
              <a:t>Данный вид бизнеса является рискованным, но очень прибыльным. Предприятие будет иметь прибыль в 2020-2021 гг.- </a:t>
            </a:r>
            <a:r>
              <a:rPr lang="ru-RU" sz="1400" b="1" dirty="0">
                <a:solidFill>
                  <a:srgbClr val="FF0000"/>
                </a:solidFill>
              </a:rPr>
              <a:t>1</a:t>
            </a:r>
            <a:r>
              <a:rPr lang="en-US" sz="1400" b="1" dirty="0">
                <a:solidFill>
                  <a:srgbClr val="FF0000"/>
                </a:solidFill>
              </a:rPr>
              <a:t> </a:t>
            </a:r>
            <a:r>
              <a:rPr lang="ru-RU" sz="1400" b="1" dirty="0">
                <a:solidFill>
                  <a:srgbClr val="FF0000"/>
                </a:solidFill>
              </a:rPr>
              <a:t>816 462</a:t>
            </a:r>
            <a:r>
              <a:rPr lang="ru-RU" sz="1400" b="1" dirty="0"/>
              <a:t> </a:t>
            </a:r>
            <a:r>
              <a:rPr lang="ru-RU" sz="1400" b="1" dirty="0">
                <a:solidFill>
                  <a:srgbClr val="FF0000"/>
                </a:solidFill>
              </a:rPr>
              <a:t>рублей </a:t>
            </a:r>
            <a:r>
              <a:rPr lang="ru-RU" sz="1400" b="1" dirty="0"/>
              <a:t>и в </a:t>
            </a:r>
            <a:r>
              <a:rPr lang="ru-RU" sz="1400" b="1" dirty="0" smtClean="0"/>
              <a:t>2021-2022 </a:t>
            </a:r>
            <a:r>
              <a:rPr lang="ru-RU" sz="1400" b="1" dirty="0"/>
              <a:t>гг. в размере </a:t>
            </a:r>
            <a:r>
              <a:rPr lang="ru-RU" sz="1400" b="1" dirty="0">
                <a:solidFill>
                  <a:srgbClr val="FF0000"/>
                </a:solidFill>
              </a:rPr>
              <a:t>2</a:t>
            </a:r>
            <a:r>
              <a:rPr lang="en-US" sz="1400" b="1" dirty="0">
                <a:solidFill>
                  <a:srgbClr val="FF0000"/>
                </a:solidFill>
              </a:rPr>
              <a:t> </a:t>
            </a:r>
            <a:r>
              <a:rPr lang="ru-RU" sz="1400" b="1" dirty="0">
                <a:solidFill>
                  <a:srgbClr val="FF0000"/>
                </a:solidFill>
              </a:rPr>
              <a:t>315 952 рубля</a:t>
            </a:r>
            <a:r>
              <a:rPr lang="ru-RU" sz="1400" b="1" dirty="0"/>
              <a:t>.</a:t>
            </a:r>
          </a:p>
          <a:p>
            <a:pPr indent="541338" fontAlgn="base"/>
            <a:r>
              <a:rPr lang="ru-RU" sz="1400" b="1" dirty="0"/>
              <a:t>Расходы самого предприятия составят соответственно </a:t>
            </a:r>
            <a:r>
              <a:rPr lang="ru-RU" sz="1400" b="1" dirty="0" smtClean="0">
                <a:solidFill>
                  <a:srgbClr val="FF0000"/>
                </a:solidFill>
              </a:rPr>
              <a:t>1 675 280 </a:t>
            </a:r>
            <a:r>
              <a:rPr lang="ru-RU" sz="1400" b="1" dirty="0">
                <a:solidFill>
                  <a:srgbClr val="FF0000"/>
                </a:solidFill>
              </a:rPr>
              <a:t>рублей</a:t>
            </a:r>
            <a:r>
              <a:rPr lang="ru-RU" sz="1400" b="1" dirty="0"/>
              <a:t> и </a:t>
            </a:r>
            <a:r>
              <a:rPr lang="ru-RU" sz="1400" b="1" dirty="0" smtClean="0">
                <a:solidFill>
                  <a:srgbClr val="FF0000"/>
                </a:solidFill>
              </a:rPr>
              <a:t>1 862 790 </a:t>
            </a:r>
            <a:r>
              <a:rPr lang="ru-RU" sz="1400" b="1" dirty="0">
                <a:solidFill>
                  <a:srgbClr val="FF0000"/>
                </a:solidFill>
              </a:rPr>
              <a:t>рублей</a:t>
            </a:r>
            <a:r>
              <a:rPr lang="ru-RU" sz="1400" b="1" dirty="0"/>
              <a:t>, но они полностью окупятся в течение 2 лет. Для того чтобы предприятие было перспективным необходимо наличие инвестиций. Открытие данной фирмы требует от нас большой самоотдачи, знаний и творческих действий. Осознаём и то, что на нас ложатся ответственность за благополучие клиентов.</a:t>
            </a:r>
          </a:p>
          <a:p>
            <a:pPr indent="541338"/>
            <a:r>
              <a:rPr lang="ru-RU" sz="1400" b="1" dirty="0"/>
              <a:t>Если всё вышеуказанное будет выполнено, как полагается, то все финансовые инвестиции  (собственные и заёмные) окупятся и принесут значительный доход.</a:t>
            </a:r>
          </a:p>
        </p:txBody>
      </p:sp>
    </p:spTree>
    <p:extLst>
      <p:ext uri="{BB962C8B-B14F-4D97-AF65-F5344CB8AC3E}">
        <p14:creationId xmlns:p14="http://schemas.microsoft.com/office/powerpoint/2010/main" val="2057292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Admin\Desktop\Курск техникум связи\logo3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116632"/>
            <a:ext cx="1070426" cy="1261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Новый проект5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 rot="10800000" flipH="1" flipV="1">
            <a:off x="1115616" y="260649"/>
            <a:ext cx="6696744" cy="4968552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319223" y="5229200"/>
            <a:ext cx="856356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Спасибо за внимание!!!</a:t>
            </a:r>
            <a:endParaRPr lang="ru-RU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47920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762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tf33358180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TF33358180" id="{BDC6A852-BA45-4BF1-AEBF-89D87AACD023}" vid="{2BFD4B54-9E76-468E-9B1E-3791052DA767}"/>
    </a:ext>
  </a:extLst>
</a:theme>
</file>

<file path=ppt/theme/theme2.xml><?xml version="1.0" encoding="utf-8"?>
<a:theme xmlns:a="http://schemas.openxmlformats.org/drawingml/2006/main" name="Тема 1_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TF33358180" id="{BDC6A852-BA45-4BF1-AEBF-89D87AACD023}" vid="{B74BA626-1DB9-4E56-8033-A876CB796F9B}"/>
    </a:ext>
  </a:extLst>
</a:theme>
</file>

<file path=ppt/theme/theme3.xml><?xml version="1.0" encoding="utf-8"?>
<a:theme xmlns:a="http://schemas.openxmlformats.org/drawingml/2006/main" name="1_tf33358180">
  <a:themeElements>
    <a:clrScheme name="Custom 13">
      <a:dk1>
        <a:srgbClr val="000000"/>
      </a:dk1>
      <a:lt1>
        <a:srgbClr val="FFFFFF"/>
      </a:lt1>
      <a:dk2>
        <a:srgbClr val="000073"/>
      </a:dk2>
      <a:lt2>
        <a:srgbClr val="FFE6E6"/>
      </a:lt2>
      <a:accent1>
        <a:srgbClr val="FF005C"/>
      </a:accent1>
      <a:accent2>
        <a:srgbClr val="FDDF03"/>
      </a:accent2>
      <a:accent3>
        <a:srgbClr val="00D39C"/>
      </a:accent3>
      <a:accent4>
        <a:srgbClr val="0185B6"/>
      </a:accent4>
      <a:accent5>
        <a:srgbClr val="00B2C0"/>
      </a:accent5>
      <a:accent6>
        <a:srgbClr val="83CFCA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TF33358180" id="{BDC6A852-BA45-4BF1-AEBF-89D87AACD023}" vid="{2BFD4B54-9E76-468E-9B1E-3791052DA767}"/>
    </a:ext>
  </a:extLst>
</a:theme>
</file>

<file path=ppt/theme/theme4.xml><?xml version="1.0" encoding="utf-8"?>
<a:theme xmlns:a="http://schemas.openxmlformats.org/drawingml/2006/main" name="1_Тема 1_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TF33358180" id="{BDC6A852-BA45-4BF1-AEBF-89D87AACD023}" vid="{B74BA626-1DB9-4E56-8033-A876CB796F9B}"/>
    </a:ext>
  </a:extLst>
</a:theme>
</file>

<file path=ppt/theme/theme5.xml><?xml version="1.0" encoding="utf-8"?>
<a:theme xmlns:a="http://schemas.openxmlformats.org/drawingml/2006/main" name="2_tf33358180">
  <a:themeElements>
    <a:clrScheme name="Custom 13">
      <a:dk1>
        <a:srgbClr val="000000"/>
      </a:dk1>
      <a:lt1>
        <a:srgbClr val="FFFFFF"/>
      </a:lt1>
      <a:dk2>
        <a:srgbClr val="000073"/>
      </a:dk2>
      <a:lt2>
        <a:srgbClr val="FFE6E6"/>
      </a:lt2>
      <a:accent1>
        <a:srgbClr val="FF005C"/>
      </a:accent1>
      <a:accent2>
        <a:srgbClr val="FDDF03"/>
      </a:accent2>
      <a:accent3>
        <a:srgbClr val="00D39C"/>
      </a:accent3>
      <a:accent4>
        <a:srgbClr val="0185B6"/>
      </a:accent4>
      <a:accent5>
        <a:srgbClr val="00B2C0"/>
      </a:accent5>
      <a:accent6>
        <a:srgbClr val="83CFCA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TF33358180" id="{BDC6A852-BA45-4BF1-AEBF-89D87AACD023}" vid="{2BFD4B54-9E76-468E-9B1E-3791052DA767}"/>
    </a:ext>
  </a:extLst>
</a:theme>
</file>

<file path=ppt/theme/theme6.xml><?xml version="1.0" encoding="utf-8"?>
<a:theme xmlns:a="http://schemas.openxmlformats.org/drawingml/2006/main" name="2_Тема 1_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TF33358180" id="{BDC6A852-BA45-4BF1-AEBF-89D87AACD023}" vid="{B74BA626-1DB9-4E56-8033-A876CB796F9B}"/>
    </a:ext>
  </a:extLst>
</a:theme>
</file>

<file path=ppt/theme/theme7.xml><?xml version="1.0" encoding="utf-8"?>
<a:theme xmlns:a="http://schemas.openxmlformats.org/drawingml/2006/main" name="След самолета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_36806588_TF67670762.potx" id="{C8C6B627-7FAF-4B79-AE4A-A92F1F3AC7AA}" vid="{CF93F24D-E366-4425-96B9-C99B8661177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tf33358180</Template>
  <TotalTime>1378</TotalTime>
  <Words>1168</Words>
  <Application>Microsoft Office PowerPoint</Application>
  <PresentationFormat>Экран (4:3)</PresentationFormat>
  <Paragraphs>297</Paragraphs>
  <Slides>12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7</vt:i4>
      </vt:variant>
      <vt:variant>
        <vt:lpstr>Заголовки слайдов</vt:lpstr>
      </vt:variant>
      <vt:variant>
        <vt:i4>12</vt:i4>
      </vt:variant>
    </vt:vector>
  </HeadingPairs>
  <TitlesOfParts>
    <vt:vector size="19" baseType="lpstr">
      <vt:lpstr>tf33358180</vt:lpstr>
      <vt:lpstr>Тема 1_Office</vt:lpstr>
      <vt:lpstr>1_tf33358180</vt:lpstr>
      <vt:lpstr>1_Тема 1_Office</vt:lpstr>
      <vt:lpstr>2_tf33358180</vt:lpstr>
      <vt:lpstr>2_Тема 1_Office</vt:lpstr>
      <vt:lpstr>След самолета</vt:lpstr>
      <vt:lpstr>Бизнес-план по предоставлению услуг видео-мэппинга (3D mapping) компанией «Start Today»</vt:lpstr>
      <vt:lpstr>Нашими клиентами могут стать:</vt:lpstr>
      <vt:lpstr>Для иллюстрации графика деятельности по организации  работы компании по видео-мэппингу используется диаграмма Ганта</vt:lpstr>
      <vt:lpstr>Презентация PowerPoint</vt:lpstr>
      <vt:lpstr>Организационная структура  ИП « Start Today»</vt:lpstr>
      <vt:lpstr>Маркетинговая стратегия  продвижения видео-мэппинг услуги  была рассмотрена нами с помощью технологии SMART.</vt:lpstr>
      <vt:lpstr>Экономическая составляющая</vt:lpstr>
      <vt:lpstr>Социальная составляющая</vt:lpstr>
      <vt:lpstr>Диаграммы структуры затрат</vt:lpstr>
      <vt:lpstr>Инвестиции по проекту</vt:lpstr>
      <vt:lpstr>Определение прибыли и рентабельности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RePack by Diakov</cp:lastModifiedBy>
  <cp:revision>114</cp:revision>
  <dcterms:created xsi:type="dcterms:W3CDTF">2020-01-05T13:34:09Z</dcterms:created>
  <dcterms:modified xsi:type="dcterms:W3CDTF">2020-11-30T16:36:58Z</dcterms:modified>
</cp:coreProperties>
</file>