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sldIdLst>
    <p:sldId id="256" r:id="rId3"/>
    <p:sldId id="261" r:id="rId4"/>
    <p:sldId id="262" r:id="rId5"/>
    <p:sldId id="257" r:id="rId6"/>
    <p:sldId id="266" r:id="rId7"/>
    <p:sldId id="258" r:id="rId8"/>
    <p:sldId id="259" r:id="rId9"/>
    <p:sldId id="260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2884"/>
    <a:srgbClr val="CC0614"/>
    <a:srgbClr val="290A01"/>
    <a:srgbClr val="DE222F"/>
    <a:srgbClr val="F10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8" autoAdjust="0"/>
    <p:restoredTop sz="94660"/>
  </p:normalViewPr>
  <p:slideViewPr>
    <p:cSldViewPr>
      <p:cViewPr varScale="1">
        <p:scale>
          <a:sx n="105" d="100"/>
          <a:sy n="105" d="100"/>
        </p:scale>
        <p:origin x="17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50;&#1091;&#1088;&#1089;&#1082;%20&#1090;&#1077;&#1093;&#1085;&#1080;&#1082;&#1091;&#1084;%20&#1089;&#1074;&#1103;&#1079;&#1080;\&#1092;&#1080;&#1085;&#1072;&#1085;&#1089;&#1086;&#1074;&#1099;&#1077;%20&#1088;&#1072;&#1089;&#1095;&#1105;&#1090;&#1099;%20Start%20Toda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5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gradFill>
          <a:gsLst>
            <a:gs pos="0">
              <a:schemeClr val="accent4">
                <a:lumMod val="75000"/>
              </a:schemeClr>
            </a:gs>
            <a:gs pos="55000">
              <a:srgbClr val="FFFF00"/>
            </a:gs>
            <a:gs pos="20000">
              <a:srgbClr val="FFC000"/>
            </a:gs>
            <a:gs pos="87000">
              <a:schemeClr val="accent4">
                <a:lumMod val="20000"/>
                <a:lumOff val="80000"/>
              </a:schemeClr>
            </a:gs>
          </a:gsLst>
          <a:lin ang="5400000" scaled="1"/>
        </a:gradFill>
        <a:ln>
          <a:solidFill>
            <a:schemeClr val="bg1">
              <a:lumMod val="50000"/>
            </a:schemeClr>
          </a:solidFill>
        </a:ln>
        <a:effectLst/>
        <a:sp3d>
          <a:contourClr>
            <a:schemeClr val="bg1">
              <a:lumMod val="50000"/>
            </a:schemeClr>
          </a:contourClr>
        </a:sp3d>
      </c:spPr>
    </c:sideWall>
    <c:backWall>
      <c:thickness val="0"/>
      <c:spPr>
        <a:gradFill>
          <a:gsLst>
            <a:gs pos="0">
              <a:schemeClr val="accent4">
                <a:lumMod val="75000"/>
              </a:schemeClr>
            </a:gs>
            <a:gs pos="55000">
              <a:srgbClr val="FFFF00"/>
            </a:gs>
            <a:gs pos="20000">
              <a:srgbClr val="FFC000"/>
            </a:gs>
            <a:gs pos="87000">
              <a:schemeClr val="accent4">
                <a:lumMod val="20000"/>
                <a:lumOff val="80000"/>
              </a:schemeClr>
            </a:gs>
          </a:gsLst>
          <a:lin ang="5400000" scaled="1"/>
        </a:gradFill>
        <a:ln>
          <a:solidFill>
            <a:schemeClr val="bg1">
              <a:lumMod val="50000"/>
            </a:schemeClr>
          </a:solidFill>
        </a:ln>
        <a:effectLst/>
        <a:sp3d>
          <a:contourClr>
            <a:schemeClr val="bg1">
              <a:lumMod val="50000"/>
            </a:schemeClr>
          </a:contourClr>
        </a:sp3d>
      </c:spPr>
    </c:backWall>
    <c:plotArea>
      <c:layout>
        <c:manualLayout>
          <c:layoutTarget val="inner"/>
          <c:xMode val="edge"/>
          <c:yMode val="edge"/>
          <c:x val="0.14535635904862745"/>
          <c:y val="0.13372447346520711"/>
          <c:w val="0.53118864778687824"/>
          <c:h val="0.5398502016516227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'лист 3'!$B$15:$B$16</c:f>
              <c:strCache>
                <c:ptCount val="2"/>
                <c:pt idx="0">
                  <c:v>1- й год</c:v>
                </c:pt>
                <c:pt idx="1">
                  <c:v>Объем производства, руб.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'лист 3'!$A$17:$A$28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3'!$B$17:$B$28</c:f>
              <c:numCache>
                <c:formatCode>General</c:formatCode>
                <c:ptCount val="12"/>
                <c:pt idx="0">
                  <c:v>645810</c:v>
                </c:pt>
                <c:pt idx="1">
                  <c:v>645810</c:v>
                </c:pt>
                <c:pt idx="2">
                  <c:v>645810</c:v>
                </c:pt>
                <c:pt idx="3">
                  <c:v>645810</c:v>
                </c:pt>
                <c:pt idx="4">
                  <c:v>645810</c:v>
                </c:pt>
                <c:pt idx="5">
                  <c:v>645810</c:v>
                </c:pt>
                <c:pt idx="6">
                  <c:v>645810</c:v>
                </c:pt>
                <c:pt idx="7">
                  <c:v>710391</c:v>
                </c:pt>
                <c:pt idx="8">
                  <c:v>774972</c:v>
                </c:pt>
                <c:pt idx="9">
                  <c:v>839553</c:v>
                </c:pt>
                <c:pt idx="10">
                  <c:v>904134</c:v>
                </c:pt>
                <c:pt idx="11">
                  <c:v>968715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D4-407A-BE6C-0F0B318EAE93}"/>
            </c:ext>
          </c:extLst>
        </c:ser>
        <c:ser>
          <c:idx val="1"/>
          <c:order val="1"/>
          <c:tx>
            <c:strRef>
              <c:f>'лист 3'!$C$15:$C$16</c:f>
              <c:strCache>
                <c:ptCount val="2"/>
                <c:pt idx="0">
                  <c:v>1- й год</c:v>
                </c:pt>
                <c:pt idx="1">
                  <c:v>Затраты на производство, руб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p3d/>
          </c:spPr>
          <c:invertIfNegative val="0"/>
          <c:cat>
            <c:strRef>
              <c:f>'лист 3'!$A$17:$A$28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3'!$C$17:$C$28</c:f>
              <c:numCache>
                <c:formatCode>General</c:formatCode>
                <c:ptCount val="12"/>
                <c:pt idx="0">
                  <c:v>496780</c:v>
                </c:pt>
                <c:pt idx="1">
                  <c:v>496780</c:v>
                </c:pt>
                <c:pt idx="2">
                  <c:v>496780</c:v>
                </c:pt>
                <c:pt idx="3">
                  <c:v>496780</c:v>
                </c:pt>
                <c:pt idx="4">
                  <c:v>496780</c:v>
                </c:pt>
                <c:pt idx="5">
                  <c:v>496780</c:v>
                </c:pt>
                <c:pt idx="6">
                  <c:v>496780</c:v>
                </c:pt>
                <c:pt idx="7">
                  <c:v>546458</c:v>
                </c:pt>
                <c:pt idx="8">
                  <c:v>596136</c:v>
                </c:pt>
                <c:pt idx="9">
                  <c:v>645814</c:v>
                </c:pt>
                <c:pt idx="10">
                  <c:v>695492</c:v>
                </c:pt>
                <c:pt idx="11">
                  <c:v>745170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D4-407A-BE6C-0F0B318EAE93}"/>
            </c:ext>
          </c:extLst>
        </c:ser>
        <c:ser>
          <c:idx val="2"/>
          <c:order val="2"/>
          <c:tx>
            <c:strRef>
              <c:f>'лист 3'!$D$15:$D$16</c:f>
              <c:strCache>
                <c:ptCount val="2"/>
                <c:pt idx="0">
                  <c:v>2 -й год</c:v>
                </c:pt>
                <c:pt idx="1">
                  <c:v>Объем производства, руб.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  <a:sp3d/>
          </c:spPr>
          <c:invertIfNegative val="0"/>
          <c:cat>
            <c:strRef>
              <c:f>'лист 3'!$A$17:$A$28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3'!$D$17:$D$28</c:f>
              <c:numCache>
                <c:formatCode>General</c:formatCode>
                <c:ptCount val="12"/>
                <c:pt idx="0">
                  <c:v>968715</c:v>
                </c:pt>
                <c:pt idx="1">
                  <c:v>968715</c:v>
                </c:pt>
                <c:pt idx="2">
                  <c:v>968715</c:v>
                </c:pt>
                <c:pt idx="3">
                  <c:v>968715</c:v>
                </c:pt>
                <c:pt idx="4">
                  <c:v>968715</c:v>
                </c:pt>
                <c:pt idx="5">
                  <c:v>968715</c:v>
                </c:pt>
                <c:pt idx="6">
                  <c:v>968715</c:v>
                </c:pt>
                <c:pt idx="7">
                  <c:v>1033296</c:v>
                </c:pt>
                <c:pt idx="8">
                  <c:v>1097877</c:v>
                </c:pt>
                <c:pt idx="9">
                  <c:v>1162458</c:v>
                </c:pt>
                <c:pt idx="10">
                  <c:v>1227039</c:v>
                </c:pt>
                <c:pt idx="11">
                  <c:v>1291620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D4-407A-BE6C-0F0B318EAE93}"/>
            </c:ext>
          </c:extLst>
        </c:ser>
        <c:ser>
          <c:idx val="3"/>
          <c:order val="3"/>
          <c:tx>
            <c:strRef>
              <c:f>'лист 3'!$E$15:$E$16</c:f>
              <c:strCache>
                <c:ptCount val="2"/>
                <c:pt idx="0">
                  <c:v>2 -й год</c:v>
                </c:pt>
                <c:pt idx="1">
                  <c:v>Затраты на производство, руб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  <a:sp3d/>
          </c:spPr>
          <c:invertIfNegative val="0"/>
          <c:cat>
            <c:strRef>
              <c:f>'лист 3'!$A$17:$A$28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3'!$E$17:$E$28</c:f>
              <c:numCache>
                <c:formatCode>General</c:formatCode>
                <c:ptCount val="12"/>
                <c:pt idx="0">
                  <c:v>745170</c:v>
                </c:pt>
                <c:pt idx="1">
                  <c:v>745170</c:v>
                </c:pt>
                <c:pt idx="2">
                  <c:v>745170</c:v>
                </c:pt>
                <c:pt idx="3">
                  <c:v>745170</c:v>
                </c:pt>
                <c:pt idx="4">
                  <c:v>745170</c:v>
                </c:pt>
                <c:pt idx="5">
                  <c:v>745170</c:v>
                </c:pt>
                <c:pt idx="6">
                  <c:v>745170</c:v>
                </c:pt>
                <c:pt idx="7">
                  <c:v>794848</c:v>
                </c:pt>
                <c:pt idx="8">
                  <c:v>844526</c:v>
                </c:pt>
                <c:pt idx="9">
                  <c:v>894204</c:v>
                </c:pt>
                <c:pt idx="10">
                  <c:v>943882</c:v>
                </c:pt>
                <c:pt idx="11">
                  <c:v>993560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D4-407A-BE6C-0F0B318EAE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82559184"/>
        <c:axId val="497061040"/>
        <c:axId val="0"/>
      </c:bar3DChart>
      <c:catAx>
        <c:axId val="582559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97061040"/>
        <c:crosses val="autoZero"/>
        <c:auto val="1"/>
        <c:lblAlgn val="ctr"/>
        <c:lblOffset val="100"/>
        <c:noMultiLvlLbl val="0"/>
      </c:catAx>
      <c:valAx>
        <c:axId val="497061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 sz="1050" b="1" i="0" baseline="0">
                    <a:solidFill>
                      <a:sysClr val="windowText" lastClr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Объем производства, руб</a:t>
                </a:r>
                <a:endParaRPr lang="ru-RU" sz="1050" b="1">
                  <a:solidFill>
                    <a:sysClr val="windowText" lastClr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2.6505235984324169E-2"/>
              <c:y val="0.139346277639702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1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ru-RU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82559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630801559387771"/>
          <c:y val="0.20213518182022125"/>
          <c:w val="0.25132722397335566"/>
          <c:h val="0.641028332996836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>
        <a:alpha val="63000"/>
      </a:schemeClr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CEC4FF-F518-45D1-9A9E-48A484C67FF7}" type="doc">
      <dgm:prSet loTypeId="urn:microsoft.com/office/officeart/2008/layout/VerticalCurvedLis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733B3E2-3C26-45E1-AA00-D19E9E37BF4B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Где находится потенциальный клиент?</a:t>
          </a:r>
        </a:p>
      </dgm:t>
    </dgm:pt>
    <dgm:pt modelId="{F178FD18-C0B8-4AE8-AE6F-4F1EBC5E3C3C}" type="parTrans" cxnId="{8FAE09E2-FB86-41D1-BC86-56484F70F2D2}">
      <dgm:prSet/>
      <dgm:spPr/>
      <dgm:t>
        <a:bodyPr/>
        <a:lstStyle/>
        <a:p>
          <a:endParaRPr lang="ru-RU"/>
        </a:p>
      </dgm:t>
    </dgm:pt>
    <dgm:pt modelId="{7A236DD8-44FB-4CD1-9AB7-5AF78EAF88AC}" type="sibTrans" cxnId="{8FAE09E2-FB86-41D1-BC86-56484F70F2D2}">
      <dgm:prSet/>
      <dgm:spPr/>
      <dgm:t>
        <a:bodyPr/>
        <a:lstStyle/>
        <a:p>
          <a:endParaRPr lang="ru-RU"/>
        </a:p>
      </dgm:t>
    </dgm:pt>
    <dgm:pt modelId="{0F3835CF-0B79-44D8-9A2B-3276BC4CEB6F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Какую проблему решает мой продукт?</a:t>
          </a:r>
        </a:p>
      </dgm:t>
    </dgm:pt>
    <dgm:pt modelId="{D15B0B91-DE97-4CDA-8601-CE0664354958}" type="parTrans" cxnId="{6A6290CA-0A6A-46F8-9FF8-F2674FECE93E}">
      <dgm:prSet/>
      <dgm:spPr/>
      <dgm:t>
        <a:bodyPr/>
        <a:lstStyle/>
        <a:p>
          <a:endParaRPr lang="ru-RU"/>
        </a:p>
      </dgm:t>
    </dgm:pt>
    <dgm:pt modelId="{857E9D18-E86D-46C7-95F2-5502EFCDF207}" type="sibTrans" cxnId="{6A6290CA-0A6A-46F8-9FF8-F2674FECE93E}">
      <dgm:prSet/>
      <dgm:spPr/>
      <dgm:t>
        <a:bodyPr/>
        <a:lstStyle/>
        <a:p>
          <a:endParaRPr lang="ru-RU"/>
        </a:p>
      </dgm:t>
    </dgm:pt>
    <dgm:pt modelId="{9C493B3E-20CF-49B0-BB5C-67F6A7CB22BB}">
      <dgm:prSet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Кто является потребителем  нашего товара ?</a:t>
          </a:r>
        </a:p>
      </dgm:t>
    </dgm:pt>
    <dgm:pt modelId="{E196E27F-AC9D-4B27-B968-62BFCDC393EE}" type="parTrans" cxnId="{3A8E25D7-2B1D-4760-8E23-EFDF7EBF7395}">
      <dgm:prSet/>
      <dgm:spPr/>
      <dgm:t>
        <a:bodyPr/>
        <a:lstStyle/>
        <a:p>
          <a:endParaRPr lang="ru-RU"/>
        </a:p>
      </dgm:t>
    </dgm:pt>
    <dgm:pt modelId="{98A30C4B-FE3C-477F-A01B-7A9D51CA2A57}" type="sibTrans" cxnId="{3A8E25D7-2B1D-4760-8E23-EFDF7EBF7395}">
      <dgm:prSet/>
      <dgm:spPr/>
      <dgm:t>
        <a:bodyPr/>
        <a:lstStyle/>
        <a:p>
          <a:endParaRPr lang="ru-RU"/>
        </a:p>
      </dgm:t>
    </dgm:pt>
    <dgm:pt modelId="{025DC641-7BCA-4C2A-8B93-251510287E0E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 какими проблемами/вопросами он регулярно сталкивается?</a:t>
          </a:r>
        </a:p>
      </dgm:t>
    </dgm:pt>
    <dgm:pt modelId="{90A364CE-DD23-4CE1-89B2-28AD8D2BBB52}" type="parTrans" cxnId="{070688CD-3103-42F2-8C44-A86E28BEFDDF}">
      <dgm:prSet/>
      <dgm:spPr/>
      <dgm:t>
        <a:bodyPr/>
        <a:lstStyle/>
        <a:p>
          <a:endParaRPr lang="ru-RU"/>
        </a:p>
      </dgm:t>
    </dgm:pt>
    <dgm:pt modelId="{30ACD29A-17EF-47FA-92BB-EF025BA8C1C5}" type="sibTrans" cxnId="{070688CD-3103-42F2-8C44-A86E28BEFDDF}">
      <dgm:prSet/>
      <dgm:spPr/>
      <dgm:t>
        <a:bodyPr/>
        <a:lstStyle/>
        <a:p>
          <a:endParaRPr lang="ru-RU"/>
        </a:p>
      </dgm:t>
    </dgm:pt>
    <dgm:pt modelId="{E5FE76B1-8D53-429D-9401-398843359BB0}" type="pres">
      <dgm:prSet presAssocID="{ABCEC4FF-F518-45D1-9A9E-48A484C67FF7}" presName="Name0" presStyleCnt="0">
        <dgm:presLayoutVars>
          <dgm:chMax val="7"/>
          <dgm:chPref val="7"/>
          <dgm:dir/>
        </dgm:presLayoutVars>
      </dgm:prSet>
      <dgm:spPr/>
    </dgm:pt>
    <dgm:pt modelId="{45D14AA5-9451-4FEC-B0EF-FA7B992E4322}" type="pres">
      <dgm:prSet presAssocID="{ABCEC4FF-F518-45D1-9A9E-48A484C67FF7}" presName="Name1" presStyleCnt="0"/>
      <dgm:spPr/>
    </dgm:pt>
    <dgm:pt modelId="{1FF8CD0F-6EDD-44F3-ADD8-7AF16B011794}" type="pres">
      <dgm:prSet presAssocID="{ABCEC4FF-F518-45D1-9A9E-48A484C67FF7}" presName="cycle" presStyleCnt="0"/>
      <dgm:spPr/>
    </dgm:pt>
    <dgm:pt modelId="{BB69A075-CD78-40EF-8A5B-09EA81D82958}" type="pres">
      <dgm:prSet presAssocID="{ABCEC4FF-F518-45D1-9A9E-48A484C67FF7}" presName="srcNode" presStyleLbl="node1" presStyleIdx="0" presStyleCnt="4"/>
      <dgm:spPr/>
    </dgm:pt>
    <dgm:pt modelId="{66B00351-0CC5-4DEF-A280-A1183D88826A}" type="pres">
      <dgm:prSet presAssocID="{ABCEC4FF-F518-45D1-9A9E-48A484C67FF7}" presName="conn" presStyleLbl="parChTrans1D2" presStyleIdx="0" presStyleCnt="1"/>
      <dgm:spPr/>
    </dgm:pt>
    <dgm:pt modelId="{45B329F8-2475-4EAF-B46B-7ADAC4D35C7D}" type="pres">
      <dgm:prSet presAssocID="{ABCEC4FF-F518-45D1-9A9E-48A484C67FF7}" presName="extraNode" presStyleLbl="node1" presStyleIdx="0" presStyleCnt="4"/>
      <dgm:spPr/>
    </dgm:pt>
    <dgm:pt modelId="{C6E14FF5-FD12-4A54-AEDF-D6BA3C200179}" type="pres">
      <dgm:prSet presAssocID="{ABCEC4FF-F518-45D1-9A9E-48A484C67FF7}" presName="dstNode" presStyleLbl="node1" presStyleIdx="0" presStyleCnt="4"/>
      <dgm:spPr/>
    </dgm:pt>
    <dgm:pt modelId="{B00AE17D-033A-4578-8389-A5987AE6A0FE}" type="pres">
      <dgm:prSet presAssocID="{0F3835CF-0B79-44D8-9A2B-3276BC4CEB6F}" presName="text_1" presStyleLbl="node1" presStyleIdx="0" presStyleCnt="4">
        <dgm:presLayoutVars>
          <dgm:bulletEnabled val="1"/>
        </dgm:presLayoutVars>
      </dgm:prSet>
      <dgm:spPr/>
    </dgm:pt>
    <dgm:pt modelId="{5D4467A4-B8E2-4C8D-A56B-3277FED58629}" type="pres">
      <dgm:prSet presAssocID="{0F3835CF-0B79-44D8-9A2B-3276BC4CEB6F}" presName="accent_1" presStyleCnt="0"/>
      <dgm:spPr/>
    </dgm:pt>
    <dgm:pt modelId="{9DF5F116-DD7A-4017-8009-6A8B78ABF00A}" type="pres">
      <dgm:prSet presAssocID="{0F3835CF-0B79-44D8-9A2B-3276BC4CEB6F}" presName="accentRepeatNode" presStyleLbl="solidFgAcc1" presStyleIdx="0" presStyleCnt="4"/>
      <dgm:spPr/>
    </dgm:pt>
    <dgm:pt modelId="{4F352109-7F38-47C4-A7C0-B5C007E58D48}" type="pres">
      <dgm:prSet presAssocID="{9C493B3E-20CF-49B0-BB5C-67F6A7CB22BB}" presName="text_2" presStyleLbl="node1" presStyleIdx="1" presStyleCnt="4">
        <dgm:presLayoutVars>
          <dgm:bulletEnabled val="1"/>
        </dgm:presLayoutVars>
      </dgm:prSet>
      <dgm:spPr/>
    </dgm:pt>
    <dgm:pt modelId="{2CF7A025-8A45-4C67-9931-B17836D0642A}" type="pres">
      <dgm:prSet presAssocID="{9C493B3E-20CF-49B0-BB5C-67F6A7CB22BB}" presName="accent_2" presStyleCnt="0"/>
      <dgm:spPr/>
    </dgm:pt>
    <dgm:pt modelId="{6E02B2B8-9ED8-4032-8345-00BBCE4927DC}" type="pres">
      <dgm:prSet presAssocID="{9C493B3E-20CF-49B0-BB5C-67F6A7CB22BB}" presName="accentRepeatNode" presStyleLbl="solidFgAcc1" presStyleIdx="1" presStyleCnt="4"/>
      <dgm:spPr/>
    </dgm:pt>
    <dgm:pt modelId="{7CE7976F-FB98-4BC0-A037-5DD04036139B}" type="pres">
      <dgm:prSet presAssocID="{B733B3E2-3C26-45E1-AA00-D19E9E37BF4B}" presName="text_3" presStyleLbl="node1" presStyleIdx="2" presStyleCnt="4">
        <dgm:presLayoutVars>
          <dgm:bulletEnabled val="1"/>
        </dgm:presLayoutVars>
      </dgm:prSet>
      <dgm:spPr/>
    </dgm:pt>
    <dgm:pt modelId="{18C10ABD-6D8D-4B2C-8086-6216A4304563}" type="pres">
      <dgm:prSet presAssocID="{B733B3E2-3C26-45E1-AA00-D19E9E37BF4B}" presName="accent_3" presStyleCnt="0"/>
      <dgm:spPr/>
    </dgm:pt>
    <dgm:pt modelId="{D06A6D73-F50E-48D8-A511-6F5F04A10F90}" type="pres">
      <dgm:prSet presAssocID="{B733B3E2-3C26-45E1-AA00-D19E9E37BF4B}" presName="accentRepeatNode" presStyleLbl="solidFgAcc1" presStyleIdx="2" presStyleCnt="4"/>
      <dgm:spPr/>
    </dgm:pt>
    <dgm:pt modelId="{36404E57-4E91-4CE2-A72D-B0338472A46E}" type="pres">
      <dgm:prSet presAssocID="{025DC641-7BCA-4C2A-8B93-251510287E0E}" presName="text_4" presStyleLbl="node1" presStyleIdx="3" presStyleCnt="4">
        <dgm:presLayoutVars>
          <dgm:bulletEnabled val="1"/>
        </dgm:presLayoutVars>
      </dgm:prSet>
      <dgm:spPr/>
    </dgm:pt>
    <dgm:pt modelId="{3F2E3C03-C091-4DC2-B89D-8ABEDCAABF32}" type="pres">
      <dgm:prSet presAssocID="{025DC641-7BCA-4C2A-8B93-251510287E0E}" presName="accent_4" presStyleCnt="0"/>
      <dgm:spPr/>
    </dgm:pt>
    <dgm:pt modelId="{802E17D3-7479-43CF-A7EB-CBA9C39926D9}" type="pres">
      <dgm:prSet presAssocID="{025DC641-7BCA-4C2A-8B93-251510287E0E}" presName="accentRepeatNode" presStyleLbl="solidFgAcc1" presStyleIdx="3" presStyleCnt="4"/>
      <dgm:spPr/>
    </dgm:pt>
  </dgm:ptLst>
  <dgm:cxnLst>
    <dgm:cxn modelId="{9FE0CC4E-C23B-4A30-B463-58A1BE7700D1}" type="presOf" srcId="{9C493B3E-20CF-49B0-BB5C-67F6A7CB22BB}" destId="{4F352109-7F38-47C4-A7C0-B5C007E58D48}" srcOrd="0" destOrd="0" presId="urn:microsoft.com/office/officeart/2008/layout/VerticalCurvedList"/>
    <dgm:cxn modelId="{095B5F51-6B16-4BB1-8FBC-4E4338385915}" type="presOf" srcId="{0F3835CF-0B79-44D8-9A2B-3276BC4CEB6F}" destId="{B00AE17D-033A-4578-8389-A5987AE6A0FE}" srcOrd="0" destOrd="0" presId="urn:microsoft.com/office/officeart/2008/layout/VerticalCurvedList"/>
    <dgm:cxn modelId="{301A5F7A-DD4F-458F-B629-6ACE86170C7F}" type="presOf" srcId="{ABCEC4FF-F518-45D1-9A9E-48A484C67FF7}" destId="{E5FE76B1-8D53-429D-9401-398843359BB0}" srcOrd="0" destOrd="0" presId="urn:microsoft.com/office/officeart/2008/layout/VerticalCurvedList"/>
    <dgm:cxn modelId="{BD319AAD-07D1-4CD7-9884-B338BBAADC8F}" type="presOf" srcId="{B733B3E2-3C26-45E1-AA00-D19E9E37BF4B}" destId="{7CE7976F-FB98-4BC0-A037-5DD04036139B}" srcOrd="0" destOrd="0" presId="urn:microsoft.com/office/officeart/2008/layout/VerticalCurvedList"/>
    <dgm:cxn modelId="{D5509DC2-827E-4550-853E-FF7665E0CD66}" type="presOf" srcId="{025DC641-7BCA-4C2A-8B93-251510287E0E}" destId="{36404E57-4E91-4CE2-A72D-B0338472A46E}" srcOrd="0" destOrd="0" presId="urn:microsoft.com/office/officeart/2008/layout/VerticalCurvedList"/>
    <dgm:cxn modelId="{6A6290CA-0A6A-46F8-9FF8-F2674FECE93E}" srcId="{ABCEC4FF-F518-45D1-9A9E-48A484C67FF7}" destId="{0F3835CF-0B79-44D8-9A2B-3276BC4CEB6F}" srcOrd="0" destOrd="0" parTransId="{D15B0B91-DE97-4CDA-8601-CE0664354958}" sibTransId="{857E9D18-E86D-46C7-95F2-5502EFCDF207}"/>
    <dgm:cxn modelId="{362B8DCB-F66E-4DD5-A1EF-4BE165B81A16}" type="presOf" srcId="{857E9D18-E86D-46C7-95F2-5502EFCDF207}" destId="{66B00351-0CC5-4DEF-A280-A1183D88826A}" srcOrd="0" destOrd="0" presId="urn:microsoft.com/office/officeart/2008/layout/VerticalCurvedList"/>
    <dgm:cxn modelId="{070688CD-3103-42F2-8C44-A86E28BEFDDF}" srcId="{ABCEC4FF-F518-45D1-9A9E-48A484C67FF7}" destId="{025DC641-7BCA-4C2A-8B93-251510287E0E}" srcOrd="3" destOrd="0" parTransId="{90A364CE-DD23-4CE1-89B2-28AD8D2BBB52}" sibTransId="{30ACD29A-17EF-47FA-92BB-EF025BA8C1C5}"/>
    <dgm:cxn modelId="{3A8E25D7-2B1D-4760-8E23-EFDF7EBF7395}" srcId="{ABCEC4FF-F518-45D1-9A9E-48A484C67FF7}" destId="{9C493B3E-20CF-49B0-BB5C-67F6A7CB22BB}" srcOrd="1" destOrd="0" parTransId="{E196E27F-AC9D-4B27-B968-62BFCDC393EE}" sibTransId="{98A30C4B-FE3C-477F-A01B-7A9D51CA2A57}"/>
    <dgm:cxn modelId="{8FAE09E2-FB86-41D1-BC86-56484F70F2D2}" srcId="{ABCEC4FF-F518-45D1-9A9E-48A484C67FF7}" destId="{B733B3E2-3C26-45E1-AA00-D19E9E37BF4B}" srcOrd="2" destOrd="0" parTransId="{F178FD18-C0B8-4AE8-AE6F-4F1EBC5E3C3C}" sibTransId="{7A236DD8-44FB-4CD1-9AB7-5AF78EAF88AC}"/>
    <dgm:cxn modelId="{A698FA05-001C-4AC1-B106-B671B886D8CD}" type="presParOf" srcId="{E5FE76B1-8D53-429D-9401-398843359BB0}" destId="{45D14AA5-9451-4FEC-B0EF-FA7B992E4322}" srcOrd="0" destOrd="0" presId="urn:microsoft.com/office/officeart/2008/layout/VerticalCurvedList"/>
    <dgm:cxn modelId="{D1AEE03F-681E-4960-A91D-955C21A6B432}" type="presParOf" srcId="{45D14AA5-9451-4FEC-B0EF-FA7B992E4322}" destId="{1FF8CD0F-6EDD-44F3-ADD8-7AF16B011794}" srcOrd="0" destOrd="0" presId="urn:microsoft.com/office/officeart/2008/layout/VerticalCurvedList"/>
    <dgm:cxn modelId="{D702A1E1-99EE-48F4-BE39-E307418B81F4}" type="presParOf" srcId="{1FF8CD0F-6EDD-44F3-ADD8-7AF16B011794}" destId="{BB69A075-CD78-40EF-8A5B-09EA81D82958}" srcOrd="0" destOrd="0" presId="urn:microsoft.com/office/officeart/2008/layout/VerticalCurvedList"/>
    <dgm:cxn modelId="{EF80292B-6132-4465-ADAA-D0053497A169}" type="presParOf" srcId="{1FF8CD0F-6EDD-44F3-ADD8-7AF16B011794}" destId="{66B00351-0CC5-4DEF-A280-A1183D88826A}" srcOrd="1" destOrd="0" presId="urn:microsoft.com/office/officeart/2008/layout/VerticalCurvedList"/>
    <dgm:cxn modelId="{1CE615BC-CA02-4823-990D-9DE3625BFFE6}" type="presParOf" srcId="{1FF8CD0F-6EDD-44F3-ADD8-7AF16B011794}" destId="{45B329F8-2475-4EAF-B46B-7ADAC4D35C7D}" srcOrd="2" destOrd="0" presId="urn:microsoft.com/office/officeart/2008/layout/VerticalCurvedList"/>
    <dgm:cxn modelId="{6BF35353-6B0B-41AB-9BD4-5C803271C628}" type="presParOf" srcId="{1FF8CD0F-6EDD-44F3-ADD8-7AF16B011794}" destId="{C6E14FF5-FD12-4A54-AEDF-D6BA3C200179}" srcOrd="3" destOrd="0" presId="urn:microsoft.com/office/officeart/2008/layout/VerticalCurvedList"/>
    <dgm:cxn modelId="{A3B4B425-9DB8-4B86-B258-68AA710A2A0E}" type="presParOf" srcId="{45D14AA5-9451-4FEC-B0EF-FA7B992E4322}" destId="{B00AE17D-033A-4578-8389-A5987AE6A0FE}" srcOrd="1" destOrd="0" presId="urn:microsoft.com/office/officeart/2008/layout/VerticalCurvedList"/>
    <dgm:cxn modelId="{AB720036-B1DA-4EBE-955E-3A3A56C917AC}" type="presParOf" srcId="{45D14AA5-9451-4FEC-B0EF-FA7B992E4322}" destId="{5D4467A4-B8E2-4C8D-A56B-3277FED58629}" srcOrd="2" destOrd="0" presId="urn:microsoft.com/office/officeart/2008/layout/VerticalCurvedList"/>
    <dgm:cxn modelId="{F09537EC-CF72-40E3-A4DF-0526B74418FE}" type="presParOf" srcId="{5D4467A4-B8E2-4C8D-A56B-3277FED58629}" destId="{9DF5F116-DD7A-4017-8009-6A8B78ABF00A}" srcOrd="0" destOrd="0" presId="urn:microsoft.com/office/officeart/2008/layout/VerticalCurvedList"/>
    <dgm:cxn modelId="{F281C419-041F-478D-AECC-BCFA4FD187AC}" type="presParOf" srcId="{45D14AA5-9451-4FEC-B0EF-FA7B992E4322}" destId="{4F352109-7F38-47C4-A7C0-B5C007E58D48}" srcOrd="3" destOrd="0" presId="urn:microsoft.com/office/officeart/2008/layout/VerticalCurvedList"/>
    <dgm:cxn modelId="{52369223-2ACB-4DBB-9F0B-586042F607DD}" type="presParOf" srcId="{45D14AA5-9451-4FEC-B0EF-FA7B992E4322}" destId="{2CF7A025-8A45-4C67-9931-B17836D0642A}" srcOrd="4" destOrd="0" presId="urn:microsoft.com/office/officeart/2008/layout/VerticalCurvedList"/>
    <dgm:cxn modelId="{DDEF4D6C-118D-4CFA-8F43-9E937595710A}" type="presParOf" srcId="{2CF7A025-8A45-4C67-9931-B17836D0642A}" destId="{6E02B2B8-9ED8-4032-8345-00BBCE4927DC}" srcOrd="0" destOrd="0" presId="urn:microsoft.com/office/officeart/2008/layout/VerticalCurvedList"/>
    <dgm:cxn modelId="{D3B4CADE-FD36-4E9C-BBA6-439D11A2093D}" type="presParOf" srcId="{45D14AA5-9451-4FEC-B0EF-FA7B992E4322}" destId="{7CE7976F-FB98-4BC0-A037-5DD04036139B}" srcOrd="5" destOrd="0" presId="urn:microsoft.com/office/officeart/2008/layout/VerticalCurvedList"/>
    <dgm:cxn modelId="{080F3DD2-0F5D-4BD8-BBC9-36EE5991ED03}" type="presParOf" srcId="{45D14AA5-9451-4FEC-B0EF-FA7B992E4322}" destId="{18C10ABD-6D8D-4B2C-8086-6216A4304563}" srcOrd="6" destOrd="0" presId="urn:microsoft.com/office/officeart/2008/layout/VerticalCurvedList"/>
    <dgm:cxn modelId="{6F5374F8-70DF-450A-B7AC-F95F8D6365B2}" type="presParOf" srcId="{18C10ABD-6D8D-4B2C-8086-6216A4304563}" destId="{D06A6D73-F50E-48D8-A511-6F5F04A10F90}" srcOrd="0" destOrd="0" presId="urn:microsoft.com/office/officeart/2008/layout/VerticalCurvedList"/>
    <dgm:cxn modelId="{3D0FA050-778D-4CEA-94B6-67EE737EC5FF}" type="presParOf" srcId="{45D14AA5-9451-4FEC-B0EF-FA7B992E4322}" destId="{36404E57-4E91-4CE2-A72D-B0338472A46E}" srcOrd="7" destOrd="0" presId="urn:microsoft.com/office/officeart/2008/layout/VerticalCurvedList"/>
    <dgm:cxn modelId="{FD1BBF01-8A1F-4BB3-9204-8AEA914DFC12}" type="presParOf" srcId="{45D14AA5-9451-4FEC-B0EF-FA7B992E4322}" destId="{3F2E3C03-C091-4DC2-B89D-8ABEDCAABF32}" srcOrd="8" destOrd="0" presId="urn:microsoft.com/office/officeart/2008/layout/VerticalCurvedList"/>
    <dgm:cxn modelId="{0E6FA5A1-A759-4174-8EB0-3623085D37C3}" type="presParOf" srcId="{3F2E3C03-C091-4DC2-B89D-8ABEDCAABF32}" destId="{802E17D3-7479-43CF-A7EB-CBA9C39926D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913DEF-9B45-44B8-9B8F-6759C89A240A}" type="doc">
      <dgm:prSet loTypeId="urn:microsoft.com/office/officeart/2005/8/layout/hChevron3" loCatId="process" qsTypeId="urn:microsoft.com/office/officeart/2005/8/quickstyle/3d1" qsCatId="3D" csTypeId="urn:microsoft.com/office/officeart/2005/8/colors/colorful1" csCatId="colorful" phldr="1"/>
      <dgm:spPr/>
    </dgm:pt>
    <dgm:pt modelId="{4CCB0D62-774B-4DD2-8738-2B2DDD2D1B53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Короткий цикл сделки, цель - продажа за один визит</a:t>
          </a:r>
        </a:p>
      </dgm:t>
    </dgm:pt>
    <dgm:pt modelId="{48CC4BDD-8AE4-4654-8863-BA435385CC45}" type="parTrans" cxnId="{B820A8EC-D1BA-42F7-B141-A7FCAEA93E03}">
      <dgm:prSet/>
      <dgm:spPr/>
      <dgm:t>
        <a:bodyPr/>
        <a:lstStyle/>
        <a:p>
          <a:endParaRPr lang="ru-RU"/>
        </a:p>
      </dgm:t>
    </dgm:pt>
    <dgm:pt modelId="{0837FBEF-2554-4B48-AD4E-BF6B88C364AF}" type="sibTrans" cxnId="{B820A8EC-D1BA-42F7-B141-A7FCAEA93E03}">
      <dgm:prSet/>
      <dgm:spPr/>
      <dgm:t>
        <a:bodyPr/>
        <a:lstStyle/>
        <a:p>
          <a:endParaRPr lang="ru-RU"/>
        </a:p>
      </dgm:t>
    </dgm:pt>
    <dgm:pt modelId="{AA6BE5D6-A430-4581-AF53-0814BD3CD53F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Общеупотребительная</a:t>
          </a:r>
          <a:r>
            <a:rPr lang="ru-RU" sz="800"/>
            <a:t> семантика</a:t>
          </a:r>
        </a:p>
      </dgm:t>
    </dgm:pt>
    <dgm:pt modelId="{AD30E416-C60A-4298-A4EC-1343C74BB96C}" type="parTrans" cxnId="{7116E9FE-A262-4EC9-88E7-20AFB41870E5}">
      <dgm:prSet/>
      <dgm:spPr/>
      <dgm:t>
        <a:bodyPr/>
        <a:lstStyle/>
        <a:p>
          <a:endParaRPr lang="ru-RU"/>
        </a:p>
      </dgm:t>
    </dgm:pt>
    <dgm:pt modelId="{85761918-A4C8-4F74-8005-D9A6A3AC09EC}" type="sibTrans" cxnId="{7116E9FE-A262-4EC9-88E7-20AFB41870E5}">
      <dgm:prSet/>
      <dgm:spPr/>
      <dgm:t>
        <a:bodyPr/>
        <a:lstStyle/>
        <a:p>
          <a:endParaRPr lang="ru-RU"/>
        </a:p>
      </dgm:t>
    </dgm:pt>
    <dgm:pt modelId="{E4920747-BE47-48FF-82B3-1D256EED60F1}">
      <dgm:prSet phldrT="[Текст]" custT="1"/>
      <dgm:spPr/>
      <dgm:t>
        <a:bodyPr/>
        <a:lstStyle/>
        <a:p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 оценивается по </a:t>
          </a:r>
          <a:r>
            <a:rPr lang="ru-RU" sz="10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колличеству</a:t>
          </a:r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 проданных товаров</a:t>
          </a:r>
        </a:p>
      </dgm:t>
    </dgm:pt>
    <dgm:pt modelId="{DA6C206B-D872-430A-A639-DE7A844DD5D8}" type="parTrans" cxnId="{D8DCD8F4-A632-4531-98BE-C339DFDBFCCB}">
      <dgm:prSet/>
      <dgm:spPr/>
      <dgm:t>
        <a:bodyPr/>
        <a:lstStyle/>
        <a:p>
          <a:endParaRPr lang="ru-RU"/>
        </a:p>
      </dgm:t>
    </dgm:pt>
    <dgm:pt modelId="{3C523F9D-CE73-4299-A1B1-70BD659570FD}" type="sibTrans" cxnId="{D8DCD8F4-A632-4531-98BE-C339DFDBFCCB}">
      <dgm:prSet/>
      <dgm:spPr/>
      <dgm:t>
        <a:bodyPr/>
        <a:lstStyle/>
        <a:p>
          <a:endParaRPr lang="ru-RU"/>
        </a:p>
      </dgm:t>
    </dgm:pt>
    <dgm:pt modelId="{B9B2EDB5-151E-4E9B-8FA9-EE6F8264F2B5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Решения принимаются единолично (эмоциональный, персонализированный)</a:t>
          </a:r>
        </a:p>
      </dgm:t>
    </dgm:pt>
    <dgm:pt modelId="{FEF33F42-B0F8-4ED2-A9AE-345D855DAB84}" type="parTrans" cxnId="{803F95B5-0203-441A-9017-19C437E1F3C9}">
      <dgm:prSet/>
      <dgm:spPr/>
      <dgm:t>
        <a:bodyPr/>
        <a:lstStyle/>
        <a:p>
          <a:endParaRPr lang="ru-RU"/>
        </a:p>
      </dgm:t>
    </dgm:pt>
    <dgm:pt modelId="{BD5F9CDA-CA0D-4F49-98ED-ED030D26D67F}" type="sibTrans" cxnId="{803F95B5-0203-441A-9017-19C437E1F3C9}">
      <dgm:prSet/>
      <dgm:spPr/>
      <dgm:t>
        <a:bodyPr/>
        <a:lstStyle/>
        <a:p>
          <a:endParaRPr lang="ru-RU"/>
        </a:p>
      </dgm:t>
    </dgm:pt>
    <dgm:pt modelId="{508F45D9-61E5-4794-9BD3-F01D143CF33E}" type="pres">
      <dgm:prSet presAssocID="{E5913DEF-9B45-44B8-9B8F-6759C89A240A}" presName="Name0" presStyleCnt="0">
        <dgm:presLayoutVars>
          <dgm:dir/>
          <dgm:resizeHandles val="exact"/>
        </dgm:presLayoutVars>
      </dgm:prSet>
      <dgm:spPr/>
    </dgm:pt>
    <dgm:pt modelId="{41E24D26-6322-4251-A963-D41B1E088EAC}" type="pres">
      <dgm:prSet presAssocID="{4CCB0D62-774B-4DD2-8738-2B2DDD2D1B53}" presName="parTxOnly" presStyleLbl="node1" presStyleIdx="0" presStyleCnt="4">
        <dgm:presLayoutVars>
          <dgm:bulletEnabled val="1"/>
        </dgm:presLayoutVars>
      </dgm:prSet>
      <dgm:spPr/>
    </dgm:pt>
    <dgm:pt modelId="{AF0F1F4E-D7E4-4DD1-8118-BBCA6A78E674}" type="pres">
      <dgm:prSet presAssocID="{0837FBEF-2554-4B48-AD4E-BF6B88C364AF}" presName="parSpace" presStyleCnt="0"/>
      <dgm:spPr/>
    </dgm:pt>
    <dgm:pt modelId="{64C2478D-D299-4691-8599-92C4D836C9B2}" type="pres">
      <dgm:prSet presAssocID="{B9B2EDB5-151E-4E9B-8FA9-EE6F8264F2B5}" presName="parTxOnly" presStyleLbl="node1" presStyleIdx="1" presStyleCnt="4" custScaleX="128797">
        <dgm:presLayoutVars>
          <dgm:bulletEnabled val="1"/>
        </dgm:presLayoutVars>
      </dgm:prSet>
      <dgm:spPr/>
    </dgm:pt>
    <dgm:pt modelId="{FD582F26-A039-4EBE-A6E6-5541C50EF369}" type="pres">
      <dgm:prSet presAssocID="{BD5F9CDA-CA0D-4F49-98ED-ED030D26D67F}" presName="parSpace" presStyleCnt="0"/>
      <dgm:spPr/>
    </dgm:pt>
    <dgm:pt modelId="{566A9989-1970-4104-96AF-869E36A987DF}" type="pres">
      <dgm:prSet presAssocID="{AA6BE5D6-A430-4581-AF53-0814BD3CD53F}" presName="parTxOnly" presStyleLbl="node1" presStyleIdx="2" presStyleCnt="4">
        <dgm:presLayoutVars>
          <dgm:bulletEnabled val="1"/>
        </dgm:presLayoutVars>
      </dgm:prSet>
      <dgm:spPr/>
    </dgm:pt>
    <dgm:pt modelId="{3F0AEDAA-4AF1-4F53-8FCC-565B78109547}" type="pres">
      <dgm:prSet presAssocID="{85761918-A4C8-4F74-8005-D9A6A3AC09EC}" presName="parSpace" presStyleCnt="0"/>
      <dgm:spPr/>
    </dgm:pt>
    <dgm:pt modelId="{93A4BC44-2A28-48CE-ABF8-D96E52EBE070}" type="pres">
      <dgm:prSet presAssocID="{E4920747-BE47-48FF-82B3-1D256EED60F1}" presName="parTxOnly" presStyleLbl="node1" presStyleIdx="3" presStyleCnt="4">
        <dgm:presLayoutVars>
          <dgm:bulletEnabled val="1"/>
        </dgm:presLayoutVars>
      </dgm:prSet>
      <dgm:spPr/>
    </dgm:pt>
  </dgm:ptLst>
  <dgm:cxnLst>
    <dgm:cxn modelId="{38F3431A-55CC-4DC0-86A7-1DD87B701395}" type="presOf" srcId="{E5913DEF-9B45-44B8-9B8F-6759C89A240A}" destId="{508F45D9-61E5-4794-9BD3-F01D143CF33E}" srcOrd="0" destOrd="0" presId="urn:microsoft.com/office/officeart/2005/8/layout/hChevron3"/>
    <dgm:cxn modelId="{7FFD0466-4473-4E18-82CD-A5343F220C26}" type="presOf" srcId="{4CCB0D62-774B-4DD2-8738-2B2DDD2D1B53}" destId="{41E24D26-6322-4251-A963-D41B1E088EAC}" srcOrd="0" destOrd="0" presId="urn:microsoft.com/office/officeart/2005/8/layout/hChevron3"/>
    <dgm:cxn modelId="{5EE44E57-02A2-49E3-8F0F-93F8E040B577}" type="presOf" srcId="{B9B2EDB5-151E-4E9B-8FA9-EE6F8264F2B5}" destId="{64C2478D-D299-4691-8599-92C4D836C9B2}" srcOrd="0" destOrd="0" presId="urn:microsoft.com/office/officeart/2005/8/layout/hChevron3"/>
    <dgm:cxn modelId="{4699A79E-B0E5-46D0-A343-56F8426CFB9A}" type="presOf" srcId="{E4920747-BE47-48FF-82B3-1D256EED60F1}" destId="{93A4BC44-2A28-48CE-ABF8-D96E52EBE070}" srcOrd="0" destOrd="0" presId="urn:microsoft.com/office/officeart/2005/8/layout/hChevron3"/>
    <dgm:cxn modelId="{320B1CA5-7AC9-4966-A3DF-AEEF37FB12BB}" type="presOf" srcId="{AA6BE5D6-A430-4581-AF53-0814BD3CD53F}" destId="{566A9989-1970-4104-96AF-869E36A987DF}" srcOrd="0" destOrd="0" presId="urn:microsoft.com/office/officeart/2005/8/layout/hChevron3"/>
    <dgm:cxn modelId="{803F95B5-0203-441A-9017-19C437E1F3C9}" srcId="{E5913DEF-9B45-44B8-9B8F-6759C89A240A}" destId="{B9B2EDB5-151E-4E9B-8FA9-EE6F8264F2B5}" srcOrd="1" destOrd="0" parTransId="{FEF33F42-B0F8-4ED2-A9AE-345D855DAB84}" sibTransId="{BD5F9CDA-CA0D-4F49-98ED-ED030D26D67F}"/>
    <dgm:cxn modelId="{B820A8EC-D1BA-42F7-B141-A7FCAEA93E03}" srcId="{E5913DEF-9B45-44B8-9B8F-6759C89A240A}" destId="{4CCB0D62-774B-4DD2-8738-2B2DDD2D1B53}" srcOrd="0" destOrd="0" parTransId="{48CC4BDD-8AE4-4654-8863-BA435385CC45}" sibTransId="{0837FBEF-2554-4B48-AD4E-BF6B88C364AF}"/>
    <dgm:cxn modelId="{D8DCD8F4-A632-4531-98BE-C339DFDBFCCB}" srcId="{E5913DEF-9B45-44B8-9B8F-6759C89A240A}" destId="{E4920747-BE47-48FF-82B3-1D256EED60F1}" srcOrd="3" destOrd="0" parTransId="{DA6C206B-D872-430A-A639-DE7A844DD5D8}" sibTransId="{3C523F9D-CE73-4299-A1B1-70BD659570FD}"/>
    <dgm:cxn modelId="{7116E9FE-A262-4EC9-88E7-20AFB41870E5}" srcId="{E5913DEF-9B45-44B8-9B8F-6759C89A240A}" destId="{AA6BE5D6-A430-4581-AF53-0814BD3CD53F}" srcOrd="2" destOrd="0" parTransId="{AD30E416-C60A-4298-A4EC-1343C74BB96C}" sibTransId="{85761918-A4C8-4F74-8005-D9A6A3AC09EC}"/>
    <dgm:cxn modelId="{253AF02C-0DFA-4A58-96BA-5C14C56EED6C}" type="presParOf" srcId="{508F45D9-61E5-4794-9BD3-F01D143CF33E}" destId="{41E24D26-6322-4251-A963-D41B1E088EAC}" srcOrd="0" destOrd="0" presId="urn:microsoft.com/office/officeart/2005/8/layout/hChevron3"/>
    <dgm:cxn modelId="{AB576DCC-B989-4AC8-BDE7-CA2C5662EE2E}" type="presParOf" srcId="{508F45D9-61E5-4794-9BD3-F01D143CF33E}" destId="{AF0F1F4E-D7E4-4DD1-8118-BBCA6A78E674}" srcOrd="1" destOrd="0" presId="urn:microsoft.com/office/officeart/2005/8/layout/hChevron3"/>
    <dgm:cxn modelId="{3E381840-35C6-43D1-BC30-52D80F32C195}" type="presParOf" srcId="{508F45D9-61E5-4794-9BD3-F01D143CF33E}" destId="{64C2478D-D299-4691-8599-92C4D836C9B2}" srcOrd="2" destOrd="0" presId="urn:microsoft.com/office/officeart/2005/8/layout/hChevron3"/>
    <dgm:cxn modelId="{11C81E36-8176-4134-9E61-6622C3243F60}" type="presParOf" srcId="{508F45D9-61E5-4794-9BD3-F01D143CF33E}" destId="{FD582F26-A039-4EBE-A6E6-5541C50EF369}" srcOrd="3" destOrd="0" presId="urn:microsoft.com/office/officeart/2005/8/layout/hChevron3"/>
    <dgm:cxn modelId="{882FC3EC-626C-48C6-9659-32343F576EA0}" type="presParOf" srcId="{508F45D9-61E5-4794-9BD3-F01D143CF33E}" destId="{566A9989-1970-4104-96AF-869E36A987DF}" srcOrd="4" destOrd="0" presId="urn:microsoft.com/office/officeart/2005/8/layout/hChevron3"/>
    <dgm:cxn modelId="{165A978E-C7D1-4F01-ADF9-FB1392CBCD06}" type="presParOf" srcId="{508F45D9-61E5-4794-9BD3-F01D143CF33E}" destId="{3F0AEDAA-4AF1-4F53-8FCC-565B78109547}" srcOrd="5" destOrd="0" presId="urn:microsoft.com/office/officeart/2005/8/layout/hChevron3"/>
    <dgm:cxn modelId="{8AEF26F5-B4B3-4A01-8A93-FF336284CEB2}" type="presParOf" srcId="{508F45D9-61E5-4794-9BD3-F01D143CF33E}" destId="{93A4BC44-2A28-48CE-ABF8-D96E52EBE070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5913DEF-9B45-44B8-9B8F-6759C89A240A}" type="doc">
      <dgm:prSet loTypeId="urn:microsoft.com/office/officeart/2005/8/layout/hChevron3" loCatId="process" qsTypeId="urn:microsoft.com/office/officeart/2005/8/quickstyle/3d1" qsCatId="3D" csTypeId="urn:microsoft.com/office/officeart/2005/8/colors/colorful1" csCatId="colorful" phldr="1"/>
      <dgm:spPr/>
    </dgm:pt>
    <dgm:pt modelId="{4CCB0D62-774B-4DD2-8738-2B2DDD2D1B53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Прямые продажи бывают редкими, цель - попасть в базу партнеров</a:t>
          </a:r>
        </a:p>
      </dgm:t>
    </dgm:pt>
    <dgm:pt modelId="{48CC4BDD-8AE4-4654-8863-BA435385CC45}" type="parTrans" cxnId="{B820A8EC-D1BA-42F7-B141-A7FCAEA93E03}">
      <dgm:prSet/>
      <dgm:spPr/>
      <dgm:t>
        <a:bodyPr/>
        <a:lstStyle/>
        <a:p>
          <a:endParaRPr lang="ru-RU"/>
        </a:p>
      </dgm:t>
    </dgm:pt>
    <dgm:pt modelId="{0837FBEF-2554-4B48-AD4E-BF6B88C364AF}" type="sibTrans" cxnId="{B820A8EC-D1BA-42F7-B141-A7FCAEA93E03}">
      <dgm:prSet/>
      <dgm:spPr/>
      <dgm:t>
        <a:bodyPr/>
        <a:lstStyle/>
        <a:p>
          <a:endParaRPr lang="ru-RU"/>
        </a:p>
      </dgm:t>
    </dgm:pt>
    <dgm:pt modelId="{AA6BE5D6-A430-4581-AF53-0814BD3CD53F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Специализированная семантика, много микросегментов</a:t>
          </a:r>
          <a:endParaRPr lang="ru-RU" sz="800"/>
        </a:p>
      </dgm:t>
    </dgm:pt>
    <dgm:pt modelId="{AD30E416-C60A-4298-A4EC-1343C74BB96C}" type="parTrans" cxnId="{7116E9FE-A262-4EC9-88E7-20AFB41870E5}">
      <dgm:prSet/>
      <dgm:spPr/>
      <dgm:t>
        <a:bodyPr/>
        <a:lstStyle/>
        <a:p>
          <a:endParaRPr lang="ru-RU"/>
        </a:p>
      </dgm:t>
    </dgm:pt>
    <dgm:pt modelId="{85761918-A4C8-4F74-8005-D9A6A3AC09EC}" type="sibTrans" cxnId="{7116E9FE-A262-4EC9-88E7-20AFB41870E5}">
      <dgm:prSet/>
      <dgm:spPr/>
      <dgm:t>
        <a:bodyPr/>
        <a:lstStyle/>
        <a:p>
          <a:endParaRPr lang="ru-RU"/>
        </a:p>
      </dgm:t>
    </dgm:pt>
    <dgm:pt modelId="{E4920747-BE47-48FF-82B3-1D256EED60F1}">
      <dgm:prSet phldrT="[Текст]" custT="1"/>
      <dgm:spPr/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Оценка результата невозможна без аналитики</a:t>
          </a:r>
        </a:p>
      </dgm:t>
    </dgm:pt>
    <dgm:pt modelId="{DA6C206B-D872-430A-A639-DE7A844DD5D8}" type="parTrans" cxnId="{D8DCD8F4-A632-4531-98BE-C339DFDBFCCB}">
      <dgm:prSet/>
      <dgm:spPr/>
      <dgm:t>
        <a:bodyPr/>
        <a:lstStyle/>
        <a:p>
          <a:endParaRPr lang="ru-RU"/>
        </a:p>
      </dgm:t>
    </dgm:pt>
    <dgm:pt modelId="{3C523F9D-CE73-4299-A1B1-70BD659570FD}" type="sibTrans" cxnId="{D8DCD8F4-A632-4531-98BE-C339DFDBFCCB}">
      <dgm:prSet/>
      <dgm:spPr/>
      <dgm:t>
        <a:bodyPr/>
        <a:lstStyle/>
        <a:p>
          <a:endParaRPr lang="ru-RU"/>
        </a:p>
      </dgm:t>
    </dgm:pt>
    <dgm:pt modelId="{B9B2EDB5-151E-4E9B-8FA9-EE6F8264F2B5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Решение коллегиальное, контент содержательный (деловой)</a:t>
          </a:r>
        </a:p>
      </dgm:t>
    </dgm:pt>
    <dgm:pt modelId="{FEF33F42-B0F8-4ED2-A9AE-345D855DAB84}" type="parTrans" cxnId="{803F95B5-0203-441A-9017-19C437E1F3C9}">
      <dgm:prSet/>
      <dgm:spPr/>
      <dgm:t>
        <a:bodyPr/>
        <a:lstStyle/>
        <a:p>
          <a:endParaRPr lang="ru-RU"/>
        </a:p>
      </dgm:t>
    </dgm:pt>
    <dgm:pt modelId="{BD5F9CDA-CA0D-4F49-98ED-ED030D26D67F}" type="sibTrans" cxnId="{803F95B5-0203-441A-9017-19C437E1F3C9}">
      <dgm:prSet/>
      <dgm:spPr/>
      <dgm:t>
        <a:bodyPr/>
        <a:lstStyle/>
        <a:p>
          <a:endParaRPr lang="ru-RU"/>
        </a:p>
      </dgm:t>
    </dgm:pt>
    <dgm:pt modelId="{508F45D9-61E5-4794-9BD3-F01D143CF33E}" type="pres">
      <dgm:prSet presAssocID="{E5913DEF-9B45-44B8-9B8F-6759C89A240A}" presName="Name0" presStyleCnt="0">
        <dgm:presLayoutVars>
          <dgm:dir/>
          <dgm:resizeHandles val="exact"/>
        </dgm:presLayoutVars>
      </dgm:prSet>
      <dgm:spPr/>
    </dgm:pt>
    <dgm:pt modelId="{41E24D26-6322-4251-A963-D41B1E088EAC}" type="pres">
      <dgm:prSet presAssocID="{4CCB0D62-774B-4DD2-8738-2B2DDD2D1B53}" presName="parTxOnly" presStyleLbl="node1" presStyleIdx="0" presStyleCnt="4" custLinFactNeighborX="19707" custLinFactNeighborY="-484">
        <dgm:presLayoutVars>
          <dgm:bulletEnabled val="1"/>
        </dgm:presLayoutVars>
      </dgm:prSet>
      <dgm:spPr/>
    </dgm:pt>
    <dgm:pt modelId="{AF0F1F4E-D7E4-4DD1-8118-BBCA6A78E674}" type="pres">
      <dgm:prSet presAssocID="{0837FBEF-2554-4B48-AD4E-BF6B88C364AF}" presName="parSpace" presStyleCnt="0"/>
      <dgm:spPr/>
    </dgm:pt>
    <dgm:pt modelId="{64C2478D-D299-4691-8599-92C4D836C9B2}" type="pres">
      <dgm:prSet presAssocID="{B9B2EDB5-151E-4E9B-8FA9-EE6F8264F2B5}" presName="parTxOnly" presStyleLbl="node1" presStyleIdx="1" presStyleCnt="4" custScaleX="104619" custLinFactNeighborX="12614" custLinFactNeighborY="-783">
        <dgm:presLayoutVars>
          <dgm:bulletEnabled val="1"/>
        </dgm:presLayoutVars>
      </dgm:prSet>
      <dgm:spPr/>
    </dgm:pt>
    <dgm:pt modelId="{FD582F26-A039-4EBE-A6E6-5541C50EF369}" type="pres">
      <dgm:prSet presAssocID="{BD5F9CDA-CA0D-4F49-98ED-ED030D26D67F}" presName="parSpace" presStyleCnt="0"/>
      <dgm:spPr/>
    </dgm:pt>
    <dgm:pt modelId="{566A9989-1970-4104-96AF-869E36A987DF}" type="pres">
      <dgm:prSet presAssocID="{AA6BE5D6-A430-4581-AF53-0814BD3CD53F}" presName="parTxOnly" presStyleLbl="node1" presStyleIdx="2" presStyleCnt="4">
        <dgm:presLayoutVars>
          <dgm:bulletEnabled val="1"/>
        </dgm:presLayoutVars>
      </dgm:prSet>
      <dgm:spPr/>
    </dgm:pt>
    <dgm:pt modelId="{3F0AEDAA-4AF1-4F53-8FCC-565B78109547}" type="pres">
      <dgm:prSet presAssocID="{85761918-A4C8-4F74-8005-D9A6A3AC09EC}" presName="parSpace" presStyleCnt="0"/>
      <dgm:spPr/>
    </dgm:pt>
    <dgm:pt modelId="{93A4BC44-2A28-48CE-ABF8-D96E52EBE070}" type="pres">
      <dgm:prSet presAssocID="{E4920747-BE47-48FF-82B3-1D256EED60F1}" presName="parTxOnly" presStyleLbl="node1" presStyleIdx="3" presStyleCnt="4">
        <dgm:presLayoutVars>
          <dgm:bulletEnabled val="1"/>
        </dgm:presLayoutVars>
      </dgm:prSet>
      <dgm:spPr/>
    </dgm:pt>
  </dgm:ptLst>
  <dgm:cxnLst>
    <dgm:cxn modelId="{98E19119-98CC-41A3-BAC3-9C9DB2C468EF}" type="presOf" srcId="{E4920747-BE47-48FF-82B3-1D256EED60F1}" destId="{93A4BC44-2A28-48CE-ABF8-D96E52EBE070}" srcOrd="0" destOrd="0" presId="urn:microsoft.com/office/officeart/2005/8/layout/hChevron3"/>
    <dgm:cxn modelId="{41EAD88A-889B-45A1-9DAF-54F162212D00}" type="presOf" srcId="{AA6BE5D6-A430-4581-AF53-0814BD3CD53F}" destId="{566A9989-1970-4104-96AF-869E36A987DF}" srcOrd="0" destOrd="0" presId="urn:microsoft.com/office/officeart/2005/8/layout/hChevron3"/>
    <dgm:cxn modelId="{803F95B5-0203-441A-9017-19C437E1F3C9}" srcId="{E5913DEF-9B45-44B8-9B8F-6759C89A240A}" destId="{B9B2EDB5-151E-4E9B-8FA9-EE6F8264F2B5}" srcOrd="1" destOrd="0" parTransId="{FEF33F42-B0F8-4ED2-A9AE-345D855DAB84}" sibTransId="{BD5F9CDA-CA0D-4F49-98ED-ED030D26D67F}"/>
    <dgm:cxn modelId="{811994D6-2FF1-4031-A097-6BDF0747A7B0}" type="presOf" srcId="{E5913DEF-9B45-44B8-9B8F-6759C89A240A}" destId="{508F45D9-61E5-4794-9BD3-F01D143CF33E}" srcOrd="0" destOrd="0" presId="urn:microsoft.com/office/officeart/2005/8/layout/hChevron3"/>
    <dgm:cxn modelId="{EE314FDA-DA13-461F-845F-EB6E090B9AB2}" type="presOf" srcId="{B9B2EDB5-151E-4E9B-8FA9-EE6F8264F2B5}" destId="{64C2478D-D299-4691-8599-92C4D836C9B2}" srcOrd="0" destOrd="0" presId="urn:microsoft.com/office/officeart/2005/8/layout/hChevron3"/>
    <dgm:cxn modelId="{250A04DF-7CD2-46DC-BFEC-EF3A5691F3A9}" type="presOf" srcId="{4CCB0D62-774B-4DD2-8738-2B2DDD2D1B53}" destId="{41E24D26-6322-4251-A963-D41B1E088EAC}" srcOrd="0" destOrd="0" presId="urn:microsoft.com/office/officeart/2005/8/layout/hChevron3"/>
    <dgm:cxn modelId="{B820A8EC-D1BA-42F7-B141-A7FCAEA93E03}" srcId="{E5913DEF-9B45-44B8-9B8F-6759C89A240A}" destId="{4CCB0D62-774B-4DD2-8738-2B2DDD2D1B53}" srcOrd="0" destOrd="0" parTransId="{48CC4BDD-8AE4-4654-8863-BA435385CC45}" sibTransId="{0837FBEF-2554-4B48-AD4E-BF6B88C364AF}"/>
    <dgm:cxn modelId="{D8DCD8F4-A632-4531-98BE-C339DFDBFCCB}" srcId="{E5913DEF-9B45-44B8-9B8F-6759C89A240A}" destId="{E4920747-BE47-48FF-82B3-1D256EED60F1}" srcOrd="3" destOrd="0" parTransId="{DA6C206B-D872-430A-A639-DE7A844DD5D8}" sibTransId="{3C523F9D-CE73-4299-A1B1-70BD659570FD}"/>
    <dgm:cxn modelId="{7116E9FE-A262-4EC9-88E7-20AFB41870E5}" srcId="{E5913DEF-9B45-44B8-9B8F-6759C89A240A}" destId="{AA6BE5D6-A430-4581-AF53-0814BD3CD53F}" srcOrd="2" destOrd="0" parTransId="{AD30E416-C60A-4298-A4EC-1343C74BB96C}" sibTransId="{85761918-A4C8-4F74-8005-D9A6A3AC09EC}"/>
    <dgm:cxn modelId="{6F0266D6-26F9-48BB-BC4C-BD355D79BE60}" type="presParOf" srcId="{508F45D9-61E5-4794-9BD3-F01D143CF33E}" destId="{41E24D26-6322-4251-A963-D41B1E088EAC}" srcOrd="0" destOrd="0" presId="urn:microsoft.com/office/officeart/2005/8/layout/hChevron3"/>
    <dgm:cxn modelId="{E651371A-E9BE-4306-9C08-42EAE4D32FF6}" type="presParOf" srcId="{508F45D9-61E5-4794-9BD3-F01D143CF33E}" destId="{AF0F1F4E-D7E4-4DD1-8118-BBCA6A78E674}" srcOrd="1" destOrd="0" presId="urn:microsoft.com/office/officeart/2005/8/layout/hChevron3"/>
    <dgm:cxn modelId="{687F4604-DEEF-478C-AF3F-B02338336A27}" type="presParOf" srcId="{508F45D9-61E5-4794-9BD3-F01D143CF33E}" destId="{64C2478D-D299-4691-8599-92C4D836C9B2}" srcOrd="2" destOrd="0" presId="urn:microsoft.com/office/officeart/2005/8/layout/hChevron3"/>
    <dgm:cxn modelId="{A3CE9486-ADA9-4E95-911B-7572A00BBAD0}" type="presParOf" srcId="{508F45D9-61E5-4794-9BD3-F01D143CF33E}" destId="{FD582F26-A039-4EBE-A6E6-5541C50EF369}" srcOrd="3" destOrd="0" presId="urn:microsoft.com/office/officeart/2005/8/layout/hChevron3"/>
    <dgm:cxn modelId="{240CF00E-A204-496A-908F-092D0D0192D8}" type="presParOf" srcId="{508F45D9-61E5-4794-9BD3-F01D143CF33E}" destId="{566A9989-1970-4104-96AF-869E36A987DF}" srcOrd="4" destOrd="0" presId="urn:microsoft.com/office/officeart/2005/8/layout/hChevron3"/>
    <dgm:cxn modelId="{B48CCDC3-7349-4001-AF3A-3DEA86FC7640}" type="presParOf" srcId="{508F45D9-61E5-4794-9BD3-F01D143CF33E}" destId="{3F0AEDAA-4AF1-4F53-8FCC-565B78109547}" srcOrd="5" destOrd="0" presId="urn:microsoft.com/office/officeart/2005/8/layout/hChevron3"/>
    <dgm:cxn modelId="{E50DA9B8-99A8-430C-8234-AEDFD5CD94F1}" type="presParOf" srcId="{508F45D9-61E5-4794-9BD3-F01D143CF33E}" destId="{93A4BC44-2A28-48CE-ABF8-D96E52EBE070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B00351-0CC5-4DEF-A280-A1183D88826A}">
      <dsp:nvSpPr>
        <dsp:cNvPr id="0" name=""/>
        <dsp:cNvSpPr/>
      </dsp:nvSpPr>
      <dsp:spPr>
        <a:xfrm>
          <a:off x="-5617729" y="-859990"/>
          <a:ext cx="6688533" cy="6688533"/>
        </a:xfrm>
        <a:prstGeom prst="blockArc">
          <a:avLst>
            <a:gd name="adj1" fmla="val 18900000"/>
            <a:gd name="adj2" fmla="val 2700000"/>
            <a:gd name="adj3" fmla="val 323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0AE17D-033A-4578-8389-A5987AE6A0FE}">
      <dsp:nvSpPr>
        <dsp:cNvPr id="0" name=""/>
        <dsp:cNvSpPr/>
      </dsp:nvSpPr>
      <dsp:spPr>
        <a:xfrm>
          <a:off x="560539" y="381982"/>
          <a:ext cx="7650907" cy="764362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712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Какую проблему решает мой продукт?</a:t>
          </a:r>
        </a:p>
      </dsp:txBody>
      <dsp:txXfrm>
        <a:off x="560539" y="381982"/>
        <a:ext cx="7650907" cy="764362"/>
      </dsp:txXfrm>
    </dsp:sp>
    <dsp:sp modelId="{9DF5F116-DD7A-4017-8009-6A8B78ABF00A}">
      <dsp:nvSpPr>
        <dsp:cNvPr id="0" name=""/>
        <dsp:cNvSpPr/>
      </dsp:nvSpPr>
      <dsp:spPr>
        <a:xfrm>
          <a:off x="82813" y="286437"/>
          <a:ext cx="955452" cy="9554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52109-7F38-47C4-A7C0-B5C007E58D48}">
      <dsp:nvSpPr>
        <dsp:cNvPr id="0" name=""/>
        <dsp:cNvSpPr/>
      </dsp:nvSpPr>
      <dsp:spPr>
        <a:xfrm>
          <a:off x="998765" y="1528724"/>
          <a:ext cx="7212681" cy="764362"/>
        </a:xfrm>
        <a:prstGeom prst="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712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Кто является потребителем  нашего товара ?</a:t>
          </a:r>
        </a:p>
      </dsp:txBody>
      <dsp:txXfrm>
        <a:off x="998765" y="1528724"/>
        <a:ext cx="7212681" cy="764362"/>
      </dsp:txXfrm>
    </dsp:sp>
    <dsp:sp modelId="{6E02B2B8-9ED8-4032-8345-00BBCE4927DC}">
      <dsp:nvSpPr>
        <dsp:cNvPr id="0" name=""/>
        <dsp:cNvSpPr/>
      </dsp:nvSpPr>
      <dsp:spPr>
        <a:xfrm>
          <a:off x="521039" y="1433178"/>
          <a:ext cx="955452" cy="9554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E7976F-FB98-4BC0-A037-5DD04036139B}">
      <dsp:nvSpPr>
        <dsp:cNvPr id="0" name=""/>
        <dsp:cNvSpPr/>
      </dsp:nvSpPr>
      <dsp:spPr>
        <a:xfrm>
          <a:off x="998765" y="2675465"/>
          <a:ext cx="7212681" cy="764362"/>
        </a:xfrm>
        <a:prstGeom prst="rect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712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Где находится потенциальный клиент?</a:t>
          </a:r>
        </a:p>
      </dsp:txBody>
      <dsp:txXfrm>
        <a:off x="998765" y="2675465"/>
        <a:ext cx="7212681" cy="764362"/>
      </dsp:txXfrm>
    </dsp:sp>
    <dsp:sp modelId="{D06A6D73-F50E-48D8-A511-6F5F04A10F90}">
      <dsp:nvSpPr>
        <dsp:cNvPr id="0" name=""/>
        <dsp:cNvSpPr/>
      </dsp:nvSpPr>
      <dsp:spPr>
        <a:xfrm>
          <a:off x="521039" y="2579920"/>
          <a:ext cx="955452" cy="9554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404E57-4E91-4CE2-A72D-B0338472A46E}">
      <dsp:nvSpPr>
        <dsp:cNvPr id="0" name=""/>
        <dsp:cNvSpPr/>
      </dsp:nvSpPr>
      <dsp:spPr>
        <a:xfrm>
          <a:off x="560539" y="3822207"/>
          <a:ext cx="7650907" cy="764362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712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 какими проблемами/вопросами он регулярно сталкивается?</a:t>
          </a:r>
        </a:p>
      </dsp:txBody>
      <dsp:txXfrm>
        <a:off x="560539" y="3822207"/>
        <a:ext cx="7650907" cy="764362"/>
      </dsp:txXfrm>
    </dsp:sp>
    <dsp:sp modelId="{802E17D3-7479-43CF-A7EB-CBA9C39926D9}">
      <dsp:nvSpPr>
        <dsp:cNvPr id="0" name=""/>
        <dsp:cNvSpPr/>
      </dsp:nvSpPr>
      <dsp:spPr>
        <a:xfrm>
          <a:off x="82813" y="3726662"/>
          <a:ext cx="955452" cy="9554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24D26-6322-4251-A963-D41B1E088EAC}">
      <dsp:nvSpPr>
        <dsp:cNvPr id="0" name=""/>
        <dsp:cNvSpPr/>
      </dsp:nvSpPr>
      <dsp:spPr>
        <a:xfrm>
          <a:off x="2047" y="286467"/>
          <a:ext cx="1931874" cy="772749"/>
        </a:xfrm>
        <a:prstGeom prst="homePlate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Короткий цикл сделки, цель - продажа за один визит</a:t>
          </a:r>
        </a:p>
      </dsp:txBody>
      <dsp:txXfrm>
        <a:off x="2047" y="286467"/>
        <a:ext cx="1738687" cy="772749"/>
      </dsp:txXfrm>
    </dsp:sp>
    <dsp:sp modelId="{64C2478D-D299-4691-8599-92C4D836C9B2}">
      <dsp:nvSpPr>
        <dsp:cNvPr id="0" name=""/>
        <dsp:cNvSpPr/>
      </dsp:nvSpPr>
      <dsp:spPr>
        <a:xfrm>
          <a:off x="1547547" y="286467"/>
          <a:ext cx="2488196" cy="772749"/>
        </a:xfrm>
        <a:prstGeom prst="chevron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Решения принимаются единолично (эмоциональный, персонализированный)</a:t>
          </a:r>
        </a:p>
      </dsp:txBody>
      <dsp:txXfrm>
        <a:off x="1933922" y="286467"/>
        <a:ext cx="1715447" cy="772749"/>
      </dsp:txXfrm>
    </dsp:sp>
    <dsp:sp modelId="{566A9989-1970-4104-96AF-869E36A987DF}">
      <dsp:nvSpPr>
        <dsp:cNvPr id="0" name=""/>
        <dsp:cNvSpPr/>
      </dsp:nvSpPr>
      <dsp:spPr>
        <a:xfrm>
          <a:off x="3649369" y="286467"/>
          <a:ext cx="1931874" cy="772749"/>
        </a:xfrm>
        <a:prstGeom prst="chevron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Общеупотребительная</a:t>
          </a:r>
          <a:r>
            <a:rPr lang="ru-RU" sz="800" kern="1200"/>
            <a:t> семантика</a:t>
          </a:r>
        </a:p>
      </dsp:txBody>
      <dsp:txXfrm>
        <a:off x="4035744" y="286467"/>
        <a:ext cx="1159125" cy="772749"/>
      </dsp:txXfrm>
    </dsp:sp>
    <dsp:sp modelId="{93A4BC44-2A28-48CE-ABF8-D96E52EBE070}">
      <dsp:nvSpPr>
        <dsp:cNvPr id="0" name=""/>
        <dsp:cNvSpPr/>
      </dsp:nvSpPr>
      <dsp:spPr>
        <a:xfrm>
          <a:off x="5194869" y="286467"/>
          <a:ext cx="1931874" cy="772749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 оценивается по </a:t>
          </a:r>
          <a:r>
            <a:rPr lang="ru-RU" sz="10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колличеству</a:t>
          </a:r>
          <a:r>
            <a:rPr lang="ru-RU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проданных товаров</a:t>
          </a:r>
        </a:p>
      </dsp:txBody>
      <dsp:txXfrm>
        <a:off x="5581244" y="286467"/>
        <a:ext cx="1159125" cy="7727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24D26-6322-4251-A963-D41B1E088EAC}">
      <dsp:nvSpPr>
        <dsp:cNvPr id="0" name=""/>
        <dsp:cNvSpPr/>
      </dsp:nvSpPr>
      <dsp:spPr>
        <a:xfrm>
          <a:off x="80649" y="267965"/>
          <a:ext cx="2004972" cy="801989"/>
        </a:xfrm>
        <a:prstGeom prst="homePlate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Прямые продажи бывают редкими, цель - попасть в базу партнеров</a:t>
          </a:r>
        </a:p>
      </dsp:txBody>
      <dsp:txXfrm>
        <a:off x="80649" y="267965"/>
        <a:ext cx="1804475" cy="801989"/>
      </dsp:txXfrm>
    </dsp:sp>
    <dsp:sp modelId="{64C2478D-D299-4691-8599-92C4D836C9B2}">
      <dsp:nvSpPr>
        <dsp:cNvPr id="0" name=""/>
        <dsp:cNvSpPr/>
      </dsp:nvSpPr>
      <dsp:spPr>
        <a:xfrm>
          <a:off x="1656185" y="265567"/>
          <a:ext cx="2097582" cy="801989"/>
        </a:xfrm>
        <a:prstGeom prst="chevron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Решение коллегиальное, контент содержательный (деловой)</a:t>
          </a:r>
        </a:p>
      </dsp:txBody>
      <dsp:txXfrm>
        <a:off x="2057180" y="265567"/>
        <a:ext cx="1295593" cy="801989"/>
      </dsp:txXfrm>
    </dsp:sp>
    <dsp:sp modelId="{566A9989-1970-4104-96AF-869E36A987DF}">
      <dsp:nvSpPr>
        <dsp:cNvPr id="0" name=""/>
        <dsp:cNvSpPr/>
      </dsp:nvSpPr>
      <dsp:spPr>
        <a:xfrm>
          <a:off x="3302191" y="271847"/>
          <a:ext cx="2004972" cy="801989"/>
        </a:xfrm>
        <a:prstGeom prst="chevron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Специализированная семантика, много микросегментов</a:t>
          </a:r>
          <a:endParaRPr lang="ru-RU" sz="800" kern="1200"/>
        </a:p>
      </dsp:txBody>
      <dsp:txXfrm>
        <a:off x="3703186" y="271847"/>
        <a:ext cx="1202983" cy="801989"/>
      </dsp:txXfrm>
    </dsp:sp>
    <dsp:sp modelId="{93A4BC44-2A28-48CE-ABF8-D96E52EBE070}">
      <dsp:nvSpPr>
        <dsp:cNvPr id="0" name=""/>
        <dsp:cNvSpPr/>
      </dsp:nvSpPr>
      <dsp:spPr>
        <a:xfrm>
          <a:off x="4906169" y="271847"/>
          <a:ext cx="2004972" cy="801989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Оценка результата невозможна без аналитики</a:t>
          </a:r>
        </a:p>
      </dsp:txBody>
      <dsp:txXfrm>
        <a:off x="5307164" y="271847"/>
        <a:ext cx="1202983" cy="801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982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11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630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435EC-5B48-4E48-BB7B-4088F85017EE}" type="slidenum">
              <a:rPr lang="es-E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999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301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98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203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662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842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26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60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51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1536B-D5FD-4056-9552-1369B566B79A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45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64AF35-5031-4D85-A77A-C08F89387D1E}" type="slidenum">
              <a:rPr lang="es-ES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43200" y="1936917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С 1: Целевая аудитория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284" y="2583248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«Рокфор»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6212D0-2F78-4388-8374-029487334B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062" y="260648"/>
            <a:ext cx="1801426" cy="147859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09F63AC-2A0A-4479-80DF-C78DDADAF3B8}"/>
              </a:ext>
            </a:extLst>
          </p:cNvPr>
          <p:cNvSpPr/>
          <p:nvPr/>
        </p:nvSpPr>
        <p:spPr>
          <a:xfrm>
            <a:off x="3707904" y="3951169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</a:t>
            </a:r>
            <a:r>
              <a:rPr lang="ru-RU" sz="4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Харланова</a:t>
            </a: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</a:t>
            </a:r>
          </a:p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Литвинов Никита</a:t>
            </a:r>
          </a:p>
        </p:txBody>
      </p:sp>
    </p:spTree>
    <p:extLst>
      <p:ext uri="{BB962C8B-B14F-4D97-AF65-F5344CB8AC3E}">
        <p14:creationId xmlns:p14="http://schemas.microsoft.com/office/powerpoint/2010/main" val="1011996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4293096"/>
            <a:ext cx="5688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Спасибо за внимание!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C5A999-388E-4D2F-9B32-1DA082E1A2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756" y="846042"/>
            <a:ext cx="4392488" cy="360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175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094551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перед созданием портрета клиента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84646942"/>
              </p:ext>
            </p:extLst>
          </p:nvPr>
        </p:nvGraphicFramePr>
        <p:xfrm>
          <a:off x="539552" y="1556792"/>
          <a:ext cx="828092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71600" y="2132856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03648" y="3284984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1403647" y="4477762"/>
            <a:ext cx="288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71600" y="5533698"/>
            <a:ext cx="321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3EC3AE1-9887-497B-BBF8-1D544769E51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65161"/>
            <a:ext cx="1482405" cy="1216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307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196752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потенциального клиента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2564904"/>
            <a:ext cx="6840760" cy="3293209"/>
          </a:xfrm>
          <a:prstGeom prst="rect">
            <a:avLst/>
          </a:prstGeom>
          <a:gradFill>
            <a:gsLst>
              <a:gs pos="0">
                <a:schemeClr val="accent4">
                  <a:shade val="51000"/>
                  <a:satMod val="130000"/>
                  <a:alpha val="32000"/>
                </a:schemeClr>
              </a:gs>
              <a:gs pos="74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 положение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доходов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проживания (география)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 занятости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должности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Потребности, страхи и желания и т.д.</a:t>
            </a:r>
            <a:endParaRPr lang="ru-RU" sz="2600" dirty="0">
              <a:solidFill>
                <a:schemeClr val="bg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8185CF5-6334-4744-86C1-B9DD1EA86D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260648"/>
            <a:ext cx="1296144" cy="106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797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Рисунок 5">
            <a:extLst>
              <a:ext uri="{FF2B5EF4-FFF2-40B4-BE49-F238E27FC236}">
                <a16:creationId xmlns:a16="http://schemas.microsoft.com/office/drawing/2014/main" id="{4DF7E3CF-5E2D-4ABF-B619-53A21D3B3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6517"/>
            <a:ext cx="2848487" cy="2763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Рисунок 9">
            <a:extLst>
              <a:ext uri="{FF2B5EF4-FFF2-40B4-BE49-F238E27FC236}">
                <a16:creationId xmlns:a16="http://schemas.microsoft.com/office/drawing/2014/main" id="{A15365AC-A3A0-40EE-A5E8-BDF7B6778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24" y="1123077"/>
            <a:ext cx="2932734" cy="269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8">
            <a:extLst>
              <a:ext uri="{FF2B5EF4-FFF2-40B4-BE49-F238E27FC236}">
                <a16:creationId xmlns:a16="http://schemas.microsoft.com/office/drawing/2014/main" id="{0CA35CD2-40D3-435F-9A83-D0DED1AEC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83652"/>
            <a:ext cx="2848487" cy="271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5">
            <a:extLst>
              <a:ext uri="{FF2B5EF4-FFF2-40B4-BE49-F238E27FC236}">
                <a16:creationId xmlns:a16="http://schemas.microsoft.com/office/drawing/2014/main" id="{302ADDAD-9B55-42A2-B06D-BA969C6F1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688" y="138762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0F61AB0-8086-4EE6-AE40-CB537EAEC069}"/>
              </a:ext>
            </a:extLst>
          </p:cNvPr>
          <p:cNvSpPr/>
          <p:nvPr/>
        </p:nvSpPr>
        <p:spPr>
          <a:xfrm>
            <a:off x="2085150" y="476746"/>
            <a:ext cx="48846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</a:rPr>
              <a:t>Результаты опроса 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CF43FB7-C499-4744-801E-F985E75CBD0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260648"/>
            <a:ext cx="1080120" cy="88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138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302ADDAD-9B55-42A2-B06D-BA969C6F1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688" y="138762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0F61AB0-8086-4EE6-AE40-CB537EAEC069}"/>
              </a:ext>
            </a:extLst>
          </p:cNvPr>
          <p:cNvSpPr/>
          <p:nvPr/>
        </p:nvSpPr>
        <p:spPr>
          <a:xfrm>
            <a:off x="2225484" y="824032"/>
            <a:ext cx="48846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</a:rPr>
              <a:t>Результаты опроса 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CF43FB7-C499-4744-801E-F985E75CBD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260648"/>
            <a:ext cx="1080120" cy="886550"/>
          </a:xfrm>
          <a:prstGeom prst="rect">
            <a:avLst/>
          </a:prstGeom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E744D9D5-5AA4-493E-8B88-F8C9D624F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12" y="1988840"/>
            <a:ext cx="3959024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289AC56A-B8A2-4752-BA5D-EB48B4816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072" y="1988841"/>
            <a:ext cx="395902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1F7CEB10-C71C-4DD6-B099-F26ADFE1F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052" y="4149080"/>
            <a:ext cx="3635896" cy="239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356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74B0021-AE4D-4AA2-B7D6-BD923CB31AF5}"/>
              </a:ext>
            </a:extLst>
          </p:cNvPr>
          <p:cNvSpPr/>
          <p:nvPr/>
        </p:nvSpPr>
        <p:spPr>
          <a:xfrm>
            <a:off x="617248" y="1700808"/>
            <a:ext cx="8335295" cy="81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Нашими клиентами могут стать: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ABB2F49-8869-4D66-8026-0C8489CF5CA3}"/>
              </a:ext>
            </a:extLst>
          </p:cNvPr>
          <p:cNvSpPr/>
          <p:nvPr/>
        </p:nvSpPr>
        <p:spPr>
          <a:xfrm>
            <a:off x="1259632" y="2564904"/>
            <a:ext cx="7201398" cy="334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частные физические лица;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индивидуальные предприниматели мелких и средних торговых точек;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оптовые базы, перекупщиков;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предприятия общественного питания (кафе, рестораны, столовые).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6BB1858-32E7-48AA-B66F-D6172DD897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062" y="260648"/>
            <a:ext cx="1801426" cy="147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76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4B8F3F1-7EEF-46E7-B2EB-B3E96125D8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260648"/>
            <a:ext cx="1296144" cy="1063860"/>
          </a:xfrm>
          <a:prstGeom prst="rect">
            <a:avLst/>
          </a:prstGeom>
        </p:spPr>
      </p:pic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CFC91420-CBA1-4630-82B8-2AF1C2FDC4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1355657"/>
              </p:ext>
            </p:extLst>
          </p:nvPr>
        </p:nvGraphicFramePr>
        <p:xfrm>
          <a:off x="1331640" y="4094016"/>
          <a:ext cx="7128792" cy="1345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>
            <a:extLst>
              <a:ext uri="{FF2B5EF4-FFF2-40B4-BE49-F238E27FC236}">
                <a16:creationId xmlns:a16="http://schemas.microsoft.com/office/drawing/2014/main" id="{A444CEBE-8DD7-42AA-8968-8DFA36F905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9257710"/>
              </p:ext>
            </p:extLst>
          </p:nvPr>
        </p:nvGraphicFramePr>
        <p:xfrm>
          <a:off x="1348784" y="2145426"/>
          <a:ext cx="6912768" cy="1345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Rectangle 3">
            <a:extLst>
              <a:ext uri="{FF2B5EF4-FFF2-40B4-BE49-F238E27FC236}">
                <a16:creationId xmlns:a16="http://schemas.microsoft.com/office/drawing/2014/main" id="{018C9E5F-1886-458E-B672-6A89806582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092" y="4561857"/>
            <a:ext cx="1008112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US" alt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endParaRPr kumimoji="0" lang="ru-RU" altLang="ru-RU" sz="9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B922641-15F4-47D6-A4C3-4BE9FE95F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092" y="2566672"/>
            <a:ext cx="1008112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B2B</a:t>
            </a:r>
            <a:endParaRPr kumimoji="0" lang="ru-RU" altLang="ru-RU" sz="9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C3BE928C-0051-4493-BA37-2B17B12F1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876" y="772833"/>
            <a:ext cx="783453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направления работы с клиентами сыроварни</a:t>
            </a:r>
            <a:endParaRPr kumimoji="0" lang="ru-RU" altLang="ru-RU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959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>
            <a:extLst>
              <a:ext uri="{FF2B5EF4-FFF2-40B4-BE49-F238E27FC236}">
                <a16:creationId xmlns:a16="http://schemas.microsoft.com/office/drawing/2014/main" id="{5DCCFFDC-3D8E-466F-82CF-28BB51593E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21743293"/>
              </p:ext>
            </p:extLst>
          </p:nvPr>
        </p:nvGraphicFramePr>
        <p:xfrm>
          <a:off x="827584" y="2564904"/>
          <a:ext cx="7704855" cy="3229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8CE51ED-B1F9-40F3-AF26-A2E61A47922F}"/>
              </a:ext>
            </a:extLst>
          </p:cNvPr>
          <p:cNvSpPr/>
          <p:nvPr/>
        </p:nvSpPr>
        <p:spPr>
          <a:xfrm>
            <a:off x="0" y="1340768"/>
            <a:ext cx="89289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Планируемый объем производства и затрат сыроварни «Сырный дом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ХарЛи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»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411828-5FA3-493B-848E-D84520D60E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260648"/>
            <a:ext cx="1296144" cy="106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641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24687F-2930-4D71-B592-7BC81029D9F2}"/>
              </a:ext>
            </a:extLst>
          </p:cNvPr>
          <p:cNvPicPr/>
          <p:nvPr/>
        </p:nvPicPr>
        <p:blipFill rotWithShape="1">
          <a:blip r:embed="rId2"/>
          <a:srcRect l="41091" t="16048" r="25444" b="17543"/>
          <a:stretch/>
        </p:blipFill>
        <p:spPr bwMode="auto">
          <a:xfrm>
            <a:off x="395536" y="764704"/>
            <a:ext cx="3888432" cy="4320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7666320-FF9C-400A-A734-EDDED3B7E6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975" t="12201" r="25588" b="15001"/>
          <a:stretch/>
        </p:blipFill>
        <p:spPr>
          <a:xfrm>
            <a:off x="4572000" y="777304"/>
            <a:ext cx="3744416" cy="43268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247AD7-13BA-4616-9D9C-B72E89D0213C}"/>
              </a:ext>
            </a:extLst>
          </p:cNvPr>
          <p:cNvSpPr txBox="1"/>
          <p:nvPr/>
        </p:nvSpPr>
        <p:spPr>
          <a:xfrm>
            <a:off x="2630080" y="116632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Данные КУРСКСТАТА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DBD0077-073C-4F99-8B00-4DA24DA800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551" t="19201" r="25588" b="54199"/>
          <a:stretch/>
        </p:blipFill>
        <p:spPr>
          <a:xfrm>
            <a:off x="3023828" y="5241637"/>
            <a:ext cx="3096344" cy="136815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0D9F91D-346E-495C-86D1-B309EF0B61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205480"/>
            <a:ext cx="1140493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1629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201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Book Antiqua</vt:lpstr>
      <vt:lpstr>Calibri</vt:lpstr>
      <vt:lpstr>Century Gothic</vt:lpstr>
      <vt:lpstr>Times New Roman</vt:lpstr>
      <vt:lpstr>Wingdings</vt:lpstr>
      <vt:lpstr>Тема Office</vt:lpstr>
      <vt:lpstr>Diseño predeterminado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Старикова Татьяна</dc:creator>
  <cp:lastModifiedBy>Андрей Маркин</cp:lastModifiedBy>
  <cp:revision>29</cp:revision>
  <dcterms:created xsi:type="dcterms:W3CDTF">2019-10-21T15:01:34Z</dcterms:created>
  <dcterms:modified xsi:type="dcterms:W3CDTF">2021-10-24T20:32:53Z</dcterms:modified>
</cp:coreProperties>
</file>