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65" r:id="rId3"/>
    <p:sldId id="258" r:id="rId4"/>
    <p:sldId id="261" r:id="rId5"/>
    <p:sldId id="263" r:id="rId6"/>
    <p:sldId id="264" r:id="rId7"/>
    <p:sldId id="266" r:id="rId8"/>
    <p:sldId id="270" r:id="rId9"/>
    <p:sldId id="267" r:id="rId10"/>
    <p:sldId id="272" r:id="rId11"/>
    <p:sldId id="273" r:id="rId12"/>
    <p:sldId id="274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2323"/>
    <a:srgbClr val="FF0066"/>
    <a:srgbClr val="1F92A1"/>
    <a:srgbClr val="301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(WorldSkillsRussia)&#187;%20%2018&#1055;&#1088;&#1077;&#1076;&#1087;&#1088;&#1080;&#1085;&#1080;&#1084;&#1072;&#1090;&#1077;&#1083;&#1100;&#1089;&#1090;&#1074;&#1086;%2024.10\GANT-CHART-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011403103919293"/>
          <c:y val="0.10738789638899104"/>
          <c:w val="0.53374153275245573"/>
          <c:h val="0.84690352730298957"/>
        </c:manualLayout>
      </c:layout>
      <c:barChart>
        <c:barDir val="bar"/>
        <c:grouping val="stack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'Базовая диаграмма ганта'!$C$3:$C$15</c:f>
              <c:strCache>
                <c:ptCount val="13"/>
                <c:pt idx="0">
                  <c:v>Оформление ИП, постановка на учёт в НО</c:v>
                </c:pt>
                <c:pt idx="1">
                  <c:v>Получение разрешения СЭС</c:v>
                </c:pt>
                <c:pt idx="2">
                  <c:v>Получение разрешения Госпожнадзора</c:v>
                </c:pt>
                <c:pt idx="3">
                  <c:v>Подготовка помещения</c:v>
                </c:pt>
                <c:pt idx="4">
                  <c:v>Заказ оборудования для ремонта и отделки</c:v>
                </c:pt>
                <c:pt idx="5">
                  <c:v>Покупка техники</c:v>
                </c:pt>
                <c:pt idx="6">
                  <c:v>Найм персонала</c:v>
                </c:pt>
                <c:pt idx="7">
                  <c:v>Покупка расходных материалов для работы</c:v>
                </c:pt>
                <c:pt idx="8">
                  <c:v>Устрановка вывески</c:v>
                </c:pt>
                <c:pt idx="9">
                  <c:v>Установка баннера</c:v>
                </c:pt>
                <c:pt idx="10">
                  <c:v>Реклама в печати</c:v>
                </c:pt>
                <c:pt idx="11">
                  <c:v>Реклама в социальных сетях</c:v>
                </c:pt>
                <c:pt idx="12">
                  <c:v>Запуск работы информационного сайта</c:v>
                </c:pt>
              </c:strCache>
            </c:strRef>
          </c:cat>
          <c:val>
            <c:numRef>
              <c:f>'Базовая диаграмма ганта'!$D$3:$D$15</c:f>
              <c:numCache>
                <c:formatCode>m/d/yyyy</c:formatCode>
                <c:ptCount val="13"/>
                <c:pt idx="0">
                  <c:v>44075</c:v>
                </c:pt>
                <c:pt idx="1">
                  <c:v>44090</c:v>
                </c:pt>
                <c:pt idx="2">
                  <c:v>44090</c:v>
                </c:pt>
                <c:pt idx="3">
                  <c:v>44090</c:v>
                </c:pt>
                <c:pt idx="4">
                  <c:v>44075</c:v>
                </c:pt>
                <c:pt idx="5">
                  <c:v>44075</c:v>
                </c:pt>
                <c:pt idx="6">
                  <c:v>44075</c:v>
                </c:pt>
                <c:pt idx="7">
                  <c:v>44075</c:v>
                </c:pt>
                <c:pt idx="8">
                  <c:v>44075</c:v>
                </c:pt>
                <c:pt idx="9">
                  <c:v>44137</c:v>
                </c:pt>
                <c:pt idx="10">
                  <c:v>44075</c:v>
                </c:pt>
                <c:pt idx="11">
                  <c:v>44075</c:v>
                </c:pt>
                <c:pt idx="12">
                  <c:v>44167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47-4B11-A948-839504A6928A}"/>
            </c:ext>
          </c:extLst>
        </c:ser>
        <c:ser>
          <c:idx val="2"/>
          <c:order val="1"/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447-4B11-A948-839504A6928A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447-4B11-A948-839504A6928A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447-4B11-A948-839504A6928A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447-4B11-A948-839504A6928A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447-4B11-A948-839504A6928A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C447-4B11-A948-839504A6928A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C447-4B11-A948-839504A6928A}"/>
              </c:ext>
            </c:extLst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C447-4B11-A948-839504A6928A}"/>
              </c:ext>
            </c:extLst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C447-4B11-A948-839504A6928A}"/>
              </c:ext>
            </c:extLst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C447-4B11-A948-839504A6928A}"/>
              </c:ext>
            </c:extLst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C447-4B11-A948-839504A6928A}"/>
              </c:ext>
            </c:extLst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C447-4B11-A948-839504A6928A}"/>
              </c:ext>
            </c:extLst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C447-4B11-A948-839504A6928A}"/>
              </c:ext>
            </c:extLst>
          </c:dPt>
          <c:cat>
            <c:strRef>
              <c:f>'Базовая диаграмма ганта'!$C$3:$C$15</c:f>
              <c:strCache>
                <c:ptCount val="13"/>
                <c:pt idx="0">
                  <c:v>Оформление ИП, постановка на учёт в НО</c:v>
                </c:pt>
                <c:pt idx="1">
                  <c:v>Получение разрешения СЭС</c:v>
                </c:pt>
                <c:pt idx="2">
                  <c:v>Получение разрешения Госпожнадзора</c:v>
                </c:pt>
                <c:pt idx="3">
                  <c:v>Подготовка помещения</c:v>
                </c:pt>
                <c:pt idx="4">
                  <c:v>Заказ оборудования для ремонта и отделки</c:v>
                </c:pt>
                <c:pt idx="5">
                  <c:v>Покупка техники</c:v>
                </c:pt>
                <c:pt idx="6">
                  <c:v>Найм персонала</c:v>
                </c:pt>
                <c:pt idx="7">
                  <c:v>Покупка расходных материалов для работы</c:v>
                </c:pt>
                <c:pt idx="8">
                  <c:v>Устрановка вывески</c:v>
                </c:pt>
                <c:pt idx="9">
                  <c:v>Установка баннера</c:v>
                </c:pt>
                <c:pt idx="10">
                  <c:v>Реклама в печати</c:v>
                </c:pt>
                <c:pt idx="11">
                  <c:v>Реклама в социальных сетях</c:v>
                </c:pt>
                <c:pt idx="12">
                  <c:v>Запуск работы информационного сайта</c:v>
                </c:pt>
              </c:strCache>
            </c:strRef>
          </c:cat>
          <c:val>
            <c:numRef>
              <c:f>'Базовая диаграмма ганта'!$F$3:$F$15</c:f>
              <c:numCache>
                <c:formatCode>0</c:formatCode>
                <c:ptCount val="13"/>
                <c:pt idx="0">
                  <c:v>15</c:v>
                </c:pt>
                <c:pt idx="1">
                  <c:v>17</c:v>
                </c:pt>
                <c:pt idx="2">
                  <c:v>29</c:v>
                </c:pt>
                <c:pt idx="3">
                  <c:v>22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  <c:pt idx="7">
                  <c:v>61</c:v>
                </c:pt>
                <c:pt idx="8">
                  <c:v>30</c:v>
                </c:pt>
                <c:pt idx="9">
                  <c:v>30</c:v>
                </c:pt>
                <c:pt idx="10">
                  <c:v>92</c:v>
                </c:pt>
                <c:pt idx="11">
                  <c:v>92</c:v>
                </c:pt>
                <c:pt idx="1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3-C447-4B11-A948-839504A692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overlap val="90"/>
        <c:axId val="170516480"/>
        <c:axId val="125119872"/>
      </c:barChart>
      <c:catAx>
        <c:axId val="1705164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5119872"/>
        <c:crosses val="autoZero"/>
        <c:auto val="1"/>
        <c:lblAlgn val="ctr"/>
        <c:lblOffset val="100"/>
        <c:noMultiLvlLbl val="0"/>
      </c:catAx>
      <c:valAx>
        <c:axId val="125119872"/>
        <c:scaling>
          <c:orientation val="minMax"/>
          <c:min val="44075"/>
        </c:scaling>
        <c:delete val="0"/>
        <c:axPos val="t"/>
        <c:majorGridlines>
          <c:spPr>
            <a:effectLst/>
          </c:spPr>
        </c:majorGridlines>
        <c:numFmt formatCode="[$-419]d\ mmm;@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0516480"/>
        <c:crosses val="autoZero"/>
        <c:crossBetween val="between"/>
      </c:valAx>
      <c:spPr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c:spPr>
    </c:plotArea>
    <c:plotVisOnly val="0"/>
    <c:dispBlanksAs val="zero"/>
    <c:showDLblsOverMax val="0"/>
  </c:chart>
  <c:spPr>
    <a:gradFill rotWithShape="1">
      <a:gsLst>
        <a:gs pos="0">
          <a:schemeClr val="accent3">
            <a:tint val="50000"/>
            <a:satMod val="300000"/>
          </a:schemeClr>
        </a:gs>
        <a:gs pos="35000">
          <a:schemeClr val="accent3">
            <a:tint val="37000"/>
            <a:satMod val="300000"/>
          </a:schemeClr>
        </a:gs>
        <a:gs pos="100000">
          <a:schemeClr val="accent3">
            <a:tint val="15000"/>
            <a:satMod val="350000"/>
          </a:schemeClr>
        </a:gs>
      </a:gsLst>
      <a:lin ang="16200000" scaled="1"/>
    </a:gradFill>
    <a:ln w="28575" cap="flat" cmpd="sng" algn="ctr">
      <a:solidFill>
        <a:srgbClr val="00B050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8E349D-DBF6-428C-9ABE-29354CD37389}" type="doc">
      <dgm:prSet loTypeId="urn:microsoft.com/office/officeart/2005/8/layout/vList2" loCatId="list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68FD1AF-D6E4-4B66-9570-5DCC5FEA8604}">
      <dgm:prSet custT="1"/>
      <dgm:spPr/>
      <dgm:t>
        <a:bodyPr/>
        <a:lstStyle/>
        <a:p>
          <a:r>
            <a:rPr lang="ru-RU" sz="2400" dirty="0" smtClean="0"/>
            <a:t>частные физические лица, желающие провести профессиональный ремонт и отделку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836CAB-E4BB-4B55-BB84-049B1D89E3ED}" type="parTrans" cxnId="{2987BC85-E3C4-40EA-B455-C5970DC3CD40}">
      <dgm:prSet/>
      <dgm:spPr/>
      <dgm:t>
        <a:bodyPr/>
        <a:lstStyle/>
        <a:p>
          <a:endParaRPr lang="ru-RU"/>
        </a:p>
      </dgm:t>
    </dgm:pt>
    <dgm:pt modelId="{A208D901-2E86-4357-B273-0838AEDAC4CF}" type="sibTrans" cxnId="{2987BC85-E3C4-40EA-B455-C5970DC3CD40}">
      <dgm:prSet/>
      <dgm:spPr/>
      <dgm:t>
        <a:bodyPr/>
        <a:lstStyle/>
        <a:p>
          <a:endParaRPr lang="ru-RU"/>
        </a:p>
      </dgm:t>
    </dgm:pt>
    <dgm:pt modelId="{B54912E2-93FA-408C-AF27-213B49A1DA11}">
      <dgm:prSet custT="1"/>
      <dgm:spPr/>
      <dgm:t>
        <a:bodyPr/>
        <a:lstStyle/>
        <a:p>
          <a:r>
            <a:rPr lang="ru-RU" sz="2400" dirty="0" smtClean="0"/>
            <a:t>индивидуальные предприниматели мелких и средних торговых точек;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B4B2BA-469F-4138-BECE-0BBB0E7B14B5}" type="parTrans" cxnId="{5DC1C2D0-B795-498D-9C75-C8640BCDAE1D}">
      <dgm:prSet/>
      <dgm:spPr/>
      <dgm:t>
        <a:bodyPr/>
        <a:lstStyle/>
        <a:p>
          <a:endParaRPr lang="ru-RU"/>
        </a:p>
      </dgm:t>
    </dgm:pt>
    <dgm:pt modelId="{118806B0-1A4F-41D9-895B-4630378F884E}" type="sibTrans" cxnId="{5DC1C2D0-B795-498D-9C75-C8640BCDAE1D}">
      <dgm:prSet/>
      <dgm:spPr/>
      <dgm:t>
        <a:bodyPr/>
        <a:lstStyle/>
        <a:p>
          <a:endParaRPr lang="ru-RU"/>
        </a:p>
      </dgm:t>
    </dgm:pt>
    <dgm:pt modelId="{BF12C5EC-6DF3-4CBB-A51E-C2CB11DF2514}">
      <dgm:prSet custT="1"/>
      <dgm:spPr/>
      <dgm:t>
        <a:bodyPr/>
        <a:lstStyle/>
        <a:p>
          <a:r>
            <a:rPr lang="ru-RU" sz="2800" dirty="0" smtClean="0"/>
            <a:t>компании, выполняющие строительство жилого фонда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CEA3D8-1345-43B2-B379-D3AAE2BB8519}" type="parTrans" cxnId="{92A2F1EE-F692-4D19-BCCF-6E74F20C7A2F}">
      <dgm:prSet/>
      <dgm:spPr/>
      <dgm:t>
        <a:bodyPr/>
        <a:lstStyle/>
        <a:p>
          <a:endParaRPr lang="ru-RU"/>
        </a:p>
      </dgm:t>
    </dgm:pt>
    <dgm:pt modelId="{DD29D71E-7467-4F09-8DB8-1848611C7AF2}" type="sibTrans" cxnId="{92A2F1EE-F692-4D19-BCCF-6E74F20C7A2F}">
      <dgm:prSet/>
      <dgm:spPr/>
      <dgm:t>
        <a:bodyPr/>
        <a:lstStyle/>
        <a:p>
          <a:endParaRPr lang="ru-RU"/>
        </a:p>
      </dgm:t>
    </dgm:pt>
    <dgm:pt modelId="{8EF396CB-B44A-4920-A169-5C6333622706}">
      <dgm:prSet custT="1"/>
      <dgm:spPr/>
      <dgm:t>
        <a:bodyPr/>
        <a:lstStyle/>
        <a:p>
          <a:r>
            <a:rPr lang="ru-RU" sz="3200" dirty="0" smtClean="0"/>
            <a:t>юридические лица: организации и предприятия различных форм собственности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92E903-1AD7-43C6-B3DF-A40C6FBD40D7}" type="parTrans" cxnId="{1EFB5EC4-078A-4291-B9AC-7CA5A22AB9FC}">
      <dgm:prSet/>
      <dgm:spPr/>
      <dgm:t>
        <a:bodyPr/>
        <a:lstStyle/>
        <a:p>
          <a:endParaRPr lang="ru-RU"/>
        </a:p>
      </dgm:t>
    </dgm:pt>
    <dgm:pt modelId="{0539D4E7-F42F-4A97-9318-ED93B460DAD9}" type="sibTrans" cxnId="{1EFB5EC4-078A-4291-B9AC-7CA5A22AB9FC}">
      <dgm:prSet/>
      <dgm:spPr/>
      <dgm:t>
        <a:bodyPr/>
        <a:lstStyle/>
        <a:p>
          <a:endParaRPr lang="ru-RU"/>
        </a:p>
      </dgm:t>
    </dgm:pt>
    <dgm:pt modelId="{36DF5128-95EF-4339-9167-56B561FE241D}" type="pres">
      <dgm:prSet presAssocID="{0E8E349D-DBF6-428C-9ABE-29354CD373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500316-92D5-44E5-BF49-67F2741D33A6}" type="pres">
      <dgm:prSet presAssocID="{D68FD1AF-D6E4-4B66-9570-5DCC5FEA8604}" presName="parentText" presStyleLbl="node1" presStyleIdx="0" presStyleCnt="4" custLinFactY="-30566" custLinFactNeighborX="8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19445-CF3C-4168-B8FB-AE406F0D78FB}" type="pres">
      <dgm:prSet presAssocID="{A208D901-2E86-4357-B273-0838AEDAC4CF}" presName="spacer" presStyleCnt="0"/>
      <dgm:spPr/>
      <dgm:t>
        <a:bodyPr/>
        <a:lstStyle/>
        <a:p>
          <a:endParaRPr lang="ru-RU"/>
        </a:p>
      </dgm:t>
    </dgm:pt>
    <dgm:pt modelId="{18449715-4B0C-480E-91B5-2D488F551C21}" type="pres">
      <dgm:prSet presAssocID="{B54912E2-93FA-408C-AF27-213B49A1DA11}" presName="parentText" presStyleLbl="node1" presStyleIdx="1" presStyleCnt="4" custLinFactNeighborX="-167" custLinFactNeighborY="-24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142AE-165D-45CE-AA9D-D641BDE539DE}" type="pres">
      <dgm:prSet presAssocID="{118806B0-1A4F-41D9-895B-4630378F884E}" presName="spacer" presStyleCnt="0"/>
      <dgm:spPr/>
      <dgm:t>
        <a:bodyPr/>
        <a:lstStyle/>
        <a:p>
          <a:endParaRPr lang="ru-RU"/>
        </a:p>
      </dgm:t>
    </dgm:pt>
    <dgm:pt modelId="{350D7A24-9BB7-4EC5-8FD5-F0052ECF12D1}" type="pres">
      <dgm:prSet presAssocID="{BF12C5EC-6DF3-4CBB-A51E-C2CB11DF2514}" presName="parentText" presStyleLbl="node1" presStyleIdx="2" presStyleCnt="4" custLinFactNeighborX="-167" custLinFactNeighborY="511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B66F6-B070-47A6-BC34-C555DA3BCD8B}" type="pres">
      <dgm:prSet presAssocID="{DD29D71E-7467-4F09-8DB8-1848611C7AF2}" presName="spacer" presStyleCnt="0"/>
      <dgm:spPr/>
      <dgm:t>
        <a:bodyPr/>
        <a:lstStyle/>
        <a:p>
          <a:endParaRPr lang="ru-RU"/>
        </a:p>
      </dgm:t>
    </dgm:pt>
    <dgm:pt modelId="{5D8F4813-1A8F-49E8-8CEC-F4DA34A2242E}" type="pres">
      <dgm:prSet presAssocID="{8EF396CB-B44A-4920-A169-5C633362270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FAB4FB-CEA1-419E-B80F-6A3723A43B5F}" type="presOf" srcId="{BF12C5EC-6DF3-4CBB-A51E-C2CB11DF2514}" destId="{350D7A24-9BB7-4EC5-8FD5-F0052ECF12D1}" srcOrd="0" destOrd="0" presId="urn:microsoft.com/office/officeart/2005/8/layout/vList2"/>
    <dgm:cxn modelId="{92A2F1EE-F692-4D19-BCCF-6E74F20C7A2F}" srcId="{0E8E349D-DBF6-428C-9ABE-29354CD37389}" destId="{BF12C5EC-6DF3-4CBB-A51E-C2CB11DF2514}" srcOrd="2" destOrd="0" parTransId="{CCCEA3D8-1345-43B2-B379-D3AAE2BB8519}" sibTransId="{DD29D71E-7467-4F09-8DB8-1848611C7AF2}"/>
    <dgm:cxn modelId="{2F1F0E43-EF2E-4081-A3DE-FDCDCBDE1DB2}" type="presOf" srcId="{8EF396CB-B44A-4920-A169-5C6333622706}" destId="{5D8F4813-1A8F-49E8-8CEC-F4DA34A2242E}" srcOrd="0" destOrd="0" presId="urn:microsoft.com/office/officeart/2005/8/layout/vList2"/>
    <dgm:cxn modelId="{5DC1C2D0-B795-498D-9C75-C8640BCDAE1D}" srcId="{0E8E349D-DBF6-428C-9ABE-29354CD37389}" destId="{B54912E2-93FA-408C-AF27-213B49A1DA11}" srcOrd="1" destOrd="0" parTransId="{BEB4B2BA-469F-4138-BECE-0BBB0E7B14B5}" sibTransId="{118806B0-1A4F-41D9-895B-4630378F884E}"/>
    <dgm:cxn modelId="{B9790CF7-CB46-4278-8DDD-25F07BB8231C}" type="presOf" srcId="{D68FD1AF-D6E4-4B66-9570-5DCC5FEA8604}" destId="{BC500316-92D5-44E5-BF49-67F2741D33A6}" srcOrd="0" destOrd="0" presId="urn:microsoft.com/office/officeart/2005/8/layout/vList2"/>
    <dgm:cxn modelId="{A7ACD600-CC86-4EE3-B705-8B851C5FB350}" type="presOf" srcId="{0E8E349D-DBF6-428C-9ABE-29354CD37389}" destId="{36DF5128-95EF-4339-9167-56B561FE241D}" srcOrd="0" destOrd="0" presId="urn:microsoft.com/office/officeart/2005/8/layout/vList2"/>
    <dgm:cxn modelId="{1EFB5EC4-078A-4291-B9AC-7CA5A22AB9FC}" srcId="{0E8E349D-DBF6-428C-9ABE-29354CD37389}" destId="{8EF396CB-B44A-4920-A169-5C6333622706}" srcOrd="3" destOrd="0" parTransId="{2C92E903-1AD7-43C6-B3DF-A40C6FBD40D7}" sibTransId="{0539D4E7-F42F-4A97-9318-ED93B460DAD9}"/>
    <dgm:cxn modelId="{65ADED51-D63F-49F7-92D1-4AA0F5595EE6}" type="presOf" srcId="{B54912E2-93FA-408C-AF27-213B49A1DA11}" destId="{18449715-4B0C-480E-91B5-2D488F551C21}" srcOrd="0" destOrd="0" presId="urn:microsoft.com/office/officeart/2005/8/layout/vList2"/>
    <dgm:cxn modelId="{2987BC85-E3C4-40EA-B455-C5970DC3CD40}" srcId="{0E8E349D-DBF6-428C-9ABE-29354CD37389}" destId="{D68FD1AF-D6E4-4B66-9570-5DCC5FEA8604}" srcOrd="0" destOrd="0" parTransId="{20836CAB-E4BB-4B55-BB84-049B1D89E3ED}" sibTransId="{A208D901-2E86-4357-B273-0838AEDAC4CF}"/>
    <dgm:cxn modelId="{CC862664-C622-4FB0-9674-02B079D3EB01}" type="presParOf" srcId="{36DF5128-95EF-4339-9167-56B561FE241D}" destId="{BC500316-92D5-44E5-BF49-67F2741D33A6}" srcOrd="0" destOrd="0" presId="urn:microsoft.com/office/officeart/2005/8/layout/vList2"/>
    <dgm:cxn modelId="{350C709A-1B80-475E-B8F8-12D86017F7F7}" type="presParOf" srcId="{36DF5128-95EF-4339-9167-56B561FE241D}" destId="{9D719445-CF3C-4168-B8FB-AE406F0D78FB}" srcOrd="1" destOrd="0" presId="urn:microsoft.com/office/officeart/2005/8/layout/vList2"/>
    <dgm:cxn modelId="{43ACE6D9-519E-43C0-8106-9D1A55551E4E}" type="presParOf" srcId="{36DF5128-95EF-4339-9167-56B561FE241D}" destId="{18449715-4B0C-480E-91B5-2D488F551C21}" srcOrd="2" destOrd="0" presId="urn:microsoft.com/office/officeart/2005/8/layout/vList2"/>
    <dgm:cxn modelId="{F18C0A89-7E4F-4AFD-9DAA-B8902F38A992}" type="presParOf" srcId="{36DF5128-95EF-4339-9167-56B561FE241D}" destId="{CF6142AE-165D-45CE-AA9D-D641BDE539DE}" srcOrd="3" destOrd="0" presId="urn:microsoft.com/office/officeart/2005/8/layout/vList2"/>
    <dgm:cxn modelId="{55003ED8-7E51-43B4-86EE-6B8CBC8A1A16}" type="presParOf" srcId="{36DF5128-95EF-4339-9167-56B561FE241D}" destId="{350D7A24-9BB7-4EC5-8FD5-F0052ECF12D1}" srcOrd="4" destOrd="0" presId="urn:microsoft.com/office/officeart/2005/8/layout/vList2"/>
    <dgm:cxn modelId="{A5CF338A-EAB1-44F4-94EA-C37014C7E1AB}" type="presParOf" srcId="{36DF5128-95EF-4339-9167-56B561FE241D}" destId="{F16B66F6-B070-47A6-BC34-C555DA3BCD8B}" srcOrd="5" destOrd="0" presId="urn:microsoft.com/office/officeart/2005/8/layout/vList2"/>
    <dgm:cxn modelId="{EF922851-D3AF-48B9-A6D2-F4C24CB4413E}" type="presParOf" srcId="{36DF5128-95EF-4339-9167-56B561FE241D}" destId="{5D8F4813-1A8F-49E8-8CEC-F4DA34A2242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7D1C13-3907-4CF7-BCD8-47B9F8A33E5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0BB62-1CE0-4027-BEA8-99B1C9C91A25}">
      <dgm:prSet/>
      <dgm:spPr/>
      <dgm:t>
        <a:bodyPr/>
        <a:lstStyle/>
        <a:p>
          <a:r>
            <a:rPr lang="ru-RU" smtClean="0"/>
            <a:t>установка сантехнических труб;</a:t>
          </a:r>
          <a:endParaRPr lang="ru-RU"/>
        </a:p>
      </dgm:t>
    </dgm:pt>
    <dgm:pt modelId="{47A922A6-EDDD-40EE-9AA5-4B330FBDA630}" type="parTrans" cxnId="{FFDBA912-52F1-4952-B4D9-A1AB32E55200}">
      <dgm:prSet/>
      <dgm:spPr/>
      <dgm:t>
        <a:bodyPr/>
        <a:lstStyle/>
        <a:p>
          <a:endParaRPr lang="ru-RU"/>
        </a:p>
      </dgm:t>
    </dgm:pt>
    <dgm:pt modelId="{D2CB0D45-EA72-4C2A-B01A-FFE3D49BCBB4}" type="sibTrans" cxnId="{FFDBA912-52F1-4952-B4D9-A1AB32E55200}">
      <dgm:prSet/>
      <dgm:spPr/>
      <dgm:t>
        <a:bodyPr/>
        <a:lstStyle/>
        <a:p>
          <a:endParaRPr lang="ru-RU"/>
        </a:p>
      </dgm:t>
    </dgm:pt>
    <dgm:pt modelId="{E49BCFE5-1A95-463B-B6B3-D4BCDBB8A7F1}">
      <dgm:prSet/>
      <dgm:spPr/>
      <dgm:t>
        <a:bodyPr/>
        <a:lstStyle/>
        <a:p>
          <a:r>
            <a:rPr lang="ru-RU" smtClean="0"/>
            <a:t>электрическая проводка;</a:t>
          </a:r>
          <a:endParaRPr lang="ru-RU"/>
        </a:p>
      </dgm:t>
    </dgm:pt>
    <dgm:pt modelId="{72BB11B9-3306-4BAB-84CE-AFB3972C5A4E}" type="parTrans" cxnId="{80052ABD-0B48-4957-BA04-77455885996F}">
      <dgm:prSet/>
      <dgm:spPr/>
      <dgm:t>
        <a:bodyPr/>
        <a:lstStyle/>
        <a:p>
          <a:endParaRPr lang="ru-RU"/>
        </a:p>
      </dgm:t>
    </dgm:pt>
    <dgm:pt modelId="{24D4C700-CC11-4638-9461-38FCE1F40C7C}" type="sibTrans" cxnId="{80052ABD-0B48-4957-BA04-77455885996F}">
      <dgm:prSet/>
      <dgm:spPr/>
      <dgm:t>
        <a:bodyPr/>
        <a:lstStyle/>
        <a:p>
          <a:endParaRPr lang="ru-RU"/>
        </a:p>
      </dgm:t>
    </dgm:pt>
    <dgm:pt modelId="{5DF9BB01-E318-4C08-95AA-AB9DD38A3F55}">
      <dgm:prSet/>
      <dgm:spPr/>
      <dgm:t>
        <a:bodyPr/>
        <a:lstStyle/>
        <a:p>
          <a:r>
            <a:rPr lang="ru-RU" smtClean="0"/>
            <a:t>укладка теплых полов;</a:t>
          </a:r>
          <a:endParaRPr lang="ru-RU"/>
        </a:p>
      </dgm:t>
    </dgm:pt>
    <dgm:pt modelId="{D7905921-2F31-4C12-9BD7-C2795BB17398}" type="parTrans" cxnId="{576E04EA-0DAB-471B-A976-53E65AA4821B}">
      <dgm:prSet/>
      <dgm:spPr/>
      <dgm:t>
        <a:bodyPr/>
        <a:lstStyle/>
        <a:p>
          <a:endParaRPr lang="ru-RU"/>
        </a:p>
      </dgm:t>
    </dgm:pt>
    <dgm:pt modelId="{6C02555D-D175-4059-9C1E-5E9DB312EED9}" type="sibTrans" cxnId="{576E04EA-0DAB-471B-A976-53E65AA4821B}">
      <dgm:prSet/>
      <dgm:spPr/>
      <dgm:t>
        <a:bodyPr/>
        <a:lstStyle/>
        <a:p>
          <a:endParaRPr lang="ru-RU"/>
        </a:p>
      </dgm:t>
    </dgm:pt>
    <dgm:pt modelId="{B7BDC8D0-5A5F-42C4-8C26-F038C4BE8E2B}">
      <dgm:prSet/>
      <dgm:spPr/>
      <dgm:t>
        <a:bodyPr/>
        <a:lstStyle/>
        <a:p>
          <a:r>
            <a:rPr lang="ru-RU" smtClean="0"/>
            <a:t>стяжка пола;</a:t>
          </a:r>
          <a:endParaRPr lang="ru-RU"/>
        </a:p>
      </dgm:t>
    </dgm:pt>
    <dgm:pt modelId="{CC43E259-5715-465E-80AD-825AA4A3DCB8}" type="parTrans" cxnId="{91754E89-F7DE-48CA-8596-26CCD5C96EBA}">
      <dgm:prSet/>
      <dgm:spPr/>
      <dgm:t>
        <a:bodyPr/>
        <a:lstStyle/>
        <a:p>
          <a:endParaRPr lang="ru-RU"/>
        </a:p>
      </dgm:t>
    </dgm:pt>
    <dgm:pt modelId="{C57A245E-56F0-4D82-9723-DDC5407336F0}" type="sibTrans" cxnId="{91754E89-F7DE-48CA-8596-26CCD5C96EBA}">
      <dgm:prSet/>
      <dgm:spPr/>
      <dgm:t>
        <a:bodyPr/>
        <a:lstStyle/>
        <a:p>
          <a:endParaRPr lang="ru-RU"/>
        </a:p>
      </dgm:t>
    </dgm:pt>
    <dgm:pt modelId="{FA232BFB-B0D1-4D90-BF7C-7914353096E7}">
      <dgm:prSet/>
      <dgm:spPr/>
      <dgm:t>
        <a:bodyPr/>
        <a:lstStyle/>
        <a:p>
          <a:r>
            <a:rPr lang="ru-RU" smtClean="0"/>
            <a:t>выравнивание стен;</a:t>
          </a:r>
          <a:endParaRPr lang="ru-RU"/>
        </a:p>
      </dgm:t>
    </dgm:pt>
    <dgm:pt modelId="{D656B30B-4244-408C-B6BE-F91C6594C659}" type="parTrans" cxnId="{3BF60F4F-2588-4590-9A22-01C6B69BFB52}">
      <dgm:prSet/>
      <dgm:spPr/>
      <dgm:t>
        <a:bodyPr/>
        <a:lstStyle/>
        <a:p>
          <a:endParaRPr lang="ru-RU"/>
        </a:p>
      </dgm:t>
    </dgm:pt>
    <dgm:pt modelId="{6CE18CB7-8769-473A-8506-332D58F33D01}" type="sibTrans" cxnId="{3BF60F4F-2588-4590-9A22-01C6B69BFB52}">
      <dgm:prSet/>
      <dgm:spPr/>
      <dgm:t>
        <a:bodyPr/>
        <a:lstStyle/>
        <a:p>
          <a:endParaRPr lang="ru-RU"/>
        </a:p>
      </dgm:t>
    </dgm:pt>
    <dgm:pt modelId="{6085CD4E-5A42-440E-BF79-943FF31F6C7C}">
      <dgm:prSet/>
      <dgm:spPr/>
      <dgm:t>
        <a:bodyPr/>
        <a:lstStyle/>
        <a:p>
          <a:r>
            <a:rPr lang="ru-RU" smtClean="0"/>
            <a:t>установка натяжных потолков.</a:t>
          </a:r>
          <a:endParaRPr lang="ru-RU"/>
        </a:p>
      </dgm:t>
    </dgm:pt>
    <dgm:pt modelId="{65F9CA77-04C5-4551-A9BB-9F5FA5AEF753}" type="parTrans" cxnId="{5D6DE9A0-7830-4FC6-B757-62215079EE8F}">
      <dgm:prSet/>
      <dgm:spPr/>
      <dgm:t>
        <a:bodyPr/>
        <a:lstStyle/>
        <a:p>
          <a:endParaRPr lang="ru-RU"/>
        </a:p>
      </dgm:t>
    </dgm:pt>
    <dgm:pt modelId="{8236DAC5-21E5-4B0A-B8C9-5D5ECB91E322}" type="sibTrans" cxnId="{5D6DE9A0-7830-4FC6-B757-62215079EE8F}">
      <dgm:prSet/>
      <dgm:spPr/>
      <dgm:t>
        <a:bodyPr/>
        <a:lstStyle/>
        <a:p>
          <a:endParaRPr lang="ru-RU"/>
        </a:p>
      </dgm:t>
    </dgm:pt>
    <dgm:pt modelId="{586D57D0-5238-46A2-B0BC-BE1428B3E36D}" type="pres">
      <dgm:prSet presAssocID="{B47D1C13-3907-4CF7-BCD8-47B9F8A33E5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7FAD4CA-A868-4DCD-BA80-B2105CDF6D09}" type="pres">
      <dgm:prSet presAssocID="{B47D1C13-3907-4CF7-BCD8-47B9F8A33E5B}" presName="Name1" presStyleCnt="0"/>
      <dgm:spPr/>
    </dgm:pt>
    <dgm:pt modelId="{3F316D38-8501-479F-AD34-CDBE2ACCC7E7}" type="pres">
      <dgm:prSet presAssocID="{B47D1C13-3907-4CF7-BCD8-47B9F8A33E5B}" presName="cycle" presStyleCnt="0"/>
      <dgm:spPr/>
    </dgm:pt>
    <dgm:pt modelId="{6FFB2BF8-CD4C-443B-BB66-AF840BAE89CD}" type="pres">
      <dgm:prSet presAssocID="{B47D1C13-3907-4CF7-BCD8-47B9F8A33E5B}" presName="srcNode" presStyleLbl="node1" presStyleIdx="0" presStyleCnt="6"/>
      <dgm:spPr/>
    </dgm:pt>
    <dgm:pt modelId="{7FB12326-EA54-4734-913E-152027A63B77}" type="pres">
      <dgm:prSet presAssocID="{B47D1C13-3907-4CF7-BCD8-47B9F8A33E5B}" presName="conn" presStyleLbl="parChTrans1D2" presStyleIdx="0" presStyleCnt="1"/>
      <dgm:spPr/>
      <dgm:t>
        <a:bodyPr/>
        <a:lstStyle/>
        <a:p>
          <a:endParaRPr lang="ru-RU"/>
        </a:p>
      </dgm:t>
    </dgm:pt>
    <dgm:pt modelId="{8939FE82-0BA1-47B6-8028-C7D0B752B0F2}" type="pres">
      <dgm:prSet presAssocID="{B47D1C13-3907-4CF7-BCD8-47B9F8A33E5B}" presName="extraNode" presStyleLbl="node1" presStyleIdx="0" presStyleCnt="6"/>
      <dgm:spPr/>
    </dgm:pt>
    <dgm:pt modelId="{75EF9509-845E-42F5-BC8B-4616347089ED}" type="pres">
      <dgm:prSet presAssocID="{B47D1C13-3907-4CF7-BCD8-47B9F8A33E5B}" presName="dstNode" presStyleLbl="node1" presStyleIdx="0" presStyleCnt="6"/>
      <dgm:spPr/>
    </dgm:pt>
    <dgm:pt modelId="{A0D48546-E56D-4B79-9FDA-0878CEB90691}" type="pres">
      <dgm:prSet presAssocID="{F800BB62-1CE0-4027-BEA8-99B1C9C91A25}" presName="text_1" presStyleLbl="node1" presStyleIdx="0" presStyleCnt="6">
        <dgm:presLayoutVars>
          <dgm:bulletEnabled val="1"/>
        </dgm:presLayoutVars>
      </dgm:prSet>
      <dgm:spPr/>
    </dgm:pt>
    <dgm:pt modelId="{EF7E7C8F-DE83-4891-A40B-45F8710574DE}" type="pres">
      <dgm:prSet presAssocID="{F800BB62-1CE0-4027-BEA8-99B1C9C91A25}" presName="accent_1" presStyleCnt="0"/>
      <dgm:spPr/>
    </dgm:pt>
    <dgm:pt modelId="{9E33261E-6F83-4075-9078-2ADEF6B69ABD}" type="pres">
      <dgm:prSet presAssocID="{F800BB62-1CE0-4027-BEA8-99B1C9C91A25}" presName="accentRepeatNode" presStyleLbl="solidFgAcc1" presStyleIdx="0" presStyleCnt="6"/>
      <dgm:spPr/>
    </dgm:pt>
    <dgm:pt modelId="{0C24CEB1-5FC9-4F94-B818-6604427A43B4}" type="pres">
      <dgm:prSet presAssocID="{E49BCFE5-1A95-463B-B6B3-D4BCDBB8A7F1}" presName="text_2" presStyleLbl="node1" presStyleIdx="1" presStyleCnt="6">
        <dgm:presLayoutVars>
          <dgm:bulletEnabled val="1"/>
        </dgm:presLayoutVars>
      </dgm:prSet>
      <dgm:spPr/>
    </dgm:pt>
    <dgm:pt modelId="{8CE5DB73-FC28-4771-9C11-32213C711C0C}" type="pres">
      <dgm:prSet presAssocID="{E49BCFE5-1A95-463B-B6B3-D4BCDBB8A7F1}" presName="accent_2" presStyleCnt="0"/>
      <dgm:spPr/>
    </dgm:pt>
    <dgm:pt modelId="{06355E05-3A55-4B88-933C-553489F7F55A}" type="pres">
      <dgm:prSet presAssocID="{E49BCFE5-1A95-463B-B6B3-D4BCDBB8A7F1}" presName="accentRepeatNode" presStyleLbl="solidFgAcc1" presStyleIdx="1" presStyleCnt="6"/>
      <dgm:spPr/>
    </dgm:pt>
    <dgm:pt modelId="{FB10E33C-AA65-42D8-8C04-B6462B6A4997}" type="pres">
      <dgm:prSet presAssocID="{5DF9BB01-E318-4C08-95AA-AB9DD38A3F55}" presName="text_3" presStyleLbl="node1" presStyleIdx="2" presStyleCnt="6">
        <dgm:presLayoutVars>
          <dgm:bulletEnabled val="1"/>
        </dgm:presLayoutVars>
      </dgm:prSet>
      <dgm:spPr/>
    </dgm:pt>
    <dgm:pt modelId="{21394825-09DB-4D06-B6FA-C6E49C74BEC1}" type="pres">
      <dgm:prSet presAssocID="{5DF9BB01-E318-4C08-95AA-AB9DD38A3F55}" presName="accent_3" presStyleCnt="0"/>
      <dgm:spPr/>
    </dgm:pt>
    <dgm:pt modelId="{A946891E-50D3-461E-8027-080182080756}" type="pres">
      <dgm:prSet presAssocID="{5DF9BB01-E318-4C08-95AA-AB9DD38A3F55}" presName="accentRepeatNode" presStyleLbl="solidFgAcc1" presStyleIdx="2" presStyleCnt="6"/>
      <dgm:spPr/>
    </dgm:pt>
    <dgm:pt modelId="{4B906D99-E0D0-4EF3-9822-20CA55C6ED31}" type="pres">
      <dgm:prSet presAssocID="{B7BDC8D0-5A5F-42C4-8C26-F038C4BE8E2B}" presName="text_4" presStyleLbl="node1" presStyleIdx="3" presStyleCnt="6">
        <dgm:presLayoutVars>
          <dgm:bulletEnabled val="1"/>
        </dgm:presLayoutVars>
      </dgm:prSet>
      <dgm:spPr/>
    </dgm:pt>
    <dgm:pt modelId="{3EB33873-B621-43E9-9729-38C2634B6074}" type="pres">
      <dgm:prSet presAssocID="{B7BDC8D0-5A5F-42C4-8C26-F038C4BE8E2B}" presName="accent_4" presStyleCnt="0"/>
      <dgm:spPr/>
    </dgm:pt>
    <dgm:pt modelId="{D5DB2F7A-82E2-4DA7-B7A1-0A3599B9BB9B}" type="pres">
      <dgm:prSet presAssocID="{B7BDC8D0-5A5F-42C4-8C26-F038C4BE8E2B}" presName="accentRepeatNode" presStyleLbl="solidFgAcc1" presStyleIdx="3" presStyleCnt="6"/>
      <dgm:spPr/>
    </dgm:pt>
    <dgm:pt modelId="{F0933254-D4D8-454D-9F67-B830079E428A}" type="pres">
      <dgm:prSet presAssocID="{FA232BFB-B0D1-4D90-BF7C-7914353096E7}" presName="text_5" presStyleLbl="node1" presStyleIdx="4" presStyleCnt="6">
        <dgm:presLayoutVars>
          <dgm:bulletEnabled val="1"/>
        </dgm:presLayoutVars>
      </dgm:prSet>
      <dgm:spPr/>
    </dgm:pt>
    <dgm:pt modelId="{F0E0C005-1520-4329-B787-B86253CD190C}" type="pres">
      <dgm:prSet presAssocID="{FA232BFB-B0D1-4D90-BF7C-7914353096E7}" presName="accent_5" presStyleCnt="0"/>
      <dgm:spPr/>
    </dgm:pt>
    <dgm:pt modelId="{BBA6805D-2E3E-45D6-AB31-EC5AB2D912C9}" type="pres">
      <dgm:prSet presAssocID="{FA232BFB-B0D1-4D90-BF7C-7914353096E7}" presName="accentRepeatNode" presStyleLbl="solidFgAcc1" presStyleIdx="4" presStyleCnt="6"/>
      <dgm:spPr/>
    </dgm:pt>
    <dgm:pt modelId="{9F6FBB16-917F-4FB3-8692-4C6847BE6330}" type="pres">
      <dgm:prSet presAssocID="{6085CD4E-5A42-440E-BF79-943FF31F6C7C}" presName="text_6" presStyleLbl="node1" presStyleIdx="5" presStyleCnt="6">
        <dgm:presLayoutVars>
          <dgm:bulletEnabled val="1"/>
        </dgm:presLayoutVars>
      </dgm:prSet>
      <dgm:spPr/>
    </dgm:pt>
    <dgm:pt modelId="{D4E6B5F9-2E11-40F9-8E40-3FFE90316E15}" type="pres">
      <dgm:prSet presAssocID="{6085CD4E-5A42-440E-BF79-943FF31F6C7C}" presName="accent_6" presStyleCnt="0"/>
      <dgm:spPr/>
    </dgm:pt>
    <dgm:pt modelId="{5A896E67-3C00-4D84-8E8F-6DA165332902}" type="pres">
      <dgm:prSet presAssocID="{6085CD4E-5A42-440E-BF79-943FF31F6C7C}" presName="accentRepeatNode" presStyleLbl="solidFgAcc1" presStyleIdx="5" presStyleCnt="6"/>
      <dgm:spPr/>
    </dgm:pt>
  </dgm:ptLst>
  <dgm:cxnLst>
    <dgm:cxn modelId="{910ADC50-0A75-4DBF-803B-68D61E2830E6}" type="presOf" srcId="{B47D1C13-3907-4CF7-BCD8-47B9F8A33E5B}" destId="{586D57D0-5238-46A2-B0BC-BE1428B3E36D}" srcOrd="0" destOrd="0" presId="urn:microsoft.com/office/officeart/2008/layout/VerticalCurvedList"/>
    <dgm:cxn modelId="{8997E5F2-6637-43C5-B845-6C39A01F60FE}" type="presOf" srcId="{6085CD4E-5A42-440E-BF79-943FF31F6C7C}" destId="{9F6FBB16-917F-4FB3-8692-4C6847BE6330}" srcOrd="0" destOrd="0" presId="urn:microsoft.com/office/officeart/2008/layout/VerticalCurvedList"/>
    <dgm:cxn modelId="{B56C5C77-0B04-4F89-BD87-C5ECFC04FC7E}" type="presOf" srcId="{E49BCFE5-1A95-463B-B6B3-D4BCDBB8A7F1}" destId="{0C24CEB1-5FC9-4F94-B818-6604427A43B4}" srcOrd="0" destOrd="0" presId="urn:microsoft.com/office/officeart/2008/layout/VerticalCurvedList"/>
    <dgm:cxn modelId="{576E04EA-0DAB-471B-A976-53E65AA4821B}" srcId="{B47D1C13-3907-4CF7-BCD8-47B9F8A33E5B}" destId="{5DF9BB01-E318-4C08-95AA-AB9DD38A3F55}" srcOrd="2" destOrd="0" parTransId="{D7905921-2F31-4C12-9BD7-C2795BB17398}" sibTransId="{6C02555D-D175-4059-9C1E-5E9DB312EED9}"/>
    <dgm:cxn modelId="{3BF60F4F-2588-4590-9A22-01C6B69BFB52}" srcId="{B47D1C13-3907-4CF7-BCD8-47B9F8A33E5B}" destId="{FA232BFB-B0D1-4D90-BF7C-7914353096E7}" srcOrd="4" destOrd="0" parTransId="{D656B30B-4244-408C-B6BE-F91C6594C659}" sibTransId="{6CE18CB7-8769-473A-8506-332D58F33D01}"/>
    <dgm:cxn modelId="{A01D82CF-8C68-4370-B310-ACCD64EDF22B}" type="presOf" srcId="{D2CB0D45-EA72-4C2A-B01A-FFE3D49BCBB4}" destId="{7FB12326-EA54-4734-913E-152027A63B77}" srcOrd="0" destOrd="0" presId="urn:microsoft.com/office/officeart/2008/layout/VerticalCurvedList"/>
    <dgm:cxn modelId="{0046B259-9043-40D7-9458-581EF72C2B48}" type="presOf" srcId="{5DF9BB01-E318-4C08-95AA-AB9DD38A3F55}" destId="{FB10E33C-AA65-42D8-8C04-B6462B6A4997}" srcOrd="0" destOrd="0" presId="urn:microsoft.com/office/officeart/2008/layout/VerticalCurvedList"/>
    <dgm:cxn modelId="{80052ABD-0B48-4957-BA04-77455885996F}" srcId="{B47D1C13-3907-4CF7-BCD8-47B9F8A33E5B}" destId="{E49BCFE5-1A95-463B-B6B3-D4BCDBB8A7F1}" srcOrd="1" destOrd="0" parTransId="{72BB11B9-3306-4BAB-84CE-AFB3972C5A4E}" sibTransId="{24D4C700-CC11-4638-9461-38FCE1F40C7C}"/>
    <dgm:cxn modelId="{F3BBC8A1-2D23-49BB-9FA2-FB739A38DDF6}" type="presOf" srcId="{FA232BFB-B0D1-4D90-BF7C-7914353096E7}" destId="{F0933254-D4D8-454D-9F67-B830079E428A}" srcOrd="0" destOrd="0" presId="urn:microsoft.com/office/officeart/2008/layout/VerticalCurvedList"/>
    <dgm:cxn modelId="{91754E89-F7DE-48CA-8596-26CCD5C96EBA}" srcId="{B47D1C13-3907-4CF7-BCD8-47B9F8A33E5B}" destId="{B7BDC8D0-5A5F-42C4-8C26-F038C4BE8E2B}" srcOrd="3" destOrd="0" parTransId="{CC43E259-5715-465E-80AD-825AA4A3DCB8}" sibTransId="{C57A245E-56F0-4D82-9723-DDC5407336F0}"/>
    <dgm:cxn modelId="{00C56DDC-16B1-40B7-8554-2E758F01A2DB}" type="presOf" srcId="{B7BDC8D0-5A5F-42C4-8C26-F038C4BE8E2B}" destId="{4B906D99-E0D0-4EF3-9822-20CA55C6ED31}" srcOrd="0" destOrd="0" presId="urn:microsoft.com/office/officeart/2008/layout/VerticalCurvedList"/>
    <dgm:cxn modelId="{5D6DE9A0-7830-4FC6-B757-62215079EE8F}" srcId="{B47D1C13-3907-4CF7-BCD8-47B9F8A33E5B}" destId="{6085CD4E-5A42-440E-BF79-943FF31F6C7C}" srcOrd="5" destOrd="0" parTransId="{65F9CA77-04C5-4551-A9BB-9F5FA5AEF753}" sibTransId="{8236DAC5-21E5-4B0A-B8C9-5D5ECB91E322}"/>
    <dgm:cxn modelId="{FFDBA912-52F1-4952-B4D9-A1AB32E55200}" srcId="{B47D1C13-3907-4CF7-BCD8-47B9F8A33E5B}" destId="{F800BB62-1CE0-4027-BEA8-99B1C9C91A25}" srcOrd="0" destOrd="0" parTransId="{47A922A6-EDDD-40EE-9AA5-4B330FBDA630}" sibTransId="{D2CB0D45-EA72-4C2A-B01A-FFE3D49BCBB4}"/>
    <dgm:cxn modelId="{28666E99-7C91-4028-9B66-2E99FA8754C1}" type="presOf" srcId="{F800BB62-1CE0-4027-BEA8-99B1C9C91A25}" destId="{A0D48546-E56D-4B79-9FDA-0878CEB90691}" srcOrd="0" destOrd="0" presId="urn:microsoft.com/office/officeart/2008/layout/VerticalCurvedList"/>
    <dgm:cxn modelId="{8EF65356-CF7D-4C1E-959A-A43463E127FD}" type="presParOf" srcId="{586D57D0-5238-46A2-B0BC-BE1428B3E36D}" destId="{A7FAD4CA-A868-4DCD-BA80-B2105CDF6D09}" srcOrd="0" destOrd="0" presId="urn:microsoft.com/office/officeart/2008/layout/VerticalCurvedList"/>
    <dgm:cxn modelId="{AA201F5F-913A-4D3F-AED6-B1CB8688C107}" type="presParOf" srcId="{A7FAD4CA-A868-4DCD-BA80-B2105CDF6D09}" destId="{3F316D38-8501-479F-AD34-CDBE2ACCC7E7}" srcOrd="0" destOrd="0" presId="urn:microsoft.com/office/officeart/2008/layout/VerticalCurvedList"/>
    <dgm:cxn modelId="{703DF7B6-5F83-4F05-A23B-DB8588C5F03D}" type="presParOf" srcId="{3F316D38-8501-479F-AD34-CDBE2ACCC7E7}" destId="{6FFB2BF8-CD4C-443B-BB66-AF840BAE89CD}" srcOrd="0" destOrd="0" presId="urn:microsoft.com/office/officeart/2008/layout/VerticalCurvedList"/>
    <dgm:cxn modelId="{0CCC5D80-A5EC-43C1-8281-03842A0060BA}" type="presParOf" srcId="{3F316D38-8501-479F-AD34-CDBE2ACCC7E7}" destId="{7FB12326-EA54-4734-913E-152027A63B77}" srcOrd="1" destOrd="0" presId="urn:microsoft.com/office/officeart/2008/layout/VerticalCurvedList"/>
    <dgm:cxn modelId="{22E2346D-F5F4-4B6D-9B7F-BA54AC972EF5}" type="presParOf" srcId="{3F316D38-8501-479F-AD34-CDBE2ACCC7E7}" destId="{8939FE82-0BA1-47B6-8028-C7D0B752B0F2}" srcOrd="2" destOrd="0" presId="urn:microsoft.com/office/officeart/2008/layout/VerticalCurvedList"/>
    <dgm:cxn modelId="{B4047336-E5A9-4641-B41D-D28E93D5C336}" type="presParOf" srcId="{3F316D38-8501-479F-AD34-CDBE2ACCC7E7}" destId="{75EF9509-845E-42F5-BC8B-4616347089ED}" srcOrd="3" destOrd="0" presId="urn:microsoft.com/office/officeart/2008/layout/VerticalCurvedList"/>
    <dgm:cxn modelId="{A71E8187-6B8D-4D9E-8147-CC23599D135E}" type="presParOf" srcId="{A7FAD4CA-A868-4DCD-BA80-B2105CDF6D09}" destId="{A0D48546-E56D-4B79-9FDA-0878CEB90691}" srcOrd="1" destOrd="0" presId="urn:microsoft.com/office/officeart/2008/layout/VerticalCurvedList"/>
    <dgm:cxn modelId="{F413F646-AE9F-4DEA-85AC-E56EB3C0A188}" type="presParOf" srcId="{A7FAD4CA-A868-4DCD-BA80-B2105CDF6D09}" destId="{EF7E7C8F-DE83-4891-A40B-45F8710574DE}" srcOrd="2" destOrd="0" presId="urn:microsoft.com/office/officeart/2008/layout/VerticalCurvedList"/>
    <dgm:cxn modelId="{2E5223C0-B7E8-4C10-A3B5-AAEAAB9A0571}" type="presParOf" srcId="{EF7E7C8F-DE83-4891-A40B-45F8710574DE}" destId="{9E33261E-6F83-4075-9078-2ADEF6B69ABD}" srcOrd="0" destOrd="0" presId="urn:microsoft.com/office/officeart/2008/layout/VerticalCurvedList"/>
    <dgm:cxn modelId="{5DAEDB56-0F73-4E38-B0B0-D98F23A4AAB9}" type="presParOf" srcId="{A7FAD4CA-A868-4DCD-BA80-B2105CDF6D09}" destId="{0C24CEB1-5FC9-4F94-B818-6604427A43B4}" srcOrd="3" destOrd="0" presId="urn:microsoft.com/office/officeart/2008/layout/VerticalCurvedList"/>
    <dgm:cxn modelId="{6E34A404-1E1E-473A-8576-A04546C2CE44}" type="presParOf" srcId="{A7FAD4CA-A868-4DCD-BA80-B2105CDF6D09}" destId="{8CE5DB73-FC28-4771-9C11-32213C711C0C}" srcOrd="4" destOrd="0" presId="urn:microsoft.com/office/officeart/2008/layout/VerticalCurvedList"/>
    <dgm:cxn modelId="{A4B6AE80-18EA-4F9E-B709-BFCA67B5D58B}" type="presParOf" srcId="{8CE5DB73-FC28-4771-9C11-32213C711C0C}" destId="{06355E05-3A55-4B88-933C-553489F7F55A}" srcOrd="0" destOrd="0" presId="urn:microsoft.com/office/officeart/2008/layout/VerticalCurvedList"/>
    <dgm:cxn modelId="{B720EE0E-D01C-49B9-8CD7-B2ECE9429476}" type="presParOf" srcId="{A7FAD4CA-A868-4DCD-BA80-B2105CDF6D09}" destId="{FB10E33C-AA65-42D8-8C04-B6462B6A4997}" srcOrd="5" destOrd="0" presId="urn:microsoft.com/office/officeart/2008/layout/VerticalCurvedList"/>
    <dgm:cxn modelId="{EEAA8500-A154-4808-BB67-B5DCF048DDDE}" type="presParOf" srcId="{A7FAD4CA-A868-4DCD-BA80-B2105CDF6D09}" destId="{21394825-09DB-4D06-B6FA-C6E49C74BEC1}" srcOrd="6" destOrd="0" presId="urn:microsoft.com/office/officeart/2008/layout/VerticalCurvedList"/>
    <dgm:cxn modelId="{3702FA39-9284-4747-B2B6-02BA6F5F204D}" type="presParOf" srcId="{21394825-09DB-4D06-B6FA-C6E49C74BEC1}" destId="{A946891E-50D3-461E-8027-080182080756}" srcOrd="0" destOrd="0" presId="urn:microsoft.com/office/officeart/2008/layout/VerticalCurvedList"/>
    <dgm:cxn modelId="{92F6049E-E62B-4DE8-B0B9-7247DB665E6F}" type="presParOf" srcId="{A7FAD4CA-A868-4DCD-BA80-B2105CDF6D09}" destId="{4B906D99-E0D0-4EF3-9822-20CA55C6ED31}" srcOrd="7" destOrd="0" presId="urn:microsoft.com/office/officeart/2008/layout/VerticalCurvedList"/>
    <dgm:cxn modelId="{CA9D404B-2A87-499C-B02C-534BD4AAE37D}" type="presParOf" srcId="{A7FAD4CA-A868-4DCD-BA80-B2105CDF6D09}" destId="{3EB33873-B621-43E9-9729-38C2634B6074}" srcOrd="8" destOrd="0" presId="urn:microsoft.com/office/officeart/2008/layout/VerticalCurvedList"/>
    <dgm:cxn modelId="{57141C08-D42D-4C3D-BD7F-325ECDF3DC97}" type="presParOf" srcId="{3EB33873-B621-43E9-9729-38C2634B6074}" destId="{D5DB2F7A-82E2-4DA7-B7A1-0A3599B9BB9B}" srcOrd="0" destOrd="0" presId="urn:microsoft.com/office/officeart/2008/layout/VerticalCurvedList"/>
    <dgm:cxn modelId="{55C44F5A-0AD5-43A5-AD84-1F263705C3DA}" type="presParOf" srcId="{A7FAD4CA-A868-4DCD-BA80-B2105CDF6D09}" destId="{F0933254-D4D8-454D-9F67-B830079E428A}" srcOrd="9" destOrd="0" presId="urn:microsoft.com/office/officeart/2008/layout/VerticalCurvedList"/>
    <dgm:cxn modelId="{BEA9B333-E0D8-4EAF-B58B-4EDCF5967FCE}" type="presParOf" srcId="{A7FAD4CA-A868-4DCD-BA80-B2105CDF6D09}" destId="{F0E0C005-1520-4329-B787-B86253CD190C}" srcOrd="10" destOrd="0" presId="urn:microsoft.com/office/officeart/2008/layout/VerticalCurvedList"/>
    <dgm:cxn modelId="{00EE221B-65BC-4BC4-8535-485E74615433}" type="presParOf" srcId="{F0E0C005-1520-4329-B787-B86253CD190C}" destId="{BBA6805D-2E3E-45D6-AB31-EC5AB2D912C9}" srcOrd="0" destOrd="0" presId="urn:microsoft.com/office/officeart/2008/layout/VerticalCurvedList"/>
    <dgm:cxn modelId="{61E4AA1B-A8D0-4D52-AAF2-F162200276C0}" type="presParOf" srcId="{A7FAD4CA-A868-4DCD-BA80-B2105CDF6D09}" destId="{9F6FBB16-917F-4FB3-8692-4C6847BE6330}" srcOrd="11" destOrd="0" presId="urn:microsoft.com/office/officeart/2008/layout/VerticalCurvedList"/>
    <dgm:cxn modelId="{8E711236-6A69-460F-AC93-E7B3DF51941C}" type="presParOf" srcId="{A7FAD4CA-A868-4DCD-BA80-B2105CDF6D09}" destId="{D4E6B5F9-2E11-40F9-8E40-3FFE90316E15}" srcOrd="12" destOrd="0" presId="urn:microsoft.com/office/officeart/2008/layout/VerticalCurvedList"/>
    <dgm:cxn modelId="{4EC4FA64-CCFA-4158-BCA2-8CF0A82F44DC}" type="presParOf" srcId="{D4E6B5F9-2E11-40F9-8E40-3FFE90316E15}" destId="{5A896E67-3C00-4D84-8E8F-6DA16533290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FA855C-2DD9-4798-9B1E-91B792302B4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D7A03E1-F545-4DD8-8E2C-1361D826DDEF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800" dirty="0" smtClean="0"/>
            <a:t>Установка окон</a:t>
          </a:r>
          <a:endParaRPr lang="ru-RU" sz="2800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47AB2F-120F-43FE-A48E-D059513E8EA0}" type="parTrans" cxnId="{8CA4E469-3373-48DA-952E-F754042BC8B2}">
      <dgm:prSet/>
      <dgm:spPr/>
      <dgm:t>
        <a:bodyPr/>
        <a:lstStyle/>
        <a:p>
          <a:endParaRPr lang="ru-RU"/>
        </a:p>
      </dgm:t>
    </dgm:pt>
    <dgm:pt modelId="{8B5851B4-E566-4533-8D70-40C34C7BA7B5}" type="sibTrans" cxnId="{8CA4E469-3373-48DA-952E-F754042BC8B2}">
      <dgm:prSet/>
      <dgm:spPr/>
      <dgm:t>
        <a:bodyPr/>
        <a:lstStyle/>
        <a:p>
          <a:endParaRPr lang="ru-RU"/>
        </a:p>
      </dgm:t>
    </dgm:pt>
    <dgm:pt modelId="{A412733B-E31D-4A6A-B24B-C2DCCDAB91DF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mtClean="0"/>
            <a:t>Настил напольного покрытия из ламинированного паркета (с прокладкой подложки)</a:t>
          </a:r>
          <a:endParaRPr lang="ru-RU"/>
        </a:p>
      </dgm:t>
    </dgm:pt>
    <dgm:pt modelId="{F159D4D7-834A-4717-8CF2-585985F5254E}" type="parTrans" cxnId="{2A08A3AA-C016-495B-AA4E-6F19C930F94C}">
      <dgm:prSet/>
      <dgm:spPr/>
      <dgm:t>
        <a:bodyPr/>
        <a:lstStyle/>
        <a:p>
          <a:endParaRPr lang="ru-RU"/>
        </a:p>
      </dgm:t>
    </dgm:pt>
    <dgm:pt modelId="{8E602326-F330-4600-9F24-8084E5E15DBE}" type="sibTrans" cxnId="{2A08A3AA-C016-495B-AA4E-6F19C930F94C}">
      <dgm:prSet/>
      <dgm:spPr/>
      <dgm:t>
        <a:bodyPr/>
        <a:lstStyle/>
        <a:p>
          <a:endParaRPr lang="ru-RU"/>
        </a:p>
      </dgm:t>
    </dgm:pt>
    <dgm:pt modelId="{EF7EE65B-EB93-475E-BC7E-6B2D3CA9AFF7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mtClean="0"/>
            <a:t>Устройство элементов декора и нестандартных конструкций из ГКЛ/ГВЛ (гипсокартон/гипсоволокно)</a:t>
          </a:r>
          <a:endParaRPr lang="ru-RU"/>
        </a:p>
      </dgm:t>
    </dgm:pt>
    <dgm:pt modelId="{E54DF5E1-DE00-45E5-BB0F-64B824949A1E}" type="parTrans" cxnId="{100E9C86-7E9D-4568-A767-7A1DC7F383B1}">
      <dgm:prSet/>
      <dgm:spPr/>
      <dgm:t>
        <a:bodyPr/>
        <a:lstStyle/>
        <a:p>
          <a:endParaRPr lang="ru-RU"/>
        </a:p>
      </dgm:t>
    </dgm:pt>
    <dgm:pt modelId="{2BCE4E1E-4800-44ED-ABF8-5DF69194E8A2}" type="sibTrans" cxnId="{100E9C86-7E9D-4568-A767-7A1DC7F383B1}">
      <dgm:prSet/>
      <dgm:spPr/>
      <dgm:t>
        <a:bodyPr/>
        <a:lstStyle/>
        <a:p>
          <a:endParaRPr lang="ru-RU"/>
        </a:p>
      </dgm:t>
    </dgm:pt>
    <dgm:pt modelId="{F303FD28-BBCB-4CDF-B5B6-810AB6F1BC98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mtClean="0"/>
            <a:t>Работа с металлическими дверьми</a:t>
          </a:r>
          <a:endParaRPr lang="ru-RU"/>
        </a:p>
      </dgm:t>
    </dgm:pt>
    <dgm:pt modelId="{1C15AC82-4A22-4276-AC14-164C870A8909}" type="parTrans" cxnId="{877EF7AA-5467-4170-92BE-7AA8F042CB8C}">
      <dgm:prSet/>
      <dgm:spPr/>
      <dgm:t>
        <a:bodyPr/>
        <a:lstStyle/>
        <a:p>
          <a:endParaRPr lang="ru-RU"/>
        </a:p>
      </dgm:t>
    </dgm:pt>
    <dgm:pt modelId="{13D1FE28-7181-46F8-BA7B-11AE7BE0E1BE}" type="sibTrans" cxnId="{877EF7AA-5467-4170-92BE-7AA8F042CB8C}">
      <dgm:prSet/>
      <dgm:spPr/>
      <dgm:t>
        <a:bodyPr/>
        <a:lstStyle/>
        <a:p>
          <a:endParaRPr lang="ru-RU"/>
        </a:p>
      </dgm:t>
    </dgm:pt>
    <dgm:pt modelId="{96A053E0-7332-470D-8F59-9073B361D28C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mtClean="0"/>
            <a:t>Вывоз строительного мусора и другие дополнительные услуги.</a:t>
          </a:r>
          <a:endParaRPr lang="ru-RU"/>
        </a:p>
      </dgm:t>
    </dgm:pt>
    <dgm:pt modelId="{A918A49E-A164-4D47-8CA5-9F85883EB632}" type="parTrans" cxnId="{04809105-65DA-42F8-A617-24EF0DADEF09}">
      <dgm:prSet/>
      <dgm:spPr/>
      <dgm:t>
        <a:bodyPr/>
        <a:lstStyle/>
        <a:p>
          <a:endParaRPr lang="ru-RU"/>
        </a:p>
      </dgm:t>
    </dgm:pt>
    <dgm:pt modelId="{E9A52481-08DC-47DC-A48A-5DCF83346F48}" type="sibTrans" cxnId="{04809105-65DA-42F8-A617-24EF0DADEF09}">
      <dgm:prSet/>
      <dgm:spPr/>
      <dgm:t>
        <a:bodyPr/>
        <a:lstStyle/>
        <a:p>
          <a:endParaRPr lang="ru-RU"/>
        </a:p>
      </dgm:t>
    </dgm:pt>
    <dgm:pt modelId="{A199F1A9-BF1A-48CE-809E-BC8AD7D9E2ED}" type="pres">
      <dgm:prSet presAssocID="{96FA855C-2DD9-4798-9B1E-91B792302B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D90863-0E10-44C6-9FFF-A2F3E08AE280}" type="pres">
      <dgm:prSet presAssocID="{CD7A03E1-F545-4DD8-8E2C-1361D826DDE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CCBDA-CBBC-4B53-8B51-B1CE9FBDBDA7}" type="pres">
      <dgm:prSet presAssocID="{8B5851B4-E566-4533-8D70-40C34C7BA7B5}" presName="spacer" presStyleCnt="0"/>
      <dgm:spPr/>
      <dgm:t>
        <a:bodyPr/>
        <a:lstStyle/>
        <a:p>
          <a:endParaRPr lang="ru-RU"/>
        </a:p>
      </dgm:t>
    </dgm:pt>
    <dgm:pt modelId="{B4EEB9AF-F94E-4C7B-8720-F00D52F332DE}" type="pres">
      <dgm:prSet presAssocID="{A412733B-E31D-4A6A-B24B-C2DCCDAB91D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AFEF7-4E03-4579-A741-E8E7BA24FF73}" type="pres">
      <dgm:prSet presAssocID="{8E602326-F330-4600-9F24-8084E5E15DBE}" presName="spacer" presStyleCnt="0"/>
      <dgm:spPr/>
    </dgm:pt>
    <dgm:pt modelId="{A2E4D4C6-13E2-43D6-9218-FC84C51BC783}" type="pres">
      <dgm:prSet presAssocID="{EF7EE65B-EB93-475E-BC7E-6B2D3CA9AFF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F47D46-8686-4DCF-A353-731DEAC287C6}" type="pres">
      <dgm:prSet presAssocID="{2BCE4E1E-4800-44ED-ABF8-5DF69194E8A2}" presName="spacer" presStyleCnt="0"/>
      <dgm:spPr/>
    </dgm:pt>
    <dgm:pt modelId="{F7173D7F-9B25-491C-A0DC-C1965E973594}" type="pres">
      <dgm:prSet presAssocID="{F303FD28-BBCB-4CDF-B5B6-810AB6F1BC9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B0762-1FA9-44D8-B56A-577E2C1EDCBF}" type="pres">
      <dgm:prSet presAssocID="{13D1FE28-7181-46F8-BA7B-11AE7BE0E1BE}" presName="spacer" presStyleCnt="0"/>
      <dgm:spPr/>
    </dgm:pt>
    <dgm:pt modelId="{1651EF85-3AD4-4DAB-8C62-25069982855D}" type="pres">
      <dgm:prSet presAssocID="{96A053E0-7332-470D-8F59-9073B361D28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A4E469-3373-48DA-952E-F754042BC8B2}" srcId="{96FA855C-2DD9-4798-9B1E-91B792302B47}" destId="{CD7A03E1-F545-4DD8-8E2C-1361D826DDEF}" srcOrd="0" destOrd="0" parTransId="{1447AB2F-120F-43FE-A48E-D059513E8EA0}" sibTransId="{8B5851B4-E566-4533-8D70-40C34C7BA7B5}"/>
    <dgm:cxn modelId="{877EF7AA-5467-4170-92BE-7AA8F042CB8C}" srcId="{96FA855C-2DD9-4798-9B1E-91B792302B47}" destId="{F303FD28-BBCB-4CDF-B5B6-810AB6F1BC98}" srcOrd="3" destOrd="0" parTransId="{1C15AC82-4A22-4276-AC14-164C870A8909}" sibTransId="{13D1FE28-7181-46F8-BA7B-11AE7BE0E1BE}"/>
    <dgm:cxn modelId="{618ED67F-632C-41D9-A42B-CA31E7D59495}" type="presOf" srcId="{96FA855C-2DD9-4798-9B1E-91B792302B47}" destId="{A199F1A9-BF1A-48CE-809E-BC8AD7D9E2ED}" srcOrd="0" destOrd="0" presId="urn:microsoft.com/office/officeart/2005/8/layout/vList2"/>
    <dgm:cxn modelId="{100E9C86-7E9D-4568-A767-7A1DC7F383B1}" srcId="{96FA855C-2DD9-4798-9B1E-91B792302B47}" destId="{EF7EE65B-EB93-475E-BC7E-6B2D3CA9AFF7}" srcOrd="2" destOrd="0" parTransId="{E54DF5E1-DE00-45E5-BB0F-64B824949A1E}" sibTransId="{2BCE4E1E-4800-44ED-ABF8-5DF69194E8A2}"/>
    <dgm:cxn modelId="{391B3144-D461-4DC1-98D5-4DA5CB04F0C3}" type="presOf" srcId="{96A053E0-7332-470D-8F59-9073B361D28C}" destId="{1651EF85-3AD4-4DAB-8C62-25069982855D}" srcOrd="0" destOrd="0" presId="urn:microsoft.com/office/officeart/2005/8/layout/vList2"/>
    <dgm:cxn modelId="{2A08A3AA-C016-495B-AA4E-6F19C930F94C}" srcId="{96FA855C-2DD9-4798-9B1E-91B792302B47}" destId="{A412733B-E31D-4A6A-B24B-C2DCCDAB91DF}" srcOrd="1" destOrd="0" parTransId="{F159D4D7-834A-4717-8CF2-585985F5254E}" sibTransId="{8E602326-F330-4600-9F24-8084E5E15DBE}"/>
    <dgm:cxn modelId="{523E414F-359D-4DC6-A15F-719BE7502402}" type="presOf" srcId="{A412733B-E31D-4A6A-B24B-C2DCCDAB91DF}" destId="{B4EEB9AF-F94E-4C7B-8720-F00D52F332DE}" srcOrd="0" destOrd="0" presId="urn:microsoft.com/office/officeart/2005/8/layout/vList2"/>
    <dgm:cxn modelId="{880239B2-7C74-44B6-A7E1-BA02CEF7760C}" type="presOf" srcId="{EF7EE65B-EB93-475E-BC7E-6B2D3CA9AFF7}" destId="{A2E4D4C6-13E2-43D6-9218-FC84C51BC783}" srcOrd="0" destOrd="0" presId="urn:microsoft.com/office/officeart/2005/8/layout/vList2"/>
    <dgm:cxn modelId="{04809105-65DA-42F8-A617-24EF0DADEF09}" srcId="{96FA855C-2DD9-4798-9B1E-91B792302B47}" destId="{96A053E0-7332-470D-8F59-9073B361D28C}" srcOrd="4" destOrd="0" parTransId="{A918A49E-A164-4D47-8CA5-9F85883EB632}" sibTransId="{E9A52481-08DC-47DC-A48A-5DCF83346F48}"/>
    <dgm:cxn modelId="{AEEA23D4-E684-4F51-8E58-D6D08FB57752}" type="presOf" srcId="{CD7A03E1-F545-4DD8-8E2C-1361D826DDEF}" destId="{9ED90863-0E10-44C6-9FFF-A2F3E08AE280}" srcOrd="0" destOrd="0" presId="urn:microsoft.com/office/officeart/2005/8/layout/vList2"/>
    <dgm:cxn modelId="{3FB79D9F-F6AB-431A-9BBA-CB5E14BBE2D1}" type="presOf" srcId="{F303FD28-BBCB-4CDF-B5B6-810AB6F1BC98}" destId="{F7173D7F-9B25-491C-A0DC-C1965E973594}" srcOrd="0" destOrd="0" presId="urn:microsoft.com/office/officeart/2005/8/layout/vList2"/>
    <dgm:cxn modelId="{36172460-B0CB-41A9-8BA2-D85FCFBAF08C}" type="presParOf" srcId="{A199F1A9-BF1A-48CE-809E-BC8AD7D9E2ED}" destId="{9ED90863-0E10-44C6-9FFF-A2F3E08AE280}" srcOrd="0" destOrd="0" presId="urn:microsoft.com/office/officeart/2005/8/layout/vList2"/>
    <dgm:cxn modelId="{4E3A3403-B59F-4782-AE19-19EB1EDDA999}" type="presParOf" srcId="{A199F1A9-BF1A-48CE-809E-BC8AD7D9E2ED}" destId="{30BCCBDA-CBBC-4B53-8B51-B1CE9FBDBDA7}" srcOrd="1" destOrd="0" presId="urn:microsoft.com/office/officeart/2005/8/layout/vList2"/>
    <dgm:cxn modelId="{9806D242-8627-4F4A-989B-BF63F8FC5C60}" type="presParOf" srcId="{A199F1A9-BF1A-48CE-809E-BC8AD7D9E2ED}" destId="{B4EEB9AF-F94E-4C7B-8720-F00D52F332DE}" srcOrd="2" destOrd="0" presId="urn:microsoft.com/office/officeart/2005/8/layout/vList2"/>
    <dgm:cxn modelId="{B9BD46C8-0F4B-4E4F-AF62-ED6A454258C8}" type="presParOf" srcId="{A199F1A9-BF1A-48CE-809E-BC8AD7D9E2ED}" destId="{CB6AFEF7-4E03-4579-A741-E8E7BA24FF73}" srcOrd="3" destOrd="0" presId="urn:microsoft.com/office/officeart/2005/8/layout/vList2"/>
    <dgm:cxn modelId="{CBB5C672-6FFB-409A-ABD1-B9817109BC6E}" type="presParOf" srcId="{A199F1A9-BF1A-48CE-809E-BC8AD7D9E2ED}" destId="{A2E4D4C6-13E2-43D6-9218-FC84C51BC783}" srcOrd="4" destOrd="0" presId="urn:microsoft.com/office/officeart/2005/8/layout/vList2"/>
    <dgm:cxn modelId="{816BA555-28DE-438C-A410-B77F12E59B34}" type="presParOf" srcId="{A199F1A9-BF1A-48CE-809E-BC8AD7D9E2ED}" destId="{B4F47D46-8686-4DCF-A353-731DEAC287C6}" srcOrd="5" destOrd="0" presId="urn:microsoft.com/office/officeart/2005/8/layout/vList2"/>
    <dgm:cxn modelId="{4CB0C737-2447-4CEA-93D1-B4EC32C384C4}" type="presParOf" srcId="{A199F1A9-BF1A-48CE-809E-BC8AD7D9E2ED}" destId="{F7173D7F-9B25-491C-A0DC-C1965E973594}" srcOrd="6" destOrd="0" presId="urn:microsoft.com/office/officeart/2005/8/layout/vList2"/>
    <dgm:cxn modelId="{E95C7A79-FB02-48B8-8B1D-1012A4FB7AA6}" type="presParOf" srcId="{A199F1A9-BF1A-48CE-809E-BC8AD7D9E2ED}" destId="{7B3B0762-1FA9-44D8-B56A-577E2C1EDCBF}" srcOrd="7" destOrd="0" presId="urn:microsoft.com/office/officeart/2005/8/layout/vList2"/>
    <dgm:cxn modelId="{079147B9-73A5-4130-AD57-7ADE6D01A648}" type="presParOf" srcId="{A199F1A9-BF1A-48CE-809E-BC8AD7D9E2ED}" destId="{1651EF85-3AD4-4DAB-8C62-25069982855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74C0E6-56EF-4BE6-8A37-D2A9458D9097}" type="doc">
      <dgm:prSet loTypeId="urn:microsoft.com/office/officeart/2008/layout/VerticalCurved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D74C2D3-C444-414E-9147-89BC1548711B}">
      <dgm:prSet phldrT="[Текст]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639B6F-54DB-4B6E-B959-884F837DED72}" type="parTrans" cxnId="{44BAED05-DAE7-45D4-804B-66E17E1D7146}">
      <dgm:prSet/>
      <dgm:spPr/>
      <dgm:t>
        <a:bodyPr/>
        <a:lstStyle/>
        <a:p>
          <a:endParaRPr lang="ru-RU"/>
        </a:p>
      </dgm:t>
    </dgm:pt>
    <dgm:pt modelId="{2C6F3D64-7541-4E2E-AA91-73A39A6F4002}" type="sibTrans" cxnId="{44BAED05-DAE7-45D4-804B-66E17E1D7146}">
      <dgm:prSet/>
      <dgm:spPr/>
      <dgm:t>
        <a:bodyPr/>
        <a:lstStyle/>
        <a:p>
          <a:endParaRPr lang="ru-RU"/>
        </a:p>
      </dgm:t>
    </dgm:pt>
    <dgm:pt modelId="{E53CF5A0-7400-406C-A01D-C6E5BC82E6F3}">
      <dgm:prSet phldrT="[Текст]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8527B8-ED9F-4EA1-B04D-3BFC43BCBB1F}" type="parTrans" cxnId="{C5D21187-0E07-40C9-A603-31175B5C194E}">
      <dgm:prSet/>
      <dgm:spPr/>
      <dgm:t>
        <a:bodyPr/>
        <a:lstStyle/>
        <a:p>
          <a:endParaRPr lang="ru-RU"/>
        </a:p>
      </dgm:t>
    </dgm:pt>
    <dgm:pt modelId="{2A40149D-89CB-4692-8DBF-A22E397B0DC6}" type="sibTrans" cxnId="{C5D21187-0E07-40C9-A603-31175B5C194E}">
      <dgm:prSet/>
      <dgm:spPr/>
      <dgm:t>
        <a:bodyPr/>
        <a:lstStyle/>
        <a:p>
          <a:endParaRPr lang="ru-RU"/>
        </a:p>
      </dgm:t>
    </dgm:pt>
    <dgm:pt modelId="{12EF5A4E-9B4F-42CA-A618-628ACFF65380}">
      <dgm:prSet phldrT="[Текст]" custT="1"/>
      <dgm:spPr/>
      <dgm:t>
        <a:bodyPr/>
        <a:lstStyle/>
        <a:p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2372F8-DB44-4316-8A9A-1F453E093298}" type="parTrans" cxnId="{A25D0AA5-7EF2-4001-B660-57DD2EEA96DD}">
      <dgm:prSet/>
      <dgm:spPr/>
      <dgm:t>
        <a:bodyPr/>
        <a:lstStyle/>
        <a:p>
          <a:endParaRPr lang="ru-RU"/>
        </a:p>
      </dgm:t>
    </dgm:pt>
    <dgm:pt modelId="{6F8EBA80-F0B9-4464-88D0-0CD2BC093019}" type="sibTrans" cxnId="{A25D0AA5-7EF2-4001-B660-57DD2EEA96DD}">
      <dgm:prSet/>
      <dgm:spPr/>
      <dgm:t>
        <a:bodyPr/>
        <a:lstStyle/>
        <a:p>
          <a:endParaRPr lang="ru-RU"/>
        </a:p>
      </dgm:t>
    </dgm:pt>
    <dgm:pt modelId="{9334D325-26F9-4297-A41F-2C7C894C97E7}" type="pres">
      <dgm:prSet presAssocID="{1C74C0E6-56EF-4BE6-8A37-D2A9458D909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F9C0C2A-357C-4850-9C5A-58218234CA62}" type="pres">
      <dgm:prSet presAssocID="{1C74C0E6-56EF-4BE6-8A37-D2A9458D9097}" presName="Name1" presStyleCnt="0"/>
      <dgm:spPr/>
      <dgm:t>
        <a:bodyPr/>
        <a:lstStyle/>
        <a:p>
          <a:endParaRPr lang="ru-RU"/>
        </a:p>
      </dgm:t>
    </dgm:pt>
    <dgm:pt modelId="{CE77797C-842F-4CB0-834C-586C1ECB60AE}" type="pres">
      <dgm:prSet presAssocID="{1C74C0E6-56EF-4BE6-8A37-D2A9458D9097}" presName="cycle" presStyleCnt="0"/>
      <dgm:spPr/>
      <dgm:t>
        <a:bodyPr/>
        <a:lstStyle/>
        <a:p>
          <a:endParaRPr lang="ru-RU"/>
        </a:p>
      </dgm:t>
    </dgm:pt>
    <dgm:pt modelId="{181BD514-4EE9-47F4-9BA3-32841310AA2A}" type="pres">
      <dgm:prSet presAssocID="{1C74C0E6-56EF-4BE6-8A37-D2A9458D9097}" presName="srcNode" presStyleLbl="node1" presStyleIdx="0" presStyleCnt="3"/>
      <dgm:spPr/>
      <dgm:t>
        <a:bodyPr/>
        <a:lstStyle/>
        <a:p>
          <a:endParaRPr lang="ru-RU"/>
        </a:p>
      </dgm:t>
    </dgm:pt>
    <dgm:pt modelId="{932748E7-46DE-4A73-A924-F66DE15226DD}" type="pres">
      <dgm:prSet presAssocID="{1C74C0E6-56EF-4BE6-8A37-D2A9458D9097}" presName="conn" presStyleLbl="parChTrans1D2" presStyleIdx="0" presStyleCnt="1"/>
      <dgm:spPr/>
      <dgm:t>
        <a:bodyPr/>
        <a:lstStyle/>
        <a:p>
          <a:endParaRPr lang="ru-RU"/>
        </a:p>
      </dgm:t>
    </dgm:pt>
    <dgm:pt modelId="{43B8A4B5-D0D8-4E1F-B640-5219A3E8CE0B}" type="pres">
      <dgm:prSet presAssocID="{1C74C0E6-56EF-4BE6-8A37-D2A9458D9097}" presName="extraNode" presStyleLbl="node1" presStyleIdx="0" presStyleCnt="3"/>
      <dgm:spPr/>
      <dgm:t>
        <a:bodyPr/>
        <a:lstStyle/>
        <a:p>
          <a:endParaRPr lang="ru-RU"/>
        </a:p>
      </dgm:t>
    </dgm:pt>
    <dgm:pt modelId="{C3FD62C5-B666-4BC9-88F8-851B7AFCC92A}" type="pres">
      <dgm:prSet presAssocID="{1C74C0E6-56EF-4BE6-8A37-D2A9458D9097}" presName="dstNode" presStyleLbl="node1" presStyleIdx="0" presStyleCnt="3"/>
      <dgm:spPr/>
      <dgm:t>
        <a:bodyPr/>
        <a:lstStyle/>
        <a:p>
          <a:endParaRPr lang="ru-RU"/>
        </a:p>
      </dgm:t>
    </dgm:pt>
    <dgm:pt modelId="{7739FCD0-E7ED-43E7-9D7A-EC33DE42A177}" type="pres">
      <dgm:prSet presAssocID="{2D74C2D3-C444-414E-9147-89BC1548711B}" presName="text_1" presStyleLbl="node1" presStyleIdx="0" presStyleCnt="3" custScaleX="101124" custScaleY="105534" custLinFactNeighborX="-514" custLinFactNeighborY="17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2D100-3034-49F4-9242-531FE8477FA2}" type="pres">
      <dgm:prSet presAssocID="{2D74C2D3-C444-414E-9147-89BC1548711B}" presName="accent_1" presStyleCnt="0"/>
      <dgm:spPr/>
      <dgm:t>
        <a:bodyPr/>
        <a:lstStyle/>
        <a:p>
          <a:endParaRPr lang="ru-RU"/>
        </a:p>
      </dgm:t>
    </dgm:pt>
    <dgm:pt modelId="{C639F1E0-A701-4A81-B050-8A2F223AFD69}" type="pres">
      <dgm:prSet presAssocID="{2D74C2D3-C444-414E-9147-89BC1548711B}" presName="accentRepeatNode" presStyleLbl="solidFgAcc1" presStyleIdx="0" presStyleCnt="3" custScaleX="103068" custScaleY="100195" custLinFactNeighborX="-495" custLinFactNeighborY="9093"/>
      <dgm:spPr/>
      <dgm:t>
        <a:bodyPr/>
        <a:lstStyle/>
        <a:p>
          <a:endParaRPr lang="ru-RU"/>
        </a:p>
      </dgm:t>
    </dgm:pt>
    <dgm:pt modelId="{094ED2A8-EDF0-4023-89AC-F46CA30C07DB}" type="pres">
      <dgm:prSet presAssocID="{E53CF5A0-7400-406C-A01D-C6E5BC82E6F3}" presName="text_2" presStyleLbl="node1" presStyleIdx="1" presStyleCnt="3" custScaleX="100457" custScaleY="103024" custLinFactNeighborX="-511" custLinFactNeighborY="31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BC152-8A93-47E7-92F3-E4E41CAB54FD}" type="pres">
      <dgm:prSet presAssocID="{E53CF5A0-7400-406C-A01D-C6E5BC82E6F3}" presName="accent_2" presStyleCnt="0"/>
      <dgm:spPr/>
      <dgm:t>
        <a:bodyPr/>
        <a:lstStyle/>
        <a:p>
          <a:endParaRPr lang="ru-RU"/>
        </a:p>
      </dgm:t>
    </dgm:pt>
    <dgm:pt modelId="{BE3C3DD5-FDFA-4350-9488-6ED403D85F64}" type="pres">
      <dgm:prSet presAssocID="{E53CF5A0-7400-406C-A01D-C6E5BC82E6F3}" presName="accentRepeatNode" presStyleLbl="solidFgAcc1" presStyleIdx="1" presStyleCnt="3" custLinFactNeighborX="-13055" custLinFactNeighborY="29977"/>
      <dgm:spPr/>
      <dgm:t>
        <a:bodyPr/>
        <a:lstStyle/>
        <a:p>
          <a:endParaRPr lang="ru-RU"/>
        </a:p>
      </dgm:t>
    </dgm:pt>
    <dgm:pt modelId="{563BB522-F60C-4268-BA1A-399BEC7652D5}" type="pres">
      <dgm:prSet presAssocID="{12EF5A4E-9B4F-42CA-A618-628ACFF65380}" presName="text_3" presStyleLbl="node1" presStyleIdx="2" presStyleCnt="3" custLinFactNeighborX="536" custLinFactNeighborY="38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333E4-32B6-401A-8BF7-C8B9C5DBCD49}" type="pres">
      <dgm:prSet presAssocID="{12EF5A4E-9B4F-42CA-A618-628ACFF65380}" presName="accent_3" presStyleCnt="0"/>
      <dgm:spPr/>
      <dgm:t>
        <a:bodyPr/>
        <a:lstStyle/>
        <a:p>
          <a:endParaRPr lang="ru-RU"/>
        </a:p>
      </dgm:t>
    </dgm:pt>
    <dgm:pt modelId="{CE193516-2AF0-4BDD-BD23-F7242494CC52}" type="pres">
      <dgm:prSet presAssocID="{12EF5A4E-9B4F-42CA-A618-628ACFF65380}" presName="accentRepeatNode" presStyleLbl="solidFgAcc1" presStyleIdx="2" presStyleCnt="3" custLinFactNeighborX="1385" custLinFactNeighborY="30284"/>
      <dgm:spPr/>
      <dgm:t>
        <a:bodyPr/>
        <a:lstStyle/>
        <a:p>
          <a:endParaRPr lang="ru-RU"/>
        </a:p>
      </dgm:t>
    </dgm:pt>
  </dgm:ptLst>
  <dgm:cxnLst>
    <dgm:cxn modelId="{84DB5D74-FC26-44BD-9802-31795EF38833}" type="presOf" srcId="{2C6F3D64-7541-4E2E-AA91-73A39A6F4002}" destId="{932748E7-46DE-4A73-A924-F66DE15226DD}" srcOrd="0" destOrd="0" presId="urn:microsoft.com/office/officeart/2008/layout/VerticalCurvedList"/>
    <dgm:cxn modelId="{C5D21187-0E07-40C9-A603-31175B5C194E}" srcId="{1C74C0E6-56EF-4BE6-8A37-D2A9458D9097}" destId="{E53CF5A0-7400-406C-A01D-C6E5BC82E6F3}" srcOrd="1" destOrd="0" parTransId="{1C8527B8-ED9F-4EA1-B04D-3BFC43BCBB1F}" sibTransId="{2A40149D-89CB-4692-8DBF-A22E397B0DC6}"/>
    <dgm:cxn modelId="{36388848-5F2B-4A30-A230-4002C893E752}" type="presOf" srcId="{2D74C2D3-C444-414E-9147-89BC1548711B}" destId="{7739FCD0-E7ED-43E7-9D7A-EC33DE42A177}" srcOrd="0" destOrd="0" presId="urn:microsoft.com/office/officeart/2008/layout/VerticalCurvedList"/>
    <dgm:cxn modelId="{D46C947E-EB28-4EA4-A5F4-3D669D84E44C}" type="presOf" srcId="{12EF5A4E-9B4F-42CA-A618-628ACFF65380}" destId="{563BB522-F60C-4268-BA1A-399BEC7652D5}" srcOrd="0" destOrd="0" presId="urn:microsoft.com/office/officeart/2008/layout/VerticalCurvedList"/>
    <dgm:cxn modelId="{44BAED05-DAE7-45D4-804B-66E17E1D7146}" srcId="{1C74C0E6-56EF-4BE6-8A37-D2A9458D9097}" destId="{2D74C2D3-C444-414E-9147-89BC1548711B}" srcOrd="0" destOrd="0" parTransId="{FC639B6F-54DB-4B6E-B959-884F837DED72}" sibTransId="{2C6F3D64-7541-4E2E-AA91-73A39A6F4002}"/>
    <dgm:cxn modelId="{375AA28B-A607-483B-A9E6-1547BC30BB75}" type="presOf" srcId="{E53CF5A0-7400-406C-A01D-C6E5BC82E6F3}" destId="{094ED2A8-EDF0-4023-89AC-F46CA30C07DB}" srcOrd="0" destOrd="0" presId="urn:microsoft.com/office/officeart/2008/layout/VerticalCurvedList"/>
    <dgm:cxn modelId="{FC8E0A2B-D908-4CAA-A92A-F2EDDC009F3D}" type="presOf" srcId="{1C74C0E6-56EF-4BE6-8A37-D2A9458D9097}" destId="{9334D325-26F9-4297-A41F-2C7C894C97E7}" srcOrd="0" destOrd="0" presId="urn:microsoft.com/office/officeart/2008/layout/VerticalCurvedList"/>
    <dgm:cxn modelId="{A25D0AA5-7EF2-4001-B660-57DD2EEA96DD}" srcId="{1C74C0E6-56EF-4BE6-8A37-D2A9458D9097}" destId="{12EF5A4E-9B4F-42CA-A618-628ACFF65380}" srcOrd="2" destOrd="0" parTransId="{D62372F8-DB44-4316-8A9A-1F453E093298}" sibTransId="{6F8EBA80-F0B9-4464-88D0-0CD2BC093019}"/>
    <dgm:cxn modelId="{D8AFC335-1A85-45A1-975F-278F9727607C}" type="presParOf" srcId="{9334D325-26F9-4297-A41F-2C7C894C97E7}" destId="{CF9C0C2A-357C-4850-9C5A-58218234CA62}" srcOrd="0" destOrd="0" presId="urn:microsoft.com/office/officeart/2008/layout/VerticalCurvedList"/>
    <dgm:cxn modelId="{A38391C5-B7BB-470B-B877-8924C5F075D3}" type="presParOf" srcId="{CF9C0C2A-357C-4850-9C5A-58218234CA62}" destId="{CE77797C-842F-4CB0-834C-586C1ECB60AE}" srcOrd="0" destOrd="0" presId="urn:microsoft.com/office/officeart/2008/layout/VerticalCurvedList"/>
    <dgm:cxn modelId="{0F085FD2-2788-491E-8F65-DBBDC2A7B7E7}" type="presParOf" srcId="{CE77797C-842F-4CB0-834C-586C1ECB60AE}" destId="{181BD514-4EE9-47F4-9BA3-32841310AA2A}" srcOrd="0" destOrd="0" presId="urn:microsoft.com/office/officeart/2008/layout/VerticalCurvedList"/>
    <dgm:cxn modelId="{A5367E75-DFCA-42F8-9E37-FB1036C86D0B}" type="presParOf" srcId="{CE77797C-842F-4CB0-834C-586C1ECB60AE}" destId="{932748E7-46DE-4A73-A924-F66DE15226DD}" srcOrd="1" destOrd="0" presId="urn:microsoft.com/office/officeart/2008/layout/VerticalCurvedList"/>
    <dgm:cxn modelId="{A2B911DC-7C3F-486F-9941-87A9C34301E1}" type="presParOf" srcId="{CE77797C-842F-4CB0-834C-586C1ECB60AE}" destId="{43B8A4B5-D0D8-4E1F-B640-5219A3E8CE0B}" srcOrd="2" destOrd="0" presId="urn:microsoft.com/office/officeart/2008/layout/VerticalCurvedList"/>
    <dgm:cxn modelId="{57D814BF-020B-4DBA-83ED-BEF1AB3D62C9}" type="presParOf" srcId="{CE77797C-842F-4CB0-834C-586C1ECB60AE}" destId="{C3FD62C5-B666-4BC9-88F8-851B7AFCC92A}" srcOrd="3" destOrd="0" presId="urn:microsoft.com/office/officeart/2008/layout/VerticalCurvedList"/>
    <dgm:cxn modelId="{763C9711-24A9-4091-8290-7E5A0AF3AE14}" type="presParOf" srcId="{CF9C0C2A-357C-4850-9C5A-58218234CA62}" destId="{7739FCD0-E7ED-43E7-9D7A-EC33DE42A177}" srcOrd="1" destOrd="0" presId="urn:microsoft.com/office/officeart/2008/layout/VerticalCurvedList"/>
    <dgm:cxn modelId="{E83EBAA3-C48B-41B3-A2AD-6CFB6DB23CAC}" type="presParOf" srcId="{CF9C0C2A-357C-4850-9C5A-58218234CA62}" destId="{9D92D100-3034-49F4-9242-531FE8477FA2}" srcOrd="2" destOrd="0" presId="urn:microsoft.com/office/officeart/2008/layout/VerticalCurvedList"/>
    <dgm:cxn modelId="{ECCC34AC-B219-4B5A-BD8D-0EFC2692F6AE}" type="presParOf" srcId="{9D92D100-3034-49F4-9242-531FE8477FA2}" destId="{C639F1E0-A701-4A81-B050-8A2F223AFD69}" srcOrd="0" destOrd="0" presId="urn:microsoft.com/office/officeart/2008/layout/VerticalCurvedList"/>
    <dgm:cxn modelId="{A976272D-0788-4984-B414-4925D6FA0AF5}" type="presParOf" srcId="{CF9C0C2A-357C-4850-9C5A-58218234CA62}" destId="{094ED2A8-EDF0-4023-89AC-F46CA30C07DB}" srcOrd="3" destOrd="0" presId="urn:microsoft.com/office/officeart/2008/layout/VerticalCurvedList"/>
    <dgm:cxn modelId="{1D823ACB-AC29-45BB-96C0-D4A8FD8913D6}" type="presParOf" srcId="{CF9C0C2A-357C-4850-9C5A-58218234CA62}" destId="{08DBC152-8A93-47E7-92F3-E4E41CAB54FD}" srcOrd="4" destOrd="0" presId="urn:microsoft.com/office/officeart/2008/layout/VerticalCurvedList"/>
    <dgm:cxn modelId="{E1EB23D2-57B6-42CC-9DB1-AA0B83B8E88F}" type="presParOf" srcId="{08DBC152-8A93-47E7-92F3-E4E41CAB54FD}" destId="{BE3C3DD5-FDFA-4350-9488-6ED403D85F64}" srcOrd="0" destOrd="0" presId="urn:microsoft.com/office/officeart/2008/layout/VerticalCurvedList"/>
    <dgm:cxn modelId="{2EBB4001-D98C-4D60-9941-0B25A68F1CB6}" type="presParOf" srcId="{CF9C0C2A-357C-4850-9C5A-58218234CA62}" destId="{563BB522-F60C-4268-BA1A-399BEC7652D5}" srcOrd="5" destOrd="0" presId="urn:microsoft.com/office/officeart/2008/layout/VerticalCurvedList"/>
    <dgm:cxn modelId="{B0DD8C71-584D-420D-91B0-6FF79877566C}" type="presParOf" srcId="{CF9C0C2A-357C-4850-9C5A-58218234CA62}" destId="{B13333E4-32B6-401A-8BF7-C8B9C5DBCD49}" srcOrd="6" destOrd="0" presId="urn:microsoft.com/office/officeart/2008/layout/VerticalCurvedList"/>
    <dgm:cxn modelId="{8D2B28A9-AFE2-4B0E-A8F5-4E6D4189101B}" type="presParOf" srcId="{B13333E4-32B6-401A-8BF7-C8B9C5DBCD49}" destId="{CE193516-2AF0-4BDD-BD23-F7242494CC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BAC4F0-F469-47F9-B87C-45B9FEAFBFE0}" type="doc">
      <dgm:prSet loTypeId="urn:microsoft.com/office/officeart/2005/8/layout/chevron2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2B56B9-2381-4C94-9767-E1AA03DDFC4A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8A0DAD-AE39-48BC-B59D-A2F58879FEAE}" type="parTrans" cxnId="{0CF72E57-4288-48BC-89A8-BEDE613F449F}">
      <dgm:prSet/>
      <dgm:spPr/>
      <dgm:t>
        <a:bodyPr/>
        <a:lstStyle/>
        <a:p>
          <a:endParaRPr lang="ru-RU"/>
        </a:p>
      </dgm:t>
    </dgm:pt>
    <dgm:pt modelId="{658BC94D-546D-439E-AAD2-2795743E1665}" type="sibTrans" cxnId="{0CF72E57-4288-48BC-89A8-BEDE613F449F}">
      <dgm:prSet/>
      <dgm:spPr/>
      <dgm:t>
        <a:bodyPr/>
        <a:lstStyle/>
        <a:p>
          <a:endParaRPr lang="ru-RU"/>
        </a:p>
      </dgm:t>
    </dgm:pt>
    <dgm:pt modelId="{F87D712E-FB8B-4241-8920-8F53CEB3E48C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зависимость от поставщиков;</a:t>
          </a:r>
          <a:endParaRPr lang="ru-RU" sz="3600" dirty="0"/>
        </a:p>
      </dgm:t>
    </dgm:pt>
    <dgm:pt modelId="{DA600F50-52D8-45F7-9A7F-22F2B9A9BD8A}" type="parTrans" cxnId="{066B1F11-9AF9-46D5-A0E8-73ECD4EF6BE6}">
      <dgm:prSet/>
      <dgm:spPr/>
      <dgm:t>
        <a:bodyPr/>
        <a:lstStyle/>
        <a:p>
          <a:endParaRPr lang="ru-RU"/>
        </a:p>
      </dgm:t>
    </dgm:pt>
    <dgm:pt modelId="{8F84A1C3-B82E-4EE5-968C-D911402B744D}" type="sibTrans" cxnId="{066B1F11-9AF9-46D5-A0E8-73ECD4EF6BE6}">
      <dgm:prSet/>
      <dgm:spPr/>
      <dgm:t>
        <a:bodyPr/>
        <a:lstStyle/>
        <a:p>
          <a:endParaRPr lang="ru-RU"/>
        </a:p>
      </dgm:t>
    </dgm:pt>
    <dgm:pt modelId="{745CB225-5281-41EF-9D5E-894F6582AE75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70965D-7D70-43F1-9C96-DE28BA323F68}" type="parTrans" cxnId="{6760B928-B794-40B2-A8F6-E424C3F2DC14}">
      <dgm:prSet/>
      <dgm:spPr/>
      <dgm:t>
        <a:bodyPr/>
        <a:lstStyle/>
        <a:p>
          <a:endParaRPr lang="ru-RU"/>
        </a:p>
      </dgm:t>
    </dgm:pt>
    <dgm:pt modelId="{90D54D3C-98A4-4768-A1B0-4B7DE905CBD2}" type="sibTrans" cxnId="{6760B928-B794-40B2-A8F6-E424C3F2DC14}">
      <dgm:prSet/>
      <dgm:spPr/>
      <dgm:t>
        <a:bodyPr/>
        <a:lstStyle/>
        <a:p>
          <a:endParaRPr lang="ru-RU"/>
        </a:p>
      </dgm:t>
    </dgm:pt>
    <dgm:pt modelId="{F60208A8-3855-4212-8B2D-B741C57D13FD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снижение цен у конкурентов;</a:t>
          </a:r>
          <a:endParaRPr lang="ru-RU" sz="3600" dirty="0"/>
        </a:p>
      </dgm:t>
    </dgm:pt>
    <dgm:pt modelId="{F24D0E27-99FE-4C09-9806-1174E2B96EC8}" type="parTrans" cxnId="{6CBD6D84-DE52-40B9-BC08-0AB943B3F184}">
      <dgm:prSet/>
      <dgm:spPr/>
      <dgm:t>
        <a:bodyPr/>
        <a:lstStyle/>
        <a:p>
          <a:endParaRPr lang="ru-RU"/>
        </a:p>
      </dgm:t>
    </dgm:pt>
    <dgm:pt modelId="{B12C23C2-F861-4840-8A03-1ECA0AE8894E}" type="sibTrans" cxnId="{6CBD6D84-DE52-40B9-BC08-0AB943B3F184}">
      <dgm:prSet/>
      <dgm:spPr/>
      <dgm:t>
        <a:bodyPr/>
        <a:lstStyle/>
        <a:p>
          <a:endParaRPr lang="ru-RU"/>
        </a:p>
      </dgm:t>
    </dgm:pt>
    <dgm:pt modelId="{91BF1F50-206D-481D-808F-F80D8ACC9974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3909B8-A774-4758-8971-99D858C8D04F}" type="parTrans" cxnId="{C8EBA703-AFE0-4CEB-9825-C205B993833D}">
      <dgm:prSet/>
      <dgm:spPr/>
      <dgm:t>
        <a:bodyPr/>
        <a:lstStyle/>
        <a:p>
          <a:endParaRPr lang="ru-RU"/>
        </a:p>
      </dgm:t>
    </dgm:pt>
    <dgm:pt modelId="{45432953-EEE7-4802-B63A-F9E2B4BBDAA2}" type="sibTrans" cxnId="{C8EBA703-AFE0-4CEB-9825-C205B993833D}">
      <dgm:prSet/>
      <dgm:spPr/>
      <dgm:t>
        <a:bodyPr/>
        <a:lstStyle/>
        <a:p>
          <a:endParaRPr lang="ru-RU"/>
        </a:p>
      </dgm:t>
    </dgm:pt>
    <dgm:pt modelId="{E62A3EF4-B9CC-4DD5-8926-5A7F7496B681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рост цен на инструменты и материалы и другое.</a:t>
          </a:r>
          <a:endParaRPr lang="ru-RU" sz="3600" dirty="0"/>
        </a:p>
      </dgm:t>
    </dgm:pt>
    <dgm:pt modelId="{DCE316C0-C676-48D4-AFB1-AB8834607D8C}" type="parTrans" cxnId="{220B5532-A088-49C9-B5FC-35BA5DA584F5}">
      <dgm:prSet/>
      <dgm:spPr/>
      <dgm:t>
        <a:bodyPr/>
        <a:lstStyle/>
        <a:p>
          <a:endParaRPr lang="ru-RU"/>
        </a:p>
      </dgm:t>
    </dgm:pt>
    <dgm:pt modelId="{D75C2D22-0AAB-4D3A-8872-72B276B4CB9F}" type="sibTrans" cxnId="{220B5532-A088-49C9-B5FC-35BA5DA584F5}">
      <dgm:prSet/>
      <dgm:spPr/>
      <dgm:t>
        <a:bodyPr/>
        <a:lstStyle/>
        <a:p>
          <a:endParaRPr lang="ru-RU"/>
        </a:p>
      </dgm:t>
    </dgm:pt>
    <dgm:pt modelId="{787C9F77-9339-43B4-8C76-8CD0A6F3AC0D}" type="pres">
      <dgm:prSet presAssocID="{8CBAC4F0-F469-47F9-B87C-45B9FEAFBFE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A765E2-1C41-42B2-A4CC-9F9296AFAA39}" type="pres">
      <dgm:prSet presAssocID="{AF2B56B9-2381-4C94-9767-E1AA03DDFC4A}" presName="composite" presStyleCnt="0"/>
      <dgm:spPr/>
    </dgm:pt>
    <dgm:pt modelId="{FFFF8E3A-821B-4CA1-9181-0460DDD9B3CA}" type="pres">
      <dgm:prSet presAssocID="{AF2B56B9-2381-4C94-9767-E1AA03DDFC4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769E9-67C8-449B-9CC0-5E889AD975D2}" type="pres">
      <dgm:prSet presAssocID="{AF2B56B9-2381-4C94-9767-E1AA03DDFC4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3F1BC-7043-4B0C-86E2-58EBBD5E66B1}" type="pres">
      <dgm:prSet presAssocID="{658BC94D-546D-439E-AAD2-2795743E1665}" presName="sp" presStyleCnt="0"/>
      <dgm:spPr/>
    </dgm:pt>
    <dgm:pt modelId="{BF6B9B49-0491-4CDF-8105-9BEDA875DDE0}" type="pres">
      <dgm:prSet presAssocID="{745CB225-5281-41EF-9D5E-894F6582AE75}" presName="composite" presStyleCnt="0"/>
      <dgm:spPr/>
    </dgm:pt>
    <dgm:pt modelId="{ABB9FCB4-5D63-4ADB-8864-7DC131D9FD4E}" type="pres">
      <dgm:prSet presAssocID="{745CB225-5281-41EF-9D5E-894F6582AE7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E0919-19B7-4249-B10F-64C2C3C69FEB}" type="pres">
      <dgm:prSet presAssocID="{745CB225-5281-41EF-9D5E-894F6582AE7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9835B-E7F2-44F7-B714-AA4DC2FCD78C}" type="pres">
      <dgm:prSet presAssocID="{90D54D3C-98A4-4768-A1B0-4B7DE905CBD2}" presName="sp" presStyleCnt="0"/>
      <dgm:spPr/>
    </dgm:pt>
    <dgm:pt modelId="{0DF6D43D-078D-456C-9284-B92AB36548F6}" type="pres">
      <dgm:prSet presAssocID="{91BF1F50-206D-481D-808F-F80D8ACC9974}" presName="composite" presStyleCnt="0"/>
      <dgm:spPr/>
    </dgm:pt>
    <dgm:pt modelId="{F1C18137-6651-4643-AFC7-35DA6FF1667E}" type="pres">
      <dgm:prSet presAssocID="{91BF1F50-206D-481D-808F-F80D8ACC9974}" presName="parentText" presStyleLbl="alignNode1" presStyleIdx="2" presStyleCnt="3" custLinFactNeighborX="0" custLinFactNeighborY="82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D174D-1611-4D53-878A-CDF6A2765470}" type="pres">
      <dgm:prSet presAssocID="{91BF1F50-206D-481D-808F-F80D8ACC997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60B928-B794-40B2-A8F6-E424C3F2DC14}" srcId="{8CBAC4F0-F469-47F9-B87C-45B9FEAFBFE0}" destId="{745CB225-5281-41EF-9D5E-894F6582AE75}" srcOrd="1" destOrd="0" parTransId="{9F70965D-7D70-43F1-9C96-DE28BA323F68}" sibTransId="{90D54D3C-98A4-4768-A1B0-4B7DE905CBD2}"/>
    <dgm:cxn modelId="{A9FD4C70-D11D-426D-8794-C3BCC55A848D}" type="presOf" srcId="{745CB225-5281-41EF-9D5E-894F6582AE75}" destId="{ABB9FCB4-5D63-4ADB-8864-7DC131D9FD4E}" srcOrd="0" destOrd="0" presId="urn:microsoft.com/office/officeart/2005/8/layout/chevron2"/>
    <dgm:cxn modelId="{850230B0-B6B4-43DF-BE31-3155356DAF03}" type="presOf" srcId="{E62A3EF4-B9CC-4DD5-8926-5A7F7496B681}" destId="{E54D174D-1611-4D53-878A-CDF6A2765470}" srcOrd="0" destOrd="0" presId="urn:microsoft.com/office/officeart/2005/8/layout/chevron2"/>
    <dgm:cxn modelId="{52D51624-4F42-4255-8C9A-8E8FCA9F2506}" type="presOf" srcId="{F87D712E-FB8B-4241-8920-8F53CEB3E48C}" destId="{4FD769E9-67C8-449B-9CC0-5E889AD975D2}" srcOrd="0" destOrd="0" presId="urn:microsoft.com/office/officeart/2005/8/layout/chevron2"/>
    <dgm:cxn modelId="{34396EFE-E9EA-463B-96C3-3E34B8F6ABD8}" type="presOf" srcId="{8CBAC4F0-F469-47F9-B87C-45B9FEAFBFE0}" destId="{787C9F77-9339-43B4-8C76-8CD0A6F3AC0D}" srcOrd="0" destOrd="0" presId="urn:microsoft.com/office/officeart/2005/8/layout/chevron2"/>
    <dgm:cxn modelId="{6CBD6D84-DE52-40B9-BC08-0AB943B3F184}" srcId="{745CB225-5281-41EF-9D5E-894F6582AE75}" destId="{F60208A8-3855-4212-8B2D-B741C57D13FD}" srcOrd="0" destOrd="0" parTransId="{F24D0E27-99FE-4C09-9806-1174E2B96EC8}" sibTransId="{B12C23C2-F861-4840-8A03-1ECA0AE8894E}"/>
    <dgm:cxn modelId="{0CF72E57-4288-48BC-89A8-BEDE613F449F}" srcId="{8CBAC4F0-F469-47F9-B87C-45B9FEAFBFE0}" destId="{AF2B56B9-2381-4C94-9767-E1AA03DDFC4A}" srcOrd="0" destOrd="0" parTransId="{528A0DAD-AE39-48BC-B59D-A2F58879FEAE}" sibTransId="{658BC94D-546D-439E-AAD2-2795743E1665}"/>
    <dgm:cxn modelId="{C7947819-C235-4927-8A09-4AAF4F54AC72}" type="presOf" srcId="{F60208A8-3855-4212-8B2D-B741C57D13FD}" destId="{A8DE0919-19B7-4249-B10F-64C2C3C69FEB}" srcOrd="0" destOrd="0" presId="urn:microsoft.com/office/officeart/2005/8/layout/chevron2"/>
    <dgm:cxn modelId="{84CAB8DC-064E-4C48-A72D-77F0718498A9}" type="presOf" srcId="{91BF1F50-206D-481D-808F-F80D8ACC9974}" destId="{F1C18137-6651-4643-AFC7-35DA6FF1667E}" srcOrd="0" destOrd="0" presId="urn:microsoft.com/office/officeart/2005/8/layout/chevron2"/>
    <dgm:cxn modelId="{066B1F11-9AF9-46D5-A0E8-73ECD4EF6BE6}" srcId="{AF2B56B9-2381-4C94-9767-E1AA03DDFC4A}" destId="{F87D712E-FB8B-4241-8920-8F53CEB3E48C}" srcOrd="0" destOrd="0" parTransId="{DA600F50-52D8-45F7-9A7F-22F2B9A9BD8A}" sibTransId="{8F84A1C3-B82E-4EE5-968C-D911402B744D}"/>
    <dgm:cxn modelId="{612E46D1-DA6A-44D0-8936-504C97E1673B}" type="presOf" srcId="{AF2B56B9-2381-4C94-9767-E1AA03DDFC4A}" destId="{FFFF8E3A-821B-4CA1-9181-0460DDD9B3CA}" srcOrd="0" destOrd="0" presId="urn:microsoft.com/office/officeart/2005/8/layout/chevron2"/>
    <dgm:cxn modelId="{220B5532-A088-49C9-B5FC-35BA5DA584F5}" srcId="{91BF1F50-206D-481D-808F-F80D8ACC9974}" destId="{E62A3EF4-B9CC-4DD5-8926-5A7F7496B681}" srcOrd="0" destOrd="0" parTransId="{DCE316C0-C676-48D4-AFB1-AB8834607D8C}" sibTransId="{D75C2D22-0AAB-4D3A-8872-72B276B4CB9F}"/>
    <dgm:cxn modelId="{C8EBA703-AFE0-4CEB-9825-C205B993833D}" srcId="{8CBAC4F0-F469-47F9-B87C-45B9FEAFBFE0}" destId="{91BF1F50-206D-481D-808F-F80D8ACC9974}" srcOrd="2" destOrd="0" parTransId="{1B3909B8-A774-4758-8971-99D858C8D04F}" sibTransId="{45432953-EEE7-4802-B63A-F9E2B4BBDAA2}"/>
    <dgm:cxn modelId="{14D3B079-0F99-4902-9A90-9D05EDE40B9F}" type="presParOf" srcId="{787C9F77-9339-43B4-8C76-8CD0A6F3AC0D}" destId="{65A765E2-1C41-42B2-A4CC-9F9296AFAA39}" srcOrd="0" destOrd="0" presId="urn:microsoft.com/office/officeart/2005/8/layout/chevron2"/>
    <dgm:cxn modelId="{DC2DCCF4-FC49-4227-9D84-CEC77953BC11}" type="presParOf" srcId="{65A765E2-1C41-42B2-A4CC-9F9296AFAA39}" destId="{FFFF8E3A-821B-4CA1-9181-0460DDD9B3CA}" srcOrd="0" destOrd="0" presId="urn:microsoft.com/office/officeart/2005/8/layout/chevron2"/>
    <dgm:cxn modelId="{DD5E0CB6-4B9E-406F-AD83-4B5789D3D213}" type="presParOf" srcId="{65A765E2-1C41-42B2-A4CC-9F9296AFAA39}" destId="{4FD769E9-67C8-449B-9CC0-5E889AD975D2}" srcOrd="1" destOrd="0" presId="urn:microsoft.com/office/officeart/2005/8/layout/chevron2"/>
    <dgm:cxn modelId="{0B0D868A-E74F-417C-9E32-845EA36B55B9}" type="presParOf" srcId="{787C9F77-9339-43B4-8C76-8CD0A6F3AC0D}" destId="{5563F1BC-7043-4B0C-86E2-58EBBD5E66B1}" srcOrd="1" destOrd="0" presId="urn:microsoft.com/office/officeart/2005/8/layout/chevron2"/>
    <dgm:cxn modelId="{D5297919-FBE1-476E-B328-20AEEEAD0B64}" type="presParOf" srcId="{787C9F77-9339-43B4-8C76-8CD0A6F3AC0D}" destId="{BF6B9B49-0491-4CDF-8105-9BEDA875DDE0}" srcOrd="2" destOrd="0" presId="urn:microsoft.com/office/officeart/2005/8/layout/chevron2"/>
    <dgm:cxn modelId="{F8E763C0-BA53-469D-8E8A-08951A6B4BAD}" type="presParOf" srcId="{BF6B9B49-0491-4CDF-8105-9BEDA875DDE0}" destId="{ABB9FCB4-5D63-4ADB-8864-7DC131D9FD4E}" srcOrd="0" destOrd="0" presId="urn:microsoft.com/office/officeart/2005/8/layout/chevron2"/>
    <dgm:cxn modelId="{BD2BD9F4-1124-4874-9C5C-0960EFE31CFE}" type="presParOf" srcId="{BF6B9B49-0491-4CDF-8105-9BEDA875DDE0}" destId="{A8DE0919-19B7-4249-B10F-64C2C3C69FEB}" srcOrd="1" destOrd="0" presId="urn:microsoft.com/office/officeart/2005/8/layout/chevron2"/>
    <dgm:cxn modelId="{BE49B754-FC94-47CE-A47E-3EF1700C9F2B}" type="presParOf" srcId="{787C9F77-9339-43B4-8C76-8CD0A6F3AC0D}" destId="{65A9835B-E7F2-44F7-B714-AA4DC2FCD78C}" srcOrd="3" destOrd="0" presId="urn:microsoft.com/office/officeart/2005/8/layout/chevron2"/>
    <dgm:cxn modelId="{FA6497B0-4D8F-439E-A96F-4825EE9A38C4}" type="presParOf" srcId="{787C9F77-9339-43B4-8C76-8CD0A6F3AC0D}" destId="{0DF6D43D-078D-456C-9284-B92AB36548F6}" srcOrd="4" destOrd="0" presId="urn:microsoft.com/office/officeart/2005/8/layout/chevron2"/>
    <dgm:cxn modelId="{CD7911C2-27E8-4824-A7D6-A1251E63ECD2}" type="presParOf" srcId="{0DF6D43D-078D-456C-9284-B92AB36548F6}" destId="{F1C18137-6651-4643-AFC7-35DA6FF1667E}" srcOrd="0" destOrd="0" presId="urn:microsoft.com/office/officeart/2005/8/layout/chevron2"/>
    <dgm:cxn modelId="{CF804BDF-C37C-4097-853D-B99469458D4A}" type="presParOf" srcId="{0DF6D43D-078D-456C-9284-B92AB36548F6}" destId="{E54D174D-1611-4D53-878A-CDF6A276547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00316-92D5-44E5-BF49-67F2741D33A6}">
      <dsp:nvSpPr>
        <dsp:cNvPr id="0" name=""/>
        <dsp:cNvSpPr/>
      </dsp:nvSpPr>
      <dsp:spPr>
        <a:xfrm>
          <a:off x="0" y="0"/>
          <a:ext cx="8568952" cy="126606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частные физические лица, желающие провести профессиональный ремонт и отделку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04" y="61804"/>
        <a:ext cx="8445344" cy="1142459"/>
      </dsp:txXfrm>
    </dsp:sp>
    <dsp:sp modelId="{18449715-4B0C-480E-91B5-2D488F551C21}">
      <dsp:nvSpPr>
        <dsp:cNvPr id="0" name=""/>
        <dsp:cNvSpPr/>
      </dsp:nvSpPr>
      <dsp:spPr>
        <a:xfrm>
          <a:off x="0" y="1360676"/>
          <a:ext cx="8568952" cy="126606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индивидуальные предприниматели мелких и средних торговых точек;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04" y="1422480"/>
        <a:ext cx="8445344" cy="1142459"/>
      </dsp:txXfrm>
    </dsp:sp>
    <dsp:sp modelId="{350D7A24-9BB7-4EC5-8FD5-F0052ECF12D1}">
      <dsp:nvSpPr>
        <dsp:cNvPr id="0" name=""/>
        <dsp:cNvSpPr/>
      </dsp:nvSpPr>
      <dsp:spPr>
        <a:xfrm>
          <a:off x="0" y="2778660"/>
          <a:ext cx="8568952" cy="12660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компании, выполняющие строительство жилого фонда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04" y="2840464"/>
        <a:ext cx="8445344" cy="1142459"/>
      </dsp:txXfrm>
    </dsp:sp>
    <dsp:sp modelId="{5D8F4813-1A8F-49E8-8CEC-F4DA34A2242E}">
      <dsp:nvSpPr>
        <dsp:cNvPr id="0" name=""/>
        <dsp:cNvSpPr/>
      </dsp:nvSpPr>
      <dsp:spPr>
        <a:xfrm>
          <a:off x="0" y="4086966"/>
          <a:ext cx="8568952" cy="126606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юридические лица: организации и предприятия различных форм собственности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04" y="4148770"/>
        <a:ext cx="8445344" cy="1142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B12326-EA54-4734-913E-152027A63B77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48546-E56D-4B79-9FDA-0878CEB90691}">
      <dsp:nvSpPr>
        <dsp:cNvPr id="0" name=""/>
        <dsp:cNvSpPr/>
      </dsp:nvSpPr>
      <dsp:spPr>
        <a:xfrm>
          <a:off x="328048" y="214010"/>
          <a:ext cx="5665436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установка сантехнических труб;</a:t>
          </a:r>
          <a:endParaRPr lang="ru-RU" sz="2200" kern="1200"/>
        </a:p>
      </dsp:txBody>
      <dsp:txXfrm>
        <a:off x="328048" y="214010"/>
        <a:ext cx="5665436" cy="427857"/>
      </dsp:txXfrm>
    </dsp:sp>
    <dsp:sp modelId="{9E33261E-6F83-4075-9078-2ADEF6B69ABD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24CEB1-5FC9-4F94-B818-6604427A43B4}">
      <dsp:nvSpPr>
        <dsp:cNvPr id="0" name=""/>
        <dsp:cNvSpPr/>
      </dsp:nvSpPr>
      <dsp:spPr>
        <a:xfrm>
          <a:off x="679991" y="855715"/>
          <a:ext cx="5313494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электрическая проводка;</a:t>
          </a:r>
          <a:endParaRPr lang="ru-RU" sz="2200" kern="1200"/>
        </a:p>
      </dsp:txBody>
      <dsp:txXfrm>
        <a:off x="679991" y="855715"/>
        <a:ext cx="5313494" cy="427857"/>
      </dsp:txXfrm>
    </dsp:sp>
    <dsp:sp modelId="{06355E05-3A55-4B88-933C-553489F7F55A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10E33C-AA65-42D8-8C04-B6462B6A4997}">
      <dsp:nvSpPr>
        <dsp:cNvPr id="0" name=""/>
        <dsp:cNvSpPr/>
      </dsp:nvSpPr>
      <dsp:spPr>
        <a:xfrm>
          <a:off x="840925" y="1497421"/>
          <a:ext cx="5152560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укладка теплых полов;</a:t>
          </a:r>
          <a:endParaRPr lang="ru-RU" sz="2200" kern="1200"/>
        </a:p>
      </dsp:txBody>
      <dsp:txXfrm>
        <a:off x="840925" y="1497421"/>
        <a:ext cx="5152560" cy="427857"/>
      </dsp:txXfrm>
    </dsp:sp>
    <dsp:sp modelId="{A946891E-50D3-461E-8027-080182080756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906D99-E0D0-4EF3-9822-20CA55C6ED31}">
      <dsp:nvSpPr>
        <dsp:cNvPr id="0" name=""/>
        <dsp:cNvSpPr/>
      </dsp:nvSpPr>
      <dsp:spPr>
        <a:xfrm>
          <a:off x="840925" y="2138720"/>
          <a:ext cx="5152560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стяжка пола;</a:t>
          </a:r>
          <a:endParaRPr lang="ru-RU" sz="2200" kern="1200"/>
        </a:p>
      </dsp:txBody>
      <dsp:txXfrm>
        <a:off x="840925" y="2138720"/>
        <a:ext cx="5152560" cy="427857"/>
      </dsp:txXfrm>
    </dsp:sp>
    <dsp:sp modelId="{D5DB2F7A-82E2-4DA7-B7A1-0A3599B9BB9B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33254-D4D8-454D-9F67-B830079E428A}">
      <dsp:nvSpPr>
        <dsp:cNvPr id="0" name=""/>
        <dsp:cNvSpPr/>
      </dsp:nvSpPr>
      <dsp:spPr>
        <a:xfrm>
          <a:off x="679991" y="2780426"/>
          <a:ext cx="5313494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выравнивание стен;</a:t>
          </a:r>
          <a:endParaRPr lang="ru-RU" sz="2200" kern="1200"/>
        </a:p>
      </dsp:txBody>
      <dsp:txXfrm>
        <a:off x="679991" y="2780426"/>
        <a:ext cx="5313494" cy="427857"/>
      </dsp:txXfrm>
    </dsp:sp>
    <dsp:sp modelId="{BBA6805D-2E3E-45D6-AB31-EC5AB2D912C9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FBB16-917F-4FB3-8692-4C6847BE6330}">
      <dsp:nvSpPr>
        <dsp:cNvPr id="0" name=""/>
        <dsp:cNvSpPr/>
      </dsp:nvSpPr>
      <dsp:spPr>
        <a:xfrm>
          <a:off x="328048" y="3422131"/>
          <a:ext cx="5665436" cy="427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установка натяжных потолков.</a:t>
          </a:r>
          <a:endParaRPr lang="ru-RU" sz="2200" kern="1200"/>
        </a:p>
      </dsp:txBody>
      <dsp:txXfrm>
        <a:off x="328048" y="3422131"/>
        <a:ext cx="5665436" cy="427857"/>
      </dsp:txXfrm>
    </dsp:sp>
    <dsp:sp modelId="{5A896E67-3C00-4D84-8E8F-6DA165332902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90863-0E10-44C6-9FFF-A2F3E08AE280}">
      <dsp:nvSpPr>
        <dsp:cNvPr id="0" name=""/>
        <dsp:cNvSpPr/>
      </dsp:nvSpPr>
      <dsp:spPr>
        <a:xfrm>
          <a:off x="0" y="35807"/>
          <a:ext cx="7848872" cy="84459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Установка окон</a:t>
          </a:r>
          <a:endParaRPr lang="ru-RU" sz="28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230" y="77037"/>
        <a:ext cx="7766412" cy="762133"/>
      </dsp:txXfrm>
    </dsp:sp>
    <dsp:sp modelId="{B4EEB9AF-F94E-4C7B-8720-F00D52F332DE}">
      <dsp:nvSpPr>
        <dsp:cNvPr id="0" name=""/>
        <dsp:cNvSpPr/>
      </dsp:nvSpPr>
      <dsp:spPr>
        <a:xfrm>
          <a:off x="0" y="940881"/>
          <a:ext cx="7848872" cy="84459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Настил напольного покрытия из ламинированного паркета (с прокладкой подложки)</a:t>
          </a:r>
          <a:endParaRPr lang="ru-RU" sz="2100" kern="1200"/>
        </a:p>
      </dsp:txBody>
      <dsp:txXfrm>
        <a:off x="41230" y="982111"/>
        <a:ext cx="7766412" cy="762133"/>
      </dsp:txXfrm>
    </dsp:sp>
    <dsp:sp modelId="{A2E4D4C6-13E2-43D6-9218-FC84C51BC783}">
      <dsp:nvSpPr>
        <dsp:cNvPr id="0" name=""/>
        <dsp:cNvSpPr/>
      </dsp:nvSpPr>
      <dsp:spPr>
        <a:xfrm>
          <a:off x="0" y="1845955"/>
          <a:ext cx="7848872" cy="84459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Устройство элементов декора и нестандартных конструкций из ГКЛ/ГВЛ (гипсокартон/гипсоволокно)</a:t>
          </a:r>
          <a:endParaRPr lang="ru-RU" sz="2100" kern="1200"/>
        </a:p>
      </dsp:txBody>
      <dsp:txXfrm>
        <a:off x="41230" y="1887185"/>
        <a:ext cx="7766412" cy="762133"/>
      </dsp:txXfrm>
    </dsp:sp>
    <dsp:sp modelId="{F7173D7F-9B25-491C-A0DC-C1965E973594}">
      <dsp:nvSpPr>
        <dsp:cNvPr id="0" name=""/>
        <dsp:cNvSpPr/>
      </dsp:nvSpPr>
      <dsp:spPr>
        <a:xfrm>
          <a:off x="0" y="2751028"/>
          <a:ext cx="7848872" cy="84459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Работа с металлическими дверьми</a:t>
          </a:r>
          <a:endParaRPr lang="ru-RU" sz="2100" kern="1200"/>
        </a:p>
      </dsp:txBody>
      <dsp:txXfrm>
        <a:off x="41230" y="2792258"/>
        <a:ext cx="7766412" cy="762133"/>
      </dsp:txXfrm>
    </dsp:sp>
    <dsp:sp modelId="{1651EF85-3AD4-4DAB-8C62-25069982855D}">
      <dsp:nvSpPr>
        <dsp:cNvPr id="0" name=""/>
        <dsp:cNvSpPr/>
      </dsp:nvSpPr>
      <dsp:spPr>
        <a:xfrm>
          <a:off x="0" y="3656102"/>
          <a:ext cx="7848872" cy="84459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Вывоз строительного мусора и другие дополнительные услуги.</a:t>
          </a:r>
          <a:endParaRPr lang="ru-RU" sz="2100" kern="1200"/>
        </a:p>
      </dsp:txBody>
      <dsp:txXfrm>
        <a:off x="41230" y="3697332"/>
        <a:ext cx="7766412" cy="7621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2748E7-46DE-4A73-A924-F66DE15226DD}">
      <dsp:nvSpPr>
        <dsp:cNvPr id="0" name=""/>
        <dsp:cNvSpPr/>
      </dsp:nvSpPr>
      <dsp:spPr>
        <a:xfrm>
          <a:off x="-5381997" y="-822834"/>
          <a:ext cx="6398197" cy="6398197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9FCD0-E7ED-43E7-9D7A-EC33DE42A177}">
      <dsp:nvSpPr>
        <dsp:cNvPr id="0" name=""/>
        <dsp:cNvSpPr/>
      </dsp:nvSpPr>
      <dsp:spPr>
        <a:xfrm>
          <a:off x="580569" y="616003"/>
          <a:ext cx="6572279" cy="10031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0569" y="616003"/>
        <a:ext cx="6572279" cy="1003106"/>
      </dsp:txXfrm>
    </dsp:sp>
    <dsp:sp modelId="{C639F1E0-A701-4A81-B050-8A2F223AFD69}">
      <dsp:nvSpPr>
        <dsp:cNvPr id="0" name=""/>
        <dsp:cNvSpPr/>
      </dsp:nvSpPr>
      <dsp:spPr>
        <a:xfrm>
          <a:off x="32327" y="463318"/>
          <a:ext cx="1224583" cy="11904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4ED2A8-EDF0-4023-89AC-F46CA30C07DB}">
      <dsp:nvSpPr>
        <dsp:cNvPr id="0" name=""/>
        <dsp:cNvSpPr/>
      </dsp:nvSpPr>
      <dsp:spPr>
        <a:xfrm>
          <a:off x="950503" y="2181705"/>
          <a:ext cx="6181841" cy="979248"/>
        </a:xfrm>
        <a:prstGeom prst="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0503" y="2181705"/>
        <a:ext cx="6181841" cy="979248"/>
      </dsp:txXfrm>
    </dsp:sp>
    <dsp:sp modelId="{BE3C3DD5-FDFA-4350-9488-6ED403D85F64}">
      <dsp:nvSpPr>
        <dsp:cNvPr id="0" name=""/>
        <dsp:cNvSpPr/>
      </dsp:nvSpPr>
      <dsp:spPr>
        <a:xfrm>
          <a:off x="246833" y="2138364"/>
          <a:ext cx="1188132" cy="11881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BB522-F60C-4268-BA1A-399BEC7652D5}">
      <dsp:nvSpPr>
        <dsp:cNvPr id="0" name=""/>
        <dsp:cNvSpPr/>
      </dsp:nvSpPr>
      <dsp:spPr>
        <a:xfrm>
          <a:off x="685336" y="3694225"/>
          <a:ext cx="6499228" cy="950505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5336" y="3694225"/>
        <a:ext cx="6499228" cy="950505"/>
      </dsp:txXfrm>
    </dsp:sp>
    <dsp:sp modelId="{CE193516-2AF0-4BDD-BD23-F7242494CC52}">
      <dsp:nvSpPr>
        <dsp:cNvPr id="0" name=""/>
        <dsp:cNvSpPr/>
      </dsp:nvSpPr>
      <dsp:spPr>
        <a:xfrm>
          <a:off x="72890" y="3564396"/>
          <a:ext cx="1188132" cy="11881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F8E3A-821B-4CA1-9181-0460DDD9B3CA}">
      <dsp:nvSpPr>
        <dsp:cNvPr id="0" name=""/>
        <dsp:cNvSpPr/>
      </dsp:nvSpPr>
      <dsp:spPr>
        <a:xfrm rot="5400000">
          <a:off x="-224343" y="228334"/>
          <a:ext cx="1495622" cy="1046935"/>
        </a:xfrm>
        <a:prstGeom prst="chevron">
          <a:avLst/>
        </a:prstGeom>
        <a:solidFill>
          <a:schemeClr val="accent6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527459"/>
        <a:ext cx="1046935" cy="448687"/>
      </dsp:txXfrm>
    </dsp:sp>
    <dsp:sp modelId="{4FD769E9-67C8-449B-9CC0-5E889AD975D2}">
      <dsp:nvSpPr>
        <dsp:cNvPr id="0" name=""/>
        <dsp:cNvSpPr/>
      </dsp:nvSpPr>
      <dsp:spPr>
        <a:xfrm rot="5400000">
          <a:off x="4213854" y="-3162928"/>
          <a:ext cx="972154" cy="73059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зависимость от поставщиков;</a:t>
          </a:r>
          <a:endParaRPr lang="ru-RU" sz="3600" kern="1200" dirty="0"/>
        </a:p>
      </dsp:txBody>
      <dsp:txXfrm rot="-5400000">
        <a:off x="1046936" y="51447"/>
        <a:ext cx="7258535" cy="877240"/>
      </dsp:txXfrm>
    </dsp:sp>
    <dsp:sp modelId="{ABB9FCB4-5D63-4ADB-8864-7DC131D9FD4E}">
      <dsp:nvSpPr>
        <dsp:cNvPr id="0" name=""/>
        <dsp:cNvSpPr/>
      </dsp:nvSpPr>
      <dsp:spPr>
        <a:xfrm rot="5400000">
          <a:off x="-224343" y="1528760"/>
          <a:ext cx="1495622" cy="1046935"/>
        </a:xfrm>
        <a:prstGeom prst="chevron">
          <a:avLst/>
        </a:prstGeom>
        <a:solidFill>
          <a:schemeClr val="accent6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827885"/>
        <a:ext cx="1046935" cy="448687"/>
      </dsp:txXfrm>
    </dsp:sp>
    <dsp:sp modelId="{A8DE0919-19B7-4249-B10F-64C2C3C69FEB}">
      <dsp:nvSpPr>
        <dsp:cNvPr id="0" name=""/>
        <dsp:cNvSpPr/>
      </dsp:nvSpPr>
      <dsp:spPr>
        <a:xfrm rot="5400000">
          <a:off x="4213854" y="-1862502"/>
          <a:ext cx="972154" cy="73059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снижение цен у конкурентов;</a:t>
          </a:r>
          <a:endParaRPr lang="ru-RU" sz="3600" kern="1200" dirty="0"/>
        </a:p>
      </dsp:txBody>
      <dsp:txXfrm rot="-5400000">
        <a:off x="1046936" y="1351873"/>
        <a:ext cx="7258535" cy="877240"/>
      </dsp:txXfrm>
    </dsp:sp>
    <dsp:sp modelId="{F1C18137-6651-4643-AFC7-35DA6FF1667E}">
      <dsp:nvSpPr>
        <dsp:cNvPr id="0" name=""/>
        <dsp:cNvSpPr/>
      </dsp:nvSpPr>
      <dsp:spPr>
        <a:xfrm rot="5400000">
          <a:off x="-224343" y="2833177"/>
          <a:ext cx="1495622" cy="1046935"/>
        </a:xfrm>
        <a:prstGeom prst="chevron">
          <a:avLst/>
        </a:prstGeom>
        <a:solidFill>
          <a:schemeClr val="accent6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132302"/>
        <a:ext cx="1046935" cy="448687"/>
      </dsp:txXfrm>
    </dsp:sp>
    <dsp:sp modelId="{E54D174D-1611-4D53-878A-CDF6A2765470}">
      <dsp:nvSpPr>
        <dsp:cNvPr id="0" name=""/>
        <dsp:cNvSpPr/>
      </dsp:nvSpPr>
      <dsp:spPr>
        <a:xfrm rot="5400000">
          <a:off x="4213854" y="-562076"/>
          <a:ext cx="972154" cy="73059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рост цен на инструменты и материалы и другое.</a:t>
          </a:r>
          <a:endParaRPr lang="ru-RU" sz="3600" kern="1200" dirty="0"/>
        </a:p>
      </dsp:txBody>
      <dsp:txXfrm rot="-5400000">
        <a:off x="1046936" y="2652299"/>
        <a:ext cx="7258535" cy="877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74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56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37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148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827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68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08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28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1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54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321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AD613-3C3B-4A56-95EA-6725A2930C92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2A07C-F59B-433E-BD86-6481E583C6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71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3" r="49710"/>
          <a:stretch/>
        </p:blipFill>
        <p:spPr>
          <a:xfrm flipH="1">
            <a:off x="0" y="0"/>
            <a:ext cx="1376261" cy="6858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1479" y="1465729"/>
            <a:ext cx="712387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6262" y="291547"/>
            <a:ext cx="713908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268760"/>
            <a:ext cx="87129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1: Планирование рабочего процесса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7216" y="19888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мельцы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98"/>
          <a:stretch/>
        </p:blipFill>
        <p:spPr>
          <a:xfrm>
            <a:off x="3131839" y="2854645"/>
            <a:ext cx="3456383" cy="400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39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230610">
            <a:off x="1187624" y="476672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факторы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на бизнес компании 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21871829"/>
              </p:ext>
            </p:extLst>
          </p:nvPr>
        </p:nvGraphicFramePr>
        <p:xfrm>
          <a:off x="683568" y="1628800"/>
          <a:ext cx="835292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5934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20688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антикризисного плана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708920"/>
            <a:ext cx="849694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последующее привлечение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с заказчиками и поставщиками;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программы повышения операционной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51898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000982"/>
            <a:ext cx="8136904" cy="707886"/>
          </a:xfrm>
          <a:prstGeom prst="rect">
            <a:avLst/>
          </a:prstGeom>
          <a:solidFill>
            <a:srgbClr val="F523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805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252" y="116632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Ремонтно-отделочные работы будут актуальны для следующих клиентов: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203855170"/>
              </p:ext>
            </p:extLst>
          </p:nvPr>
        </p:nvGraphicFramePr>
        <p:xfrm>
          <a:off x="323528" y="1070739"/>
          <a:ext cx="8568952" cy="5382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20875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>
                        <a14:foregroundMark x1="78242" y1="31373" x2="78242" y2="31373"/>
                        <a14:foregroundMark x1="39890" y1="5882" x2="39890" y2="5882"/>
                        <a14:foregroundMark x1="48352" y1="5229" x2="48352" y2="5229"/>
                        <a14:foregroundMark x1="45385" y1="25708" x2="45385" y2="25708"/>
                        <a14:foregroundMark x1="73516" y1="36492" x2="73516" y2="36492"/>
                        <a14:foregroundMark x1="76044" y1="46405" x2="76044" y2="46405"/>
                        <a14:foregroundMark x1="80330" y1="41068" x2="80330" y2="41068"/>
                        <a14:foregroundMark x1="74835" y1="27996" x2="74835" y2="279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74727"/>
            <a:ext cx="3526388" cy="35573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85471" y="619363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процесс в новостройке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62554262"/>
              </p:ext>
            </p:extLst>
          </p:nvPr>
        </p:nvGraphicFramePr>
        <p:xfrm>
          <a:off x="2771800" y="1397000"/>
          <a:ext cx="60486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04687" y="152741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7411" y="220486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6298" y="2852936"/>
            <a:ext cx="30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6627" y="3489440"/>
            <a:ext cx="30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27577" y="4149080"/>
            <a:ext cx="30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31663" y="4797152"/>
            <a:ext cx="30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552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выполняемых работ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080337"/>
              </p:ext>
            </p:extLst>
          </p:nvPr>
        </p:nvGraphicFramePr>
        <p:xfrm>
          <a:off x="1043608" y="773415"/>
          <a:ext cx="6912767" cy="565086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851340"/>
                <a:gridCol w="3061427"/>
              </a:tblGrid>
              <a:tr h="198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ЭТАП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Составление технического проекта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53424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Подготовка к ремонту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Демонтажные работы, в том числе стен и перегородок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3993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Электрика. Укладка новых проводов и кабелей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Выравнивание стен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Гидроизоляция и стяжка пола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1-2 дня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23081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Выравнивание оконных откосов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ЭТАП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indent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Разводка напорных труб и канализации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2 - 4 дня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Сборка электрощита и распаек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Устройство системы вентиляции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Плиточные работы (укладка плитки, мозаики, камня)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индивидуально для каждого клиента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ЭТАП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Устройство натяжных потолков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2-3 дня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Чистовое выравнивание полов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39762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Установка розеток и выключателей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Малярные работы по откосам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ЭТАП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Сроки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37807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Финишная отделка стен (поклейка обоев, покраска стен)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индивидуально для каждого клиента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Подключение сложных электроприборов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1-2 дня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Установка сантехнических приборов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1-2 дня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200">
                          <a:effectLst/>
                        </a:rPr>
                        <a:t>Уборка объекта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 день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</a:tr>
              <a:tr h="198813">
                <a:tc gridSpan="2">
                  <a:txBody>
                    <a:bodyPr/>
                    <a:lstStyle/>
                    <a:p>
                      <a:pPr marL="222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СДАЧА ОБЪЕКТА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5209" marR="6520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64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7034" y="260648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Спектр дополнительных услуг 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98782160"/>
              </p:ext>
            </p:extLst>
          </p:nvPr>
        </p:nvGraphicFramePr>
        <p:xfrm>
          <a:off x="971600" y="1700808"/>
          <a:ext cx="784887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21590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17000">
              <a:srgbClr val="FF7A00"/>
            </a:gs>
            <a:gs pos="59000">
              <a:srgbClr val="C00000">
                <a:lumMod val="83000"/>
                <a:alpha val="96000"/>
              </a:srgbClr>
            </a:gs>
            <a:gs pos="100000">
              <a:srgbClr val="4D0808"/>
            </a:gs>
          </a:gsLst>
          <a:lin ang="5400000" scaled="0"/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323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и оборудования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440" y="1124744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EnSol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 литий - ионных аккумуляторов 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электроинструмент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Холиколорс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специализируется на продаже малярного производителей.</a:t>
            </a:r>
          </a:p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Berger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ручного инструмента.</a:t>
            </a:r>
          </a:p>
          <a:p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Kern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(Керн)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 профессионального строительного инструмента.</a:t>
            </a:r>
          </a:p>
          <a:p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SnabWay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официальный дилер российских заводов ведущих мировых производителей строительных и отделочных материалов.</a:t>
            </a:r>
          </a:p>
          <a:p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Werkman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Крепежные технологии для инженерных систем.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PAX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клеевых материалов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Henkel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HAYAT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 профессиональных гигиенических товаров.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8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+mn-lt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планирования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7" name="Схема 56"/>
          <p:cNvGraphicFramePr/>
          <p:nvPr>
            <p:extLst>
              <p:ext uri="{D42A27DB-BD31-4B8C-83A1-F6EECF244321}">
                <p14:modId xmlns:p14="http://schemas.microsoft.com/office/powerpoint/2010/main" val="3675723843"/>
              </p:ext>
            </p:extLst>
          </p:nvPr>
        </p:nvGraphicFramePr>
        <p:xfrm>
          <a:off x="1524000" y="1124744"/>
          <a:ext cx="722446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041968" y="1947406"/>
            <a:ext cx="416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67558" y="3510040"/>
            <a:ext cx="47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 rot="10965749" flipV="1">
            <a:off x="2035572" y="5094636"/>
            <a:ext cx="368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51820" y="194325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Расчётно-аналитический метод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7844" y="3296875"/>
            <a:ext cx="511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 оптимизации плановых решений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503261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Нормативный метод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69035" y="2256790"/>
            <a:ext cx="5709285" cy="1689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Поле 2"/>
          <p:cNvSpPr txBox="1">
            <a:spLocks noChangeArrowheads="1"/>
          </p:cNvSpPr>
          <p:nvPr/>
        </p:nvSpPr>
        <p:spPr bwMode="auto">
          <a:xfrm>
            <a:off x="2812416" y="1320686"/>
            <a:ext cx="3358356" cy="7401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ле 3"/>
          <p:cNvSpPr txBox="1">
            <a:spLocks noChangeArrowheads="1"/>
          </p:cNvSpPr>
          <p:nvPr/>
        </p:nvSpPr>
        <p:spPr bwMode="auto">
          <a:xfrm>
            <a:off x="899592" y="3278822"/>
            <a:ext cx="2016224" cy="101554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Рабочие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Бригады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оле 4"/>
          <p:cNvSpPr txBox="1">
            <a:spLocks noChangeArrowheads="1"/>
          </p:cNvSpPr>
          <p:nvPr/>
        </p:nvSpPr>
        <p:spPr bwMode="auto">
          <a:xfrm>
            <a:off x="3525637" y="3278822"/>
            <a:ext cx="2054475" cy="101554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Бухгалтер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оле 6"/>
          <p:cNvSpPr txBox="1">
            <a:spLocks noChangeArrowheads="1"/>
          </p:cNvSpPr>
          <p:nvPr/>
        </p:nvSpPr>
        <p:spPr bwMode="auto">
          <a:xfrm>
            <a:off x="6199684" y="3267074"/>
            <a:ext cx="2364695" cy="10142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Менеджер по продажам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907704" y="2708920"/>
            <a:ext cx="560805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907704" y="2708920"/>
            <a:ext cx="0" cy="574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</p:cNvCxnSpPr>
          <p:nvPr/>
        </p:nvCxnSpPr>
        <p:spPr>
          <a:xfrm>
            <a:off x="4491594" y="2060848"/>
            <a:ext cx="0" cy="1222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515758" y="2708920"/>
            <a:ext cx="0" cy="5581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83568" y="5335851"/>
            <a:ext cx="770485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0170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0170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Организационная структура 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30170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smtClean="0">
                <a:solidFill>
                  <a:srgbClr val="30170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ремонтно-отделочной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0170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0170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компании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384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453048"/>
            <a:ext cx="72008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по организации  работы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 по ремонту и отделке 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(диаграмма </a:t>
            </a:r>
            <a:r>
              <a:rPr lang="ru-RU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Гантта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xdr="http://schemas.openxmlformats.org/drawingml/2006/spreadsheetDrawing" xmlns:w="http://schemas.openxmlformats.org/wordprocessingml/2006/main" xmlns:w10="urn:schemas-microsoft-com:office:word" xmlns:v="urn:schemas-microsoft-com:vml" xmlns:o="urn:schemas-microsoft-com:office:office" xmlns:lc="http://schemas.openxmlformats.org/drawingml/2006/lockedCanvas" id="{00000000-0008-0000-0000-00000E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5518000"/>
              </p:ext>
            </p:extLst>
          </p:nvPr>
        </p:nvGraphicFramePr>
        <p:xfrm>
          <a:off x="467544" y="1412776"/>
          <a:ext cx="835292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75195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402</Words>
  <Application>Microsoft Office PowerPoint</Application>
  <PresentationFormat>Экран (4:3)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5_Office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Методы планирования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Старикова Татьяна</dc:creator>
  <cp:lastModifiedBy>RePack by Diakov</cp:lastModifiedBy>
  <cp:revision>41</cp:revision>
  <dcterms:created xsi:type="dcterms:W3CDTF">2019-10-22T13:59:29Z</dcterms:created>
  <dcterms:modified xsi:type="dcterms:W3CDTF">2020-11-06T19:02:02Z</dcterms:modified>
</cp:coreProperties>
</file>