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70" r:id="rId3"/>
    <p:sldMasterId id="2147483672" r:id="rId4"/>
    <p:sldMasterId id="2147483674" r:id="rId5"/>
  </p:sldMasterIdLst>
  <p:sldIdLst>
    <p:sldId id="256" r:id="rId6"/>
    <p:sldId id="267" r:id="rId7"/>
    <p:sldId id="262" r:id="rId8"/>
    <p:sldId id="258" r:id="rId9"/>
    <p:sldId id="285" r:id="rId10"/>
    <p:sldId id="287" r:id="rId11"/>
    <p:sldId id="271" r:id="rId12"/>
    <p:sldId id="272" r:id="rId13"/>
    <p:sldId id="268" r:id="rId14"/>
    <p:sldId id="284" r:id="rId15"/>
    <p:sldId id="278" r:id="rId16"/>
    <p:sldId id="273" r:id="rId17"/>
    <p:sldId id="282" r:id="rId18"/>
    <p:sldId id="276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E22A"/>
    <a:srgbClr val="E719AC"/>
    <a:srgbClr val="AE1281"/>
    <a:srgbClr val="33CC33"/>
    <a:srgbClr val="CFB33D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000" y="-10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(WorldSkillsRussia)&#187;%20%2018&#1055;&#1088;&#1077;&#1076;&#1087;&#1088;&#1080;&#1085;&#1080;&#1084;&#1072;&#1090;&#1077;&#1083;&#1100;&#1089;&#1090;&#1074;&#1086;%2024.10\GANT-CHART-0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(WorldSkillsRussia)&#187;%20%2018&#1055;&#1088;&#1077;&#1076;&#1087;&#1088;&#1080;&#1085;&#1080;&#1084;&#1072;&#1090;&#1077;&#1083;&#1100;&#1089;&#1090;&#1074;&#1086;%2024.10\&#1092;&#1080;&#1085;&#1072;&#1085;&#1089;&#1086;&#1074;&#1099;&#1077;%20&#1088;&#1072;&#1089;&#1095;&#1105;&#1090;&#1099;%20H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Объем, %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Частные физические лица</c:v>
                </c:pt>
                <c:pt idx="1">
                  <c:v>Индивидуальные предприниматели</c:v>
                </c:pt>
                <c:pt idx="2">
                  <c:v>Компании выполняющие строительство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</c:v>
                </c:pt>
                <c:pt idx="1">
                  <c:v>36</c:v>
                </c:pt>
                <c:pt idx="2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011403103919293"/>
          <c:y val="0.10738789638899104"/>
          <c:w val="0.53374153275245573"/>
          <c:h val="0.84690352730298957"/>
        </c:manualLayout>
      </c:layout>
      <c:barChart>
        <c:barDir val="bar"/>
        <c:grouping val="stacked"/>
        <c:varyColors val="0"/>
        <c:ser>
          <c:idx val="0"/>
          <c:order val="0"/>
          <c:spPr>
            <a:noFill/>
            <a:ln>
              <a:noFill/>
            </a:ln>
            <a:effectLst/>
          </c:spPr>
          <c:invertIfNegative val="0"/>
          <c:cat>
            <c:strRef>
              <c:f>'Базовая диаграмма ганта'!$C$3:$C$15</c:f>
              <c:strCache>
                <c:ptCount val="13"/>
                <c:pt idx="0">
                  <c:v>Оформление ИП, постановка на учёт в НО</c:v>
                </c:pt>
                <c:pt idx="1">
                  <c:v>Получение разрешения СЭС</c:v>
                </c:pt>
                <c:pt idx="2">
                  <c:v>Получение разрешения Госпожнадзора</c:v>
                </c:pt>
                <c:pt idx="3">
                  <c:v>Подготовка помещения</c:v>
                </c:pt>
                <c:pt idx="4">
                  <c:v>Заказ оборудования для ремонта и отделки</c:v>
                </c:pt>
                <c:pt idx="5">
                  <c:v>Покупка техники</c:v>
                </c:pt>
                <c:pt idx="6">
                  <c:v>Найм персонала</c:v>
                </c:pt>
                <c:pt idx="7">
                  <c:v>Покупка расходных материалов для работы</c:v>
                </c:pt>
                <c:pt idx="8">
                  <c:v>Устрановка вывески</c:v>
                </c:pt>
                <c:pt idx="9">
                  <c:v>Установка баннера</c:v>
                </c:pt>
                <c:pt idx="10">
                  <c:v>Реклама в печати</c:v>
                </c:pt>
                <c:pt idx="11">
                  <c:v>Реклама в социальных сетях</c:v>
                </c:pt>
                <c:pt idx="12">
                  <c:v>Запуск работы информационного сайта</c:v>
                </c:pt>
              </c:strCache>
            </c:strRef>
          </c:cat>
          <c:val>
            <c:numRef>
              <c:f>'Базовая диаграмма ганта'!$D$3:$D$15</c:f>
              <c:numCache>
                <c:formatCode>m/d/yyyy</c:formatCode>
                <c:ptCount val="13"/>
                <c:pt idx="0">
                  <c:v>44075</c:v>
                </c:pt>
                <c:pt idx="1">
                  <c:v>44090</c:v>
                </c:pt>
                <c:pt idx="2">
                  <c:v>44090</c:v>
                </c:pt>
                <c:pt idx="3">
                  <c:v>44090</c:v>
                </c:pt>
                <c:pt idx="4">
                  <c:v>44075</c:v>
                </c:pt>
                <c:pt idx="5">
                  <c:v>44075</c:v>
                </c:pt>
                <c:pt idx="6">
                  <c:v>44075</c:v>
                </c:pt>
                <c:pt idx="7">
                  <c:v>44075</c:v>
                </c:pt>
                <c:pt idx="8">
                  <c:v>44075</c:v>
                </c:pt>
                <c:pt idx="9">
                  <c:v>44137</c:v>
                </c:pt>
                <c:pt idx="10">
                  <c:v>44075</c:v>
                </c:pt>
                <c:pt idx="11">
                  <c:v>44075</c:v>
                </c:pt>
                <c:pt idx="12">
                  <c:v>44167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47-4B11-A948-839504A6928A}"/>
            </c:ext>
          </c:extLst>
        </c:ser>
        <c:ser>
          <c:idx val="2"/>
          <c:order val="1"/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447-4B11-A948-839504A6928A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447-4B11-A948-839504A6928A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447-4B11-A948-839504A6928A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447-4B11-A948-839504A6928A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447-4B11-A948-839504A6928A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C447-4B11-A948-839504A6928A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C447-4B11-A948-839504A6928A}"/>
              </c:ext>
            </c:extLst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C447-4B11-A948-839504A6928A}"/>
              </c:ext>
            </c:extLst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C447-4B11-A948-839504A6928A}"/>
              </c:ext>
            </c:extLst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C447-4B11-A948-839504A6928A}"/>
              </c:ext>
            </c:extLst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C447-4B11-A948-839504A6928A}"/>
              </c:ext>
            </c:extLst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C447-4B11-A948-839504A6928A}"/>
              </c:ext>
            </c:extLst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C447-4B11-A948-839504A6928A}"/>
              </c:ext>
            </c:extLst>
          </c:dPt>
          <c:cat>
            <c:strRef>
              <c:f>'Базовая диаграмма ганта'!$C$3:$C$15</c:f>
              <c:strCache>
                <c:ptCount val="13"/>
                <c:pt idx="0">
                  <c:v>Оформление ИП, постановка на учёт в НО</c:v>
                </c:pt>
                <c:pt idx="1">
                  <c:v>Получение разрешения СЭС</c:v>
                </c:pt>
                <c:pt idx="2">
                  <c:v>Получение разрешения Госпожнадзора</c:v>
                </c:pt>
                <c:pt idx="3">
                  <c:v>Подготовка помещения</c:v>
                </c:pt>
                <c:pt idx="4">
                  <c:v>Заказ оборудования для ремонта и отделки</c:v>
                </c:pt>
                <c:pt idx="5">
                  <c:v>Покупка техники</c:v>
                </c:pt>
                <c:pt idx="6">
                  <c:v>Найм персонала</c:v>
                </c:pt>
                <c:pt idx="7">
                  <c:v>Покупка расходных материалов для работы</c:v>
                </c:pt>
                <c:pt idx="8">
                  <c:v>Устрановка вывески</c:v>
                </c:pt>
                <c:pt idx="9">
                  <c:v>Установка баннера</c:v>
                </c:pt>
                <c:pt idx="10">
                  <c:v>Реклама в печати</c:v>
                </c:pt>
                <c:pt idx="11">
                  <c:v>Реклама в социальных сетях</c:v>
                </c:pt>
                <c:pt idx="12">
                  <c:v>Запуск работы информационного сайта</c:v>
                </c:pt>
              </c:strCache>
            </c:strRef>
          </c:cat>
          <c:val>
            <c:numRef>
              <c:f>'Базовая диаграмма ганта'!$F$3:$F$15</c:f>
              <c:numCache>
                <c:formatCode>0</c:formatCode>
                <c:ptCount val="13"/>
                <c:pt idx="0">
                  <c:v>15</c:v>
                </c:pt>
                <c:pt idx="1">
                  <c:v>17</c:v>
                </c:pt>
                <c:pt idx="2">
                  <c:v>29</c:v>
                </c:pt>
                <c:pt idx="3">
                  <c:v>22</c:v>
                </c:pt>
                <c:pt idx="4">
                  <c:v>30</c:v>
                </c:pt>
                <c:pt idx="5">
                  <c:v>30</c:v>
                </c:pt>
                <c:pt idx="6">
                  <c:v>30</c:v>
                </c:pt>
                <c:pt idx="7">
                  <c:v>61</c:v>
                </c:pt>
                <c:pt idx="8">
                  <c:v>30</c:v>
                </c:pt>
                <c:pt idx="9">
                  <c:v>30</c:v>
                </c:pt>
                <c:pt idx="10">
                  <c:v>92</c:v>
                </c:pt>
                <c:pt idx="11">
                  <c:v>92</c:v>
                </c:pt>
                <c:pt idx="1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3-C447-4B11-A948-839504A692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"/>
        <c:overlap val="90"/>
        <c:axId val="39501824"/>
        <c:axId val="253312320"/>
      </c:barChart>
      <c:catAx>
        <c:axId val="3950182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53312320"/>
        <c:crosses val="autoZero"/>
        <c:auto val="1"/>
        <c:lblAlgn val="ctr"/>
        <c:lblOffset val="100"/>
        <c:noMultiLvlLbl val="0"/>
      </c:catAx>
      <c:valAx>
        <c:axId val="253312320"/>
        <c:scaling>
          <c:orientation val="minMax"/>
          <c:min val="44075"/>
        </c:scaling>
        <c:delete val="0"/>
        <c:axPos val="t"/>
        <c:majorGridlines>
          <c:spPr>
            <a:effectLst/>
          </c:spPr>
        </c:majorGridlines>
        <c:numFmt formatCode="[$-419]d\ mmm;@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9501824"/>
        <c:crosses val="autoZero"/>
        <c:crossBetween val="between"/>
      </c:valAx>
      <c:spPr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c:spPr>
    </c:plotArea>
    <c:plotVisOnly val="0"/>
    <c:dispBlanksAs val="zero"/>
    <c:showDLblsOverMax val="0"/>
  </c:chart>
  <c:spPr>
    <a:gradFill rotWithShape="1">
      <a:gsLst>
        <a:gs pos="0">
          <a:schemeClr val="accent3">
            <a:tint val="50000"/>
            <a:satMod val="300000"/>
          </a:schemeClr>
        </a:gs>
        <a:gs pos="35000">
          <a:schemeClr val="accent3">
            <a:tint val="37000"/>
            <a:satMod val="300000"/>
          </a:schemeClr>
        </a:gs>
        <a:gs pos="100000">
          <a:schemeClr val="accent3">
            <a:tint val="15000"/>
            <a:satMod val="350000"/>
          </a:schemeClr>
        </a:gs>
      </a:gsLst>
      <a:lin ang="16200000" scaled="1"/>
    </a:gradFill>
    <a:ln w="28575" cap="flat" cmpd="sng" algn="ctr">
      <a:solidFill>
        <a:srgbClr val="00B050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инвестиций, в тыс. руб</a:t>
            </a:r>
          </a:p>
        </c:rich>
      </c:tx>
      <c:layout>
        <c:manualLayout>
          <c:xMode val="edge"/>
          <c:yMode val="edge"/>
          <c:x val="0.29485411198600175"/>
          <c:y val="0.65659477347940187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615507436570428"/>
          <c:y val="6.8378593277184804E-2"/>
          <c:w val="0.82715861759594844"/>
          <c:h val="0.44927901403628895"/>
        </c:manualLayout>
      </c:layout>
      <c:scatterChart>
        <c:scatterStyle val="lineMarker"/>
        <c:varyColors val="0"/>
        <c:ser>
          <c:idx val="0"/>
          <c:order val="0"/>
          <c:tx>
            <c:strRef>
              <c:f>'лист 2'!$A$11</c:f>
              <c:strCache>
                <c:ptCount val="1"/>
                <c:pt idx="0">
                  <c:v>Норма доходности, %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diamond"/>
            <c:size val="5"/>
            <c:spPr>
              <a:solidFill>
                <a:srgbClr val="00B050"/>
              </a:solidFill>
            </c:spPr>
          </c:marker>
          <c:xVal>
            <c:numRef>
              <c:f>'лист 2'!$B$10:$Q$10</c:f>
              <c:numCache>
                <c:formatCode>General</c:formatCode>
                <c:ptCount val="16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  <c:pt idx="14">
                  <c:v>750</c:v>
                </c:pt>
                <c:pt idx="15">
                  <c:v>800</c:v>
                </c:pt>
              </c:numCache>
            </c:numRef>
          </c:xVal>
          <c:yVal>
            <c:numRef>
              <c:f>'лист 2'!$B$11:$Q$11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</c:v>
                </c:pt>
                <c:pt idx="4">
                  <c:v>10</c:v>
                </c:pt>
                <c:pt idx="5">
                  <c:v>15</c:v>
                </c:pt>
                <c:pt idx="6">
                  <c:v>20</c:v>
                </c:pt>
                <c:pt idx="7">
                  <c:v>25</c:v>
                </c:pt>
                <c:pt idx="8">
                  <c:v>30</c:v>
                </c:pt>
                <c:pt idx="9">
                  <c:v>35</c:v>
                </c:pt>
                <c:pt idx="10">
                  <c:v>40</c:v>
                </c:pt>
                <c:pt idx="11">
                  <c:v>45</c:v>
                </c:pt>
                <c:pt idx="12">
                  <c:v>50</c:v>
                </c:pt>
                <c:pt idx="13">
                  <c:v>55</c:v>
                </c:pt>
                <c:pt idx="14">
                  <c:v>60</c:v>
                </c:pt>
                <c:pt idx="15">
                  <c:v>65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909312"/>
        <c:axId val="123864768"/>
      </c:scatterChart>
      <c:valAx>
        <c:axId val="13490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23864768"/>
        <c:crosses val="autoZero"/>
        <c:crossBetween val="midCat"/>
      </c:valAx>
      <c:valAx>
        <c:axId val="1238647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ru-RU" sz="1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Норма доходности, %</a:t>
                </a:r>
              </a:p>
            </c:rich>
          </c:tx>
          <c:layout>
            <c:manualLayout>
              <c:xMode val="edge"/>
              <c:yMode val="edge"/>
              <c:x val="2.5859286075132114E-2"/>
              <c:y val="0.26425296377464674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4909312"/>
        <c:crosses val="autoZero"/>
        <c:crossBetween val="midCat"/>
      </c:valAx>
      <c:spPr>
        <a:gradFill flip="none" rotWithShape="1">
          <a:gsLst>
            <a:gs pos="0">
              <a:schemeClr val="accent6"/>
            </a:gs>
            <a:gs pos="73000">
              <a:srgbClr val="FFFF00"/>
            </a:gs>
            <a:gs pos="100000">
              <a:srgbClr val="FF0000"/>
            </a:gs>
          </a:gsLst>
          <a:path path="circle">
            <a:fillToRect r="100000" b="100000"/>
          </a:path>
          <a:tileRect l="-100000" t="-100000"/>
        </a:gradFill>
        <a:scene3d>
          <a:camera prst="orthographicFront"/>
          <a:lightRig rig="balanced" dir="t"/>
        </a:scene3d>
        <a:sp3d prstMaterial="dkEdge">
          <a:bevelT w="165100" prst="coolSlant"/>
          <a:bevelB/>
        </a:sp3d>
      </c:spPr>
    </c:plotArea>
    <c:legend>
      <c:legendPos val="b"/>
      <c:legendEntry>
        <c:idx val="0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30836942257217848"/>
          <c:y val="0.77420655026817309"/>
          <c:w val="0.38881671041119859"/>
          <c:h val="6.2522883564285633E-2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C5F661-9379-43CB-98F7-8C9394F3E788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14F67E-460F-419A-A29D-C8B0BA52804E}">
      <dgm:prSet phldrT="[Текст]"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</dgm:spPr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2C89C0-E73D-447D-83BC-CC5BC871A704}" type="sibTrans" cxnId="{91570D01-C138-4637-B1D8-1EB14DDE7C91}">
      <dgm:prSet/>
      <dgm:spPr/>
      <dgm:t>
        <a:bodyPr/>
        <a:lstStyle/>
        <a:p>
          <a:endParaRPr lang="ru-RU"/>
        </a:p>
      </dgm:t>
    </dgm:pt>
    <dgm:pt modelId="{F14288A7-7BF7-4D5E-9957-7ACBBAA973CA}" type="parTrans" cxnId="{91570D01-C138-4637-B1D8-1EB14DDE7C91}">
      <dgm:prSet/>
      <dgm:spPr/>
      <dgm:t>
        <a:bodyPr/>
        <a:lstStyle/>
        <a:p>
          <a:endParaRPr lang="ru-RU"/>
        </a:p>
      </dgm:t>
    </dgm:pt>
    <dgm:pt modelId="{DA545D7D-AECC-4407-82E0-A5738C23F809}">
      <dgm:prSet phldrT="[Текст]"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scene3d>
          <a:camera prst="orthographicFront"/>
          <a:lightRig rig="flat" dir="t"/>
        </a:scene3d>
        <a:sp3d extrusionH="12700" prstMaterial="plastic">
          <a:bevelT w="50800" h="50800" prst="artDeco"/>
        </a:sp3d>
      </dgm:spPr>
      <dgm:t>
        <a:bodyPr/>
        <a:lstStyle/>
        <a:p>
          <a:r>
            <a:rPr lang="ru-RU" sz="2200" b="1" dirty="0" smtClean="0">
              <a:solidFill>
                <a:schemeClr val="bg1"/>
              </a:solidFill>
              <a:effectLst/>
              <a:latin typeface="Times New Roman"/>
              <a:ea typeface="Times New Roman"/>
              <a:cs typeface="Times New Roman"/>
            </a:rPr>
            <a:t>юридические лица: организации и предприятия различных форм собственности и др.</a:t>
          </a:r>
          <a:endParaRPr lang="ru-RU" sz="2200" b="1" dirty="0">
            <a:solidFill>
              <a:schemeClr val="bg1"/>
            </a:solidFill>
          </a:endParaRPr>
        </a:p>
      </dgm:t>
    </dgm:pt>
    <dgm:pt modelId="{B7D8A76E-611E-4504-BEDC-9B5D96185510}">
      <dgm:prSet phldrT="[Текст]"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</dgm:spPr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EDD274-3547-4D01-9CBE-82F920F2F35B}" type="sibTrans" cxnId="{3302AB59-3D4B-4DFB-A0E0-447F067AD4E7}">
      <dgm:prSet/>
      <dgm:spPr/>
      <dgm:t>
        <a:bodyPr/>
        <a:lstStyle/>
        <a:p>
          <a:endParaRPr lang="ru-RU"/>
        </a:p>
      </dgm:t>
    </dgm:pt>
    <dgm:pt modelId="{DB9E34EC-5282-49A9-AF46-C5527CA7797E}" type="parTrans" cxnId="{3302AB59-3D4B-4DFB-A0E0-447F067AD4E7}">
      <dgm:prSet/>
      <dgm:spPr/>
      <dgm:t>
        <a:bodyPr/>
        <a:lstStyle/>
        <a:p>
          <a:endParaRPr lang="ru-RU"/>
        </a:p>
      </dgm:t>
    </dgm:pt>
    <dgm:pt modelId="{097A23E7-B9BD-44C7-973F-D77FF3201981}" type="sibTrans" cxnId="{9CA9E0D5-6799-4F90-90B8-7BD304D907B4}">
      <dgm:prSet/>
      <dgm:spPr/>
      <dgm:t>
        <a:bodyPr/>
        <a:lstStyle/>
        <a:p>
          <a:endParaRPr lang="ru-RU"/>
        </a:p>
      </dgm:t>
    </dgm:pt>
    <dgm:pt modelId="{650AAD1F-452A-400B-B17A-55C7DA292062}" type="parTrans" cxnId="{9CA9E0D5-6799-4F90-90B8-7BD304D907B4}">
      <dgm:prSet/>
      <dgm:spPr/>
      <dgm:t>
        <a:bodyPr/>
        <a:lstStyle/>
        <a:p>
          <a:endParaRPr lang="ru-RU"/>
        </a:p>
      </dgm:t>
    </dgm:pt>
    <dgm:pt modelId="{6C8B7CE8-B500-4A8A-BF9C-936EB3C695B7}">
      <dgm:prSet phldrT="[Текст]"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scene3d>
          <a:camera prst="orthographicFront"/>
          <a:lightRig rig="flat" dir="t"/>
        </a:scene3d>
        <a:sp3d extrusionH="12700" prstMaterial="plastic">
          <a:bevelT w="50800" h="50800" prst="artDeco"/>
        </a:sp3d>
      </dgm:spPr>
      <dgm:t>
        <a:bodyPr/>
        <a:lstStyle/>
        <a:p>
          <a:r>
            <a:rPr lang="ru-RU" sz="2200" b="1" dirty="0" smtClean="0">
              <a:solidFill>
                <a:schemeClr val="bg1"/>
              </a:solidFill>
              <a:effectLst/>
              <a:latin typeface="Times New Roman"/>
              <a:ea typeface="Times New Roman"/>
              <a:cs typeface="Times New Roman"/>
            </a:rPr>
            <a:t>компании, выполняющие строительство жилого фонда и сети крупных магазинов «Магнит», «Пятерочка»;</a:t>
          </a:r>
          <a:endParaRPr lang="ru-RU" sz="2200" b="1" dirty="0">
            <a:solidFill>
              <a:schemeClr val="bg1"/>
            </a:solidFill>
          </a:endParaRPr>
        </a:p>
      </dgm:t>
    </dgm:pt>
    <dgm:pt modelId="{48F30DC8-8106-40BC-BDB5-4B468BF61669}">
      <dgm:prSet phldrT="[Текст]"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</dgm:spPr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B3DC05-C5B1-40A4-A8AA-FEAF2CC42477}" type="sibTrans" cxnId="{829E51ED-30CB-430E-96FC-8CA431A57C57}">
      <dgm:prSet/>
      <dgm:spPr/>
      <dgm:t>
        <a:bodyPr/>
        <a:lstStyle/>
        <a:p>
          <a:endParaRPr lang="ru-RU"/>
        </a:p>
      </dgm:t>
    </dgm:pt>
    <dgm:pt modelId="{FCDE4181-5C61-4D88-B8BD-6A86665E77FE}" type="parTrans" cxnId="{829E51ED-30CB-430E-96FC-8CA431A57C57}">
      <dgm:prSet/>
      <dgm:spPr/>
      <dgm:t>
        <a:bodyPr/>
        <a:lstStyle/>
        <a:p>
          <a:endParaRPr lang="ru-RU"/>
        </a:p>
      </dgm:t>
    </dgm:pt>
    <dgm:pt modelId="{C1ACA5EE-7707-4AEC-B3D5-99AA8A595E39}" type="sibTrans" cxnId="{6427129D-7A6D-4251-BD2E-8C1D844573FC}">
      <dgm:prSet/>
      <dgm:spPr/>
      <dgm:t>
        <a:bodyPr/>
        <a:lstStyle/>
        <a:p>
          <a:endParaRPr lang="ru-RU"/>
        </a:p>
      </dgm:t>
    </dgm:pt>
    <dgm:pt modelId="{9B139DD9-E520-4649-B51C-6825E6CC0CD3}" type="parTrans" cxnId="{6427129D-7A6D-4251-BD2E-8C1D844573FC}">
      <dgm:prSet/>
      <dgm:spPr/>
      <dgm:t>
        <a:bodyPr/>
        <a:lstStyle/>
        <a:p>
          <a:endParaRPr lang="ru-RU"/>
        </a:p>
      </dgm:t>
    </dgm:pt>
    <dgm:pt modelId="{2A4FB39C-0D14-41C5-804C-994DA85FC4B5}">
      <dgm:prSet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scene3d>
          <a:camera prst="orthographicFront"/>
          <a:lightRig rig="flat" dir="t"/>
        </a:scene3d>
        <a:sp3d extrusionH="12700" prstMaterial="plastic">
          <a:bevelT w="50800" h="50800" prst="artDeco"/>
        </a:sp3d>
      </dgm:spPr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предприниматели мелких и средних торговых точек;</a:t>
          </a:r>
          <a:endParaRPr lang="ru-RU" sz="22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7E3F60-52C2-44F4-B3D1-F560C66621F3}">
      <dgm:prSet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</dgm:spPr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215BD9-5340-4342-B26F-343A5C16A3FE}" type="sibTrans" cxnId="{4556D6E9-04EC-44F0-B702-8306B5D09CD0}">
      <dgm:prSet/>
      <dgm:spPr/>
      <dgm:t>
        <a:bodyPr/>
        <a:lstStyle/>
        <a:p>
          <a:endParaRPr lang="ru-RU"/>
        </a:p>
      </dgm:t>
    </dgm:pt>
    <dgm:pt modelId="{E2E6001F-EA59-4E7A-BAC4-C44D4BD8FDC5}" type="parTrans" cxnId="{4556D6E9-04EC-44F0-B702-8306B5D09CD0}">
      <dgm:prSet/>
      <dgm:spPr/>
      <dgm:t>
        <a:bodyPr/>
        <a:lstStyle/>
        <a:p>
          <a:endParaRPr lang="ru-RU"/>
        </a:p>
      </dgm:t>
    </dgm:pt>
    <dgm:pt modelId="{44D26695-7BAD-4B83-A121-29B3CCF5CC14}" type="sibTrans" cxnId="{EB8169B7-631B-4861-BBF1-5C95BA68EFB1}">
      <dgm:prSet/>
      <dgm:spPr/>
      <dgm:t>
        <a:bodyPr/>
        <a:lstStyle/>
        <a:p>
          <a:endParaRPr lang="ru-RU"/>
        </a:p>
      </dgm:t>
    </dgm:pt>
    <dgm:pt modelId="{5CA98B99-AF26-43C1-BFED-C481CBF5DE57}" type="parTrans" cxnId="{EB8169B7-631B-4861-BBF1-5C95BA68EFB1}">
      <dgm:prSet/>
      <dgm:spPr/>
      <dgm:t>
        <a:bodyPr/>
        <a:lstStyle/>
        <a:p>
          <a:endParaRPr lang="ru-RU"/>
        </a:p>
      </dgm:t>
    </dgm:pt>
    <dgm:pt modelId="{531B7E33-B3D3-45CF-9EC8-BCA49DA73CF3}">
      <dgm:prSet phldrT="[Текст]" custT="1"/>
      <dgm:sp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scene3d>
          <a:camera prst="orthographicFront"/>
          <a:lightRig rig="flat" dir="t"/>
        </a:scene3d>
        <a:sp3d extrusionH="12700" prstMaterial="plastic">
          <a:bevelT w="50800" h="50800" prst="artDeco"/>
        </a:sp3d>
      </dgm:spPr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частные физические лица, желающие провести профессиональный ремонт и отделку</a:t>
          </a:r>
          <a:endParaRPr lang="ru-RU" sz="22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5260C8-3F15-45FF-B04A-16EF17866BFF}" type="sibTrans" cxnId="{7D92D089-9C07-4873-8D7A-F2292EC9ED9D}">
      <dgm:prSet/>
      <dgm:spPr/>
      <dgm:t>
        <a:bodyPr/>
        <a:lstStyle/>
        <a:p>
          <a:endParaRPr lang="ru-RU"/>
        </a:p>
      </dgm:t>
    </dgm:pt>
    <dgm:pt modelId="{7DA191AD-4EC7-4E8E-8C6A-30AEDAF224C8}" type="parTrans" cxnId="{7D92D089-9C07-4873-8D7A-F2292EC9ED9D}">
      <dgm:prSet/>
      <dgm:spPr/>
      <dgm:t>
        <a:bodyPr/>
        <a:lstStyle/>
        <a:p>
          <a:endParaRPr lang="ru-RU"/>
        </a:p>
      </dgm:t>
    </dgm:pt>
    <dgm:pt modelId="{744D7CCC-4B61-4EA4-9D5A-345AFADFEB70}" type="pres">
      <dgm:prSet presAssocID="{4DC5F661-9379-43CB-98F7-8C9394F3E78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FC8151-029D-400E-8917-095B872939AF}" type="pres">
      <dgm:prSet presAssocID="{7114F67E-460F-419A-A29D-C8B0BA52804E}" presName="composite" presStyleCnt="0"/>
      <dgm:spPr/>
      <dgm:t>
        <a:bodyPr/>
        <a:lstStyle/>
        <a:p>
          <a:endParaRPr lang="ru-RU"/>
        </a:p>
      </dgm:t>
    </dgm:pt>
    <dgm:pt modelId="{51C96657-13E0-413A-B956-591FBD685A75}" type="pres">
      <dgm:prSet presAssocID="{7114F67E-460F-419A-A29D-C8B0BA52804E}" presName="parentText" presStyleLbl="alignNode1" presStyleIdx="0" presStyleCnt="4" custAng="214485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75B30-4D87-4F3C-9D76-9619F0130E92}" type="pres">
      <dgm:prSet presAssocID="{7114F67E-460F-419A-A29D-C8B0BA52804E}" presName="descendantText" presStyleLbl="alignAcc1" presStyleIdx="0" presStyleCnt="4" custLinFactNeighborX="314" custLinFactNeighborY="-12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10112-C584-4336-BB6C-1E42B4EEC9F8}" type="pres">
      <dgm:prSet presAssocID="{B72C89C0-E73D-447D-83BC-CC5BC871A704}" presName="sp" presStyleCnt="0"/>
      <dgm:spPr/>
      <dgm:t>
        <a:bodyPr/>
        <a:lstStyle/>
        <a:p>
          <a:endParaRPr lang="ru-RU"/>
        </a:p>
      </dgm:t>
    </dgm:pt>
    <dgm:pt modelId="{9AD993B8-4AC3-462F-B474-F09713C3FE81}" type="pres">
      <dgm:prSet presAssocID="{5D7E3F60-52C2-44F4-B3D1-F560C66621F3}" presName="composite" presStyleCnt="0"/>
      <dgm:spPr/>
      <dgm:t>
        <a:bodyPr/>
        <a:lstStyle/>
        <a:p>
          <a:endParaRPr lang="ru-RU"/>
        </a:p>
      </dgm:t>
    </dgm:pt>
    <dgm:pt modelId="{3E6A2FE1-7333-46BF-9FDF-F302F8B60169}" type="pres">
      <dgm:prSet presAssocID="{5D7E3F60-52C2-44F4-B3D1-F560C66621F3}" presName="parentText" presStyleLbl="alignNode1" presStyleIdx="1" presStyleCnt="4" custLinFactNeighborX="-8235" custLinFactNeighborY="8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35D72-4A83-46DF-8D05-ACF3DD33631A}" type="pres">
      <dgm:prSet presAssocID="{5D7E3F60-52C2-44F4-B3D1-F560C66621F3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5EF2D-BF23-4B5F-9D02-3829D298412F}" type="pres">
      <dgm:prSet presAssocID="{EC215BD9-5340-4342-B26F-343A5C16A3FE}" presName="sp" presStyleCnt="0"/>
      <dgm:spPr/>
      <dgm:t>
        <a:bodyPr/>
        <a:lstStyle/>
        <a:p>
          <a:endParaRPr lang="ru-RU"/>
        </a:p>
      </dgm:t>
    </dgm:pt>
    <dgm:pt modelId="{7A9511BE-EBC7-467B-940F-292F5BCD42BF}" type="pres">
      <dgm:prSet presAssocID="{48F30DC8-8106-40BC-BDB5-4B468BF61669}" presName="composite" presStyleCnt="0"/>
      <dgm:spPr/>
      <dgm:t>
        <a:bodyPr/>
        <a:lstStyle/>
        <a:p>
          <a:endParaRPr lang="ru-RU"/>
        </a:p>
      </dgm:t>
    </dgm:pt>
    <dgm:pt modelId="{81D697C7-001E-4B6B-8033-BCC3710F59ED}" type="pres">
      <dgm:prSet presAssocID="{48F30DC8-8106-40BC-BDB5-4B468BF6166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4B642-214D-40AE-8B9F-9428707DDE53}" type="pres">
      <dgm:prSet presAssocID="{48F30DC8-8106-40BC-BDB5-4B468BF6166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0EC87-BE27-429C-A44B-70375D9E40E8}" type="pres">
      <dgm:prSet presAssocID="{3FB3DC05-C5B1-40A4-A8AA-FEAF2CC42477}" presName="sp" presStyleCnt="0"/>
      <dgm:spPr/>
      <dgm:t>
        <a:bodyPr/>
        <a:lstStyle/>
        <a:p>
          <a:endParaRPr lang="ru-RU"/>
        </a:p>
      </dgm:t>
    </dgm:pt>
    <dgm:pt modelId="{671EABAB-842B-4D37-95A3-F1C532A1AE8F}" type="pres">
      <dgm:prSet presAssocID="{B7D8A76E-611E-4504-BEDC-9B5D96185510}" presName="composite" presStyleCnt="0"/>
      <dgm:spPr/>
      <dgm:t>
        <a:bodyPr/>
        <a:lstStyle/>
        <a:p>
          <a:endParaRPr lang="ru-RU"/>
        </a:p>
      </dgm:t>
    </dgm:pt>
    <dgm:pt modelId="{D30C3387-4619-4850-9EB1-DFA007F36EDE}" type="pres">
      <dgm:prSet presAssocID="{B7D8A76E-611E-4504-BEDC-9B5D9618551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536B4-29FE-4BDF-9C3B-D8EA79078A99}" type="pres">
      <dgm:prSet presAssocID="{B7D8A76E-611E-4504-BEDC-9B5D96185510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71611B-83E2-47B1-8564-37CCC139A85B}" type="presOf" srcId="{4DC5F661-9379-43CB-98F7-8C9394F3E788}" destId="{744D7CCC-4B61-4EA4-9D5A-345AFADFEB70}" srcOrd="0" destOrd="0" presId="urn:microsoft.com/office/officeart/2005/8/layout/chevron2"/>
    <dgm:cxn modelId="{9CA9E0D5-6799-4F90-90B8-7BD304D907B4}" srcId="{B7D8A76E-611E-4504-BEDC-9B5D96185510}" destId="{DA545D7D-AECC-4407-82E0-A5738C23F809}" srcOrd="0" destOrd="0" parTransId="{650AAD1F-452A-400B-B17A-55C7DA292062}" sibTransId="{097A23E7-B9BD-44C7-973F-D77FF3201981}"/>
    <dgm:cxn modelId="{829E51ED-30CB-430E-96FC-8CA431A57C57}" srcId="{4DC5F661-9379-43CB-98F7-8C9394F3E788}" destId="{48F30DC8-8106-40BC-BDB5-4B468BF61669}" srcOrd="2" destOrd="0" parTransId="{FCDE4181-5C61-4D88-B8BD-6A86665E77FE}" sibTransId="{3FB3DC05-C5B1-40A4-A8AA-FEAF2CC42477}"/>
    <dgm:cxn modelId="{FF8980FE-AAAE-4037-836B-F09E8EF4ED07}" type="presOf" srcId="{7114F67E-460F-419A-A29D-C8B0BA52804E}" destId="{51C96657-13E0-413A-B956-591FBD685A75}" srcOrd="0" destOrd="0" presId="urn:microsoft.com/office/officeart/2005/8/layout/chevron2"/>
    <dgm:cxn modelId="{BE8DAC46-5891-4CFB-8FD4-74A5412021C2}" type="presOf" srcId="{2A4FB39C-0D14-41C5-804C-994DA85FC4B5}" destId="{24B35D72-4A83-46DF-8D05-ACF3DD33631A}" srcOrd="0" destOrd="0" presId="urn:microsoft.com/office/officeart/2005/8/layout/chevron2"/>
    <dgm:cxn modelId="{91570D01-C138-4637-B1D8-1EB14DDE7C91}" srcId="{4DC5F661-9379-43CB-98F7-8C9394F3E788}" destId="{7114F67E-460F-419A-A29D-C8B0BA52804E}" srcOrd="0" destOrd="0" parTransId="{F14288A7-7BF7-4D5E-9957-7ACBBAA973CA}" sibTransId="{B72C89C0-E73D-447D-83BC-CC5BC871A704}"/>
    <dgm:cxn modelId="{BB22D458-4B98-4154-8E8A-3EE39A272016}" type="presOf" srcId="{6C8B7CE8-B500-4A8A-BF9C-936EB3C695B7}" destId="{1DF4B642-214D-40AE-8B9F-9428707DDE53}" srcOrd="0" destOrd="0" presId="urn:microsoft.com/office/officeart/2005/8/layout/chevron2"/>
    <dgm:cxn modelId="{9755F330-F399-412C-841D-B617179849B3}" type="presOf" srcId="{48F30DC8-8106-40BC-BDB5-4B468BF61669}" destId="{81D697C7-001E-4B6B-8033-BCC3710F59ED}" srcOrd="0" destOrd="0" presId="urn:microsoft.com/office/officeart/2005/8/layout/chevron2"/>
    <dgm:cxn modelId="{4556D6E9-04EC-44F0-B702-8306B5D09CD0}" srcId="{4DC5F661-9379-43CB-98F7-8C9394F3E788}" destId="{5D7E3F60-52C2-44F4-B3D1-F560C66621F3}" srcOrd="1" destOrd="0" parTransId="{E2E6001F-EA59-4E7A-BAC4-C44D4BD8FDC5}" sibTransId="{EC215BD9-5340-4342-B26F-343A5C16A3FE}"/>
    <dgm:cxn modelId="{EB8169B7-631B-4861-BBF1-5C95BA68EFB1}" srcId="{5D7E3F60-52C2-44F4-B3D1-F560C66621F3}" destId="{2A4FB39C-0D14-41C5-804C-994DA85FC4B5}" srcOrd="0" destOrd="0" parTransId="{5CA98B99-AF26-43C1-BFED-C481CBF5DE57}" sibTransId="{44D26695-7BAD-4B83-A121-29B3CCF5CC14}"/>
    <dgm:cxn modelId="{09DA300D-ACCE-4139-97BD-3D79DA58715B}" type="presOf" srcId="{531B7E33-B3D3-45CF-9EC8-BCA49DA73CF3}" destId="{63A75B30-4D87-4F3C-9D76-9619F0130E92}" srcOrd="0" destOrd="0" presId="urn:microsoft.com/office/officeart/2005/8/layout/chevron2"/>
    <dgm:cxn modelId="{0D31FD3A-96F0-45D6-A262-5E0DCD605878}" type="presOf" srcId="{5D7E3F60-52C2-44F4-B3D1-F560C66621F3}" destId="{3E6A2FE1-7333-46BF-9FDF-F302F8B60169}" srcOrd="0" destOrd="0" presId="urn:microsoft.com/office/officeart/2005/8/layout/chevron2"/>
    <dgm:cxn modelId="{3302AB59-3D4B-4DFB-A0E0-447F067AD4E7}" srcId="{4DC5F661-9379-43CB-98F7-8C9394F3E788}" destId="{B7D8A76E-611E-4504-BEDC-9B5D96185510}" srcOrd="3" destOrd="0" parTransId="{DB9E34EC-5282-49A9-AF46-C5527CA7797E}" sibTransId="{F3EDD274-3547-4D01-9CBE-82F920F2F35B}"/>
    <dgm:cxn modelId="{6427129D-7A6D-4251-BD2E-8C1D844573FC}" srcId="{48F30DC8-8106-40BC-BDB5-4B468BF61669}" destId="{6C8B7CE8-B500-4A8A-BF9C-936EB3C695B7}" srcOrd="0" destOrd="0" parTransId="{9B139DD9-E520-4649-B51C-6825E6CC0CD3}" sibTransId="{C1ACA5EE-7707-4AEC-B3D5-99AA8A595E39}"/>
    <dgm:cxn modelId="{7D92D089-9C07-4873-8D7A-F2292EC9ED9D}" srcId="{7114F67E-460F-419A-A29D-C8B0BA52804E}" destId="{531B7E33-B3D3-45CF-9EC8-BCA49DA73CF3}" srcOrd="0" destOrd="0" parTransId="{7DA191AD-4EC7-4E8E-8C6A-30AEDAF224C8}" sibTransId="{855260C8-3F15-45FF-B04A-16EF17866BFF}"/>
    <dgm:cxn modelId="{61094B1A-161C-4081-9899-4F2855A2CE19}" type="presOf" srcId="{DA545D7D-AECC-4407-82E0-A5738C23F809}" destId="{955536B4-29FE-4BDF-9C3B-D8EA79078A99}" srcOrd="0" destOrd="0" presId="urn:microsoft.com/office/officeart/2005/8/layout/chevron2"/>
    <dgm:cxn modelId="{0496D749-3BD2-4402-8BF6-25CF3400E008}" type="presOf" srcId="{B7D8A76E-611E-4504-BEDC-9B5D96185510}" destId="{D30C3387-4619-4850-9EB1-DFA007F36EDE}" srcOrd="0" destOrd="0" presId="urn:microsoft.com/office/officeart/2005/8/layout/chevron2"/>
    <dgm:cxn modelId="{8D8DFFE3-7BB8-4339-A54C-0AF85F6D3B13}" type="presParOf" srcId="{744D7CCC-4B61-4EA4-9D5A-345AFADFEB70}" destId="{9EFC8151-029D-400E-8917-095B872939AF}" srcOrd="0" destOrd="0" presId="urn:microsoft.com/office/officeart/2005/8/layout/chevron2"/>
    <dgm:cxn modelId="{F99305BF-BC72-45C0-82AF-7936CF312A53}" type="presParOf" srcId="{9EFC8151-029D-400E-8917-095B872939AF}" destId="{51C96657-13E0-413A-B956-591FBD685A75}" srcOrd="0" destOrd="0" presId="urn:microsoft.com/office/officeart/2005/8/layout/chevron2"/>
    <dgm:cxn modelId="{D963C12B-2144-4D3E-9020-A28DC3607547}" type="presParOf" srcId="{9EFC8151-029D-400E-8917-095B872939AF}" destId="{63A75B30-4D87-4F3C-9D76-9619F0130E92}" srcOrd="1" destOrd="0" presId="urn:microsoft.com/office/officeart/2005/8/layout/chevron2"/>
    <dgm:cxn modelId="{4BF82AC7-FDD8-4EED-B187-8E2F904509B0}" type="presParOf" srcId="{744D7CCC-4B61-4EA4-9D5A-345AFADFEB70}" destId="{DB410112-C584-4336-BB6C-1E42B4EEC9F8}" srcOrd="1" destOrd="0" presId="urn:microsoft.com/office/officeart/2005/8/layout/chevron2"/>
    <dgm:cxn modelId="{1ECC23EC-3A92-469D-B6F4-D58F56E71DC9}" type="presParOf" srcId="{744D7CCC-4B61-4EA4-9D5A-345AFADFEB70}" destId="{9AD993B8-4AC3-462F-B474-F09713C3FE81}" srcOrd="2" destOrd="0" presId="urn:microsoft.com/office/officeart/2005/8/layout/chevron2"/>
    <dgm:cxn modelId="{8BEBB986-EFEC-41A3-8618-9C8652693FD5}" type="presParOf" srcId="{9AD993B8-4AC3-462F-B474-F09713C3FE81}" destId="{3E6A2FE1-7333-46BF-9FDF-F302F8B60169}" srcOrd="0" destOrd="0" presId="urn:microsoft.com/office/officeart/2005/8/layout/chevron2"/>
    <dgm:cxn modelId="{19AB83C3-0874-4768-BBE5-D69F52D4B34D}" type="presParOf" srcId="{9AD993B8-4AC3-462F-B474-F09713C3FE81}" destId="{24B35D72-4A83-46DF-8D05-ACF3DD33631A}" srcOrd="1" destOrd="0" presId="urn:microsoft.com/office/officeart/2005/8/layout/chevron2"/>
    <dgm:cxn modelId="{7EE4194D-3258-4A29-B65A-4B0B3A9C6CD7}" type="presParOf" srcId="{744D7CCC-4B61-4EA4-9D5A-345AFADFEB70}" destId="{2565EF2D-BF23-4B5F-9D02-3829D298412F}" srcOrd="3" destOrd="0" presId="urn:microsoft.com/office/officeart/2005/8/layout/chevron2"/>
    <dgm:cxn modelId="{551C8860-17BB-44CD-B618-D9B59D1E2F31}" type="presParOf" srcId="{744D7CCC-4B61-4EA4-9D5A-345AFADFEB70}" destId="{7A9511BE-EBC7-467B-940F-292F5BCD42BF}" srcOrd="4" destOrd="0" presId="urn:microsoft.com/office/officeart/2005/8/layout/chevron2"/>
    <dgm:cxn modelId="{4E19276F-FBC6-4F1D-9380-910D078EA508}" type="presParOf" srcId="{7A9511BE-EBC7-467B-940F-292F5BCD42BF}" destId="{81D697C7-001E-4B6B-8033-BCC3710F59ED}" srcOrd="0" destOrd="0" presId="urn:microsoft.com/office/officeart/2005/8/layout/chevron2"/>
    <dgm:cxn modelId="{CF063939-15F9-454C-91E9-365814CBF6BE}" type="presParOf" srcId="{7A9511BE-EBC7-467B-940F-292F5BCD42BF}" destId="{1DF4B642-214D-40AE-8B9F-9428707DDE53}" srcOrd="1" destOrd="0" presId="urn:microsoft.com/office/officeart/2005/8/layout/chevron2"/>
    <dgm:cxn modelId="{DDCF2BA9-A329-4F08-8395-2BCF05F3A59F}" type="presParOf" srcId="{744D7CCC-4B61-4EA4-9D5A-345AFADFEB70}" destId="{1720EC87-BE27-429C-A44B-70375D9E40E8}" srcOrd="5" destOrd="0" presId="urn:microsoft.com/office/officeart/2005/8/layout/chevron2"/>
    <dgm:cxn modelId="{3B62E72F-0C19-4353-A1D2-FC89925751E8}" type="presParOf" srcId="{744D7CCC-4B61-4EA4-9D5A-345AFADFEB70}" destId="{671EABAB-842B-4D37-95A3-F1C532A1AE8F}" srcOrd="6" destOrd="0" presId="urn:microsoft.com/office/officeart/2005/8/layout/chevron2"/>
    <dgm:cxn modelId="{6B329A59-58F5-41DC-A60A-9147E338E4EF}" type="presParOf" srcId="{671EABAB-842B-4D37-95A3-F1C532A1AE8F}" destId="{D30C3387-4619-4850-9EB1-DFA007F36EDE}" srcOrd="0" destOrd="0" presId="urn:microsoft.com/office/officeart/2005/8/layout/chevron2"/>
    <dgm:cxn modelId="{9D70EC4D-594C-4D87-913C-532329FA0F5B}" type="presParOf" srcId="{671EABAB-842B-4D37-95A3-F1C532A1AE8F}" destId="{955536B4-29FE-4BDF-9C3B-D8EA79078A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C44F52-651A-464E-A203-EE98EA47AC2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1DEFC4-129B-4C0F-88C7-9AB5541E15D9}">
      <dgm:prSet phldrT="[Текст]"/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Предварительная корпоративная работа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097393-DC3C-491B-BC16-4FEB037B3E1B}" type="parTrans" cxnId="{F414A44B-B7AD-4914-81AA-034C647F17E4}">
      <dgm:prSet/>
      <dgm:spPr/>
      <dgm:t>
        <a:bodyPr/>
        <a:lstStyle/>
        <a:p>
          <a:endParaRPr lang="ru-RU"/>
        </a:p>
      </dgm:t>
    </dgm:pt>
    <dgm:pt modelId="{476A5B36-708B-47FD-B135-87F661582754}" type="sibTrans" cxnId="{F414A44B-B7AD-4914-81AA-034C647F17E4}">
      <dgm:prSet/>
      <dgm:spPr/>
      <dgm:t>
        <a:bodyPr/>
        <a:lstStyle/>
        <a:p>
          <a:endParaRPr lang="ru-RU"/>
        </a:p>
      </dgm:t>
    </dgm:pt>
    <dgm:pt modelId="{05FEC8D8-143D-4030-AEFA-925347D27426}">
      <dgm:prSet/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Предварительная работа со СМИ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89C01F-2B39-4CF7-A52D-BA808644AC50}" type="parTrans" cxnId="{C898A251-E189-424D-AB4E-ECDFC5499BDC}">
      <dgm:prSet/>
      <dgm:spPr/>
      <dgm:t>
        <a:bodyPr/>
        <a:lstStyle/>
        <a:p>
          <a:endParaRPr lang="ru-RU"/>
        </a:p>
      </dgm:t>
    </dgm:pt>
    <dgm:pt modelId="{20849B58-D607-4B25-ABDE-A030C8EAB254}" type="sibTrans" cxnId="{C898A251-E189-424D-AB4E-ECDFC5499BDC}">
      <dgm:prSet/>
      <dgm:spPr/>
      <dgm:t>
        <a:bodyPr/>
        <a:lstStyle/>
        <a:p>
          <a:endParaRPr lang="ru-RU"/>
        </a:p>
      </dgm:t>
    </dgm:pt>
    <dgm:pt modelId="{B048CA5D-EF0F-46A5-8AC3-086791884A13}">
      <dgm:prSet/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с целевыми аудиториями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5BC0D3-0444-4ACC-92EF-3899AF2269B6}" type="parTrans" cxnId="{2534FF8D-AF8A-4DBE-B7DF-F4895EEB593F}">
      <dgm:prSet/>
      <dgm:spPr/>
      <dgm:t>
        <a:bodyPr/>
        <a:lstStyle/>
        <a:p>
          <a:endParaRPr lang="ru-RU"/>
        </a:p>
      </dgm:t>
    </dgm:pt>
    <dgm:pt modelId="{45A762C0-62F2-4137-87C1-450FC35524E6}" type="sibTrans" cxnId="{2534FF8D-AF8A-4DBE-B7DF-F4895EEB593F}">
      <dgm:prSet/>
      <dgm:spPr/>
      <dgm:t>
        <a:bodyPr/>
        <a:lstStyle/>
        <a:p>
          <a:endParaRPr lang="ru-RU"/>
        </a:p>
      </dgm:t>
    </dgm:pt>
    <dgm:pt modelId="{B66B6A19-10A9-4139-BB30-FEA7D3DB6B1D}">
      <dgm:prSet/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общественности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0D4EC5-DB71-44C0-9A3D-64BA4E130986}" type="parTrans" cxnId="{C05E9668-5211-4BA7-BE67-0B5EB7E9E219}">
      <dgm:prSet/>
      <dgm:spPr/>
      <dgm:t>
        <a:bodyPr/>
        <a:lstStyle/>
        <a:p>
          <a:endParaRPr lang="ru-RU"/>
        </a:p>
      </dgm:t>
    </dgm:pt>
    <dgm:pt modelId="{86D5790F-9779-458E-B4DB-134C1A7DB605}" type="sibTrans" cxnId="{C05E9668-5211-4BA7-BE67-0B5EB7E9E219}">
      <dgm:prSet/>
      <dgm:spPr/>
      <dgm:t>
        <a:bodyPr/>
        <a:lstStyle/>
        <a:p>
          <a:endParaRPr lang="ru-RU"/>
        </a:p>
      </dgm:t>
    </dgm:pt>
    <dgm:pt modelId="{4B49D56D-3422-4145-9EBE-E1DAC877468C}" type="pres">
      <dgm:prSet presAssocID="{61C44F52-651A-464E-A203-EE98EA47AC2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7EAF21-FADA-492C-BD95-DBF399D30ABA}" type="pres">
      <dgm:prSet presAssocID="{241DEFC4-129B-4C0F-88C7-9AB5541E15D9}" presName="parentLin" presStyleCnt="0"/>
      <dgm:spPr/>
    </dgm:pt>
    <dgm:pt modelId="{A90CFE2B-C179-47CA-9538-806AF2E37393}" type="pres">
      <dgm:prSet presAssocID="{241DEFC4-129B-4C0F-88C7-9AB5541E15D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140C502-21CE-411C-91A3-37DE52BB2A88}" type="pres">
      <dgm:prSet presAssocID="{241DEFC4-129B-4C0F-88C7-9AB5541E15D9}" presName="parentText" presStyleLbl="node1" presStyleIdx="0" presStyleCnt="4" custScaleX="142857" custLinFactNeighborX="-5501" custLinFactNeighborY="1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D9932-9F3B-4D5C-92B6-2248252CC77C}" type="pres">
      <dgm:prSet presAssocID="{241DEFC4-129B-4C0F-88C7-9AB5541E15D9}" presName="negativeSpace" presStyleCnt="0"/>
      <dgm:spPr/>
    </dgm:pt>
    <dgm:pt modelId="{70F69B14-347E-4D86-92AB-A3761135725B}" type="pres">
      <dgm:prSet presAssocID="{241DEFC4-129B-4C0F-88C7-9AB5541E15D9}" presName="childText" presStyleLbl="conFgAcc1" presStyleIdx="0" presStyleCnt="4">
        <dgm:presLayoutVars>
          <dgm:bulletEnabled val="1"/>
        </dgm:presLayoutVars>
      </dgm:prSet>
      <dgm:spPr>
        <a:noFill/>
        <a:ln>
          <a:noFill/>
        </a:ln>
      </dgm:spPr>
    </dgm:pt>
    <dgm:pt modelId="{C1336E3D-DBCE-4964-910E-A5EA456AB4FB}" type="pres">
      <dgm:prSet presAssocID="{476A5B36-708B-47FD-B135-87F661582754}" presName="spaceBetweenRectangles" presStyleCnt="0"/>
      <dgm:spPr/>
    </dgm:pt>
    <dgm:pt modelId="{24610082-F800-4374-B5F3-513189290BFA}" type="pres">
      <dgm:prSet presAssocID="{05FEC8D8-143D-4030-AEFA-925347D27426}" presName="parentLin" presStyleCnt="0"/>
      <dgm:spPr/>
    </dgm:pt>
    <dgm:pt modelId="{04A3D97B-E311-49C6-A166-C71D4010D235}" type="pres">
      <dgm:prSet presAssocID="{05FEC8D8-143D-4030-AEFA-925347D2742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9EC05AF-9E14-4A9E-86DA-A1BCA3F1C29D}" type="pres">
      <dgm:prSet presAssocID="{05FEC8D8-143D-4030-AEFA-925347D27426}" presName="parentText" presStyleLbl="node1" presStyleIdx="1" presStyleCnt="4" custScaleX="127688" custLinFactX="6122" custLinFactNeighborX="100000" custLinFactNeighborY="34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2E9A2-3AB8-46D7-86C6-A7BB6B17D3BE}" type="pres">
      <dgm:prSet presAssocID="{05FEC8D8-143D-4030-AEFA-925347D27426}" presName="negativeSpace" presStyleCnt="0"/>
      <dgm:spPr/>
    </dgm:pt>
    <dgm:pt modelId="{F26FFC3B-E5D5-401F-B64C-C530BC3B8243}" type="pres">
      <dgm:prSet presAssocID="{05FEC8D8-143D-4030-AEFA-925347D27426}" presName="childText" presStyleLbl="conFgAcc1" presStyleIdx="1" presStyleCnt="4">
        <dgm:presLayoutVars>
          <dgm:bulletEnabled val="1"/>
        </dgm:presLayoutVars>
      </dgm:prSet>
      <dgm:spPr>
        <a:noFill/>
        <a:ln>
          <a:noFill/>
        </a:ln>
      </dgm:spPr>
    </dgm:pt>
    <dgm:pt modelId="{EF17119B-A8B9-4EDF-B624-9350378EE56F}" type="pres">
      <dgm:prSet presAssocID="{20849B58-D607-4B25-ABDE-A030C8EAB254}" presName="spaceBetweenRectangles" presStyleCnt="0"/>
      <dgm:spPr/>
    </dgm:pt>
    <dgm:pt modelId="{4651B49B-79F8-4216-8AB2-DB2B53554567}" type="pres">
      <dgm:prSet presAssocID="{B048CA5D-EF0F-46A5-8AC3-086791884A13}" presName="parentLin" presStyleCnt="0"/>
      <dgm:spPr/>
    </dgm:pt>
    <dgm:pt modelId="{FB16C35A-2156-403D-957A-FFA880020AF0}" type="pres">
      <dgm:prSet presAssocID="{B048CA5D-EF0F-46A5-8AC3-086791884A1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EFCACDC-D8BA-419B-BC7E-51AB2538A926}" type="pres">
      <dgm:prSet presAssocID="{B048CA5D-EF0F-46A5-8AC3-086791884A13}" presName="parentText" presStyleLbl="node1" presStyleIdx="2" presStyleCnt="4" custScaleX="120409" custLinFactX="16327" custLinFactNeighborX="100000" custLinFactNeighborY="50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2B4DD-60D8-443A-8532-C6C02092AC91}" type="pres">
      <dgm:prSet presAssocID="{B048CA5D-EF0F-46A5-8AC3-086791884A13}" presName="negativeSpace" presStyleCnt="0"/>
      <dgm:spPr/>
    </dgm:pt>
    <dgm:pt modelId="{F0688D20-44BB-466A-9734-EEAB5F1ADD52}" type="pres">
      <dgm:prSet presAssocID="{B048CA5D-EF0F-46A5-8AC3-086791884A13}" presName="childText" presStyleLbl="conFgAcc1" presStyleIdx="2" presStyleCnt="4">
        <dgm:presLayoutVars>
          <dgm:bulletEnabled val="1"/>
        </dgm:presLayoutVars>
      </dgm:prSet>
      <dgm:spPr>
        <a:noFill/>
        <a:ln>
          <a:noFill/>
        </a:ln>
      </dgm:spPr>
    </dgm:pt>
    <dgm:pt modelId="{3BA6BD06-2DCA-4BAA-8CCB-C2A2F201DC37}" type="pres">
      <dgm:prSet presAssocID="{45A762C0-62F2-4137-87C1-450FC35524E6}" presName="spaceBetweenRectangles" presStyleCnt="0"/>
      <dgm:spPr/>
    </dgm:pt>
    <dgm:pt modelId="{8FEEE4C2-730D-4793-83B4-758133541A99}" type="pres">
      <dgm:prSet presAssocID="{B66B6A19-10A9-4139-BB30-FEA7D3DB6B1D}" presName="parentLin" presStyleCnt="0"/>
      <dgm:spPr/>
    </dgm:pt>
    <dgm:pt modelId="{936A0648-50E1-44EF-9799-0954F171DB02}" type="pres">
      <dgm:prSet presAssocID="{B66B6A19-10A9-4139-BB30-FEA7D3DB6B1D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AA697AD-7F10-4525-A3C7-0DCC7CD0743E}" type="pres">
      <dgm:prSet presAssocID="{B66B6A19-10A9-4139-BB30-FEA7D3DB6B1D}" presName="parentText" presStyleLbl="node1" presStyleIdx="3" presStyleCnt="4" custScaleX="110204" custLinFactX="29082" custLinFactNeighborX="100000" custLinFactNeighborY="177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18C57-07F1-41EB-8E60-B637997F1989}" type="pres">
      <dgm:prSet presAssocID="{B66B6A19-10A9-4139-BB30-FEA7D3DB6B1D}" presName="negativeSpace" presStyleCnt="0"/>
      <dgm:spPr/>
    </dgm:pt>
    <dgm:pt modelId="{C74926F6-8118-40A6-957A-A0CD9C12A15D}" type="pres">
      <dgm:prSet presAssocID="{B66B6A19-10A9-4139-BB30-FEA7D3DB6B1D}" presName="childText" presStyleLbl="conFgAcc1" presStyleIdx="3" presStyleCnt="4">
        <dgm:presLayoutVars>
          <dgm:bulletEnabled val="1"/>
        </dgm:presLayoutVars>
      </dgm:prSet>
      <dgm:spPr>
        <a:noFill/>
        <a:ln>
          <a:noFill/>
        </a:ln>
      </dgm:spPr>
    </dgm:pt>
  </dgm:ptLst>
  <dgm:cxnLst>
    <dgm:cxn modelId="{C898A251-E189-424D-AB4E-ECDFC5499BDC}" srcId="{61C44F52-651A-464E-A203-EE98EA47AC2E}" destId="{05FEC8D8-143D-4030-AEFA-925347D27426}" srcOrd="1" destOrd="0" parTransId="{BB89C01F-2B39-4CF7-A52D-BA808644AC50}" sibTransId="{20849B58-D607-4B25-ABDE-A030C8EAB254}"/>
    <dgm:cxn modelId="{F1302359-C083-4E04-A247-A059EEC925A2}" type="presOf" srcId="{05FEC8D8-143D-4030-AEFA-925347D27426}" destId="{04A3D97B-E311-49C6-A166-C71D4010D235}" srcOrd="0" destOrd="0" presId="urn:microsoft.com/office/officeart/2005/8/layout/list1"/>
    <dgm:cxn modelId="{2534FF8D-AF8A-4DBE-B7DF-F4895EEB593F}" srcId="{61C44F52-651A-464E-A203-EE98EA47AC2E}" destId="{B048CA5D-EF0F-46A5-8AC3-086791884A13}" srcOrd="2" destOrd="0" parTransId="{D35BC0D3-0444-4ACC-92EF-3899AF2269B6}" sibTransId="{45A762C0-62F2-4137-87C1-450FC35524E6}"/>
    <dgm:cxn modelId="{EE8A4784-F4A3-4465-BAEC-4B7A876BFAC6}" type="presOf" srcId="{B66B6A19-10A9-4139-BB30-FEA7D3DB6B1D}" destId="{DAA697AD-7F10-4525-A3C7-0DCC7CD0743E}" srcOrd="1" destOrd="0" presId="urn:microsoft.com/office/officeart/2005/8/layout/list1"/>
    <dgm:cxn modelId="{B4BC7770-8E9A-4E3C-9847-1E35DACFB773}" type="presOf" srcId="{61C44F52-651A-464E-A203-EE98EA47AC2E}" destId="{4B49D56D-3422-4145-9EBE-E1DAC877468C}" srcOrd="0" destOrd="0" presId="urn:microsoft.com/office/officeart/2005/8/layout/list1"/>
    <dgm:cxn modelId="{4242843D-9DD0-4CBA-AB93-D5516E4074DC}" type="presOf" srcId="{B048CA5D-EF0F-46A5-8AC3-086791884A13}" destId="{FB16C35A-2156-403D-957A-FFA880020AF0}" srcOrd="0" destOrd="0" presId="urn:microsoft.com/office/officeart/2005/8/layout/list1"/>
    <dgm:cxn modelId="{9163EA2D-07D3-4A1E-AE89-2A08B93E2DE6}" type="presOf" srcId="{05FEC8D8-143D-4030-AEFA-925347D27426}" destId="{19EC05AF-9E14-4A9E-86DA-A1BCA3F1C29D}" srcOrd="1" destOrd="0" presId="urn:microsoft.com/office/officeart/2005/8/layout/list1"/>
    <dgm:cxn modelId="{F414A44B-B7AD-4914-81AA-034C647F17E4}" srcId="{61C44F52-651A-464E-A203-EE98EA47AC2E}" destId="{241DEFC4-129B-4C0F-88C7-9AB5541E15D9}" srcOrd="0" destOrd="0" parTransId="{28097393-DC3C-491B-BC16-4FEB037B3E1B}" sibTransId="{476A5B36-708B-47FD-B135-87F661582754}"/>
    <dgm:cxn modelId="{21A70EEB-A266-4E96-854E-1D1B23A1D483}" type="presOf" srcId="{241DEFC4-129B-4C0F-88C7-9AB5541E15D9}" destId="{E140C502-21CE-411C-91A3-37DE52BB2A88}" srcOrd="1" destOrd="0" presId="urn:microsoft.com/office/officeart/2005/8/layout/list1"/>
    <dgm:cxn modelId="{130DA85D-79D3-4C7D-A1A5-B90EC42F704E}" type="presOf" srcId="{B66B6A19-10A9-4139-BB30-FEA7D3DB6B1D}" destId="{936A0648-50E1-44EF-9799-0954F171DB02}" srcOrd="0" destOrd="0" presId="urn:microsoft.com/office/officeart/2005/8/layout/list1"/>
    <dgm:cxn modelId="{4338A55A-470B-46D1-B541-8D312A457D94}" type="presOf" srcId="{241DEFC4-129B-4C0F-88C7-9AB5541E15D9}" destId="{A90CFE2B-C179-47CA-9538-806AF2E37393}" srcOrd="0" destOrd="0" presId="urn:microsoft.com/office/officeart/2005/8/layout/list1"/>
    <dgm:cxn modelId="{C05E9668-5211-4BA7-BE67-0B5EB7E9E219}" srcId="{61C44F52-651A-464E-A203-EE98EA47AC2E}" destId="{B66B6A19-10A9-4139-BB30-FEA7D3DB6B1D}" srcOrd="3" destOrd="0" parTransId="{D10D4EC5-DB71-44C0-9A3D-64BA4E130986}" sibTransId="{86D5790F-9779-458E-B4DB-134C1A7DB605}"/>
    <dgm:cxn modelId="{BB8E9F9B-1648-4FFC-83D2-564F848299AD}" type="presOf" srcId="{B048CA5D-EF0F-46A5-8AC3-086791884A13}" destId="{CEFCACDC-D8BA-419B-BC7E-51AB2538A926}" srcOrd="1" destOrd="0" presId="urn:microsoft.com/office/officeart/2005/8/layout/list1"/>
    <dgm:cxn modelId="{57C94E59-A561-47C4-8E22-A491957D6ECA}" type="presParOf" srcId="{4B49D56D-3422-4145-9EBE-E1DAC877468C}" destId="{627EAF21-FADA-492C-BD95-DBF399D30ABA}" srcOrd="0" destOrd="0" presId="urn:microsoft.com/office/officeart/2005/8/layout/list1"/>
    <dgm:cxn modelId="{EBB5F2DC-0BAA-456B-9F3A-D6510567AD90}" type="presParOf" srcId="{627EAF21-FADA-492C-BD95-DBF399D30ABA}" destId="{A90CFE2B-C179-47CA-9538-806AF2E37393}" srcOrd="0" destOrd="0" presId="urn:microsoft.com/office/officeart/2005/8/layout/list1"/>
    <dgm:cxn modelId="{18D6B919-152E-4AC8-9490-9FB2D2CB151C}" type="presParOf" srcId="{627EAF21-FADA-492C-BD95-DBF399D30ABA}" destId="{E140C502-21CE-411C-91A3-37DE52BB2A88}" srcOrd="1" destOrd="0" presId="urn:microsoft.com/office/officeart/2005/8/layout/list1"/>
    <dgm:cxn modelId="{A48A02D9-2D69-41FF-BF94-43345363548A}" type="presParOf" srcId="{4B49D56D-3422-4145-9EBE-E1DAC877468C}" destId="{455D9932-9F3B-4D5C-92B6-2248252CC77C}" srcOrd="1" destOrd="0" presId="urn:microsoft.com/office/officeart/2005/8/layout/list1"/>
    <dgm:cxn modelId="{1544A15C-BF83-4FB0-90DA-1C09AC439307}" type="presParOf" srcId="{4B49D56D-3422-4145-9EBE-E1DAC877468C}" destId="{70F69B14-347E-4D86-92AB-A3761135725B}" srcOrd="2" destOrd="0" presId="urn:microsoft.com/office/officeart/2005/8/layout/list1"/>
    <dgm:cxn modelId="{661F9819-1338-45C4-9E72-27B7208260F0}" type="presParOf" srcId="{4B49D56D-3422-4145-9EBE-E1DAC877468C}" destId="{C1336E3D-DBCE-4964-910E-A5EA456AB4FB}" srcOrd="3" destOrd="0" presId="urn:microsoft.com/office/officeart/2005/8/layout/list1"/>
    <dgm:cxn modelId="{33E49299-79A9-4F08-9A4E-DECFC52A957A}" type="presParOf" srcId="{4B49D56D-3422-4145-9EBE-E1DAC877468C}" destId="{24610082-F800-4374-B5F3-513189290BFA}" srcOrd="4" destOrd="0" presId="urn:microsoft.com/office/officeart/2005/8/layout/list1"/>
    <dgm:cxn modelId="{0A513ED3-2F23-4A9E-A609-020F054AEC4F}" type="presParOf" srcId="{24610082-F800-4374-B5F3-513189290BFA}" destId="{04A3D97B-E311-49C6-A166-C71D4010D235}" srcOrd="0" destOrd="0" presId="urn:microsoft.com/office/officeart/2005/8/layout/list1"/>
    <dgm:cxn modelId="{00C66DC0-FAEE-4864-857C-D0EFF167ABA1}" type="presParOf" srcId="{24610082-F800-4374-B5F3-513189290BFA}" destId="{19EC05AF-9E14-4A9E-86DA-A1BCA3F1C29D}" srcOrd="1" destOrd="0" presId="urn:microsoft.com/office/officeart/2005/8/layout/list1"/>
    <dgm:cxn modelId="{644229B7-3F91-410B-A122-E5FEA1E95DDE}" type="presParOf" srcId="{4B49D56D-3422-4145-9EBE-E1DAC877468C}" destId="{0712E9A2-3AB8-46D7-86C6-A7BB6B17D3BE}" srcOrd="5" destOrd="0" presId="urn:microsoft.com/office/officeart/2005/8/layout/list1"/>
    <dgm:cxn modelId="{7F9E88C4-5830-477E-B1DD-D0973CCBC234}" type="presParOf" srcId="{4B49D56D-3422-4145-9EBE-E1DAC877468C}" destId="{F26FFC3B-E5D5-401F-B64C-C530BC3B8243}" srcOrd="6" destOrd="0" presId="urn:microsoft.com/office/officeart/2005/8/layout/list1"/>
    <dgm:cxn modelId="{EF92D31D-C2C6-433E-8D02-B5986C6571C2}" type="presParOf" srcId="{4B49D56D-3422-4145-9EBE-E1DAC877468C}" destId="{EF17119B-A8B9-4EDF-B624-9350378EE56F}" srcOrd="7" destOrd="0" presId="urn:microsoft.com/office/officeart/2005/8/layout/list1"/>
    <dgm:cxn modelId="{3D10AF8A-FD96-43F6-A99C-C7430461E111}" type="presParOf" srcId="{4B49D56D-3422-4145-9EBE-E1DAC877468C}" destId="{4651B49B-79F8-4216-8AB2-DB2B53554567}" srcOrd="8" destOrd="0" presId="urn:microsoft.com/office/officeart/2005/8/layout/list1"/>
    <dgm:cxn modelId="{C949B87F-5ED1-4F47-AD52-78044C32FCA4}" type="presParOf" srcId="{4651B49B-79F8-4216-8AB2-DB2B53554567}" destId="{FB16C35A-2156-403D-957A-FFA880020AF0}" srcOrd="0" destOrd="0" presId="urn:microsoft.com/office/officeart/2005/8/layout/list1"/>
    <dgm:cxn modelId="{F0D0745A-0E14-4741-9620-0A014F4935E5}" type="presParOf" srcId="{4651B49B-79F8-4216-8AB2-DB2B53554567}" destId="{CEFCACDC-D8BA-419B-BC7E-51AB2538A926}" srcOrd="1" destOrd="0" presId="urn:microsoft.com/office/officeart/2005/8/layout/list1"/>
    <dgm:cxn modelId="{E08BE778-5191-4DB6-86E4-D2AB4E85235F}" type="presParOf" srcId="{4B49D56D-3422-4145-9EBE-E1DAC877468C}" destId="{C412B4DD-60D8-443A-8532-C6C02092AC91}" srcOrd="9" destOrd="0" presId="urn:microsoft.com/office/officeart/2005/8/layout/list1"/>
    <dgm:cxn modelId="{63B491C8-45D7-4F77-8520-8CDFDA819D9E}" type="presParOf" srcId="{4B49D56D-3422-4145-9EBE-E1DAC877468C}" destId="{F0688D20-44BB-466A-9734-EEAB5F1ADD52}" srcOrd="10" destOrd="0" presId="urn:microsoft.com/office/officeart/2005/8/layout/list1"/>
    <dgm:cxn modelId="{577654F1-612F-4627-8CB2-8521FCC1B493}" type="presParOf" srcId="{4B49D56D-3422-4145-9EBE-E1DAC877468C}" destId="{3BA6BD06-2DCA-4BAA-8CCB-C2A2F201DC37}" srcOrd="11" destOrd="0" presId="urn:microsoft.com/office/officeart/2005/8/layout/list1"/>
    <dgm:cxn modelId="{AD6A09B8-23FC-4A68-8984-B1220EEC0C04}" type="presParOf" srcId="{4B49D56D-3422-4145-9EBE-E1DAC877468C}" destId="{8FEEE4C2-730D-4793-83B4-758133541A99}" srcOrd="12" destOrd="0" presId="urn:microsoft.com/office/officeart/2005/8/layout/list1"/>
    <dgm:cxn modelId="{F6C5B34D-C2E4-4941-B2C8-0B49226883A4}" type="presParOf" srcId="{8FEEE4C2-730D-4793-83B4-758133541A99}" destId="{936A0648-50E1-44EF-9799-0954F171DB02}" srcOrd="0" destOrd="0" presId="urn:microsoft.com/office/officeart/2005/8/layout/list1"/>
    <dgm:cxn modelId="{711BD211-02E3-4FA9-9DF7-078536B4DDB1}" type="presParOf" srcId="{8FEEE4C2-730D-4793-83B4-758133541A99}" destId="{DAA697AD-7F10-4525-A3C7-0DCC7CD0743E}" srcOrd="1" destOrd="0" presId="urn:microsoft.com/office/officeart/2005/8/layout/list1"/>
    <dgm:cxn modelId="{B39AFEFB-939C-4123-89CE-854FF9D26E0D}" type="presParOf" srcId="{4B49D56D-3422-4145-9EBE-E1DAC877468C}" destId="{2DC18C57-07F1-41EB-8E60-B637997F1989}" srcOrd="13" destOrd="0" presId="urn:microsoft.com/office/officeart/2005/8/layout/list1"/>
    <dgm:cxn modelId="{3EF57671-3DBC-44FA-BED5-8BA93EDEADAE}" type="presParOf" srcId="{4B49D56D-3422-4145-9EBE-E1DAC877468C}" destId="{C74926F6-8118-40A6-957A-A0CD9C12A15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67EC9A-A026-4430-B276-7846DAA84322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1A6BE4-AF98-4B3A-BDAF-F366BF3CE9A8}">
      <dgm:prSet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экономическое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C192DD-4424-4D29-8383-0DD2ED7573F2}" type="parTrans" cxnId="{D98B125E-EC68-43E6-BE80-0C3965FAE928}">
      <dgm:prSet/>
      <dgm:spPr/>
      <dgm:t>
        <a:bodyPr/>
        <a:lstStyle/>
        <a:p>
          <a:endParaRPr lang="ru-RU"/>
        </a:p>
      </dgm:t>
    </dgm:pt>
    <dgm:pt modelId="{A11C6290-3BF7-4BD8-9536-A1A4DA68152E}" type="sibTrans" cxnId="{D98B125E-EC68-43E6-BE80-0C3965FAE928}">
      <dgm:prSet/>
      <dgm:spPr/>
      <dgm:t>
        <a:bodyPr/>
        <a:lstStyle/>
        <a:p>
          <a:endParaRPr lang="ru-RU"/>
        </a:p>
      </dgm:t>
    </dgm:pt>
    <dgm:pt modelId="{EEE8E352-A261-4506-A083-6B78E09B72F3}">
      <dgm:prSet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социальное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F54FF5-695F-4656-A902-9A256563652D}" type="parTrans" cxnId="{59944754-AD93-4E35-AC12-152CFAA919B2}">
      <dgm:prSet/>
      <dgm:spPr/>
      <dgm:t>
        <a:bodyPr/>
        <a:lstStyle/>
        <a:p>
          <a:endParaRPr lang="ru-RU"/>
        </a:p>
      </dgm:t>
    </dgm:pt>
    <dgm:pt modelId="{71F660F4-B969-42B0-8A94-28899AFEDEC0}" type="sibTrans" cxnId="{59944754-AD93-4E35-AC12-152CFAA919B2}">
      <dgm:prSet/>
      <dgm:spPr/>
      <dgm:t>
        <a:bodyPr/>
        <a:lstStyle/>
        <a:p>
          <a:endParaRPr lang="ru-RU"/>
        </a:p>
      </dgm:t>
    </dgm:pt>
    <dgm:pt modelId="{6B3A1688-A9EB-4098-BE5E-B0665E824B1E}">
      <dgm:prSet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экологическое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3A993E-D666-4A49-BCDB-7E72CB0B95E4}" type="parTrans" cxnId="{842257A1-C4A1-41B3-9282-4D4DFEB4929F}">
      <dgm:prSet/>
      <dgm:spPr/>
      <dgm:t>
        <a:bodyPr/>
        <a:lstStyle/>
        <a:p>
          <a:endParaRPr lang="ru-RU"/>
        </a:p>
      </dgm:t>
    </dgm:pt>
    <dgm:pt modelId="{C9D0A4D7-B58D-4D93-A0EA-B6B230D51908}" type="sibTrans" cxnId="{842257A1-C4A1-41B3-9282-4D4DFEB4929F}">
      <dgm:prSet/>
      <dgm:spPr/>
      <dgm:t>
        <a:bodyPr/>
        <a:lstStyle/>
        <a:p>
          <a:endParaRPr lang="ru-RU"/>
        </a:p>
      </dgm:t>
    </dgm:pt>
    <dgm:pt modelId="{B7310640-3741-49F0-95E0-4DC9E3E4D5E0}">
      <dgm:prSet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инновационное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42EB98-3B6C-49FC-B767-1CB13E4CA034}" type="parTrans" cxnId="{6E5E2A6C-A05A-4870-A3A7-1B229DC45547}">
      <dgm:prSet/>
      <dgm:spPr/>
      <dgm:t>
        <a:bodyPr/>
        <a:lstStyle/>
        <a:p>
          <a:endParaRPr lang="ru-RU"/>
        </a:p>
      </dgm:t>
    </dgm:pt>
    <dgm:pt modelId="{95AAD9E8-8781-4BB0-859A-3191E42A9AFC}" type="sibTrans" cxnId="{6E5E2A6C-A05A-4870-A3A7-1B229DC45547}">
      <dgm:prSet/>
      <dgm:spPr/>
      <dgm:t>
        <a:bodyPr/>
        <a:lstStyle/>
        <a:p>
          <a:endParaRPr lang="ru-RU"/>
        </a:p>
      </dgm:t>
    </dgm:pt>
    <dgm:pt modelId="{5DDFDED5-680E-422D-8049-7CDEF9BBB249}" type="pres">
      <dgm:prSet presAssocID="{9867EC9A-A026-4430-B276-7846DAA8432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0B5EB79-3A29-4912-8A33-7999FDFC2767}" type="pres">
      <dgm:prSet presAssocID="{9867EC9A-A026-4430-B276-7846DAA84322}" presName="Name1" presStyleCnt="0"/>
      <dgm:spPr/>
    </dgm:pt>
    <dgm:pt modelId="{76413640-87F1-4603-9524-D1687FDA8D2F}" type="pres">
      <dgm:prSet presAssocID="{9867EC9A-A026-4430-B276-7846DAA84322}" presName="cycle" presStyleCnt="0"/>
      <dgm:spPr/>
    </dgm:pt>
    <dgm:pt modelId="{0974454B-1A38-40D8-B625-CE968979429A}" type="pres">
      <dgm:prSet presAssocID="{9867EC9A-A026-4430-B276-7846DAA84322}" presName="srcNode" presStyleLbl="node1" presStyleIdx="0" presStyleCnt="4"/>
      <dgm:spPr/>
    </dgm:pt>
    <dgm:pt modelId="{7A3F0661-B86C-4E91-9E05-DF36DD3FD2CF}" type="pres">
      <dgm:prSet presAssocID="{9867EC9A-A026-4430-B276-7846DAA84322}" presName="conn" presStyleLbl="parChTrans1D2" presStyleIdx="0" presStyleCnt="1"/>
      <dgm:spPr/>
      <dgm:t>
        <a:bodyPr/>
        <a:lstStyle/>
        <a:p>
          <a:endParaRPr lang="ru-RU"/>
        </a:p>
      </dgm:t>
    </dgm:pt>
    <dgm:pt modelId="{B3D86778-E2AB-41CF-90CF-3BD0BE6AE205}" type="pres">
      <dgm:prSet presAssocID="{9867EC9A-A026-4430-B276-7846DAA84322}" presName="extraNode" presStyleLbl="node1" presStyleIdx="0" presStyleCnt="4"/>
      <dgm:spPr/>
    </dgm:pt>
    <dgm:pt modelId="{B834F0DD-B450-45AD-8681-D650AAC3F350}" type="pres">
      <dgm:prSet presAssocID="{9867EC9A-A026-4430-B276-7846DAA84322}" presName="dstNode" presStyleLbl="node1" presStyleIdx="0" presStyleCnt="4"/>
      <dgm:spPr/>
    </dgm:pt>
    <dgm:pt modelId="{545F7093-2343-486E-A281-13EE84C28ABC}" type="pres">
      <dgm:prSet presAssocID="{FE1A6BE4-AF98-4B3A-BDAF-F366BF3CE9A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16B50-A90A-485F-B363-9DFF68D9ACFE}" type="pres">
      <dgm:prSet presAssocID="{FE1A6BE4-AF98-4B3A-BDAF-F366BF3CE9A8}" presName="accent_1" presStyleCnt="0"/>
      <dgm:spPr/>
    </dgm:pt>
    <dgm:pt modelId="{6AE352F7-A066-4424-8CAA-7A1CBE564224}" type="pres">
      <dgm:prSet presAssocID="{FE1A6BE4-AF98-4B3A-BDAF-F366BF3CE9A8}" presName="accentRepeatNode" presStyleLbl="solidFgAcc1" presStyleIdx="0" presStyleCnt="4"/>
      <dgm:spPr/>
      <dgm:t>
        <a:bodyPr/>
        <a:lstStyle/>
        <a:p>
          <a:endParaRPr lang="ru-RU"/>
        </a:p>
      </dgm:t>
    </dgm:pt>
    <dgm:pt modelId="{DA61F301-00A5-4AE2-B684-4C8B4EA46FB0}" type="pres">
      <dgm:prSet presAssocID="{EEE8E352-A261-4506-A083-6B78E09B72F3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82107-B6D7-4AD0-BDC9-799D13361985}" type="pres">
      <dgm:prSet presAssocID="{EEE8E352-A261-4506-A083-6B78E09B72F3}" presName="accent_2" presStyleCnt="0"/>
      <dgm:spPr/>
    </dgm:pt>
    <dgm:pt modelId="{E69C17E6-D846-458D-B8B6-D666CD4F7C17}" type="pres">
      <dgm:prSet presAssocID="{EEE8E352-A261-4506-A083-6B78E09B72F3}" presName="accentRepeatNode" presStyleLbl="solidFgAcc1" presStyleIdx="1" presStyleCnt="4"/>
      <dgm:spPr/>
    </dgm:pt>
    <dgm:pt modelId="{214E5D66-AB48-4361-A02A-2356EAD8E30C}" type="pres">
      <dgm:prSet presAssocID="{6B3A1688-A9EB-4098-BE5E-B0665E824B1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9659F-3CDE-4643-8B95-461764ADD955}" type="pres">
      <dgm:prSet presAssocID="{6B3A1688-A9EB-4098-BE5E-B0665E824B1E}" presName="accent_3" presStyleCnt="0"/>
      <dgm:spPr/>
    </dgm:pt>
    <dgm:pt modelId="{0D2B16F2-4AE0-4BEA-A794-C53AA5343B3B}" type="pres">
      <dgm:prSet presAssocID="{6B3A1688-A9EB-4098-BE5E-B0665E824B1E}" presName="accentRepeatNode" presStyleLbl="solidFgAcc1" presStyleIdx="2" presStyleCnt="4"/>
      <dgm:spPr/>
    </dgm:pt>
    <dgm:pt modelId="{7EB7D0FD-9DF1-48DB-9B75-BDB89804C33B}" type="pres">
      <dgm:prSet presAssocID="{B7310640-3741-49F0-95E0-4DC9E3E4D5E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1668D9-E6CB-4AC0-BEF8-7B06AD95C4AF}" type="pres">
      <dgm:prSet presAssocID="{B7310640-3741-49F0-95E0-4DC9E3E4D5E0}" presName="accent_4" presStyleCnt="0"/>
      <dgm:spPr/>
    </dgm:pt>
    <dgm:pt modelId="{E345703D-DEF6-4B6F-94D3-2061F6C05AF4}" type="pres">
      <dgm:prSet presAssocID="{B7310640-3741-49F0-95E0-4DC9E3E4D5E0}" presName="accentRepeatNode" presStyleLbl="solidFgAcc1" presStyleIdx="3" presStyleCnt="4"/>
      <dgm:spPr/>
    </dgm:pt>
  </dgm:ptLst>
  <dgm:cxnLst>
    <dgm:cxn modelId="{FCFD2C13-44B8-49E3-9E52-E0C60A961E25}" type="presOf" srcId="{FE1A6BE4-AF98-4B3A-BDAF-F366BF3CE9A8}" destId="{545F7093-2343-486E-A281-13EE84C28ABC}" srcOrd="0" destOrd="0" presId="urn:microsoft.com/office/officeart/2008/layout/VerticalCurvedList"/>
    <dgm:cxn modelId="{5EFCCA9A-5B36-4355-B1EC-8D1961760C20}" type="presOf" srcId="{6B3A1688-A9EB-4098-BE5E-B0665E824B1E}" destId="{214E5D66-AB48-4361-A02A-2356EAD8E30C}" srcOrd="0" destOrd="0" presId="urn:microsoft.com/office/officeart/2008/layout/VerticalCurvedList"/>
    <dgm:cxn modelId="{842257A1-C4A1-41B3-9282-4D4DFEB4929F}" srcId="{9867EC9A-A026-4430-B276-7846DAA84322}" destId="{6B3A1688-A9EB-4098-BE5E-B0665E824B1E}" srcOrd="2" destOrd="0" parTransId="{5F3A993E-D666-4A49-BCDB-7E72CB0B95E4}" sibTransId="{C9D0A4D7-B58D-4D93-A0EA-B6B230D51908}"/>
    <dgm:cxn modelId="{1A3E3611-4B27-49E0-85D0-77BA7155FED7}" type="presOf" srcId="{B7310640-3741-49F0-95E0-4DC9E3E4D5E0}" destId="{7EB7D0FD-9DF1-48DB-9B75-BDB89804C33B}" srcOrd="0" destOrd="0" presId="urn:microsoft.com/office/officeart/2008/layout/VerticalCurvedList"/>
    <dgm:cxn modelId="{58F35975-18A6-4111-BCDE-CBAFFCBD83D3}" type="presOf" srcId="{9867EC9A-A026-4430-B276-7846DAA84322}" destId="{5DDFDED5-680E-422D-8049-7CDEF9BBB249}" srcOrd="0" destOrd="0" presId="urn:microsoft.com/office/officeart/2008/layout/VerticalCurvedList"/>
    <dgm:cxn modelId="{6E5E2A6C-A05A-4870-A3A7-1B229DC45547}" srcId="{9867EC9A-A026-4430-B276-7846DAA84322}" destId="{B7310640-3741-49F0-95E0-4DC9E3E4D5E0}" srcOrd="3" destOrd="0" parTransId="{F942EB98-3B6C-49FC-B767-1CB13E4CA034}" sibTransId="{95AAD9E8-8781-4BB0-859A-3191E42A9AFC}"/>
    <dgm:cxn modelId="{59944754-AD93-4E35-AC12-152CFAA919B2}" srcId="{9867EC9A-A026-4430-B276-7846DAA84322}" destId="{EEE8E352-A261-4506-A083-6B78E09B72F3}" srcOrd="1" destOrd="0" parTransId="{6FF54FF5-695F-4656-A902-9A256563652D}" sibTransId="{71F660F4-B969-42B0-8A94-28899AFEDEC0}"/>
    <dgm:cxn modelId="{D98B125E-EC68-43E6-BE80-0C3965FAE928}" srcId="{9867EC9A-A026-4430-B276-7846DAA84322}" destId="{FE1A6BE4-AF98-4B3A-BDAF-F366BF3CE9A8}" srcOrd="0" destOrd="0" parTransId="{48C192DD-4424-4D29-8383-0DD2ED7573F2}" sibTransId="{A11C6290-3BF7-4BD8-9536-A1A4DA68152E}"/>
    <dgm:cxn modelId="{2181F53E-47B8-4518-8B5A-C08C932F84CC}" type="presOf" srcId="{EEE8E352-A261-4506-A083-6B78E09B72F3}" destId="{DA61F301-00A5-4AE2-B684-4C8B4EA46FB0}" srcOrd="0" destOrd="0" presId="urn:microsoft.com/office/officeart/2008/layout/VerticalCurvedList"/>
    <dgm:cxn modelId="{6E732F53-D174-41FE-B462-C567D2236094}" type="presOf" srcId="{A11C6290-3BF7-4BD8-9536-A1A4DA68152E}" destId="{7A3F0661-B86C-4E91-9E05-DF36DD3FD2CF}" srcOrd="0" destOrd="0" presId="urn:microsoft.com/office/officeart/2008/layout/VerticalCurvedList"/>
    <dgm:cxn modelId="{205A8551-2B14-4E34-B5ED-B8A9678EA53D}" type="presParOf" srcId="{5DDFDED5-680E-422D-8049-7CDEF9BBB249}" destId="{C0B5EB79-3A29-4912-8A33-7999FDFC2767}" srcOrd="0" destOrd="0" presId="urn:microsoft.com/office/officeart/2008/layout/VerticalCurvedList"/>
    <dgm:cxn modelId="{53256B8B-0712-4F17-90DA-05A52DBA3CB6}" type="presParOf" srcId="{C0B5EB79-3A29-4912-8A33-7999FDFC2767}" destId="{76413640-87F1-4603-9524-D1687FDA8D2F}" srcOrd="0" destOrd="0" presId="urn:microsoft.com/office/officeart/2008/layout/VerticalCurvedList"/>
    <dgm:cxn modelId="{6BA29534-5FD2-42A1-A946-9ECFB2113636}" type="presParOf" srcId="{76413640-87F1-4603-9524-D1687FDA8D2F}" destId="{0974454B-1A38-40D8-B625-CE968979429A}" srcOrd="0" destOrd="0" presId="urn:microsoft.com/office/officeart/2008/layout/VerticalCurvedList"/>
    <dgm:cxn modelId="{6AA1011E-9D70-4A36-8E2D-FDF33CD00986}" type="presParOf" srcId="{76413640-87F1-4603-9524-D1687FDA8D2F}" destId="{7A3F0661-B86C-4E91-9E05-DF36DD3FD2CF}" srcOrd="1" destOrd="0" presId="urn:microsoft.com/office/officeart/2008/layout/VerticalCurvedList"/>
    <dgm:cxn modelId="{EAE2FEC2-1D56-4B4D-8DFC-B744F242F89B}" type="presParOf" srcId="{76413640-87F1-4603-9524-D1687FDA8D2F}" destId="{B3D86778-E2AB-41CF-90CF-3BD0BE6AE205}" srcOrd="2" destOrd="0" presId="urn:microsoft.com/office/officeart/2008/layout/VerticalCurvedList"/>
    <dgm:cxn modelId="{D8E296E9-BCFD-4D19-A410-FDF490708F59}" type="presParOf" srcId="{76413640-87F1-4603-9524-D1687FDA8D2F}" destId="{B834F0DD-B450-45AD-8681-D650AAC3F350}" srcOrd="3" destOrd="0" presId="urn:microsoft.com/office/officeart/2008/layout/VerticalCurvedList"/>
    <dgm:cxn modelId="{1B6CEC07-8FEA-4232-912A-14B2F189264C}" type="presParOf" srcId="{C0B5EB79-3A29-4912-8A33-7999FDFC2767}" destId="{545F7093-2343-486E-A281-13EE84C28ABC}" srcOrd="1" destOrd="0" presId="urn:microsoft.com/office/officeart/2008/layout/VerticalCurvedList"/>
    <dgm:cxn modelId="{B399006D-272D-4BA8-A01E-6B2EBA7AE081}" type="presParOf" srcId="{C0B5EB79-3A29-4912-8A33-7999FDFC2767}" destId="{74F16B50-A90A-485F-B363-9DFF68D9ACFE}" srcOrd="2" destOrd="0" presId="urn:microsoft.com/office/officeart/2008/layout/VerticalCurvedList"/>
    <dgm:cxn modelId="{FA543FE6-4D44-4EA6-B72A-446E59CB49EE}" type="presParOf" srcId="{74F16B50-A90A-485F-B363-9DFF68D9ACFE}" destId="{6AE352F7-A066-4424-8CAA-7A1CBE564224}" srcOrd="0" destOrd="0" presId="urn:microsoft.com/office/officeart/2008/layout/VerticalCurvedList"/>
    <dgm:cxn modelId="{57A9CBAC-1452-4E44-8EAF-03EAFFACAC4A}" type="presParOf" srcId="{C0B5EB79-3A29-4912-8A33-7999FDFC2767}" destId="{DA61F301-00A5-4AE2-B684-4C8B4EA46FB0}" srcOrd="3" destOrd="0" presId="urn:microsoft.com/office/officeart/2008/layout/VerticalCurvedList"/>
    <dgm:cxn modelId="{EE9C8908-55F8-4C3E-8BF0-06D46E1FAE3A}" type="presParOf" srcId="{C0B5EB79-3A29-4912-8A33-7999FDFC2767}" destId="{5CF82107-B6D7-4AD0-BDC9-799D13361985}" srcOrd="4" destOrd="0" presId="urn:microsoft.com/office/officeart/2008/layout/VerticalCurvedList"/>
    <dgm:cxn modelId="{525220B3-AE7C-45D1-AE6C-6E22157089E9}" type="presParOf" srcId="{5CF82107-B6D7-4AD0-BDC9-799D13361985}" destId="{E69C17E6-D846-458D-B8B6-D666CD4F7C17}" srcOrd="0" destOrd="0" presId="urn:microsoft.com/office/officeart/2008/layout/VerticalCurvedList"/>
    <dgm:cxn modelId="{C9DE8C48-00C1-4CB3-B358-7778037398D2}" type="presParOf" srcId="{C0B5EB79-3A29-4912-8A33-7999FDFC2767}" destId="{214E5D66-AB48-4361-A02A-2356EAD8E30C}" srcOrd="5" destOrd="0" presId="urn:microsoft.com/office/officeart/2008/layout/VerticalCurvedList"/>
    <dgm:cxn modelId="{11CEB247-02C9-4987-A998-7435D2DABA96}" type="presParOf" srcId="{C0B5EB79-3A29-4912-8A33-7999FDFC2767}" destId="{1DE9659F-3CDE-4643-8B95-461764ADD955}" srcOrd="6" destOrd="0" presId="urn:microsoft.com/office/officeart/2008/layout/VerticalCurvedList"/>
    <dgm:cxn modelId="{AC19844E-3555-4C6C-B274-175E9CAE9DDB}" type="presParOf" srcId="{1DE9659F-3CDE-4643-8B95-461764ADD955}" destId="{0D2B16F2-4AE0-4BEA-A794-C53AA5343B3B}" srcOrd="0" destOrd="0" presId="urn:microsoft.com/office/officeart/2008/layout/VerticalCurvedList"/>
    <dgm:cxn modelId="{3E441800-815B-4D51-B4E0-3D5357EF2D09}" type="presParOf" srcId="{C0B5EB79-3A29-4912-8A33-7999FDFC2767}" destId="{7EB7D0FD-9DF1-48DB-9B75-BDB89804C33B}" srcOrd="7" destOrd="0" presId="urn:microsoft.com/office/officeart/2008/layout/VerticalCurvedList"/>
    <dgm:cxn modelId="{054FDC35-F8CC-4708-9695-50C2DCB2BBCA}" type="presParOf" srcId="{C0B5EB79-3A29-4912-8A33-7999FDFC2767}" destId="{621668D9-E6CB-4AC0-BEF8-7B06AD95C4AF}" srcOrd="8" destOrd="0" presId="urn:microsoft.com/office/officeart/2008/layout/VerticalCurvedList"/>
    <dgm:cxn modelId="{67A420EA-F87A-4AC1-B808-C0138F811768}" type="presParOf" srcId="{621668D9-E6CB-4AC0-BEF8-7B06AD95C4AF}" destId="{E345703D-DEF6-4B6F-94D3-2061F6C05AF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C96657-13E0-413A-B956-591FBD685A75}">
      <dsp:nvSpPr>
        <dsp:cNvPr id="0" name=""/>
        <dsp:cNvSpPr/>
      </dsp:nvSpPr>
      <dsp:spPr>
        <a:xfrm rot="5248548">
          <a:off x="-196501" y="201578"/>
          <a:ext cx="1310013" cy="917009"/>
        </a:xfrm>
        <a:prstGeom prst="chevron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463580"/>
        <a:ext cx="917009" cy="393004"/>
      </dsp:txXfrm>
    </dsp:sp>
    <dsp:sp modelId="{63A75B30-4D87-4F3C-9D76-9619F0130E92}">
      <dsp:nvSpPr>
        <dsp:cNvPr id="0" name=""/>
        <dsp:cNvSpPr/>
      </dsp:nvSpPr>
      <dsp:spPr>
        <a:xfrm rot="5400000">
          <a:off x="4065198" y="-3148189"/>
          <a:ext cx="851508" cy="7147886"/>
        </a:xfrm>
        <a:prstGeom prst="round2SameRect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 prst="artDeco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частные физические лица, желающие провести профессиональный ремонт и отделку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17010" y="41566"/>
        <a:ext cx="7106319" cy="768374"/>
      </dsp:txXfrm>
    </dsp:sp>
    <dsp:sp modelId="{3E6A2FE1-7333-46BF-9FDF-F302F8B60169}">
      <dsp:nvSpPr>
        <dsp:cNvPr id="0" name=""/>
        <dsp:cNvSpPr/>
      </dsp:nvSpPr>
      <dsp:spPr>
        <a:xfrm rot="5400000">
          <a:off x="-196501" y="1376812"/>
          <a:ext cx="1310013" cy="917009"/>
        </a:xfrm>
        <a:prstGeom prst="chevron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1638815"/>
        <a:ext cx="917009" cy="393004"/>
      </dsp:txXfrm>
    </dsp:sp>
    <dsp:sp modelId="{24B35D72-4A83-46DF-8D05-ACF3DD33631A}">
      <dsp:nvSpPr>
        <dsp:cNvPr id="0" name=""/>
        <dsp:cNvSpPr/>
      </dsp:nvSpPr>
      <dsp:spPr>
        <a:xfrm rot="5400000">
          <a:off x="4065198" y="-1978909"/>
          <a:ext cx="851508" cy="7147886"/>
        </a:xfrm>
        <a:prstGeom prst="round2SameRect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 prst="artDeco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предприниматели мелких и средних торговых точек;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17010" y="1210846"/>
        <a:ext cx="7106319" cy="768374"/>
      </dsp:txXfrm>
    </dsp:sp>
    <dsp:sp modelId="{81D697C7-001E-4B6B-8033-BCC3710F59ED}">
      <dsp:nvSpPr>
        <dsp:cNvPr id="0" name=""/>
        <dsp:cNvSpPr/>
      </dsp:nvSpPr>
      <dsp:spPr>
        <a:xfrm rot="5400000">
          <a:off x="-196501" y="2529985"/>
          <a:ext cx="1310013" cy="917009"/>
        </a:xfrm>
        <a:prstGeom prst="chevron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2791988"/>
        <a:ext cx="917009" cy="393004"/>
      </dsp:txXfrm>
    </dsp:sp>
    <dsp:sp modelId="{1DF4B642-214D-40AE-8B9F-9428707DDE53}">
      <dsp:nvSpPr>
        <dsp:cNvPr id="0" name=""/>
        <dsp:cNvSpPr/>
      </dsp:nvSpPr>
      <dsp:spPr>
        <a:xfrm rot="5400000">
          <a:off x="4065198" y="-814705"/>
          <a:ext cx="851508" cy="7147886"/>
        </a:xfrm>
        <a:prstGeom prst="round2SameRect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 prst="artDeco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bg1"/>
              </a:solidFill>
              <a:effectLst/>
              <a:latin typeface="Times New Roman"/>
              <a:ea typeface="Times New Roman"/>
              <a:cs typeface="Times New Roman"/>
            </a:rPr>
            <a:t>компании, выполняющие строительство жилого фонда и сети крупных магазинов «Магнит», «Пятерочка»;</a:t>
          </a:r>
          <a:endParaRPr lang="ru-RU" sz="2200" b="1" kern="1200" dirty="0">
            <a:solidFill>
              <a:schemeClr val="bg1"/>
            </a:solidFill>
          </a:endParaRPr>
        </a:p>
      </dsp:txBody>
      <dsp:txXfrm rot="-5400000">
        <a:off x="917010" y="2375050"/>
        <a:ext cx="7106319" cy="768374"/>
      </dsp:txXfrm>
    </dsp:sp>
    <dsp:sp modelId="{D30C3387-4619-4850-9EB1-DFA007F36EDE}">
      <dsp:nvSpPr>
        <dsp:cNvPr id="0" name=""/>
        <dsp:cNvSpPr/>
      </dsp:nvSpPr>
      <dsp:spPr>
        <a:xfrm rot="5400000">
          <a:off x="-196501" y="3694189"/>
          <a:ext cx="1310013" cy="917009"/>
        </a:xfrm>
        <a:prstGeom prst="chevron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3956192"/>
        <a:ext cx="917009" cy="393004"/>
      </dsp:txXfrm>
    </dsp:sp>
    <dsp:sp modelId="{955536B4-29FE-4BDF-9C3B-D8EA79078A99}">
      <dsp:nvSpPr>
        <dsp:cNvPr id="0" name=""/>
        <dsp:cNvSpPr/>
      </dsp:nvSpPr>
      <dsp:spPr>
        <a:xfrm rot="5400000">
          <a:off x="4065198" y="349498"/>
          <a:ext cx="851508" cy="7147886"/>
        </a:xfrm>
        <a:prstGeom prst="round2SameRect">
          <a:avLst/>
        </a:prstGeom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 prst="artDeco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chemeClr val="bg1"/>
              </a:solidFill>
              <a:effectLst/>
              <a:latin typeface="Times New Roman"/>
              <a:ea typeface="Times New Roman"/>
              <a:cs typeface="Times New Roman"/>
            </a:rPr>
            <a:t>юридические лица: организации и предприятия различных форм собственности и др.</a:t>
          </a:r>
          <a:endParaRPr lang="ru-RU" sz="2200" b="1" kern="1200" dirty="0">
            <a:solidFill>
              <a:schemeClr val="bg1"/>
            </a:solidFill>
          </a:endParaRPr>
        </a:p>
      </dsp:txBody>
      <dsp:txXfrm rot="-5400000">
        <a:off x="917010" y="3539254"/>
        <a:ext cx="7106319" cy="768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F69B14-347E-4D86-92AB-A3761135725B}">
      <dsp:nvSpPr>
        <dsp:cNvPr id="0" name=""/>
        <dsp:cNvSpPr/>
      </dsp:nvSpPr>
      <dsp:spPr>
        <a:xfrm>
          <a:off x="0" y="384275"/>
          <a:ext cx="8064896" cy="55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40C502-21CE-411C-91A3-37DE52BB2A88}">
      <dsp:nvSpPr>
        <dsp:cNvPr id="0" name=""/>
        <dsp:cNvSpPr/>
      </dsp:nvSpPr>
      <dsp:spPr>
        <a:xfrm>
          <a:off x="362827" y="72005"/>
          <a:ext cx="7678970" cy="649440"/>
        </a:xfrm>
        <a:prstGeom prst="roundRect">
          <a:avLst/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Предварительная корпоративная работа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530" y="103708"/>
        <a:ext cx="7615564" cy="586034"/>
      </dsp:txXfrm>
    </dsp:sp>
    <dsp:sp modelId="{F26FFC3B-E5D5-401F-B64C-C530BC3B8243}">
      <dsp:nvSpPr>
        <dsp:cNvPr id="0" name=""/>
        <dsp:cNvSpPr/>
      </dsp:nvSpPr>
      <dsp:spPr>
        <a:xfrm>
          <a:off x="0" y="1382195"/>
          <a:ext cx="8064896" cy="55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EC05AF-9E14-4A9E-86DA-A1BCA3F1C29D}">
      <dsp:nvSpPr>
        <dsp:cNvPr id="0" name=""/>
        <dsp:cNvSpPr/>
      </dsp:nvSpPr>
      <dsp:spPr>
        <a:xfrm>
          <a:off x="856362" y="1080121"/>
          <a:ext cx="7208533" cy="649440"/>
        </a:xfrm>
        <a:prstGeom prst="roundRect">
          <a:avLst/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Предварительная работа со СМИ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8065" y="1111824"/>
        <a:ext cx="7145127" cy="586034"/>
      </dsp:txXfrm>
    </dsp:sp>
    <dsp:sp modelId="{F0688D20-44BB-466A-9734-EEAB5F1ADD52}">
      <dsp:nvSpPr>
        <dsp:cNvPr id="0" name=""/>
        <dsp:cNvSpPr/>
      </dsp:nvSpPr>
      <dsp:spPr>
        <a:xfrm>
          <a:off x="0" y="2380115"/>
          <a:ext cx="8064896" cy="55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FCACDC-D8BA-419B-BC7E-51AB2538A926}">
      <dsp:nvSpPr>
        <dsp:cNvPr id="0" name=""/>
        <dsp:cNvSpPr/>
      </dsp:nvSpPr>
      <dsp:spPr>
        <a:xfrm>
          <a:off x="1267293" y="2088231"/>
          <a:ext cx="6797602" cy="649440"/>
        </a:xfrm>
        <a:prstGeom prst="roundRect">
          <a:avLst/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с целевыми аудиториями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98996" y="2119934"/>
        <a:ext cx="6734196" cy="586034"/>
      </dsp:txXfrm>
    </dsp:sp>
    <dsp:sp modelId="{C74926F6-8118-40A6-957A-A0CD9C12A15D}">
      <dsp:nvSpPr>
        <dsp:cNvPr id="0" name=""/>
        <dsp:cNvSpPr/>
      </dsp:nvSpPr>
      <dsp:spPr>
        <a:xfrm>
          <a:off x="0" y="3378036"/>
          <a:ext cx="8064896" cy="5544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A697AD-7F10-4525-A3C7-0DCC7CD0743E}">
      <dsp:nvSpPr>
        <dsp:cNvPr id="0" name=""/>
        <dsp:cNvSpPr/>
      </dsp:nvSpPr>
      <dsp:spPr>
        <a:xfrm>
          <a:off x="1843409" y="3168351"/>
          <a:ext cx="6221486" cy="649440"/>
        </a:xfrm>
        <a:prstGeom prst="roundRect">
          <a:avLst/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общественности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75112" y="3200054"/>
        <a:ext cx="6158080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F0661-B86C-4E91-9E05-DF36DD3FD2CF}">
      <dsp:nvSpPr>
        <dsp:cNvPr id="0" name=""/>
        <dsp:cNvSpPr/>
      </dsp:nvSpPr>
      <dsp:spPr>
        <a:xfrm>
          <a:off x="-5699197" y="-872376"/>
          <a:ext cx="6785312" cy="6785312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5F7093-2343-486E-A281-13EE84C28ABC}">
      <dsp:nvSpPr>
        <dsp:cNvPr id="0" name=""/>
        <dsp:cNvSpPr/>
      </dsp:nvSpPr>
      <dsp:spPr>
        <a:xfrm>
          <a:off x="568532" y="387518"/>
          <a:ext cx="5337520" cy="7754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5505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экономическое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8532" y="387518"/>
        <a:ext cx="5337520" cy="775439"/>
      </dsp:txXfrm>
    </dsp:sp>
    <dsp:sp modelId="{6AE352F7-A066-4424-8CAA-7A1CBE564224}">
      <dsp:nvSpPr>
        <dsp:cNvPr id="0" name=""/>
        <dsp:cNvSpPr/>
      </dsp:nvSpPr>
      <dsp:spPr>
        <a:xfrm>
          <a:off x="83882" y="290588"/>
          <a:ext cx="969299" cy="969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61F301-00A5-4AE2-B684-4C8B4EA46FB0}">
      <dsp:nvSpPr>
        <dsp:cNvPr id="0" name=""/>
        <dsp:cNvSpPr/>
      </dsp:nvSpPr>
      <dsp:spPr>
        <a:xfrm>
          <a:off x="1013110" y="1550879"/>
          <a:ext cx="4892943" cy="7754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5505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социальное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3110" y="1550879"/>
        <a:ext cx="4892943" cy="775439"/>
      </dsp:txXfrm>
    </dsp:sp>
    <dsp:sp modelId="{E69C17E6-D846-458D-B8B6-D666CD4F7C17}">
      <dsp:nvSpPr>
        <dsp:cNvPr id="0" name=""/>
        <dsp:cNvSpPr/>
      </dsp:nvSpPr>
      <dsp:spPr>
        <a:xfrm>
          <a:off x="528460" y="1453949"/>
          <a:ext cx="969299" cy="969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14E5D66-AB48-4361-A02A-2356EAD8E30C}">
      <dsp:nvSpPr>
        <dsp:cNvPr id="0" name=""/>
        <dsp:cNvSpPr/>
      </dsp:nvSpPr>
      <dsp:spPr>
        <a:xfrm>
          <a:off x="1013110" y="2714240"/>
          <a:ext cx="4892943" cy="7754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5505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экологическое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3110" y="2714240"/>
        <a:ext cx="4892943" cy="775439"/>
      </dsp:txXfrm>
    </dsp:sp>
    <dsp:sp modelId="{0D2B16F2-4AE0-4BEA-A794-C53AA5343B3B}">
      <dsp:nvSpPr>
        <dsp:cNvPr id="0" name=""/>
        <dsp:cNvSpPr/>
      </dsp:nvSpPr>
      <dsp:spPr>
        <a:xfrm>
          <a:off x="528460" y="2617310"/>
          <a:ext cx="969299" cy="969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B7D0FD-9DF1-48DB-9B75-BDB89804C33B}">
      <dsp:nvSpPr>
        <dsp:cNvPr id="0" name=""/>
        <dsp:cNvSpPr/>
      </dsp:nvSpPr>
      <dsp:spPr>
        <a:xfrm>
          <a:off x="568532" y="3877601"/>
          <a:ext cx="5337520" cy="7754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5505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инновационное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8532" y="3877601"/>
        <a:ext cx="5337520" cy="775439"/>
      </dsp:txXfrm>
    </dsp:sp>
    <dsp:sp modelId="{E345703D-DEF6-4B6F-94D3-2061F6C05AF4}">
      <dsp:nvSpPr>
        <dsp:cNvPr id="0" name=""/>
        <dsp:cNvSpPr/>
      </dsp:nvSpPr>
      <dsp:spPr>
        <a:xfrm>
          <a:off x="83882" y="3780672"/>
          <a:ext cx="969299" cy="9692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26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993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04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48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2B138-EE5F-4934-AC1B-5B9263E7E3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FF9E-A787-4E9D-A0FE-AA581516CA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45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A02EB-4F67-4254-A83A-64E3BA44C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20-0222-4F2E-844B-E1499793FA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66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48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009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05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36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450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80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689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604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000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22F60-0F1F-43D6-ABDA-A47427BA0689}" type="datetimeFigureOut">
              <a:rPr lang="ru-RU" smtClean="0"/>
              <a:t>07.11.2020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46E75-8A4E-4964-B66F-75F8BD134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AD613-3C3B-4A56-95EA-6725A2930C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2A07C-F59B-433E-BD86-6481E583C6E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71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2B138-EE5F-4934-AC1B-5B9263E7E3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EFF9E-A787-4E9D-A0FE-AA581516CA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57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A02EB-4F67-4254-A83A-64E3BA44C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7D120-0222-4F2E-844B-E1499793FA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3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AD613-3C3B-4A56-95EA-6725A2930C9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2A07C-F59B-433E-BD86-6481E583C6E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71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2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1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260648"/>
            <a:ext cx="6696745" cy="1200329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Н1: 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фирмы/проекта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5512" y="1628800"/>
            <a:ext cx="5005064" cy="646331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Умельцы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7" t="9175" r="9498" b="2415"/>
          <a:stretch/>
        </p:blipFill>
        <p:spPr>
          <a:xfrm>
            <a:off x="3635896" y="2485839"/>
            <a:ext cx="2361324" cy="4366845"/>
          </a:xfrm>
          <a:prstGeom prst="rect">
            <a:avLst/>
          </a:prstGeom>
          <a:ln w="38100" cap="sq">
            <a:solidFill>
              <a:srgbClr val="40E22A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11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206163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SWOT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-анализ проекта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562961"/>
              </p:ext>
            </p:extLst>
          </p:nvPr>
        </p:nvGraphicFramePr>
        <p:xfrm>
          <a:off x="251520" y="908720"/>
          <a:ext cx="8424936" cy="5290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55236"/>
                <a:gridCol w="4269700"/>
              </a:tblGrid>
              <a:tr h="200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Сильные стороны проекта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40E22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Слабые стороны проекта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240491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качественной услуги.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гарантий на выполненные работы.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Приемлемая стоимость работ.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Квалифицированный персонал.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Качественные инструменты. Короткие сроки работ.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широкого спектра услуг.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7051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Проработанная маркетинговая и ценовая стратегия.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40E22A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479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Неопытность.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479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клиентской базы.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479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Нулевая деловая репутация.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479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Сложность в поиске именно квалифицированного персонала.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479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программ по обучению персонала.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200033">
                <a:tc>
                  <a:txBody>
                    <a:bodyPr/>
                    <a:lstStyle/>
                    <a:p>
                      <a:pPr marL="95250" marR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проекта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90170" marR="895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 проекта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2404916">
                <a:tc>
                  <a:txBody>
                    <a:bodyPr/>
                    <a:lstStyle/>
                    <a:p>
                      <a:pPr marL="342900" marR="9017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52730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 деятельности, открытия новых точек в нашем городе, а затем — в других городах;</a:t>
                      </a:r>
                    </a:p>
                    <a:p>
                      <a:pPr marL="342900" marR="9017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52730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со СМИ и реклама с целью повышения узнаваемости вашего бренда;</a:t>
                      </a:r>
                    </a:p>
                    <a:p>
                      <a:pPr marL="342900" marR="9017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52730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Потенциал для расширения новых услуг;</a:t>
                      </a:r>
                    </a:p>
                    <a:p>
                      <a:pPr marL="342900" marR="9017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52730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Минимизация последствий, возникающих из-за наличия слабых сторон.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89535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3525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числа конкурентов на рынке;</a:t>
                      </a:r>
                    </a:p>
                    <a:p>
                      <a:pPr marL="342900" marR="89535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3525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Ценовой демпинг со стороны конкурентов;</a:t>
                      </a:r>
                    </a:p>
                    <a:p>
                      <a:pPr marL="342900" marR="89535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3525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дополнительных убытков из-за отсутствия заказов;</a:t>
                      </a:r>
                    </a:p>
                    <a:p>
                      <a:pPr marL="342900" marR="89535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63525" algn="l"/>
                          <a:tab pos="4572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цен на материалы.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764" marR="56764" marT="0" marB="0"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2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01069366"/>
              </p:ext>
            </p:extLst>
          </p:nvPr>
        </p:nvGraphicFramePr>
        <p:xfrm>
          <a:off x="2987824" y="1268760"/>
          <a:ext cx="597666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71800" y="353706"/>
            <a:ext cx="620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устойчивого развития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фирмы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589" y="1606875"/>
            <a:ext cx="1169578" cy="7902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378" y="2924944"/>
            <a:ext cx="801028" cy="5632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656" y="4124278"/>
            <a:ext cx="632750" cy="4766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7" t="63441" r="24693" b="1329"/>
          <a:stretch/>
        </p:blipFill>
        <p:spPr>
          <a:xfrm>
            <a:off x="3242532" y="5157192"/>
            <a:ext cx="677360" cy="69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7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62000">
              <a:srgbClr val="E6E6E6">
                <a:lumMod val="48000"/>
                <a:lumOff val="52000"/>
              </a:srgbClr>
            </a:gs>
            <a:gs pos="85001">
              <a:srgbClr val="7D8496"/>
            </a:gs>
            <a:gs pos="100000">
              <a:srgbClr val="E6E6E6"/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9592" y="4941168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Прогноз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инвестиций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34096660"/>
              </p:ext>
            </p:extLst>
          </p:nvPr>
        </p:nvGraphicFramePr>
        <p:xfrm>
          <a:off x="827584" y="836713"/>
          <a:ext cx="763284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2268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5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52696" y="535041"/>
            <a:ext cx="4536504" cy="141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Показатели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устойчивости</a:t>
            </a:r>
            <a:endParaRPr lang="ru-RU" sz="2200" dirty="0">
              <a:solidFill>
                <a:prstClr val="black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451665"/>
            <a:ext cx="2484276" cy="186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795590"/>
              </p:ext>
            </p:extLst>
          </p:nvPr>
        </p:nvGraphicFramePr>
        <p:xfrm>
          <a:off x="3940610" y="2129831"/>
          <a:ext cx="4968551" cy="2321834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331092"/>
                <a:gridCol w="818992"/>
                <a:gridCol w="818467"/>
              </a:tblGrid>
              <a:tr h="5048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1-й год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2-й год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504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собственного капитала (ROE), %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73,3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504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продаж (ROS), %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32,4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504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автономии, п.п.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0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3" y="1252791"/>
            <a:ext cx="55446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2– Определение прибыли и рентабельности</a:t>
            </a:r>
            <a:endParaRPr lang="ru-RU" sz="2200" dirty="0">
              <a:solidFill>
                <a:prstClr val="black"/>
              </a:solidFill>
            </a:endParaRPr>
          </a:p>
        </p:txBody>
      </p:sp>
      <p:pic>
        <p:nvPicPr>
          <p:cNvPr id="2051" name="Picture 3" descr="C:\Users\Татьяна\Desktop\Презент_2019\2017г\22b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26458"/>
            <a:ext cx="1492424" cy="123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E:\КАРТИНКИ для слайдов\2017г\для вставок\500_F_50335_2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580" y="5407572"/>
            <a:ext cx="1933903" cy="145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512892"/>
              </p:ext>
            </p:extLst>
          </p:nvPr>
        </p:nvGraphicFramePr>
        <p:xfrm>
          <a:off x="863588" y="1994947"/>
          <a:ext cx="7776864" cy="3376876"/>
        </p:xfrm>
        <a:graphic>
          <a:graphicData uri="http://schemas.openxmlformats.org/drawingml/2006/table">
            <a:tbl>
              <a:tblPr firstRow="1" firstCol="1" bandRow="1">
                <a:tableStyleId>{306799F8-075E-4A3A-A7F6-7FBC6576F1A4}</a:tableStyleId>
              </a:tblPr>
              <a:tblGrid>
                <a:gridCol w="4264931"/>
                <a:gridCol w="1755523"/>
                <a:gridCol w="1756410"/>
              </a:tblGrid>
              <a:tr h="382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1-й год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2-й год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382867">
                <a:tc>
                  <a:txBody>
                    <a:bodyPr/>
                    <a:lstStyle/>
                    <a:p>
                      <a:pPr indent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 (выручка), руб.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1708200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2964000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382867">
                <a:tc>
                  <a:txBody>
                    <a:bodyPr/>
                    <a:lstStyle/>
                    <a:p>
                      <a:pPr indent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Расход, руб.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1195357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1832790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435573">
                <a:tc>
                  <a:txBody>
                    <a:bodyPr/>
                    <a:lstStyle/>
                    <a:p>
                      <a:pPr indent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до налогообложения, руб.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512843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1131210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789631">
                <a:tc>
                  <a:txBody>
                    <a:bodyPr/>
                    <a:lstStyle/>
                    <a:p>
                      <a:pPr indent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(УСН, доходы минус расходы, 15%), руб.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76926,45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169681,5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382867">
                <a:tc>
                  <a:txBody>
                    <a:bodyPr/>
                    <a:lstStyle/>
                    <a:p>
                      <a:pPr indent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 прибыль, руб.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435916,6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961528,5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382867">
                <a:tc>
                  <a:txBody>
                    <a:bodyPr/>
                    <a:lstStyle/>
                    <a:p>
                      <a:pPr indent="177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Рентабельность, %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36,47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52,46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51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57000">
              <a:srgbClr val="BA0066"/>
            </a:gs>
            <a:gs pos="84000">
              <a:srgbClr val="FF0000">
                <a:alpha val="98000"/>
              </a:srgbClr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59142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92" y="1477977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Пользуйтесь услугами нашей фирмы!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804" y="2120721"/>
            <a:ext cx="4392488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89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8" y="1556792"/>
            <a:ext cx="396044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бизнес был успешным, старайтесь выстраивать его на том, что вы любите или на том, что вам нравится.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097242" y="5048183"/>
            <a:ext cx="27363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Ричард </a:t>
            </a:r>
            <a:r>
              <a:rPr lang="ru-RU" sz="2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Брэнсон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442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28000">
              <a:srgbClr val="66008F"/>
            </a:gs>
            <a:gs pos="49000">
              <a:srgbClr val="BA0066"/>
            </a:gs>
            <a:gs pos="71000">
              <a:srgbClr val="FF0000">
                <a:lumMod val="86000"/>
              </a:srgbClr>
            </a:gs>
            <a:gs pos="100000">
              <a:srgbClr val="FF8200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321868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потребители услуг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38474693"/>
              </p:ext>
            </p:extLst>
          </p:nvPr>
        </p:nvGraphicFramePr>
        <p:xfrm>
          <a:off x="395536" y="1484784"/>
          <a:ext cx="8064896" cy="4812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1576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8000">
              <a:srgbClr val="FFFF00"/>
            </a:gs>
            <a:gs pos="71000">
              <a:srgbClr val="FFC000"/>
            </a:gs>
            <a:gs pos="100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39220635"/>
              </p:ext>
            </p:extLst>
          </p:nvPr>
        </p:nvGraphicFramePr>
        <p:xfrm>
          <a:off x="971600" y="1628800"/>
          <a:ext cx="727280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79712" y="476671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Сегментация потребителей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ремонтно-отделочных услуг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042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88640"/>
            <a:ext cx="777686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деятельности по организации  работы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ремонтно-отделочной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  (диаграмма Гантта)</a:t>
            </a:r>
          </a:p>
          <a:p>
            <a:endParaRPr lang="ru-RU" dirty="0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xdr="http://schemas.openxmlformats.org/drawingml/2006/spreadsheetDrawing" xmlns:a16="http://schemas.microsoft.com/office/drawing/2014/main" xmlns="" xmlns:lc="http://schemas.openxmlformats.org/drawingml/2006/lockedCanvas" id="{00000000-0008-0000-0000-00000E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4270152"/>
              </p:ext>
            </p:extLst>
          </p:nvPr>
        </p:nvGraphicFramePr>
        <p:xfrm>
          <a:off x="179512" y="1124744"/>
          <a:ext cx="871296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1802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9473" y="148478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факторы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на бизнес компании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7031" y="2692995"/>
            <a:ext cx="835572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от поставщиков;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цен у конкурентов;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цен на инструменты и материалы и другое.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934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1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569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антикризисного плана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1982" y="2132856"/>
            <a:ext cx="8692081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последующее привлечение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с заказчиками и поставщиками;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повышения операционной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эффективности;</a:t>
            </a:r>
          </a:p>
          <a:p>
            <a:pPr marL="457200" lvl="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производственных и управленческих процессов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98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7" y="497751"/>
            <a:ext cx="6336704" cy="107721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использования маркетинговой информации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889" y="2204864"/>
            <a:ext cx="8208912" cy="4278094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выявления существующих проблем и определения возможностей фирмы;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и оценки маркетинговых действий;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правильных маркетинговых решений;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маркетинговых действий;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совершенствования механизма управления маркетингом.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757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575102"/>
            <a:ext cx="7488832" cy="52322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PR-кампании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635305679"/>
              </p:ext>
            </p:extLst>
          </p:nvPr>
        </p:nvGraphicFramePr>
        <p:xfrm>
          <a:off x="755576" y="2856003"/>
          <a:ext cx="8064896" cy="399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390225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419</Words>
  <Application>Microsoft Office PowerPoint</Application>
  <PresentationFormat>Экран (4:3)</PresentationFormat>
  <Paragraphs>112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Тема Office</vt:lpstr>
      <vt:lpstr>5_Тема Office</vt:lpstr>
      <vt:lpstr>6_Тема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Старикова Татьяна</dc:creator>
  <cp:lastModifiedBy>RePack by Diakov</cp:lastModifiedBy>
  <cp:revision>59</cp:revision>
  <dcterms:created xsi:type="dcterms:W3CDTF">2019-10-30T12:04:53Z</dcterms:created>
  <dcterms:modified xsi:type="dcterms:W3CDTF">2020-11-07T12:55:09Z</dcterms:modified>
</cp:coreProperties>
</file>