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  <p:sldMasterId id="2147483670" r:id="rId3"/>
    <p:sldMasterId id="2147483672" r:id="rId4"/>
    <p:sldMasterId id="2147483674" r:id="rId5"/>
  </p:sldMasterIdLst>
  <p:sldIdLst>
    <p:sldId id="256" r:id="rId6"/>
    <p:sldId id="267" r:id="rId7"/>
    <p:sldId id="262" r:id="rId8"/>
    <p:sldId id="258" r:id="rId9"/>
    <p:sldId id="285" r:id="rId10"/>
    <p:sldId id="287" r:id="rId11"/>
    <p:sldId id="271" r:id="rId12"/>
    <p:sldId id="272" r:id="rId13"/>
    <p:sldId id="268" r:id="rId14"/>
    <p:sldId id="288" r:id="rId15"/>
    <p:sldId id="284" r:id="rId16"/>
    <p:sldId id="278" r:id="rId17"/>
    <p:sldId id="273" r:id="rId18"/>
    <p:sldId id="282" r:id="rId19"/>
    <p:sldId id="276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B33D"/>
    <a:srgbClr val="40E22A"/>
    <a:srgbClr val="E719AC"/>
    <a:srgbClr val="AE1281"/>
    <a:srgbClr val="33CC3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WSR%202021\&#1050;&#1086;&#1087;&#1080;&#1103;%20GANT-CHART-0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WSR%202021\&#1092;&#1080;&#1085;&#1072;&#1085;&#1089;&#1086;&#1074;&#1099;&#1077;%20&#1088;&#1072;&#1089;&#1095;&#1105;&#1090;&#1099;%20&#1057;&#1099;&#1088;&#1085;&#1099;&#1081;%20&#1076;&#1086;&#1084;%20&#1061;&#1072;&#1088;&#1051;&#108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560683035081995"/>
          <c:y val="0.10738789638899104"/>
          <c:w val="0.56760048121364393"/>
          <c:h val="0.71828254652025003"/>
        </c:manualLayout>
      </c:layout>
      <c:barChart>
        <c:barDir val="bar"/>
        <c:grouping val="stack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cat>
            <c:strRef>
              <c:f>'Базовая диаграмма ганта'!$C$3:$C$15</c:f>
              <c:strCache>
                <c:ptCount val="13"/>
                <c:pt idx="0">
                  <c:v>Оформление ИП, постановка на учёт в НО</c:v>
                </c:pt>
                <c:pt idx="1">
                  <c:v>Получение разрешения СЭС</c:v>
                </c:pt>
                <c:pt idx="2">
                  <c:v>Получение разрешения Госпожнадзора</c:v>
                </c:pt>
                <c:pt idx="3">
                  <c:v>Подготовка помещения</c:v>
                </c:pt>
                <c:pt idx="4">
                  <c:v>Заказ оборудования</c:v>
                </c:pt>
                <c:pt idx="5">
                  <c:v>Покупка техники</c:v>
                </c:pt>
                <c:pt idx="6">
                  <c:v>Найм персонала</c:v>
                </c:pt>
                <c:pt idx="7">
                  <c:v>Покупка расходных материалов и сырья</c:v>
                </c:pt>
                <c:pt idx="8">
                  <c:v>Устрановка вывески</c:v>
                </c:pt>
                <c:pt idx="9">
                  <c:v>Установка баннера</c:v>
                </c:pt>
                <c:pt idx="10">
                  <c:v>Реклама в печати</c:v>
                </c:pt>
                <c:pt idx="11">
                  <c:v>Реклама в социальных сетях</c:v>
                </c:pt>
                <c:pt idx="12">
                  <c:v>Запуск работы информационного сайта</c:v>
                </c:pt>
              </c:strCache>
            </c:strRef>
          </c:cat>
          <c:val>
            <c:numRef>
              <c:f>'Базовая диаграмма ганта'!$D$3:$D$15</c:f>
              <c:numCache>
                <c:formatCode>m/d/yyyy</c:formatCode>
                <c:ptCount val="13"/>
                <c:pt idx="0">
                  <c:v>44440</c:v>
                </c:pt>
                <c:pt idx="1">
                  <c:v>44455</c:v>
                </c:pt>
                <c:pt idx="2">
                  <c:v>44455</c:v>
                </c:pt>
                <c:pt idx="3">
                  <c:v>44455</c:v>
                </c:pt>
                <c:pt idx="4">
                  <c:v>44440</c:v>
                </c:pt>
                <c:pt idx="5">
                  <c:v>44440</c:v>
                </c:pt>
                <c:pt idx="6">
                  <c:v>44440</c:v>
                </c:pt>
                <c:pt idx="7">
                  <c:v>44440</c:v>
                </c:pt>
                <c:pt idx="8">
                  <c:v>44440</c:v>
                </c:pt>
                <c:pt idx="9">
                  <c:v>44502</c:v>
                </c:pt>
                <c:pt idx="10">
                  <c:v>44440</c:v>
                </c:pt>
                <c:pt idx="11">
                  <c:v>44440</c:v>
                </c:pt>
                <c:pt idx="12">
                  <c:v>44532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52-4258-99B9-4B2E9F8480D5}"/>
            </c:ext>
          </c:extLst>
        </c:ser>
        <c:ser>
          <c:idx val="2"/>
          <c:order val="1"/>
          <c:spPr>
            <a:solidFill>
              <a:schemeClr val="accent3"/>
            </a:solidFill>
            <a:ln>
              <a:noFill/>
            </a:ln>
            <a:effectLst/>
            <a:scene3d>
              <a:camera prst="orthographicFront"/>
              <a:lightRig rig="flood" dir="t">
                <a:rot lat="0" lon="0" rev="13800000"/>
              </a:lightRig>
            </a:scene3d>
            <a:sp3d prstMaterial="plastic">
              <a:bevelT w="82550" h="63500" prst="coolSlant"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2-2C52-4258-99B9-4B2E9F8480D5}"/>
              </c:ext>
            </c:extLst>
          </c:dPt>
          <c:dPt>
            <c:idx val="1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4-2C52-4258-99B9-4B2E9F8480D5}"/>
              </c:ext>
            </c:extLst>
          </c:dPt>
          <c:dPt>
            <c:idx val="2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6-2C52-4258-99B9-4B2E9F8480D5}"/>
              </c:ext>
            </c:extLst>
          </c:dPt>
          <c:dPt>
            <c:idx val="3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8-2C52-4258-99B9-4B2E9F8480D5}"/>
              </c:ext>
            </c:extLst>
          </c:dPt>
          <c:dPt>
            <c:idx val="4"/>
            <c:invertIfNegative val="0"/>
            <c:bubble3D val="0"/>
            <c:spPr>
              <a:solidFill>
                <a:srgbClr val="528E78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A-2C52-4258-99B9-4B2E9F8480D5}"/>
              </c:ext>
            </c:extLst>
          </c:dPt>
          <c:dPt>
            <c:idx val="5"/>
            <c:invertIfNegative val="0"/>
            <c:bubble3D val="0"/>
            <c:spPr>
              <a:solidFill>
                <a:srgbClr val="528E78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C-2C52-4258-99B9-4B2E9F8480D5}"/>
              </c:ext>
            </c:extLst>
          </c:dPt>
          <c:dPt>
            <c:idx val="6"/>
            <c:invertIfNegative val="0"/>
            <c:bubble3D val="0"/>
            <c:spPr>
              <a:solidFill>
                <a:srgbClr val="528E78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0E-2C52-4258-99B9-4B2E9F8480D5}"/>
              </c:ext>
            </c:extLst>
          </c:dPt>
          <c:dPt>
            <c:idx val="7"/>
            <c:invertIfNegative val="0"/>
            <c:bubble3D val="0"/>
            <c:spPr>
              <a:solidFill>
                <a:srgbClr val="B86FD7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0-2C52-4258-99B9-4B2E9F8480D5}"/>
              </c:ext>
            </c:extLst>
          </c:dPt>
          <c:dPt>
            <c:idx val="8"/>
            <c:invertIfNegative val="0"/>
            <c:bubble3D val="0"/>
            <c:spPr>
              <a:solidFill>
                <a:srgbClr val="B86FD7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2-2C52-4258-99B9-4B2E9F8480D5}"/>
              </c:ext>
            </c:extLst>
          </c:dPt>
          <c:dPt>
            <c:idx val="9"/>
            <c:invertIfNegative val="0"/>
            <c:bubble3D val="0"/>
            <c:spPr>
              <a:solidFill>
                <a:srgbClr val="B86FD7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4-2C52-4258-99B9-4B2E9F8480D5}"/>
              </c:ext>
            </c:extLst>
          </c:dPt>
          <c:dPt>
            <c:idx val="10"/>
            <c:invertIfNegative val="0"/>
            <c:bubble3D val="0"/>
            <c:spPr>
              <a:solidFill>
                <a:srgbClr val="C24B39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6-2C52-4258-99B9-4B2E9F8480D5}"/>
              </c:ext>
            </c:extLst>
          </c:dPt>
          <c:dPt>
            <c:idx val="11"/>
            <c:invertIfNegative val="0"/>
            <c:bubble3D val="0"/>
            <c:spPr>
              <a:solidFill>
                <a:srgbClr val="C24B39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8-2C52-4258-99B9-4B2E9F8480D5}"/>
              </c:ext>
            </c:extLst>
          </c:dPt>
          <c:dPt>
            <c:idx val="12"/>
            <c:invertIfNegative val="0"/>
            <c:bubble3D val="0"/>
            <c:spPr>
              <a:solidFill>
                <a:srgbClr val="C24B39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A-2C52-4258-99B9-4B2E9F8480D5}"/>
              </c:ext>
            </c:extLst>
          </c:dPt>
          <c:dPt>
            <c:idx val="13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C-2C52-4258-99B9-4B2E9F8480D5}"/>
              </c:ext>
            </c:extLst>
          </c:dPt>
          <c:dPt>
            <c:idx val="14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1E-2C52-4258-99B9-4B2E9F8480D5}"/>
              </c:ext>
            </c:extLst>
          </c:dPt>
          <c:dPt>
            <c:idx val="15"/>
            <c:invertIfNegative val="0"/>
            <c:bubble3D val="0"/>
            <c:spPr>
              <a:solidFill>
                <a:srgbClr val="62BED6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0-2C52-4258-99B9-4B2E9F8480D5}"/>
              </c:ext>
            </c:extLst>
          </c:dPt>
          <c:dPt>
            <c:idx val="16"/>
            <c:invertIfNegative val="0"/>
            <c:bubble3D val="0"/>
            <c:spPr>
              <a:solidFill>
                <a:srgbClr val="528E78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2-2C52-4258-99B9-4B2E9F8480D5}"/>
              </c:ext>
            </c:extLst>
          </c:dPt>
          <c:dPt>
            <c:idx val="17"/>
            <c:invertIfNegative val="0"/>
            <c:bubble3D val="0"/>
            <c:spPr>
              <a:solidFill>
                <a:srgbClr val="528E78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4-2C52-4258-99B9-4B2E9F8480D5}"/>
              </c:ext>
            </c:extLst>
          </c:dPt>
          <c:dPt>
            <c:idx val="18"/>
            <c:invertIfNegative val="0"/>
            <c:bubble3D val="0"/>
            <c:spPr>
              <a:solidFill>
                <a:srgbClr val="528E78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6-2C52-4258-99B9-4B2E9F8480D5}"/>
              </c:ext>
            </c:extLst>
          </c:dPt>
          <c:dPt>
            <c:idx val="19"/>
            <c:invertIfNegative val="0"/>
            <c:bubble3D val="0"/>
            <c:spPr>
              <a:solidFill>
                <a:srgbClr val="B86FD7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8-2C52-4258-99B9-4B2E9F8480D5}"/>
              </c:ext>
            </c:extLst>
          </c:dPt>
          <c:dPt>
            <c:idx val="20"/>
            <c:invertIfNegative val="0"/>
            <c:bubble3D val="0"/>
            <c:spPr>
              <a:solidFill>
                <a:srgbClr val="B86FD7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A-2C52-4258-99B9-4B2E9F8480D5}"/>
              </c:ext>
            </c:extLst>
          </c:dPt>
          <c:dPt>
            <c:idx val="21"/>
            <c:invertIfNegative val="0"/>
            <c:bubble3D val="0"/>
            <c:spPr>
              <a:solidFill>
                <a:srgbClr val="B86FD7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C-2C52-4258-99B9-4B2E9F8480D5}"/>
              </c:ext>
            </c:extLst>
          </c:dPt>
          <c:dPt>
            <c:idx val="22"/>
            <c:invertIfNegative val="0"/>
            <c:bubble3D val="0"/>
            <c:spPr>
              <a:solidFill>
                <a:srgbClr val="C24B39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2E-2C52-4258-99B9-4B2E9F8480D5}"/>
              </c:ext>
            </c:extLst>
          </c:dPt>
          <c:dPt>
            <c:idx val="23"/>
            <c:invertIfNegative val="0"/>
            <c:bubble3D val="0"/>
            <c:spPr>
              <a:solidFill>
                <a:srgbClr val="C24B39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30-2C52-4258-99B9-4B2E9F8480D5}"/>
              </c:ext>
            </c:extLst>
          </c:dPt>
          <c:dPt>
            <c:idx val="24"/>
            <c:invertIfNegative val="0"/>
            <c:bubble3D val="0"/>
            <c:spPr>
              <a:solidFill>
                <a:srgbClr val="C24B39"/>
              </a:solidFill>
              <a:ln>
                <a:noFill/>
              </a:ln>
              <a:effectLst/>
              <a:scene3d>
                <a:camera prst="orthographicFront"/>
                <a:lightRig rig="flood" dir="t">
                  <a:rot lat="0" lon="0" rev="13800000"/>
                </a:lightRig>
              </a:scene3d>
              <a:sp3d prstMaterial="plastic">
                <a:bevelT w="82550" h="63500" prst="coolSlant"/>
                <a:bevelB/>
              </a:sp3d>
            </c:spPr>
            <c:extLst>
              <c:ext xmlns:c16="http://schemas.microsoft.com/office/drawing/2014/chart" uri="{C3380CC4-5D6E-409C-BE32-E72D297353CC}">
                <c16:uniqueId val="{00000032-2C52-4258-99B9-4B2E9F8480D5}"/>
              </c:ext>
            </c:extLst>
          </c:dPt>
          <c:cat>
            <c:strRef>
              <c:f>'Базовая диаграмма ганта'!$C$3:$C$15</c:f>
              <c:strCache>
                <c:ptCount val="13"/>
                <c:pt idx="0">
                  <c:v>Оформление ИП, постановка на учёт в НО</c:v>
                </c:pt>
                <c:pt idx="1">
                  <c:v>Получение разрешения СЭС</c:v>
                </c:pt>
                <c:pt idx="2">
                  <c:v>Получение разрешения Госпожнадзора</c:v>
                </c:pt>
                <c:pt idx="3">
                  <c:v>Подготовка помещения</c:v>
                </c:pt>
                <c:pt idx="4">
                  <c:v>Заказ оборудования</c:v>
                </c:pt>
                <c:pt idx="5">
                  <c:v>Покупка техники</c:v>
                </c:pt>
                <c:pt idx="6">
                  <c:v>Найм персонала</c:v>
                </c:pt>
                <c:pt idx="7">
                  <c:v>Покупка расходных материалов и сырья</c:v>
                </c:pt>
                <c:pt idx="8">
                  <c:v>Устрановка вывески</c:v>
                </c:pt>
                <c:pt idx="9">
                  <c:v>Установка баннера</c:v>
                </c:pt>
                <c:pt idx="10">
                  <c:v>Реклама в печати</c:v>
                </c:pt>
                <c:pt idx="11">
                  <c:v>Реклама в социальных сетях</c:v>
                </c:pt>
                <c:pt idx="12">
                  <c:v>Запуск работы информационного сайта</c:v>
                </c:pt>
              </c:strCache>
            </c:strRef>
          </c:cat>
          <c:val>
            <c:numRef>
              <c:f>'Базовая диаграмма ганта'!$F$3:$F$15</c:f>
              <c:numCache>
                <c:formatCode>0</c:formatCode>
                <c:ptCount val="13"/>
                <c:pt idx="0">
                  <c:v>15</c:v>
                </c:pt>
                <c:pt idx="1">
                  <c:v>17</c:v>
                </c:pt>
                <c:pt idx="2">
                  <c:v>29</c:v>
                </c:pt>
                <c:pt idx="3">
                  <c:v>22</c:v>
                </c:pt>
                <c:pt idx="4">
                  <c:v>30</c:v>
                </c:pt>
                <c:pt idx="5">
                  <c:v>30</c:v>
                </c:pt>
                <c:pt idx="6">
                  <c:v>30</c:v>
                </c:pt>
                <c:pt idx="7">
                  <c:v>61</c:v>
                </c:pt>
                <c:pt idx="8">
                  <c:v>30</c:v>
                </c:pt>
                <c:pt idx="9">
                  <c:v>30</c:v>
                </c:pt>
                <c:pt idx="10">
                  <c:v>92</c:v>
                </c:pt>
                <c:pt idx="11">
                  <c:v>92</c:v>
                </c:pt>
                <c:pt idx="1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3-2C52-4258-99B9-4B2E9F8480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"/>
        <c:overlap val="90"/>
        <c:axId val="202868736"/>
        <c:axId val="203202560"/>
      </c:barChart>
      <c:catAx>
        <c:axId val="20286873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000" b="1" i="0">
                <a:latin typeface="Century Gothic" panose="020B0502020202020204" pitchFamily="34" charset="0"/>
                <a:cs typeface="Times New Roman" panose="02020603050405020304" pitchFamily="18" charset="0"/>
              </a:defRPr>
            </a:pPr>
            <a:endParaRPr lang="ru-RU"/>
          </a:p>
        </c:txPr>
        <c:crossAx val="203202560"/>
        <c:crosses val="autoZero"/>
        <c:auto val="1"/>
        <c:lblAlgn val="ctr"/>
        <c:lblOffset val="100"/>
        <c:noMultiLvlLbl val="0"/>
      </c:catAx>
      <c:valAx>
        <c:axId val="203202560"/>
        <c:scaling>
          <c:orientation val="minMax"/>
          <c:min val="44440"/>
        </c:scaling>
        <c:delete val="0"/>
        <c:axPos val="t"/>
        <c:majorGridlines>
          <c:spPr>
            <a:effectLst/>
          </c:spPr>
        </c:majorGridlines>
        <c:numFmt formatCode="[$-419]d\ mmm;@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b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02868736"/>
        <c:crosses val="autoZero"/>
        <c:crossBetween val="between"/>
      </c:valAx>
      <c:spPr>
        <a:gradFill flip="none" rotWithShape="1">
          <a:gsLst>
            <a:gs pos="0">
              <a:srgbClr val="FFC000"/>
            </a:gs>
            <a:gs pos="65000">
              <a:srgbClr val="FFFF00"/>
            </a:gs>
            <a:gs pos="100000">
              <a:schemeClr val="bg1"/>
            </a:gs>
          </a:gsLst>
          <a:lin ang="5400000" scaled="1"/>
          <a:tileRect/>
        </a:gradFill>
        <a:ln>
          <a:noFill/>
        </a:ln>
        <a:effectLst/>
      </c:spPr>
    </c:plotArea>
    <c:plotVisOnly val="0"/>
    <c:dispBlanksAs val="zero"/>
    <c:showDLblsOverMax val="0"/>
  </c:chart>
  <c:spPr>
    <a:gradFill flip="none" rotWithShape="1">
      <a:gsLst>
        <a:gs pos="0">
          <a:srgbClr val="FFFF00">
            <a:alpha val="64000"/>
          </a:srgbClr>
        </a:gs>
        <a:gs pos="43000">
          <a:srgbClr val="00B0F0">
            <a:alpha val="83000"/>
          </a:srgbClr>
        </a:gs>
        <a:gs pos="100000">
          <a:srgbClr val="FFC000">
            <a:alpha val="76000"/>
          </a:srgbClr>
        </a:gs>
      </a:gsLst>
      <a:lin ang="2700000" scaled="1"/>
      <a:tileRect/>
    </a:gradFill>
    <a:ln w="12700" cap="flat" cmpd="sng" algn="ctr">
      <a:solidFill>
        <a:schemeClr val="accent2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инвестиций ИП "Сырный дом ХарЛи</a:t>
            </a:r>
          </a:p>
        </c:rich>
      </c:tx>
      <c:overlay val="0"/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'лист 2'!$A$3</c:f>
              <c:strCache>
                <c:ptCount val="1"/>
                <c:pt idx="0">
                  <c:v>инвестиции, 1-го года, тыс. руб.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cat>
            <c:strRef>
              <c:f>'лист 2'!$B$2:$M$2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2'!$B$3:$M$3</c:f>
              <c:numCache>
                <c:formatCode>0</c:formatCode>
                <c:ptCount val="12"/>
                <c:pt idx="0">
                  <c:v>370</c:v>
                </c:pt>
                <c:pt idx="1">
                  <c:v>470</c:v>
                </c:pt>
                <c:pt idx="2">
                  <c:v>570</c:v>
                </c:pt>
                <c:pt idx="3">
                  <c:v>670</c:v>
                </c:pt>
                <c:pt idx="4">
                  <c:v>770</c:v>
                </c:pt>
                <c:pt idx="5">
                  <c:v>870</c:v>
                </c:pt>
                <c:pt idx="6">
                  <c:v>970</c:v>
                </c:pt>
                <c:pt idx="7">
                  <c:v>1070</c:v>
                </c:pt>
                <c:pt idx="8">
                  <c:v>1170</c:v>
                </c:pt>
                <c:pt idx="9">
                  <c:v>1270</c:v>
                </c:pt>
                <c:pt idx="10">
                  <c:v>1370</c:v>
                </c:pt>
                <c:pt idx="11">
                  <c:v>1470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77B-4434-94D8-7DA4B396C815}"/>
            </c:ext>
          </c:extLst>
        </c:ser>
        <c:ser>
          <c:idx val="1"/>
          <c:order val="1"/>
          <c:tx>
            <c:strRef>
              <c:f>'лист 2'!$A$4</c:f>
              <c:strCache>
                <c:ptCount val="1"/>
                <c:pt idx="0">
                  <c:v>инвестиции, 2-го года, тыс. руб.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'лист 2'!$B$2:$M$2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2'!$B$4:$M$4</c:f>
              <c:numCache>
                <c:formatCode>0</c:formatCode>
                <c:ptCount val="12"/>
                <c:pt idx="0">
                  <c:v>150</c:v>
                </c:pt>
                <c:pt idx="1">
                  <c:v>450</c:v>
                </c:pt>
                <c:pt idx="2">
                  <c:v>750</c:v>
                </c:pt>
                <c:pt idx="3">
                  <c:v>1050</c:v>
                </c:pt>
                <c:pt idx="4">
                  <c:v>1350</c:v>
                </c:pt>
                <c:pt idx="5">
                  <c:v>1650</c:v>
                </c:pt>
                <c:pt idx="6">
                  <c:v>1950</c:v>
                </c:pt>
                <c:pt idx="7">
                  <c:v>2250</c:v>
                </c:pt>
                <c:pt idx="8">
                  <c:v>2550</c:v>
                </c:pt>
                <c:pt idx="9">
                  <c:v>2850</c:v>
                </c:pt>
                <c:pt idx="10">
                  <c:v>3150</c:v>
                </c:pt>
                <c:pt idx="11">
                  <c:v>3450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77B-4434-94D8-7DA4B396C8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smooth val="0"/>
        <c:axId val="131123200"/>
        <c:axId val="140364032"/>
      </c:lineChart>
      <c:catAx>
        <c:axId val="1311232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40364032"/>
        <c:crosses val="autoZero"/>
        <c:auto val="1"/>
        <c:lblAlgn val="ctr"/>
        <c:lblOffset val="100"/>
        <c:noMultiLvlLbl val="0"/>
      </c:catAx>
      <c:valAx>
        <c:axId val="14036403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ru-RU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Сумма инвестиций</a:t>
                </a:r>
                <a:r>
                  <a:rPr lang="ru-RU" sz="16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в тыс. руб</a:t>
                </a:r>
                <a:endParaRPr lang="ru-RU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5109799582429384E-2"/>
              <c:y val="0.17188570482909307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31123200"/>
        <c:crosses val="autoZero"/>
        <c:crossBetween val="between"/>
      </c:valAx>
      <c:spPr>
        <a:gradFill>
          <a:gsLst>
            <a:gs pos="0">
              <a:srgbClr val="FFC000"/>
            </a:gs>
            <a:gs pos="50000">
              <a:srgbClr val="FFFF00"/>
            </a:gs>
            <a:gs pos="100000">
              <a:schemeClr val="bg1"/>
            </a:gs>
          </a:gsLst>
          <a:lin ang="5400000" scaled="0"/>
        </a:gradFill>
      </c:spPr>
    </c:plotArea>
    <c:legend>
      <c:legendPos val="r"/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7000">
          <a:srgbClr val="FFC000">
            <a:lumMod val="100000"/>
          </a:srgbClr>
        </a:gs>
        <a:gs pos="62000">
          <a:srgbClr val="00B0F0">
            <a:lumMod val="74000"/>
            <a:lumOff val="26000"/>
          </a:srgbClr>
        </a:gs>
        <a:gs pos="93000">
          <a:schemeClr val="bg1"/>
        </a:gs>
      </a:gsLst>
      <a:lin ang="13200000" scaled="0"/>
      <a:tileRect/>
    </a:gradFill>
    <a:ln>
      <a:noFill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913DEF-9B45-44B8-9B8F-6759C89A240A}" type="doc">
      <dgm:prSet loTypeId="urn:microsoft.com/office/officeart/2005/8/layout/hChevron3" loCatId="process" qsTypeId="urn:microsoft.com/office/officeart/2005/8/quickstyle/3d1" qsCatId="3D" csTypeId="urn:microsoft.com/office/officeart/2005/8/colors/colorful1" csCatId="colorful" phldr="1"/>
      <dgm:spPr/>
    </dgm:pt>
    <dgm:pt modelId="{4CCB0D62-774B-4DD2-8738-2B2DDD2D1B53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Короткий цикл сделки, цель - продажа за один визит</a:t>
          </a:r>
        </a:p>
      </dgm:t>
    </dgm:pt>
    <dgm:pt modelId="{48CC4BDD-8AE4-4654-8863-BA435385CC45}" type="parTrans" cxnId="{B820A8EC-D1BA-42F7-B141-A7FCAEA93E03}">
      <dgm:prSet/>
      <dgm:spPr/>
      <dgm:t>
        <a:bodyPr/>
        <a:lstStyle/>
        <a:p>
          <a:endParaRPr lang="ru-RU"/>
        </a:p>
      </dgm:t>
    </dgm:pt>
    <dgm:pt modelId="{0837FBEF-2554-4B48-AD4E-BF6B88C364AF}" type="sibTrans" cxnId="{B820A8EC-D1BA-42F7-B141-A7FCAEA93E03}">
      <dgm:prSet/>
      <dgm:spPr/>
      <dgm:t>
        <a:bodyPr/>
        <a:lstStyle/>
        <a:p>
          <a:endParaRPr lang="ru-RU"/>
        </a:p>
      </dgm:t>
    </dgm:pt>
    <dgm:pt modelId="{AA6BE5D6-A430-4581-AF53-0814BD3CD53F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Общеупотребительная</a:t>
          </a:r>
          <a:r>
            <a:rPr lang="ru-RU" sz="800"/>
            <a:t> семантика</a:t>
          </a:r>
        </a:p>
      </dgm:t>
    </dgm:pt>
    <dgm:pt modelId="{AD30E416-C60A-4298-A4EC-1343C74BB96C}" type="parTrans" cxnId="{7116E9FE-A262-4EC9-88E7-20AFB41870E5}">
      <dgm:prSet/>
      <dgm:spPr/>
      <dgm:t>
        <a:bodyPr/>
        <a:lstStyle/>
        <a:p>
          <a:endParaRPr lang="ru-RU"/>
        </a:p>
      </dgm:t>
    </dgm:pt>
    <dgm:pt modelId="{85761918-A4C8-4F74-8005-D9A6A3AC09EC}" type="sibTrans" cxnId="{7116E9FE-A262-4EC9-88E7-20AFB41870E5}">
      <dgm:prSet/>
      <dgm:spPr/>
      <dgm:t>
        <a:bodyPr/>
        <a:lstStyle/>
        <a:p>
          <a:endParaRPr lang="ru-RU"/>
        </a:p>
      </dgm:t>
    </dgm:pt>
    <dgm:pt modelId="{E4920747-BE47-48FF-82B3-1D256EED60F1}">
      <dgm:prSet phldrT="[Текст]" custT="1"/>
      <dgm:spPr/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Результат оценивается по колличеству проданных товаров</a:t>
          </a:r>
        </a:p>
      </dgm:t>
    </dgm:pt>
    <dgm:pt modelId="{DA6C206B-D872-430A-A639-DE7A844DD5D8}" type="parTrans" cxnId="{D8DCD8F4-A632-4531-98BE-C339DFDBFCCB}">
      <dgm:prSet/>
      <dgm:spPr/>
      <dgm:t>
        <a:bodyPr/>
        <a:lstStyle/>
        <a:p>
          <a:endParaRPr lang="ru-RU"/>
        </a:p>
      </dgm:t>
    </dgm:pt>
    <dgm:pt modelId="{3C523F9D-CE73-4299-A1B1-70BD659570FD}" type="sibTrans" cxnId="{D8DCD8F4-A632-4531-98BE-C339DFDBFCCB}">
      <dgm:prSet/>
      <dgm:spPr/>
      <dgm:t>
        <a:bodyPr/>
        <a:lstStyle/>
        <a:p>
          <a:endParaRPr lang="ru-RU"/>
        </a:p>
      </dgm:t>
    </dgm:pt>
    <dgm:pt modelId="{B9B2EDB5-151E-4E9B-8FA9-EE6F8264F2B5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Решения принимаются единолично (эмоциональный, персонализированный)</a:t>
          </a:r>
        </a:p>
      </dgm:t>
    </dgm:pt>
    <dgm:pt modelId="{FEF33F42-B0F8-4ED2-A9AE-345D855DAB84}" type="parTrans" cxnId="{803F95B5-0203-441A-9017-19C437E1F3C9}">
      <dgm:prSet/>
      <dgm:spPr/>
      <dgm:t>
        <a:bodyPr/>
        <a:lstStyle/>
        <a:p>
          <a:endParaRPr lang="ru-RU"/>
        </a:p>
      </dgm:t>
    </dgm:pt>
    <dgm:pt modelId="{BD5F9CDA-CA0D-4F49-98ED-ED030D26D67F}" type="sibTrans" cxnId="{803F95B5-0203-441A-9017-19C437E1F3C9}">
      <dgm:prSet/>
      <dgm:spPr/>
      <dgm:t>
        <a:bodyPr/>
        <a:lstStyle/>
        <a:p>
          <a:endParaRPr lang="ru-RU"/>
        </a:p>
      </dgm:t>
    </dgm:pt>
    <dgm:pt modelId="{508F45D9-61E5-4794-9BD3-F01D143CF33E}" type="pres">
      <dgm:prSet presAssocID="{E5913DEF-9B45-44B8-9B8F-6759C89A240A}" presName="Name0" presStyleCnt="0">
        <dgm:presLayoutVars>
          <dgm:dir/>
          <dgm:resizeHandles val="exact"/>
        </dgm:presLayoutVars>
      </dgm:prSet>
      <dgm:spPr/>
    </dgm:pt>
    <dgm:pt modelId="{41E24D26-6322-4251-A963-D41B1E088EAC}" type="pres">
      <dgm:prSet presAssocID="{4CCB0D62-774B-4DD2-8738-2B2DDD2D1B53}" presName="parTxOnly" presStyleLbl="node1" presStyleIdx="0" presStyleCnt="4">
        <dgm:presLayoutVars>
          <dgm:bulletEnabled val="1"/>
        </dgm:presLayoutVars>
      </dgm:prSet>
      <dgm:spPr/>
    </dgm:pt>
    <dgm:pt modelId="{AF0F1F4E-D7E4-4DD1-8118-BBCA6A78E674}" type="pres">
      <dgm:prSet presAssocID="{0837FBEF-2554-4B48-AD4E-BF6B88C364AF}" presName="parSpace" presStyleCnt="0"/>
      <dgm:spPr/>
    </dgm:pt>
    <dgm:pt modelId="{64C2478D-D299-4691-8599-92C4D836C9B2}" type="pres">
      <dgm:prSet presAssocID="{B9B2EDB5-151E-4E9B-8FA9-EE6F8264F2B5}" presName="parTxOnly" presStyleLbl="node1" presStyleIdx="1" presStyleCnt="4" custScaleX="128797">
        <dgm:presLayoutVars>
          <dgm:bulletEnabled val="1"/>
        </dgm:presLayoutVars>
      </dgm:prSet>
      <dgm:spPr/>
    </dgm:pt>
    <dgm:pt modelId="{FD582F26-A039-4EBE-A6E6-5541C50EF369}" type="pres">
      <dgm:prSet presAssocID="{BD5F9CDA-CA0D-4F49-98ED-ED030D26D67F}" presName="parSpace" presStyleCnt="0"/>
      <dgm:spPr/>
    </dgm:pt>
    <dgm:pt modelId="{566A9989-1970-4104-96AF-869E36A987DF}" type="pres">
      <dgm:prSet presAssocID="{AA6BE5D6-A430-4581-AF53-0814BD3CD53F}" presName="parTxOnly" presStyleLbl="node1" presStyleIdx="2" presStyleCnt="4">
        <dgm:presLayoutVars>
          <dgm:bulletEnabled val="1"/>
        </dgm:presLayoutVars>
      </dgm:prSet>
      <dgm:spPr/>
    </dgm:pt>
    <dgm:pt modelId="{3F0AEDAA-4AF1-4F53-8FCC-565B78109547}" type="pres">
      <dgm:prSet presAssocID="{85761918-A4C8-4F74-8005-D9A6A3AC09EC}" presName="parSpace" presStyleCnt="0"/>
      <dgm:spPr/>
    </dgm:pt>
    <dgm:pt modelId="{93A4BC44-2A28-48CE-ABF8-D96E52EBE070}" type="pres">
      <dgm:prSet presAssocID="{E4920747-BE47-48FF-82B3-1D256EED60F1}" presName="parTxOnly" presStyleLbl="node1" presStyleIdx="3" presStyleCnt="4">
        <dgm:presLayoutVars>
          <dgm:bulletEnabled val="1"/>
        </dgm:presLayoutVars>
      </dgm:prSet>
      <dgm:spPr/>
    </dgm:pt>
  </dgm:ptLst>
  <dgm:cxnLst>
    <dgm:cxn modelId="{38F3431A-55CC-4DC0-86A7-1DD87B701395}" type="presOf" srcId="{E5913DEF-9B45-44B8-9B8F-6759C89A240A}" destId="{508F45D9-61E5-4794-9BD3-F01D143CF33E}" srcOrd="0" destOrd="0" presId="urn:microsoft.com/office/officeart/2005/8/layout/hChevron3"/>
    <dgm:cxn modelId="{7FFD0466-4473-4E18-82CD-A5343F220C26}" type="presOf" srcId="{4CCB0D62-774B-4DD2-8738-2B2DDD2D1B53}" destId="{41E24D26-6322-4251-A963-D41B1E088EAC}" srcOrd="0" destOrd="0" presId="urn:microsoft.com/office/officeart/2005/8/layout/hChevron3"/>
    <dgm:cxn modelId="{5EE44E57-02A2-49E3-8F0F-93F8E040B577}" type="presOf" srcId="{B9B2EDB5-151E-4E9B-8FA9-EE6F8264F2B5}" destId="{64C2478D-D299-4691-8599-92C4D836C9B2}" srcOrd="0" destOrd="0" presId="urn:microsoft.com/office/officeart/2005/8/layout/hChevron3"/>
    <dgm:cxn modelId="{4699A79E-B0E5-46D0-A343-56F8426CFB9A}" type="presOf" srcId="{E4920747-BE47-48FF-82B3-1D256EED60F1}" destId="{93A4BC44-2A28-48CE-ABF8-D96E52EBE070}" srcOrd="0" destOrd="0" presId="urn:microsoft.com/office/officeart/2005/8/layout/hChevron3"/>
    <dgm:cxn modelId="{320B1CA5-7AC9-4966-A3DF-AEEF37FB12BB}" type="presOf" srcId="{AA6BE5D6-A430-4581-AF53-0814BD3CD53F}" destId="{566A9989-1970-4104-96AF-869E36A987DF}" srcOrd="0" destOrd="0" presId="urn:microsoft.com/office/officeart/2005/8/layout/hChevron3"/>
    <dgm:cxn modelId="{803F95B5-0203-441A-9017-19C437E1F3C9}" srcId="{E5913DEF-9B45-44B8-9B8F-6759C89A240A}" destId="{B9B2EDB5-151E-4E9B-8FA9-EE6F8264F2B5}" srcOrd="1" destOrd="0" parTransId="{FEF33F42-B0F8-4ED2-A9AE-345D855DAB84}" sibTransId="{BD5F9CDA-CA0D-4F49-98ED-ED030D26D67F}"/>
    <dgm:cxn modelId="{B820A8EC-D1BA-42F7-B141-A7FCAEA93E03}" srcId="{E5913DEF-9B45-44B8-9B8F-6759C89A240A}" destId="{4CCB0D62-774B-4DD2-8738-2B2DDD2D1B53}" srcOrd="0" destOrd="0" parTransId="{48CC4BDD-8AE4-4654-8863-BA435385CC45}" sibTransId="{0837FBEF-2554-4B48-AD4E-BF6B88C364AF}"/>
    <dgm:cxn modelId="{D8DCD8F4-A632-4531-98BE-C339DFDBFCCB}" srcId="{E5913DEF-9B45-44B8-9B8F-6759C89A240A}" destId="{E4920747-BE47-48FF-82B3-1D256EED60F1}" srcOrd="3" destOrd="0" parTransId="{DA6C206B-D872-430A-A639-DE7A844DD5D8}" sibTransId="{3C523F9D-CE73-4299-A1B1-70BD659570FD}"/>
    <dgm:cxn modelId="{7116E9FE-A262-4EC9-88E7-20AFB41870E5}" srcId="{E5913DEF-9B45-44B8-9B8F-6759C89A240A}" destId="{AA6BE5D6-A430-4581-AF53-0814BD3CD53F}" srcOrd="2" destOrd="0" parTransId="{AD30E416-C60A-4298-A4EC-1343C74BB96C}" sibTransId="{85761918-A4C8-4F74-8005-D9A6A3AC09EC}"/>
    <dgm:cxn modelId="{253AF02C-0DFA-4A58-96BA-5C14C56EED6C}" type="presParOf" srcId="{508F45D9-61E5-4794-9BD3-F01D143CF33E}" destId="{41E24D26-6322-4251-A963-D41B1E088EAC}" srcOrd="0" destOrd="0" presId="urn:microsoft.com/office/officeart/2005/8/layout/hChevron3"/>
    <dgm:cxn modelId="{AB576DCC-B989-4AC8-BDE7-CA2C5662EE2E}" type="presParOf" srcId="{508F45D9-61E5-4794-9BD3-F01D143CF33E}" destId="{AF0F1F4E-D7E4-4DD1-8118-BBCA6A78E674}" srcOrd="1" destOrd="0" presId="urn:microsoft.com/office/officeart/2005/8/layout/hChevron3"/>
    <dgm:cxn modelId="{3E381840-35C6-43D1-BC30-52D80F32C195}" type="presParOf" srcId="{508F45D9-61E5-4794-9BD3-F01D143CF33E}" destId="{64C2478D-D299-4691-8599-92C4D836C9B2}" srcOrd="2" destOrd="0" presId="urn:microsoft.com/office/officeart/2005/8/layout/hChevron3"/>
    <dgm:cxn modelId="{11C81E36-8176-4134-9E61-6622C3243F60}" type="presParOf" srcId="{508F45D9-61E5-4794-9BD3-F01D143CF33E}" destId="{FD582F26-A039-4EBE-A6E6-5541C50EF369}" srcOrd="3" destOrd="0" presId="urn:microsoft.com/office/officeart/2005/8/layout/hChevron3"/>
    <dgm:cxn modelId="{882FC3EC-626C-48C6-9659-32343F576EA0}" type="presParOf" srcId="{508F45D9-61E5-4794-9BD3-F01D143CF33E}" destId="{566A9989-1970-4104-96AF-869E36A987DF}" srcOrd="4" destOrd="0" presId="urn:microsoft.com/office/officeart/2005/8/layout/hChevron3"/>
    <dgm:cxn modelId="{165A978E-C7D1-4F01-ADF9-FB1392CBCD06}" type="presParOf" srcId="{508F45D9-61E5-4794-9BD3-F01D143CF33E}" destId="{3F0AEDAA-4AF1-4F53-8FCC-565B78109547}" srcOrd="5" destOrd="0" presId="urn:microsoft.com/office/officeart/2005/8/layout/hChevron3"/>
    <dgm:cxn modelId="{8AEF26F5-B4B3-4A01-8A93-FF336284CEB2}" type="presParOf" srcId="{508F45D9-61E5-4794-9BD3-F01D143CF33E}" destId="{93A4BC44-2A28-48CE-ABF8-D96E52EBE070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913DEF-9B45-44B8-9B8F-6759C89A240A}" type="doc">
      <dgm:prSet loTypeId="urn:microsoft.com/office/officeart/2005/8/layout/hChevron3" loCatId="process" qsTypeId="urn:microsoft.com/office/officeart/2005/8/quickstyle/3d1" qsCatId="3D" csTypeId="urn:microsoft.com/office/officeart/2005/8/colors/colorful1" csCatId="colorful" phldr="1"/>
      <dgm:spPr/>
    </dgm:pt>
    <dgm:pt modelId="{4CCB0D62-774B-4DD2-8738-2B2DDD2D1B53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Прямые продажи бывают редкими, цель - попасть в базу партнеров</a:t>
          </a:r>
        </a:p>
      </dgm:t>
    </dgm:pt>
    <dgm:pt modelId="{48CC4BDD-8AE4-4654-8863-BA435385CC45}" type="parTrans" cxnId="{B820A8EC-D1BA-42F7-B141-A7FCAEA93E03}">
      <dgm:prSet/>
      <dgm:spPr/>
      <dgm:t>
        <a:bodyPr/>
        <a:lstStyle/>
        <a:p>
          <a:endParaRPr lang="ru-RU"/>
        </a:p>
      </dgm:t>
    </dgm:pt>
    <dgm:pt modelId="{0837FBEF-2554-4B48-AD4E-BF6B88C364AF}" type="sibTrans" cxnId="{B820A8EC-D1BA-42F7-B141-A7FCAEA93E03}">
      <dgm:prSet/>
      <dgm:spPr/>
      <dgm:t>
        <a:bodyPr/>
        <a:lstStyle/>
        <a:p>
          <a:endParaRPr lang="ru-RU"/>
        </a:p>
      </dgm:t>
    </dgm:pt>
    <dgm:pt modelId="{AA6BE5D6-A430-4581-AF53-0814BD3CD53F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Специализированная семантика, много микросегментов</a:t>
          </a:r>
          <a:endParaRPr lang="ru-RU" sz="800"/>
        </a:p>
      </dgm:t>
    </dgm:pt>
    <dgm:pt modelId="{AD30E416-C60A-4298-A4EC-1343C74BB96C}" type="parTrans" cxnId="{7116E9FE-A262-4EC9-88E7-20AFB41870E5}">
      <dgm:prSet/>
      <dgm:spPr/>
      <dgm:t>
        <a:bodyPr/>
        <a:lstStyle/>
        <a:p>
          <a:endParaRPr lang="ru-RU"/>
        </a:p>
      </dgm:t>
    </dgm:pt>
    <dgm:pt modelId="{85761918-A4C8-4F74-8005-D9A6A3AC09EC}" type="sibTrans" cxnId="{7116E9FE-A262-4EC9-88E7-20AFB41870E5}">
      <dgm:prSet/>
      <dgm:spPr/>
      <dgm:t>
        <a:bodyPr/>
        <a:lstStyle/>
        <a:p>
          <a:endParaRPr lang="ru-RU"/>
        </a:p>
      </dgm:t>
    </dgm:pt>
    <dgm:pt modelId="{E4920747-BE47-48FF-82B3-1D256EED60F1}">
      <dgm:prSet phldrT="[Текст]" custT="1"/>
      <dgm:spPr/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Оценка результата невозможна без аналитики</a:t>
          </a:r>
        </a:p>
      </dgm:t>
    </dgm:pt>
    <dgm:pt modelId="{DA6C206B-D872-430A-A639-DE7A844DD5D8}" type="parTrans" cxnId="{D8DCD8F4-A632-4531-98BE-C339DFDBFCCB}">
      <dgm:prSet/>
      <dgm:spPr/>
      <dgm:t>
        <a:bodyPr/>
        <a:lstStyle/>
        <a:p>
          <a:endParaRPr lang="ru-RU"/>
        </a:p>
      </dgm:t>
    </dgm:pt>
    <dgm:pt modelId="{3C523F9D-CE73-4299-A1B1-70BD659570FD}" type="sibTrans" cxnId="{D8DCD8F4-A632-4531-98BE-C339DFDBFCCB}">
      <dgm:prSet/>
      <dgm:spPr/>
      <dgm:t>
        <a:bodyPr/>
        <a:lstStyle/>
        <a:p>
          <a:endParaRPr lang="ru-RU"/>
        </a:p>
      </dgm:t>
    </dgm:pt>
    <dgm:pt modelId="{B9B2EDB5-151E-4E9B-8FA9-EE6F8264F2B5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000">
              <a:latin typeface="Times New Roman" panose="02020603050405020304" pitchFamily="18" charset="0"/>
              <a:cs typeface="Times New Roman" panose="02020603050405020304" pitchFamily="18" charset="0"/>
            </a:rPr>
            <a:t>Решение коллегиальное, контент содержательный (деловой)</a:t>
          </a:r>
        </a:p>
      </dgm:t>
    </dgm:pt>
    <dgm:pt modelId="{FEF33F42-B0F8-4ED2-A9AE-345D855DAB84}" type="parTrans" cxnId="{803F95B5-0203-441A-9017-19C437E1F3C9}">
      <dgm:prSet/>
      <dgm:spPr/>
      <dgm:t>
        <a:bodyPr/>
        <a:lstStyle/>
        <a:p>
          <a:endParaRPr lang="ru-RU"/>
        </a:p>
      </dgm:t>
    </dgm:pt>
    <dgm:pt modelId="{BD5F9CDA-CA0D-4F49-98ED-ED030D26D67F}" type="sibTrans" cxnId="{803F95B5-0203-441A-9017-19C437E1F3C9}">
      <dgm:prSet/>
      <dgm:spPr/>
      <dgm:t>
        <a:bodyPr/>
        <a:lstStyle/>
        <a:p>
          <a:endParaRPr lang="ru-RU"/>
        </a:p>
      </dgm:t>
    </dgm:pt>
    <dgm:pt modelId="{508F45D9-61E5-4794-9BD3-F01D143CF33E}" type="pres">
      <dgm:prSet presAssocID="{E5913DEF-9B45-44B8-9B8F-6759C89A240A}" presName="Name0" presStyleCnt="0">
        <dgm:presLayoutVars>
          <dgm:dir/>
          <dgm:resizeHandles val="exact"/>
        </dgm:presLayoutVars>
      </dgm:prSet>
      <dgm:spPr/>
    </dgm:pt>
    <dgm:pt modelId="{41E24D26-6322-4251-A963-D41B1E088EAC}" type="pres">
      <dgm:prSet presAssocID="{4CCB0D62-774B-4DD2-8738-2B2DDD2D1B53}" presName="parTxOnly" presStyleLbl="node1" presStyleIdx="0" presStyleCnt="4">
        <dgm:presLayoutVars>
          <dgm:bulletEnabled val="1"/>
        </dgm:presLayoutVars>
      </dgm:prSet>
      <dgm:spPr/>
    </dgm:pt>
    <dgm:pt modelId="{AF0F1F4E-D7E4-4DD1-8118-BBCA6A78E674}" type="pres">
      <dgm:prSet presAssocID="{0837FBEF-2554-4B48-AD4E-BF6B88C364AF}" presName="parSpace" presStyleCnt="0"/>
      <dgm:spPr/>
    </dgm:pt>
    <dgm:pt modelId="{64C2478D-D299-4691-8599-92C4D836C9B2}" type="pres">
      <dgm:prSet presAssocID="{B9B2EDB5-151E-4E9B-8FA9-EE6F8264F2B5}" presName="parTxOnly" presStyleLbl="node1" presStyleIdx="1" presStyleCnt="4" custScaleX="104619">
        <dgm:presLayoutVars>
          <dgm:bulletEnabled val="1"/>
        </dgm:presLayoutVars>
      </dgm:prSet>
      <dgm:spPr/>
    </dgm:pt>
    <dgm:pt modelId="{FD582F26-A039-4EBE-A6E6-5541C50EF369}" type="pres">
      <dgm:prSet presAssocID="{BD5F9CDA-CA0D-4F49-98ED-ED030D26D67F}" presName="parSpace" presStyleCnt="0"/>
      <dgm:spPr/>
    </dgm:pt>
    <dgm:pt modelId="{566A9989-1970-4104-96AF-869E36A987DF}" type="pres">
      <dgm:prSet presAssocID="{AA6BE5D6-A430-4581-AF53-0814BD3CD53F}" presName="parTxOnly" presStyleLbl="node1" presStyleIdx="2" presStyleCnt="4">
        <dgm:presLayoutVars>
          <dgm:bulletEnabled val="1"/>
        </dgm:presLayoutVars>
      </dgm:prSet>
      <dgm:spPr/>
    </dgm:pt>
    <dgm:pt modelId="{3F0AEDAA-4AF1-4F53-8FCC-565B78109547}" type="pres">
      <dgm:prSet presAssocID="{85761918-A4C8-4F74-8005-D9A6A3AC09EC}" presName="parSpace" presStyleCnt="0"/>
      <dgm:spPr/>
    </dgm:pt>
    <dgm:pt modelId="{93A4BC44-2A28-48CE-ABF8-D96E52EBE070}" type="pres">
      <dgm:prSet presAssocID="{E4920747-BE47-48FF-82B3-1D256EED60F1}" presName="parTxOnly" presStyleLbl="node1" presStyleIdx="3" presStyleCnt="4">
        <dgm:presLayoutVars>
          <dgm:bulletEnabled val="1"/>
        </dgm:presLayoutVars>
      </dgm:prSet>
      <dgm:spPr/>
    </dgm:pt>
  </dgm:ptLst>
  <dgm:cxnLst>
    <dgm:cxn modelId="{98E19119-98CC-41A3-BAC3-9C9DB2C468EF}" type="presOf" srcId="{E4920747-BE47-48FF-82B3-1D256EED60F1}" destId="{93A4BC44-2A28-48CE-ABF8-D96E52EBE070}" srcOrd="0" destOrd="0" presId="urn:microsoft.com/office/officeart/2005/8/layout/hChevron3"/>
    <dgm:cxn modelId="{41EAD88A-889B-45A1-9DAF-54F162212D00}" type="presOf" srcId="{AA6BE5D6-A430-4581-AF53-0814BD3CD53F}" destId="{566A9989-1970-4104-96AF-869E36A987DF}" srcOrd="0" destOrd="0" presId="urn:microsoft.com/office/officeart/2005/8/layout/hChevron3"/>
    <dgm:cxn modelId="{803F95B5-0203-441A-9017-19C437E1F3C9}" srcId="{E5913DEF-9B45-44B8-9B8F-6759C89A240A}" destId="{B9B2EDB5-151E-4E9B-8FA9-EE6F8264F2B5}" srcOrd="1" destOrd="0" parTransId="{FEF33F42-B0F8-4ED2-A9AE-345D855DAB84}" sibTransId="{BD5F9CDA-CA0D-4F49-98ED-ED030D26D67F}"/>
    <dgm:cxn modelId="{811994D6-2FF1-4031-A097-6BDF0747A7B0}" type="presOf" srcId="{E5913DEF-9B45-44B8-9B8F-6759C89A240A}" destId="{508F45D9-61E5-4794-9BD3-F01D143CF33E}" srcOrd="0" destOrd="0" presId="urn:microsoft.com/office/officeart/2005/8/layout/hChevron3"/>
    <dgm:cxn modelId="{EE314FDA-DA13-461F-845F-EB6E090B9AB2}" type="presOf" srcId="{B9B2EDB5-151E-4E9B-8FA9-EE6F8264F2B5}" destId="{64C2478D-D299-4691-8599-92C4D836C9B2}" srcOrd="0" destOrd="0" presId="urn:microsoft.com/office/officeart/2005/8/layout/hChevron3"/>
    <dgm:cxn modelId="{250A04DF-7CD2-46DC-BFEC-EF3A5691F3A9}" type="presOf" srcId="{4CCB0D62-774B-4DD2-8738-2B2DDD2D1B53}" destId="{41E24D26-6322-4251-A963-D41B1E088EAC}" srcOrd="0" destOrd="0" presId="urn:microsoft.com/office/officeart/2005/8/layout/hChevron3"/>
    <dgm:cxn modelId="{B820A8EC-D1BA-42F7-B141-A7FCAEA93E03}" srcId="{E5913DEF-9B45-44B8-9B8F-6759C89A240A}" destId="{4CCB0D62-774B-4DD2-8738-2B2DDD2D1B53}" srcOrd="0" destOrd="0" parTransId="{48CC4BDD-8AE4-4654-8863-BA435385CC45}" sibTransId="{0837FBEF-2554-4B48-AD4E-BF6B88C364AF}"/>
    <dgm:cxn modelId="{D8DCD8F4-A632-4531-98BE-C339DFDBFCCB}" srcId="{E5913DEF-9B45-44B8-9B8F-6759C89A240A}" destId="{E4920747-BE47-48FF-82B3-1D256EED60F1}" srcOrd="3" destOrd="0" parTransId="{DA6C206B-D872-430A-A639-DE7A844DD5D8}" sibTransId="{3C523F9D-CE73-4299-A1B1-70BD659570FD}"/>
    <dgm:cxn modelId="{7116E9FE-A262-4EC9-88E7-20AFB41870E5}" srcId="{E5913DEF-9B45-44B8-9B8F-6759C89A240A}" destId="{AA6BE5D6-A430-4581-AF53-0814BD3CD53F}" srcOrd="2" destOrd="0" parTransId="{AD30E416-C60A-4298-A4EC-1343C74BB96C}" sibTransId="{85761918-A4C8-4F74-8005-D9A6A3AC09EC}"/>
    <dgm:cxn modelId="{6F0266D6-26F9-48BB-BC4C-BD355D79BE60}" type="presParOf" srcId="{508F45D9-61E5-4794-9BD3-F01D143CF33E}" destId="{41E24D26-6322-4251-A963-D41B1E088EAC}" srcOrd="0" destOrd="0" presId="urn:microsoft.com/office/officeart/2005/8/layout/hChevron3"/>
    <dgm:cxn modelId="{E651371A-E9BE-4306-9C08-42EAE4D32FF6}" type="presParOf" srcId="{508F45D9-61E5-4794-9BD3-F01D143CF33E}" destId="{AF0F1F4E-D7E4-4DD1-8118-BBCA6A78E674}" srcOrd="1" destOrd="0" presId="urn:microsoft.com/office/officeart/2005/8/layout/hChevron3"/>
    <dgm:cxn modelId="{687F4604-DEEF-478C-AF3F-B02338336A27}" type="presParOf" srcId="{508F45D9-61E5-4794-9BD3-F01D143CF33E}" destId="{64C2478D-D299-4691-8599-92C4D836C9B2}" srcOrd="2" destOrd="0" presId="urn:microsoft.com/office/officeart/2005/8/layout/hChevron3"/>
    <dgm:cxn modelId="{A3CE9486-ADA9-4E95-911B-7572A00BBAD0}" type="presParOf" srcId="{508F45D9-61E5-4794-9BD3-F01D143CF33E}" destId="{FD582F26-A039-4EBE-A6E6-5541C50EF369}" srcOrd="3" destOrd="0" presId="urn:microsoft.com/office/officeart/2005/8/layout/hChevron3"/>
    <dgm:cxn modelId="{240CF00E-A204-496A-908F-092D0D0192D8}" type="presParOf" srcId="{508F45D9-61E5-4794-9BD3-F01D143CF33E}" destId="{566A9989-1970-4104-96AF-869E36A987DF}" srcOrd="4" destOrd="0" presId="urn:microsoft.com/office/officeart/2005/8/layout/hChevron3"/>
    <dgm:cxn modelId="{B48CCDC3-7349-4001-AF3A-3DEA86FC7640}" type="presParOf" srcId="{508F45D9-61E5-4794-9BD3-F01D143CF33E}" destId="{3F0AEDAA-4AF1-4F53-8FCC-565B78109547}" srcOrd="5" destOrd="0" presId="urn:microsoft.com/office/officeart/2005/8/layout/hChevron3"/>
    <dgm:cxn modelId="{E50DA9B8-99A8-430C-8234-AEDFD5CD94F1}" type="presParOf" srcId="{508F45D9-61E5-4794-9BD3-F01D143CF33E}" destId="{93A4BC44-2A28-48CE-ABF8-D96E52EBE070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878DCF-E59F-45AA-B060-E314295C404D}" type="doc">
      <dgm:prSet loTypeId="urn:microsoft.com/office/officeart/2009/3/layout/RandomtoResultProcess" loCatId="process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9EE20FD-DBFE-43C7-B8FC-BF5A4F56979F}">
      <dgm:prSet phldrT="[Текст]" custT="1"/>
      <dgm:spPr/>
      <dgm:t>
        <a:bodyPr/>
        <a:lstStyle/>
        <a:p>
          <a:r>
            <a: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Понимание потерь за совершенные ошибки</a:t>
          </a:r>
        </a:p>
      </dgm:t>
    </dgm:pt>
    <dgm:pt modelId="{792C79A3-FF98-45F0-9303-3C1B82C72F07}" type="parTrans" cxnId="{352B70E9-098A-449B-BA5D-1296D1773072}">
      <dgm:prSet/>
      <dgm:spPr/>
      <dgm:t>
        <a:bodyPr/>
        <a:lstStyle/>
        <a:p>
          <a:endParaRPr lang="ru-RU"/>
        </a:p>
      </dgm:t>
    </dgm:pt>
    <dgm:pt modelId="{4D00F2BE-7D84-4B97-AE7C-70DE5466F3B9}" type="sibTrans" cxnId="{352B70E9-098A-449B-BA5D-1296D1773072}">
      <dgm:prSet/>
      <dgm:spPr/>
      <dgm:t>
        <a:bodyPr/>
        <a:lstStyle/>
        <a:p>
          <a:endParaRPr lang="ru-RU"/>
        </a:p>
      </dgm:t>
    </dgm:pt>
    <dgm:pt modelId="{CF1DAD96-E04B-4FB1-8760-C0F68F6EEDDF}">
      <dgm:prSet phldrT="[Текст]" custT="1"/>
      <dgm:spPr/>
      <dgm:t>
        <a:bodyPr/>
        <a:lstStyle/>
        <a:p>
          <a:r>
            <a: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DRIFT</a:t>
          </a:r>
          <a:endParaRPr lang="ru-RU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697873-3F7B-40F3-A259-EFD82E715AF5}" type="parTrans" cxnId="{536C2F3E-1A6C-4F16-8C4A-7CEFC14053A6}">
      <dgm:prSet/>
      <dgm:spPr/>
      <dgm:t>
        <a:bodyPr/>
        <a:lstStyle/>
        <a:p>
          <a:endParaRPr lang="ru-RU"/>
        </a:p>
      </dgm:t>
    </dgm:pt>
    <dgm:pt modelId="{B26ED169-35F4-403A-9C14-AADE446FB609}" type="sibTrans" cxnId="{536C2F3E-1A6C-4F16-8C4A-7CEFC14053A6}">
      <dgm:prSet/>
      <dgm:spPr/>
      <dgm:t>
        <a:bodyPr/>
        <a:lstStyle/>
        <a:p>
          <a:endParaRPr lang="ru-RU"/>
        </a:p>
      </dgm:t>
    </dgm:pt>
    <dgm:pt modelId="{14C78AE2-A952-4078-BFE5-082330BCC8F5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Активная работа по устранению недостатков и совершенствование своего бизнеса</a:t>
          </a:r>
        </a:p>
      </dgm:t>
    </dgm:pt>
    <dgm:pt modelId="{263FE4C9-08B6-4C90-8151-29D6838BBE48}" type="parTrans" cxnId="{CCE167B3-5FBB-4AEC-B120-916BEC356DE3}">
      <dgm:prSet/>
      <dgm:spPr/>
      <dgm:t>
        <a:bodyPr/>
        <a:lstStyle/>
        <a:p>
          <a:endParaRPr lang="ru-RU"/>
        </a:p>
      </dgm:t>
    </dgm:pt>
    <dgm:pt modelId="{3D01EC85-0319-4A65-B1E3-03E88A557349}" type="sibTrans" cxnId="{CCE167B3-5FBB-4AEC-B120-916BEC356DE3}">
      <dgm:prSet/>
      <dgm:spPr/>
      <dgm:t>
        <a:bodyPr/>
        <a:lstStyle/>
        <a:p>
          <a:endParaRPr lang="ru-RU"/>
        </a:p>
      </dgm:t>
    </dgm:pt>
    <dgm:pt modelId="{ADAB0372-7BFC-49D8-B6DF-EBD135CEDC8C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Постоянный мониторинг рынка услуг</a:t>
          </a:r>
        </a:p>
      </dgm:t>
    </dgm:pt>
    <dgm:pt modelId="{EBCEB0D7-9442-47CD-8D88-AE4629BB8E87}" type="parTrans" cxnId="{E9A9F206-FB5C-4AED-BCF1-F4EA9BBCF8AD}">
      <dgm:prSet/>
      <dgm:spPr/>
      <dgm:t>
        <a:bodyPr/>
        <a:lstStyle/>
        <a:p>
          <a:endParaRPr lang="ru-RU"/>
        </a:p>
      </dgm:t>
    </dgm:pt>
    <dgm:pt modelId="{96DD8668-00BE-437D-AC4B-B1FBA39AC265}" type="sibTrans" cxnId="{E9A9F206-FB5C-4AED-BCF1-F4EA9BBCF8AD}">
      <dgm:prSet/>
      <dgm:spPr/>
      <dgm:t>
        <a:bodyPr/>
        <a:lstStyle/>
        <a:p>
          <a:endParaRPr lang="ru-RU"/>
        </a:p>
      </dgm:t>
    </dgm:pt>
    <dgm:pt modelId="{12CA4051-5D4A-45AE-835B-50AC62B1140F}" type="pres">
      <dgm:prSet presAssocID="{62878DCF-E59F-45AA-B060-E314295C404D}" presName="Name0" presStyleCnt="0">
        <dgm:presLayoutVars>
          <dgm:dir/>
          <dgm:animOne val="branch"/>
          <dgm:animLvl val="lvl"/>
        </dgm:presLayoutVars>
      </dgm:prSet>
      <dgm:spPr/>
    </dgm:pt>
    <dgm:pt modelId="{C317881F-1383-48B0-BC0C-69FF0F760469}" type="pres">
      <dgm:prSet presAssocID="{89EE20FD-DBFE-43C7-B8FC-BF5A4F56979F}" presName="chaos" presStyleCnt="0"/>
      <dgm:spPr/>
    </dgm:pt>
    <dgm:pt modelId="{512BBD97-E48A-4819-A6B2-621004EDEE82}" type="pres">
      <dgm:prSet presAssocID="{89EE20FD-DBFE-43C7-B8FC-BF5A4F56979F}" presName="parTx1" presStyleLbl="revTx" presStyleIdx="0" presStyleCnt="3" custScaleX="122604"/>
      <dgm:spPr/>
    </dgm:pt>
    <dgm:pt modelId="{5E701640-60A0-464A-A2FD-551276E05C77}" type="pres">
      <dgm:prSet presAssocID="{89EE20FD-DBFE-43C7-B8FC-BF5A4F56979F}" presName="c1" presStyleLbl="node1" presStyleIdx="0" presStyleCnt="19"/>
      <dgm:spPr/>
    </dgm:pt>
    <dgm:pt modelId="{2C84FED9-DBC0-4313-8370-98D50B0CD24E}" type="pres">
      <dgm:prSet presAssocID="{89EE20FD-DBFE-43C7-B8FC-BF5A4F56979F}" presName="c2" presStyleLbl="node1" presStyleIdx="1" presStyleCnt="19"/>
      <dgm:spPr/>
    </dgm:pt>
    <dgm:pt modelId="{A31A6335-55D2-4B7D-B077-50F36D771B4B}" type="pres">
      <dgm:prSet presAssocID="{89EE20FD-DBFE-43C7-B8FC-BF5A4F56979F}" presName="c3" presStyleLbl="node1" presStyleIdx="2" presStyleCnt="19"/>
      <dgm:spPr/>
    </dgm:pt>
    <dgm:pt modelId="{833DE0AE-D7D4-4300-AD3E-294FF6127D78}" type="pres">
      <dgm:prSet presAssocID="{89EE20FD-DBFE-43C7-B8FC-BF5A4F56979F}" presName="c4" presStyleLbl="node1" presStyleIdx="3" presStyleCnt="19"/>
      <dgm:spPr/>
    </dgm:pt>
    <dgm:pt modelId="{14D65256-1A11-4529-8518-B9DFBA5E16E2}" type="pres">
      <dgm:prSet presAssocID="{89EE20FD-DBFE-43C7-B8FC-BF5A4F56979F}" presName="c5" presStyleLbl="node1" presStyleIdx="4" presStyleCnt="19"/>
      <dgm:spPr/>
    </dgm:pt>
    <dgm:pt modelId="{FAA170D5-4ED5-48A0-A7DB-66E59054D72F}" type="pres">
      <dgm:prSet presAssocID="{89EE20FD-DBFE-43C7-B8FC-BF5A4F56979F}" presName="c6" presStyleLbl="node1" presStyleIdx="5" presStyleCnt="19"/>
      <dgm:spPr/>
    </dgm:pt>
    <dgm:pt modelId="{AD7A28EF-3F8F-41C2-A885-24941F0B1600}" type="pres">
      <dgm:prSet presAssocID="{89EE20FD-DBFE-43C7-B8FC-BF5A4F56979F}" presName="c7" presStyleLbl="node1" presStyleIdx="6" presStyleCnt="19"/>
      <dgm:spPr/>
    </dgm:pt>
    <dgm:pt modelId="{E0E4596B-3757-45F4-ABC6-E4E7E10AF0E3}" type="pres">
      <dgm:prSet presAssocID="{89EE20FD-DBFE-43C7-B8FC-BF5A4F56979F}" presName="c8" presStyleLbl="node1" presStyleIdx="7" presStyleCnt="19"/>
      <dgm:spPr/>
    </dgm:pt>
    <dgm:pt modelId="{6F8F8A20-0A03-4BFE-8022-46F23F284598}" type="pres">
      <dgm:prSet presAssocID="{89EE20FD-DBFE-43C7-B8FC-BF5A4F56979F}" presName="c9" presStyleLbl="node1" presStyleIdx="8" presStyleCnt="19" custLinFactX="-200000" custLinFactY="-90291" custLinFactNeighborX="-204369" custLinFactNeighborY="-100000"/>
      <dgm:spPr/>
    </dgm:pt>
    <dgm:pt modelId="{16B1047D-1738-49E3-9ED2-957132D6D077}" type="pres">
      <dgm:prSet presAssocID="{89EE20FD-DBFE-43C7-B8FC-BF5A4F56979F}" presName="c10" presStyleLbl="node1" presStyleIdx="9" presStyleCnt="19"/>
      <dgm:spPr/>
    </dgm:pt>
    <dgm:pt modelId="{4EF56412-2777-450D-BF8D-F61B55D53306}" type="pres">
      <dgm:prSet presAssocID="{89EE20FD-DBFE-43C7-B8FC-BF5A4F56979F}" presName="c11" presStyleLbl="node1" presStyleIdx="10" presStyleCnt="19" custFlipVert="1" custFlipHor="1" custScaleX="116555" custScaleY="88693" custLinFactX="30825" custLinFactY="156796" custLinFactNeighborX="100000" custLinFactNeighborY="200000"/>
      <dgm:spPr/>
    </dgm:pt>
    <dgm:pt modelId="{B2B32389-7DD1-42DF-A5FF-253BAEFC5294}" type="pres">
      <dgm:prSet presAssocID="{89EE20FD-DBFE-43C7-B8FC-BF5A4F56979F}" presName="c12" presStyleLbl="node1" presStyleIdx="11" presStyleCnt="19"/>
      <dgm:spPr/>
    </dgm:pt>
    <dgm:pt modelId="{3D8243CE-B78E-43F2-8AEC-2337EFBCC593}" type="pres">
      <dgm:prSet presAssocID="{89EE20FD-DBFE-43C7-B8FC-BF5A4F56979F}" presName="c13" presStyleLbl="node1" presStyleIdx="12" presStyleCnt="19"/>
      <dgm:spPr/>
    </dgm:pt>
    <dgm:pt modelId="{4F491BC2-CB70-49A2-8412-0D7A490ED3FC}" type="pres">
      <dgm:prSet presAssocID="{89EE20FD-DBFE-43C7-B8FC-BF5A4F56979F}" presName="c14" presStyleLbl="node1" presStyleIdx="13" presStyleCnt="19"/>
      <dgm:spPr/>
    </dgm:pt>
    <dgm:pt modelId="{4864D21D-6B50-47A5-AF34-4B1B5531C769}" type="pres">
      <dgm:prSet presAssocID="{89EE20FD-DBFE-43C7-B8FC-BF5A4F56979F}" presName="c15" presStyleLbl="node1" presStyleIdx="14" presStyleCnt="19"/>
      <dgm:spPr/>
    </dgm:pt>
    <dgm:pt modelId="{B70D4702-0D45-408E-A6A9-7D9F95078E00}" type="pres">
      <dgm:prSet presAssocID="{89EE20FD-DBFE-43C7-B8FC-BF5A4F56979F}" presName="c16" presStyleLbl="node1" presStyleIdx="15" presStyleCnt="19"/>
      <dgm:spPr/>
    </dgm:pt>
    <dgm:pt modelId="{CAF4A5F3-28DC-4557-8394-F5FFB9080B81}" type="pres">
      <dgm:prSet presAssocID="{89EE20FD-DBFE-43C7-B8FC-BF5A4F56979F}" presName="c17" presStyleLbl="node1" presStyleIdx="16" presStyleCnt="19"/>
      <dgm:spPr/>
    </dgm:pt>
    <dgm:pt modelId="{3A42AF1D-9AED-4D7C-8E7E-80DED338CB3C}" type="pres">
      <dgm:prSet presAssocID="{89EE20FD-DBFE-43C7-B8FC-BF5A4F56979F}" presName="c18" presStyleLbl="node1" presStyleIdx="17" presStyleCnt="19"/>
      <dgm:spPr/>
    </dgm:pt>
    <dgm:pt modelId="{9BA4AA7E-EBE0-495F-970F-F5AF7C6B7DCF}" type="pres">
      <dgm:prSet presAssocID="{4D00F2BE-7D84-4B97-AE7C-70DE5466F3B9}" presName="chevronComposite1" presStyleCnt="0"/>
      <dgm:spPr/>
    </dgm:pt>
    <dgm:pt modelId="{7508E4CC-4B3E-4630-AB7D-313375E17DDE}" type="pres">
      <dgm:prSet presAssocID="{4D00F2BE-7D84-4B97-AE7C-70DE5466F3B9}" presName="chevron1" presStyleLbl="sibTrans2D1" presStyleIdx="0" presStyleCnt="3"/>
      <dgm:spPr/>
    </dgm:pt>
    <dgm:pt modelId="{FA95B8E4-72F4-4091-89FF-4C7DA512F03D}" type="pres">
      <dgm:prSet presAssocID="{4D00F2BE-7D84-4B97-AE7C-70DE5466F3B9}" presName="spChevron1" presStyleCnt="0"/>
      <dgm:spPr/>
    </dgm:pt>
    <dgm:pt modelId="{89ED706A-5BB2-4E8F-AB31-0E895B111BC0}" type="pres">
      <dgm:prSet presAssocID="{ADAB0372-7BFC-49D8-B6DF-EBD135CEDC8C}" presName="middle" presStyleCnt="0"/>
      <dgm:spPr/>
    </dgm:pt>
    <dgm:pt modelId="{A5749EF3-83EE-4F62-B11B-846FE7F311AC}" type="pres">
      <dgm:prSet presAssocID="{ADAB0372-7BFC-49D8-B6DF-EBD135CEDC8C}" presName="parTxMid" presStyleLbl="revTx" presStyleIdx="1" presStyleCnt="3"/>
      <dgm:spPr/>
    </dgm:pt>
    <dgm:pt modelId="{815BDBD2-753E-4490-9CAF-A75F1EAB1606}" type="pres">
      <dgm:prSet presAssocID="{ADAB0372-7BFC-49D8-B6DF-EBD135CEDC8C}" presName="spMid" presStyleCnt="0"/>
      <dgm:spPr/>
    </dgm:pt>
    <dgm:pt modelId="{A74E2336-62C4-4C06-9EF7-957FF3630FF4}" type="pres">
      <dgm:prSet presAssocID="{96DD8668-00BE-437D-AC4B-B1FBA39AC265}" presName="chevronComposite1" presStyleCnt="0"/>
      <dgm:spPr/>
    </dgm:pt>
    <dgm:pt modelId="{8139B3E2-C6F8-49CF-B626-F2D18E30C5F4}" type="pres">
      <dgm:prSet presAssocID="{96DD8668-00BE-437D-AC4B-B1FBA39AC265}" presName="chevron1" presStyleLbl="sibTrans2D1" presStyleIdx="1" presStyleCnt="3"/>
      <dgm:spPr/>
    </dgm:pt>
    <dgm:pt modelId="{82118D51-1C99-4A33-A468-A4F03CC76B6D}" type="pres">
      <dgm:prSet presAssocID="{96DD8668-00BE-437D-AC4B-B1FBA39AC265}" presName="spChevron1" presStyleCnt="0"/>
      <dgm:spPr/>
    </dgm:pt>
    <dgm:pt modelId="{4F7BD000-E0AE-40C9-BD8A-6FF88B7EC135}" type="pres">
      <dgm:prSet presAssocID="{14C78AE2-A952-4078-BFE5-082330BCC8F5}" presName="middle" presStyleCnt="0"/>
      <dgm:spPr/>
    </dgm:pt>
    <dgm:pt modelId="{A95848E6-C78A-407C-9E89-129BD734FB87}" type="pres">
      <dgm:prSet presAssocID="{14C78AE2-A952-4078-BFE5-082330BCC8F5}" presName="parTxMid" presStyleLbl="revTx" presStyleIdx="2" presStyleCnt="3" custScaleX="124631"/>
      <dgm:spPr/>
    </dgm:pt>
    <dgm:pt modelId="{D23E487F-0AAF-4F85-B765-7FD4573B9CE9}" type="pres">
      <dgm:prSet presAssocID="{14C78AE2-A952-4078-BFE5-082330BCC8F5}" presName="spMid" presStyleCnt="0"/>
      <dgm:spPr/>
    </dgm:pt>
    <dgm:pt modelId="{0EA7CE58-17E6-4623-9CDB-E1481AB33A6D}" type="pres">
      <dgm:prSet presAssocID="{3D01EC85-0319-4A65-B1E3-03E88A557349}" presName="chevronComposite1" presStyleCnt="0"/>
      <dgm:spPr/>
    </dgm:pt>
    <dgm:pt modelId="{02BB838C-409D-4EE6-A402-C762D2C35ED7}" type="pres">
      <dgm:prSet presAssocID="{3D01EC85-0319-4A65-B1E3-03E88A557349}" presName="chevron1" presStyleLbl="sibTrans2D1" presStyleIdx="2" presStyleCnt="3"/>
      <dgm:spPr/>
    </dgm:pt>
    <dgm:pt modelId="{A8D869BD-D3D2-4777-AC24-0DDC2024010E}" type="pres">
      <dgm:prSet presAssocID="{3D01EC85-0319-4A65-B1E3-03E88A557349}" presName="spChevron1" presStyleCnt="0"/>
      <dgm:spPr/>
    </dgm:pt>
    <dgm:pt modelId="{C07ECC0A-ED91-4115-8C87-A3EF3CC39F4F}" type="pres">
      <dgm:prSet presAssocID="{CF1DAD96-E04B-4FB1-8760-C0F68F6EEDDF}" presName="last" presStyleCnt="0"/>
      <dgm:spPr/>
    </dgm:pt>
    <dgm:pt modelId="{37367872-AE9B-461B-B5C1-C6C55D53C03B}" type="pres">
      <dgm:prSet presAssocID="{CF1DAD96-E04B-4FB1-8760-C0F68F6EEDDF}" presName="circleTx" presStyleLbl="node1" presStyleIdx="18" presStyleCnt="19" custScaleX="127099"/>
      <dgm:spPr/>
    </dgm:pt>
    <dgm:pt modelId="{364D6C15-EE23-4C88-A4DC-D5E2C7DF22AD}" type="pres">
      <dgm:prSet presAssocID="{CF1DAD96-E04B-4FB1-8760-C0F68F6EEDDF}" presName="spN" presStyleCnt="0"/>
      <dgm:spPr/>
    </dgm:pt>
  </dgm:ptLst>
  <dgm:cxnLst>
    <dgm:cxn modelId="{E9A9F206-FB5C-4AED-BCF1-F4EA9BBCF8AD}" srcId="{62878DCF-E59F-45AA-B060-E314295C404D}" destId="{ADAB0372-7BFC-49D8-B6DF-EBD135CEDC8C}" srcOrd="1" destOrd="0" parTransId="{EBCEB0D7-9442-47CD-8D88-AE4629BB8E87}" sibTransId="{96DD8668-00BE-437D-AC4B-B1FBA39AC265}"/>
    <dgm:cxn modelId="{E1044909-E4DE-4EE5-8385-2009E5136C2C}" type="presOf" srcId="{CF1DAD96-E04B-4FB1-8760-C0F68F6EEDDF}" destId="{37367872-AE9B-461B-B5C1-C6C55D53C03B}" srcOrd="0" destOrd="0" presId="urn:microsoft.com/office/officeart/2009/3/layout/RandomtoResultProcess"/>
    <dgm:cxn modelId="{105AE719-155A-481D-972E-DCBA460766D8}" type="presOf" srcId="{62878DCF-E59F-45AA-B060-E314295C404D}" destId="{12CA4051-5D4A-45AE-835B-50AC62B1140F}" srcOrd="0" destOrd="0" presId="urn:microsoft.com/office/officeart/2009/3/layout/RandomtoResultProcess"/>
    <dgm:cxn modelId="{536C2F3E-1A6C-4F16-8C4A-7CEFC14053A6}" srcId="{62878DCF-E59F-45AA-B060-E314295C404D}" destId="{CF1DAD96-E04B-4FB1-8760-C0F68F6EEDDF}" srcOrd="3" destOrd="0" parTransId="{64697873-3F7B-40F3-A259-EFD82E715AF5}" sibTransId="{B26ED169-35F4-403A-9C14-AADE446FB609}"/>
    <dgm:cxn modelId="{3D83C745-8CE2-4C6E-B172-E343CC5478ED}" type="presOf" srcId="{89EE20FD-DBFE-43C7-B8FC-BF5A4F56979F}" destId="{512BBD97-E48A-4819-A6B2-621004EDEE82}" srcOrd="0" destOrd="0" presId="urn:microsoft.com/office/officeart/2009/3/layout/RandomtoResultProcess"/>
    <dgm:cxn modelId="{048A1C9A-80AF-4635-9BA8-F0473C9DD48F}" type="presOf" srcId="{14C78AE2-A952-4078-BFE5-082330BCC8F5}" destId="{A95848E6-C78A-407C-9E89-129BD734FB87}" srcOrd="0" destOrd="0" presId="urn:microsoft.com/office/officeart/2009/3/layout/RandomtoResultProcess"/>
    <dgm:cxn modelId="{CCE167B3-5FBB-4AEC-B120-916BEC356DE3}" srcId="{62878DCF-E59F-45AA-B060-E314295C404D}" destId="{14C78AE2-A952-4078-BFE5-082330BCC8F5}" srcOrd="2" destOrd="0" parTransId="{263FE4C9-08B6-4C90-8151-29D6838BBE48}" sibTransId="{3D01EC85-0319-4A65-B1E3-03E88A557349}"/>
    <dgm:cxn modelId="{8E3638E9-B030-4E92-BC7B-0E5BA3C91AC8}" type="presOf" srcId="{ADAB0372-7BFC-49D8-B6DF-EBD135CEDC8C}" destId="{A5749EF3-83EE-4F62-B11B-846FE7F311AC}" srcOrd="0" destOrd="0" presId="urn:microsoft.com/office/officeart/2009/3/layout/RandomtoResultProcess"/>
    <dgm:cxn modelId="{352B70E9-098A-449B-BA5D-1296D1773072}" srcId="{62878DCF-E59F-45AA-B060-E314295C404D}" destId="{89EE20FD-DBFE-43C7-B8FC-BF5A4F56979F}" srcOrd="0" destOrd="0" parTransId="{792C79A3-FF98-45F0-9303-3C1B82C72F07}" sibTransId="{4D00F2BE-7D84-4B97-AE7C-70DE5466F3B9}"/>
    <dgm:cxn modelId="{CFA1C488-59E3-47E6-909D-B18D10B7B144}" type="presParOf" srcId="{12CA4051-5D4A-45AE-835B-50AC62B1140F}" destId="{C317881F-1383-48B0-BC0C-69FF0F760469}" srcOrd="0" destOrd="0" presId="urn:microsoft.com/office/officeart/2009/3/layout/RandomtoResultProcess"/>
    <dgm:cxn modelId="{F8BA59BA-0E00-420D-98FE-8BE5ED0E800D}" type="presParOf" srcId="{C317881F-1383-48B0-BC0C-69FF0F760469}" destId="{512BBD97-E48A-4819-A6B2-621004EDEE82}" srcOrd="0" destOrd="0" presId="urn:microsoft.com/office/officeart/2009/3/layout/RandomtoResultProcess"/>
    <dgm:cxn modelId="{9D3185A7-43FF-4690-B7F9-F4CCD293A40A}" type="presParOf" srcId="{C317881F-1383-48B0-BC0C-69FF0F760469}" destId="{5E701640-60A0-464A-A2FD-551276E05C77}" srcOrd="1" destOrd="0" presId="urn:microsoft.com/office/officeart/2009/3/layout/RandomtoResultProcess"/>
    <dgm:cxn modelId="{9E0D2E1E-C66E-4923-A3B4-99407C742128}" type="presParOf" srcId="{C317881F-1383-48B0-BC0C-69FF0F760469}" destId="{2C84FED9-DBC0-4313-8370-98D50B0CD24E}" srcOrd="2" destOrd="0" presId="urn:microsoft.com/office/officeart/2009/3/layout/RandomtoResultProcess"/>
    <dgm:cxn modelId="{F5299F15-286F-4266-888E-9E5D4168D1B0}" type="presParOf" srcId="{C317881F-1383-48B0-BC0C-69FF0F760469}" destId="{A31A6335-55D2-4B7D-B077-50F36D771B4B}" srcOrd="3" destOrd="0" presId="urn:microsoft.com/office/officeart/2009/3/layout/RandomtoResultProcess"/>
    <dgm:cxn modelId="{1609F5BA-F1EF-47AC-847B-38F5E4901AF5}" type="presParOf" srcId="{C317881F-1383-48B0-BC0C-69FF0F760469}" destId="{833DE0AE-D7D4-4300-AD3E-294FF6127D78}" srcOrd="4" destOrd="0" presId="urn:microsoft.com/office/officeart/2009/3/layout/RandomtoResultProcess"/>
    <dgm:cxn modelId="{89CED309-A962-40C4-BAA4-1C1DF9DC55D9}" type="presParOf" srcId="{C317881F-1383-48B0-BC0C-69FF0F760469}" destId="{14D65256-1A11-4529-8518-B9DFBA5E16E2}" srcOrd="5" destOrd="0" presId="urn:microsoft.com/office/officeart/2009/3/layout/RandomtoResultProcess"/>
    <dgm:cxn modelId="{462B4D47-F5A2-410C-8F3C-C3253FFC6559}" type="presParOf" srcId="{C317881F-1383-48B0-BC0C-69FF0F760469}" destId="{FAA170D5-4ED5-48A0-A7DB-66E59054D72F}" srcOrd="6" destOrd="0" presId="urn:microsoft.com/office/officeart/2009/3/layout/RandomtoResultProcess"/>
    <dgm:cxn modelId="{F1FB0CD6-3BDF-4345-99F1-B047BCBC238D}" type="presParOf" srcId="{C317881F-1383-48B0-BC0C-69FF0F760469}" destId="{AD7A28EF-3F8F-41C2-A885-24941F0B1600}" srcOrd="7" destOrd="0" presId="urn:microsoft.com/office/officeart/2009/3/layout/RandomtoResultProcess"/>
    <dgm:cxn modelId="{EF589687-9F32-430A-8B01-7246E16863D1}" type="presParOf" srcId="{C317881F-1383-48B0-BC0C-69FF0F760469}" destId="{E0E4596B-3757-45F4-ABC6-E4E7E10AF0E3}" srcOrd="8" destOrd="0" presId="urn:microsoft.com/office/officeart/2009/3/layout/RandomtoResultProcess"/>
    <dgm:cxn modelId="{B7E5D1F8-3F47-4CE8-AA21-025AC8951421}" type="presParOf" srcId="{C317881F-1383-48B0-BC0C-69FF0F760469}" destId="{6F8F8A20-0A03-4BFE-8022-46F23F284598}" srcOrd="9" destOrd="0" presId="urn:microsoft.com/office/officeart/2009/3/layout/RandomtoResultProcess"/>
    <dgm:cxn modelId="{BD58E9F9-21B4-4D43-A6A4-BE6910A24966}" type="presParOf" srcId="{C317881F-1383-48B0-BC0C-69FF0F760469}" destId="{16B1047D-1738-49E3-9ED2-957132D6D077}" srcOrd="10" destOrd="0" presId="urn:microsoft.com/office/officeart/2009/3/layout/RandomtoResultProcess"/>
    <dgm:cxn modelId="{C6CE3160-50D6-486B-A1B5-65421002D348}" type="presParOf" srcId="{C317881F-1383-48B0-BC0C-69FF0F760469}" destId="{4EF56412-2777-450D-BF8D-F61B55D53306}" srcOrd="11" destOrd="0" presId="urn:microsoft.com/office/officeart/2009/3/layout/RandomtoResultProcess"/>
    <dgm:cxn modelId="{B17239C7-2D84-4E45-9755-4E894356DEDC}" type="presParOf" srcId="{C317881F-1383-48B0-BC0C-69FF0F760469}" destId="{B2B32389-7DD1-42DF-A5FF-253BAEFC5294}" srcOrd="12" destOrd="0" presId="urn:microsoft.com/office/officeart/2009/3/layout/RandomtoResultProcess"/>
    <dgm:cxn modelId="{4C1183A1-D65B-479E-A244-94E176AF9FF6}" type="presParOf" srcId="{C317881F-1383-48B0-BC0C-69FF0F760469}" destId="{3D8243CE-B78E-43F2-8AEC-2337EFBCC593}" srcOrd="13" destOrd="0" presId="urn:microsoft.com/office/officeart/2009/3/layout/RandomtoResultProcess"/>
    <dgm:cxn modelId="{8B909D76-6AB3-4A49-A5AA-672C4DCD191E}" type="presParOf" srcId="{C317881F-1383-48B0-BC0C-69FF0F760469}" destId="{4F491BC2-CB70-49A2-8412-0D7A490ED3FC}" srcOrd="14" destOrd="0" presId="urn:microsoft.com/office/officeart/2009/3/layout/RandomtoResultProcess"/>
    <dgm:cxn modelId="{E631B0CE-B538-49AF-8714-D0D9EA76F2D0}" type="presParOf" srcId="{C317881F-1383-48B0-BC0C-69FF0F760469}" destId="{4864D21D-6B50-47A5-AF34-4B1B5531C769}" srcOrd="15" destOrd="0" presId="urn:microsoft.com/office/officeart/2009/3/layout/RandomtoResultProcess"/>
    <dgm:cxn modelId="{F8DC75F0-8AA7-464F-A68B-DC266DA6EBAA}" type="presParOf" srcId="{C317881F-1383-48B0-BC0C-69FF0F760469}" destId="{B70D4702-0D45-408E-A6A9-7D9F95078E00}" srcOrd="16" destOrd="0" presId="urn:microsoft.com/office/officeart/2009/3/layout/RandomtoResultProcess"/>
    <dgm:cxn modelId="{95466FBB-7E16-4185-8753-6E2F971A78BC}" type="presParOf" srcId="{C317881F-1383-48B0-BC0C-69FF0F760469}" destId="{CAF4A5F3-28DC-4557-8394-F5FFB9080B81}" srcOrd="17" destOrd="0" presId="urn:microsoft.com/office/officeart/2009/3/layout/RandomtoResultProcess"/>
    <dgm:cxn modelId="{8E6DB31A-524C-42A7-9963-6198F1F5740B}" type="presParOf" srcId="{C317881F-1383-48B0-BC0C-69FF0F760469}" destId="{3A42AF1D-9AED-4D7C-8E7E-80DED338CB3C}" srcOrd="18" destOrd="0" presId="urn:microsoft.com/office/officeart/2009/3/layout/RandomtoResultProcess"/>
    <dgm:cxn modelId="{D8CFCBA1-3FA2-4C65-8778-0150631296AC}" type="presParOf" srcId="{12CA4051-5D4A-45AE-835B-50AC62B1140F}" destId="{9BA4AA7E-EBE0-495F-970F-F5AF7C6B7DCF}" srcOrd="1" destOrd="0" presId="urn:microsoft.com/office/officeart/2009/3/layout/RandomtoResultProcess"/>
    <dgm:cxn modelId="{D38B100F-5BDB-4915-9D15-46C8A868EA1D}" type="presParOf" srcId="{9BA4AA7E-EBE0-495F-970F-F5AF7C6B7DCF}" destId="{7508E4CC-4B3E-4630-AB7D-313375E17DDE}" srcOrd="0" destOrd="0" presId="urn:microsoft.com/office/officeart/2009/3/layout/RandomtoResultProcess"/>
    <dgm:cxn modelId="{3C649B00-721C-4286-804E-F0C7292A4333}" type="presParOf" srcId="{9BA4AA7E-EBE0-495F-970F-F5AF7C6B7DCF}" destId="{FA95B8E4-72F4-4091-89FF-4C7DA512F03D}" srcOrd="1" destOrd="0" presId="urn:microsoft.com/office/officeart/2009/3/layout/RandomtoResultProcess"/>
    <dgm:cxn modelId="{7EF12652-6542-45A4-8580-DF44AA93A43A}" type="presParOf" srcId="{12CA4051-5D4A-45AE-835B-50AC62B1140F}" destId="{89ED706A-5BB2-4E8F-AB31-0E895B111BC0}" srcOrd="2" destOrd="0" presId="urn:microsoft.com/office/officeart/2009/3/layout/RandomtoResultProcess"/>
    <dgm:cxn modelId="{85AC2696-D833-4823-B1E3-1BB1A4699B34}" type="presParOf" srcId="{89ED706A-5BB2-4E8F-AB31-0E895B111BC0}" destId="{A5749EF3-83EE-4F62-B11B-846FE7F311AC}" srcOrd="0" destOrd="0" presId="urn:microsoft.com/office/officeart/2009/3/layout/RandomtoResultProcess"/>
    <dgm:cxn modelId="{D2060F86-78F6-471C-9740-BD43FEC663BC}" type="presParOf" srcId="{89ED706A-5BB2-4E8F-AB31-0E895B111BC0}" destId="{815BDBD2-753E-4490-9CAF-A75F1EAB1606}" srcOrd="1" destOrd="0" presId="urn:microsoft.com/office/officeart/2009/3/layout/RandomtoResultProcess"/>
    <dgm:cxn modelId="{0ABF86F0-8EFE-4782-B3D7-ABA04BAEED05}" type="presParOf" srcId="{12CA4051-5D4A-45AE-835B-50AC62B1140F}" destId="{A74E2336-62C4-4C06-9EF7-957FF3630FF4}" srcOrd="3" destOrd="0" presId="urn:microsoft.com/office/officeart/2009/3/layout/RandomtoResultProcess"/>
    <dgm:cxn modelId="{983CA108-7376-475A-A4FE-68B9BEBB7E2A}" type="presParOf" srcId="{A74E2336-62C4-4C06-9EF7-957FF3630FF4}" destId="{8139B3E2-C6F8-49CF-B626-F2D18E30C5F4}" srcOrd="0" destOrd="0" presId="urn:microsoft.com/office/officeart/2009/3/layout/RandomtoResultProcess"/>
    <dgm:cxn modelId="{9E636A8B-C6E3-48CE-A25D-06E4E8065D90}" type="presParOf" srcId="{A74E2336-62C4-4C06-9EF7-957FF3630FF4}" destId="{82118D51-1C99-4A33-A468-A4F03CC76B6D}" srcOrd="1" destOrd="0" presId="urn:microsoft.com/office/officeart/2009/3/layout/RandomtoResultProcess"/>
    <dgm:cxn modelId="{455EB500-3103-4D75-A5AF-3CF96BDE68A7}" type="presParOf" srcId="{12CA4051-5D4A-45AE-835B-50AC62B1140F}" destId="{4F7BD000-E0AE-40C9-BD8A-6FF88B7EC135}" srcOrd="4" destOrd="0" presId="urn:microsoft.com/office/officeart/2009/3/layout/RandomtoResultProcess"/>
    <dgm:cxn modelId="{8A79EE9D-B5D4-4D79-8D1F-0D9AF906C948}" type="presParOf" srcId="{4F7BD000-E0AE-40C9-BD8A-6FF88B7EC135}" destId="{A95848E6-C78A-407C-9E89-129BD734FB87}" srcOrd="0" destOrd="0" presId="urn:microsoft.com/office/officeart/2009/3/layout/RandomtoResultProcess"/>
    <dgm:cxn modelId="{BE82DE11-8BF7-4C01-86DD-2CDA13AAACFC}" type="presParOf" srcId="{4F7BD000-E0AE-40C9-BD8A-6FF88B7EC135}" destId="{D23E487F-0AAF-4F85-B765-7FD4573B9CE9}" srcOrd="1" destOrd="0" presId="urn:microsoft.com/office/officeart/2009/3/layout/RandomtoResultProcess"/>
    <dgm:cxn modelId="{BE5707B7-9950-47FE-939D-26F023E72AEF}" type="presParOf" srcId="{12CA4051-5D4A-45AE-835B-50AC62B1140F}" destId="{0EA7CE58-17E6-4623-9CDB-E1481AB33A6D}" srcOrd="5" destOrd="0" presId="urn:microsoft.com/office/officeart/2009/3/layout/RandomtoResultProcess"/>
    <dgm:cxn modelId="{9C55600B-8EF5-4735-AF4C-500F84981F6D}" type="presParOf" srcId="{0EA7CE58-17E6-4623-9CDB-E1481AB33A6D}" destId="{02BB838C-409D-4EE6-A402-C762D2C35ED7}" srcOrd="0" destOrd="0" presId="urn:microsoft.com/office/officeart/2009/3/layout/RandomtoResultProcess"/>
    <dgm:cxn modelId="{DF237ABE-EDBF-4138-B9D6-E008893E8472}" type="presParOf" srcId="{0EA7CE58-17E6-4623-9CDB-E1481AB33A6D}" destId="{A8D869BD-D3D2-4777-AC24-0DDC2024010E}" srcOrd="1" destOrd="0" presId="urn:microsoft.com/office/officeart/2009/3/layout/RandomtoResultProcess"/>
    <dgm:cxn modelId="{9FF6DA81-563C-43C4-A10F-BE04E25A764B}" type="presParOf" srcId="{12CA4051-5D4A-45AE-835B-50AC62B1140F}" destId="{C07ECC0A-ED91-4115-8C87-A3EF3CC39F4F}" srcOrd="6" destOrd="0" presId="urn:microsoft.com/office/officeart/2009/3/layout/RandomtoResultProcess"/>
    <dgm:cxn modelId="{E23033FA-146A-40C5-A19B-17068FE3CCA3}" type="presParOf" srcId="{C07ECC0A-ED91-4115-8C87-A3EF3CC39F4F}" destId="{37367872-AE9B-461B-B5C1-C6C55D53C03B}" srcOrd="0" destOrd="0" presId="urn:microsoft.com/office/officeart/2009/3/layout/RandomtoResultProcess"/>
    <dgm:cxn modelId="{79DE89C9-2DF3-4B51-A571-A92BFD4834BF}" type="presParOf" srcId="{C07ECC0A-ED91-4115-8C87-A3EF3CC39F4F}" destId="{364D6C15-EE23-4C88-A4DC-D5E2C7DF22AD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9F1FED-6CE8-490F-93F1-E45C1190762D}" type="doc">
      <dgm:prSet loTypeId="urn:microsoft.com/office/officeart/2009/3/layout/OpposingIdeas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599399-C733-48E2-ACB0-C1C40D919717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254000">
          <a:bevelT w="190500" h="38100"/>
        </a:sp3d>
      </dgm:spPr>
      <dgm:t>
        <a:bodyPr/>
        <a:lstStyle/>
        <a:p>
          <a:r>
            <a: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Позитивные варианты</a:t>
          </a:r>
        </a:p>
      </dgm:t>
    </dgm:pt>
    <dgm:pt modelId="{0ECE1ADE-055A-4A76-AFA7-8ACAFF0ABBBC}" type="parTrans" cxnId="{2D9413ED-4FAF-441A-AEBD-BB1480DACA25}">
      <dgm:prSet/>
      <dgm:spPr/>
      <dgm:t>
        <a:bodyPr/>
        <a:lstStyle/>
        <a:p>
          <a:endParaRPr lang="ru-RU"/>
        </a:p>
      </dgm:t>
    </dgm:pt>
    <dgm:pt modelId="{D0494AE8-22E9-4F71-8B71-050A95149DD1}" type="sibTrans" cxnId="{2D9413ED-4FAF-441A-AEBD-BB1480DACA25}">
      <dgm:prSet/>
      <dgm:spPr/>
      <dgm:t>
        <a:bodyPr/>
        <a:lstStyle/>
        <a:p>
          <a:endParaRPr lang="ru-RU"/>
        </a:p>
      </dgm:t>
    </dgm:pt>
    <dgm:pt modelId="{A6E0E6F1-8D39-45D6-BD80-95462621D1D2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Открытие новых точек</a:t>
          </a:r>
        </a:p>
        <a:p>
          <a:r>
            <a: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Увеличение клиентской базы</a:t>
          </a:r>
        </a:p>
        <a:p>
          <a:r>
            <a: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Получение сверхприбыли</a:t>
          </a:r>
        </a:p>
      </dgm:t>
    </dgm:pt>
    <dgm:pt modelId="{78D228E5-3F77-4653-881D-F9DF90D90F82}" type="parTrans" cxnId="{CFA389BF-79A2-4C35-ADF4-CF4E1AC26AAF}">
      <dgm:prSet/>
      <dgm:spPr/>
      <dgm:t>
        <a:bodyPr/>
        <a:lstStyle/>
        <a:p>
          <a:endParaRPr lang="ru-RU"/>
        </a:p>
      </dgm:t>
    </dgm:pt>
    <dgm:pt modelId="{849D585E-02DD-4336-820F-9CF96E4D69C1}" type="sibTrans" cxnId="{CFA389BF-79A2-4C35-ADF4-CF4E1AC26AAF}">
      <dgm:prSet/>
      <dgm:spPr/>
      <dgm:t>
        <a:bodyPr/>
        <a:lstStyle/>
        <a:p>
          <a:endParaRPr lang="ru-RU"/>
        </a:p>
      </dgm:t>
    </dgm:pt>
    <dgm:pt modelId="{82D6FEA1-BBC5-4394-9B41-826BD61D18BC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C0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254000">
          <a:bevelT w="190500" h="38100"/>
        </a:sp3d>
      </dgm:spPr>
      <dgm:t>
        <a:bodyPr/>
        <a:lstStyle/>
        <a:p>
          <a:r>
            <a:rPr lang="ru-RU" sz="1400" b="1" dirty="0" err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Негативняе</a:t>
          </a:r>
          <a:r>
            <a: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 варианты</a:t>
          </a:r>
        </a:p>
      </dgm:t>
    </dgm:pt>
    <dgm:pt modelId="{9AD4FF5D-F7CF-42E3-A5E7-A622876B43A6}" type="parTrans" cxnId="{F695D7EE-351D-4E44-A97E-94AF41CD8CD4}">
      <dgm:prSet/>
      <dgm:spPr/>
      <dgm:t>
        <a:bodyPr/>
        <a:lstStyle/>
        <a:p>
          <a:endParaRPr lang="ru-RU"/>
        </a:p>
      </dgm:t>
    </dgm:pt>
    <dgm:pt modelId="{941F1F35-A947-45EF-948C-563CBDB0406F}" type="sibTrans" cxnId="{F695D7EE-351D-4E44-A97E-94AF41CD8CD4}">
      <dgm:prSet/>
      <dgm:spPr/>
      <dgm:t>
        <a:bodyPr/>
        <a:lstStyle/>
        <a:p>
          <a:endParaRPr lang="ru-RU"/>
        </a:p>
      </dgm:t>
    </dgm:pt>
    <dgm:pt modelId="{7276D2D6-51E2-46F8-8313-1CFC234402FA}">
      <dgm:prSet phldrT="[Текст]" custT="1"/>
      <dgm:spPr/>
      <dgm:t>
        <a:bodyPr/>
        <a:lstStyle/>
        <a:p>
          <a:r>
            <a: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Зависимость от поставщиков</a:t>
          </a:r>
        </a:p>
        <a:p>
          <a:r>
            <a: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Появление конкурентов</a:t>
          </a:r>
        </a:p>
        <a:p>
          <a:r>
            <a: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Отсутствие заказов</a:t>
          </a:r>
        </a:p>
        <a:p>
          <a:r>
            <a: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Рост цен на материалы и сырье</a:t>
          </a:r>
        </a:p>
      </dgm:t>
    </dgm:pt>
    <dgm:pt modelId="{A7E390AE-367A-49FA-90E4-C7B527102C82}" type="parTrans" cxnId="{6EDF04A4-2A3F-4E37-832B-128094A3C846}">
      <dgm:prSet/>
      <dgm:spPr/>
      <dgm:t>
        <a:bodyPr/>
        <a:lstStyle/>
        <a:p>
          <a:endParaRPr lang="ru-RU"/>
        </a:p>
      </dgm:t>
    </dgm:pt>
    <dgm:pt modelId="{2C6050CB-5E0D-4575-A71F-825E639FDE2C}" type="sibTrans" cxnId="{6EDF04A4-2A3F-4E37-832B-128094A3C846}">
      <dgm:prSet/>
      <dgm:spPr/>
      <dgm:t>
        <a:bodyPr/>
        <a:lstStyle/>
        <a:p>
          <a:endParaRPr lang="ru-RU"/>
        </a:p>
      </dgm:t>
    </dgm:pt>
    <dgm:pt modelId="{897FAF8D-E67E-4AFD-8CE4-383E93C02A27}" type="pres">
      <dgm:prSet presAssocID="{939F1FED-6CE8-490F-93F1-E45C1190762D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</dgm:pt>
    <dgm:pt modelId="{32EFED07-E67B-40CD-9423-969E8FBAA819}" type="pres">
      <dgm:prSet presAssocID="{939F1FED-6CE8-490F-93F1-E45C1190762D}" presName="Background" presStyleLbl="node1" presStyleIdx="0" presStyleCnt="1" custScaleY="84803"/>
      <dgm:spPr/>
    </dgm:pt>
    <dgm:pt modelId="{07A0993D-BF65-43D3-B037-A5B4FD6914C8}" type="pres">
      <dgm:prSet presAssocID="{939F1FED-6CE8-490F-93F1-E45C1190762D}" presName="Divider" presStyleLbl="callout" presStyleIdx="0" presStyleCnt="1"/>
      <dgm:spPr/>
    </dgm:pt>
    <dgm:pt modelId="{3C083E90-FA8D-4860-AAAE-8CDED6C92994}" type="pres">
      <dgm:prSet presAssocID="{939F1FED-6CE8-490F-93F1-E45C1190762D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1A17987-ED16-4944-A69F-013E68DE5A5C}" type="pres">
      <dgm:prSet presAssocID="{939F1FED-6CE8-490F-93F1-E45C1190762D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6732718-06D6-4C4B-9D97-2C8380E96908}" type="pres">
      <dgm:prSet presAssocID="{939F1FED-6CE8-490F-93F1-E45C1190762D}" presName="ParentText1" presStyleLbl="revTx" presStyleIdx="0" presStyleCnt="0">
        <dgm:presLayoutVars>
          <dgm:chMax val="1"/>
          <dgm:chPref val="1"/>
        </dgm:presLayoutVars>
      </dgm:prSet>
      <dgm:spPr/>
    </dgm:pt>
    <dgm:pt modelId="{5B2A5DA3-D198-4BDB-8D10-F11AF81EE0EB}" type="pres">
      <dgm:prSet presAssocID="{939F1FED-6CE8-490F-93F1-E45C1190762D}" presName="ParentShape1" presStyleLbl="alignImgPlace1" presStyleIdx="0" presStyleCnt="2">
        <dgm:presLayoutVars/>
      </dgm:prSet>
      <dgm:spPr/>
    </dgm:pt>
    <dgm:pt modelId="{82D4401F-E992-4AD6-B106-0DB04034772D}" type="pres">
      <dgm:prSet presAssocID="{939F1FED-6CE8-490F-93F1-E45C1190762D}" presName="ParentText2" presStyleLbl="revTx" presStyleIdx="0" presStyleCnt="0">
        <dgm:presLayoutVars>
          <dgm:chMax val="1"/>
          <dgm:chPref val="1"/>
        </dgm:presLayoutVars>
      </dgm:prSet>
      <dgm:spPr/>
    </dgm:pt>
    <dgm:pt modelId="{83AB36C0-2EE4-4F50-BEAF-0B01C3BFD135}" type="pres">
      <dgm:prSet presAssocID="{939F1FED-6CE8-490F-93F1-E45C1190762D}" presName="ParentShape2" presStyleLbl="alignImgPlace1" presStyleIdx="1" presStyleCnt="2">
        <dgm:presLayoutVars/>
      </dgm:prSet>
      <dgm:spPr/>
    </dgm:pt>
  </dgm:ptLst>
  <dgm:cxnLst>
    <dgm:cxn modelId="{5FE3B00C-60B0-48F4-8FB5-9BDCDAE579E1}" type="presOf" srcId="{82D6FEA1-BBC5-4394-9B41-826BD61D18BC}" destId="{83AB36C0-2EE4-4F50-BEAF-0B01C3BFD135}" srcOrd="1" destOrd="0" presId="urn:microsoft.com/office/officeart/2009/3/layout/OpposingIdeas"/>
    <dgm:cxn modelId="{96EB453E-1512-4999-A36B-73A2DB962725}" type="presOf" srcId="{939F1FED-6CE8-490F-93F1-E45C1190762D}" destId="{897FAF8D-E67E-4AFD-8CE4-383E93C02A27}" srcOrd="0" destOrd="0" presId="urn:microsoft.com/office/officeart/2009/3/layout/OpposingIdeas"/>
    <dgm:cxn modelId="{0004F041-3974-474E-B3F7-D07B01FA4E90}" type="presOf" srcId="{7276D2D6-51E2-46F8-8313-1CFC234402FA}" destId="{11A17987-ED16-4944-A69F-013E68DE5A5C}" srcOrd="0" destOrd="0" presId="urn:microsoft.com/office/officeart/2009/3/layout/OpposingIdeas"/>
    <dgm:cxn modelId="{9267825A-BADE-4793-A769-9F74112C2888}" type="presOf" srcId="{82D6FEA1-BBC5-4394-9B41-826BD61D18BC}" destId="{82D4401F-E992-4AD6-B106-0DB04034772D}" srcOrd="0" destOrd="0" presId="urn:microsoft.com/office/officeart/2009/3/layout/OpposingIdeas"/>
    <dgm:cxn modelId="{00CA5A93-099F-4F1D-AB01-5BE7B056C908}" type="presOf" srcId="{FE599399-C733-48E2-ACB0-C1C40D919717}" destId="{46732718-06D6-4C4B-9D97-2C8380E96908}" srcOrd="0" destOrd="0" presId="urn:microsoft.com/office/officeart/2009/3/layout/OpposingIdeas"/>
    <dgm:cxn modelId="{6EDF04A4-2A3F-4E37-832B-128094A3C846}" srcId="{82D6FEA1-BBC5-4394-9B41-826BD61D18BC}" destId="{7276D2D6-51E2-46F8-8313-1CFC234402FA}" srcOrd="0" destOrd="0" parTransId="{A7E390AE-367A-49FA-90E4-C7B527102C82}" sibTransId="{2C6050CB-5E0D-4575-A71F-825E639FDE2C}"/>
    <dgm:cxn modelId="{CFA389BF-79A2-4C35-ADF4-CF4E1AC26AAF}" srcId="{FE599399-C733-48E2-ACB0-C1C40D919717}" destId="{A6E0E6F1-8D39-45D6-BD80-95462621D1D2}" srcOrd="0" destOrd="0" parTransId="{78D228E5-3F77-4653-881D-F9DF90D90F82}" sibTransId="{849D585E-02DD-4336-820F-9CF96E4D69C1}"/>
    <dgm:cxn modelId="{7495F1DC-075A-4701-AA1C-7BD4DB112270}" type="presOf" srcId="{A6E0E6F1-8D39-45D6-BD80-95462621D1D2}" destId="{3C083E90-FA8D-4860-AAAE-8CDED6C92994}" srcOrd="0" destOrd="0" presId="urn:microsoft.com/office/officeart/2009/3/layout/OpposingIdeas"/>
    <dgm:cxn modelId="{2D9413ED-4FAF-441A-AEBD-BB1480DACA25}" srcId="{939F1FED-6CE8-490F-93F1-E45C1190762D}" destId="{FE599399-C733-48E2-ACB0-C1C40D919717}" srcOrd="0" destOrd="0" parTransId="{0ECE1ADE-055A-4A76-AFA7-8ACAFF0ABBBC}" sibTransId="{D0494AE8-22E9-4F71-8B71-050A95149DD1}"/>
    <dgm:cxn modelId="{F695D7EE-351D-4E44-A97E-94AF41CD8CD4}" srcId="{939F1FED-6CE8-490F-93F1-E45C1190762D}" destId="{82D6FEA1-BBC5-4394-9B41-826BD61D18BC}" srcOrd="1" destOrd="0" parTransId="{9AD4FF5D-F7CF-42E3-A5E7-A622876B43A6}" sibTransId="{941F1F35-A947-45EF-948C-563CBDB0406F}"/>
    <dgm:cxn modelId="{A8069AF7-3917-44C4-B4AF-800693DC374E}" type="presOf" srcId="{FE599399-C733-48E2-ACB0-C1C40D919717}" destId="{5B2A5DA3-D198-4BDB-8D10-F11AF81EE0EB}" srcOrd="1" destOrd="0" presId="urn:microsoft.com/office/officeart/2009/3/layout/OpposingIdeas"/>
    <dgm:cxn modelId="{BDF29DD5-5AB7-44D5-9F85-6FA5174BCD2E}" type="presParOf" srcId="{897FAF8D-E67E-4AFD-8CE4-383E93C02A27}" destId="{32EFED07-E67B-40CD-9423-969E8FBAA819}" srcOrd="0" destOrd="0" presId="urn:microsoft.com/office/officeart/2009/3/layout/OpposingIdeas"/>
    <dgm:cxn modelId="{1BCFCF9B-BA1E-44C8-AA43-6902B486A9A8}" type="presParOf" srcId="{897FAF8D-E67E-4AFD-8CE4-383E93C02A27}" destId="{07A0993D-BF65-43D3-B037-A5B4FD6914C8}" srcOrd="1" destOrd="0" presId="urn:microsoft.com/office/officeart/2009/3/layout/OpposingIdeas"/>
    <dgm:cxn modelId="{E70AEC3D-ACCC-4700-995A-2E54D2911292}" type="presParOf" srcId="{897FAF8D-E67E-4AFD-8CE4-383E93C02A27}" destId="{3C083E90-FA8D-4860-AAAE-8CDED6C92994}" srcOrd="2" destOrd="0" presId="urn:microsoft.com/office/officeart/2009/3/layout/OpposingIdeas"/>
    <dgm:cxn modelId="{76656C09-414E-45C4-AA53-E7486217577D}" type="presParOf" srcId="{897FAF8D-E67E-4AFD-8CE4-383E93C02A27}" destId="{11A17987-ED16-4944-A69F-013E68DE5A5C}" srcOrd="3" destOrd="0" presId="urn:microsoft.com/office/officeart/2009/3/layout/OpposingIdeas"/>
    <dgm:cxn modelId="{5664A265-6139-4C37-AD5A-1C836F25950C}" type="presParOf" srcId="{897FAF8D-E67E-4AFD-8CE4-383E93C02A27}" destId="{46732718-06D6-4C4B-9D97-2C8380E96908}" srcOrd="4" destOrd="0" presId="urn:microsoft.com/office/officeart/2009/3/layout/OpposingIdeas"/>
    <dgm:cxn modelId="{03CE79C9-EDBD-4A89-BFCD-D680F3A05EDC}" type="presParOf" srcId="{897FAF8D-E67E-4AFD-8CE4-383E93C02A27}" destId="{5B2A5DA3-D198-4BDB-8D10-F11AF81EE0EB}" srcOrd="5" destOrd="0" presId="urn:microsoft.com/office/officeart/2009/3/layout/OpposingIdeas"/>
    <dgm:cxn modelId="{C94BAC9C-C4B1-4006-903E-427BECB25D99}" type="presParOf" srcId="{897FAF8D-E67E-4AFD-8CE4-383E93C02A27}" destId="{82D4401F-E992-4AD6-B106-0DB04034772D}" srcOrd="6" destOrd="0" presId="urn:microsoft.com/office/officeart/2009/3/layout/OpposingIdeas"/>
    <dgm:cxn modelId="{E14B9233-C463-4E23-AFA2-9658BB961BEB}" type="presParOf" srcId="{897FAF8D-E67E-4AFD-8CE4-383E93C02A27}" destId="{83AB36C0-2EE4-4F50-BEAF-0B01C3BFD135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67EC9A-A026-4430-B276-7846DAA84322}" type="doc">
      <dgm:prSet loTypeId="urn:microsoft.com/office/officeart/2008/layout/VerticalCurvedLis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1A6BE4-AF98-4B3A-BDAF-F366BF3CE9A8}">
      <dgm:prSet custT="1"/>
      <dgm:spPr/>
      <dgm:t>
        <a:bodyPr/>
        <a:lstStyle/>
        <a:p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экономическое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8C192DD-4424-4D29-8383-0DD2ED7573F2}" type="parTrans" cxnId="{D98B125E-EC68-43E6-BE80-0C3965FAE928}">
      <dgm:prSet/>
      <dgm:spPr/>
      <dgm:t>
        <a:bodyPr/>
        <a:lstStyle/>
        <a:p>
          <a:endParaRPr lang="ru-RU"/>
        </a:p>
      </dgm:t>
    </dgm:pt>
    <dgm:pt modelId="{A11C6290-3BF7-4BD8-9536-A1A4DA68152E}" type="sibTrans" cxnId="{D98B125E-EC68-43E6-BE80-0C3965FAE928}">
      <dgm:prSet/>
      <dgm:spPr/>
      <dgm:t>
        <a:bodyPr/>
        <a:lstStyle/>
        <a:p>
          <a:endParaRPr lang="ru-RU"/>
        </a:p>
      </dgm:t>
    </dgm:pt>
    <dgm:pt modelId="{EEE8E352-A261-4506-A083-6B78E09B72F3}">
      <dgm:prSet custT="1"/>
      <dgm:spPr/>
      <dgm:t>
        <a:bodyPr/>
        <a:lstStyle/>
        <a:p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социальное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F54FF5-695F-4656-A902-9A256563652D}" type="parTrans" cxnId="{59944754-AD93-4E35-AC12-152CFAA919B2}">
      <dgm:prSet/>
      <dgm:spPr/>
      <dgm:t>
        <a:bodyPr/>
        <a:lstStyle/>
        <a:p>
          <a:endParaRPr lang="ru-RU"/>
        </a:p>
      </dgm:t>
    </dgm:pt>
    <dgm:pt modelId="{71F660F4-B969-42B0-8A94-28899AFEDEC0}" type="sibTrans" cxnId="{59944754-AD93-4E35-AC12-152CFAA919B2}">
      <dgm:prSet/>
      <dgm:spPr/>
      <dgm:t>
        <a:bodyPr/>
        <a:lstStyle/>
        <a:p>
          <a:endParaRPr lang="ru-RU"/>
        </a:p>
      </dgm:t>
    </dgm:pt>
    <dgm:pt modelId="{6B3A1688-A9EB-4098-BE5E-B0665E824B1E}">
      <dgm:prSet custT="1"/>
      <dgm:spPr/>
      <dgm:t>
        <a:bodyPr/>
        <a:lstStyle/>
        <a:p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экологическое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3A993E-D666-4A49-BCDB-7E72CB0B95E4}" type="parTrans" cxnId="{842257A1-C4A1-41B3-9282-4D4DFEB4929F}">
      <dgm:prSet/>
      <dgm:spPr/>
      <dgm:t>
        <a:bodyPr/>
        <a:lstStyle/>
        <a:p>
          <a:endParaRPr lang="ru-RU"/>
        </a:p>
      </dgm:t>
    </dgm:pt>
    <dgm:pt modelId="{C9D0A4D7-B58D-4D93-A0EA-B6B230D51908}" type="sibTrans" cxnId="{842257A1-C4A1-41B3-9282-4D4DFEB4929F}">
      <dgm:prSet/>
      <dgm:spPr/>
      <dgm:t>
        <a:bodyPr/>
        <a:lstStyle/>
        <a:p>
          <a:endParaRPr lang="ru-RU"/>
        </a:p>
      </dgm:t>
    </dgm:pt>
    <dgm:pt modelId="{B7310640-3741-49F0-95E0-4DC9E3E4D5E0}">
      <dgm:prSet custT="1"/>
      <dgm:spPr/>
      <dgm:t>
        <a:bodyPr/>
        <a:lstStyle/>
        <a:p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инновационное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42EB98-3B6C-49FC-B767-1CB13E4CA034}" type="parTrans" cxnId="{6E5E2A6C-A05A-4870-A3A7-1B229DC45547}">
      <dgm:prSet/>
      <dgm:spPr/>
      <dgm:t>
        <a:bodyPr/>
        <a:lstStyle/>
        <a:p>
          <a:endParaRPr lang="ru-RU"/>
        </a:p>
      </dgm:t>
    </dgm:pt>
    <dgm:pt modelId="{95AAD9E8-8781-4BB0-859A-3191E42A9AFC}" type="sibTrans" cxnId="{6E5E2A6C-A05A-4870-A3A7-1B229DC45547}">
      <dgm:prSet/>
      <dgm:spPr/>
      <dgm:t>
        <a:bodyPr/>
        <a:lstStyle/>
        <a:p>
          <a:endParaRPr lang="ru-RU"/>
        </a:p>
      </dgm:t>
    </dgm:pt>
    <dgm:pt modelId="{5DDFDED5-680E-422D-8049-7CDEF9BBB249}" type="pres">
      <dgm:prSet presAssocID="{9867EC9A-A026-4430-B276-7846DAA84322}" presName="Name0" presStyleCnt="0">
        <dgm:presLayoutVars>
          <dgm:chMax val="7"/>
          <dgm:chPref val="7"/>
          <dgm:dir/>
        </dgm:presLayoutVars>
      </dgm:prSet>
      <dgm:spPr/>
    </dgm:pt>
    <dgm:pt modelId="{C0B5EB79-3A29-4912-8A33-7999FDFC2767}" type="pres">
      <dgm:prSet presAssocID="{9867EC9A-A026-4430-B276-7846DAA84322}" presName="Name1" presStyleCnt="0"/>
      <dgm:spPr/>
    </dgm:pt>
    <dgm:pt modelId="{76413640-87F1-4603-9524-D1687FDA8D2F}" type="pres">
      <dgm:prSet presAssocID="{9867EC9A-A026-4430-B276-7846DAA84322}" presName="cycle" presStyleCnt="0"/>
      <dgm:spPr/>
    </dgm:pt>
    <dgm:pt modelId="{0974454B-1A38-40D8-B625-CE968979429A}" type="pres">
      <dgm:prSet presAssocID="{9867EC9A-A026-4430-B276-7846DAA84322}" presName="srcNode" presStyleLbl="node1" presStyleIdx="0" presStyleCnt="4"/>
      <dgm:spPr/>
    </dgm:pt>
    <dgm:pt modelId="{7A3F0661-B86C-4E91-9E05-DF36DD3FD2CF}" type="pres">
      <dgm:prSet presAssocID="{9867EC9A-A026-4430-B276-7846DAA84322}" presName="conn" presStyleLbl="parChTrans1D2" presStyleIdx="0" presStyleCnt="1"/>
      <dgm:spPr/>
    </dgm:pt>
    <dgm:pt modelId="{B3D86778-E2AB-41CF-90CF-3BD0BE6AE205}" type="pres">
      <dgm:prSet presAssocID="{9867EC9A-A026-4430-B276-7846DAA84322}" presName="extraNode" presStyleLbl="node1" presStyleIdx="0" presStyleCnt="4"/>
      <dgm:spPr/>
    </dgm:pt>
    <dgm:pt modelId="{B834F0DD-B450-45AD-8681-D650AAC3F350}" type="pres">
      <dgm:prSet presAssocID="{9867EC9A-A026-4430-B276-7846DAA84322}" presName="dstNode" presStyleLbl="node1" presStyleIdx="0" presStyleCnt="4"/>
      <dgm:spPr/>
    </dgm:pt>
    <dgm:pt modelId="{545F7093-2343-486E-A281-13EE84C28ABC}" type="pres">
      <dgm:prSet presAssocID="{FE1A6BE4-AF98-4B3A-BDAF-F366BF3CE9A8}" presName="text_1" presStyleLbl="node1" presStyleIdx="0" presStyleCnt="4">
        <dgm:presLayoutVars>
          <dgm:bulletEnabled val="1"/>
        </dgm:presLayoutVars>
      </dgm:prSet>
      <dgm:spPr/>
    </dgm:pt>
    <dgm:pt modelId="{74F16B50-A90A-485F-B363-9DFF68D9ACFE}" type="pres">
      <dgm:prSet presAssocID="{FE1A6BE4-AF98-4B3A-BDAF-F366BF3CE9A8}" presName="accent_1" presStyleCnt="0"/>
      <dgm:spPr/>
    </dgm:pt>
    <dgm:pt modelId="{6AE352F7-A066-4424-8CAA-7A1CBE564224}" type="pres">
      <dgm:prSet presAssocID="{FE1A6BE4-AF98-4B3A-BDAF-F366BF3CE9A8}" presName="accentRepeatNode" presStyleLbl="solidFgAcc1" presStyleIdx="0" presStyleCnt="4"/>
      <dgm:spPr/>
    </dgm:pt>
    <dgm:pt modelId="{DA61F301-00A5-4AE2-B684-4C8B4EA46FB0}" type="pres">
      <dgm:prSet presAssocID="{EEE8E352-A261-4506-A083-6B78E09B72F3}" presName="text_2" presStyleLbl="node1" presStyleIdx="1" presStyleCnt="4">
        <dgm:presLayoutVars>
          <dgm:bulletEnabled val="1"/>
        </dgm:presLayoutVars>
      </dgm:prSet>
      <dgm:spPr/>
    </dgm:pt>
    <dgm:pt modelId="{5CF82107-B6D7-4AD0-BDC9-799D13361985}" type="pres">
      <dgm:prSet presAssocID="{EEE8E352-A261-4506-A083-6B78E09B72F3}" presName="accent_2" presStyleCnt="0"/>
      <dgm:spPr/>
    </dgm:pt>
    <dgm:pt modelId="{E69C17E6-D846-458D-B8B6-D666CD4F7C17}" type="pres">
      <dgm:prSet presAssocID="{EEE8E352-A261-4506-A083-6B78E09B72F3}" presName="accentRepeatNode" presStyleLbl="solidFgAcc1" presStyleIdx="1" presStyleCnt="4"/>
      <dgm:spPr/>
    </dgm:pt>
    <dgm:pt modelId="{214E5D66-AB48-4361-A02A-2356EAD8E30C}" type="pres">
      <dgm:prSet presAssocID="{6B3A1688-A9EB-4098-BE5E-B0665E824B1E}" presName="text_3" presStyleLbl="node1" presStyleIdx="2" presStyleCnt="4">
        <dgm:presLayoutVars>
          <dgm:bulletEnabled val="1"/>
        </dgm:presLayoutVars>
      </dgm:prSet>
      <dgm:spPr/>
    </dgm:pt>
    <dgm:pt modelId="{1DE9659F-3CDE-4643-8B95-461764ADD955}" type="pres">
      <dgm:prSet presAssocID="{6B3A1688-A9EB-4098-BE5E-B0665E824B1E}" presName="accent_3" presStyleCnt="0"/>
      <dgm:spPr/>
    </dgm:pt>
    <dgm:pt modelId="{0D2B16F2-4AE0-4BEA-A794-C53AA5343B3B}" type="pres">
      <dgm:prSet presAssocID="{6B3A1688-A9EB-4098-BE5E-B0665E824B1E}" presName="accentRepeatNode" presStyleLbl="solidFgAcc1" presStyleIdx="2" presStyleCnt="4"/>
      <dgm:spPr/>
    </dgm:pt>
    <dgm:pt modelId="{7EB7D0FD-9DF1-48DB-9B75-BDB89804C33B}" type="pres">
      <dgm:prSet presAssocID="{B7310640-3741-49F0-95E0-4DC9E3E4D5E0}" presName="text_4" presStyleLbl="node1" presStyleIdx="3" presStyleCnt="4">
        <dgm:presLayoutVars>
          <dgm:bulletEnabled val="1"/>
        </dgm:presLayoutVars>
      </dgm:prSet>
      <dgm:spPr/>
    </dgm:pt>
    <dgm:pt modelId="{621668D9-E6CB-4AC0-BEF8-7B06AD95C4AF}" type="pres">
      <dgm:prSet presAssocID="{B7310640-3741-49F0-95E0-4DC9E3E4D5E0}" presName="accent_4" presStyleCnt="0"/>
      <dgm:spPr/>
    </dgm:pt>
    <dgm:pt modelId="{E345703D-DEF6-4B6F-94D3-2061F6C05AF4}" type="pres">
      <dgm:prSet presAssocID="{B7310640-3741-49F0-95E0-4DC9E3E4D5E0}" presName="accentRepeatNode" presStyleLbl="solidFgAcc1" presStyleIdx="3" presStyleCnt="4"/>
      <dgm:spPr/>
    </dgm:pt>
  </dgm:ptLst>
  <dgm:cxnLst>
    <dgm:cxn modelId="{1A3E3611-4B27-49E0-85D0-77BA7155FED7}" type="presOf" srcId="{B7310640-3741-49F0-95E0-4DC9E3E4D5E0}" destId="{7EB7D0FD-9DF1-48DB-9B75-BDB89804C33B}" srcOrd="0" destOrd="0" presId="urn:microsoft.com/office/officeart/2008/layout/VerticalCurvedList"/>
    <dgm:cxn modelId="{FCFD2C13-44B8-49E3-9E52-E0C60A961E25}" type="presOf" srcId="{FE1A6BE4-AF98-4B3A-BDAF-F366BF3CE9A8}" destId="{545F7093-2343-486E-A281-13EE84C28ABC}" srcOrd="0" destOrd="0" presId="urn:microsoft.com/office/officeart/2008/layout/VerticalCurvedList"/>
    <dgm:cxn modelId="{2181F53E-47B8-4518-8B5A-C08C932F84CC}" type="presOf" srcId="{EEE8E352-A261-4506-A083-6B78E09B72F3}" destId="{DA61F301-00A5-4AE2-B684-4C8B4EA46FB0}" srcOrd="0" destOrd="0" presId="urn:microsoft.com/office/officeart/2008/layout/VerticalCurvedList"/>
    <dgm:cxn modelId="{D98B125E-EC68-43E6-BE80-0C3965FAE928}" srcId="{9867EC9A-A026-4430-B276-7846DAA84322}" destId="{FE1A6BE4-AF98-4B3A-BDAF-F366BF3CE9A8}" srcOrd="0" destOrd="0" parTransId="{48C192DD-4424-4D29-8383-0DD2ED7573F2}" sibTransId="{A11C6290-3BF7-4BD8-9536-A1A4DA68152E}"/>
    <dgm:cxn modelId="{6E5E2A6C-A05A-4870-A3A7-1B229DC45547}" srcId="{9867EC9A-A026-4430-B276-7846DAA84322}" destId="{B7310640-3741-49F0-95E0-4DC9E3E4D5E0}" srcOrd="3" destOrd="0" parTransId="{F942EB98-3B6C-49FC-B767-1CB13E4CA034}" sibTransId="{95AAD9E8-8781-4BB0-859A-3191E42A9AFC}"/>
    <dgm:cxn modelId="{6E732F53-D174-41FE-B462-C567D2236094}" type="presOf" srcId="{A11C6290-3BF7-4BD8-9536-A1A4DA68152E}" destId="{7A3F0661-B86C-4E91-9E05-DF36DD3FD2CF}" srcOrd="0" destOrd="0" presId="urn:microsoft.com/office/officeart/2008/layout/VerticalCurvedList"/>
    <dgm:cxn modelId="{59944754-AD93-4E35-AC12-152CFAA919B2}" srcId="{9867EC9A-A026-4430-B276-7846DAA84322}" destId="{EEE8E352-A261-4506-A083-6B78E09B72F3}" srcOrd="1" destOrd="0" parTransId="{6FF54FF5-695F-4656-A902-9A256563652D}" sibTransId="{71F660F4-B969-42B0-8A94-28899AFEDEC0}"/>
    <dgm:cxn modelId="{58F35975-18A6-4111-BCDE-CBAFFCBD83D3}" type="presOf" srcId="{9867EC9A-A026-4430-B276-7846DAA84322}" destId="{5DDFDED5-680E-422D-8049-7CDEF9BBB249}" srcOrd="0" destOrd="0" presId="urn:microsoft.com/office/officeart/2008/layout/VerticalCurvedList"/>
    <dgm:cxn modelId="{5EFCCA9A-5B36-4355-B1EC-8D1961760C20}" type="presOf" srcId="{6B3A1688-A9EB-4098-BE5E-B0665E824B1E}" destId="{214E5D66-AB48-4361-A02A-2356EAD8E30C}" srcOrd="0" destOrd="0" presId="urn:microsoft.com/office/officeart/2008/layout/VerticalCurvedList"/>
    <dgm:cxn modelId="{842257A1-C4A1-41B3-9282-4D4DFEB4929F}" srcId="{9867EC9A-A026-4430-B276-7846DAA84322}" destId="{6B3A1688-A9EB-4098-BE5E-B0665E824B1E}" srcOrd="2" destOrd="0" parTransId="{5F3A993E-D666-4A49-BCDB-7E72CB0B95E4}" sibTransId="{C9D0A4D7-B58D-4D93-A0EA-B6B230D51908}"/>
    <dgm:cxn modelId="{205A8551-2B14-4E34-B5ED-B8A9678EA53D}" type="presParOf" srcId="{5DDFDED5-680E-422D-8049-7CDEF9BBB249}" destId="{C0B5EB79-3A29-4912-8A33-7999FDFC2767}" srcOrd="0" destOrd="0" presId="urn:microsoft.com/office/officeart/2008/layout/VerticalCurvedList"/>
    <dgm:cxn modelId="{53256B8B-0712-4F17-90DA-05A52DBA3CB6}" type="presParOf" srcId="{C0B5EB79-3A29-4912-8A33-7999FDFC2767}" destId="{76413640-87F1-4603-9524-D1687FDA8D2F}" srcOrd="0" destOrd="0" presId="urn:microsoft.com/office/officeart/2008/layout/VerticalCurvedList"/>
    <dgm:cxn modelId="{6BA29534-5FD2-42A1-A946-9ECFB2113636}" type="presParOf" srcId="{76413640-87F1-4603-9524-D1687FDA8D2F}" destId="{0974454B-1A38-40D8-B625-CE968979429A}" srcOrd="0" destOrd="0" presId="urn:microsoft.com/office/officeart/2008/layout/VerticalCurvedList"/>
    <dgm:cxn modelId="{6AA1011E-9D70-4A36-8E2D-FDF33CD00986}" type="presParOf" srcId="{76413640-87F1-4603-9524-D1687FDA8D2F}" destId="{7A3F0661-B86C-4E91-9E05-DF36DD3FD2CF}" srcOrd="1" destOrd="0" presId="urn:microsoft.com/office/officeart/2008/layout/VerticalCurvedList"/>
    <dgm:cxn modelId="{EAE2FEC2-1D56-4B4D-8DFC-B744F242F89B}" type="presParOf" srcId="{76413640-87F1-4603-9524-D1687FDA8D2F}" destId="{B3D86778-E2AB-41CF-90CF-3BD0BE6AE205}" srcOrd="2" destOrd="0" presId="urn:microsoft.com/office/officeart/2008/layout/VerticalCurvedList"/>
    <dgm:cxn modelId="{D8E296E9-BCFD-4D19-A410-FDF490708F59}" type="presParOf" srcId="{76413640-87F1-4603-9524-D1687FDA8D2F}" destId="{B834F0DD-B450-45AD-8681-D650AAC3F350}" srcOrd="3" destOrd="0" presId="urn:microsoft.com/office/officeart/2008/layout/VerticalCurvedList"/>
    <dgm:cxn modelId="{1B6CEC07-8FEA-4232-912A-14B2F189264C}" type="presParOf" srcId="{C0B5EB79-3A29-4912-8A33-7999FDFC2767}" destId="{545F7093-2343-486E-A281-13EE84C28ABC}" srcOrd="1" destOrd="0" presId="urn:microsoft.com/office/officeart/2008/layout/VerticalCurvedList"/>
    <dgm:cxn modelId="{B399006D-272D-4BA8-A01E-6B2EBA7AE081}" type="presParOf" srcId="{C0B5EB79-3A29-4912-8A33-7999FDFC2767}" destId="{74F16B50-A90A-485F-B363-9DFF68D9ACFE}" srcOrd="2" destOrd="0" presId="urn:microsoft.com/office/officeart/2008/layout/VerticalCurvedList"/>
    <dgm:cxn modelId="{FA543FE6-4D44-4EA6-B72A-446E59CB49EE}" type="presParOf" srcId="{74F16B50-A90A-485F-B363-9DFF68D9ACFE}" destId="{6AE352F7-A066-4424-8CAA-7A1CBE564224}" srcOrd="0" destOrd="0" presId="urn:microsoft.com/office/officeart/2008/layout/VerticalCurvedList"/>
    <dgm:cxn modelId="{57A9CBAC-1452-4E44-8EAF-03EAFFACAC4A}" type="presParOf" srcId="{C0B5EB79-3A29-4912-8A33-7999FDFC2767}" destId="{DA61F301-00A5-4AE2-B684-4C8B4EA46FB0}" srcOrd="3" destOrd="0" presId="urn:microsoft.com/office/officeart/2008/layout/VerticalCurvedList"/>
    <dgm:cxn modelId="{EE9C8908-55F8-4C3E-8BF0-06D46E1FAE3A}" type="presParOf" srcId="{C0B5EB79-3A29-4912-8A33-7999FDFC2767}" destId="{5CF82107-B6D7-4AD0-BDC9-799D13361985}" srcOrd="4" destOrd="0" presId="urn:microsoft.com/office/officeart/2008/layout/VerticalCurvedList"/>
    <dgm:cxn modelId="{525220B3-AE7C-45D1-AE6C-6E22157089E9}" type="presParOf" srcId="{5CF82107-B6D7-4AD0-BDC9-799D13361985}" destId="{E69C17E6-D846-458D-B8B6-D666CD4F7C17}" srcOrd="0" destOrd="0" presId="urn:microsoft.com/office/officeart/2008/layout/VerticalCurvedList"/>
    <dgm:cxn modelId="{C9DE8C48-00C1-4CB3-B358-7778037398D2}" type="presParOf" srcId="{C0B5EB79-3A29-4912-8A33-7999FDFC2767}" destId="{214E5D66-AB48-4361-A02A-2356EAD8E30C}" srcOrd="5" destOrd="0" presId="urn:microsoft.com/office/officeart/2008/layout/VerticalCurvedList"/>
    <dgm:cxn modelId="{11CEB247-02C9-4987-A998-7435D2DABA96}" type="presParOf" srcId="{C0B5EB79-3A29-4912-8A33-7999FDFC2767}" destId="{1DE9659F-3CDE-4643-8B95-461764ADD955}" srcOrd="6" destOrd="0" presId="urn:microsoft.com/office/officeart/2008/layout/VerticalCurvedList"/>
    <dgm:cxn modelId="{AC19844E-3555-4C6C-B274-175E9CAE9DDB}" type="presParOf" srcId="{1DE9659F-3CDE-4643-8B95-461764ADD955}" destId="{0D2B16F2-4AE0-4BEA-A794-C53AA5343B3B}" srcOrd="0" destOrd="0" presId="urn:microsoft.com/office/officeart/2008/layout/VerticalCurvedList"/>
    <dgm:cxn modelId="{3E441800-815B-4D51-B4E0-3D5357EF2D09}" type="presParOf" srcId="{C0B5EB79-3A29-4912-8A33-7999FDFC2767}" destId="{7EB7D0FD-9DF1-48DB-9B75-BDB89804C33B}" srcOrd="7" destOrd="0" presId="urn:microsoft.com/office/officeart/2008/layout/VerticalCurvedList"/>
    <dgm:cxn modelId="{054FDC35-F8CC-4708-9695-50C2DCB2BBCA}" type="presParOf" srcId="{C0B5EB79-3A29-4912-8A33-7999FDFC2767}" destId="{621668D9-E6CB-4AC0-BEF8-7B06AD95C4AF}" srcOrd="8" destOrd="0" presId="urn:microsoft.com/office/officeart/2008/layout/VerticalCurvedList"/>
    <dgm:cxn modelId="{67A420EA-F87A-4AC1-B808-C0138F811768}" type="presParOf" srcId="{621668D9-E6CB-4AC0-BEF8-7B06AD95C4AF}" destId="{E345703D-DEF6-4B6F-94D3-2061F6C05AF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24D26-6322-4251-A963-D41B1E088EAC}">
      <dsp:nvSpPr>
        <dsp:cNvPr id="0" name=""/>
        <dsp:cNvSpPr/>
      </dsp:nvSpPr>
      <dsp:spPr>
        <a:xfrm>
          <a:off x="1908" y="218177"/>
          <a:ext cx="1800440" cy="720176"/>
        </a:xfrm>
        <a:prstGeom prst="homePlate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Короткий цикл сделки, цель - продажа за один визит</a:t>
          </a:r>
        </a:p>
      </dsp:txBody>
      <dsp:txXfrm>
        <a:off x="1908" y="218177"/>
        <a:ext cx="1620396" cy="720176"/>
      </dsp:txXfrm>
    </dsp:sp>
    <dsp:sp modelId="{64C2478D-D299-4691-8599-92C4D836C9B2}">
      <dsp:nvSpPr>
        <dsp:cNvPr id="0" name=""/>
        <dsp:cNvSpPr/>
      </dsp:nvSpPr>
      <dsp:spPr>
        <a:xfrm>
          <a:off x="1442260" y="218177"/>
          <a:ext cx="2318912" cy="720176"/>
        </a:xfrm>
        <a:prstGeom prst="chevron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Решения принимаются единолично (эмоциональный, персонализированный)</a:t>
          </a:r>
        </a:p>
      </dsp:txBody>
      <dsp:txXfrm>
        <a:off x="1802348" y="218177"/>
        <a:ext cx="1598736" cy="720176"/>
      </dsp:txXfrm>
    </dsp:sp>
    <dsp:sp modelId="{566A9989-1970-4104-96AF-869E36A987DF}">
      <dsp:nvSpPr>
        <dsp:cNvPr id="0" name=""/>
        <dsp:cNvSpPr/>
      </dsp:nvSpPr>
      <dsp:spPr>
        <a:xfrm>
          <a:off x="3401085" y="218177"/>
          <a:ext cx="1800440" cy="720176"/>
        </a:xfrm>
        <a:prstGeom prst="chevron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Общеупотребительная</a:t>
          </a:r>
          <a:r>
            <a:rPr lang="ru-RU" sz="800" kern="1200"/>
            <a:t> семантика</a:t>
          </a:r>
        </a:p>
      </dsp:txBody>
      <dsp:txXfrm>
        <a:off x="3761173" y="218177"/>
        <a:ext cx="1080264" cy="720176"/>
      </dsp:txXfrm>
    </dsp:sp>
    <dsp:sp modelId="{93A4BC44-2A28-48CE-ABF8-D96E52EBE070}">
      <dsp:nvSpPr>
        <dsp:cNvPr id="0" name=""/>
        <dsp:cNvSpPr/>
      </dsp:nvSpPr>
      <dsp:spPr>
        <a:xfrm>
          <a:off x="4841437" y="218177"/>
          <a:ext cx="1800440" cy="720176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Результат оценивается по колличеству проданных товаров</a:t>
          </a:r>
        </a:p>
      </dsp:txBody>
      <dsp:txXfrm>
        <a:off x="5201525" y="218177"/>
        <a:ext cx="1080264" cy="7201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24D26-6322-4251-A963-D41B1E088EAC}">
      <dsp:nvSpPr>
        <dsp:cNvPr id="0" name=""/>
        <dsp:cNvSpPr/>
      </dsp:nvSpPr>
      <dsp:spPr>
        <a:xfrm>
          <a:off x="1540" y="198156"/>
          <a:ext cx="1900547" cy="760218"/>
        </a:xfrm>
        <a:prstGeom prst="homePlate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Прямые продажи бывают редкими, цель - попасть в базу партнеров</a:t>
          </a:r>
        </a:p>
      </dsp:txBody>
      <dsp:txXfrm>
        <a:off x="1540" y="198156"/>
        <a:ext cx="1710493" cy="760218"/>
      </dsp:txXfrm>
    </dsp:sp>
    <dsp:sp modelId="{64C2478D-D299-4691-8599-92C4D836C9B2}">
      <dsp:nvSpPr>
        <dsp:cNvPr id="0" name=""/>
        <dsp:cNvSpPr/>
      </dsp:nvSpPr>
      <dsp:spPr>
        <a:xfrm>
          <a:off x="1521978" y="198156"/>
          <a:ext cx="1988333" cy="760218"/>
        </a:xfrm>
        <a:prstGeom prst="chevron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Решение коллегиальное, контент содержательный (деловой)</a:t>
          </a:r>
        </a:p>
      </dsp:txBody>
      <dsp:txXfrm>
        <a:off x="1902087" y="198156"/>
        <a:ext cx="1228115" cy="760218"/>
      </dsp:txXfrm>
    </dsp:sp>
    <dsp:sp modelId="{566A9989-1970-4104-96AF-869E36A987DF}">
      <dsp:nvSpPr>
        <dsp:cNvPr id="0" name=""/>
        <dsp:cNvSpPr/>
      </dsp:nvSpPr>
      <dsp:spPr>
        <a:xfrm>
          <a:off x="3130202" y="198156"/>
          <a:ext cx="1900547" cy="760218"/>
        </a:xfrm>
        <a:prstGeom prst="chevron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Специализированная семантика, много микросегментов</a:t>
          </a:r>
          <a:endParaRPr lang="ru-RU" sz="800" kern="1200"/>
        </a:p>
      </dsp:txBody>
      <dsp:txXfrm>
        <a:off x="3510311" y="198156"/>
        <a:ext cx="1140329" cy="760218"/>
      </dsp:txXfrm>
    </dsp:sp>
    <dsp:sp modelId="{93A4BC44-2A28-48CE-ABF8-D96E52EBE070}">
      <dsp:nvSpPr>
        <dsp:cNvPr id="0" name=""/>
        <dsp:cNvSpPr/>
      </dsp:nvSpPr>
      <dsp:spPr>
        <a:xfrm>
          <a:off x="4650640" y="198156"/>
          <a:ext cx="1900547" cy="760218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13335" bIns="2667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kern="1200">
              <a:latin typeface="Times New Roman" panose="02020603050405020304" pitchFamily="18" charset="0"/>
              <a:cs typeface="Times New Roman" panose="02020603050405020304" pitchFamily="18" charset="0"/>
            </a:rPr>
            <a:t>Оценка результата невозможна без аналитики</a:t>
          </a:r>
        </a:p>
      </dsp:txBody>
      <dsp:txXfrm>
        <a:off x="5030749" y="198156"/>
        <a:ext cx="1140329" cy="7602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2BBD97-E48A-4819-A6B2-621004EDEE82}">
      <dsp:nvSpPr>
        <dsp:cNvPr id="0" name=""/>
        <dsp:cNvSpPr/>
      </dsp:nvSpPr>
      <dsp:spPr>
        <a:xfrm>
          <a:off x="4389" y="1126667"/>
          <a:ext cx="1823705" cy="490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Понимание потерь за совершенные ошибки</a:t>
          </a:r>
        </a:p>
      </dsp:txBody>
      <dsp:txXfrm>
        <a:off x="4389" y="1126667"/>
        <a:ext cx="1823705" cy="490191"/>
      </dsp:txXfrm>
    </dsp:sp>
    <dsp:sp modelId="{5E701640-60A0-464A-A2FD-551276E05C77}">
      <dsp:nvSpPr>
        <dsp:cNvPr id="0" name=""/>
        <dsp:cNvSpPr/>
      </dsp:nvSpPr>
      <dsp:spPr>
        <a:xfrm>
          <a:off x="170813" y="977581"/>
          <a:ext cx="118321" cy="11832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84FED9-DBC0-4313-8370-98D50B0CD24E}">
      <dsp:nvSpPr>
        <dsp:cNvPr id="0" name=""/>
        <dsp:cNvSpPr/>
      </dsp:nvSpPr>
      <dsp:spPr>
        <a:xfrm>
          <a:off x="253639" y="811930"/>
          <a:ext cx="118321" cy="118321"/>
        </a:xfrm>
        <a:prstGeom prst="ellipse">
          <a:avLst/>
        </a:prstGeom>
        <a:gradFill rotWithShape="0">
          <a:gsLst>
            <a:gs pos="0">
              <a:schemeClr val="accent3">
                <a:hueOff val="625015"/>
                <a:satOff val="-938"/>
                <a:lumOff val="-153"/>
                <a:alphaOff val="0"/>
                <a:shade val="51000"/>
                <a:satMod val="130000"/>
              </a:schemeClr>
            </a:gs>
            <a:gs pos="80000">
              <a:schemeClr val="accent3">
                <a:hueOff val="625015"/>
                <a:satOff val="-938"/>
                <a:lumOff val="-153"/>
                <a:alphaOff val="0"/>
                <a:shade val="93000"/>
                <a:satMod val="130000"/>
              </a:schemeClr>
            </a:gs>
            <a:gs pos="100000">
              <a:schemeClr val="accent3">
                <a:hueOff val="625015"/>
                <a:satOff val="-938"/>
                <a:lumOff val="-15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1A6335-55D2-4B7D-B077-50F36D771B4B}">
      <dsp:nvSpPr>
        <dsp:cNvPr id="0" name=""/>
        <dsp:cNvSpPr/>
      </dsp:nvSpPr>
      <dsp:spPr>
        <a:xfrm>
          <a:off x="452420" y="845061"/>
          <a:ext cx="185934" cy="185934"/>
        </a:xfrm>
        <a:prstGeom prst="ellipse">
          <a:avLst/>
        </a:prstGeom>
        <a:gradFill rotWithShape="0">
          <a:gsLst>
            <a:gs pos="0">
              <a:schemeClr val="accent3">
                <a:hueOff val="1250029"/>
                <a:satOff val="-1876"/>
                <a:lumOff val="-305"/>
                <a:alphaOff val="0"/>
                <a:shade val="51000"/>
                <a:satMod val="130000"/>
              </a:schemeClr>
            </a:gs>
            <a:gs pos="80000">
              <a:schemeClr val="accent3">
                <a:hueOff val="1250029"/>
                <a:satOff val="-1876"/>
                <a:lumOff val="-305"/>
                <a:alphaOff val="0"/>
                <a:shade val="93000"/>
                <a:satMod val="130000"/>
              </a:schemeClr>
            </a:gs>
            <a:gs pos="100000">
              <a:schemeClr val="accent3">
                <a:hueOff val="1250029"/>
                <a:satOff val="-1876"/>
                <a:lumOff val="-30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3DE0AE-D7D4-4300-AD3E-294FF6127D78}">
      <dsp:nvSpPr>
        <dsp:cNvPr id="0" name=""/>
        <dsp:cNvSpPr/>
      </dsp:nvSpPr>
      <dsp:spPr>
        <a:xfrm>
          <a:off x="618071" y="662845"/>
          <a:ext cx="118321" cy="118321"/>
        </a:xfrm>
        <a:prstGeom prst="ellipse">
          <a:avLst/>
        </a:prstGeom>
        <a:gradFill rotWithShape="0">
          <a:gsLst>
            <a:gs pos="0">
              <a:schemeClr val="accent3">
                <a:hueOff val="1875044"/>
                <a:satOff val="-2813"/>
                <a:lumOff val="-458"/>
                <a:alphaOff val="0"/>
                <a:shade val="51000"/>
                <a:satMod val="130000"/>
              </a:schemeClr>
            </a:gs>
            <a:gs pos="80000">
              <a:schemeClr val="accent3">
                <a:hueOff val="1875044"/>
                <a:satOff val="-2813"/>
                <a:lumOff val="-458"/>
                <a:alphaOff val="0"/>
                <a:shade val="93000"/>
                <a:satMod val="130000"/>
              </a:schemeClr>
            </a:gs>
            <a:gs pos="100000">
              <a:schemeClr val="accent3">
                <a:hueOff val="1875044"/>
                <a:satOff val="-2813"/>
                <a:lumOff val="-45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D65256-1A11-4529-8518-B9DFBA5E16E2}">
      <dsp:nvSpPr>
        <dsp:cNvPr id="0" name=""/>
        <dsp:cNvSpPr/>
      </dsp:nvSpPr>
      <dsp:spPr>
        <a:xfrm>
          <a:off x="833417" y="596584"/>
          <a:ext cx="118321" cy="118321"/>
        </a:xfrm>
        <a:prstGeom prst="ellipse">
          <a:avLst/>
        </a:prstGeom>
        <a:gradFill rotWithShape="0">
          <a:gsLst>
            <a:gs pos="0">
              <a:schemeClr val="accent3">
                <a:hueOff val="2500059"/>
                <a:satOff val="-3751"/>
                <a:lumOff val="-610"/>
                <a:alphaOff val="0"/>
                <a:shade val="51000"/>
                <a:satMod val="130000"/>
              </a:schemeClr>
            </a:gs>
            <a:gs pos="80000">
              <a:schemeClr val="accent3">
                <a:hueOff val="2500059"/>
                <a:satOff val="-3751"/>
                <a:lumOff val="-610"/>
                <a:alphaOff val="0"/>
                <a:shade val="93000"/>
                <a:satMod val="130000"/>
              </a:schemeClr>
            </a:gs>
            <a:gs pos="100000">
              <a:schemeClr val="accent3">
                <a:hueOff val="2500059"/>
                <a:satOff val="-3751"/>
                <a:lumOff val="-61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AA170D5-4ED5-48A0-A7DB-66E59054D72F}">
      <dsp:nvSpPr>
        <dsp:cNvPr id="0" name=""/>
        <dsp:cNvSpPr/>
      </dsp:nvSpPr>
      <dsp:spPr>
        <a:xfrm>
          <a:off x="1098458" y="712540"/>
          <a:ext cx="118321" cy="118321"/>
        </a:xfrm>
        <a:prstGeom prst="ellipse">
          <a:avLst/>
        </a:prstGeom>
        <a:gradFill rotWithShape="0">
          <a:gsLst>
            <a:gs pos="0">
              <a:schemeClr val="accent3">
                <a:hueOff val="3125073"/>
                <a:satOff val="-4689"/>
                <a:lumOff val="-763"/>
                <a:alphaOff val="0"/>
                <a:shade val="51000"/>
                <a:satMod val="130000"/>
              </a:schemeClr>
            </a:gs>
            <a:gs pos="80000">
              <a:schemeClr val="accent3">
                <a:hueOff val="3125073"/>
                <a:satOff val="-4689"/>
                <a:lumOff val="-763"/>
                <a:alphaOff val="0"/>
                <a:shade val="93000"/>
                <a:satMod val="130000"/>
              </a:schemeClr>
            </a:gs>
            <a:gs pos="100000">
              <a:schemeClr val="accent3">
                <a:hueOff val="3125073"/>
                <a:satOff val="-4689"/>
                <a:lumOff val="-7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D7A28EF-3F8F-41C2-A885-24941F0B1600}">
      <dsp:nvSpPr>
        <dsp:cNvPr id="0" name=""/>
        <dsp:cNvSpPr/>
      </dsp:nvSpPr>
      <dsp:spPr>
        <a:xfrm>
          <a:off x="1264109" y="795365"/>
          <a:ext cx="185934" cy="185934"/>
        </a:xfrm>
        <a:prstGeom prst="ellipse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E4596B-3757-45F4-ABC6-E4E7E10AF0E3}">
      <dsp:nvSpPr>
        <dsp:cNvPr id="0" name=""/>
        <dsp:cNvSpPr/>
      </dsp:nvSpPr>
      <dsp:spPr>
        <a:xfrm>
          <a:off x="1496020" y="977581"/>
          <a:ext cx="118321" cy="118321"/>
        </a:xfrm>
        <a:prstGeom prst="ellipse">
          <a:avLst/>
        </a:prstGeom>
        <a:gradFill rotWithShape="0">
          <a:gsLst>
            <a:gs pos="0">
              <a:schemeClr val="accent3">
                <a:hueOff val="4375102"/>
                <a:satOff val="-6564"/>
                <a:lumOff val="-1068"/>
                <a:alphaOff val="0"/>
                <a:shade val="51000"/>
                <a:satMod val="130000"/>
              </a:schemeClr>
            </a:gs>
            <a:gs pos="80000">
              <a:schemeClr val="accent3">
                <a:hueOff val="4375102"/>
                <a:satOff val="-6564"/>
                <a:lumOff val="-1068"/>
                <a:alphaOff val="0"/>
                <a:shade val="93000"/>
                <a:satMod val="130000"/>
              </a:schemeClr>
            </a:gs>
            <a:gs pos="100000">
              <a:schemeClr val="accent3">
                <a:hueOff val="4375102"/>
                <a:satOff val="-6564"/>
                <a:lumOff val="-106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F8F8A20-0A03-4BFE-8022-46F23F284598}">
      <dsp:nvSpPr>
        <dsp:cNvPr id="0" name=""/>
        <dsp:cNvSpPr/>
      </dsp:nvSpPr>
      <dsp:spPr>
        <a:xfrm>
          <a:off x="1116953" y="934641"/>
          <a:ext cx="118321" cy="118321"/>
        </a:xfrm>
        <a:prstGeom prst="ellipse">
          <a:avLst/>
        </a:prstGeom>
        <a:gradFill rotWithShape="0">
          <a:gsLst>
            <a:gs pos="0">
              <a:schemeClr val="accent3">
                <a:hueOff val="5000117"/>
                <a:satOff val="-7502"/>
                <a:lumOff val="-1220"/>
                <a:alphaOff val="0"/>
                <a:shade val="51000"/>
                <a:satMod val="130000"/>
              </a:schemeClr>
            </a:gs>
            <a:gs pos="80000">
              <a:schemeClr val="accent3">
                <a:hueOff val="5000117"/>
                <a:satOff val="-7502"/>
                <a:lumOff val="-1220"/>
                <a:alphaOff val="0"/>
                <a:shade val="93000"/>
                <a:satMod val="130000"/>
              </a:schemeClr>
            </a:gs>
            <a:gs pos="100000">
              <a:schemeClr val="accent3">
                <a:hueOff val="5000117"/>
                <a:satOff val="-7502"/>
                <a:lumOff val="-122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B1047D-1738-49E3-9ED2-957132D6D077}">
      <dsp:nvSpPr>
        <dsp:cNvPr id="0" name=""/>
        <dsp:cNvSpPr/>
      </dsp:nvSpPr>
      <dsp:spPr>
        <a:xfrm>
          <a:off x="734026" y="811930"/>
          <a:ext cx="304256" cy="304256"/>
        </a:xfrm>
        <a:prstGeom prst="ellipse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F56412-2777-450D-BF8D-F61B55D53306}">
      <dsp:nvSpPr>
        <dsp:cNvPr id="0" name=""/>
        <dsp:cNvSpPr/>
      </dsp:nvSpPr>
      <dsp:spPr>
        <a:xfrm flipH="1" flipV="1">
          <a:off x="232989" y="1870261"/>
          <a:ext cx="137910" cy="104943"/>
        </a:xfrm>
        <a:prstGeom prst="ellipse">
          <a:avLst/>
        </a:prstGeom>
        <a:gradFill rotWithShape="0">
          <a:gsLst>
            <a:gs pos="0">
              <a:schemeClr val="accent3">
                <a:hueOff val="6250147"/>
                <a:satOff val="-9378"/>
                <a:lumOff val="-1525"/>
                <a:alphaOff val="0"/>
                <a:shade val="51000"/>
                <a:satMod val="130000"/>
              </a:schemeClr>
            </a:gs>
            <a:gs pos="80000">
              <a:schemeClr val="accent3">
                <a:hueOff val="6250147"/>
                <a:satOff val="-9378"/>
                <a:lumOff val="-1525"/>
                <a:alphaOff val="0"/>
                <a:shade val="93000"/>
                <a:satMod val="130000"/>
              </a:schemeClr>
            </a:gs>
            <a:gs pos="100000">
              <a:schemeClr val="accent3">
                <a:hueOff val="6250147"/>
                <a:satOff val="-9378"/>
                <a:lumOff val="-15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B32389-7DD1-42DF-A5FF-253BAEFC5294}">
      <dsp:nvSpPr>
        <dsp:cNvPr id="0" name=""/>
        <dsp:cNvSpPr/>
      </dsp:nvSpPr>
      <dsp:spPr>
        <a:xfrm>
          <a:off x="187379" y="1590489"/>
          <a:ext cx="185934" cy="185934"/>
        </a:xfrm>
        <a:prstGeom prst="ellipse">
          <a:avLst/>
        </a:prstGeom>
        <a:gradFill rotWithShape="0">
          <a:gsLst>
            <a:gs pos="0">
              <a:schemeClr val="accent3">
                <a:hueOff val="6875161"/>
                <a:satOff val="-10316"/>
                <a:lumOff val="-1678"/>
                <a:alphaOff val="0"/>
                <a:shade val="51000"/>
                <a:satMod val="130000"/>
              </a:schemeClr>
            </a:gs>
            <a:gs pos="80000">
              <a:schemeClr val="accent3">
                <a:hueOff val="6875161"/>
                <a:satOff val="-10316"/>
                <a:lumOff val="-1678"/>
                <a:alphaOff val="0"/>
                <a:shade val="93000"/>
                <a:satMod val="130000"/>
              </a:schemeClr>
            </a:gs>
            <a:gs pos="100000">
              <a:schemeClr val="accent3">
                <a:hueOff val="6875161"/>
                <a:satOff val="-10316"/>
                <a:lumOff val="-16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8243CE-B78E-43F2-8AEC-2337EFBCC593}">
      <dsp:nvSpPr>
        <dsp:cNvPr id="0" name=""/>
        <dsp:cNvSpPr/>
      </dsp:nvSpPr>
      <dsp:spPr>
        <a:xfrm>
          <a:off x="435855" y="1723010"/>
          <a:ext cx="270450" cy="270450"/>
        </a:xfrm>
        <a:prstGeom prst="ellipse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491BC2-CB70-49A2-8412-0D7A490ED3FC}">
      <dsp:nvSpPr>
        <dsp:cNvPr id="0" name=""/>
        <dsp:cNvSpPr/>
      </dsp:nvSpPr>
      <dsp:spPr>
        <a:xfrm>
          <a:off x="783721" y="1938356"/>
          <a:ext cx="118321" cy="118321"/>
        </a:xfrm>
        <a:prstGeom prst="ellipse">
          <a:avLst/>
        </a:prstGeom>
        <a:gradFill rotWithShape="0">
          <a:gsLst>
            <a:gs pos="0">
              <a:schemeClr val="accent3">
                <a:hueOff val="8125191"/>
                <a:satOff val="-12191"/>
                <a:lumOff val="-1983"/>
                <a:alphaOff val="0"/>
                <a:shade val="51000"/>
                <a:satMod val="130000"/>
              </a:schemeClr>
            </a:gs>
            <a:gs pos="80000">
              <a:schemeClr val="accent3">
                <a:hueOff val="8125191"/>
                <a:satOff val="-12191"/>
                <a:lumOff val="-1983"/>
                <a:alphaOff val="0"/>
                <a:shade val="93000"/>
                <a:satMod val="130000"/>
              </a:schemeClr>
            </a:gs>
            <a:gs pos="100000">
              <a:schemeClr val="accent3">
                <a:hueOff val="8125191"/>
                <a:satOff val="-12191"/>
                <a:lumOff val="-198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64D21D-6B50-47A5-AF34-4B1B5531C769}">
      <dsp:nvSpPr>
        <dsp:cNvPr id="0" name=""/>
        <dsp:cNvSpPr/>
      </dsp:nvSpPr>
      <dsp:spPr>
        <a:xfrm>
          <a:off x="849982" y="1723010"/>
          <a:ext cx="185934" cy="185934"/>
        </a:xfrm>
        <a:prstGeom prst="ellipse">
          <a:avLst/>
        </a:prstGeom>
        <a:gradFill rotWithShape="0">
          <a:gsLst>
            <a:gs pos="0">
              <a:schemeClr val="accent3">
                <a:hueOff val="8750205"/>
                <a:satOff val="-13129"/>
                <a:lumOff val="-2135"/>
                <a:alphaOff val="0"/>
                <a:shade val="51000"/>
                <a:satMod val="130000"/>
              </a:schemeClr>
            </a:gs>
            <a:gs pos="80000">
              <a:schemeClr val="accent3">
                <a:hueOff val="8750205"/>
                <a:satOff val="-13129"/>
                <a:lumOff val="-2135"/>
                <a:alphaOff val="0"/>
                <a:shade val="93000"/>
                <a:satMod val="130000"/>
              </a:schemeClr>
            </a:gs>
            <a:gs pos="100000">
              <a:schemeClr val="accent3">
                <a:hueOff val="8750205"/>
                <a:satOff val="-13129"/>
                <a:lumOff val="-21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0D4702-0D45-408E-A6A9-7D9F95078E00}">
      <dsp:nvSpPr>
        <dsp:cNvPr id="0" name=""/>
        <dsp:cNvSpPr/>
      </dsp:nvSpPr>
      <dsp:spPr>
        <a:xfrm>
          <a:off x="1015632" y="1954921"/>
          <a:ext cx="118321" cy="118321"/>
        </a:xfrm>
        <a:prstGeom prst="ellipse">
          <a:avLst/>
        </a:prstGeom>
        <a:gradFill rotWithShape="0">
          <a:gsLst>
            <a:gs pos="0">
              <a:schemeClr val="accent3">
                <a:hueOff val="9375220"/>
                <a:satOff val="-14067"/>
                <a:lumOff val="-2288"/>
                <a:alphaOff val="0"/>
                <a:shade val="51000"/>
                <a:satMod val="130000"/>
              </a:schemeClr>
            </a:gs>
            <a:gs pos="80000">
              <a:schemeClr val="accent3">
                <a:hueOff val="9375220"/>
                <a:satOff val="-14067"/>
                <a:lumOff val="-2288"/>
                <a:alphaOff val="0"/>
                <a:shade val="93000"/>
                <a:satMod val="130000"/>
              </a:schemeClr>
            </a:gs>
            <a:gs pos="100000">
              <a:schemeClr val="accent3">
                <a:hueOff val="9375220"/>
                <a:satOff val="-14067"/>
                <a:lumOff val="-22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AF4A5F3-28DC-4557-8394-F5FFB9080B81}">
      <dsp:nvSpPr>
        <dsp:cNvPr id="0" name=""/>
        <dsp:cNvSpPr/>
      </dsp:nvSpPr>
      <dsp:spPr>
        <a:xfrm>
          <a:off x="1164718" y="1689879"/>
          <a:ext cx="270450" cy="270450"/>
        </a:xfrm>
        <a:prstGeom prst="ellipse">
          <a:avLst/>
        </a:prstGeom>
        <a:gradFill rotWithShape="0">
          <a:gsLst>
            <a:gs pos="0">
              <a:schemeClr val="accent3">
                <a:hueOff val="10000235"/>
                <a:satOff val="-15004"/>
                <a:lumOff val="-2440"/>
                <a:alphaOff val="0"/>
                <a:shade val="51000"/>
                <a:satMod val="130000"/>
              </a:schemeClr>
            </a:gs>
            <a:gs pos="80000">
              <a:schemeClr val="accent3">
                <a:hueOff val="10000235"/>
                <a:satOff val="-15004"/>
                <a:lumOff val="-2440"/>
                <a:alphaOff val="0"/>
                <a:shade val="93000"/>
                <a:satMod val="130000"/>
              </a:schemeClr>
            </a:gs>
            <a:gs pos="100000">
              <a:schemeClr val="accent3">
                <a:hueOff val="10000235"/>
                <a:satOff val="-15004"/>
                <a:lumOff val="-244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42AF1D-9AED-4D7C-8E7E-80DED338CB3C}">
      <dsp:nvSpPr>
        <dsp:cNvPr id="0" name=""/>
        <dsp:cNvSpPr/>
      </dsp:nvSpPr>
      <dsp:spPr>
        <a:xfrm>
          <a:off x="1529150" y="1623619"/>
          <a:ext cx="185934" cy="185934"/>
        </a:xfrm>
        <a:prstGeom prst="ellipse">
          <a:avLst/>
        </a:prstGeom>
        <a:gradFill rotWithShape="0">
          <a:gsLst>
            <a:gs pos="0">
              <a:schemeClr val="accent3">
                <a:hueOff val="10625249"/>
                <a:satOff val="-15942"/>
                <a:lumOff val="-2593"/>
                <a:alphaOff val="0"/>
                <a:shade val="51000"/>
                <a:satMod val="130000"/>
              </a:schemeClr>
            </a:gs>
            <a:gs pos="80000">
              <a:schemeClr val="accent3">
                <a:hueOff val="10625249"/>
                <a:satOff val="-15942"/>
                <a:lumOff val="-2593"/>
                <a:alphaOff val="0"/>
                <a:shade val="93000"/>
                <a:satMod val="130000"/>
              </a:schemeClr>
            </a:gs>
            <a:gs pos="100000">
              <a:schemeClr val="accent3">
                <a:hueOff val="10625249"/>
                <a:satOff val="-15942"/>
                <a:lumOff val="-25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08E4CC-4B3E-4630-AB7D-313375E17DDE}">
      <dsp:nvSpPr>
        <dsp:cNvPr id="0" name=""/>
        <dsp:cNvSpPr/>
      </dsp:nvSpPr>
      <dsp:spPr>
        <a:xfrm>
          <a:off x="1828095" y="844785"/>
          <a:ext cx="546063" cy="1042494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749EF3-83EE-4F62-B11B-846FE7F311AC}">
      <dsp:nvSpPr>
        <dsp:cNvPr id="0" name=""/>
        <dsp:cNvSpPr/>
      </dsp:nvSpPr>
      <dsp:spPr>
        <a:xfrm>
          <a:off x="2374158" y="845291"/>
          <a:ext cx="1489263" cy="1042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Постоянный мониторинг рынка услуг</a:t>
          </a:r>
        </a:p>
      </dsp:txBody>
      <dsp:txXfrm>
        <a:off x="2374158" y="845291"/>
        <a:ext cx="1489263" cy="1042484"/>
      </dsp:txXfrm>
    </dsp:sp>
    <dsp:sp modelId="{8139B3E2-C6F8-49CF-B626-F2D18E30C5F4}">
      <dsp:nvSpPr>
        <dsp:cNvPr id="0" name=""/>
        <dsp:cNvSpPr/>
      </dsp:nvSpPr>
      <dsp:spPr>
        <a:xfrm>
          <a:off x="3863421" y="844785"/>
          <a:ext cx="546063" cy="1042494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5848E6-C78A-407C-9E89-129BD734FB87}">
      <dsp:nvSpPr>
        <dsp:cNvPr id="0" name=""/>
        <dsp:cNvSpPr/>
      </dsp:nvSpPr>
      <dsp:spPr>
        <a:xfrm>
          <a:off x="4409485" y="845291"/>
          <a:ext cx="1856083" cy="1042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Активная работа по устранению недостатков и совершенствование своего бизнеса</a:t>
          </a:r>
        </a:p>
      </dsp:txBody>
      <dsp:txXfrm>
        <a:off x="4409485" y="845291"/>
        <a:ext cx="1856083" cy="1042484"/>
      </dsp:txXfrm>
    </dsp:sp>
    <dsp:sp modelId="{02BB838C-409D-4EE6-A402-C762D2C35ED7}">
      <dsp:nvSpPr>
        <dsp:cNvPr id="0" name=""/>
        <dsp:cNvSpPr/>
      </dsp:nvSpPr>
      <dsp:spPr>
        <a:xfrm>
          <a:off x="6265568" y="844785"/>
          <a:ext cx="546063" cy="1042494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7367872-AE9B-461B-B5C1-C6C55D53C03B}">
      <dsp:nvSpPr>
        <dsp:cNvPr id="0" name=""/>
        <dsp:cNvSpPr/>
      </dsp:nvSpPr>
      <dsp:spPr>
        <a:xfrm>
          <a:off x="6811632" y="758631"/>
          <a:ext cx="1608913" cy="1265873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DRIFT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47252" y="944014"/>
        <a:ext cx="1137673" cy="8951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EFED07-E67B-40CD-9423-969E8FBAA819}">
      <dsp:nvSpPr>
        <dsp:cNvPr id="0" name=""/>
        <dsp:cNvSpPr/>
      </dsp:nvSpPr>
      <dsp:spPr>
        <a:xfrm>
          <a:off x="986786" y="808480"/>
          <a:ext cx="4507146" cy="2055446"/>
        </a:xfrm>
        <a:prstGeom prst="round2DiagRect">
          <a:avLst>
            <a:gd name="adj1" fmla="val 0"/>
            <a:gd name="adj2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A0993D-BF65-43D3-B037-A5B4FD6914C8}">
      <dsp:nvSpPr>
        <dsp:cNvPr id="0" name=""/>
        <dsp:cNvSpPr/>
      </dsp:nvSpPr>
      <dsp:spPr>
        <a:xfrm>
          <a:off x="3240360" y="881377"/>
          <a:ext cx="600" cy="190965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083E90-FA8D-4860-AAAE-8CDED6C92994}">
      <dsp:nvSpPr>
        <dsp:cNvPr id="0" name=""/>
        <dsp:cNvSpPr/>
      </dsp:nvSpPr>
      <dsp:spPr>
        <a:xfrm>
          <a:off x="1137025" y="807929"/>
          <a:ext cx="1953096" cy="205654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Открытие новых точек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Увеличение клиентской базы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Получение сверхприбыли</a:t>
          </a:r>
        </a:p>
      </dsp:txBody>
      <dsp:txXfrm>
        <a:off x="1137025" y="807929"/>
        <a:ext cx="1953096" cy="2056548"/>
      </dsp:txXfrm>
    </dsp:sp>
    <dsp:sp modelId="{11A17987-ED16-4944-A69F-013E68DE5A5C}">
      <dsp:nvSpPr>
        <dsp:cNvPr id="0" name=""/>
        <dsp:cNvSpPr/>
      </dsp:nvSpPr>
      <dsp:spPr>
        <a:xfrm>
          <a:off x="3390598" y="807929"/>
          <a:ext cx="1953096" cy="205654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Зависимость от поставщиков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Появление конкурентов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Отсутствие заказов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Рост цен на материалы и сырье</a:t>
          </a:r>
        </a:p>
      </dsp:txBody>
      <dsp:txXfrm>
        <a:off x="3390598" y="807929"/>
        <a:ext cx="1953096" cy="2056548"/>
      </dsp:txXfrm>
    </dsp:sp>
    <dsp:sp modelId="{5B2A5DA3-D198-4BDB-8D10-F11AF81EE0EB}">
      <dsp:nvSpPr>
        <dsp:cNvPr id="0" name=""/>
        <dsp:cNvSpPr/>
      </dsp:nvSpPr>
      <dsp:spPr>
        <a:xfrm rot="16200000">
          <a:off x="-710875" y="946471"/>
          <a:ext cx="2644133" cy="751191"/>
        </a:xfrm>
        <a:prstGeom prst="rightArrow">
          <a:avLst>
            <a:gd name="adj1" fmla="val 49830"/>
            <a:gd name="adj2" fmla="val 60660"/>
          </a:avLst>
        </a:prstGeom>
        <a:gradFill flip="none" rotWithShape="1">
          <a:gsLst>
            <a:gs pos="0">
              <a:schemeClr val="accent6">
                <a:lumMod val="67000"/>
              </a:schemeClr>
            </a:gs>
            <a:gs pos="48000">
              <a:schemeClr val="accent6">
                <a:lumMod val="97000"/>
                <a:lumOff val="3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254000">
          <a:bevelT w="190500" h="38100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Позитивные варианты</a:t>
          </a:r>
        </a:p>
      </dsp:txBody>
      <dsp:txXfrm>
        <a:off x="-597344" y="1248438"/>
        <a:ext cx="2417071" cy="374319"/>
      </dsp:txXfrm>
    </dsp:sp>
    <dsp:sp modelId="{83AB36C0-2EE4-4F50-BEAF-0B01C3BFD135}">
      <dsp:nvSpPr>
        <dsp:cNvPr id="0" name=""/>
        <dsp:cNvSpPr/>
      </dsp:nvSpPr>
      <dsp:spPr>
        <a:xfrm rot="5400000">
          <a:off x="4547461" y="1974745"/>
          <a:ext cx="2644133" cy="751191"/>
        </a:xfrm>
        <a:prstGeom prst="rightArrow">
          <a:avLst>
            <a:gd name="adj1" fmla="val 49830"/>
            <a:gd name="adj2" fmla="val 60660"/>
          </a:avLst>
        </a:prstGeom>
        <a:solidFill>
          <a:srgbClr val="C00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254000">
          <a:bevelT w="190500" h="381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 err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Негативняе</a:t>
          </a:r>
          <a:r>
            <a:rPr lang="ru-RU" sz="14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rPr>
            <a:t> варианты</a:t>
          </a:r>
        </a:p>
      </dsp:txBody>
      <dsp:txXfrm>
        <a:off x="4660992" y="2049650"/>
        <a:ext cx="2417071" cy="3743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3F0661-B86C-4E91-9E05-DF36DD3FD2CF}">
      <dsp:nvSpPr>
        <dsp:cNvPr id="0" name=""/>
        <dsp:cNvSpPr/>
      </dsp:nvSpPr>
      <dsp:spPr>
        <a:xfrm>
          <a:off x="-5699197" y="-872376"/>
          <a:ext cx="6785312" cy="6785312"/>
        </a:xfrm>
        <a:prstGeom prst="blockArc">
          <a:avLst>
            <a:gd name="adj1" fmla="val 18900000"/>
            <a:gd name="adj2" fmla="val 2700000"/>
            <a:gd name="adj3" fmla="val 31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5F7093-2343-486E-A281-13EE84C28ABC}">
      <dsp:nvSpPr>
        <dsp:cNvPr id="0" name=""/>
        <dsp:cNvSpPr/>
      </dsp:nvSpPr>
      <dsp:spPr>
        <a:xfrm>
          <a:off x="568532" y="387518"/>
          <a:ext cx="5337520" cy="7754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5505" tIns="81280" rIns="81280" bIns="8128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экономическое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8532" y="387518"/>
        <a:ext cx="5337520" cy="775439"/>
      </dsp:txXfrm>
    </dsp:sp>
    <dsp:sp modelId="{6AE352F7-A066-4424-8CAA-7A1CBE564224}">
      <dsp:nvSpPr>
        <dsp:cNvPr id="0" name=""/>
        <dsp:cNvSpPr/>
      </dsp:nvSpPr>
      <dsp:spPr>
        <a:xfrm>
          <a:off x="83882" y="290588"/>
          <a:ext cx="969299" cy="9692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61F301-00A5-4AE2-B684-4C8B4EA46FB0}">
      <dsp:nvSpPr>
        <dsp:cNvPr id="0" name=""/>
        <dsp:cNvSpPr/>
      </dsp:nvSpPr>
      <dsp:spPr>
        <a:xfrm>
          <a:off x="1013110" y="1550879"/>
          <a:ext cx="4892943" cy="7754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5505" tIns="81280" rIns="81280" bIns="8128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социальное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13110" y="1550879"/>
        <a:ext cx="4892943" cy="775439"/>
      </dsp:txXfrm>
    </dsp:sp>
    <dsp:sp modelId="{E69C17E6-D846-458D-B8B6-D666CD4F7C17}">
      <dsp:nvSpPr>
        <dsp:cNvPr id="0" name=""/>
        <dsp:cNvSpPr/>
      </dsp:nvSpPr>
      <dsp:spPr>
        <a:xfrm>
          <a:off x="528460" y="1453949"/>
          <a:ext cx="969299" cy="9692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14E5D66-AB48-4361-A02A-2356EAD8E30C}">
      <dsp:nvSpPr>
        <dsp:cNvPr id="0" name=""/>
        <dsp:cNvSpPr/>
      </dsp:nvSpPr>
      <dsp:spPr>
        <a:xfrm>
          <a:off x="1013110" y="2714240"/>
          <a:ext cx="4892943" cy="7754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5505" tIns="81280" rIns="81280" bIns="8128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экологическое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13110" y="2714240"/>
        <a:ext cx="4892943" cy="775439"/>
      </dsp:txXfrm>
    </dsp:sp>
    <dsp:sp modelId="{0D2B16F2-4AE0-4BEA-A794-C53AA5343B3B}">
      <dsp:nvSpPr>
        <dsp:cNvPr id="0" name=""/>
        <dsp:cNvSpPr/>
      </dsp:nvSpPr>
      <dsp:spPr>
        <a:xfrm>
          <a:off x="528460" y="2617310"/>
          <a:ext cx="969299" cy="9692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EB7D0FD-9DF1-48DB-9B75-BDB89804C33B}">
      <dsp:nvSpPr>
        <dsp:cNvPr id="0" name=""/>
        <dsp:cNvSpPr/>
      </dsp:nvSpPr>
      <dsp:spPr>
        <a:xfrm>
          <a:off x="568532" y="3877601"/>
          <a:ext cx="5337520" cy="7754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15505" tIns="81280" rIns="81280" bIns="8128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инновационное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8532" y="3877601"/>
        <a:ext cx="5337520" cy="775439"/>
      </dsp:txXfrm>
    </dsp:sp>
    <dsp:sp modelId="{E345703D-DEF6-4B6F-94D3-2061F6C05AF4}">
      <dsp:nvSpPr>
        <dsp:cNvPr id="0" name=""/>
        <dsp:cNvSpPr/>
      </dsp:nvSpPr>
      <dsp:spPr>
        <a:xfrm>
          <a:off x="83882" y="3780672"/>
          <a:ext cx="969299" cy="96929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2F60-0F1F-43D6-ABDA-A47427BA068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6E75-8A4E-4964-B66F-75F8BD134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26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2F60-0F1F-43D6-ABDA-A47427BA068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6E75-8A4E-4964-B66F-75F8BD134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993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2F60-0F1F-43D6-ABDA-A47427BA068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6E75-8A4E-4964-B66F-75F8BD134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104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148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B138-EE5F-4934-AC1B-5B9263E7E3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FF9E-A787-4E9D-A0FE-AA581516CA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145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A02EB-4F67-4254-A83A-64E3BA44C7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7D120-0222-4F2E-844B-E1499793FA7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66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AD613-3C3B-4A56-95EA-6725A2930C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2A07C-F59B-433E-BD86-6481E583C6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148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2F60-0F1F-43D6-ABDA-A47427BA068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6E75-8A4E-4964-B66F-75F8BD134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009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2F60-0F1F-43D6-ABDA-A47427BA068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6E75-8A4E-4964-B66F-75F8BD134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055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2F60-0F1F-43D6-ABDA-A47427BA068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6E75-8A4E-4964-B66F-75F8BD134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736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2F60-0F1F-43D6-ABDA-A47427BA068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6E75-8A4E-4964-B66F-75F8BD134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45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2F60-0F1F-43D6-ABDA-A47427BA068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6E75-8A4E-4964-B66F-75F8BD134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80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2F60-0F1F-43D6-ABDA-A47427BA068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6E75-8A4E-4964-B66F-75F8BD134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689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2F60-0F1F-43D6-ABDA-A47427BA068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6E75-8A4E-4964-B66F-75F8BD134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604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22F60-0F1F-43D6-ABDA-A47427BA068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46E75-8A4E-4964-B66F-75F8BD134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000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22F60-0F1F-43D6-ABDA-A47427BA0689}" type="datetimeFigureOut">
              <a:rPr lang="ru-RU" smtClean="0"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46E75-8A4E-4964-B66F-75F8BD134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433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AD613-3C3B-4A56-95EA-6725A2930C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2A07C-F59B-433E-BD86-6481E583C6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71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2B138-EE5F-4934-AC1B-5B9263E7E38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EFF9E-A787-4E9D-A0FE-AA581516CA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57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A02EB-4F67-4254-A83A-64E3BA44C7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7D120-0222-4F2E-844B-E1499793FA7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33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AD613-3C3B-4A56-95EA-6725A2930C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26.10.2021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2A07C-F59B-433E-BD86-6481E583C6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71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8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image" Target="../media/image2.png"/><Relationship Id="rId5" Type="http://schemas.openxmlformats.org/officeDocument/2006/relationships/diagramColors" Target="../diagrams/colors5.xml"/><Relationship Id="rId10" Type="http://schemas.openxmlformats.org/officeDocument/2006/relationships/image" Target="../media/image11.jpe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7664" y="1556792"/>
            <a:ext cx="7725496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Модуль Н1: </a:t>
            </a:r>
          </a:p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Продвижение фирмы/проекта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27784" y="3105834"/>
            <a:ext cx="5005064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Команда «Рокфор»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0663C1-87C3-4733-A011-E6BC5CF4078A}"/>
              </a:ext>
            </a:extLst>
          </p:cNvPr>
          <p:cNvSpPr txBox="1"/>
          <p:nvPr/>
        </p:nvSpPr>
        <p:spPr>
          <a:xfrm>
            <a:off x="2926136" y="4437112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Харланова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Татьяна</a:t>
            </a:r>
          </a:p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Литвинов Никита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B5A4F6-C494-46F0-ADB3-D8A3B9AC25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1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29ECC6D-8169-48CD-BBA5-B6E49218606F}"/>
              </a:ext>
            </a:extLst>
          </p:cNvPr>
          <p:cNvSpPr/>
          <p:nvPr/>
        </p:nvSpPr>
        <p:spPr>
          <a:xfrm>
            <a:off x="2339752" y="980728"/>
            <a:ext cx="51125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Основных мероприятий PR-кампании ИП «Сырный дом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ХарЛи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»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73647FA-8039-4E36-825E-0FA66A07D91D}"/>
              </a:ext>
            </a:extLst>
          </p:cNvPr>
          <p:cNvSpPr/>
          <p:nvPr/>
        </p:nvSpPr>
        <p:spPr>
          <a:xfrm>
            <a:off x="1691680" y="2708920"/>
            <a:ext cx="6984776" cy="301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0215" algn="l"/>
              </a:tabLst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Предварительная корпоративная работа;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0215" algn="l"/>
              </a:tabLst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Предварительная работа со СМИ;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целевыми аудиториями;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Информирование общественности.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8BC0FED-751B-4B3D-B935-C299F10619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546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764704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SWOT</a:t>
            </a:r>
            <a:r>
              <a:rPr lang="ru-RU" alt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-анализ проекта 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7B362E4C-8D3F-4173-AAB0-DA36B19B1A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860137"/>
              </p:ext>
            </p:extLst>
          </p:nvPr>
        </p:nvGraphicFramePr>
        <p:xfrm>
          <a:off x="971600" y="1772816"/>
          <a:ext cx="7560840" cy="4659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29057">
                  <a:extLst>
                    <a:ext uri="{9D8B030D-6E8A-4147-A177-3AD203B41FA5}">
                      <a16:colId xmlns:a16="http://schemas.microsoft.com/office/drawing/2014/main" val="1689706189"/>
                    </a:ext>
                  </a:extLst>
                </a:gridCol>
                <a:gridCol w="3831783">
                  <a:extLst>
                    <a:ext uri="{9D8B030D-6E8A-4147-A177-3AD203B41FA5}">
                      <a16:colId xmlns:a16="http://schemas.microsoft.com/office/drawing/2014/main" val="3187444128"/>
                    </a:ext>
                  </a:extLst>
                </a:gridCol>
              </a:tblGrid>
              <a:tr h="315893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entury Gothic" panose="020B0502020202020204" pitchFamily="34" charset="0"/>
                        </a:rPr>
                        <a:t>Сильные стороны проекта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entury Gothic" panose="020B0502020202020204" pitchFamily="34" charset="0"/>
                        </a:rPr>
                        <a:t>Слабые стороны проекта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FB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9390391"/>
                  </a:ext>
                </a:extLst>
              </a:tr>
              <a:tr h="189473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Высокое качество продукции.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Приемлемая стоимость продукции. 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Квалифицированный персонал.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Предоставление широкого спектра услуг.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Проработанная маркетинговая и ценовая стратегия. 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indent="762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Неопытность.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762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Отсутствие клиентской базы.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762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Нулевая деловая репутация. 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762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Сложность в поиске именно квалифицированного персонала. 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FB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157124"/>
                  </a:ext>
                </a:extLst>
              </a:tr>
              <a:tr h="287135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Возможности проекта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762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Угрозы проекта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237376"/>
                  </a:ext>
                </a:extLst>
              </a:tr>
              <a:tr h="189473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Возможность расширения деятельности, открытия новых точек в других городах;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Совершенствование технологий;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Потенциал для расширения новых услуг;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Минимизация последствий, возникающих из-за наличия слабых сторон.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762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Рост числа конкурентов на рынке;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762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Ценовой демпинг со стороны конкурентов;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762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Риск дополнительных убытков из-за отсутствия заказов;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indent="762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Century Gothic" panose="020B0502020202020204" pitchFamily="34" charset="0"/>
                        </a:rPr>
                        <a:t>Рост цен на сырье.</a:t>
                      </a:r>
                      <a:endParaRPr lang="ru-RU" sz="1800" b="1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729949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0B54CF-6141-4BA7-A190-620550EF63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28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00597896"/>
              </p:ext>
            </p:extLst>
          </p:nvPr>
        </p:nvGraphicFramePr>
        <p:xfrm>
          <a:off x="1979712" y="1463734"/>
          <a:ext cx="597666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47664" y="505053"/>
            <a:ext cx="62000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Направления устойчивого развития сыроварни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074" y="1700808"/>
            <a:ext cx="1169578" cy="7902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134651"/>
            <a:ext cx="801028" cy="5632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319" y="4341462"/>
            <a:ext cx="632750" cy="47667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5EB0584-2B24-48AB-9318-A48074A70E2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030" y="5381409"/>
            <a:ext cx="658998" cy="65899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87E1383-36DA-408E-BF0A-BA2341AE9A5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972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5993090"/>
              </p:ext>
            </p:extLst>
          </p:nvPr>
        </p:nvGraphicFramePr>
        <p:xfrm>
          <a:off x="539552" y="1772816"/>
          <a:ext cx="8208911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1967B7-38E4-417A-A99B-084BA934BD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2681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688" y="4725144"/>
            <a:ext cx="2484276" cy="1863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69628"/>
              </p:ext>
            </p:extLst>
          </p:nvPr>
        </p:nvGraphicFramePr>
        <p:xfrm>
          <a:off x="1187624" y="2368901"/>
          <a:ext cx="7433505" cy="2120198"/>
        </p:xfrm>
        <a:graphic>
          <a:graphicData uri="http://schemas.openxmlformats.org/drawingml/2006/table">
            <a:tbl>
              <a:tblPr firstRow="1" firstCol="1" bandRow="1">
                <a:tableStyleId>{775DCB02-9BB8-47FD-8907-85C794F793BA}</a:tableStyleId>
              </a:tblPr>
              <a:tblGrid>
                <a:gridCol w="4983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5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5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48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1-й год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2-й год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Рентабельность собственного капитала (ROE), %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82,39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86,64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Рентабельность продаж (ROS), %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23,8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34,14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Коэффициент автономии, п.п.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0,62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0,57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0DA0695-318A-4438-8213-F1FE4BEF0C3C}"/>
              </a:ext>
            </a:extLst>
          </p:cNvPr>
          <p:cNvSpPr/>
          <p:nvPr/>
        </p:nvSpPr>
        <p:spPr>
          <a:xfrm>
            <a:off x="1331640" y="1445505"/>
            <a:ext cx="74061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Показатели финансовой устойчивости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17E00DA-6ADB-403F-AB5C-D42F6B5AE5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038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9692" y="620688"/>
            <a:ext cx="55446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cs typeface="Times New Roman" panose="02020603050405020304" pitchFamily="18" charset="0"/>
              </a:rPr>
              <a:t>     Определение прибыли и рентабельности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2051" name="Picture 3" descr="C:\Users\Татьяна\Desktop\Презент_2019\2017г\22b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26458"/>
            <a:ext cx="1492424" cy="123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81B8991-15DF-40ED-AC2F-61F2F3B07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177332"/>
              </p:ext>
            </p:extLst>
          </p:nvPr>
        </p:nvGraphicFramePr>
        <p:xfrm>
          <a:off x="971600" y="1772817"/>
          <a:ext cx="7416825" cy="3744413"/>
        </p:xfrm>
        <a:graphic>
          <a:graphicData uri="http://schemas.openxmlformats.org/drawingml/2006/table">
            <a:tbl>
              <a:tblPr firstRow="1" firstCol="1" bandRow="1">
                <a:tableStyleId>{306799F8-075E-4A3A-A7F6-7FBC6576F1A4}</a:tableStyleId>
              </a:tblPr>
              <a:tblGrid>
                <a:gridCol w="5179145">
                  <a:extLst>
                    <a:ext uri="{9D8B030D-6E8A-4147-A177-3AD203B41FA5}">
                      <a16:colId xmlns:a16="http://schemas.microsoft.com/office/drawing/2014/main" val="1108401397"/>
                    </a:ext>
                  </a:extLst>
                </a:gridCol>
                <a:gridCol w="992519">
                  <a:extLst>
                    <a:ext uri="{9D8B030D-6E8A-4147-A177-3AD203B41FA5}">
                      <a16:colId xmlns:a16="http://schemas.microsoft.com/office/drawing/2014/main" val="4216194116"/>
                    </a:ext>
                  </a:extLst>
                </a:gridCol>
                <a:gridCol w="1245161">
                  <a:extLst>
                    <a:ext uri="{9D8B030D-6E8A-4147-A177-3AD203B41FA5}">
                      <a16:colId xmlns:a16="http://schemas.microsoft.com/office/drawing/2014/main" val="2994241363"/>
                    </a:ext>
                  </a:extLst>
                </a:gridCol>
              </a:tblGrid>
              <a:tr h="566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entury Gothic" panose="020B0502020202020204" pitchFamily="34" charset="0"/>
                        </a:rPr>
                        <a:t>Показатели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1-й год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2-й год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478466023"/>
                  </a:ext>
                </a:extLst>
              </a:tr>
              <a:tr h="534332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Доход (выручка), руб.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7749720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11624580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3975177623"/>
                  </a:ext>
                </a:extLst>
              </a:tr>
              <a:tr h="527196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Расход, руб.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5961360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7655360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381608456"/>
                  </a:ext>
                </a:extLst>
              </a:tr>
              <a:tr h="527196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Прибыль до налогообложения, руб.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1788360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3969220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3276470626"/>
                  </a:ext>
                </a:extLst>
              </a:tr>
              <a:tr h="527196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Налоги УСН 15% (доходы - расходы), руб.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268254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595383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4193519273"/>
                  </a:ext>
                </a:extLst>
              </a:tr>
              <a:tr h="534332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Чистая прибыль, руб.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1520106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3373837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2913624765"/>
                  </a:ext>
                </a:extLst>
              </a:tr>
              <a:tr h="527196">
                <a:tc>
                  <a:txBody>
                    <a:bodyPr/>
                    <a:lstStyle/>
                    <a:p>
                      <a:pPr indent="127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Рентабельность, %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Century Gothic" panose="020B0502020202020204" pitchFamily="34" charset="0"/>
                        </a:rPr>
                        <a:t>25,50</a:t>
                      </a:r>
                      <a:endParaRPr lang="ru-RU" sz="2800" b="1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Century Gothic" panose="020B0502020202020204" pitchFamily="34" charset="0"/>
                        </a:rPr>
                        <a:t>44,07</a:t>
                      </a:r>
                      <a:endParaRPr lang="ru-RU" sz="2800" b="1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cell3D prstMaterial="dkEdge">
                      <a:bevel prst="rible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367023839"/>
                  </a:ext>
                </a:extLst>
              </a:tr>
            </a:tbl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89DF36E-4F99-4EA7-B547-ED08703CAE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514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5157192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30BEE50-EDD7-470F-B5B8-5BD11CF877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124745"/>
            <a:ext cx="5130459" cy="4211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289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382A80-D1A0-4A94-9DFD-984814540D6C}"/>
              </a:ext>
            </a:extLst>
          </p:cNvPr>
          <p:cNvSpPr txBox="1"/>
          <p:nvPr/>
        </p:nvSpPr>
        <p:spPr>
          <a:xfrm>
            <a:off x="1547664" y="332656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Потенциальные потребители ИП «Сырный дом </a:t>
            </a:r>
            <a:r>
              <a:rPr lang="ru-RU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ХарЛи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»</a:t>
            </a:r>
          </a:p>
        </p:txBody>
      </p:sp>
      <p:pic>
        <p:nvPicPr>
          <p:cNvPr id="1028" name="Рисунок 5">
            <a:extLst>
              <a:ext uri="{FF2B5EF4-FFF2-40B4-BE49-F238E27FC236}">
                <a16:creationId xmlns:a16="http://schemas.microsoft.com/office/drawing/2014/main" id="{645C10DD-FA0D-4D50-B2C5-8362297C6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73060"/>
            <a:ext cx="2839144" cy="223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9">
            <a:extLst>
              <a:ext uri="{FF2B5EF4-FFF2-40B4-BE49-F238E27FC236}">
                <a16:creationId xmlns:a16="http://schemas.microsoft.com/office/drawing/2014/main" id="{A9A34227-A051-4831-A924-C77DFE036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016" y="4595244"/>
            <a:ext cx="2839144" cy="201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2">
            <a:extLst>
              <a:ext uri="{FF2B5EF4-FFF2-40B4-BE49-F238E27FC236}">
                <a16:creationId xmlns:a16="http://schemas.microsoft.com/office/drawing/2014/main" id="{F82F0E09-9538-4745-9F78-902B550F0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2007849"/>
            <a:ext cx="2592288" cy="212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6">
            <a:extLst>
              <a:ext uri="{FF2B5EF4-FFF2-40B4-BE49-F238E27FC236}">
                <a16:creationId xmlns:a16="http://schemas.microsoft.com/office/drawing/2014/main" id="{FDE7D043-FD88-42E4-ABE2-8F3D45251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4487600"/>
            <a:ext cx="2592288" cy="212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04B9432F-386D-48B9-AA80-2277BC4E3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00C6F8B-F21C-4809-9680-E3AC41017C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4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EF895E2-C63E-4382-9942-AE32A629D732}"/>
              </a:ext>
            </a:extLst>
          </p:cNvPr>
          <p:cNvSpPr/>
          <p:nvPr/>
        </p:nvSpPr>
        <p:spPr>
          <a:xfrm>
            <a:off x="1187624" y="1628800"/>
            <a:ext cx="7034298" cy="6065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Нашими клиентами могут стать: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F841738-689C-41DD-AF80-151033F5C32F}"/>
              </a:ext>
            </a:extLst>
          </p:cNvPr>
          <p:cNvSpPr/>
          <p:nvPr/>
        </p:nvSpPr>
        <p:spPr>
          <a:xfrm>
            <a:off x="1043608" y="2388863"/>
            <a:ext cx="7524328" cy="3019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частные физические лица;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индивидуальные предприниматели мелких и средних торговых точек;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оптовые базы, перекупщиков;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предприятия общественного питания (кафе, рестораны, столовые).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739FC3D-F3A9-4261-8A50-F714A2137D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576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40E0538-B518-400D-8A83-15ADDB1EDC44}"/>
              </a:ext>
            </a:extLst>
          </p:cNvPr>
          <p:cNvSpPr/>
          <p:nvPr/>
        </p:nvSpPr>
        <p:spPr>
          <a:xfrm>
            <a:off x="1187624" y="836712"/>
            <a:ext cx="69482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Основные направления работы 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c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 клиентами по 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B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2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B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 и 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B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2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C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443CB43C-FCA3-4FC8-89D8-6809998292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042251"/>
              </p:ext>
            </p:extLst>
          </p:nvPr>
        </p:nvGraphicFramePr>
        <p:xfrm>
          <a:off x="1907704" y="2416137"/>
          <a:ext cx="6643786" cy="1156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B6222D81-7A7E-4E57-90C8-5DB7E729EB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8921961"/>
              </p:ext>
            </p:extLst>
          </p:nvPr>
        </p:nvGraphicFramePr>
        <p:xfrm>
          <a:off x="1907704" y="4065918"/>
          <a:ext cx="6552728" cy="1156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Rectangle 3">
            <a:extLst>
              <a:ext uri="{FF2B5EF4-FFF2-40B4-BE49-F238E27FC236}">
                <a16:creationId xmlns:a16="http://schemas.microsoft.com/office/drawing/2014/main" id="{79196986-85C4-4190-9745-82A2BA7C2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4" y="2163634"/>
            <a:ext cx="10801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US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CABC8C5-F6F4-44A8-807C-512668EC13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7704" y="3705355"/>
            <a:ext cx="7920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B2B</a:t>
            </a:r>
            <a:endParaRPr kumimoji="0" lang="ru-RU" altLang="ru-RU" sz="105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E27606A-F5CF-43C2-8179-DF092F704F8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8285" y="185684"/>
            <a:ext cx="1144094" cy="93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042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1578" y="1484784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Планирования рабочего процесса ИП «Сырный дом </a:t>
            </a:r>
            <a:r>
              <a:rPr lang="ru-RU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ХарЛи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»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25905BE1-FD3D-4113-8BD0-1B0E19AD35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9386928"/>
              </p:ext>
            </p:extLst>
          </p:nvPr>
        </p:nvGraphicFramePr>
        <p:xfrm>
          <a:off x="467543" y="2968580"/>
          <a:ext cx="8424935" cy="2669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952869A-C0B3-4B33-92D0-EA6CD4E2ECD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02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2C888EF-6503-4FB9-A79C-709CBBB00836}"/>
              </a:ext>
            </a:extLst>
          </p:cNvPr>
          <p:cNvSpPr/>
          <p:nvPr/>
        </p:nvSpPr>
        <p:spPr>
          <a:xfrm>
            <a:off x="683568" y="1412776"/>
            <a:ext cx="8129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Диаграмма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Ганта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 ИП «Сырный дом </a:t>
            </a:r>
            <a:r>
              <a:rPr lang="ru-RU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ХарЛи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»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00000000-0008-0000-0000-00000E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318007"/>
              </p:ext>
            </p:extLst>
          </p:nvPr>
        </p:nvGraphicFramePr>
        <p:xfrm>
          <a:off x="1187624" y="2452687"/>
          <a:ext cx="7037015" cy="2992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35A1E4A-9403-4244-9629-6B80FBE2D3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934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1595D6A-CE33-4A10-9716-F2EC359EB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1340768"/>
            <a:ext cx="748883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Позитивные и негативные варианты развития ИП «Сырный дом </a:t>
            </a:r>
            <a:r>
              <a:rPr kumimoji="0" lang="ru-RU" altLang="ru-RU" sz="24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ХарЛи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altLang="ru-RU" sz="1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3B244FED-C547-4B9C-8B10-120006480F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1925916"/>
              </p:ext>
            </p:extLst>
          </p:nvPr>
        </p:nvGraphicFramePr>
        <p:xfrm>
          <a:off x="1547664" y="2276872"/>
          <a:ext cx="6480720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81AD58E-6B9E-42DC-9BD5-78D23FF5C99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898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39FC65-145E-4CCC-A2D0-E8E7752F53D7}"/>
              </a:ext>
            </a:extLst>
          </p:cNvPr>
          <p:cNvSpPr txBox="1"/>
          <p:nvPr/>
        </p:nvSpPr>
        <p:spPr>
          <a:xfrm>
            <a:off x="1835696" y="1340768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Суть антикризисного плана ИП «Сырный дом </a:t>
            </a:r>
            <a:r>
              <a:rPr lang="ru-RU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ХарЛи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9D0B6E6-CC0E-478C-B131-DD4515323330}"/>
              </a:ext>
            </a:extLst>
          </p:cNvPr>
          <p:cNvSpPr/>
          <p:nvPr/>
        </p:nvSpPr>
        <p:spPr>
          <a:xfrm>
            <a:off x="971600" y="2780928"/>
            <a:ext cx="7920880" cy="3026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Последующего привлечения инвестиций;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Оптимизации отношений с заказчиками и поставщиками;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Реализации программы повышения операционной эффективности;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Оптимизации производственных и управленческих процессов.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4041EFC-AF6C-4A4D-9000-DBC7643150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57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6FAE398-D947-45D8-9D96-6E9FCB49BADD}"/>
              </a:ext>
            </a:extLst>
          </p:cNvPr>
          <p:cNvSpPr/>
          <p:nvPr/>
        </p:nvSpPr>
        <p:spPr>
          <a:xfrm>
            <a:off x="1907704" y="1124744"/>
            <a:ext cx="6408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</a:rPr>
              <a:t>Маркетинговая информация использовалась для: 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A4D7EC8-0CE7-4E78-8399-61114A7ECD9A}"/>
              </a:ext>
            </a:extLst>
          </p:cNvPr>
          <p:cNvSpPr/>
          <p:nvPr/>
        </p:nvSpPr>
        <p:spPr>
          <a:xfrm>
            <a:off x="935088" y="2636912"/>
            <a:ext cx="8208912" cy="3451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0" indent="-447675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выявления существующих проблем и определения возможностей сыроварни;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92075" algn="l"/>
              </a:tabLst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разработки и оценки маркетинговых действий;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0215" algn="l"/>
              </a:tabLst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принятия правильных маркетинговых решений;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0215" algn="l"/>
              </a:tabLst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мониторинга эффективности маркетинговых действий;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0215" algn="l"/>
              </a:tabLst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совершенствования механизма управления маркетингом.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252C51F-97F5-428E-8CA1-3F1C193DDC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5684"/>
            <a:ext cx="1458051" cy="1196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022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1171</TotalTime>
  <Words>513</Words>
  <Application>Microsoft Office PowerPoint</Application>
  <PresentationFormat>Экран (4:3)</PresentationFormat>
  <Paragraphs>119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Calibri</vt:lpstr>
      <vt:lpstr>Century Gothic</vt:lpstr>
      <vt:lpstr>Times New Roman</vt:lpstr>
      <vt:lpstr>Wingdings</vt:lpstr>
      <vt:lpstr>Тема Office</vt:lpstr>
      <vt:lpstr>5_Тема Office</vt:lpstr>
      <vt:lpstr>6_Тема Office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Старикова Татьяна</dc:creator>
  <cp:lastModifiedBy>Андрей Маркин</cp:lastModifiedBy>
  <cp:revision>67</cp:revision>
  <dcterms:created xsi:type="dcterms:W3CDTF">2019-10-30T12:04:53Z</dcterms:created>
  <dcterms:modified xsi:type="dcterms:W3CDTF">2021-10-26T18:05:49Z</dcterms:modified>
</cp:coreProperties>
</file>