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sldIdLst>
    <p:sldId id="256" r:id="rId3"/>
    <p:sldId id="257" r:id="rId4"/>
    <p:sldId id="258" r:id="rId5"/>
    <p:sldId id="259" r:id="rId6"/>
    <p:sldId id="260" r:id="rId7"/>
    <p:sldId id="264" r:id="rId8"/>
    <p:sldId id="262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2884"/>
    <a:srgbClr val="CC0614"/>
    <a:srgbClr val="290A01"/>
    <a:srgbClr val="DE222F"/>
    <a:srgbClr val="F10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8" autoAdjust="0"/>
    <p:restoredTop sz="94660"/>
  </p:normalViewPr>
  <p:slideViewPr>
    <p:cSldViewPr>
      <p:cViewPr>
        <p:scale>
          <a:sx n="60" d="100"/>
          <a:sy n="60" d="100"/>
        </p:scale>
        <p:origin x="-3000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b="0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Сегментация потребителей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клининговых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услуг </a:t>
            </a:r>
          </a:p>
        </c:rich>
      </c:tx>
      <c:layout>
        <c:manualLayout>
          <c:xMode val="edge"/>
          <c:yMode val="edge"/>
          <c:x val="0.11779641711573333"/>
          <c:y val="4.070060591558202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854908068318605"/>
          <c:y val="0.23050270055463923"/>
          <c:w val="0.74555477525942582"/>
          <c:h val="0.54321617398636624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pattFill prst="solidDmnd">
                <a:fgClr>
                  <a:srgbClr val="002060"/>
                </a:fgClr>
                <a:bgClr>
                  <a:schemeClr val="bg1"/>
                </a:bgClr>
              </a:pattFill>
            </c:spPr>
          </c:dPt>
          <c:dPt>
            <c:idx val="1"/>
            <c:bubble3D val="0"/>
            <c:spPr>
              <a:pattFill prst="wdUpDiag">
                <a:fgClr>
                  <a:srgbClr val="0E9A2F"/>
                </a:fgClr>
                <a:bgClr>
                  <a:schemeClr val="bg1"/>
                </a:bgClr>
              </a:pattFill>
            </c:spPr>
          </c:dPt>
          <c:dPt>
            <c:idx val="2"/>
            <c:bubble3D val="0"/>
            <c:spPr>
              <a:pattFill prst="wdDnDiag">
                <a:fgClr>
                  <a:srgbClr val="FF0000"/>
                </a:fgClr>
                <a:bgClr>
                  <a:schemeClr val="bg1"/>
                </a:bgClr>
              </a:pattFill>
            </c:spPr>
          </c:dPt>
          <c:dLbls>
            <c:dLbl>
              <c:idx val="0"/>
              <c:layout>
                <c:manualLayout>
                  <c:x val="-3.797762604849219E-2"/>
                  <c:y val="-7.47446185840188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5404162766367491E-2"/>
                  <c:y val="-2.550208380501958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4141028163027759E-2"/>
                  <c:y val="-2.60168741934656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Лист12!$A$1:$A$3</c:f>
              <c:strCache>
                <c:ptCount val="3"/>
                <c:pt idx="0">
                  <c:v>Офисные помещения учреждений, организаций  </c:v>
                </c:pt>
                <c:pt idx="1">
                  <c:v>Торговые помещения</c:v>
                </c:pt>
                <c:pt idx="2">
                  <c:v>Жилые помещения</c:v>
                </c:pt>
              </c:strCache>
            </c:strRef>
          </c:cat>
          <c:val>
            <c:numRef>
              <c:f>Лист12!$B$1:$B$3</c:f>
              <c:numCache>
                <c:formatCode>0%</c:formatCode>
                <c:ptCount val="3"/>
                <c:pt idx="0">
                  <c:v>0.41</c:v>
                </c:pt>
                <c:pt idx="1">
                  <c:v>0.39</c:v>
                </c:pt>
                <c:pt idx="2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422470897728999"/>
          <c:y val="0.8097743413125037"/>
          <c:w val="0.79025253565098275"/>
          <c:h val="0.15630848709117789"/>
        </c:manualLayout>
      </c:layout>
      <c:overlay val="0"/>
      <c:txPr>
        <a:bodyPr/>
        <a:lstStyle/>
        <a:p>
          <a:pPr>
            <a:defRPr sz="1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79646">
        <a:lumMod val="40000"/>
        <a:lumOff val="60000"/>
      </a:srgbClr>
    </a:solidFill>
    <a:ln>
      <a:noFill/>
    </a:ln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37992B-6B52-4760-BD36-24D065ACDCEA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66C222-CFA1-4359-883C-F62617840A9A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ДЕМОГРАФИЯ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CF3DE0-A879-4D61-91ED-A4FDAF37E5BB}" type="parTrans" cxnId="{F2A4F872-A5BD-45DA-8375-0C1FF8D21F99}">
      <dgm:prSet/>
      <dgm:spPr/>
      <dgm:t>
        <a:bodyPr/>
        <a:lstStyle/>
        <a:p>
          <a:endParaRPr lang="ru-RU"/>
        </a:p>
      </dgm:t>
    </dgm:pt>
    <dgm:pt modelId="{1CBAC3D6-CB3D-4E43-B1A6-16870E793000}" type="sibTrans" cxnId="{F2A4F872-A5BD-45DA-8375-0C1FF8D21F99}">
      <dgm:prSet/>
      <dgm:spPr/>
      <dgm:t>
        <a:bodyPr/>
        <a:lstStyle/>
        <a:p>
          <a:endParaRPr lang="ru-RU"/>
        </a:p>
      </dgm:t>
    </dgm:pt>
    <dgm:pt modelId="{D6EFC6B9-9CEE-4E00-A5B4-C9AD4B86AAD1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ЖИЗНЕННЫЙ ЭТАП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3E4074-8C93-43AB-8EFD-815364FFCAF5}" type="parTrans" cxnId="{7A8DA6FB-DBB5-48C5-8F21-BD9482B315C9}">
      <dgm:prSet/>
      <dgm:spPr/>
      <dgm:t>
        <a:bodyPr/>
        <a:lstStyle/>
        <a:p>
          <a:endParaRPr lang="ru-RU"/>
        </a:p>
      </dgm:t>
    </dgm:pt>
    <dgm:pt modelId="{435699F6-C237-411C-BFFF-429754D7BC81}" type="sibTrans" cxnId="{7A8DA6FB-DBB5-48C5-8F21-BD9482B315C9}">
      <dgm:prSet/>
      <dgm:spPr/>
      <dgm:t>
        <a:bodyPr/>
        <a:lstStyle/>
        <a:p>
          <a:endParaRPr lang="ru-RU"/>
        </a:p>
      </dgm:t>
    </dgm:pt>
    <dgm:pt modelId="{D5B971F4-FA0F-4FB0-94A8-A94D1F61111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ПОВЕДЕНЧЕСКИЕ СПОСОБНОСТИ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2B1229-37DD-4495-9428-CDBA3878D660}" type="parTrans" cxnId="{BA3BC80A-9C49-4406-BDA3-F48CBEC7012A}">
      <dgm:prSet/>
      <dgm:spPr/>
      <dgm:t>
        <a:bodyPr/>
        <a:lstStyle/>
        <a:p>
          <a:endParaRPr lang="ru-RU"/>
        </a:p>
      </dgm:t>
    </dgm:pt>
    <dgm:pt modelId="{35BB74AD-1796-4D2A-91BB-7A73A662FB17}" type="sibTrans" cxnId="{BA3BC80A-9C49-4406-BDA3-F48CBEC7012A}">
      <dgm:prSet/>
      <dgm:spPr/>
      <dgm:t>
        <a:bodyPr/>
        <a:lstStyle/>
        <a:p>
          <a:endParaRPr lang="ru-RU"/>
        </a:p>
      </dgm:t>
    </dgm:pt>
    <dgm:pt modelId="{59C0CB60-0B46-45C0-B934-640BA8E9FE00}">
      <dgm:prSet custT="1"/>
      <dgm:spPr>
        <a:solidFill>
          <a:srgbClr val="00B05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ГЕОГРАФИЯ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D64F11-F4DC-454D-9F9D-50B224FEC190}" type="parTrans" cxnId="{4261F46D-4590-43E6-8CD6-E07EE68FD7E0}">
      <dgm:prSet/>
      <dgm:spPr/>
      <dgm:t>
        <a:bodyPr/>
        <a:lstStyle/>
        <a:p>
          <a:endParaRPr lang="ru-RU"/>
        </a:p>
      </dgm:t>
    </dgm:pt>
    <dgm:pt modelId="{318D6086-7D82-4525-9CD6-9F24C4933312}" type="sibTrans" cxnId="{4261F46D-4590-43E6-8CD6-E07EE68FD7E0}">
      <dgm:prSet/>
      <dgm:spPr/>
      <dgm:t>
        <a:bodyPr/>
        <a:lstStyle/>
        <a:p>
          <a:endParaRPr lang="ru-RU"/>
        </a:p>
      </dgm:t>
    </dgm:pt>
    <dgm:pt modelId="{E9BA13C6-C432-430A-B251-764E97589840}">
      <dgm:prSet custT="1"/>
      <dgm:spPr>
        <a:solidFill>
          <a:srgbClr val="7030A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CAC80F-7D14-4980-A6BC-440A3D53820E}" type="parTrans" cxnId="{47D55341-DB5E-40C1-882B-0A405B641156}">
      <dgm:prSet/>
      <dgm:spPr/>
      <dgm:t>
        <a:bodyPr/>
        <a:lstStyle/>
        <a:p>
          <a:endParaRPr lang="ru-RU"/>
        </a:p>
      </dgm:t>
    </dgm:pt>
    <dgm:pt modelId="{E6D905CA-2C58-4FE2-9899-BEFA9F48AFFE}" type="sibTrans" cxnId="{47D55341-DB5E-40C1-882B-0A405B641156}">
      <dgm:prSet/>
      <dgm:spPr/>
      <dgm:t>
        <a:bodyPr/>
        <a:lstStyle/>
        <a:p>
          <a:endParaRPr lang="ru-RU"/>
        </a:p>
      </dgm:t>
    </dgm:pt>
    <dgm:pt modelId="{FF38BE60-9E92-40EB-BD84-BF98AB27CA99}">
      <dgm:prSet custT="1"/>
      <dgm:spPr>
        <a:solidFill>
          <a:srgbClr val="FFC00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ПОКОЛЕНИЕ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63362-0B08-44CC-B5E8-68A16712D362}" type="parTrans" cxnId="{289A7187-EF5F-4625-BC99-1EBB1DD3EF8D}">
      <dgm:prSet/>
      <dgm:spPr/>
      <dgm:t>
        <a:bodyPr/>
        <a:lstStyle/>
        <a:p>
          <a:endParaRPr lang="ru-RU"/>
        </a:p>
      </dgm:t>
    </dgm:pt>
    <dgm:pt modelId="{55128522-1C0A-4122-8C44-A75610E925E0}" type="sibTrans" cxnId="{289A7187-EF5F-4625-BC99-1EBB1DD3EF8D}">
      <dgm:prSet/>
      <dgm:spPr/>
      <dgm:t>
        <a:bodyPr/>
        <a:lstStyle/>
        <a:p>
          <a:endParaRPr lang="ru-RU"/>
        </a:p>
      </dgm:t>
    </dgm:pt>
    <dgm:pt modelId="{772F5184-C6A0-4AD2-9B0A-448DBB31F10F}" type="pres">
      <dgm:prSet presAssocID="{7A37992B-6B52-4760-BD36-24D065ACDC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DED75E-7D70-408E-B0EF-B15D4985338E}" type="pres">
      <dgm:prSet presAssocID="{AA66C222-CFA1-4359-883C-F62617840A9A}" presName="parentLin" presStyleCnt="0"/>
      <dgm:spPr/>
    </dgm:pt>
    <dgm:pt modelId="{11654006-D327-492E-B427-81F693F942AA}" type="pres">
      <dgm:prSet presAssocID="{AA66C222-CFA1-4359-883C-F62617840A9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CE27E13F-2D62-48C2-B3F8-FAB3C445A70F}" type="pres">
      <dgm:prSet presAssocID="{AA66C222-CFA1-4359-883C-F62617840A9A}" presName="parentText" presStyleLbl="node1" presStyleIdx="0" presStyleCnt="6" custLinFactNeighborX="-100000" custLinFactNeighborY="329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361A0-1EA7-4FDD-9B3C-F740840FB12D}" type="pres">
      <dgm:prSet presAssocID="{AA66C222-CFA1-4359-883C-F62617840A9A}" presName="negativeSpace" presStyleCnt="0"/>
      <dgm:spPr/>
    </dgm:pt>
    <dgm:pt modelId="{229ADFE6-8265-41E6-9053-85B7D69F659D}" type="pres">
      <dgm:prSet presAssocID="{AA66C222-CFA1-4359-883C-F62617840A9A}" presName="childText" presStyleLbl="conFgAcc1" presStyleIdx="0" presStyleCnt="6">
        <dgm:presLayoutVars>
          <dgm:bulletEnabled val="1"/>
        </dgm:presLayoutVars>
      </dgm:prSet>
      <dgm:spPr>
        <a:noFill/>
        <a:ln>
          <a:noFill/>
        </a:ln>
      </dgm:spPr>
    </dgm:pt>
    <dgm:pt modelId="{8FEC01D9-A8C6-4404-BB4D-67B457C9572B}" type="pres">
      <dgm:prSet presAssocID="{1CBAC3D6-CB3D-4E43-B1A6-16870E793000}" presName="spaceBetweenRectangles" presStyleCnt="0"/>
      <dgm:spPr/>
    </dgm:pt>
    <dgm:pt modelId="{3E06F391-8E62-441A-8597-DA99B7F27D39}" type="pres">
      <dgm:prSet presAssocID="{59C0CB60-0B46-45C0-B934-640BA8E9FE00}" presName="parentLin" presStyleCnt="0"/>
      <dgm:spPr/>
    </dgm:pt>
    <dgm:pt modelId="{977201CC-40CD-4576-96FA-C16C3F6B21C4}" type="pres">
      <dgm:prSet presAssocID="{59C0CB60-0B46-45C0-B934-640BA8E9FE0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1A455B4-6DDA-4E72-A609-D42A42611067}" type="pres">
      <dgm:prSet presAssocID="{59C0CB60-0B46-45C0-B934-640BA8E9FE00}" presName="parentText" presStyleLbl="node1" presStyleIdx="1" presStyleCnt="6" custLinFactNeighborX="16505" custLinFactNeighborY="417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5ABC8-1630-44D0-8F2F-7E0E9774DEF9}" type="pres">
      <dgm:prSet presAssocID="{59C0CB60-0B46-45C0-B934-640BA8E9FE00}" presName="negativeSpace" presStyleCnt="0"/>
      <dgm:spPr/>
    </dgm:pt>
    <dgm:pt modelId="{0DCF3734-309F-4395-9A5F-D3097A2B0B44}" type="pres">
      <dgm:prSet presAssocID="{59C0CB60-0B46-45C0-B934-640BA8E9FE00}" presName="childText" presStyleLbl="conFgAcc1" presStyleIdx="1" presStyleCnt="6">
        <dgm:presLayoutVars>
          <dgm:bulletEnabled val="1"/>
        </dgm:presLayoutVars>
      </dgm:prSet>
      <dgm:spPr>
        <a:noFill/>
        <a:ln>
          <a:noFill/>
        </a:ln>
      </dgm:spPr>
    </dgm:pt>
    <dgm:pt modelId="{3F61AD56-0C50-4C2E-876D-8C00F6F2A991}" type="pres">
      <dgm:prSet presAssocID="{318D6086-7D82-4525-9CD6-9F24C4933312}" presName="spaceBetweenRectangles" presStyleCnt="0"/>
      <dgm:spPr/>
    </dgm:pt>
    <dgm:pt modelId="{F5BC56C2-7DE1-45B3-AB1E-70D0478EC54D}" type="pres">
      <dgm:prSet presAssocID="{E9BA13C6-C432-430A-B251-764E97589840}" presName="parentLin" presStyleCnt="0"/>
      <dgm:spPr/>
    </dgm:pt>
    <dgm:pt modelId="{ED6A04FC-C612-48C7-A220-AD6C31F2350C}" type="pres">
      <dgm:prSet presAssocID="{E9BA13C6-C432-430A-B251-764E97589840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6E6CB5A2-2ADD-4FC5-8642-AE736FF42DD0}" type="pres">
      <dgm:prSet presAssocID="{E9BA13C6-C432-430A-B251-764E97589840}" presName="parentText" presStyleLbl="node1" presStyleIdx="2" presStyleCnt="6" custLinFactX="971" custLinFactNeighborX="100000" custLinFactNeighborY="459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132CE4-AB0E-43CA-A174-432D672E074A}" type="pres">
      <dgm:prSet presAssocID="{E9BA13C6-C432-430A-B251-764E97589840}" presName="negativeSpace" presStyleCnt="0"/>
      <dgm:spPr/>
    </dgm:pt>
    <dgm:pt modelId="{E76EE6B3-A4ED-4FD8-8C55-EA5B6A958332}" type="pres">
      <dgm:prSet presAssocID="{E9BA13C6-C432-430A-B251-764E97589840}" presName="childText" presStyleLbl="conFgAcc1" presStyleIdx="2" presStyleCnt="6">
        <dgm:presLayoutVars>
          <dgm:bulletEnabled val="1"/>
        </dgm:presLayoutVars>
      </dgm:prSet>
      <dgm:spPr>
        <a:noFill/>
        <a:ln>
          <a:noFill/>
        </a:ln>
      </dgm:spPr>
    </dgm:pt>
    <dgm:pt modelId="{48F0FD34-2E1E-49F0-91B9-A13FBF4CBB41}" type="pres">
      <dgm:prSet presAssocID="{E6D905CA-2C58-4FE2-9899-BEFA9F48AFFE}" presName="spaceBetweenRectangles" presStyleCnt="0"/>
      <dgm:spPr/>
    </dgm:pt>
    <dgm:pt modelId="{CED0FAEB-0BA5-472F-82E0-CFB042925596}" type="pres">
      <dgm:prSet presAssocID="{FF38BE60-9E92-40EB-BD84-BF98AB27CA99}" presName="parentLin" presStyleCnt="0"/>
      <dgm:spPr/>
    </dgm:pt>
    <dgm:pt modelId="{D2774487-911F-43AA-B057-2B3DE585BBBB}" type="pres">
      <dgm:prSet presAssocID="{FF38BE60-9E92-40EB-BD84-BF98AB27CA99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AA251579-3DBD-497E-8412-652F3FA82044}" type="pres">
      <dgm:prSet presAssocID="{FF38BE60-9E92-40EB-BD84-BF98AB27CA99}" presName="parentText" presStyleLbl="node1" presStyleIdx="3" presStyleCnt="6" custLinFactX="6809" custLinFactNeighborX="100000" custLinFactNeighborY="3578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D1F612-90B0-451C-980B-FC7E3802DE37}" type="pres">
      <dgm:prSet presAssocID="{FF38BE60-9E92-40EB-BD84-BF98AB27CA99}" presName="negativeSpace" presStyleCnt="0"/>
      <dgm:spPr/>
    </dgm:pt>
    <dgm:pt modelId="{CB538DD5-E7F2-4D54-BF43-3402C2A5A7B6}" type="pres">
      <dgm:prSet presAssocID="{FF38BE60-9E92-40EB-BD84-BF98AB27CA99}" presName="childText" presStyleLbl="conFgAcc1" presStyleIdx="3" presStyleCnt="6">
        <dgm:presLayoutVars>
          <dgm:bulletEnabled val="1"/>
        </dgm:presLayoutVars>
      </dgm:prSet>
      <dgm:spPr>
        <a:noFill/>
        <a:ln>
          <a:noFill/>
        </a:ln>
      </dgm:spPr>
    </dgm:pt>
    <dgm:pt modelId="{AD3048A7-74D4-4DA3-AD9F-518DC0896BEF}" type="pres">
      <dgm:prSet presAssocID="{55128522-1C0A-4122-8C44-A75610E925E0}" presName="spaceBetweenRectangles" presStyleCnt="0"/>
      <dgm:spPr/>
    </dgm:pt>
    <dgm:pt modelId="{D409BDA5-1C1F-419B-A01E-60035F66F5C5}" type="pres">
      <dgm:prSet presAssocID="{D6EFC6B9-9CEE-4E00-A5B4-C9AD4B86AAD1}" presName="parentLin" presStyleCnt="0"/>
      <dgm:spPr/>
    </dgm:pt>
    <dgm:pt modelId="{8FF4A88D-B286-4217-B8A5-7EB60F9E0C8D}" type="pres">
      <dgm:prSet presAssocID="{D6EFC6B9-9CEE-4E00-A5B4-C9AD4B86AAD1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BFF78739-65F2-4B69-826C-0548EBE8E61B}" type="pres">
      <dgm:prSet presAssocID="{D6EFC6B9-9CEE-4E00-A5B4-C9AD4B86AAD1}" presName="parentText" presStyleLbl="node1" presStyleIdx="4" presStyleCnt="6" custLinFactX="16561" custLinFactNeighborX="100000" custLinFactNeighborY="182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E1CDF-0B5B-4001-BEAF-2CE9A762BE90}" type="pres">
      <dgm:prSet presAssocID="{D6EFC6B9-9CEE-4E00-A5B4-C9AD4B86AAD1}" presName="negativeSpace" presStyleCnt="0"/>
      <dgm:spPr/>
    </dgm:pt>
    <dgm:pt modelId="{68111BD3-AFAC-4DBE-B3A3-F22913D4A973}" type="pres">
      <dgm:prSet presAssocID="{D6EFC6B9-9CEE-4E00-A5B4-C9AD4B86AAD1}" presName="childText" presStyleLbl="conFgAcc1" presStyleIdx="4" presStyleCnt="6" custLinFactY="-18012" custLinFactNeighborX="-134" custLinFactNeighborY="-100000">
        <dgm:presLayoutVars>
          <dgm:bulletEnabled val="1"/>
        </dgm:presLayoutVars>
      </dgm:prSet>
      <dgm:spPr>
        <a:noFill/>
        <a:ln>
          <a:noFill/>
        </a:ln>
      </dgm:spPr>
    </dgm:pt>
    <dgm:pt modelId="{B3A681F1-4CC0-4FC6-B7D8-9DD4DB80B232}" type="pres">
      <dgm:prSet presAssocID="{435699F6-C237-411C-BFFF-429754D7BC81}" presName="spaceBetweenRectangles" presStyleCnt="0"/>
      <dgm:spPr/>
    </dgm:pt>
    <dgm:pt modelId="{F5B7A626-02CE-4113-9D50-9436201FF37C}" type="pres">
      <dgm:prSet presAssocID="{D5B971F4-FA0F-4FB0-94A8-A94D1F611110}" presName="parentLin" presStyleCnt="0"/>
      <dgm:spPr/>
    </dgm:pt>
    <dgm:pt modelId="{393CAF80-4644-4DC0-A77B-A74642414FCB}" type="pres">
      <dgm:prSet presAssocID="{D5B971F4-FA0F-4FB0-94A8-A94D1F611110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EA563CB2-6D34-4FF7-AAAB-46F6E153FAC9}" type="pres">
      <dgm:prSet presAssocID="{D5B971F4-FA0F-4FB0-94A8-A94D1F611110}" presName="parentText" presStyleLbl="node1" presStyleIdx="5" presStyleCnt="6" custScaleY="106366" custLinFactX="29044" custLinFactNeighborX="100000" custLinFactNeighborY="-134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205C2-EA7B-4911-8D10-E478E81372D2}" type="pres">
      <dgm:prSet presAssocID="{D5B971F4-FA0F-4FB0-94A8-A94D1F611110}" presName="negativeSpace" presStyleCnt="0"/>
      <dgm:spPr/>
    </dgm:pt>
    <dgm:pt modelId="{FFEBF8E4-D39C-4E71-ACF8-4F9D50257E0B}" type="pres">
      <dgm:prSet presAssocID="{D5B971F4-FA0F-4FB0-94A8-A94D1F611110}" presName="childText" presStyleLbl="conFgAcc1" presStyleIdx="5" presStyleCnt="6" custScaleX="100000" custScaleY="172407" custLinFactY="-92509" custLinFactNeighborX="-134" custLinFactNeighborY="-100000">
        <dgm:presLayoutVars>
          <dgm:bulletEnabled val="1"/>
        </dgm:presLayoutVars>
      </dgm:prSet>
      <dgm:spPr>
        <a:noFill/>
        <a:ln>
          <a:noFill/>
        </a:ln>
      </dgm:spPr>
    </dgm:pt>
  </dgm:ptLst>
  <dgm:cxnLst>
    <dgm:cxn modelId="{551785D8-13E9-45CF-9DE9-86744A66E743}" type="presOf" srcId="{E9BA13C6-C432-430A-B251-764E97589840}" destId="{6E6CB5A2-2ADD-4FC5-8642-AE736FF42DD0}" srcOrd="1" destOrd="0" presId="urn:microsoft.com/office/officeart/2005/8/layout/list1"/>
    <dgm:cxn modelId="{14FB14D2-BBA6-48CC-8875-ECA17060967C}" type="presOf" srcId="{59C0CB60-0B46-45C0-B934-640BA8E9FE00}" destId="{977201CC-40CD-4576-96FA-C16C3F6B21C4}" srcOrd="0" destOrd="0" presId="urn:microsoft.com/office/officeart/2005/8/layout/list1"/>
    <dgm:cxn modelId="{FE8A2A15-DCFF-4D2B-A7DC-62738F8F277A}" type="presOf" srcId="{D5B971F4-FA0F-4FB0-94A8-A94D1F611110}" destId="{EA563CB2-6D34-4FF7-AAAB-46F6E153FAC9}" srcOrd="1" destOrd="0" presId="urn:microsoft.com/office/officeart/2005/8/layout/list1"/>
    <dgm:cxn modelId="{47D55341-DB5E-40C1-882B-0A405B641156}" srcId="{7A37992B-6B52-4760-BD36-24D065ACDCEA}" destId="{E9BA13C6-C432-430A-B251-764E97589840}" srcOrd="2" destOrd="0" parTransId="{AECAC80F-7D14-4980-A6BC-440A3D53820E}" sibTransId="{E6D905CA-2C58-4FE2-9899-BEFA9F48AFFE}"/>
    <dgm:cxn modelId="{8DFC9A51-7C0B-4FEA-B70D-1C17A770D856}" type="presOf" srcId="{7A37992B-6B52-4760-BD36-24D065ACDCEA}" destId="{772F5184-C6A0-4AD2-9B0A-448DBB31F10F}" srcOrd="0" destOrd="0" presId="urn:microsoft.com/office/officeart/2005/8/layout/list1"/>
    <dgm:cxn modelId="{4261F46D-4590-43E6-8CD6-E07EE68FD7E0}" srcId="{7A37992B-6B52-4760-BD36-24D065ACDCEA}" destId="{59C0CB60-0B46-45C0-B934-640BA8E9FE00}" srcOrd="1" destOrd="0" parTransId="{E6D64F11-F4DC-454D-9F9D-50B224FEC190}" sibTransId="{318D6086-7D82-4525-9CD6-9F24C4933312}"/>
    <dgm:cxn modelId="{97F3B73E-93AD-4441-BA7D-97B49DF361C8}" type="presOf" srcId="{D5B971F4-FA0F-4FB0-94A8-A94D1F611110}" destId="{393CAF80-4644-4DC0-A77B-A74642414FCB}" srcOrd="0" destOrd="0" presId="urn:microsoft.com/office/officeart/2005/8/layout/list1"/>
    <dgm:cxn modelId="{00A67B86-4972-49EF-A6C3-87903A784F75}" type="presOf" srcId="{E9BA13C6-C432-430A-B251-764E97589840}" destId="{ED6A04FC-C612-48C7-A220-AD6C31F2350C}" srcOrd="0" destOrd="0" presId="urn:microsoft.com/office/officeart/2005/8/layout/list1"/>
    <dgm:cxn modelId="{F2A4F872-A5BD-45DA-8375-0C1FF8D21F99}" srcId="{7A37992B-6B52-4760-BD36-24D065ACDCEA}" destId="{AA66C222-CFA1-4359-883C-F62617840A9A}" srcOrd="0" destOrd="0" parTransId="{1FCF3DE0-A879-4D61-91ED-A4FDAF37E5BB}" sibTransId="{1CBAC3D6-CB3D-4E43-B1A6-16870E793000}"/>
    <dgm:cxn modelId="{289A7187-EF5F-4625-BC99-1EBB1DD3EF8D}" srcId="{7A37992B-6B52-4760-BD36-24D065ACDCEA}" destId="{FF38BE60-9E92-40EB-BD84-BF98AB27CA99}" srcOrd="3" destOrd="0" parTransId="{7B263362-0B08-44CC-B5E8-68A16712D362}" sibTransId="{55128522-1C0A-4122-8C44-A75610E925E0}"/>
    <dgm:cxn modelId="{82738548-A0E7-48A1-AE59-F4E8D6418E51}" type="presOf" srcId="{59C0CB60-0B46-45C0-B934-640BA8E9FE00}" destId="{51A455B4-6DDA-4E72-A609-D42A42611067}" srcOrd="1" destOrd="0" presId="urn:microsoft.com/office/officeart/2005/8/layout/list1"/>
    <dgm:cxn modelId="{0B617ABD-6E69-4948-95F3-31100CA039F5}" type="presOf" srcId="{FF38BE60-9E92-40EB-BD84-BF98AB27CA99}" destId="{D2774487-911F-43AA-B057-2B3DE585BBBB}" srcOrd="0" destOrd="0" presId="urn:microsoft.com/office/officeart/2005/8/layout/list1"/>
    <dgm:cxn modelId="{C9FC2066-DF04-4B15-BE7C-9B9FF9FCDBF8}" type="presOf" srcId="{D6EFC6B9-9CEE-4E00-A5B4-C9AD4B86AAD1}" destId="{BFF78739-65F2-4B69-826C-0548EBE8E61B}" srcOrd="1" destOrd="0" presId="urn:microsoft.com/office/officeart/2005/8/layout/list1"/>
    <dgm:cxn modelId="{7A8DA6FB-DBB5-48C5-8F21-BD9482B315C9}" srcId="{7A37992B-6B52-4760-BD36-24D065ACDCEA}" destId="{D6EFC6B9-9CEE-4E00-A5B4-C9AD4B86AAD1}" srcOrd="4" destOrd="0" parTransId="{D23E4074-8C93-43AB-8EFD-815364FFCAF5}" sibTransId="{435699F6-C237-411C-BFFF-429754D7BC81}"/>
    <dgm:cxn modelId="{BA3BC80A-9C49-4406-BDA3-F48CBEC7012A}" srcId="{7A37992B-6B52-4760-BD36-24D065ACDCEA}" destId="{D5B971F4-FA0F-4FB0-94A8-A94D1F611110}" srcOrd="5" destOrd="0" parTransId="{712B1229-37DD-4495-9428-CDBA3878D660}" sibTransId="{35BB74AD-1796-4D2A-91BB-7A73A662FB17}"/>
    <dgm:cxn modelId="{16F1D68E-30A9-4829-9FCA-9B0EF0E273BD}" type="presOf" srcId="{FF38BE60-9E92-40EB-BD84-BF98AB27CA99}" destId="{AA251579-3DBD-497E-8412-652F3FA82044}" srcOrd="1" destOrd="0" presId="urn:microsoft.com/office/officeart/2005/8/layout/list1"/>
    <dgm:cxn modelId="{0AEA8F95-0011-4170-92E0-00355782917A}" type="presOf" srcId="{AA66C222-CFA1-4359-883C-F62617840A9A}" destId="{CE27E13F-2D62-48C2-B3F8-FAB3C445A70F}" srcOrd="1" destOrd="0" presId="urn:microsoft.com/office/officeart/2005/8/layout/list1"/>
    <dgm:cxn modelId="{A88BCB7D-EC17-4604-A54A-399F703C1698}" type="presOf" srcId="{AA66C222-CFA1-4359-883C-F62617840A9A}" destId="{11654006-D327-492E-B427-81F693F942AA}" srcOrd="0" destOrd="0" presId="urn:microsoft.com/office/officeart/2005/8/layout/list1"/>
    <dgm:cxn modelId="{C2CA423D-88E1-4376-B5DC-E4A657ECDC03}" type="presOf" srcId="{D6EFC6B9-9CEE-4E00-A5B4-C9AD4B86AAD1}" destId="{8FF4A88D-B286-4217-B8A5-7EB60F9E0C8D}" srcOrd="0" destOrd="0" presId="urn:microsoft.com/office/officeart/2005/8/layout/list1"/>
    <dgm:cxn modelId="{BF9F75F2-C9A5-4400-9A6A-1D05DB13708B}" type="presParOf" srcId="{772F5184-C6A0-4AD2-9B0A-448DBB31F10F}" destId="{28DED75E-7D70-408E-B0EF-B15D4985338E}" srcOrd="0" destOrd="0" presId="urn:microsoft.com/office/officeart/2005/8/layout/list1"/>
    <dgm:cxn modelId="{5BB57C2D-00D7-4E64-A329-588B913EFC55}" type="presParOf" srcId="{28DED75E-7D70-408E-B0EF-B15D4985338E}" destId="{11654006-D327-492E-B427-81F693F942AA}" srcOrd="0" destOrd="0" presId="urn:microsoft.com/office/officeart/2005/8/layout/list1"/>
    <dgm:cxn modelId="{C957122B-E719-449E-9FE6-4CD3D5C01A66}" type="presParOf" srcId="{28DED75E-7D70-408E-B0EF-B15D4985338E}" destId="{CE27E13F-2D62-48C2-B3F8-FAB3C445A70F}" srcOrd="1" destOrd="0" presId="urn:microsoft.com/office/officeart/2005/8/layout/list1"/>
    <dgm:cxn modelId="{75B0ED1E-1E95-40A4-82C5-1C79C12C15D9}" type="presParOf" srcId="{772F5184-C6A0-4AD2-9B0A-448DBB31F10F}" destId="{229361A0-1EA7-4FDD-9B3C-F740840FB12D}" srcOrd="1" destOrd="0" presId="urn:microsoft.com/office/officeart/2005/8/layout/list1"/>
    <dgm:cxn modelId="{13E50941-9488-43CC-BC75-6A50C7CEB8A3}" type="presParOf" srcId="{772F5184-C6A0-4AD2-9B0A-448DBB31F10F}" destId="{229ADFE6-8265-41E6-9053-85B7D69F659D}" srcOrd="2" destOrd="0" presId="urn:microsoft.com/office/officeart/2005/8/layout/list1"/>
    <dgm:cxn modelId="{2DAA369B-192F-4DE6-B0EF-298B4D1BA090}" type="presParOf" srcId="{772F5184-C6A0-4AD2-9B0A-448DBB31F10F}" destId="{8FEC01D9-A8C6-4404-BB4D-67B457C9572B}" srcOrd="3" destOrd="0" presId="urn:microsoft.com/office/officeart/2005/8/layout/list1"/>
    <dgm:cxn modelId="{4A595855-7EE5-43AD-A92F-B1EFE08EAD51}" type="presParOf" srcId="{772F5184-C6A0-4AD2-9B0A-448DBB31F10F}" destId="{3E06F391-8E62-441A-8597-DA99B7F27D39}" srcOrd="4" destOrd="0" presId="urn:microsoft.com/office/officeart/2005/8/layout/list1"/>
    <dgm:cxn modelId="{54E69F6A-5EBA-45AA-A0A2-0C79AB8982A0}" type="presParOf" srcId="{3E06F391-8E62-441A-8597-DA99B7F27D39}" destId="{977201CC-40CD-4576-96FA-C16C3F6B21C4}" srcOrd="0" destOrd="0" presId="urn:microsoft.com/office/officeart/2005/8/layout/list1"/>
    <dgm:cxn modelId="{D2A9D24A-86D7-4C83-BDD2-22B795F7BF34}" type="presParOf" srcId="{3E06F391-8E62-441A-8597-DA99B7F27D39}" destId="{51A455B4-6DDA-4E72-A609-D42A42611067}" srcOrd="1" destOrd="0" presId="urn:microsoft.com/office/officeart/2005/8/layout/list1"/>
    <dgm:cxn modelId="{F9D9086C-1CE8-46A1-8CCB-9DC19969EFE3}" type="presParOf" srcId="{772F5184-C6A0-4AD2-9B0A-448DBB31F10F}" destId="{94A5ABC8-1630-44D0-8F2F-7E0E9774DEF9}" srcOrd="5" destOrd="0" presId="urn:microsoft.com/office/officeart/2005/8/layout/list1"/>
    <dgm:cxn modelId="{D8DD0F56-5E6C-4336-9A31-60FC5C26ECBC}" type="presParOf" srcId="{772F5184-C6A0-4AD2-9B0A-448DBB31F10F}" destId="{0DCF3734-309F-4395-9A5F-D3097A2B0B44}" srcOrd="6" destOrd="0" presId="urn:microsoft.com/office/officeart/2005/8/layout/list1"/>
    <dgm:cxn modelId="{284BECFC-6B40-4523-9C9B-4478BC06F181}" type="presParOf" srcId="{772F5184-C6A0-4AD2-9B0A-448DBB31F10F}" destId="{3F61AD56-0C50-4C2E-876D-8C00F6F2A991}" srcOrd="7" destOrd="0" presId="urn:microsoft.com/office/officeart/2005/8/layout/list1"/>
    <dgm:cxn modelId="{DD85B14B-AD57-40D9-96D9-C52B5378AB95}" type="presParOf" srcId="{772F5184-C6A0-4AD2-9B0A-448DBB31F10F}" destId="{F5BC56C2-7DE1-45B3-AB1E-70D0478EC54D}" srcOrd="8" destOrd="0" presId="urn:microsoft.com/office/officeart/2005/8/layout/list1"/>
    <dgm:cxn modelId="{59383B05-BFCA-46C3-BBBD-50A04B05351D}" type="presParOf" srcId="{F5BC56C2-7DE1-45B3-AB1E-70D0478EC54D}" destId="{ED6A04FC-C612-48C7-A220-AD6C31F2350C}" srcOrd="0" destOrd="0" presId="urn:microsoft.com/office/officeart/2005/8/layout/list1"/>
    <dgm:cxn modelId="{269CB106-8A87-43BC-B8D5-28B5DF0A9A60}" type="presParOf" srcId="{F5BC56C2-7DE1-45B3-AB1E-70D0478EC54D}" destId="{6E6CB5A2-2ADD-4FC5-8642-AE736FF42DD0}" srcOrd="1" destOrd="0" presId="urn:microsoft.com/office/officeart/2005/8/layout/list1"/>
    <dgm:cxn modelId="{3BC4B84C-B0A8-4547-B3B4-634A7A6CA92A}" type="presParOf" srcId="{772F5184-C6A0-4AD2-9B0A-448DBB31F10F}" destId="{11132CE4-AB0E-43CA-A174-432D672E074A}" srcOrd="9" destOrd="0" presId="urn:microsoft.com/office/officeart/2005/8/layout/list1"/>
    <dgm:cxn modelId="{7EE751E4-36EB-4002-973E-906F4C554731}" type="presParOf" srcId="{772F5184-C6A0-4AD2-9B0A-448DBB31F10F}" destId="{E76EE6B3-A4ED-4FD8-8C55-EA5B6A958332}" srcOrd="10" destOrd="0" presId="urn:microsoft.com/office/officeart/2005/8/layout/list1"/>
    <dgm:cxn modelId="{AFC26F39-2085-4AC4-8077-008E2C69F14B}" type="presParOf" srcId="{772F5184-C6A0-4AD2-9B0A-448DBB31F10F}" destId="{48F0FD34-2E1E-49F0-91B9-A13FBF4CBB41}" srcOrd="11" destOrd="0" presId="urn:microsoft.com/office/officeart/2005/8/layout/list1"/>
    <dgm:cxn modelId="{0BE7D4ED-14CE-48F2-93F0-FA44983FBA8C}" type="presParOf" srcId="{772F5184-C6A0-4AD2-9B0A-448DBB31F10F}" destId="{CED0FAEB-0BA5-472F-82E0-CFB042925596}" srcOrd="12" destOrd="0" presId="urn:microsoft.com/office/officeart/2005/8/layout/list1"/>
    <dgm:cxn modelId="{A081DE74-FCD1-4B52-A7D4-6E6685F76000}" type="presParOf" srcId="{CED0FAEB-0BA5-472F-82E0-CFB042925596}" destId="{D2774487-911F-43AA-B057-2B3DE585BBBB}" srcOrd="0" destOrd="0" presId="urn:microsoft.com/office/officeart/2005/8/layout/list1"/>
    <dgm:cxn modelId="{D10EAD20-50BE-472A-BFD3-CF732186E0C7}" type="presParOf" srcId="{CED0FAEB-0BA5-472F-82E0-CFB042925596}" destId="{AA251579-3DBD-497E-8412-652F3FA82044}" srcOrd="1" destOrd="0" presId="urn:microsoft.com/office/officeart/2005/8/layout/list1"/>
    <dgm:cxn modelId="{7FD2DAFC-AE24-4DDC-BC0C-93BEB6CC3F50}" type="presParOf" srcId="{772F5184-C6A0-4AD2-9B0A-448DBB31F10F}" destId="{69D1F612-90B0-451C-980B-FC7E3802DE37}" srcOrd="13" destOrd="0" presId="urn:microsoft.com/office/officeart/2005/8/layout/list1"/>
    <dgm:cxn modelId="{9AAB06DF-9A01-42D1-B2BD-0610A2B81D22}" type="presParOf" srcId="{772F5184-C6A0-4AD2-9B0A-448DBB31F10F}" destId="{CB538DD5-E7F2-4D54-BF43-3402C2A5A7B6}" srcOrd="14" destOrd="0" presId="urn:microsoft.com/office/officeart/2005/8/layout/list1"/>
    <dgm:cxn modelId="{83E84E89-3B79-4F4B-9ACA-2B37821964CF}" type="presParOf" srcId="{772F5184-C6A0-4AD2-9B0A-448DBB31F10F}" destId="{AD3048A7-74D4-4DA3-AD9F-518DC0896BEF}" srcOrd="15" destOrd="0" presId="urn:microsoft.com/office/officeart/2005/8/layout/list1"/>
    <dgm:cxn modelId="{0AA19B4C-F69C-489A-AF26-96AE11490A13}" type="presParOf" srcId="{772F5184-C6A0-4AD2-9B0A-448DBB31F10F}" destId="{D409BDA5-1C1F-419B-A01E-60035F66F5C5}" srcOrd="16" destOrd="0" presId="urn:microsoft.com/office/officeart/2005/8/layout/list1"/>
    <dgm:cxn modelId="{E9FA3C40-A932-4E61-BCFA-48E67FD9BBE1}" type="presParOf" srcId="{D409BDA5-1C1F-419B-A01E-60035F66F5C5}" destId="{8FF4A88D-B286-4217-B8A5-7EB60F9E0C8D}" srcOrd="0" destOrd="0" presId="urn:microsoft.com/office/officeart/2005/8/layout/list1"/>
    <dgm:cxn modelId="{AAAB90CB-5F6F-45FE-86CE-22C4E9C142E0}" type="presParOf" srcId="{D409BDA5-1C1F-419B-A01E-60035F66F5C5}" destId="{BFF78739-65F2-4B69-826C-0548EBE8E61B}" srcOrd="1" destOrd="0" presId="urn:microsoft.com/office/officeart/2005/8/layout/list1"/>
    <dgm:cxn modelId="{8BCE441F-2676-4D8A-BE1C-813B35B22BF3}" type="presParOf" srcId="{772F5184-C6A0-4AD2-9B0A-448DBB31F10F}" destId="{F2CE1CDF-0B5B-4001-BEAF-2CE9A762BE90}" srcOrd="17" destOrd="0" presId="urn:microsoft.com/office/officeart/2005/8/layout/list1"/>
    <dgm:cxn modelId="{5F41D469-8859-4E55-A47B-DB8F03180248}" type="presParOf" srcId="{772F5184-C6A0-4AD2-9B0A-448DBB31F10F}" destId="{68111BD3-AFAC-4DBE-B3A3-F22913D4A973}" srcOrd="18" destOrd="0" presId="urn:microsoft.com/office/officeart/2005/8/layout/list1"/>
    <dgm:cxn modelId="{DE375F17-E6A9-45A0-9C48-138F5E5193E4}" type="presParOf" srcId="{772F5184-C6A0-4AD2-9B0A-448DBB31F10F}" destId="{B3A681F1-4CC0-4FC6-B7D8-9DD4DB80B232}" srcOrd="19" destOrd="0" presId="urn:microsoft.com/office/officeart/2005/8/layout/list1"/>
    <dgm:cxn modelId="{A6DF79AC-8819-47AC-94AF-31E328C02780}" type="presParOf" srcId="{772F5184-C6A0-4AD2-9B0A-448DBB31F10F}" destId="{F5B7A626-02CE-4113-9D50-9436201FF37C}" srcOrd="20" destOrd="0" presId="urn:microsoft.com/office/officeart/2005/8/layout/list1"/>
    <dgm:cxn modelId="{B899176C-DC78-4FC8-9F80-58CF04E76565}" type="presParOf" srcId="{F5B7A626-02CE-4113-9D50-9436201FF37C}" destId="{393CAF80-4644-4DC0-A77B-A74642414FCB}" srcOrd="0" destOrd="0" presId="urn:microsoft.com/office/officeart/2005/8/layout/list1"/>
    <dgm:cxn modelId="{2977463E-66DA-43A6-9463-31B148932504}" type="presParOf" srcId="{F5B7A626-02CE-4113-9D50-9436201FF37C}" destId="{EA563CB2-6D34-4FF7-AAAB-46F6E153FAC9}" srcOrd="1" destOrd="0" presId="urn:microsoft.com/office/officeart/2005/8/layout/list1"/>
    <dgm:cxn modelId="{2CE30D09-5FCC-4ACD-A9CA-3B5EACC7F33D}" type="presParOf" srcId="{772F5184-C6A0-4AD2-9B0A-448DBB31F10F}" destId="{DAC205C2-EA7B-4911-8D10-E478E81372D2}" srcOrd="21" destOrd="0" presId="urn:microsoft.com/office/officeart/2005/8/layout/list1"/>
    <dgm:cxn modelId="{1B3D484F-44A3-448A-A358-B2DEA8375460}" type="presParOf" srcId="{772F5184-C6A0-4AD2-9B0A-448DBB31F10F}" destId="{FFEBF8E4-D39C-4E71-ACF8-4F9D50257E0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C5F661-9379-43CB-98F7-8C9394F3E7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1B7E33-B3D3-45CF-9EC8-BCA49DA73CF3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частные физические лица, желающие сделать </a:t>
          </a:r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ремонт и отделку </a:t>
          </a:r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своих </a:t>
          </a:r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помещений;</a:t>
          </a:r>
          <a:endParaRPr lang="ru-RU" sz="2200" b="1" dirty="0">
            <a:solidFill>
              <a:srgbClr val="FFFF00"/>
            </a:solidFill>
          </a:endParaRPr>
        </a:p>
      </dgm:t>
    </dgm:pt>
    <dgm:pt modelId="{7DA191AD-4EC7-4E8E-8C6A-30AEDAF224C8}" type="parTrans" cxnId="{7D92D089-9C07-4873-8D7A-F2292EC9ED9D}">
      <dgm:prSet/>
      <dgm:spPr/>
      <dgm:t>
        <a:bodyPr/>
        <a:lstStyle/>
        <a:p>
          <a:endParaRPr lang="ru-RU"/>
        </a:p>
      </dgm:t>
    </dgm:pt>
    <dgm:pt modelId="{855260C8-3F15-45FF-B04A-16EF17866BFF}" type="sibTrans" cxnId="{7D92D089-9C07-4873-8D7A-F2292EC9ED9D}">
      <dgm:prSet/>
      <dgm:spPr/>
      <dgm:t>
        <a:bodyPr/>
        <a:lstStyle/>
        <a:p>
          <a:endParaRPr lang="ru-RU"/>
        </a:p>
      </dgm:t>
    </dgm:pt>
    <dgm:pt modelId="{48F30DC8-8106-40BC-BDB5-4B468BF61669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sz="22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DE4181-5C61-4D88-B8BD-6A86665E77FE}" type="parTrans" cxnId="{829E51ED-30CB-430E-96FC-8CA431A57C57}">
      <dgm:prSet/>
      <dgm:spPr/>
      <dgm:t>
        <a:bodyPr/>
        <a:lstStyle/>
        <a:p>
          <a:endParaRPr lang="ru-RU"/>
        </a:p>
      </dgm:t>
    </dgm:pt>
    <dgm:pt modelId="{3FB3DC05-C5B1-40A4-A8AA-FEAF2CC42477}" type="sibTrans" cxnId="{829E51ED-30CB-430E-96FC-8CA431A57C57}">
      <dgm:prSet/>
      <dgm:spPr/>
      <dgm:t>
        <a:bodyPr/>
        <a:lstStyle/>
        <a:p>
          <a:endParaRPr lang="ru-RU"/>
        </a:p>
      </dgm:t>
    </dgm:pt>
    <dgm:pt modelId="{6C8B7CE8-B500-4A8A-BF9C-936EB3C695B7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компании, выполняющие строительство жилого фонда и сети крупных магазинов «Магнит», «Пятерочка»;</a:t>
          </a:r>
          <a:endParaRPr lang="ru-RU" sz="2200" b="1" dirty="0">
            <a:solidFill>
              <a:srgbClr val="FFFF00"/>
            </a:solidFill>
          </a:endParaRPr>
        </a:p>
      </dgm:t>
    </dgm:pt>
    <dgm:pt modelId="{9B139DD9-E520-4649-B51C-6825E6CC0CD3}" type="parTrans" cxnId="{6427129D-7A6D-4251-BD2E-8C1D844573FC}">
      <dgm:prSet/>
      <dgm:spPr/>
      <dgm:t>
        <a:bodyPr/>
        <a:lstStyle/>
        <a:p>
          <a:endParaRPr lang="ru-RU"/>
        </a:p>
      </dgm:t>
    </dgm:pt>
    <dgm:pt modelId="{C1ACA5EE-7707-4AEC-B3D5-99AA8A595E39}" type="sibTrans" cxnId="{6427129D-7A6D-4251-BD2E-8C1D844573FC}">
      <dgm:prSet/>
      <dgm:spPr/>
      <dgm:t>
        <a:bodyPr/>
        <a:lstStyle/>
        <a:p>
          <a:endParaRPr lang="ru-RU"/>
        </a:p>
      </dgm:t>
    </dgm:pt>
    <dgm:pt modelId="{B7D8A76E-611E-4504-BEDC-9B5D96185510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22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9E34EC-5282-49A9-AF46-C5527CA7797E}" type="parTrans" cxnId="{3302AB59-3D4B-4DFB-A0E0-447F067AD4E7}">
      <dgm:prSet/>
      <dgm:spPr/>
      <dgm:t>
        <a:bodyPr/>
        <a:lstStyle/>
        <a:p>
          <a:endParaRPr lang="ru-RU"/>
        </a:p>
      </dgm:t>
    </dgm:pt>
    <dgm:pt modelId="{F3EDD274-3547-4D01-9CBE-82F920F2F35B}" type="sibTrans" cxnId="{3302AB59-3D4B-4DFB-A0E0-447F067AD4E7}">
      <dgm:prSet/>
      <dgm:spPr/>
      <dgm:t>
        <a:bodyPr/>
        <a:lstStyle/>
        <a:p>
          <a:endParaRPr lang="ru-RU"/>
        </a:p>
      </dgm:t>
    </dgm:pt>
    <dgm:pt modelId="{DA545D7D-AECC-4407-82E0-A5738C23F809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юридические лица: организации и предприятия различных форм собственности и др.</a:t>
          </a:r>
          <a:endParaRPr lang="ru-RU" sz="2200" b="1" dirty="0">
            <a:solidFill>
              <a:srgbClr val="FFFF00"/>
            </a:solidFill>
          </a:endParaRPr>
        </a:p>
      </dgm:t>
    </dgm:pt>
    <dgm:pt modelId="{650AAD1F-452A-400B-B17A-55C7DA292062}" type="parTrans" cxnId="{9CA9E0D5-6799-4F90-90B8-7BD304D907B4}">
      <dgm:prSet/>
      <dgm:spPr/>
      <dgm:t>
        <a:bodyPr/>
        <a:lstStyle/>
        <a:p>
          <a:endParaRPr lang="ru-RU"/>
        </a:p>
      </dgm:t>
    </dgm:pt>
    <dgm:pt modelId="{097A23E7-B9BD-44C7-973F-D77FF3201981}" type="sibTrans" cxnId="{9CA9E0D5-6799-4F90-90B8-7BD304D907B4}">
      <dgm:prSet/>
      <dgm:spPr/>
      <dgm:t>
        <a:bodyPr/>
        <a:lstStyle/>
        <a:p>
          <a:endParaRPr lang="ru-RU"/>
        </a:p>
      </dgm:t>
    </dgm:pt>
    <dgm:pt modelId="{5D7E3F60-52C2-44F4-B3D1-F560C66621F3}">
      <dgm:prSet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sz="22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E6001F-EA59-4E7A-BAC4-C44D4BD8FDC5}" type="parTrans" cxnId="{4556D6E9-04EC-44F0-B702-8306B5D09CD0}">
      <dgm:prSet/>
      <dgm:spPr/>
      <dgm:t>
        <a:bodyPr/>
        <a:lstStyle/>
        <a:p>
          <a:endParaRPr lang="ru-RU"/>
        </a:p>
      </dgm:t>
    </dgm:pt>
    <dgm:pt modelId="{EC215BD9-5340-4342-B26F-343A5C16A3FE}" type="sibTrans" cxnId="{4556D6E9-04EC-44F0-B702-8306B5D09CD0}">
      <dgm:prSet/>
      <dgm:spPr/>
      <dgm:t>
        <a:bodyPr/>
        <a:lstStyle/>
        <a:p>
          <a:endParaRPr lang="ru-RU"/>
        </a:p>
      </dgm:t>
    </dgm:pt>
    <dgm:pt modelId="{2A4FB39C-0D14-41C5-804C-994DA85FC4B5}">
      <dgm:prSet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предприниматели мелких и средних торговых точек;</a:t>
          </a:r>
          <a:endParaRPr lang="ru-RU" sz="22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A98B99-AF26-43C1-BFED-C481CBF5DE57}" type="parTrans" cxnId="{EB8169B7-631B-4861-BBF1-5C95BA68EFB1}">
      <dgm:prSet/>
      <dgm:spPr/>
      <dgm:t>
        <a:bodyPr/>
        <a:lstStyle/>
        <a:p>
          <a:endParaRPr lang="ru-RU"/>
        </a:p>
      </dgm:t>
    </dgm:pt>
    <dgm:pt modelId="{44D26695-7BAD-4B83-A121-29B3CCF5CC14}" type="sibTrans" cxnId="{EB8169B7-631B-4861-BBF1-5C95BA68EFB1}">
      <dgm:prSet/>
      <dgm:spPr/>
      <dgm:t>
        <a:bodyPr/>
        <a:lstStyle/>
        <a:p>
          <a:endParaRPr lang="ru-RU"/>
        </a:p>
      </dgm:t>
    </dgm:pt>
    <dgm:pt modelId="{7114F67E-460F-419A-A29D-C8B0BA52804E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sz="22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2C89C0-E73D-447D-83BC-CC5BC871A704}" type="sibTrans" cxnId="{91570D01-C138-4637-B1D8-1EB14DDE7C91}">
      <dgm:prSet/>
      <dgm:spPr/>
      <dgm:t>
        <a:bodyPr/>
        <a:lstStyle/>
        <a:p>
          <a:endParaRPr lang="ru-RU"/>
        </a:p>
      </dgm:t>
    </dgm:pt>
    <dgm:pt modelId="{F14288A7-7BF7-4D5E-9957-7ACBBAA973CA}" type="parTrans" cxnId="{91570D01-C138-4637-B1D8-1EB14DDE7C91}">
      <dgm:prSet/>
      <dgm:spPr/>
      <dgm:t>
        <a:bodyPr/>
        <a:lstStyle/>
        <a:p>
          <a:endParaRPr lang="ru-RU"/>
        </a:p>
      </dgm:t>
    </dgm:pt>
    <dgm:pt modelId="{744D7CCC-4B61-4EA4-9D5A-345AFADFEB70}" type="pres">
      <dgm:prSet presAssocID="{4DC5F661-9379-43CB-98F7-8C9394F3E7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FC8151-029D-400E-8917-095B872939AF}" type="pres">
      <dgm:prSet presAssocID="{7114F67E-460F-419A-A29D-C8B0BA52804E}" presName="composite" presStyleCnt="0"/>
      <dgm:spPr/>
    </dgm:pt>
    <dgm:pt modelId="{51C96657-13E0-413A-B956-591FBD685A75}" type="pres">
      <dgm:prSet presAssocID="{7114F67E-460F-419A-A29D-C8B0BA52804E}" presName="parentText" presStyleLbl="alignNode1" presStyleIdx="0" presStyleCnt="4" custAng="214485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75B30-4D87-4F3C-9D76-9619F0130E92}" type="pres">
      <dgm:prSet presAssocID="{7114F67E-460F-419A-A29D-C8B0BA52804E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10112-C584-4336-BB6C-1E42B4EEC9F8}" type="pres">
      <dgm:prSet presAssocID="{B72C89C0-E73D-447D-83BC-CC5BC871A704}" presName="sp" presStyleCnt="0"/>
      <dgm:spPr/>
    </dgm:pt>
    <dgm:pt modelId="{9AD993B8-4AC3-462F-B474-F09713C3FE81}" type="pres">
      <dgm:prSet presAssocID="{5D7E3F60-52C2-44F4-B3D1-F560C66621F3}" presName="composite" presStyleCnt="0"/>
      <dgm:spPr/>
    </dgm:pt>
    <dgm:pt modelId="{3E6A2FE1-7333-46BF-9FDF-F302F8B60169}" type="pres">
      <dgm:prSet presAssocID="{5D7E3F60-52C2-44F4-B3D1-F560C66621F3}" presName="parentText" presStyleLbl="alignNode1" presStyleIdx="1" presStyleCnt="4" custLinFactNeighborX="-8235" custLinFactNeighborY="84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35D72-4A83-46DF-8D05-ACF3DD33631A}" type="pres">
      <dgm:prSet presAssocID="{5D7E3F60-52C2-44F4-B3D1-F560C66621F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5EF2D-BF23-4B5F-9D02-3829D298412F}" type="pres">
      <dgm:prSet presAssocID="{EC215BD9-5340-4342-B26F-343A5C16A3FE}" presName="sp" presStyleCnt="0"/>
      <dgm:spPr/>
    </dgm:pt>
    <dgm:pt modelId="{7A9511BE-EBC7-467B-940F-292F5BCD42BF}" type="pres">
      <dgm:prSet presAssocID="{48F30DC8-8106-40BC-BDB5-4B468BF61669}" presName="composite" presStyleCnt="0"/>
      <dgm:spPr/>
    </dgm:pt>
    <dgm:pt modelId="{81D697C7-001E-4B6B-8033-BCC3710F59ED}" type="pres">
      <dgm:prSet presAssocID="{48F30DC8-8106-40BC-BDB5-4B468BF6166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4B642-214D-40AE-8B9F-9428707DDE53}" type="pres">
      <dgm:prSet presAssocID="{48F30DC8-8106-40BC-BDB5-4B468BF6166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0EC87-BE27-429C-A44B-70375D9E40E8}" type="pres">
      <dgm:prSet presAssocID="{3FB3DC05-C5B1-40A4-A8AA-FEAF2CC42477}" presName="sp" presStyleCnt="0"/>
      <dgm:spPr/>
    </dgm:pt>
    <dgm:pt modelId="{671EABAB-842B-4D37-95A3-F1C532A1AE8F}" type="pres">
      <dgm:prSet presAssocID="{B7D8A76E-611E-4504-BEDC-9B5D96185510}" presName="composite" presStyleCnt="0"/>
      <dgm:spPr/>
    </dgm:pt>
    <dgm:pt modelId="{D30C3387-4619-4850-9EB1-DFA007F36EDE}" type="pres">
      <dgm:prSet presAssocID="{B7D8A76E-611E-4504-BEDC-9B5D9618551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5536B4-29FE-4BDF-9C3B-D8EA79078A99}" type="pres">
      <dgm:prSet presAssocID="{B7D8A76E-611E-4504-BEDC-9B5D96185510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3453DE-8D98-4952-8C1E-7E303663B54E}" type="presOf" srcId="{48F30DC8-8106-40BC-BDB5-4B468BF61669}" destId="{81D697C7-001E-4B6B-8033-BCC3710F59ED}" srcOrd="0" destOrd="0" presId="urn:microsoft.com/office/officeart/2005/8/layout/chevron2"/>
    <dgm:cxn modelId="{CCB40DD5-59F1-46C2-885A-7A51E7D6F8C8}" type="presOf" srcId="{7114F67E-460F-419A-A29D-C8B0BA52804E}" destId="{51C96657-13E0-413A-B956-591FBD685A75}" srcOrd="0" destOrd="0" presId="urn:microsoft.com/office/officeart/2005/8/layout/chevron2"/>
    <dgm:cxn modelId="{7DCF2B34-5B08-4063-B201-7D613C4B7F07}" type="presOf" srcId="{B7D8A76E-611E-4504-BEDC-9B5D96185510}" destId="{D30C3387-4619-4850-9EB1-DFA007F36EDE}" srcOrd="0" destOrd="0" presId="urn:microsoft.com/office/officeart/2005/8/layout/chevron2"/>
    <dgm:cxn modelId="{9CA9E0D5-6799-4F90-90B8-7BD304D907B4}" srcId="{B7D8A76E-611E-4504-BEDC-9B5D96185510}" destId="{DA545D7D-AECC-4407-82E0-A5738C23F809}" srcOrd="0" destOrd="0" parTransId="{650AAD1F-452A-400B-B17A-55C7DA292062}" sibTransId="{097A23E7-B9BD-44C7-973F-D77FF3201981}"/>
    <dgm:cxn modelId="{829E51ED-30CB-430E-96FC-8CA431A57C57}" srcId="{4DC5F661-9379-43CB-98F7-8C9394F3E788}" destId="{48F30DC8-8106-40BC-BDB5-4B468BF61669}" srcOrd="2" destOrd="0" parTransId="{FCDE4181-5C61-4D88-B8BD-6A86665E77FE}" sibTransId="{3FB3DC05-C5B1-40A4-A8AA-FEAF2CC42477}"/>
    <dgm:cxn modelId="{9ECA37EC-CED1-4066-AE11-CB9CD5155F6F}" type="presOf" srcId="{DA545D7D-AECC-4407-82E0-A5738C23F809}" destId="{955536B4-29FE-4BDF-9C3B-D8EA79078A99}" srcOrd="0" destOrd="0" presId="urn:microsoft.com/office/officeart/2005/8/layout/chevron2"/>
    <dgm:cxn modelId="{91570D01-C138-4637-B1D8-1EB14DDE7C91}" srcId="{4DC5F661-9379-43CB-98F7-8C9394F3E788}" destId="{7114F67E-460F-419A-A29D-C8B0BA52804E}" srcOrd="0" destOrd="0" parTransId="{F14288A7-7BF7-4D5E-9957-7ACBBAA973CA}" sibTransId="{B72C89C0-E73D-447D-83BC-CC5BC871A704}"/>
    <dgm:cxn modelId="{676E0D04-D0D3-45C6-8A9A-2B69BA529774}" type="presOf" srcId="{531B7E33-B3D3-45CF-9EC8-BCA49DA73CF3}" destId="{63A75B30-4D87-4F3C-9D76-9619F0130E92}" srcOrd="0" destOrd="0" presId="urn:microsoft.com/office/officeart/2005/8/layout/chevron2"/>
    <dgm:cxn modelId="{A2A12CA4-7C5B-480F-ABB7-52F9A7175666}" type="presOf" srcId="{6C8B7CE8-B500-4A8A-BF9C-936EB3C695B7}" destId="{1DF4B642-214D-40AE-8B9F-9428707DDE53}" srcOrd="0" destOrd="0" presId="urn:microsoft.com/office/officeart/2005/8/layout/chevron2"/>
    <dgm:cxn modelId="{4556D6E9-04EC-44F0-B702-8306B5D09CD0}" srcId="{4DC5F661-9379-43CB-98F7-8C9394F3E788}" destId="{5D7E3F60-52C2-44F4-B3D1-F560C66621F3}" srcOrd="1" destOrd="0" parTransId="{E2E6001F-EA59-4E7A-BAC4-C44D4BD8FDC5}" sibTransId="{EC215BD9-5340-4342-B26F-343A5C16A3FE}"/>
    <dgm:cxn modelId="{EB8169B7-631B-4861-BBF1-5C95BA68EFB1}" srcId="{5D7E3F60-52C2-44F4-B3D1-F560C66621F3}" destId="{2A4FB39C-0D14-41C5-804C-994DA85FC4B5}" srcOrd="0" destOrd="0" parTransId="{5CA98B99-AF26-43C1-BFED-C481CBF5DE57}" sibTransId="{44D26695-7BAD-4B83-A121-29B3CCF5CC14}"/>
    <dgm:cxn modelId="{80E248CE-512E-42B6-9519-C8973AC7CAA7}" type="presOf" srcId="{5D7E3F60-52C2-44F4-B3D1-F560C66621F3}" destId="{3E6A2FE1-7333-46BF-9FDF-F302F8B60169}" srcOrd="0" destOrd="0" presId="urn:microsoft.com/office/officeart/2005/8/layout/chevron2"/>
    <dgm:cxn modelId="{7DF40F58-70EE-43F3-9227-CB5F2405FEE9}" type="presOf" srcId="{2A4FB39C-0D14-41C5-804C-994DA85FC4B5}" destId="{24B35D72-4A83-46DF-8D05-ACF3DD33631A}" srcOrd="0" destOrd="0" presId="urn:microsoft.com/office/officeart/2005/8/layout/chevron2"/>
    <dgm:cxn modelId="{3302AB59-3D4B-4DFB-A0E0-447F067AD4E7}" srcId="{4DC5F661-9379-43CB-98F7-8C9394F3E788}" destId="{B7D8A76E-611E-4504-BEDC-9B5D96185510}" srcOrd="3" destOrd="0" parTransId="{DB9E34EC-5282-49A9-AF46-C5527CA7797E}" sibTransId="{F3EDD274-3547-4D01-9CBE-82F920F2F35B}"/>
    <dgm:cxn modelId="{6427129D-7A6D-4251-BD2E-8C1D844573FC}" srcId="{48F30DC8-8106-40BC-BDB5-4B468BF61669}" destId="{6C8B7CE8-B500-4A8A-BF9C-936EB3C695B7}" srcOrd="0" destOrd="0" parTransId="{9B139DD9-E520-4649-B51C-6825E6CC0CD3}" sibTransId="{C1ACA5EE-7707-4AEC-B3D5-99AA8A595E39}"/>
    <dgm:cxn modelId="{7D92D089-9C07-4873-8D7A-F2292EC9ED9D}" srcId="{7114F67E-460F-419A-A29D-C8B0BA52804E}" destId="{531B7E33-B3D3-45CF-9EC8-BCA49DA73CF3}" srcOrd="0" destOrd="0" parTransId="{7DA191AD-4EC7-4E8E-8C6A-30AEDAF224C8}" sibTransId="{855260C8-3F15-45FF-B04A-16EF17866BFF}"/>
    <dgm:cxn modelId="{7B00E567-ABBC-4E82-8CC0-1337D3DBA3F4}" type="presOf" srcId="{4DC5F661-9379-43CB-98F7-8C9394F3E788}" destId="{744D7CCC-4B61-4EA4-9D5A-345AFADFEB70}" srcOrd="0" destOrd="0" presId="urn:microsoft.com/office/officeart/2005/8/layout/chevron2"/>
    <dgm:cxn modelId="{60C8064F-CCD9-4579-8F4E-4B77B499D992}" type="presParOf" srcId="{744D7CCC-4B61-4EA4-9D5A-345AFADFEB70}" destId="{9EFC8151-029D-400E-8917-095B872939AF}" srcOrd="0" destOrd="0" presId="urn:microsoft.com/office/officeart/2005/8/layout/chevron2"/>
    <dgm:cxn modelId="{9D60B7CB-5B4E-4EF2-A86E-E2A4D85C4389}" type="presParOf" srcId="{9EFC8151-029D-400E-8917-095B872939AF}" destId="{51C96657-13E0-413A-B956-591FBD685A75}" srcOrd="0" destOrd="0" presId="urn:microsoft.com/office/officeart/2005/8/layout/chevron2"/>
    <dgm:cxn modelId="{CC27073A-3E50-4ED0-AEC2-98D634AAE260}" type="presParOf" srcId="{9EFC8151-029D-400E-8917-095B872939AF}" destId="{63A75B30-4D87-4F3C-9D76-9619F0130E92}" srcOrd="1" destOrd="0" presId="urn:microsoft.com/office/officeart/2005/8/layout/chevron2"/>
    <dgm:cxn modelId="{A731AC42-A6E8-4344-9338-A5077B04E9EE}" type="presParOf" srcId="{744D7CCC-4B61-4EA4-9D5A-345AFADFEB70}" destId="{DB410112-C584-4336-BB6C-1E42B4EEC9F8}" srcOrd="1" destOrd="0" presId="urn:microsoft.com/office/officeart/2005/8/layout/chevron2"/>
    <dgm:cxn modelId="{DEE38A24-FBEB-4BCF-A516-2C86997E7597}" type="presParOf" srcId="{744D7CCC-4B61-4EA4-9D5A-345AFADFEB70}" destId="{9AD993B8-4AC3-462F-B474-F09713C3FE81}" srcOrd="2" destOrd="0" presId="urn:microsoft.com/office/officeart/2005/8/layout/chevron2"/>
    <dgm:cxn modelId="{5F4A0951-CA4F-4787-B6E0-D6F4D9D6DE70}" type="presParOf" srcId="{9AD993B8-4AC3-462F-B474-F09713C3FE81}" destId="{3E6A2FE1-7333-46BF-9FDF-F302F8B60169}" srcOrd="0" destOrd="0" presId="urn:microsoft.com/office/officeart/2005/8/layout/chevron2"/>
    <dgm:cxn modelId="{6C6C1E1C-CA89-42DC-98AC-86E0D5B75560}" type="presParOf" srcId="{9AD993B8-4AC3-462F-B474-F09713C3FE81}" destId="{24B35D72-4A83-46DF-8D05-ACF3DD33631A}" srcOrd="1" destOrd="0" presId="urn:microsoft.com/office/officeart/2005/8/layout/chevron2"/>
    <dgm:cxn modelId="{EB5E9DA0-C36A-475B-8B4C-E669206E4A0A}" type="presParOf" srcId="{744D7CCC-4B61-4EA4-9D5A-345AFADFEB70}" destId="{2565EF2D-BF23-4B5F-9D02-3829D298412F}" srcOrd="3" destOrd="0" presId="urn:microsoft.com/office/officeart/2005/8/layout/chevron2"/>
    <dgm:cxn modelId="{7C1024DC-FF89-44F9-90CE-70AA1283678A}" type="presParOf" srcId="{744D7CCC-4B61-4EA4-9D5A-345AFADFEB70}" destId="{7A9511BE-EBC7-467B-940F-292F5BCD42BF}" srcOrd="4" destOrd="0" presId="urn:microsoft.com/office/officeart/2005/8/layout/chevron2"/>
    <dgm:cxn modelId="{07AA488F-C53A-4EF7-9600-B0A18FE3B095}" type="presParOf" srcId="{7A9511BE-EBC7-467B-940F-292F5BCD42BF}" destId="{81D697C7-001E-4B6B-8033-BCC3710F59ED}" srcOrd="0" destOrd="0" presId="urn:microsoft.com/office/officeart/2005/8/layout/chevron2"/>
    <dgm:cxn modelId="{8DDDA866-525C-4AA9-B3CA-3B6E94442841}" type="presParOf" srcId="{7A9511BE-EBC7-467B-940F-292F5BCD42BF}" destId="{1DF4B642-214D-40AE-8B9F-9428707DDE53}" srcOrd="1" destOrd="0" presId="urn:microsoft.com/office/officeart/2005/8/layout/chevron2"/>
    <dgm:cxn modelId="{4AEFF1CA-BE20-4B33-84DE-2853EEAB3971}" type="presParOf" srcId="{744D7CCC-4B61-4EA4-9D5A-345AFADFEB70}" destId="{1720EC87-BE27-429C-A44B-70375D9E40E8}" srcOrd="5" destOrd="0" presId="urn:microsoft.com/office/officeart/2005/8/layout/chevron2"/>
    <dgm:cxn modelId="{FD2FF451-2E91-45CA-BD6F-8D302D0BA7C6}" type="presParOf" srcId="{744D7CCC-4B61-4EA4-9D5A-345AFADFEB70}" destId="{671EABAB-842B-4D37-95A3-F1C532A1AE8F}" srcOrd="6" destOrd="0" presId="urn:microsoft.com/office/officeart/2005/8/layout/chevron2"/>
    <dgm:cxn modelId="{4BB51297-2FE1-41E4-A4FF-C0A6441D2944}" type="presParOf" srcId="{671EABAB-842B-4D37-95A3-F1C532A1AE8F}" destId="{D30C3387-4619-4850-9EB1-DFA007F36EDE}" srcOrd="0" destOrd="0" presId="urn:microsoft.com/office/officeart/2005/8/layout/chevron2"/>
    <dgm:cxn modelId="{29F15FBE-C19B-47C2-863F-688DE294D909}" type="presParOf" srcId="{671EABAB-842B-4D37-95A3-F1C532A1AE8F}" destId="{955536B4-29FE-4BDF-9C3B-D8EA79078A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BCEC4FF-F518-45D1-9A9E-48A484C67FF7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733B3E2-3C26-45E1-AA00-D19E9E37BF4B}">
      <dgm:prSet phldrT="[Текст]" custT="1"/>
      <dgm:spPr>
        <a:solidFill>
          <a:srgbClr val="7030A0"/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Где находится потенциальный клиент?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78FD18-C0B8-4AE8-AE6F-4F1EBC5E3C3C}" type="parTrans" cxnId="{8FAE09E2-FB86-41D1-BC86-56484F70F2D2}">
      <dgm:prSet/>
      <dgm:spPr/>
      <dgm:t>
        <a:bodyPr/>
        <a:lstStyle/>
        <a:p>
          <a:endParaRPr lang="ru-RU"/>
        </a:p>
      </dgm:t>
    </dgm:pt>
    <dgm:pt modelId="{7A236DD8-44FB-4CD1-9AB7-5AF78EAF88AC}" type="sibTrans" cxnId="{8FAE09E2-FB86-41D1-BC86-56484F70F2D2}">
      <dgm:prSet/>
      <dgm:spPr/>
      <dgm:t>
        <a:bodyPr/>
        <a:lstStyle/>
        <a:p>
          <a:endParaRPr lang="ru-RU"/>
        </a:p>
      </dgm:t>
    </dgm:pt>
    <dgm:pt modelId="{0F3835CF-0B79-44D8-9A2B-3276BC4CEB6F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Какую проблему решает моя услуга?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5B0B91-DE97-4CDA-8601-CE0664354958}" type="parTrans" cxnId="{6A6290CA-0A6A-46F8-9FF8-F2674FECE93E}">
      <dgm:prSet/>
      <dgm:spPr/>
      <dgm:t>
        <a:bodyPr/>
        <a:lstStyle/>
        <a:p>
          <a:endParaRPr lang="ru-RU"/>
        </a:p>
      </dgm:t>
    </dgm:pt>
    <dgm:pt modelId="{857E9D18-E86D-46C7-95F2-5502EFCDF207}" type="sibTrans" cxnId="{6A6290CA-0A6A-46F8-9FF8-F2674FECE93E}">
      <dgm:prSet/>
      <dgm:spPr/>
      <dgm:t>
        <a:bodyPr/>
        <a:lstStyle/>
        <a:p>
          <a:endParaRPr lang="ru-RU"/>
        </a:p>
      </dgm:t>
    </dgm:pt>
    <dgm:pt modelId="{9C493B3E-20CF-49B0-BB5C-67F6A7CB22BB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Кто является потребителем  этой услуги?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96E27F-AC9D-4B27-B968-62BFCDC393EE}" type="parTrans" cxnId="{3A8E25D7-2B1D-4760-8E23-EFDF7EBF7395}">
      <dgm:prSet/>
      <dgm:spPr/>
      <dgm:t>
        <a:bodyPr/>
        <a:lstStyle/>
        <a:p>
          <a:endParaRPr lang="ru-RU"/>
        </a:p>
      </dgm:t>
    </dgm:pt>
    <dgm:pt modelId="{98A30C4B-FE3C-477F-A01B-7A9D51CA2A57}" type="sibTrans" cxnId="{3A8E25D7-2B1D-4760-8E23-EFDF7EBF7395}">
      <dgm:prSet/>
      <dgm:spPr/>
      <dgm:t>
        <a:bodyPr/>
        <a:lstStyle/>
        <a:p>
          <a:endParaRPr lang="ru-RU"/>
        </a:p>
      </dgm:t>
    </dgm:pt>
    <dgm:pt modelId="{025DC641-7BCA-4C2A-8B93-251510287E0E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какими проблемами/вопросами он регулярно сталкивается?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A364CE-DD23-4CE1-89B2-28AD8D2BBB52}" type="parTrans" cxnId="{070688CD-3103-42F2-8C44-A86E28BEFDDF}">
      <dgm:prSet/>
      <dgm:spPr/>
      <dgm:t>
        <a:bodyPr/>
        <a:lstStyle/>
        <a:p>
          <a:endParaRPr lang="ru-RU"/>
        </a:p>
      </dgm:t>
    </dgm:pt>
    <dgm:pt modelId="{30ACD29A-17EF-47FA-92BB-EF025BA8C1C5}" type="sibTrans" cxnId="{070688CD-3103-42F2-8C44-A86E28BEFDDF}">
      <dgm:prSet/>
      <dgm:spPr/>
      <dgm:t>
        <a:bodyPr/>
        <a:lstStyle/>
        <a:p>
          <a:endParaRPr lang="ru-RU"/>
        </a:p>
      </dgm:t>
    </dgm:pt>
    <dgm:pt modelId="{E5FE76B1-8D53-429D-9401-398843359BB0}" type="pres">
      <dgm:prSet presAssocID="{ABCEC4FF-F518-45D1-9A9E-48A484C67FF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5D14AA5-9451-4FEC-B0EF-FA7B992E4322}" type="pres">
      <dgm:prSet presAssocID="{ABCEC4FF-F518-45D1-9A9E-48A484C67FF7}" presName="Name1" presStyleCnt="0"/>
      <dgm:spPr/>
    </dgm:pt>
    <dgm:pt modelId="{1FF8CD0F-6EDD-44F3-ADD8-7AF16B011794}" type="pres">
      <dgm:prSet presAssocID="{ABCEC4FF-F518-45D1-9A9E-48A484C67FF7}" presName="cycle" presStyleCnt="0"/>
      <dgm:spPr/>
    </dgm:pt>
    <dgm:pt modelId="{BB69A075-CD78-40EF-8A5B-09EA81D82958}" type="pres">
      <dgm:prSet presAssocID="{ABCEC4FF-F518-45D1-9A9E-48A484C67FF7}" presName="srcNode" presStyleLbl="node1" presStyleIdx="0" presStyleCnt="4"/>
      <dgm:spPr/>
    </dgm:pt>
    <dgm:pt modelId="{66B00351-0CC5-4DEF-A280-A1183D88826A}" type="pres">
      <dgm:prSet presAssocID="{ABCEC4FF-F518-45D1-9A9E-48A484C67FF7}" presName="conn" presStyleLbl="parChTrans1D2" presStyleIdx="0" presStyleCnt="1"/>
      <dgm:spPr/>
      <dgm:t>
        <a:bodyPr/>
        <a:lstStyle/>
        <a:p>
          <a:endParaRPr lang="ru-RU"/>
        </a:p>
      </dgm:t>
    </dgm:pt>
    <dgm:pt modelId="{45B329F8-2475-4EAF-B46B-7ADAC4D35C7D}" type="pres">
      <dgm:prSet presAssocID="{ABCEC4FF-F518-45D1-9A9E-48A484C67FF7}" presName="extraNode" presStyleLbl="node1" presStyleIdx="0" presStyleCnt="4"/>
      <dgm:spPr/>
    </dgm:pt>
    <dgm:pt modelId="{C6E14FF5-FD12-4A54-AEDF-D6BA3C200179}" type="pres">
      <dgm:prSet presAssocID="{ABCEC4FF-F518-45D1-9A9E-48A484C67FF7}" presName="dstNode" presStyleLbl="node1" presStyleIdx="0" presStyleCnt="4"/>
      <dgm:spPr/>
    </dgm:pt>
    <dgm:pt modelId="{B00AE17D-033A-4578-8389-A5987AE6A0FE}" type="pres">
      <dgm:prSet presAssocID="{0F3835CF-0B79-44D8-9A2B-3276BC4CEB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4467A4-B8E2-4C8D-A56B-3277FED58629}" type="pres">
      <dgm:prSet presAssocID="{0F3835CF-0B79-44D8-9A2B-3276BC4CEB6F}" presName="accent_1" presStyleCnt="0"/>
      <dgm:spPr/>
    </dgm:pt>
    <dgm:pt modelId="{9DF5F116-DD7A-4017-8009-6A8B78ABF00A}" type="pres">
      <dgm:prSet presAssocID="{0F3835CF-0B79-44D8-9A2B-3276BC4CEB6F}" presName="accentRepeatNode" presStyleLbl="solidFgAcc1" presStyleIdx="0" presStyleCnt="4"/>
      <dgm:spPr/>
    </dgm:pt>
    <dgm:pt modelId="{4F352109-7F38-47C4-A7C0-B5C007E58D48}" type="pres">
      <dgm:prSet presAssocID="{9C493B3E-20CF-49B0-BB5C-67F6A7CB22BB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7A025-8A45-4C67-9931-B17836D0642A}" type="pres">
      <dgm:prSet presAssocID="{9C493B3E-20CF-49B0-BB5C-67F6A7CB22BB}" presName="accent_2" presStyleCnt="0"/>
      <dgm:spPr/>
    </dgm:pt>
    <dgm:pt modelId="{6E02B2B8-9ED8-4032-8345-00BBCE4927DC}" type="pres">
      <dgm:prSet presAssocID="{9C493B3E-20CF-49B0-BB5C-67F6A7CB22BB}" presName="accentRepeatNode" presStyleLbl="solidFgAcc1" presStyleIdx="1" presStyleCnt="4"/>
      <dgm:spPr/>
    </dgm:pt>
    <dgm:pt modelId="{7CE7976F-FB98-4BC0-A037-5DD04036139B}" type="pres">
      <dgm:prSet presAssocID="{B733B3E2-3C26-45E1-AA00-D19E9E37BF4B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10ABD-6D8D-4B2C-8086-6216A4304563}" type="pres">
      <dgm:prSet presAssocID="{B733B3E2-3C26-45E1-AA00-D19E9E37BF4B}" presName="accent_3" presStyleCnt="0"/>
      <dgm:spPr/>
    </dgm:pt>
    <dgm:pt modelId="{D06A6D73-F50E-48D8-A511-6F5F04A10F90}" type="pres">
      <dgm:prSet presAssocID="{B733B3E2-3C26-45E1-AA00-D19E9E37BF4B}" presName="accentRepeatNode" presStyleLbl="solidFgAcc1" presStyleIdx="2" presStyleCnt="4"/>
      <dgm:spPr/>
    </dgm:pt>
    <dgm:pt modelId="{36404E57-4E91-4CE2-A72D-B0338472A46E}" type="pres">
      <dgm:prSet presAssocID="{025DC641-7BCA-4C2A-8B93-251510287E0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2E3C03-C091-4DC2-B89D-8ABEDCAABF32}" type="pres">
      <dgm:prSet presAssocID="{025DC641-7BCA-4C2A-8B93-251510287E0E}" presName="accent_4" presStyleCnt="0"/>
      <dgm:spPr/>
    </dgm:pt>
    <dgm:pt modelId="{802E17D3-7479-43CF-A7EB-CBA9C39926D9}" type="pres">
      <dgm:prSet presAssocID="{025DC641-7BCA-4C2A-8B93-251510287E0E}" presName="accentRepeatNode" presStyleLbl="solidFgAcc1" presStyleIdx="3" presStyleCnt="4"/>
      <dgm:spPr/>
    </dgm:pt>
  </dgm:ptLst>
  <dgm:cxnLst>
    <dgm:cxn modelId="{D5509DC2-827E-4550-853E-FF7665E0CD66}" type="presOf" srcId="{025DC641-7BCA-4C2A-8B93-251510287E0E}" destId="{36404E57-4E91-4CE2-A72D-B0338472A46E}" srcOrd="0" destOrd="0" presId="urn:microsoft.com/office/officeart/2008/layout/VerticalCurvedList"/>
    <dgm:cxn modelId="{362B8DCB-F66E-4DD5-A1EF-4BE165B81A16}" type="presOf" srcId="{857E9D18-E86D-46C7-95F2-5502EFCDF207}" destId="{66B00351-0CC5-4DEF-A280-A1183D88826A}" srcOrd="0" destOrd="0" presId="urn:microsoft.com/office/officeart/2008/layout/VerticalCurvedList"/>
    <dgm:cxn modelId="{BD319AAD-07D1-4CD7-9884-B338BBAADC8F}" type="presOf" srcId="{B733B3E2-3C26-45E1-AA00-D19E9E37BF4B}" destId="{7CE7976F-FB98-4BC0-A037-5DD04036139B}" srcOrd="0" destOrd="0" presId="urn:microsoft.com/office/officeart/2008/layout/VerticalCurvedList"/>
    <dgm:cxn modelId="{095B5F51-6B16-4BB1-8FBC-4E4338385915}" type="presOf" srcId="{0F3835CF-0B79-44D8-9A2B-3276BC4CEB6F}" destId="{B00AE17D-033A-4578-8389-A5987AE6A0FE}" srcOrd="0" destOrd="0" presId="urn:microsoft.com/office/officeart/2008/layout/VerticalCurvedList"/>
    <dgm:cxn modelId="{6A6290CA-0A6A-46F8-9FF8-F2674FECE93E}" srcId="{ABCEC4FF-F518-45D1-9A9E-48A484C67FF7}" destId="{0F3835CF-0B79-44D8-9A2B-3276BC4CEB6F}" srcOrd="0" destOrd="0" parTransId="{D15B0B91-DE97-4CDA-8601-CE0664354958}" sibTransId="{857E9D18-E86D-46C7-95F2-5502EFCDF207}"/>
    <dgm:cxn modelId="{8FAE09E2-FB86-41D1-BC86-56484F70F2D2}" srcId="{ABCEC4FF-F518-45D1-9A9E-48A484C67FF7}" destId="{B733B3E2-3C26-45E1-AA00-D19E9E37BF4B}" srcOrd="2" destOrd="0" parTransId="{F178FD18-C0B8-4AE8-AE6F-4F1EBC5E3C3C}" sibTransId="{7A236DD8-44FB-4CD1-9AB7-5AF78EAF88AC}"/>
    <dgm:cxn modelId="{9FE0CC4E-C23B-4A30-B463-58A1BE7700D1}" type="presOf" srcId="{9C493B3E-20CF-49B0-BB5C-67F6A7CB22BB}" destId="{4F352109-7F38-47C4-A7C0-B5C007E58D48}" srcOrd="0" destOrd="0" presId="urn:microsoft.com/office/officeart/2008/layout/VerticalCurvedList"/>
    <dgm:cxn modelId="{3A8E25D7-2B1D-4760-8E23-EFDF7EBF7395}" srcId="{ABCEC4FF-F518-45D1-9A9E-48A484C67FF7}" destId="{9C493B3E-20CF-49B0-BB5C-67F6A7CB22BB}" srcOrd="1" destOrd="0" parTransId="{E196E27F-AC9D-4B27-B968-62BFCDC393EE}" sibTransId="{98A30C4B-FE3C-477F-A01B-7A9D51CA2A57}"/>
    <dgm:cxn modelId="{070688CD-3103-42F2-8C44-A86E28BEFDDF}" srcId="{ABCEC4FF-F518-45D1-9A9E-48A484C67FF7}" destId="{025DC641-7BCA-4C2A-8B93-251510287E0E}" srcOrd="3" destOrd="0" parTransId="{90A364CE-DD23-4CE1-89B2-28AD8D2BBB52}" sibTransId="{30ACD29A-17EF-47FA-92BB-EF025BA8C1C5}"/>
    <dgm:cxn modelId="{301A5F7A-DD4F-458F-B629-6ACE86170C7F}" type="presOf" srcId="{ABCEC4FF-F518-45D1-9A9E-48A484C67FF7}" destId="{E5FE76B1-8D53-429D-9401-398843359BB0}" srcOrd="0" destOrd="0" presId="urn:microsoft.com/office/officeart/2008/layout/VerticalCurvedList"/>
    <dgm:cxn modelId="{A698FA05-001C-4AC1-B106-B671B886D8CD}" type="presParOf" srcId="{E5FE76B1-8D53-429D-9401-398843359BB0}" destId="{45D14AA5-9451-4FEC-B0EF-FA7B992E4322}" srcOrd="0" destOrd="0" presId="urn:microsoft.com/office/officeart/2008/layout/VerticalCurvedList"/>
    <dgm:cxn modelId="{D1AEE03F-681E-4960-A91D-955C21A6B432}" type="presParOf" srcId="{45D14AA5-9451-4FEC-B0EF-FA7B992E4322}" destId="{1FF8CD0F-6EDD-44F3-ADD8-7AF16B011794}" srcOrd="0" destOrd="0" presId="urn:microsoft.com/office/officeart/2008/layout/VerticalCurvedList"/>
    <dgm:cxn modelId="{D702A1E1-99EE-48F4-BE39-E307418B81F4}" type="presParOf" srcId="{1FF8CD0F-6EDD-44F3-ADD8-7AF16B011794}" destId="{BB69A075-CD78-40EF-8A5B-09EA81D82958}" srcOrd="0" destOrd="0" presId="urn:microsoft.com/office/officeart/2008/layout/VerticalCurvedList"/>
    <dgm:cxn modelId="{EF80292B-6132-4465-ADAA-D0053497A169}" type="presParOf" srcId="{1FF8CD0F-6EDD-44F3-ADD8-7AF16B011794}" destId="{66B00351-0CC5-4DEF-A280-A1183D88826A}" srcOrd="1" destOrd="0" presId="urn:microsoft.com/office/officeart/2008/layout/VerticalCurvedList"/>
    <dgm:cxn modelId="{1CE615BC-CA02-4823-990D-9DE3625BFFE6}" type="presParOf" srcId="{1FF8CD0F-6EDD-44F3-ADD8-7AF16B011794}" destId="{45B329F8-2475-4EAF-B46B-7ADAC4D35C7D}" srcOrd="2" destOrd="0" presId="urn:microsoft.com/office/officeart/2008/layout/VerticalCurvedList"/>
    <dgm:cxn modelId="{6BF35353-6B0B-41AB-9BD4-5C803271C628}" type="presParOf" srcId="{1FF8CD0F-6EDD-44F3-ADD8-7AF16B011794}" destId="{C6E14FF5-FD12-4A54-AEDF-D6BA3C200179}" srcOrd="3" destOrd="0" presId="urn:microsoft.com/office/officeart/2008/layout/VerticalCurvedList"/>
    <dgm:cxn modelId="{A3B4B425-9DB8-4B86-B258-68AA710A2A0E}" type="presParOf" srcId="{45D14AA5-9451-4FEC-B0EF-FA7B992E4322}" destId="{B00AE17D-033A-4578-8389-A5987AE6A0FE}" srcOrd="1" destOrd="0" presId="urn:microsoft.com/office/officeart/2008/layout/VerticalCurvedList"/>
    <dgm:cxn modelId="{AB720036-B1DA-4EBE-955E-3A3A56C917AC}" type="presParOf" srcId="{45D14AA5-9451-4FEC-B0EF-FA7B992E4322}" destId="{5D4467A4-B8E2-4C8D-A56B-3277FED58629}" srcOrd="2" destOrd="0" presId="urn:microsoft.com/office/officeart/2008/layout/VerticalCurvedList"/>
    <dgm:cxn modelId="{F09537EC-CF72-40E3-A4DF-0526B74418FE}" type="presParOf" srcId="{5D4467A4-B8E2-4C8D-A56B-3277FED58629}" destId="{9DF5F116-DD7A-4017-8009-6A8B78ABF00A}" srcOrd="0" destOrd="0" presId="urn:microsoft.com/office/officeart/2008/layout/VerticalCurvedList"/>
    <dgm:cxn modelId="{F281C419-041F-478D-AECC-BCFA4FD187AC}" type="presParOf" srcId="{45D14AA5-9451-4FEC-B0EF-FA7B992E4322}" destId="{4F352109-7F38-47C4-A7C0-B5C007E58D48}" srcOrd="3" destOrd="0" presId="urn:microsoft.com/office/officeart/2008/layout/VerticalCurvedList"/>
    <dgm:cxn modelId="{52369223-2ACB-4DBB-9F0B-586042F607DD}" type="presParOf" srcId="{45D14AA5-9451-4FEC-B0EF-FA7B992E4322}" destId="{2CF7A025-8A45-4C67-9931-B17836D0642A}" srcOrd="4" destOrd="0" presId="urn:microsoft.com/office/officeart/2008/layout/VerticalCurvedList"/>
    <dgm:cxn modelId="{DDEF4D6C-118D-4CFA-8F43-9E937595710A}" type="presParOf" srcId="{2CF7A025-8A45-4C67-9931-B17836D0642A}" destId="{6E02B2B8-9ED8-4032-8345-00BBCE4927DC}" srcOrd="0" destOrd="0" presId="urn:microsoft.com/office/officeart/2008/layout/VerticalCurvedList"/>
    <dgm:cxn modelId="{D3B4CADE-FD36-4E9C-BBA6-439D11A2093D}" type="presParOf" srcId="{45D14AA5-9451-4FEC-B0EF-FA7B992E4322}" destId="{7CE7976F-FB98-4BC0-A037-5DD04036139B}" srcOrd="5" destOrd="0" presId="urn:microsoft.com/office/officeart/2008/layout/VerticalCurvedList"/>
    <dgm:cxn modelId="{080F3DD2-0F5D-4BD8-BBC9-36EE5991ED03}" type="presParOf" srcId="{45D14AA5-9451-4FEC-B0EF-FA7B992E4322}" destId="{18C10ABD-6D8D-4B2C-8086-6216A4304563}" srcOrd="6" destOrd="0" presId="urn:microsoft.com/office/officeart/2008/layout/VerticalCurvedList"/>
    <dgm:cxn modelId="{6F5374F8-70DF-450A-B7AC-F95F8D6365B2}" type="presParOf" srcId="{18C10ABD-6D8D-4B2C-8086-6216A4304563}" destId="{D06A6D73-F50E-48D8-A511-6F5F04A10F90}" srcOrd="0" destOrd="0" presId="urn:microsoft.com/office/officeart/2008/layout/VerticalCurvedList"/>
    <dgm:cxn modelId="{3D0FA050-778D-4CEA-94B6-67EE737EC5FF}" type="presParOf" srcId="{45D14AA5-9451-4FEC-B0EF-FA7B992E4322}" destId="{36404E57-4E91-4CE2-A72D-B0338472A46E}" srcOrd="7" destOrd="0" presId="urn:microsoft.com/office/officeart/2008/layout/VerticalCurvedList"/>
    <dgm:cxn modelId="{FD1BBF01-8A1F-4BB3-9204-8AEA914DFC12}" type="presParOf" srcId="{45D14AA5-9451-4FEC-B0EF-FA7B992E4322}" destId="{3F2E3C03-C091-4DC2-B89D-8ABEDCAABF32}" srcOrd="8" destOrd="0" presId="urn:microsoft.com/office/officeart/2008/layout/VerticalCurvedList"/>
    <dgm:cxn modelId="{0E6FA5A1-A759-4174-8EB0-3623085D37C3}" type="presParOf" srcId="{3F2E3C03-C091-4DC2-B89D-8ABEDCAABF32}" destId="{802E17D3-7479-43CF-A7EB-CBA9C39926D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9ADFE6-8265-41E6-9053-85B7D69F659D}">
      <dsp:nvSpPr>
        <dsp:cNvPr id="0" name=""/>
        <dsp:cNvSpPr/>
      </dsp:nvSpPr>
      <dsp:spPr>
        <a:xfrm>
          <a:off x="0" y="354982"/>
          <a:ext cx="8586291" cy="428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E27E13F-2D62-48C2-B3F8-FAB3C445A70F}">
      <dsp:nvSpPr>
        <dsp:cNvPr id="0" name=""/>
        <dsp:cNvSpPr/>
      </dsp:nvSpPr>
      <dsp:spPr>
        <a:xfrm>
          <a:off x="0" y="269514"/>
          <a:ext cx="6010403" cy="5018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ДЕМОГРАФИЯ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98" y="294012"/>
        <a:ext cx="5961407" cy="452844"/>
      </dsp:txXfrm>
    </dsp:sp>
    <dsp:sp modelId="{0DCF3734-309F-4395-9A5F-D3097A2B0B44}">
      <dsp:nvSpPr>
        <dsp:cNvPr id="0" name=""/>
        <dsp:cNvSpPr/>
      </dsp:nvSpPr>
      <dsp:spPr>
        <a:xfrm>
          <a:off x="0" y="1126102"/>
          <a:ext cx="8586291" cy="428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A455B4-6DDA-4E72-A609-D42A42611067}">
      <dsp:nvSpPr>
        <dsp:cNvPr id="0" name=""/>
        <dsp:cNvSpPr/>
      </dsp:nvSpPr>
      <dsp:spPr>
        <a:xfrm>
          <a:off x="500172" y="1084836"/>
          <a:ext cx="6010403" cy="501840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ГЕОГРАФИЯ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670" y="1109334"/>
        <a:ext cx="5961407" cy="452844"/>
      </dsp:txXfrm>
    </dsp:sp>
    <dsp:sp modelId="{E76EE6B3-A4ED-4FD8-8C55-EA5B6A958332}">
      <dsp:nvSpPr>
        <dsp:cNvPr id="0" name=""/>
        <dsp:cNvSpPr/>
      </dsp:nvSpPr>
      <dsp:spPr>
        <a:xfrm>
          <a:off x="0" y="1897222"/>
          <a:ext cx="8586291" cy="428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6CB5A2-2ADD-4FC5-8642-AE736FF42DD0}">
      <dsp:nvSpPr>
        <dsp:cNvPr id="0" name=""/>
        <dsp:cNvSpPr/>
      </dsp:nvSpPr>
      <dsp:spPr>
        <a:xfrm>
          <a:off x="916990" y="1876928"/>
          <a:ext cx="6010403" cy="50184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1488" y="1901426"/>
        <a:ext cx="5961407" cy="452844"/>
      </dsp:txXfrm>
    </dsp:sp>
    <dsp:sp modelId="{CB538DD5-E7F2-4D54-BF43-3402C2A5A7B6}">
      <dsp:nvSpPr>
        <dsp:cNvPr id="0" name=""/>
        <dsp:cNvSpPr/>
      </dsp:nvSpPr>
      <dsp:spPr>
        <a:xfrm>
          <a:off x="0" y="2668342"/>
          <a:ext cx="8586291" cy="428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A251579-3DBD-497E-8412-652F3FA82044}">
      <dsp:nvSpPr>
        <dsp:cNvPr id="0" name=""/>
        <dsp:cNvSpPr/>
      </dsp:nvSpPr>
      <dsp:spPr>
        <a:xfrm>
          <a:off x="1267877" y="2597006"/>
          <a:ext cx="6010403" cy="5018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ПОКОЛЕНИЕ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92375" y="2621504"/>
        <a:ext cx="5961407" cy="452844"/>
      </dsp:txXfrm>
    </dsp:sp>
    <dsp:sp modelId="{68111BD3-AFAC-4DBE-B3A3-F22913D4A973}">
      <dsp:nvSpPr>
        <dsp:cNvPr id="0" name=""/>
        <dsp:cNvSpPr/>
      </dsp:nvSpPr>
      <dsp:spPr>
        <a:xfrm>
          <a:off x="0" y="3270499"/>
          <a:ext cx="8586291" cy="428400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FF78739-65F2-4B69-826C-0548EBE8E61B}">
      <dsp:nvSpPr>
        <dsp:cNvPr id="0" name=""/>
        <dsp:cNvSpPr/>
      </dsp:nvSpPr>
      <dsp:spPr>
        <a:xfrm>
          <a:off x="1854012" y="3279877"/>
          <a:ext cx="6010403" cy="5018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ЖИЗНЕННЫЙ ЭТАП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78510" y="3304375"/>
        <a:ext cx="5961407" cy="452844"/>
      </dsp:txXfrm>
    </dsp:sp>
    <dsp:sp modelId="{FFEBF8E4-D39C-4E71-ACF8-4F9D50257E0B}">
      <dsp:nvSpPr>
        <dsp:cNvPr id="0" name=""/>
        <dsp:cNvSpPr/>
      </dsp:nvSpPr>
      <dsp:spPr>
        <a:xfrm>
          <a:off x="0" y="3595301"/>
          <a:ext cx="8586291" cy="738591"/>
        </a:xfrm>
        <a:prstGeom prst="rect">
          <a:avLst/>
        </a:prstGeom>
        <a:noFill/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A563CB2-6D34-4FF7-AAAB-46F6E153FAC9}">
      <dsp:nvSpPr>
        <dsp:cNvPr id="0" name=""/>
        <dsp:cNvSpPr/>
      </dsp:nvSpPr>
      <dsp:spPr>
        <a:xfrm>
          <a:off x="2575887" y="3891944"/>
          <a:ext cx="6010403" cy="533787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7179" tIns="0" rIns="227179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ПОВЕДЕНЧЕСКИЕ СПОСОБНОСТИ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01944" y="3918001"/>
        <a:ext cx="5958289" cy="4816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96657-13E0-413A-B956-591FBD685A75}">
      <dsp:nvSpPr>
        <dsp:cNvPr id="0" name=""/>
        <dsp:cNvSpPr/>
      </dsp:nvSpPr>
      <dsp:spPr>
        <a:xfrm rot="5248548">
          <a:off x="-195035" y="197825"/>
          <a:ext cx="1300233" cy="9101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endParaRPr lang="ru-RU" sz="22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457871"/>
        <a:ext cx="910163" cy="390070"/>
      </dsp:txXfrm>
    </dsp:sp>
    <dsp:sp modelId="{63A75B30-4D87-4F3C-9D76-9619F0130E92}">
      <dsp:nvSpPr>
        <dsp:cNvPr id="0" name=""/>
        <dsp:cNvSpPr/>
      </dsp:nvSpPr>
      <dsp:spPr>
        <a:xfrm rot="5400000">
          <a:off x="3812925" y="-2899971"/>
          <a:ext cx="845152" cy="665067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частные физические лица, желающие сделать </a:t>
          </a: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ремонт и отделку </a:t>
          </a: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своих </a:t>
          </a: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помещений;</a:t>
          </a:r>
          <a:endParaRPr lang="ru-RU" sz="2200" b="1" kern="1200" dirty="0">
            <a:solidFill>
              <a:srgbClr val="FFFF00"/>
            </a:solidFill>
          </a:endParaRPr>
        </a:p>
      </dsp:txBody>
      <dsp:txXfrm rot="-5400000">
        <a:off x="910164" y="44047"/>
        <a:ext cx="6609419" cy="762638"/>
      </dsp:txXfrm>
    </dsp:sp>
    <dsp:sp modelId="{3E6A2FE1-7333-46BF-9FDF-F302F8B60169}">
      <dsp:nvSpPr>
        <dsp:cNvPr id="0" name=""/>
        <dsp:cNvSpPr/>
      </dsp:nvSpPr>
      <dsp:spPr>
        <a:xfrm rot="5400000">
          <a:off x="-195035" y="1362936"/>
          <a:ext cx="1300233" cy="9101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sz="22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622983"/>
        <a:ext cx="910163" cy="390070"/>
      </dsp:txXfrm>
    </dsp:sp>
    <dsp:sp modelId="{24B35D72-4A83-46DF-8D05-ACF3DD33631A}">
      <dsp:nvSpPr>
        <dsp:cNvPr id="0" name=""/>
        <dsp:cNvSpPr/>
      </dsp:nvSpPr>
      <dsp:spPr>
        <a:xfrm rot="5400000">
          <a:off x="3812925" y="-1745808"/>
          <a:ext cx="845152" cy="665067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индивидуальные предприниматели мелких и средних торговых точек;</a:t>
          </a:r>
          <a:endParaRPr lang="ru-RU" sz="22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910164" y="1198210"/>
        <a:ext cx="6609419" cy="762638"/>
      </dsp:txXfrm>
    </dsp:sp>
    <dsp:sp modelId="{81D697C7-001E-4B6B-8033-BCC3710F59ED}">
      <dsp:nvSpPr>
        <dsp:cNvPr id="0" name=""/>
        <dsp:cNvSpPr/>
      </dsp:nvSpPr>
      <dsp:spPr>
        <a:xfrm rot="5400000">
          <a:off x="-195035" y="2506151"/>
          <a:ext cx="1300233" cy="9101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sz="22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766198"/>
        <a:ext cx="910163" cy="390070"/>
      </dsp:txXfrm>
    </dsp:sp>
    <dsp:sp modelId="{1DF4B642-214D-40AE-8B9F-9428707DDE53}">
      <dsp:nvSpPr>
        <dsp:cNvPr id="0" name=""/>
        <dsp:cNvSpPr/>
      </dsp:nvSpPr>
      <dsp:spPr>
        <a:xfrm rot="5400000">
          <a:off x="3812925" y="-591645"/>
          <a:ext cx="845152" cy="665067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компании, выполняющие строительство жилого фонда и сети крупных магазинов «Магнит», «Пятерочка»;</a:t>
          </a:r>
          <a:endParaRPr lang="ru-RU" sz="2200" b="1" kern="1200" dirty="0">
            <a:solidFill>
              <a:srgbClr val="FFFF00"/>
            </a:solidFill>
          </a:endParaRPr>
        </a:p>
      </dsp:txBody>
      <dsp:txXfrm rot="-5400000">
        <a:off x="910164" y="2352373"/>
        <a:ext cx="6609419" cy="762638"/>
      </dsp:txXfrm>
    </dsp:sp>
    <dsp:sp modelId="{D30C3387-4619-4850-9EB1-DFA007F36EDE}">
      <dsp:nvSpPr>
        <dsp:cNvPr id="0" name=""/>
        <dsp:cNvSpPr/>
      </dsp:nvSpPr>
      <dsp:spPr>
        <a:xfrm rot="5400000">
          <a:off x="-195035" y="3660314"/>
          <a:ext cx="1300233" cy="9101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sz="22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920361"/>
        <a:ext cx="910163" cy="390070"/>
      </dsp:txXfrm>
    </dsp:sp>
    <dsp:sp modelId="{955536B4-29FE-4BDF-9C3B-D8EA79078A99}">
      <dsp:nvSpPr>
        <dsp:cNvPr id="0" name=""/>
        <dsp:cNvSpPr/>
      </dsp:nvSpPr>
      <dsp:spPr>
        <a:xfrm rot="5400000">
          <a:off x="3812925" y="562517"/>
          <a:ext cx="845152" cy="665067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FF00"/>
              </a:solidFill>
              <a:effectLst/>
              <a:latin typeface="Times New Roman"/>
              <a:ea typeface="Times New Roman"/>
              <a:cs typeface="Times New Roman"/>
            </a:rPr>
            <a:t>юридические лица: организации и предприятия различных форм собственности и др.</a:t>
          </a:r>
          <a:endParaRPr lang="ru-RU" sz="2200" b="1" kern="1200" dirty="0">
            <a:solidFill>
              <a:srgbClr val="FFFF00"/>
            </a:solidFill>
          </a:endParaRPr>
        </a:p>
      </dsp:txBody>
      <dsp:txXfrm rot="-5400000">
        <a:off x="910164" y="3506536"/>
        <a:ext cx="6609419" cy="7626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00351-0CC5-4DEF-A280-A1183D88826A}">
      <dsp:nvSpPr>
        <dsp:cNvPr id="0" name=""/>
        <dsp:cNvSpPr/>
      </dsp:nvSpPr>
      <dsp:spPr>
        <a:xfrm>
          <a:off x="-5617729" y="-859990"/>
          <a:ext cx="6688533" cy="6688533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0AE17D-033A-4578-8389-A5987AE6A0FE}">
      <dsp:nvSpPr>
        <dsp:cNvPr id="0" name=""/>
        <dsp:cNvSpPr/>
      </dsp:nvSpPr>
      <dsp:spPr>
        <a:xfrm>
          <a:off x="560539" y="381982"/>
          <a:ext cx="7650907" cy="764362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Какую проблему решает моя услуга?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539" y="381982"/>
        <a:ext cx="7650907" cy="764362"/>
      </dsp:txXfrm>
    </dsp:sp>
    <dsp:sp modelId="{9DF5F116-DD7A-4017-8009-6A8B78ABF00A}">
      <dsp:nvSpPr>
        <dsp:cNvPr id="0" name=""/>
        <dsp:cNvSpPr/>
      </dsp:nvSpPr>
      <dsp:spPr>
        <a:xfrm>
          <a:off x="82813" y="286437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352109-7F38-47C4-A7C0-B5C007E58D48}">
      <dsp:nvSpPr>
        <dsp:cNvPr id="0" name=""/>
        <dsp:cNvSpPr/>
      </dsp:nvSpPr>
      <dsp:spPr>
        <a:xfrm>
          <a:off x="998765" y="1528724"/>
          <a:ext cx="7212681" cy="764362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Кто является потребителем  этой услуги?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8765" y="1528724"/>
        <a:ext cx="7212681" cy="764362"/>
      </dsp:txXfrm>
    </dsp:sp>
    <dsp:sp modelId="{6E02B2B8-9ED8-4032-8345-00BBCE4927DC}">
      <dsp:nvSpPr>
        <dsp:cNvPr id="0" name=""/>
        <dsp:cNvSpPr/>
      </dsp:nvSpPr>
      <dsp:spPr>
        <a:xfrm>
          <a:off x="521039" y="1433178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E7976F-FB98-4BC0-A037-5DD04036139B}">
      <dsp:nvSpPr>
        <dsp:cNvPr id="0" name=""/>
        <dsp:cNvSpPr/>
      </dsp:nvSpPr>
      <dsp:spPr>
        <a:xfrm>
          <a:off x="998765" y="2675465"/>
          <a:ext cx="7212681" cy="764362"/>
        </a:xfrm>
        <a:prstGeom prst="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Где находится потенциальный клиент?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98765" y="2675465"/>
        <a:ext cx="7212681" cy="764362"/>
      </dsp:txXfrm>
    </dsp:sp>
    <dsp:sp modelId="{D06A6D73-F50E-48D8-A511-6F5F04A10F90}">
      <dsp:nvSpPr>
        <dsp:cNvPr id="0" name=""/>
        <dsp:cNvSpPr/>
      </dsp:nvSpPr>
      <dsp:spPr>
        <a:xfrm>
          <a:off x="521039" y="2579920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404E57-4E91-4CE2-A72D-B0338472A46E}">
      <dsp:nvSpPr>
        <dsp:cNvPr id="0" name=""/>
        <dsp:cNvSpPr/>
      </dsp:nvSpPr>
      <dsp:spPr>
        <a:xfrm>
          <a:off x="560539" y="3822207"/>
          <a:ext cx="7650907" cy="764362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671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какими проблемами/вопросами он регулярно сталкивается?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539" y="3822207"/>
        <a:ext cx="7650907" cy="764362"/>
      </dsp:txXfrm>
    </dsp:sp>
    <dsp:sp modelId="{802E17D3-7479-43CF-A7EB-CBA9C39926D9}">
      <dsp:nvSpPr>
        <dsp:cNvPr id="0" name=""/>
        <dsp:cNvSpPr/>
      </dsp:nvSpPr>
      <dsp:spPr>
        <a:xfrm>
          <a:off x="82813" y="3726662"/>
          <a:ext cx="955452" cy="95545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82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111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630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435EC-5B48-4E48-BB7B-4088F85017EE}" type="slidenum">
              <a:rPr lang="es-E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99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01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98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03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6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42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26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0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51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1536B-D5FD-4056-9552-1369B566B79A}" type="datetimeFigureOut">
              <a:rPr lang="ru-RU" smtClean="0"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C2F35-CCDA-4E91-92A8-C7382872B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45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64AF35-5031-4D85-A77A-C08F89387D1E}" type="slidenum">
              <a:rPr lang="es-ES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 alt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980728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С 1: Целевая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аудитория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5733256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«Умельцы»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996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50000"/>
              </a:schemeClr>
            </a:gs>
            <a:gs pos="50000">
              <a:schemeClr val="accent3">
                <a:lumMod val="75000"/>
              </a:schemeClr>
            </a:gs>
            <a:gs pos="100000">
              <a:schemeClr val="accent3">
                <a:lumMod val="51000"/>
                <a:lumOff val="4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8197" y="548680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УЧИТЫВАЕМЫЕ ПРИ ВЫБОРЕ ПОТРЕБИТЕЛЕЙ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321555176"/>
              </p:ext>
            </p:extLst>
          </p:nvPr>
        </p:nvGraphicFramePr>
        <p:xfrm>
          <a:off x="378196" y="1772816"/>
          <a:ext cx="8586291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1138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32186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потребители услуг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79901523"/>
              </p:ext>
            </p:extLst>
          </p:nvPr>
        </p:nvGraphicFramePr>
        <p:xfrm>
          <a:off x="827584" y="1556792"/>
          <a:ext cx="756084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157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75000"/>
              </a:schemeClr>
            </a:gs>
            <a:gs pos="50000">
              <a:srgbClr val="0070C0"/>
            </a:gs>
            <a:gs pos="100000">
              <a:schemeClr val="tx2">
                <a:lumMod val="56000"/>
                <a:lumOff val="44000"/>
                <a:alpha val="71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84" y="476672"/>
            <a:ext cx="5760640" cy="5199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51723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рынка влияют на прибыль. Наш ломтик должен быть достаточно приличным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5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rgbClr val="00B050"/>
            </a:gs>
            <a:gs pos="100000">
              <a:schemeClr val="accent3">
                <a:lumMod val="78000"/>
                <a:lumOff val="22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6253839"/>
              </p:ext>
            </p:extLst>
          </p:nvPr>
        </p:nvGraphicFramePr>
        <p:xfrm>
          <a:off x="683568" y="620689"/>
          <a:ext cx="7848872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55641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00B0F0"/>
            </a:gs>
            <a:gs pos="52000">
              <a:schemeClr val="accent1">
                <a:lumMod val="75000"/>
              </a:schemeClr>
            </a:gs>
            <a:gs pos="100000">
              <a:schemeClr val="accent1">
                <a:lumMod val="1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6150"/>
              </p:ext>
            </p:extLst>
          </p:nvPr>
        </p:nvGraphicFramePr>
        <p:xfrm>
          <a:off x="827585" y="404665"/>
          <a:ext cx="5920128" cy="3275067"/>
        </p:xfrm>
        <a:graphic>
          <a:graphicData uri="http://schemas.openxmlformats.org/drawingml/2006/table">
            <a:tbl>
              <a:tblPr firstRow="1" firstCol="1" bandRow="1"/>
              <a:tblGrid>
                <a:gridCol w="5920128"/>
              </a:tblGrid>
              <a:tr h="576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Сильные стороны проекта</a:t>
                      </a:r>
                      <a:endParaRPr lang="ru-RU" sz="2800" i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701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низкая цена и высокое качество выполнения услуг;</a:t>
                      </a:r>
                      <a:endParaRPr lang="ru-RU" sz="2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4510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 квалификации персонала;</a:t>
                      </a:r>
                      <a:endParaRPr lang="ru-RU" sz="2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50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своевременность выполнения работ;</a:t>
                      </a:r>
                      <a:endParaRPr lang="ru-RU" sz="2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50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 выполнения работ; </a:t>
                      </a:r>
                      <a:endParaRPr lang="ru-RU" sz="2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50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деловая репутация и др.</a:t>
                      </a:r>
                      <a:endParaRPr lang="ru-RU" sz="2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354857"/>
              </p:ext>
            </p:extLst>
          </p:nvPr>
        </p:nvGraphicFramePr>
        <p:xfrm>
          <a:off x="3563888" y="4221089"/>
          <a:ext cx="5184576" cy="1475536"/>
        </p:xfrm>
        <a:graphic>
          <a:graphicData uri="http://schemas.openxmlformats.org/drawingml/2006/table">
            <a:tbl>
              <a:tblPr firstRow="1" firstCol="1" bandRow="1"/>
              <a:tblGrid>
                <a:gridCol w="5184576"/>
              </a:tblGrid>
              <a:tr h="3943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FFC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Слабые стороны проекта</a:t>
                      </a:r>
                      <a:endParaRPr lang="ru-RU" sz="2800" i="1" dirty="0">
                        <a:solidFill>
                          <a:srgbClr val="FFC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3745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затруднено участие в тендерах;</a:t>
                      </a:r>
                      <a:endParaRPr lang="ru-RU" sz="22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  <a:tr h="5992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2340610" algn="l"/>
                        </a:tabLst>
                      </a:pPr>
                      <a:r>
                        <a:rPr lang="ru-RU" sz="22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возможны ресурсные недостатки.</a:t>
                      </a:r>
                      <a:endParaRPr lang="ru-RU" sz="22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7026" y="3860892"/>
            <a:ext cx="1354891" cy="199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1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8000" t="-11000" r="-17000"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611055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потенциального заказчика</a:t>
            </a:r>
            <a:endParaRPr lang="ru-RU" sz="28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564904"/>
            <a:ext cx="6840760" cy="40934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положение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доходов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проживания (география)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Сфера занятости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должности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Типичные проблемы, связанные с нашей спецификой работы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Потребности, страхи и желания и т.д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97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F1091A"/>
            </a:gs>
            <a:gs pos="68000">
              <a:srgbClr val="AD0103">
                <a:lumMod val="62000"/>
                <a:alpha val="94000"/>
              </a:srgbClr>
            </a:gs>
            <a:gs pos="35000">
              <a:srgbClr val="FF0000">
                <a:lumMod val="72000"/>
                <a:alpha val="57000"/>
              </a:srgbClr>
            </a:gs>
            <a:gs pos="100000">
              <a:srgbClr val="CC061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76470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перед созданием портрета клиента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55456592"/>
              </p:ext>
            </p:extLst>
          </p:nvPr>
        </p:nvGraphicFramePr>
        <p:xfrm>
          <a:off x="539552" y="1556792"/>
          <a:ext cx="828092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213285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328498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403647" y="4477762"/>
            <a:ext cx="288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5533698"/>
            <a:ext cx="321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307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>
                <a:alpha val="60000"/>
              </a:srgbClr>
            </a:gs>
            <a:gs pos="14000">
              <a:srgbClr val="66008F"/>
            </a:gs>
            <a:gs pos="39000">
              <a:srgbClr val="BA0066"/>
            </a:gs>
            <a:gs pos="73000">
              <a:srgbClr val="FF0000">
                <a:alpha val="71000"/>
              </a:srgbClr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772816"/>
            <a:ext cx="80648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 smtClean="0">
              <a:latin typeface="Book Antiqua" panose="02040602050305030304" pitchFamily="18" charset="0"/>
            </a:endParaRPr>
          </a:p>
          <a:p>
            <a:pPr algn="ctr"/>
            <a:r>
              <a:rPr lang="ru-RU" sz="5400" b="1" dirty="0" smtClean="0">
                <a:latin typeface="Book Antiqua" panose="02040602050305030304" pitchFamily="18" charset="0"/>
              </a:rPr>
              <a:t>Спасибо за внимание!</a:t>
            </a:r>
            <a:endParaRPr lang="ru-RU" sz="5400" b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175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214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RePack by Diakov</cp:lastModifiedBy>
  <cp:revision>20</cp:revision>
  <dcterms:created xsi:type="dcterms:W3CDTF">2019-10-21T15:01:34Z</dcterms:created>
  <dcterms:modified xsi:type="dcterms:W3CDTF">2020-11-06T17:42:58Z</dcterms:modified>
</cp:coreProperties>
</file>