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1" r:id="rId4"/>
    <p:sldId id="263" r:id="rId5"/>
    <p:sldId id="264" r:id="rId6"/>
    <p:sldId id="262" r:id="rId7"/>
    <p:sldId id="266" r:id="rId8"/>
    <p:sldId id="259" r:id="rId9"/>
    <p:sldId id="260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00" autoAdjust="0"/>
  </p:normalViewPr>
  <p:slideViewPr>
    <p:cSldViewPr snapToGrid="0">
      <p:cViewPr varScale="1">
        <p:scale>
          <a:sx n="98" d="100"/>
          <a:sy n="98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008129121191948"/>
          <c:y val="1.659177143942109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финансовой грамотности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ориентирующиеся в вопросах финансов</c:v>
                </c:pt>
                <c:pt idx="1">
                  <c:v>разбираются в отдельных вопросах указанной тематики</c:v>
                </c:pt>
                <c:pt idx="2">
                  <c:v>обучающихся не ориентируются в вопросах управления финансами</c:v>
                </c:pt>
                <c:pt idx="3">
                  <c:v>обучающиеся затруднились с ответами по данной тематике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0.23</c:v>
                </c:pt>
                <c:pt idx="1">
                  <c:v>0.32</c:v>
                </c:pt>
                <c:pt idx="2">
                  <c:v>0.4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4B14FA-72F9-427C-89F0-E8AE1CFFF603}" type="doc">
      <dgm:prSet loTypeId="urn:microsoft.com/office/officeart/2005/8/layout/default" loCatId="list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3E531EA-4F22-4AEE-9BA7-B596A7EBDC1C}">
      <dgm:prSet phldrT="[Текст]"/>
      <dgm:spPr/>
      <dgm:t>
        <a:bodyPr/>
        <a:lstStyle/>
        <a:p>
          <a:r>
            <a:rPr lang="ru-RU" dirty="0" smtClean="0"/>
            <a:t>По следам монополии</a:t>
          </a:r>
          <a:endParaRPr lang="ru-RU" dirty="0"/>
        </a:p>
      </dgm:t>
    </dgm:pt>
    <dgm:pt modelId="{0C4ED39F-4AF4-4D26-BB14-D84194910244}" type="parTrans" cxnId="{D61655F7-7D1D-44FC-880B-2AEC237898EC}">
      <dgm:prSet/>
      <dgm:spPr/>
      <dgm:t>
        <a:bodyPr/>
        <a:lstStyle/>
        <a:p>
          <a:endParaRPr lang="ru-RU"/>
        </a:p>
      </dgm:t>
    </dgm:pt>
    <dgm:pt modelId="{2DBED463-C799-4BE0-BC06-BB78B5F22D44}" type="sibTrans" cxnId="{D61655F7-7D1D-44FC-880B-2AEC237898EC}">
      <dgm:prSet/>
      <dgm:spPr/>
      <dgm:t>
        <a:bodyPr/>
        <a:lstStyle/>
        <a:p>
          <a:endParaRPr lang="ru-RU"/>
        </a:p>
      </dgm:t>
    </dgm:pt>
    <dgm:pt modelId="{6EFE59DB-5259-4C4A-9270-A460DF2CDBF4}">
      <dgm:prSet phldrT="[Текст]"/>
      <dgm:spPr/>
      <dgm:t>
        <a:bodyPr/>
        <a:lstStyle/>
        <a:p>
          <a:r>
            <a:rPr lang="ru-RU" dirty="0" smtClean="0"/>
            <a:t>Отчаянные домохозяйства</a:t>
          </a:r>
          <a:endParaRPr lang="ru-RU" dirty="0"/>
        </a:p>
      </dgm:t>
    </dgm:pt>
    <dgm:pt modelId="{151E9783-FAFB-459E-875A-B936BB40DE6E}" type="parTrans" cxnId="{27111958-15F2-4A34-A884-9A9007432AE9}">
      <dgm:prSet/>
      <dgm:spPr/>
      <dgm:t>
        <a:bodyPr/>
        <a:lstStyle/>
        <a:p>
          <a:endParaRPr lang="ru-RU"/>
        </a:p>
      </dgm:t>
    </dgm:pt>
    <dgm:pt modelId="{7A37C76B-AF4C-40BE-8DA5-DF9BDCDF68AB}" type="sibTrans" cxnId="{27111958-15F2-4A34-A884-9A9007432AE9}">
      <dgm:prSet/>
      <dgm:spPr/>
      <dgm:t>
        <a:bodyPr/>
        <a:lstStyle/>
        <a:p>
          <a:endParaRPr lang="ru-RU"/>
        </a:p>
      </dgm:t>
    </dgm:pt>
    <dgm:pt modelId="{BCA46E31-6E6C-462E-A226-95F11D87E753}">
      <dgm:prSet phldrT="[Текст]"/>
      <dgm:spPr/>
      <dgm:t>
        <a:bodyPr/>
        <a:lstStyle/>
        <a:p>
          <a:r>
            <a:rPr lang="ru-RU" dirty="0" smtClean="0"/>
            <a:t>Услуги финансовых организаций</a:t>
          </a:r>
          <a:endParaRPr lang="ru-RU" dirty="0"/>
        </a:p>
      </dgm:t>
    </dgm:pt>
    <dgm:pt modelId="{F0890BCA-5B30-422D-8FF2-F0ADBC5CDFD9}" type="parTrans" cxnId="{D9490C64-B8FE-47A8-A363-E8363E463A80}">
      <dgm:prSet/>
      <dgm:spPr/>
      <dgm:t>
        <a:bodyPr/>
        <a:lstStyle/>
        <a:p>
          <a:endParaRPr lang="ru-RU"/>
        </a:p>
      </dgm:t>
    </dgm:pt>
    <dgm:pt modelId="{1887FDF9-022C-4F0F-8ED3-603CC1D7F3AF}" type="sibTrans" cxnId="{D9490C64-B8FE-47A8-A363-E8363E463A80}">
      <dgm:prSet/>
      <dgm:spPr/>
      <dgm:t>
        <a:bodyPr/>
        <a:lstStyle/>
        <a:p>
          <a:endParaRPr lang="ru-RU"/>
        </a:p>
      </dgm:t>
    </dgm:pt>
    <dgm:pt modelId="{46341A27-31CF-45F0-93EF-05062C846819}">
      <dgm:prSet phldrT="[Текст]"/>
      <dgm:spPr/>
      <dgm:t>
        <a:bodyPr/>
        <a:lstStyle/>
        <a:p>
          <a:r>
            <a:rPr lang="ru-RU" dirty="0" smtClean="0"/>
            <a:t>Рекламный бизнес</a:t>
          </a:r>
          <a:endParaRPr lang="ru-RU" dirty="0"/>
        </a:p>
      </dgm:t>
    </dgm:pt>
    <dgm:pt modelId="{E5BC266F-E777-4B08-AF9F-F36192AE3791}" type="parTrans" cxnId="{88CFC74E-8581-4077-A1CB-EA5C29BE2530}">
      <dgm:prSet/>
      <dgm:spPr/>
      <dgm:t>
        <a:bodyPr/>
        <a:lstStyle/>
        <a:p>
          <a:endParaRPr lang="ru-RU"/>
        </a:p>
      </dgm:t>
    </dgm:pt>
    <dgm:pt modelId="{BF5F7296-39A3-4D45-9754-797A8728A391}" type="sibTrans" cxnId="{88CFC74E-8581-4077-A1CB-EA5C29BE2530}">
      <dgm:prSet/>
      <dgm:spPr/>
      <dgm:t>
        <a:bodyPr/>
        <a:lstStyle/>
        <a:p>
          <a:endParaRPr lang="ru-RU"/>
        </a:p>
      </dgm:t>
    </dgm:pt>
    <dgm:pt modelId="{F75122FF-3B9D-415E-BCD8-EDBECD903C57}">
      <dgm:prSet phldrT="[Текст]"/>
      <dgm:spPr/>
      <dgm:t>
        <a:bodyPr/>
        <a:lstStyle/>
        <a:p>
          <a:r>
            <a:rPr lang="ru-RU" dirty="0" smtClean="0"/>
            <a:t>Семейный план</a:t>
          </a:r>
          <a:endParaRPr lang="ru-RU" dirty="0"/>
        </a:p>
      </dgm:t>
    </dgm:pt>
    <dgm:pt modelId="{936D8D2E-1B48-4834-92DD-705798829BF2}" type="parTrans" cxnId="{FAC25240-5FE5-435D-9A17-AB41A47136E3}">
      <dgm:prSet/>
      <dgm:spPr/>
      <dgm:t>
        <a:bodyPr/>
        <a:lstStyle/>
        <a:p>
          <a:endParaRPr lang="ru-RU"/>
        </a:p>
      </dgm:t>
    </dgm:pt>
    <dgm:pt modelId="{03613F42-4DC8-40C0-BC12-DEFC5B5CAA16}" type="sibTrans" cxnId="{FAC25240-5FE5-435D-9A17-AB41A47136E3}">
      <dgm:prSet/>
      <dgm:spPr/>
      <dgm:t>
        <a:bodyPr/>
        <a:lstStyle/>
        <a:p>
          <a:endParaRPr lang="ru-RU"/>
        </a:p>
      </dgm:t>
    </dgm:pt>
    <dgm:pt modelId="{867E8CD2-B72E-4C25-BF11-E1B9B2ECEF4E}" type="pres">
      <dgm:prSet presAssocID="{0B4B14FA-72F9-427C-89F0-E8AE1CFFF60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E7ADF3-008E-4F53-90DC-9EA015E2B9C2}" type="pres">
      <dgm:prSet presAssocID="{73E531EA-4F22-4AEE-9BA7-B596A7EBDC1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1750C-178C-4E6D-8083-451A8C04EFD1}" type="pres">
      <dgm:prSet presAssocID="{2DBED463-C799-4BE0-BC06-BB78B5F22D44}" presName="sibTrans" presStyleCnt="0"/>
      <dgm:spPr/>
    </dgm:pt>
    <dgm:pt modelId="{3A4EDBEC-C9D5-4091-8ECB-6ED226038954}" type="pres">
      <dgm:prSet presAssocID="{6EFE59DB-5259-4C4A-9270-A460DF2CDBF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C329D-3907-4970-9669-CF59FA52B21B}" type="pres">
      <dgm:prSet presAssocID="{7A37C76B-AF4C-40BE-8DA5-DF9BDCDF68AB}" presName="sibTrans" presStyleCnt="0"/>
      <dgm:spPr/>
    </dgm:pt>
    <dgm:pt modelId="{243BE9F9-053F-4D34-B4DE-DC2A3FDE9457}" type="pres">
      <dgm:prSet presAssocID="{BCA46E31-6E6C-462E-A226-95F11D87E75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AD488-8EBC-4699-B7B8-47CB97EFCAE9}" type="pres">
      <dgm:prSet presAssocID="{1887FDF9-022C-4F0F-8ED3-603CC1D7F3AF}" presName="sibTrans" presStyleCnt="0"/>
      <dgm:spPr/>
    </dgm:pt>
    <dgm:pt modelId="{5FC7EFCB-60E6-4DA2-A384-7A439ED2593B}" type="pres">
      <dgm:prSet presAssocID="{46341A27-31CF-45F0-93EF-05062C84681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1A0D6-AA6C-45EF-A18D-19B314A7B10B}" type="pres">
      <dgm:prSet presAssocID="{BF5F7296-39A3-4D45-9754-797A8728A391}" presName="sibTrans" presStyleCnt="0"/>
      <dgm:spPr/>
    </dgm:pt>
    <dgm:pt modelId="{FB37D6F7-4E6A-4A15-93B2-CFD020295928}" type="pres">
      <dgm:prSet presAssocID="{F75122FF-3B9D-415E-BCD8-EDBECD903C5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1655F7-7D1D-44FC-880B-2AEC237898EC}" srcId="{0B4B14FA-72F9-427C-89F0-E8AE1CFFF603}" destId="{73E531EA-4F22-4AEE-9BA7-B596A7EBDC1C}" srcOrd="0" destOrd="0" parTransId="{0C4ED39F-4AF4-4D26-BB14-D84194910244}" sibTransId="{2DBED463-C799-4BE0-BC06-BB78B5F22D44}"/>
    <dgm:cxn modelId="{1679185C-77DC-40CA-BF16-213C9B8BC5E4}" type="presOf" srcId="{F75122FF-3B9D-415E-BCD8-EDBECD903C57}" destId="{FB37D6F7-4E6A-4A15-93B2-CFD020295928}" srcOrd="0" destOrd="0" presId="urn:microsoft.com/office/officeart/2005/8/layout/default"/>
    <dgm:cxn modelId="{D9490C64-B8FE-47A8-A363-E8363E463A80}" srcId="{0B4B14FA-72F9-427C-89F0-E8AE1CFFF603}" destId="{BCA46E31-6E6C-462E-A226-95F11D87E753}" srcOrd="2" destOrd="0" parTransId="{F0890BCA-5B30-422D-8FF2-F0ADBC5CDFD9}" sibTransId="{1887FDF9-022C-4F0F-8ED3-603CC1D7F3AF}"/>
    <dgm:cxn modelId="{27111958-15F2-4A34-A884-9A9007432AE9}" srcId="{0B4B14FA-72F9-427C-89F0-E8AE1CFFF603}" destId="{6EFE59DB-5259-4C4A-9270-A460DF2CDBF4}" srcOrd="1" destOrd="0" parTransId="{151E9783-FAFB-459E-875A-B936BB40DE6E}" sibTransId="{7A37C76B-AF4C-40BE-8DA5-DF9BDCDF68AB}"/>
    <dgm:cxn modelId="{FAC25240-5FE5-435D-9A17-AB41A47136E3}" srcId="{0B4B14FA-72F9-427C-89F0-E8AE1CFFF603}" destId="{F75122FF-3B9D-415E-BCD8-EDBECD903C57}" srcOrd="4" destOrd="0" parTransId="{936D8D2E-1B48-4834-92DD-705798829BF2}" sibTransId="{03613F42-4DC8-40C0-BC12-DEFC5B5CAA16}"/>
    <dgm:cxn modelId="{159BDC55-9399-48A6-8047-C2CBDD70AA4F}" type="presOf" srcId="{73E531EA-4F22-4AEE-9BA7-B596A7EBDC1C}" destId="{C5E7ADF3-008E-4F53-90DC-9EA015E2B9C2}" srcOrd="0" destOrd="0" presId="urn:microsoft.com/office/officeart/2005/8/layout/default"/>
    <dgm:cxn modelId="{F5D77C9E-383E-4826-8FB8-BC0513CC237A}" type="presOf" srcId="{46341A27-31CF-45F0-93EF-05062C846819}" destId="{5FC7EFCB-60E6-4DA2-A384-7A439ED2593B}" srcOrd="0" destOrd="0" presId="urn:microsoft.com/office/officeart/2005/8/layout/default"/>
    <dgm:cxn modelId="{0D401652-ADC9-443A-92D4-D586C1211189}" type="presOf" srcId="{6EFE59DB-5259-4C4A-9270-A460DF2CDBF4}" destId="{3A4EDBEC-C9D5-4091-8ECB-6ED226038954}" srcOrd="0" destOrd="0" presId="urn:microsoft.com/office/officeart/2005/8/layout/default"/>
    <dgm:cxn modelId="{88CFC74E-8581-4077-A1CB-EA5C29BE2530}" srcId="{0B4B14FA-72F9-427C-89F0-E8AE1CFFF603}" destId="{46341A27-31CF-45F0-93EF-05062C846819}" srcOrd="3" destOrd="0" parTransId="{E5BC266F-E777-4B08-AF9F-F36192AE3791}" sibTransId="{BF5F7296-39A3-4D45-9754-797A8728A391}"/>
    <dgm:cxn modelId="{50CD5DFD-8EE7-440B-A507-C2FA0471A1CD}" type="presOf" srcId="{BCA46E31-6E6C-462E-A226-95F11D87E753}" destId="{243BE9F9-053F-4D34-B4DE-DC2A3FDE9457}" srcOrd="0" destOrd="0" presId="urn:microsoft.com/office/officeart/2005/8/layout/default"/>
    <dgm:cxn modelId="{A0F13FE2-C217-4484-A9BE-0D5D4BE4CEAB}" type="presOf" srcId="{0B4B14FA-72F9-427C-89F0-E8AE1CFFF603}" destId="{867E8CD2-B72E-4C25-BF11-E1B9B2ECEF4E}" srcOrd="0" destOrd="0" presId="urn:microsoft.com/office/officeart/2005/8/layout/default"/>
    <dgm:cxn modelId="{ABF4E0B3-1D3A-45BB-A97D-D5A88D612E05}" type="presParOf" srcId="{867E8CD2-B72E-4C25-BF11-E1B9B2ECEF4E}" destId="{C5E7ADF3-008E-4F53-90DC-9EA015E2B9C2}" srcOrd="0" destOrd="0" presId="urn:microsoft.com/office/officeart/2005/8/layout/default"/>
    <dgm:cxn modelId="{A54C6407-7C31-4F1F-9733-103B2B3C0E70}" type="presParOf" srcId="{867E8CD2-B72E-4C25-BF11-E1B9B2ECEF4E}" destId="{69A1750C-178C-4E6D-8083-451A8C04EFD1}" srcOrd="1" destOrd="0" presId="urn:microsoft.com/office/officeart/2005/8/layout/default"/>
    <dgm:cxn modelId="{E6405DDA-65CF-4319-9C75-012D83EB052A}" type="presParOf" srcId="{867E8CD2-B72E-4C25-BF11-E1B9B2ECEF4E}" destId="{3A4EDBEC-C9D5-4091-8ECB-6ED226038954}" srcOrd="2" destOrd="0" presId="urn:microsoft.com/office/officeart/2005/8/layout/default"/>
    <dgm:cxn modelId="{23783D5F-58AE-4928-95B8-6A3DA07278C3}" type="presParOf" srcId="{867E8CD2-B72E-4C25-BF11-E1B9B2ECEF4E}" destId="{084C329D-3907-4970-9669-CF59FA52B21B}" srcOrd="3" destOrd="0" presId="urn:microsoft.com/office/officeart/2005/8/layout/default"/>
    <dgm:cxn modelId="{31C71E25-4F1C-4EC3-82F4-F971A9D16BD1}" type="presParOf" srcId="{867E8CD2-B72E-4C25-BF11-E1B9B2ECEF4E}" destId="{243BE9F9-053F-4D34-B4DE-DC2A3FDE9457}" srcOrd="4" destOrd="0" presId="urn:microsoft.com/office/officeart/2005/8/layout/default"/>
    <dgm:cxn modelId="{EDD66699-7D15-4F75-88FC-37FE59A02A6B}" type="presParOf" srcId="{867E8CD2-B72E-4C25-BF11-E1B9B2ECEF4E}" destId="{331AD488-8EBC-4699-B7B8-47CB97EFCAE9}" srcOrd="5" destOrd="0" presId="urn:microsoft.com/office/officeart/2005/8/layout/default"/>
    <dgm:cxn modelId="{CD162617-84B7-4460-9B4F-C3C70639C81C}" type="presParOf" srcId="{867E8CD2-B72E-4C25-BF11-E1B9B2ECEF4E}" destId="{5FC7EFCB-60E6-4DA2-A384-7A439ED2593B}" srcOrd="6" destOrd="0" presId="urn:microsoft.com/office/officeart/2005/8/layout/default"/>
    <dgm:cxn modelId="{76C047EE-F61B-4F29-8418-2379421524F6}" type="presParOf" srcId="{867E8CD2-B72E-4C25-BF11-E1B9B2ECEF4E}" destId="{5901A0D6-AA6C-45EF-A18D-19B314A7B10B}" srcOrd="7" destOrd="0" presId="urn:microsoft.com/office/officeart/2005/8/layout/default"/>
    <dgm:cxn modelId="{F3033840-4389-4D5A-9A9B-AC589D23DEC0}" type="presParOf" srcId="{867E8CD2-B72E-4C25-BF11-E1B9B2ECEF4E}" destId="{FB37D6F7-4E6A-4A15-93B2-CFD02029592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377A47-2765-4FAC-8461-0A65A1D3A2C1}" type="doc">
      <dgm:prSet loTypeId="urn:microsoft.com/office/officeart/2005/8/layout/cycle2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1E0705-396F-47C6-AF44-20DFB49556FA}">
      <dgm:prSet phldrT="[Текст]" custT="1"/>
      <dgm:spPr/>
      <dgm:t>
        <a:bodyPr/>
        <a:lstStyle/>
        <a:p>
          <a:r>
            <a:rPr lang="en-US" sz="1200" dirty="0" err="1" smtClean="0"/>
            <a:t>Everfi</a:t>
          </a:r>
          <a:r>
            <a:rPr lang="ru-RU" sz="1200" dirty="0" smtClean="0"/>
            <a:t>-</a:t>
          </a:r>
          <a:r>
            <a:rPr lang="en-US" sz="1200" dirty="0" err="1" smtClean="0"/>
            <a:t>FinancialLiteracy</a:t>
          </a:r>
          <a:endParaRPr lang="ru-RU" sz="1200" dirty="0"/>
        </a:p>
      </dgm:t>
    </dgm:pt>
    <dgm:pt modelId="{616FE27F-C333-43E3-BF5F-C94257ADBE19}" type="parTrans" cxnId="{1F48B326-1CF9-4259-AAE2-8DBB1DDE1348}">
      <dgm:prSet/>
      <dgm:spPr/>
      <dgm:t>
        <a:bodyPr/>
        <a:lstStyle/>
        <a:p>
          <a:endParaRPr lang="ru-RU"/>
        </a:p>
      </dgm:t>
    </dgm:pt>
    <dgm:pt modelId="{F4F04679-216B-470F-A240-70A619BD476A}" type="sibTrans" cxnId="{1F48B326-1CF9-4259-AAE2-8DBB1DDE1348}">
      <dgm:prSet/>
      <dgm:spPr/>
      <dgm:t>
        <a:bodyPr/>
        <a:lstStyle/>
        <a:p>
          <a:endParaRPr lang="ru-RU"/>
        </a:p>
      </dgm:t>
    </dgm:pt>
    <dgm:pt modelId="{04299A09-3B53-42A9-8AFE-CBF39059A2BA}">
      <dgm:prSet phldrT="[Текст]" custT="1"/>
      <dgm:spPr/>
      <dgm:t>
        <a:bodyPr/>
        <a:lstStyle/>
        <a:p>
          <a:r>
            <a:rPr lang="ru-RU" sz="1200" dirty="0" smtClean="0"/>
            <a:t>Деньги ОК</a:t>
          </a:r>
          <a:endParaRPr lang="ru-RU" sz="1200" dirty="0"/>
        </a:p>
      </dgm:t>
    </dgm:pt>
    <dgm:pt modelId="{C81CF893-CCE9-45B8-9F19-95D0B499C8FB}" type="parTrans" cxnId="{ECBC558C-F569-4649-8A8D-337C1D3B1927}">
      <dgm:prSet/>
      <dgm:spPr/>
      <dgm:t>
        <a:bodyPr/>
        <a:lstStyle/>
        <a:p>
          <a:endParaRPr lang="ru-RU"/>
        </a:p>
      </dgm:t>
    </dgm:pt>
    <dgm:pt modelId="{885C5883-59C0-4F11-9DC6-8BA543F88E7E}" type="sibTrans" cxnId="{ECBC558C-F569-4649-8A8D-337C1D3B1927}">
      <dgm:prSet/>
      <dgm:spPr/>
      <dgm:t>
        <a:bodyPr/>
        <a:lstStyle/>
        <a:p>
          <a:endParaRPr lang="ru-RU"/>
        </a:p>
      </dgm:t>
    </dgm:pt>
    <dgm:pt modelId="{5F024F1E-573F-4B0F-9365-6D3A85BD1379}">
      <dgm:prSet phldrT="[Текст]" custT="1"/>
      <dgm:spPr/>
      <dgm:t>
        <a:bodyPr/>
        <a:lstStyle/>
        <a:p>
          <a:r>
            <a:rPr lang="ru-RU" sz="1400" dirty="0" err="1" smtClean="0"/>
            <a:t>КэшГоу</a:t>
          </a:r>
          <a:endParaRPr lang="ru-RU" sz="1400" dirty="0"/>
        </a:p>
      </dgm:t>
    </dgm:pt>
    <dgm:pt modelId="{7568B949-3D0E-47FB-A956-1E91D9867802}" type="parTrans" cxnId="{7D81A7A1-176F-4D32-9163-28E11D806F83}">
      <dgm:prSet/>
      <dgm:spPr/>
      <dgm:t>
        <a:bodyPr/>
        <a:lstStyle/>
        <a:p>
          <a:endParaRPr lang="ru-RU"/>
        </a:p>
      </dgm:t>
    </dgm:pt>
    <dgm:pt modelId="{91932744-42E9-4A9C-A58B-6FE4A81EEF24}" type="sibTrans" cxnId="{7D81A7A1-176F-4D32-9163-28E11D806F83}">
      <dgm:prSet/>
      <dgm:spPr/>
      <dgm:t>
        <a:bodyPr/>
        <a:lstStyle/>
        <a:p>
          <a:endParaRPr lang="ru-RU"/>
        </a:p>
      </dgm:t>
    </dgm:pt>
    <dgm:pt modelId="{85BE8F5F-F471-4D40-943C-8DCEEE6C4BAD}">
      <dgm:prSet phldrT="[Текст]" custT="1"/>
      <dgm:spPr/>
      <dgm:t>
        <a:bodyPr/>
        <a:lstStyle/>
        <a:p>
          <a:r>
            <a:rPr lang="ru-RU" sz="1200" dirty="0" smtClean="0"/>
            <a:t>Сбербанк онлайн</a:t>
          </a:r>
          <a:endParaRPr lang="ru-RU" sz="1200" dirty="0"/>
        </a:p>
      </dgm:t>
    </dgm:pt>
    <dgm:pt modelId="{F616F8FA-D270-45CF-B43B-846B34B77750}" type="parTrans" cxnId="{3CB71D7C-7512-43F0-AAD4-7D942F9A2B42}">
      <dgm:prSet/>
      <dgm:spPr/>
      <dgm:t>
        <a:bodyPr/>
        <a:lstStyle/>
        <a:p>
          <a:endParaRPr lang="ru-RU"/>
        </a:p>
      </dgm:t>
    </dgm:pt>
    <dgm:pt modelId="{A8BE94BB-4AA8-4F06-A597-C5EFF2DD1623}" type="sibTrans" cxnId="{3CB71D7C-7512-43F0-AAD4-7D942F9A2B42}">
      <dgm:prSet/>
      <dgm:spPr/>
      <dgm:t>
        <a:bodyPr/>
        <a:lstStyle/>
        <a:p>
          <a:endParaRPr lang="ru-RU"/>
        </a:p>
      </dgm:t>
    </dgm:pt>
    <dgm:pt modelId="{871BDE5D-3000-4C5C-B65A-7F83ADDF742D}">
      <dgm:prSet phldrT="[Текст]" custT="1"/>
      <dgm:spPr/>
      <dgm:t>
        <a:bodyPr/>
        <a:lstStyle/>
        <a:p>
          <a:r>
            <a:rPr lang="ru-RU" sz="1200" dirty="0" smtClean="0"/>
            <a:t>Кошелек</a:t>
          </a:r>
          <a:endParaRPr lang="ru-RU" sz="1200" dirty="0"/>
        </a:p>
      </dgm:t>
    </dgm:pt>
    <dgm:pt modelId="{FCEE3EDC-D014-43BC-8F36-D379CB3A18C2}" type="parTrans" cxnId="{267BE844-694D-4A0A-B1A7-2BD72DAC1C38}">
      <dgm:prSet/>
      <dgm:spPr/>
      <dgm:t>
        <a:bodyPr/>
        <a:lstStyle/>
        <a:p>
          <a:endParaRPr lang="ru-RU"/>
        </a:p>
      </dgm:t>
    </dgm:pt>
    <dgm:pt modelId="{889D9765-F2C3-4140-88D7-1316719A3B74}" type="sibTrans" cxnId="{267BE844-694D-4A0A-B1A7-2BD72DAC1C38}">
      <dgm:prSet/>
      <dgm:spPr/>
      <dgm:t>
        <a:bodyPr/>
        <a:lstStyle/>
        <a:p>
          <a:endParaRPr lang="ru-RU"/>
        </a:p>
      </dgm:t>
    </dgm:pt>
    <dgm:pt modelId="{DE3D94A3-79B1-4A5B-940D-2919045EF5A4}" type="pres">
      <dgm:prSet presAssocID="{62377A47-2765-4FAC-8461-0A65A1D3A2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7885F5-8829-4857-991C-7B260A3C2A6C}" type="pres">
      <dgm:prSet presAssocID="{FB1E0705-396F-47C6-AF44-20DFB49556F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C4B9D-BAFA-42BC-A7CF-C567FB737F9A}" type="pres">
      <dgm:prSet presAssocID="{F4F04679-216B-470F-A240-70A619BD476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D7D50E3-956A-498F-8ED8-B2AE77682B78}" type="pres">
      <dgm:prSet presAssocID="{F4F04679-216B-470F-A240-70A619BD476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C1C7EC7-82DE-46E1-8278-7B92B5B89188}" type="pres">
      <dgm:prSet presAssocID="{04299A09-3B53-42A9-8AFE-CBF39059A2B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F70B0-0FF8-4F65-BFE4-C24588A4E5A8}" type="pres">
      <dgm:prSet presAssocID="{885C5883-59C0-4F11-9DC6-8BA543F88E7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7270E57B-8F62-434D-A8CC-2C933824D159}" type="pres">
      <dgm:prSet presAssocID="{885C5883-59C0-4F11-9DC6-8BA543F88E7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66441C0-BEFF-4CD6-9F3D-4E7D2E94783E}" type="pres">
      <dgm:prSet presAssocID="{5F024F1E-573F-4B0F-9365-6D3A85BD137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BF86F-2508-44C5-9AD4-D61D3828C95B}" type="pres">
      <dgm:prSet presAssocID="{91932744-42E9-4A9C-A58B-6FE4A81EEF24}" presName="sibTrans" presStyleLbl="sibTrans2D1" presStyleIdx="2" presStyleCnt="5"/>
      <dgm:spPr/>
      <dgm:t>
        <a:bodyPr/>
        <a:lstStyle/>
        <a:p>
          <a:endParaRPr lang="ru-RU"/>
        </a:p>
      </dgm:t>
    </dgm:pt>
    <dgm:pt modelId="{D65D6C4D-86B1-46A5-8646-0D6A05C476A3}" type="pres">
      <dgm:prSet presAssocID="{91932744-42E9-4A9C-A58B-6FE4A81EEF2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7B2939A-FCD0-4F1E-AB9A-2C43A51F0F03}" type="pres">
      <dgm:prSet presAssocID="{85BE8F5F-F471-4D40-943C-8DCEEE6C4BAD}" presName="node" presStyleLbl="node1" presStyleIdx="3" presStyleCnt="5" custScaleX="106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17762-B680-45EA-A5A3-5AD64509CFDB}" type="pres">
      <dgm:prSet presAssocID="{A8BE94BB-4AA8-4F06-A597-C5EFF2DD1623}" presName="sibTrans" presStyleLbl="sibTrans2D1" presStyleIdx="3" presStyleCnt="5"/>
      <dgm:spPr/>
      <dgm:t>
        <a:bodyPr/>
        <a:lstStyle/>
        <a:p>
          <a:endParaRPr lang="ru-RU"/>
        </a:p>
      </dgm:t>
    </dgm:pt>
    <dgm:pt modelId="{88EC5EB7-89BB-46C9-A364-0024ADE2600C}" type="pres">
      <dgm:prSet presAssocID="{A8BE94BB-4AA8-4F06-A597-C5EFF2DD1623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E9E2CB55-5065-47DB-8A78-88F97F0789CB}" type="pres">
      <dgm:prSet presAssocID="{871BDE5D-3000-4C5C-B65A-7F83ADDF742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288D0-ED65-4FF9-9A14-B2256703D722}" type="pres">
      <dgm:prSet presAssocID="{889D9765-F2C3-4140-88D7-1316719A3B74}" presName="sibTrans" presStyleLbl="sibTrans2D1" presStyleIdx="4" presStyleCnt="5"/>
      <dgm:spPr/>
      <dgm:t>
        <a:bodyPr/>
        <a:lstStyle/>
        <a:p>
          <a:endParaRPr lang="ru-RU"/>
        </a:p>
      </dgm:t>
    </dgm:pt>
    <dgm:pt modelId="{09EC5DE7-9373-40D6-9E41-7AC307319DAF}" type="pres">
      <dgm:prSet presAssocID="{889D9765-F2C3-4140-88D7-1316719A3B74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8F275CBB-8193-4F64-8780-F665C80D9D78}" type="presOf" srcId="{A8BE94BB-4AA8-4F06-A597-C5EFF2DD1623}" destId="{41A17762-B680-45EA-A5A3-5AD64509CFDB}" srcOrd="0" destOrd="0" presId="urn:microsoft.com/office/officeart/2005/8/layout/cycle2"/>
    <dgm:cxn modelId="{1F23482B-C928-473C-81F8-B083C7E80AFB}" type="presOf" srcId="{85BE8F5F-F471-4D40-943C-8DCEEE6C4BAD}" destId="{07B2939A-FCD0-4F1E-AB9A-2C43A51F0F03}" srcOrd="0" destOrd="0" presId="urn:microsoft.com/office/officeart/2005/8/layout/cycle2"/>
    <dgm:cxn modelId="{267BE844-694D-4A0A-B1A7-2BD72DAC1C38}" srcId="{62377A47-2765-4FAC-8461-0A65A1D3A2C1}" destId="{871BDE5D-3000-4C5C-B65A-7F83ADDF742D}" srcOrd="4" destOrd="0" parTransId="{FCEE3EDC-D014-43BC-8F36-D379CB3A18C2}" sibTransId="{889D9765-F2C3-4140-88D7-1316719A3B74}"/>
    <dgm:cxn modelId="{AD1572A1-508E-41D8-B3F7-4950F709A4C6}" type="presOf" srcId="{889D9765-F2C3-4140-88D7-1316719A3B74}" destId="{09EC5DE7-9373-40D6-9E41-7AC307319DAF}" srcOrd="1" destOrd="0" presId="urn:microsoft.com/office/officeart/2005/8/layout/cycle2"/>
    <dgm:cxn modelId="{6D2DC210-13EC-4BB8-81AE-62C429285957}" type="presOf" srcId="{62377A47-2765-4FAC-8461-0A65A1D3A2C1}" destId="{DE3D94A3-79B1-4A5B-940D-2919045EF5A4}" srcOrd="0" destOrd="0" presId="urn:microsoft.com/office/officeart/2005/8/layout/cycle2"/>
    <dgm:cxn modelId="{28AA41D4-BA2B-404A-8365-601D28C33B4E}" type="presOf" srcId="{A8BE94BB-4AA8-4F06-A597-C5EFF2DD1623}" destId="{88EC5EB7-89BB-46C9-A364-0024ADE2600C}" srcOrd="1" destOrd="0" presId="urn:microsoft.com/office/officeart/2005/8/layout/cycle2"/>
    <dgm:cxn modelId="{3CB71D7C-7512-43F0-AAD4-7D942F9A2B42}" srcId="{62377A47-2765-4FAC-8461-0A65A1D3A2C1}" destId="{85BE8F5F-F471-4D40-943C-8DCEEE6C4BAD}" srcOrd="3" destOrd="0" parTransId="{F616F8FA-D270-45CF-B43B-846B34B77750}" sibTransId="{A8BE94BB-4AA8-4F06-A597-C5EFF2DD1623}"/>
    <dgm:cxn modelId="{9357D49B-C3A4-4156-B8F8-6D5CB37993EB}" type="presOf" srcId="{889D9765-F2C3-4140-88D7-1316719A3B74}" destId="{934288D0-ED65-4FF9-9A14-B2256703D722}" srcOrd="0" destOrd="0" presId="urn:microsoft.com/office/officeart/2005/8/layout/cycle2"/>
    <dgm:cxn modelId="{1F48B326-1CF9-4259-AAE2-8DBB1DDE1348}" srcId="{62377A47-2765-4FAC-8461-0A65A1D3A2C1}" destId="{FB1E0705-396F-47C6-AF44-20DFB49556FA}" srcOrd="0" destOrd="0" parTransId="{616FE27F-C333-43E3-BF5F-C94257ADBE19}" sibTransId="{F4F04679-216B-470F-A240-70A619BD476A}"/>
    <dgm:cxn modelId="{D82DB076-A35F-43B8-9B36-8D71C3128C50}" type="presOf" srcId="{91932744-42E9-4A9C-A58B-6FE4A81EEF24}" destId="{2F2BF86F-2508-44C5-9AD4-D61D3828C95B}" srcOrd="0" destOrd="0" presId="urn:microsoft.com/office/officeart/2005/8/layout/cycle2"/>
    <dgm:cxn modelId="{0B88FF4E-12C3-44AA-9E1B-7C5CDD212525}" type="presOf" srcId="{885C5883-59C0-4F11-9DC6-8BA543F88E7E}" destId="{7270E57B-8F62-434D-A8CC-2C933824D159}" srcOrd="1" destOrd="0" presId="urn:microsoft.com/office/officeart/2005/8/layout/cycle2"/>
    <dgm:cxn modelId="{E062CB1C-0564-4960-8FEE-7489486AEC54}" type="presOf" srcId="{871BDE5D-3000-4C5C-B65A-7F83ADDF742D}" destId="{E9E2CB55-5065-47DB-8A78-88F97F0789CB}" srcOrd="0" destOrd="0" presId="urn:microsoft.com/office/officeart/2005/8/layout/cycle2"/>
    <dgm:cxn modelId="{A7937CD0-89CB-40E9-BCAC-6C7133CD8043}" type="presOf" srcId="{91932744-42E9-4A9C-A58B-6FE4A81EEF24}" destId="{D65D6C4D-86B1-46A5-8646-0D6A05C476A3}" srcOrd="1" destOrd="0" presId="urn:microsoft.com/office/officeart/2005/8/layout/cycle2"/>
    <dgm:cxn modelId="{7D81A7A1-176F-4D32-9163-28E11D806F83}" srcId="{62377A47-2765-4FAC-8461-0A65A1D3A2C1}" destId="{5F024F1E-573F-4B0F-9365-6D3A85BD1379}" srcOrd="2" destOrd="0" parTransId="{7568B949-3D0E-47FB-A956-1E91D9867802}" sibTransId="{91932744-42E9-4A9C-A58B-6FE4A81EEF24}"/>
    <dgm:cxn modelId="{2FC766CB-BF22-47E7-955A-D4B6B84C3537}" type="presOf" srcId="{885C5883-59C0-4F11-9DC6-8BA543F88E7E}" destId="{56AF70B0-0FF8-4F65-BFE4-C24588A4E5A8}" srcOrd="0" destOrd="0" presId="urn:microsoft.com/office/officeart/2005/8/layout/cycle2"/>
    <dgm:cxn modelId="{F2F07BE0-83F4-40D9-926F-D448E8565170}" type="presOf" srcId="{5F024F1E-573F-4B0F-9365-6D3A85BD1379}" destId="{966441C0-BEFF-4CD6-9F3D-4E7D2E94783E}" srcOrd="0" destOrd="0" presId="urn:microsoft.com/office/officeart/2005/8/layout/cycle2"/>
    <dgm:cxn modelId="{FB1A3ED7-C605-454B-AEBE-2D1F270B8785}" type="presOf" srcId="{F4F04679-216B-470F-A240-70A619BD476A}" destId="{ED7D50E3-956A-498F-8ED8-B2AE77682B78}" srcOrd="1" destOrd="0" presId="urn:microsoft.com/office/officeart/2005/8/layout/cycle2"/>
    <dgm:cxn modelId="{ECBC558C-F569-4649-8A8D-337C1D3B1927}" srcId="{62377A47-2765-4FAC-8461-0A65A1D3A2C1}" destId="{04299A09-3B53-42A9-8AFE-CBF39059A2BA}" srcOrd="1" destOrd="0" parTransId="{C81CF893-CCE9-45B8-9F19-95D0B499C8FB}" sibTransId="{885C5883-59C0-4F11-9DC6-8BA543F88E7E}"/>
    <dgm:cxn modelId="{A7B33145-C068-4A65-919C-DEF4482B160A}" type="presOf" srcId="{04299A09-3B53-42A9-8AFE-CBF39059A2BA}" destId="{EC1C7EC7-82DE-46E1-8278-7B92B5B89188}" srcOrd="0" destOrd="0" presId="urn:microsoft.com/office/officeart/2005/8/layout/cycle2"/>
    <dgm:cxn modelId="{DFF08230-32EA-49D6-B5DA-FABDE0E5216E}" type="presOf" srcId="{FB1E0705-396F-47C6-AF44-20DFB49556FA}" destId="{247885F5-8829-4857-991C-7B260A3C2A6C}" srcOrd="0" destOrd="0" presId="urn:microsoft.com/office/officeart/2005/8/layout/cycle2"/>
    <dgm:cxn modelId="{D96D0C4A-76AA-40C7-86E5-92CCAA0E87A3}" type="presOf" srcId="{F4F04679-216B-470F-A240-70A619BD476A}" destId="{995C4B9D-BAFA-42BC-A7CF-C567FB737F9A}" srcOrd="0" destOrd="0" presId="urn:microsoft.com/office/officeart/2005/8/layout/cycle2"/>
    <dgm:cxn modelId="{91C6A519-6971-4C77-8066-AB281613D9AA}" type="presParOf" srcId="{DE3D94A3-79B1-4A5B-940D-2919045EF5A4}" destId="{247885F5-8829-4857-991C-7B260A3C2A6C}" srcOrd="0" destOrd="0" presId="urn:microsoft.com/office/officeart/2005/8/layout/cycle2"/>
    <dgm:cxn modelId="{783C59B0-D38F-408A-BF75-6DFC3536456C}" type="presParOf" srcId="{DE3D94A3-79B1-4A5B-940D-2919045EF5A4}" destId="{995C4B9D-BAFA-42BC-A7CF-C567FB737F9A}" srcOrd="1" destOrd="0" presId="urn:microsoft.com/office/officeart/2005/8/layout/cycle2"/>
    <dgm:cxn modelId="{0F41195A-E636-4AF7-A412-6CD933179C36}" type="presParOf" srcId="{995C4B9D-BAFA-42BC-A7CF-C567FB737F9A}" destId="{ED7D50E3-956A-498F-8ED8-B2AE77682B78}" srcOrd="0" destOrd="0" presId="urn:microsoft.com/office/officeart/2005/8/layout/cycle2"/>
    <dgm:cxn modelId="{88E1E397-FF38-4C41-8DAE-2D2A2D5FC272}" type="presParOf" srcId="{DE3D94A3-79B1-4A5B-940D-2919045EF5A4}" destId="{EC1C7EC7-82DE-46E1-8278-7B92B5B89188}" srcOrd="2" destOrd="0" presId="urn:microsoft.com/office/officeart/2005/8/layout/cycle2"/>
    <dgm:cxn modelId="{ADBEE032-F6BB-4A80-B9E0-7B06A6FA412A}" type="presParOf" srcId="{DE3D94A3-79B1-4A5B-940D-2919045EF5A4}" destId="{56AF70B0-0FF8-4F65-BFE4-C24588A4E5A8}" srcOrd="3" destOrd="0" presId="urn:microsoft.com/office/officeart/2005/8/layout/cycle2"/>
    <dgm:cxn modelId="{8AA807C5-48D0-4B4E-A7BE-E73368F58445}" type="presParOf" srcId="{56AF70B0-0FF8-4F65-BFE4-C24588A4E5A8}" destId="{7270E57B-8F62-434D-A8CC-2C933824D159}" srcOrd="0" destOrd="0" presId="urn:microsoft.com/office/officeart/2005/8/layout/cycle2"/>
    <dgm:cxn modelId="{268E268E-5C23-4293-8870-19CA57E02889}" type="presParOf" srcId="{DE3D94A3-79B1-4A5B-940D-2919045EF5A4}" destId="{966441C0-BEFF-4CD6-9F3D-4E7D2E94783E}" srcOrd="4" destOrd="0" presId="urn:microsoft.com/office/officeart/2005/8/layout/cycle2"/>
    <dgm:cxn modelId="{921BE700-1EA2-4A85-BFF9-FD8E00342AB6}" type="presParOf" srcId="{DE3D94A3-79B1-4A5B-940D-2919045EF5A4}" destId="{2F2BF86F-2508-44C5-9AD4-D61D3828C95B}" srcOrd="5" destOrd="0" presId="urn:microsoft.com/office/officeart/2005/8/layout/cycle2"/>
    <dgm:cxn modelId="{5E375BB3-413E-4391-811F-FF82EA96A9CB}" type="presParOf" srcId="{2F2BF86F-2508-44C5-9AD4-D61D3828C95B}" destId="{D65D6C4D-86B1-46A5-8646-0D6A05C476A3}" srcOrd="0" destOrd="0" presId="urn:microsoft.com/office/officeart/2005/8/layout/cycle2"/>
    <dgm:cxn modelId="{585A06B4-2A2E-4B65-8E8C-4F0D633F6A67}" type="presParOf" srcId="{DE3D94A3-79B1-4A5B-940D-2919045EF5A4}" destId="{07B2939A-FCD0-4F1E-AB9A-2C43A51F0F03}" srcOrd="6" destOrd="0" presId="urn:microsoft.com/office/officeart/2005/8/layout/cycle2"/>
    <dgm:cxn modelId="{A5C6F82E-0A6F-41B9-997A-8DB0DBB7087A}" type="presParOf" srcId="{DE3D94A3-79B1-4A5B-940D-2919045EF5A4}" destId="{41A17762-B680-45EA-A5A3-5AD64509CFDB}" srcOrd="7" destOrd="0" presId="urn:microsoft.com/office/officeart/2005/8/layout/cycle2"/>
    <dgm:cxn modelId="{CFECC0F9-1C24-4492-9CB4-0CD71C6AFE0A}" type="presParOf" srcId="{41A17762-B680-45EA-A5A3-5AD64509CFDB}" destId="{88EC5EB7-89BB-46C9-A364-0024ADE2600C}" srcOrd="0" destOrd="0" presId="urn:microsoft.com/office/officeart/2005/8/layout/cycle2"/>
    <dgm:cxn modelId="{81870636-0D99-40DD-84B2-50C090B039C8}" type="presParOf" srcId="{DE3D94A3-79B1-4A5B-940D-2919045EF5A4}" destId="{E9E2CB55-5065-47DB-8A78-88F97F0789CB}" srcOrd="8" destOrd="0" presId="urn:microsoft.com/office/officeart/2005/8/layout/cycle2"/>
    <dgm:cxn modelId="{4DF2425C-303B-4795-B5C4-D0FFAD32863D}" type="presParOf" srcId="{DE3D94A3-79B1-4A5B-940D-2919045EF5A4}" destId="{934288D0-ED65-4FF9-9A14-B2256703D722}" srcOrd="9" destOrd="0" presId="urn:microsoft.com/office/officeart/2005/8/layout/cycle2"/>
    <dgm:cxn modelId="{88292A15-5818-4836-ABEE-18D4D81EF488}" type="presParOf" srcId="{934288D0-ED65-4FF9-9A14-B2256703D722}" destId="{09EC5DE7-9373-40D6-9E41-7AC307319DA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7ADF3-008E-4F53-90DC-9EA015E2B9C2}">
      <dsp:nvSpPr>
        <dsp:cNvPr id="0" name=""/>
        <dsp:cNvSpPr/>
      </dsp:nvSpPr>
      <dsp:spPr>
        <a:xfrm>
          <a:off x="0" y="160330"/>
          <a:ext cx="2677143" cy="16062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 следам монополии</a:t>
          </a:r>
          <a:endParaRPr lang="ru-RU" sz="2500" kern="1200" dirty="0"/>
        </a:p>
      </dsp:txBody>
      <dsp:txXfrm>
        <a:off x="0" y="160330"/>
        <a:ext cx="2677143" cy="1606286"/>
      </dsp:txXfrm>
    </dsp:sp>
    <dsp:sp modelId="{3A4EDBEC-C9D5-4091-8ECB-6ED226038954}">
      <dsp:nvSpPr>
        <dsp:cNvPr id="0" name=""/>
        <dsp:cNvSpPr/>
      </dsp:nvSpPr>
      <dsp:spPr>
        <a:xfrm>
          <a:off x="2944857" y="160330"/>
          <a:ext cx="2677143" cy="1606286"/>
        </a:xfrm>
        <a:prstGeom prst="rect">
          <a:avLst/>
        </a:prstGeom>
        <a:solidFill>
          <a:schemeClr val="accent4">
            <a:hueOff val="278742"/>
            <a:satOff val="5916"/>
            <a:lumOff val="19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Отчаянные домохозяйства</a:t>
          </a:r>
          <a:endParaRPr lang="ru-RU" sz="2500" kern="1200" dirty="0"/>
        </a:p>
      </dsp:txBody>
      <dsp:txXfrm>
        <a:off x="2944857" y="160330"/>
        <a:ext cx="2677143" cy="1606286"/>
      </dsp:txXfrm>
    </dsp:sp>
    <dsp:sp modelId="{243BE9F9-053F-4D34-B4DE-DC2A3FDE9457}">
      <dsp:nvSpPr>
        <dsp:cNvPr id="0" name=""/>
        <dsp:cNvSpPr/>
      </dsp:nvSpPr>
      <dsp:spPr>
        <a:xfrm>
          <a:off x="5889715" y="160330"/>
          <a:ext cx="2677143" cy="1606286"/>
        </a:xfrm>
        <a:prstGeom prst="rect">
          <a:avLst/>
        </a:prstGeom>
        <a:solidFill>
          <a:schemeClr val="accent4">
            <a:hueOff val="557484"/>
            <a:satOff val="11831"/>
            <a:lumOff val="39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Услуги финансовых организаций</a:t>
          </a:r>
          <a:endParaRPr lang="ru-RU" sz="2500" kern="1200" dirty="0"/>
        </a:p>
      </dsp:txBody>
      <dsp:txXfrm>
        <a:off x="5889715" y="160330"/>
        <a:ext cx="2677143" cy="1606286"/>
      </dsp:txXfrm>
    </dsp:sp>
    <dsp:sp modelId="{5FC7EFCB-60E6-4DA2-A384-7A439ED2593B}">
      <dsp:nvSpPr>
        <dsp:cNvPr id="0" name=""/>
        <dsp:cNvSpPr/>
      </dsp:nvSpPr>
      <dsp:spPr>
        <a:xfrm>
          <a:off x="1472428" y="2034331"/>
          <a:ext cx="2677143" cy="1606286"/>
        </a:xfrm>
        <a:prstGeom prst="rect">
          <a:avLst/>
        </a:prstGeom>
        <a:solidFill>
          <a:schemeClr val="accent4">
            <a:hueOff val="836226"/>
            <a:satOff val="17747"/>
            <a:lumOff val="58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Рекламный бизнес</a:t>
          </a:r>
          <a:endParaRPr lang="ru-RU" sz="2500" kern="1200" dirty="0"/>
        </a:p>
      </dsp:txBody>
      <dsp:txXfrm>
        <a:off x="1472428" y="2034331"/>
        <a:ext cx="2677143" cy="1606286"/>
      </dsp:txXfrm>
    </dsp:sp>
    <dsp:sp modelId="{FB37D6F7-4E6A-4A15-93B2-CFD020295928}">
      <dsp:nvSpPr>
        <dsp:cNvPr id="0" name=""/>
        <dsp:cNvSpPr/>
      </dsp:nvSpPr>
      <dsp:spPr>
        <a:xfrm>
          <a:off x="4417286" y="2034331"/>
          <a:ext cx="2677143" cy="1606286"/>
        </a:xfrm>
        <a:prstGeom prst="rect">
          <a:avLst/>
        </a:prstGeom>
        <a:solidFill>
          <a:schemeClr val="accent4">
            <a:hueOff val="1114968"/>
            <a:satOff val="23662"/>
            <a:lumOff val="78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Семейный план</a:t>
          </a:r>
          <a:endParaRPr lang="ru-RU" sz="2500" kern="1200" dirty="0"/>
        </a:p>
      </dsp:txBody>
      <dsp:txXfrm>
        <a:off x="4417286" y="2034331"/>
        <a:ext cx="2677143" cy="1606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885F5-8829-4857-991C-7B260A3C2A6C}">
      <dsp:nvSpPr>
        <dsp:cNvPr id="0" name=""/>
        <dsp:cNvSpPr/>
      </dsp:nvSpPr>
      <dsp:spPr>
        <a:xfrm>
          <a:off x="3855379" y="1772"/>
          <a:ext cx="1462423" cy="14624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Everfi</a:t>
          </a:r>
          <a:r>
            <a:rPr lang="ru-RU" sz="1200" kern="1200" dirty="0" smtClean="0"/>
            <a:t>-</a:t>
          </a:r>
          <a:r>
            <a:rPr lang="en-US" sz="1200" kern="1200" dirty="0" err="1" smtClean="0"/>
            <a:t>FinancialLiteracy</a:t>
          </a:r>
          <a:endParaRPr lang="ru-RU" sz="1200" kern="1200" dirty="0"/>
        </a:p>
      </dsp:txBody>
      <dsp:txXfrm>
        <a:off x="4069546" y="215939"/>
        <a:ext cx="1034089" cy="1034089"/>
      </dsp:txXfrm>
    </dsp:sp>
    <dsp:sp modelId="{995C4B9D-BAFA-42BC-A7CF-C567FB737F9A}">
      <dsp:nvSpPr>
        <dsp:cNvPr id="0" name=""/>
        <dsp:cNvSpPr/>
      </dsp:nvSpPr>
      <dsp:spPr>
        <a:xfrm rot="2160000">
          <a:off x="5271518" y="1124955"/>
          <a:ext cx="388488" cy="493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282647" y="1189417"/>
        <a:ext cx="271942" cy="296140"/>
      </dsp:txXfrm>
    </dsp:sp>
    <dsp:sp modelId="{EC1C7EC7-82DE-46E1-8278-7B92B5B89188}">
      <dsp:nvSpPr>
        <dsp:cNvPr id="0" name=""/>
        <dsp:cNvSpPr/>
      </dsp:nvSpPr>
      <dsp:spPr>
        <a:xfrm>
          <a:off x="5631512" y="1292208"/>
          <a:ext cx="1462423" cy="14624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Деньги ОК</a:t>
          </a:r>
          <a:endParaRPr lang="ru-RU" sz="1200" kern="1200" dirty="0"/>
        </a:p>
      </dsp:txBody>
      <dsp:txXfrm>
        <a:off x="5845679" y="1506375"/>
        <a:ext cx="1034089" cy="1034089"/>
      </dsp:txXfrm>
    </dsp:sp>
    <dsp:sp modelId="{56AF70B0-0FF8-4F65-BFE4-C24588A4E5A8}">
      <dsp:nvSpPr>
        <dsp:cNvPr id="0" name=""/>
        <dsp:cNvSpPr/>
      </dsp:nvSpPr>
      <dsp:spPr>
        <a:xfrm rot="6480000">
          <a:off x="5832666" y="2810164"/>
          <a:ext cx="388488" cy="493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5908946" y="2853457"/>
        <a:ext cx="271942" cy="296140"/>
      </dsp:txXfrm>
    </dsp:sp>
    <dsp:sp modelId="{966441C0-BEFF-4CD6-9F3D-4E7D2E94783E}">
      <dsp:nvSpPr>
        <dsp:cNvPr id="0" name=""/>
        <dsp:cNvSpPr/>
      </dsp:nvSpPr>
      <dsp:spPr>
        <a:xfrm>
          <a:off x="4953090" y="3380178"/>
          <a:ext cx="1462423" cy="14624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КэшГоу</a:t>
          </a:r>
          <a:endParaRPr lang="ru-RU" sz="1400" kern="1200" dirty="0"/>
        </a:p>
      </dsp:txBody>
      <dsp:txXfrm>
        <a:off x="5167257" y="3594345"/>
        <a:ext cx="1034089" cy="1034089"/>
      </dsp:txXfrm>
    </dsp:sp>
    <dsp:sp modelId="{2F2BF86F-2508-44C5-9AD4-D61D3828C95B}">
      <dsp:nvSpPr>
        <dsp:cNvPr id="0" name=""/>
        <dsp:cNvSpPr/>
      </dsp:nvSpPr>
      <dsp:spPr>
        <a:xfrm rot="10800000">
          <a:off x="4441182" y="3864606"/>
          <a:ext cx="361748" cy="493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4549706" y="3963320"/>
        <a:ext cx="253224" cy="296140"/>
      </dsp:txXfrm>
    </dsp:sp>
    <dsp:sp modelId="{07B2939A-FCD0-4F1E-AB9A-2C43A51F0F03}">
      <dsp:nvSpPr>
        <dsp:cNvPr id="0" name=""/>
        <dsp:cNvSpPr/>
      </dsp:nvSpPr>
      <dsp:spPr>
        <a:xfrm>
          <a:off x="2707215" y="3380178"/>
          <a:ext cx="1563331" cy="14624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Сбербанк онлайн</a:t>
          </a:r>
          <a:endParaRPr lang="ru-RU" sz="1200" kern="1200" dirty="0"/>
        </a:p>
      </dsp:txBody>
      <dsp:txXfrm>
        <a:off x="2936160" y="3594345"/>
        <a:ext cx="1105441" cy="1034089"/>
      </dsp:txXfrm>
    </dsp:sp>
    <dsp:sp modelId="{41A17762-B680-45EA-A5A3-5AD64509CFDB}">
      <dsp:nvSpPr>
        <dsp:cNvPr id="0" name=""/>
        <dsp:cNvSpPr/>
      </dsp:nvSpPr>
      <dsp:spPr>
        <a:xfrm rot="15120000">
          <a:off x="2959288" y="2828923"/>
          <a:ext cx="386156" cy="493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3035111" y="2982726"/>
        <a:ext cx="270309" cy="296140"/>
      </dsp:txXfrm>
    </dsp:sp>
    <dsp:sp modelId="{E9E2CB55-5065-47DB-8A78-88F97F0789CB}">
      <dsp:nvSpPr>
        <dsp:cNvPr id="0" name=""/>
        <dsp:cNvSpPr/>
      </dsp:nvSpPr>
      <dsp:spPr>
        <a:xfrm>
          <a:off x="2079246" y="1292208"/>
          <a:ext cx="1462423" cy="14624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Кошелек</a:t>
          </a:r>
          <a:endParaRPr lang="ru-RU" sz="1200" kern="1200" dirty="0"/>
        </a:p>
      </dsp:txBody>
      <dsp:txXfrm>
        <a:off x="2293413" y="1506375"/>
        <a:ext cx="1034089" cy="1034089"/>
      </dsp:txXfrm>
    </dsp:sp>
    <dsp:sp modelId="{934288D0-ED65-4FF9-9A14-B2256703D722}">
      <dsp:nvSpPr>
        <dsp:cNvPr id="0" name=""/>
        <dsp:cNvSpPr/>
      </dsp:nvSpPr>
      <dsp:spPr>
        <a:xfrm rot="19440000">
          <a:off x="3495385" y="1137881"/>
          <a:ext cx="388488" cy="493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3506514" y="1270847"/>
        <a:ext cx="271942" cy="296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69BC-2550-476B-AD2F-690AF91A4C0C}" type="datetimeFigureOut">
              <a:rPr lang="ru-RU" smtClean="0"/>
              <a:t>09.12.2019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28FA9E2-821A-47B2-BC26-5A054E3933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25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69BC-2550-476B-AD2F-690AF91A4C0C}" type="datetimeFigureOut">
              <a:rPr lang="ru-RU" smtClean="0"/>
              <a:t>09.12.2019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8FA9E2-821A-47B2-BC26-5A054E3933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12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69BC-2550-476B-AD2F-690AF91A4C0C}" type="datetimeFigureOut">
              <a:rPr lang="ru-RU" smtClean="0"/>
              <a:t>09.12.2019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8FA9E2-821A-47B2-BC26-5A054E39339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6576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69BC-2550-476B-AD2F-690AF91A4C0C}" type="datetimeFigureOut">
              <a:rPr lang="ru-RU" smtClean="0"/>
              <a:t>09.12.2019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8FA9E2-821A-47B2-BC26-5A054E3933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658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69BC-2550-476B-AD2F-690AF91A4C0C}" type="datetimeFigureOut">
              <a:rPr lang="ru-RU" smtClean="0"/>
              <a:t>09.12.2019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8FA9E2-821A-47B2-BC26-5A054E39339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8155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69BC-2550-476B-AD2F-690AF91A4C0C}" type="datetimeFigureOut">
              <a:rPr lang="ru-RU" smtClean="0"/>
              <a:t>09.12.2019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8FA9E2-821A-47B2-BC26-5A054E3933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696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69BC-2550-476B-AD2F-690AF91A4C0C}" type="datetimeFigureOut">
              <a:rPr lang="ru-RU" smtClean="0"/>
              <a:t>09.12.2019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A9E2-821A-47B2-BC26-5A054E3933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38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69BC-2550-476B-AD2F-690AF91A4C0C}" type="datetimeFigureOut">
              <a:rPr lang="ru-RU" smtClean="0"/>
              <a:t>09.12.2019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A9E2-821A-47B2-BC26-5A054E3933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71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69BC-2550-476B-AD2F-690AF91A4C0C}" type="datetimeFigureOut">
              <a:rPr lang="ru-RU" smtClean="0"/>
              <a:t>09.12.2019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A9E2-821A-47B2-BC26-5A054E3933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9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69BC-2550-476B-AD2F-690AF91A4C0C}" type="datetimeFigureOut">
              <a:rPr lang="ru-RU" smtClean="0"/>
              <a:t>09.12.2019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8FA9E2-821A-47B2-BC26-5A054E3933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71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69BC-2550-476B-AD2F-690AF91A4C0C}" type="datetimeFigureOut">
              <a:rPr lang="ru-RU" smtClean="0"/>
              <a:t>09.12.2019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28FA9E2-821A-47B2-BC26-5A054E3933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08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69BC-2550-476B-AD2F-690AF91A4C0C}" type="datetimeFigureOut">
              <a:rPr lang="ru-RU" smtClean="0"/>
              <a:t>09.12.2019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28FA9E2-821A-47B2-BC26-5A054E3933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68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69BC-2550-476B-AD2F-690AF91A4C0C}" type="datetimeFigureOut">
              <a:rPr lang="ru-RU" smtClean="0"/>
              <a:t>09.12.2019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A9E2-821A-47B2-BC26-5A054E3933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9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69BC-2550-476B-AD2F-690AF91A4C0C}" type="datetimeFigureOut">
              <a:rPr lang="ru-RU" smtClean="0"/>
              <a:t>09.12.2019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A9E2-821A-47B2-BC26-5A054E3933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03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69BC-2550-476B-AD2F-690AF91A4C0C}" type="datetimeFigureOut">
              <a:rPr lang="ru-RU" smtClean="0"/>
              <a:t>09.12.2019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A9E2-821A-47B2-BC26-5A054E3933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00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69BC-2550-476B-AD2F-690AF91A4C0C}" type="datetimeFigureOut">
              <a:rPr lang="ru-RU" smtClean="0"/>
              <a:t>09.12.2019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8FA9E2-821A-47B2-BC26-5A054E3933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49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169BC-2550-476B-AD2F-690AF91A4C0C}" type="datetimeFigureOut">
              <a:rPr lang="ru-RU" smtClean="0"/>
              <a:t>09.12.2019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28FA9E2-821A-47B2-BC26-5A054E3933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17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2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6.gif"/><Relationship Id="rId5" Type="http://schemas.openxmlformats.org/officeDocument/2006/relationships/diagramColors" Target="../diagrams/colors2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0877" y="999601"/>
            <a:ext cx="8707624" cy="368913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Адаптация сервиса и доступность финансовых услуг для лиц с ОВЗ.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06433" y="5576343"/>
            <a:ext cx="3577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Подготовили преподаватели: </a:t>
            </a:r>
          </a:p>
          <a:p>
            <a:r>
              <a:rPr lang="ru-RU" sz="1200" dirty="0" smtClean="0"/>
              <a:t>Маркин А. А.</a:t>
            </a:r>
          </a:p>
          <a:p>
            <a:r>
              <a:rPr lang="ru-RU" sz="1200" dirty="0" smtClean="0"/>
              <a:t>Силакова И. Н.</a:t>
            </a:r>
            <a:endParaRPr lang="ru-RU" sz="1200" dirty="0"/>
          </a:p>
        </p:txBody>
      </p:sp>
      <p:pic>
        <p:nvPicPr>
          <p:cNvPr id="1027" name="Picture 3" descr="C:\Users\Admin\Desktop\Статья в газету\rfghser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4" y="160250"/>
            <a:ext cx="1151754" cy="83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06433" y="6222674"/>
            <a:ext cx="4323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ОБПОУ «Дмитриевский сельскохозяйственный техникум»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43943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0378" y="207523"/>
            <a:ext cx="8915400" cy="1543456"/>
          </a:xfrm>
        </p:spPr>
        <p:txBody>
          <a:bodyPr/>
          <a:lstStyle/>
          <a:p>
            <a:r>
              <a:rPr lang="ru-RU" dirty="0"/>
              <a:t>Особое внимание мы обращаем на развитие мотивации и интереса к освоению финансовой грамотности, стимуляции познавательной активности, систематической актуализации знаний и умений обучающихся в сфере финансовой грамотности, индивидуализацию и дифференциацию обучения.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9" b="6287"/>
          <a:stretch/>
        </p:blipFill>
        <p:spPr>
          <a:xfrm>
            <a:off x="904673" y="1994168"/>
            <a:ext cx="4941650" cy="3842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616" y="1994167"/>
            <a:ext cx="5123236" cy="384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22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85" y="260215"/>
            <a:ext cx="7620000" cy="571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377464" y="4027251"/>
            <a:ext cx="27042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презентацией работали:</a:t>
            </a: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 Н. Силакова - преподаватель специальных дисциплин</a:t>
            </a: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А. Маркин – преподаватель специальных дисциплин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3013" y="6222674"/>
            <a:ext cx="723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ОБПОУ «Дмитриевский сельскохозяйственный техникум»</a:t>
            </a:r>
            <a:endParaRPr lang="ru-RU" b="1" dirty="0"/>
          </a:p>
        </p:txBody>
      </p:sp>
      <p:pic>
        <p:nvPicPr>
          <p:cNvPr id="8" name="Picture 3" descr="C:\Users\Admin\Desktop\Статья в газету\rfghser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359" y="277239"/>
            <a:ext cx="1151754" cy="83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075" y="1661340"/>
            <a:ext cx="2732661" cy="1821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424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14" y="272310"/>
            <a:ext cx="3240154" cy="23998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2" y="3844031"/>
            <a:ext cx="3394485" cy="2272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10003" y="736845"/>
            <a:ext cx="38795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Практическая направленность формирования финансовой грамотности у обучающихся с ограниченными возможностями здоровья – наиболее эффективный и методически верный способ улучшения социально-адаптивных возможностей обучающихся за счет многократного повторения и моделирования практикоориентированных ситуаций. В специально созданных условиях осуществляется развитие аналитико-синтетического мышления и функции обобщения и планирования в процессе выполнения различных видов экономической деятельности, формирования на ее основе качеств личности, необходимых для адаптации к радикально обновленной социально-экономической среде.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048" y="1393794"/>
            <a:ext cx="4284956" cy="32137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70" y="4466460"/>
            <a:ext cx="3020033" cy="226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8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7836" y="0"/>
            <a:ext cx="8915400" cy="173819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94854" y="4372044"/>
            <a:ext cx="4029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менеджеров в офисах банка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315466" y="4833709"/>
            <a:ext cx="4618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Гнездо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наушников в банкоматах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00" y="239697"/>
            <a:ext cx="3799643" cy="32554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33" y="159798"/>
            <a:ext cx="2494628" cy="45019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54" y="1403811"/>
            <a:ext cx="4509560" cy="2818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39666" y="3719744"/>
            <a:ext cx="272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Контрастные экраны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00" y="4229423"/>
            <a:ext cx="2300005" cy="262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0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790" y="5446353"/>
            <a:ext cx="4998128" cy="9155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Адаптация навигации и содержания сайта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66509" y="5719439"/>
            <a:ext cx="5077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Голосовое сопровождение в смартфоне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90" y="1897312"/>
            <a:ext cx="4509856" cy="33331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507" y="1342965"/>
            <a:ext cx="3722927" cy="41918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39" y="0"/>
            <a:ext cx="2756211" cy="2381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942" y1="50218" x2="24942" y2="50218"/>
                        <a14:foregroundMark x1="26026" y1="46948" x2="26026" y2="46948"/>
                        <a14:foregroundMark x1="13168" y1="98547" x2="13168" y2="98547"/>
                        <a14:foregroundMark x1="10302" y1="72602" x2="10302" y2="72602"/>
                        <a14:foregroundMark x1="52595" y1="15334" x2="52595" y2="15334"/>
                        <a14:foregroundMark x1="64679" y1="13881" x2="64679" y2="13881"/>
                        <a14:foregroundMark x1="71185" y1="12791" x2="71185" y2="12791"/>
                        <a14:foregroundMark x1="6197" y1="70494" x2="6197" y2="70494"/>
                        <a14:foregroundMark x1="7126" y1="81105" x2="7126" y2="81105"/>
                        <a14:backgroundMark x1="19210" y1="18895" x2="19210" y2="18895"/>
                        <a14:backgroundMark x1="76375" y1="49927" x2="76375" y2="49927"/>
                        <a14:backgroundMark x1="26181" y1="13735" x2="26181" y2="13735"/>
                        <a14:backgroundMark x1="77382" y1="53052" x2="77382" y2="53052"/>
                        <a14:backgroundMark x1="64136" y1="70494" x2="64136" y2="70494"/>
                        <a14:backgroundMark x1="91325" y1="94041" x2="91325" y2="94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403" y="3258030"/>
            <a:ext cx="1731524" cy="1701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832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2371" y="251247"/>
            <a:ext cx="10218196" cy="128089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проведенного анкетирования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243190"/>
              </p:ext>
            </p:extLst>
          </p:nvPr>
        </p:nvGraphicFramePr>
        <p:xfrm>
          <a:off x="824437" y="1636451"/>
          <a:ext cx="11126787" cy="4592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761" y="846579"/>
            <a:ext cx="1705583" cy="1596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9468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67"/>
          <a:stretch/>
        </p:blipFill>
        <p:spPr>
          <a:xfrm>
            <a:off x="603683" y="1511854"/>
            <a:ext cx="1748900" cy="1608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90" y="648378"/>
            <a:ext cx="5515994" cy="23789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64606" y="745724"/>
            <a:ext cx="29740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«Мой финансовый план» — проект, организованный Сбербанком и фондом «Вклад в будущее» на базе онлайн-школы «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Фоксфорд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4" t="28125" r="20253" b="22146"/>
          <a:stretch/>
        </p:blipFill>
        <p:spPr bwMode="auto">
          <a:xfrm>
            <a:off x="1672400" y="3258764"/>
            <a:ext cx="5877019" cy="332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3" t="9571" r="29870" b="16061"/>
          <a:stretch/>
        </p:blipFill>
        <p:spPr bwMode="auto">
          <a:xfrm>
            <a:off x="7549419" y="3258765"/>
            <a:ext cx="3639845" cy="332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93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2361" y="188069"/>
            <a:ext cx="8915400" cy="1932561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Finance Park</a:t>
            </a:r>
            <a:r>
              <a:rPr lang="ru-RU" dirty="0"/>
              <a:t> — симулятор, в котором игроку приписывается определённая жизненная ситуация (наличие образования, должность, наличие семьи, ежемесячный доход), на основании которой пользователь должен принимать финансовые решения. Развивает навыки бюджетирования, управления деньгами, знакомит с концепцией сбережений, затрат и финансовых институтов (банки, страхование)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56" y="2701045"/>
            <a:ext cx="5372606" cy="3357879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612" y="2743199"/>
            <a:ext cx="5505855" cy="327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5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8236" y="546292"/>
            <a:ext cx="3788420" cy="7864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Деловые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873800"/>
              </p:ext>
            </p:extLst>
          </p:nvPr>
        </p:nvGraphicFramePr>
        <p:xfrm>
          <a:off x="3287947" y="1591756"/>
          <a:ext cx="8566859" cy="3800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4" y="3103123"/>
            <a:ext cx="4245317" cy="32490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97" y="651753"/>
            <a:ext cx="2446443" cy="245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1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платформе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IOS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Андроид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177640"/>
              </p:ext>
            </p:extLst>
          </p:nvPr>
        </p:nvGraphicFramePr>
        <p:xfrm>
          <a:off x="4027250" y="1838527"/>
          <a:ext cx="9173183" cy="484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186" y="3216207"/>
            <a:ext cx="3323617" cy="24927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08" y="1383759"/>
            <a:ext cx="3842426" cy="28818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1" y="3998068"/>
            <a:ext cx="3216612" cy="24124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28" y="4431533"/>
            <a:ext cx="2694700" cy="202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0068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262</TotalTime>
  <Words>237</Words>
  <Application>Microsoft Office PowerPoint</Application>
  <PresentationFormat>Произвольный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Легкий дым</vt:lpstr>
      <vt:lpstr>Адаптация сервиса и доступность финансовых услуг для лиц с ОВЗ.</vt:lpstr>
      <vt:lpstr>Презентация PowerPoint</vt:lpstr>
      <vt:lpstr>Презентация PowerPoint</vt:lpstr>
      <vt:lpstr>Презентация PowerPoint</vt:lpstr>
      <vt:lpstr>Результаты проведенного анкетирования</vt:lpstr>
      <vt:lpstr>Презентация PowerPoint</vt:lpstr>
      <vt:lpstr>Презентация PowerPoint</vt:lpstr>
      <vt:lpstr> Деловые игры</vt:lpstr>
      <vt:lpstr>Программы на платформе IOS и Андроид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сервиса и доступность финансовых услуг для лиц с ОВЗ.</dc:title>
  <dc:creator>Admin</dc:creator>
  <cp:lastModifiedBy>RePack by Diakov</cp:lastModifiedBy>
  <cp:revision>22</cp:revision>
  <dcterms:created xsi:type="dcterms:W3CDTF">2019-12-09T10:32:22Z</dcterms:created>
  <dcterms:modified xsi:type="dcterms:W3CDTF">2019-12-09T19:55:40Z</dcterms:modified>
</cp:coreProperties>
</file>