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sldIdLst>
    <p:sldId id="265" r:id="rId3"/>
    <p:sldId id="258" r:id="rId4"/>
    <p:sldId id="261" r:id="rId5"/>
    <p:sldId id="263" r:id="rId6"/>
    <p:sldId id="264" r:id="rId7"/>
    <p:sldId id="266" r:id="rId8"/>
    <p:sldId id="270" r:id="rId9"/>
    <p:sldId id="267" r:id="rId10"/>
    <p:sldId id="272" r:id="rId11"/>
    <p:sldId id="273" r:id="rId12"/>
    <p:sldId id="274" r:id="rId13"/>
    <p:sldId id="275" r:id="rId14"/>
    <p:sldId id="276" r:id="rId15"/>
    <p:sldId id="259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2323"/>
    <a:srgbClr val="E6AF00"/>
    <a:srgbClr val="FF0066"/>
    <a:srgbClr val="1F92A1"/>
    <a:srgbClr val="3017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WSR%202021\&#1050;&#1086;&#1087;&#1080;&#1103;%20GANT-CHART-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560683035081995"/>
          <c:y val="0.10738789638899104"/>
          <c:w val="0.56760048121364393"/>
          <c:h val="0.71828254652025003"/>
        </c:manualLayout>
      </c:layout>
      <c:barChart>
        <c:barDir val="bar"/>
        <c:grouping val="stack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strRef>
              <c:f>'Базовая диаграмма ганта'!$C$3:$C$15</c:f>
              <c:strCache>
                <c:ptCount val="13"/>
                <c:pt idx="0">
                  <c:v>Оформление ИП, постановка на учёт в НО</c:v>
                </c:pt>
                <c:pt idx="1">
                  <c:v>Получение разрешения СЭС</c:v>
                </c:pt>
                <c:pt idx="2">
                  <c:v>Получение разрешения Госпожнадзора</c:v>
                </c:pt>
                <c:pt idx="3">
                  <c:v>Подготовка помещения</c:v>
                </c:pt>
                <c:pt idx="4">
                  <c:v>Заказ оборудования</c:v>
                </c:pt>
                <c:pt idx="5">
                  <c:v>Покупка техники</c:v>
                </c:pt>
                <c:pt idx="6">
                  <c:v>Найм персонала</c:v>
                </c:pt>
                <c:pt idx="7">
                  <c:v>Покупка расходных материалов и сырья</c:v>
                </c:pt>
                <c:pt idx="8">
                  <c:v>Устрановка вывески</c:v>
                </c:pt>
                <c:pt idx="9">
                  <c:v>Установка баннера</c:v>
                </c:pt>
                <c:pt idx="10">
                  <c:v>Реклама в печати</c:v>
                </c:pt>
                <c:pt idx="11">
                  <c:v>Реклама в социальных сетях</c:v>
                </c:pt>
                <c:pt idx="12">
                  <c:v>Запуск работы информационного сайта</c:v>
                </c:pt>
              </c:strCache>
            </c:strRef>
          </c:cat>
          <c:val>
            <c:numRef>
              <c:f>'Базовая диаграмма ганта'!$D$3:$D$15</c:f>
              <c:numCache>
                <c:formatCode>m/d/yyyy</c:formatCode>
                <c:ptCount val="13"/>
                <c:pt idx="0">
                  <c:v>44440</c:v>
                </c:pt>
                <c:pt idx="1">
                  <c:v>44455</c:v>
                </c:pt>
                <c:pt idx="2">
                  <c:v>44455</c:v>
                </c:pt>
                <c:pt idx="3">
                  <c:v>44455</c:v>
                </c:pt>
                <c:pt idx="4">
                  <c:v>44440</c:v>
                </c:pt>
                <c:pt idx="5">
                  <c:v>44440</c:v>
                </c:pt>
                <c:pt idx="6">
                  <c:v>44440</c:v>
                </c:pt>
                <c:pt idx="7">
                  <c:v>44440</c:v>
                </c:pt>
                <c:pt idx="8">
                  <c:v>44440</c:v>
                </c:pt>
                <c:pt idx="9">
                  <c:v>44502</c:v>
                </c:pt>
                <c:pt idx="10">
                  <c:v>44440</c:v>
                </c:pt>
                <c:pt idx="11">
                  <c:v>44440</c:v>
                </c:pt>
                <c:pt idx="12">
                  <c:v>44532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7A-4A24-93E3-8E333661D9B0}"/>
            </c:ext>
          </c:extLst>
        </c:ser>
        <c:ser>
          <c:idx val="2"/>
          <c:order val="1"/>
          <c:spPr>
            <a:solidFill>
              <a:schemeClr val="accent3"/>
            </a:solidFill>
            <a:ln>
              <a:noFill/>
            </a:ln>
            <a:effectLst/>
            <a:scene3d>
              <a:camera prst="orthographicFront"/>
              <a:lightRig rig="flood" dir="t">
                <a:rot lat="0" lon="0" rev="13800000"/>
              </a:lightRig>
            </a:scene3d>
            <a:sp3d prstMaterial="plastic">
              <a:bevelT w="82550" h="63500" prst="coolSlant"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2-5C7A-4A24-93E3-8E333661D9B0}"/>
              </c:ext>
            </c:extLst>
          </c:dPt>
          <c:dPt>
            <c:idx val="1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4-5C7A-4A24-93E3-8E333661D9B0}"/>
              </c:ext>
            </c:extLst>
          </c:dPt>
          <c:dPt>
            <c:idx val="2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6-5C7A-4A24-93E3-8E333661D9B0}"/>
              </c:ext>
            </c:extLst>
          </c:dPt>
          <c:dPt>
            <c:idx val="3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8-5C7A-4A24-93E3-8E333661D9B0}"/>
              </c:ext>
            </c:extLst>
          </c:dPt>
          <c:dPt>
            <c:idx val="4"/>
            <c:invertIfNegative val="0"/>
            <c:bubble3D val="0"/>
            <c:spPr>
              <a:solidFill>
                <a:srgbClr val="528E78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A-5C7A-4A24-93E3-8E333661D9B0}"/>
              </c:ext>
            </c:extLst>
          </c:dPt>
          <c:dPt>
            <c:idx val="5"/>
            <c:invertIfNegative val="0"/>
            <c:bubble3D val="0"/>
            <c:spPr>
              <a:solidFill>
                <a:srgbClr val="528E78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C-5C7A-4A24-93E3-8E333661D9B0}"/>
              </c:ext>
            </c:extLst>
          </c:dPt>
          <c:dPt>
            <c:idx val="6"/>
            <c:invertIfNegative val="0"/>
            <c:bubble3D val="0"/>
            <c:spPr>
              <a:solidFill>
                <a:srgbClr val="528E78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E-5C7A-4A24-93E3-8E333661D9B0}"/>
              </c:ext>
            </c:extLst>
          </c:dPt>
          <c:dPt>
            <c:idx val="7"/>
            <c:invertIfNegative val="0"/>
            <c:bubble3D val="0"/>
            <c:spPr>
              <a:solidFill>
                <a:srgbClr val="B86FD7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0-5C7A-4A24-93E3-8E333661D9B0}"/>
              </c:ext>
            </c:extLst>
          </c:dPt>
          <c:dPt>
            <c:idx val="8"/>
            <c:invertIfNegative val="0"/>
            <c:bubble3D val="0"/>
            <c:spPr>
              <a:solidFill>
                <a:srgbClr val="B86FD7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2-5C7A-4A24-93E3-8E333661D9B0}"/>
              </c:ext>
            </c:extLst>
          </c:dPt>
          <c:dPt>
            <c:idx val="9"/>
            <c:invertIfNegative val="0"/>
            <c:bubble3D val="0"/>
            <c:spPr>
              <a:solidFill>
                <a:srgbClr val="B86FD7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4-5C7A-4A24-93E3-8E333661D9B0}"/>
              </c:ext>
            </c:extLst>
          </c:dPt>
          <c:dPt>
            <c:idx val="10"/>
            <c:invertIfNegative val="0"/>
            <c:bubble3D val="0"/>
            <c:spPr>
              <a:solidFill>
                <a:srgbClr val="C24B39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6-5C7A-4A24-93E3-8E333661D9B0}"/>
              </c:ext>
            </c:extLst>
          </c:dPt>
          <c:dPt>
            <c:idx val="11"/>
            <c:invertIfNegative val="0"/>
            <c:bubble3D val="0"/>
            <c:spPr>
              <a:solidFill>
                <a:srgbClr val="C24B39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8-5C7A-4A24-93E3-8E333661D9B0}"/>
              </c:ext>
            </c:extLst>
          </c:dPt>
          <c:dPt>
            <c:idx val="12"/>
            <c:invertIfNegative val="0"/>
            <c:bubble3D val="0"/>
            <c:spPr>
              <a:solidFill>
                <a:srgbClr val="C24B39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A-5C7A-4A24-93E3-8E333661D9B0}"/>
              </c:ext>
            </c:extLst>
          </c:dPt>
          <c:dPt>
            <c:idx val="13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C-5C7A-4A24-93E3-8E333661D9B0}"/>
              </c:ext>
            </c:extLst>
          </c:dPt>
          <c:dPt>
            <c:idx val="14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E-5C7A-4A24-93E3-8E333661D9B0}"/>
              </c:ext>
            </c:extLst>
          </c:dPt>
          <c:dPt>
            <c:idx val="15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0-5C7A-4A24-93E3-8E333661D9B0}"/>
              </c:ext>
            </c:extLst>
          </c:dPt>
          <c:dPt>
            <c:idx val="16"/>
            <c:invertIfNegative val="0"/>
            <c:bubble3D val="0"/>
            <c:spPr>
              <a:solidFill>
                <a:srgbClr val="528E78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2-5C7A-4A24-93E3-8E333661D9B0}"/>
              </c:ext>
            </c:extLst>
          </c:dPt>
          <c:dPt>
            <c:idx val="17"/>
            <c:invertIfNegative val="0"/>
            <c:bubble3D val="0"/>
            <c:spPr>
              <a:solidFill>
                <a:srgbClr val="528E78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4-5C7A-4A24-93E3-8E333661D9B0}"/>
              </c:ext>
            </c:extLst>
          </c:dPt>
          <c:dPt>
            <c:idx val="18"/>
            <c:invertIfNegative val="0"/>
            <c:bubble3D val="0"/>
            <c:spPr>
              <a:solidFill>
                <a:srgbClr val="528E78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6-5C7A-4A24-93E3-8E333661D9B0}"/>
              </c:ext>
            </c:extLst>
          </c:dPt>
          <c:dPt>
            <c:idx val="19"/>
            <c:invertIfNegative val="0"/>
            <c:bubble3D val="0"/>
            <c:spPr>
              <a:solidFill>
                <a:srgbClr val="B86FD7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8-5C7A-4A24-93E3-8E333661D9B0}"/>
              </c:ext>
            </c:extLst>
          </c:dPt>
          <c:dPt>
            <c:idx val="20"/>
            <c:invertIfNegative val="0"/>
            <c:bubble3D val="0"/>
            <c:spPr>
              <a:solidFill>
                <a:srgbClr val="B86FD7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A-5C7A-4A24-93E3-8E333661D9B0}"/>
              </c:ext>
            </c:extLst>
          </c:dPt>
          <c:dPt>
            <c:idx val="21"/>
            <c:invertIfNegative val="0"/>
            <c:bubble3D val="0"/>
            <c:spPr>
              <a:solidFill>
                <a:srgbClr val="B86FD7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C-5C7A-4A24-93E3-8E333661D9B0}"/>
              </c:ext>
            </c:extLst>
          </c:dPt>
          <c:dPt>
            <c:idx val="22"/>
            <c:invertIfNegative val="0"/>
            <c:bubble3D val="0"/>
            <c:spPr>
              <a:solidFill>
                <a:srgbClr val="C24B39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E-5C7A-4A24-93E3-8E333661D9B0}"/>
              </c:ext>
            </c:extLst>
          </c:dPt>
          <c:dPt>
            <c:idx val="23"/>
            <c:invertIfNegative val="0"/>
            <c:bubble3D val="0"/>
            <c:spPr>
              <a:solidFill>
                <a:srgbClr val="C24B39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30-5C7A-4A24-93E3-8E333661D9B0}"/>
              </c:ext>
            </c:extLst>
          </c:dPt>
          <c:dPt>
            <c:idx val="24"/>
            <c:invertIfNegative val="0"/>
            <c:bubble3D val="0"/>
            <c:spPr>
              <a:solidFill>
                <a:srgbClr val="C24B39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32-5C7A-4A24-93E3-8E333661D9B0}"/>
              </c:ext>
            </c:extLst>
          </c:dPt>
          <c:cat>
            <c:strRef>
              <c:f>'Базовая диаграмма ганта'!$C$3:$C$15</c:f>
              <c:strCache>
                <c:ptCount val="13"/>
                <c:pt idx="0">
                  <c:v>Оформление ИП, постановка на учёт в НО</c:v>
                </c:pt>
                <c:pt idx="1">
                  <c:v>Получение разрешения СЭС</c:v>
                </c:pt>
                <c:pt idx="2">
                  <c:v>Получение разрешения Госпожнадзора</c:v>
                </c:pt>
                <c:pt idx="3">
                  <c:v>Подготовка помещения</c:v>
                </c:pt>
                <c:pt idx="4">
                  <c:v>Заказ оборудования</c:v>
                </c:pt>
                <c:pt idx="5">
                  <c:v>Покупка техники</c:v>
                </c:pt>
                <c:pt idx="6">
                  <c:v>Найм персонала</c:v>
                </c:pt>
                <c:pt idx="7">
                  <c:v>Покупка расходных материалов и сырья</c:v>
                </c:pt>
                <c:pt idx="8">
                  <c:v>Устрановка вывески</c:v>
                </c:pt>
                <c:pt idx="9">
                  <c:v>Установка баннера</c:v>
                </c:pt>
                <c:pt idx="10">
                  <c:v>Реклама в печати</c:v>
                </c:pt>
                <c:pt idx="11">
                  <c:v>Реклама в социальных сетях</c:v>
                </c:pt>
                <c:pt idx="12">
                  <c:v>Запуск работы информационного сайта</c:v>
                </c:pt>
              </c:strCache>
            </c:strRef>
          </c:cat>
          <c:val>
            <c:numRef>
              <c:f>'Базовая диаграмма ганта'!$F$3:$F$15</c:f>
              <c:numCache>
                <c:formatCode>0</c:formatCode>
                <c:ptCount val="13"/>
                <c:pt idx="0">
                  <c:v>15</c:v>
                </c:pt>
                <c:pt idx="1">
                  <c:v>17</c:v>
                </c:pt>
                <c:pt idx="2">
                  <c:v>29</c:v>
                </c:pt>
                <c:pt idx="3">
                  <c:v>22</c:v>
                </c:pt>
                <c:pt idx="4">
                  <c:v>30</c:v>
                </c:pt>
                <c:pt idx="5">
                  <c:v>30</c:v>
                </c:pt>
                <c:pt idx="6">
                  <c:v>30</c:v>
                </c:pt>
                <c:pt idx="7">
                  <c:v>61</c:v>
                </c:pt>
                <c:pt idx="8">
                  <c:v>30</c:v>
                </c:pt>
                <c:pt idx="9">
                  <c:v>30</c:v>
                </c:pt>
                <c:pt idx="10">
                  <c:v>92</c:v>
                </c:pt>
                <c:pt idx="11">
                  <c:v>92</c:v>
                </c:pt>
                <c:pt idx="1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5C7A-4A24-93E3-8E333661D9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"/>
        <c:overlap val="90"/>
        <c:axId val="202868736"/>
        <c:axId val="203202560"/>
      </c:barChart>
      <c:catAx>
        <c:axId val="20286873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000" b="0" i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03202560"/>
        <c:crosses val="autoZero"/>
        <c:auto val="1"/>
        <c:lblAlgn val="ctr"/>
        <c:lblOffset val="100"/>
        <c:noMultiLvlLbl val="0"/>
      </c:catAx>
      <c:valAx>
        <c:axId val="203202560"/>
        <c:scaling>
          <c:orientation val="minMax"/>
          <c:min val="44440"/>
        </c:scaling>
        <c:delete val="0"/>
        <c:axPos val="t"/>
        <c:majorGridlines>
          <c:spPr>
            <a:effectLst/>
          </c:spPr>
        </c:majorGridlines>
        <c:numFmt formatCode="[$-419]d\ mmm;@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b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02868736"/>
        <c:crosses val="autoZero"/>
        <c:crossBetween val="between"/>
      </c:valAx>
      <c:spPr>
        <a:gradFill flip="none" rotWithShape="1">
          <a:gsLst>
            <a:gs pos="0">
              <a:srgbClr val="FFC000"/>
            </a:gs>
            <a:gs pos="65000">
              <a:srgbClr val="FFFF00"/>
            </a:gs>
            <a:gs pos="100000">
              <a:schemeClr val="bg1"/>
            </a:gs>
          </a:gsLst>
          <a:lin ang="5400000" scaled="1"/>
          <a:tileRect/>
        </a:gradFill>
        <a:ln>
          <a:noFill/>
        </a:ln>
        <a:effectLst/>
      </c:spPr>
    </c:plotArea>
    <c:plotVisOnly val="0"/>
    <c:dispBlanksAs val="zero"/>
    <c:showDLblsOverMax val="0"/>
  </c:chart>
  <c:spPr>
    <a:gradFill flip="none" rotWithShape="1">
      <a:gsLst>
        <a:gs pos="0">
          <a:srgbClr val="FFFF00">
            <a:alpha val="64000"/>
          </a:srgbClr>
        </a:gs>
        <a:gs pos="43000">
          <a:srgbClr val="00B0F0">
            <a:alpha val="83000"/>
          </a:srgbClr>
        </a:gs>
        <a:gs pos="100000">
          <a:srgbClr val="FFC000">
            <a:alpha val="76000"/>
          </a:srgbClr>
        </a:gs>
      </a:gsLst>
      <a:lin ang="2700000" scaled="1"/>
      <a:tileRect/>
    </a:gradFill>
    <a:ln w="12700" cap="flat" cmpd="sng" algn="ctr">
      <a:solidFill>
        <a:schemeClr val="accent2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878DCF-E59F-45AA-B060-E314295C404D}" type="doc">
      <dgm:prSet loTypeId="urn:microsoft.com/office/officeart/2009/3/layout/RandomtoResultProcess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9EE20FD-DBFE-43C7-B8FC-BF5A4F56979F}">
      <dgm:prSet phldrT="[Текст]" custT="1"/>
      <dgm:spPr/>
      <dgm:t>
        <a:bodyPr/>
        <a:lstStyle/>
        <a:p>
          <a:r>
            <a:rPr lang="ru-RU" sz="1200" b="1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rPr>
            <a:t>Понимание потерь за совершенные ошибки</a:t>
          </a:r>
        </a:p>
      </dgm:t>
    </dgm:pt>
    <dgm:pt modelId="{792C79A3-FF98-45F0-9303-3C1B82C72F07}" type="parTrans" cxnId="{352B70E9-098A-449B-BA5D-1296D1773072}">
      <dgm:prSet/>
      <dgm:spPr/>
      <dgm:t>
        <a:bodyPr/>
        <a:lstStyle/>
        <a:p>
          <a:endParaRPr lang="ru-RU"/>
        </a:p>
      </dgm:t>
    </dgm:pt>
    <dgm:pt modelId="{4D00F2BE-7D84-4B97-AE7C-70DE5466F3B9}" type="sibTrans" cxnId="{352B70E9-098A-449B-BA5D-1296D1773072}">
      <dgm:prSet/>
      <dgm:spPr/>
      <dgm:t>
        <a:bodyPr/>
        <a:lstStyle/>
        <a:p>
          <a:endParaRPr lang="ru-RU"/>
        </a:p>
      </dgm:t>
    </dgm:pt>
    <dgm:pt modelId="{CF1DAD96-E04B-4FB1-8760-C0F68F6EEDDF}">
      <dgm:prSet phldrT="[Текст]" custT="1"/>
      <dgm:spPr/>
      <dgm:t>
        <a:bodyPr/>
        <a:lstStyle/>
        <a:p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DRIFT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697873-3F7B-40F3-A259-EFD82E715AF5}" type="parTrans" cxnId="{536C2F3E-1A6C-4F16-8C4A-7CEFC14053A6}">
      <dgm:prSet/>
      <dgm:spPr/>
      <dgm:t>
        <a:bodyPr/>
        <a:lstStyle/>
        <a:p>
          <a:endParaRPr lang="ru-RU"/>
        </a:p>
      </dgm:t>
    </dgm:pt>
    <dgm:pt modelId="{B26ED169-35F4-403A-9C14-AADE446FB609}" type="sibTrans" cxnId="{536C2F3E-1A6C-4F16-8C4A-7CEFC14053A6}">
      <dgm:prSet/>
      <dgm:spPr/>
      <dgm:t>
        <a:bodyPr/>
        <a:lstStyle/>
        <a:p>
          <a:endParaRPr lang="ru-RU"/>
        </a:p>
      </dgm:t>
    </dgm:pt>
    <dgm:pt modelId="{14C78AE2-A952-4078-BFE5-082330BCC8F5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Активная работа по устранению недостатков и совершенствование своего бизнеса</a:t>
          </a:r>
        </a:p>
      </dgm:t>
    </dgm:pt>
    <dgm:pt modelId="{263FE4C9-08B6-4C90-8151-29D6838BBE48}" type="parTrans" cxnId="{CCE167B3-5FBB-4AEC-B120-916BEC356DE3}">
      <dgm:prSet/>
      <dgm:spPr/>
      <dgm:t>
        <a:bodyPr/>
        <a:lstStyle/>
        <a:p>
          <a:endParaRPr lang="ru-RU"/>
        </a:p>
      </dgm:t>
    </dgm:pt>
    <dgm:pt modelId="{3D01EC85-0319-4A65-B1E3-03E88A557349}" type="sibTrans" cxnId="{CCE167B3-5FBB-4AEC-B120-916BEC356DE3}">
      <dgm:prSet/>
      <dgm:spPr/>
      <dgm:t>
        <a:bodyPr/>
        <a:lstStyle/>
        <a:p>
          <a:endParaRPr lang="ru-RU"/>
        </a:p>
      </dgm:t>
    </dgm:pt>
    <dgm:pt modelId="{ADAB0372-7BFC-49D8-B6DF-EBD135CEDC8C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rPr>
            <a:t>Постоянный мониторинг рынка услуг</a:t>
          </a:r>
        </a:p>
      </dgm:t>
    </dgm:pt>
    <dgm:pt modelId="{EBCEB0D7-9442-47CD-8D88-AE4629BB8E87}" type="parTrans" cxnId="{E9A9F206-FB5C-4AED-BCF1-F4EA9BBCF8AD}">
      <dgm:prSet/>
      <dgm:spPr/>
      <dgm:t>
        <a:bodyPr/>
        <a:lstStyle/>
        <a:p>
          <a:endParaRPr lang="ru-RU"/>
        </a:p>
      </dgm:t>
    </dgm:pt>
    <dgm:pt modelId="{96DD8668-00BE-437D-AC4B-B1FBA39AC265}" type="sibTrans" cxnId="{E9A9F206-FB5C-4AED-BCF1-F4EA9BBCF8AD}">
      <dgm:prSet/>
      <dgm:spPr/>
      <dgm:t>
        <a:bodyPr/>
        <a:lstStyle/>
        <a:p>
          <a:endParaRPr lang="ru-RU"/>
        </a:p>
      </dgm:t>
    </dgm:pt>
    <dgm:pt modelId="{12CA4051-5D4A-45AE-835B-50AC62B1140F}" type="pres">
      <dgm:prSet presAssocID="{62878DCF-E59F-45AA-B060-E314295C404D}" presName="Name0" presStyleCnt="0">
        <dgm:presLayoutVars>
          <dgm:dir/>
          <dgm:animOne val="branch"/>
          <dgm:animLvl val="lvl"/>
        </dgm:presLayoutVars>
      </dgm:prSet>
      <dgm:spPr/>
    </dgm:pt>
    <dgm:pt modelId="{C317881F-1383-48B0-BC0C-69FF0F760469}" type="pres">
      <dgm:prSet presAssocID="{89EE20FD-DBFE-43C7-B8FC-BF5A4F56979F}" presName="chaos" presStyleCnt="0"/>
      <dgm:spPr/>
    </dgm:pt>
    <dgm:pt modelId="{512BBD97-E48A-4819-A6B2-621004EDEE82}" type="pres">
      <dgm:prSet presAssocID="{89EE20FD-DBFE-43C7-B8FC-BF5A4F56979F}" presName="parTx1" presStyleLbl="revTx" presStyleIdx="0" presStyleCnt="3" custScaleX="122604"/>
      <dgm:spPr/>
    </dgm:pt>
    <dgm:pt modelId="{5E701640-60A0-464A-A2FD-551276E05C77}" type="pres">
      <dgm:prSet presAssocID="{89EE20FD-DBFE-43C7-B8FC-BF5A4F56979F}" presName="c1" presStyleLbl="node1" presStyleIdx="0" presStyleCnt="19"/>
      <dgm:spPr/>
    </dgm:pt>
    <dgm:pt modelId="{2C84FED9-DBC0-4313-8370-98D50B0CD24E}" type="pres">
      <dgm:prSet presAssocID="{89EE20FD-DBFE-43C7-B8FC-BF5A4F56979F}" presName="c2" presStyleLbl="node1" presStyleIdx="1" presStyleCnt="19"/>
      <dgm:spPr/>
    </dgm:pt>
    <dgm:pt modelId="{A31A6335-55D2-4B7D-B077-50F36D771B4B}" type="pres">
      <dgm:prSet presAssocID="{89EE20FD-DBFE-43C7-B8FC-BF5A4F56979F}" presName="c3" presStyleLbl="node1" presStyleIdx="2" presStyleCnt="19"/>
      <dgm:spPr/>
    </dgm:pt>
    <dgm:pt modelId="{833DE0AE-D7D4-4300-AD3E-294FF6127D78}" type="pres">
      <dgm:prSet presAssocID="{89EE20FD-DBFE-43C7-B8FC-BF5A4F56979F}" presName="c4" presStyleLbl="node1" presStyleIdx="3" presStyleCnt="19"/>
      <dgm:spPr/>
    </dgm:pt>
    <dgm:pt modelId="{14D65256-1A11-4529-8518-B9DFBA5E16E2}" type="pres">
      <dgm:prSet presAssocID="{89EE20FD-DBFE-43C7-B8FC-BF5A4F56979F}" presName="c5" presStyleLbl="node1" presStyleIdx="4" presStyleCnt="19"/>
      <dgm:spPr/>
    </dgm:pt>
    <dgm:pt modelId="{FAA170D5-4ED5-48A0-A7DB-66E59054D72F}" type="pres">
      <dgm:prSet presAssocID="{89EE20FD-DBFE-43C7-B8FC-BF5A4F56979F}" presName="c6" presStyleLbl="node1" presStyleIdx="5" presStyleCnt="19"/>
      <dgm:spPr/>
    </dgm:pt>
    <dgm:pt modelId="{AD7A28EF-3F8F-41C2-A885-24941F0B1600}" type="pres">
      <dgm:prSet presAssocID="{89EE20FD-DBFE-43C7-B8FC-BF5A4F56979F}" presName="c7" presStyleLbl="node1" presStyleIdx="6" presStyleCnt="19"/>
      <dgm:spPr/>
    </dgm:pt>
    <dgm:pt modelId="{E0E4596B-3757-45F4-ABC6-E4E7E10AF0E3}" type="pres">
      <dgm:prSet presAssocID="{89EE20FD-DBFE-43C7-B8FC-BF5A4F56979F}" presName="c8" presStyleLbl="node1" presStyleIdx="7" presStyleCnt="19"/>
      <dgm:spPr/>
    </dgm:pt>
    <dgm:pt modelId="{6F8F8A20-0A03-4BFE-8022-46F23F284598}" type="pres">
      <dgm:prSet presAssocID="{89EE20FD-DBFE-43C7-B8FC-BF5A4F56979F}" presName="c9" presStyleLbl="node1" presStyleIdx="8" presStyleCnt="19" custLinFactX="-200000" custLinFactY="-90291" custLinFactNeighborX="-204369" custLinFactNeighborY="-100000"/>
      <dgm:spPr/>
    </dgm:pt>
    <dgm:pt modelId="{16B1047D-1738-49E3-9ED2-957132D6D077}" type="pres">
      <dgm:prSet presAssocID="{89EE20FD-DBFE-43C7-B8FC-BF5A4F56979F}" presName="c10" presStyleLbl="node1" presStyleIdx="9" presStyleCnt="19"/>
      <dgm:spPr/>
    </dgm:pt>
    <dgm:pt modelId="{4EF56412-2777-450D-BF8D-F61B55D53306}" type="pres">
      <dgm:prSet presAssocID="{89EE20FD-DBFE-43C7-B8FC-BF5A4F56979F}" presName="c11" presStyleLbl="node1" presStyleIdx="10" presStyleCnt="19" custFlipVert="1" custFlipHor="1" custScaleX="116555" custScaleY="88693" custLinFactX="30825" custLinFactY="156796" custLinFactNeighborX="100000" custLinFactNeighborY="200000"/>
      <dgm:spPr/>
    </dgm:pt>
    <dgm:pt modelId="{B2B32389-7DD1-42DF-A5FF-253BAEFC5294}" type="pres">
      <dgm:prSet presAssocID="{89EE20FD-DBFE-43C7-B8FC-BF5A4F56979F}" presName="c12" presStyleLbl="node1" presStyleIdx="11" presStyleCnt="19"/>
      <dgm:spPr/>
    </dgm:pt>
    <dgm:pt modelId="{3D8243CE-B78E-43F2-8AEC-2337EFBCC593}" type="pres">
      <dgm:prSet presAssocID="{89EE20FD-DBFE-43C7-B8FC-BF5A4F56979F}" presName="c13" presStyleLbl="node1" presStyleIdx="12" presStyleCnt="19"/>
      <dgm:spPr/>
    </dgm:pt>
    <dgm:pt modelId="{4F491BC2-CB70-49A2-8412-0D7A490ED3FC}" type="pres">
      <dgm:prSet presAssocID="{89EE20FD-DBFE-43C7-B8FC-BF5A4F56979F}" presName="c14" presStyleLbl="node1" presStyleIdx="13" presStyleCnt="19"/>
      <dgm:spPr/>
    </dgm:pt>
    <dgm:pt modelId="{4864D21D-6B50-47A5-AF34-4B1B5531C769}" type="pres">
      <dgm:prSet presAssocID="{89EE20FD-DBFE-43C7-B8FC-BF5A4F56979F}" presName="c15" presStyleLbl="node1" presStyleIdx="14" presStyleCnt="19"/>
      <dgm:spPr/>
    </dgm:pt>
    <dgm:pt modelId="{B70D4702-0D45-408E-A6A9-7D9F95078E00}" type="pres">
      <dgm:prSet presAssocID="{89EE20FD-DBFE-43C7-B8FC-BF5A4F56979F}" presName="c16" presStyleLbl="node1" presStyleIdx="15" presStyleCnt="19"/>
      <dgm:spPr/>
    </dgm:pt>
    <dgm:pt modelId="{CAF4A5F3-28DC-4557-8394-F5FFB9080B81}" type="pres">
      <dgm:prSet presAssocID="{89EE20FD-DBFE-43C7-B8FC-BF5A4F56979F}" presName="c17" presStyleLbl="node1" presStyleIdx="16" presStyleCnt="19"/>
      <dgm:spPr/>
    </dgm:pt>
    <dgm:pt modelId="{3A42AF1D-9AED-4D7C-8E7E-80DED338CB3C}" type="pres">
      <dgm:prSet presAssocID="{89EE20FD-DBFE-43C7-B8FC-BF5A4F56979F}" presName="c18" presStyleLbl="node1" presStyleIdx="17" presStyleCnt="19"/>
      <dgm:spPr/>
    </dgm:pt>
    <dgm:pt modelId="{9BA4AA7E-EBE0-495F-970F-F5AF7C6B7DCF}" type="pres">
      <dgm:prSet presAssocID="{4D00F2BE-7D84-4B97-AE7C-70DE5466F3B9}" presName="chevronComposite1" presStyleCnt="0"/>
      <dgm:spPr/>
    </dgm:pt>
    <dgm:pt modelId="{7508E4CC-4B3E-4630-AB7D-313375E17DDE}" type="pres">
      <dgm:prSet presAssocID="{4D00F2BE-7D84-4B97-AE7C-70DE5466F3B9}" presName="chevron1" presStyleLbl="sibTrans2D1" presStyleIdx="0" presStyleCnt="3" custScaleY="146880"/>
      <dgm:spPr/>
    </dgm:pt>
    <dgm:pt modelId="{FA95B8E4-72F4-4091-89FF-4C7DA512F03D}" type="pres">
      <dgm:prSet presAssocID="{4D00F2BE-7D84-4B97-AE7C-70DE5466F3B9}" presName="spChevron1" presStyleCnt="0"/>
      <dgm:spPr/>
    </dgm:pt>
    <dgm:pt modelId="{89ED706A-5BB2-4E8F-AB31-0E895B111BC0}" type="pres">
      <dgm:prSet presAssocID="{ADAB0372-7BFC-49D8-B6DF-EBD135CEDC8C}" presName="middle" presStyleCnt="0"/>
      <dgm:spPr/>
    </dgm:pt>
    <dgm:pt modelId="{A5749EF3-83EE-4F62-B11B-846FE7F311AC}" type="pres">
      <dgm:prSet presAssocID="{ADAB0372-7BFC-49D8-B6DF-EBD135CEDC8C}" presName="parTxMid" presStyleLbl="revTx" presStyleIdx="1" presStyleCnt="3"/>
      <dgm:spPr/>
    </dgm:pt>
    <dgm:pt modelId="{815BDBD2-753E-4490-9CAF-A75F1EAB1606}" type="pres">
      <dgm:prSet presAssocID="{ADAB0372-7BFC-49D8-B6DF-EBD135CEDC8C}" presName="spMid" presStyleCnt="0"/>
      <dgm:spPr/>
    </dgm:pt>
    <dgm:pt modelId="{A74E2336-62C4-4C06-9EF7-957FF3630FF4}" type="pres">
      <dgm:prSet presAssocID="{96DD8668-00BE-437D-AC4B-B1FBA39AC265}" presName="chevronComposite1" presStyleCnt="0"/>
      <dgm:spPr/>
    </dgm:pt>
    <dgm:pt modelId="{8139B3E2-C6F8-49CF-B626-F2D18E30C5F4}" type="pres">
      <dgm:prSet presAssocID="{96DD8668-00BE-437D-AC4B-B1FBA39AC265}" presName="chevron1" presStyleLbl="sibTrans2D1" presStyleIdx="1" presStyleCnt="3" custScaleY="141279"/>
      <dgm:spPr/>
    </dgm:pt>
    <dgm:pt modelId="{82118D51-1C99-4A33-A468-A4F03CC76B6D}" type="pres">
      <dgm:prSet presAssocID="{96DD8668-00BE-437D-AC4B-B1FBA39AC265}" presName="spChevron1" presStyleCnt="0"/>
      <dgm:spPr/>
    </dgm:pt>
    <dgm:pt modelId="{4F7BD000-E0AE-40C9-BD8A-6FF88B7EC135}" type="pres">
      <dgm:prSet presAssocID="{14C78AE2-A952-4078-BFE5-082330BCC8F5}" presName="middle" presStyleCnt="0"/>
      <dgm:spPr/>
    </dgm:pt>
    <dgm:pt modelId="{A95848E6-C78A-407C-9E89-129BD734FB87}" type="pres">
      <dgm:prSet presAssocID="{14C78AE2-A952-4078-BFE5-082330BCC8F5}" presName="parTxMid" presStyleLbl="revTx" presStyleIdx="2" presStyleCnt="3" custScaleX="124631"/>
      <dgm:spPr/>
    </dgm:pt>
    <dgm:pt modelId="{D23E487F-0AAF-4F85-B765-7FD4573B9CE9}" type="pres">
      <dgm:prSet presAssocID="{14C78AE2-A952-4078-BFE5-082330BCC8F5}" presName="spMid" presStyleCnt="0"/>
      <dgm:spPr/>
    </dgm:pt>
    <dgm:pt modelId="{0EA7CE58-17E6-4623-9CDB-E1481AB33A6D}" type="pres">
      <dgm:prSet presAssocID="{3D01EC85-0319-4A65-B1E3-03E88A557349}" presName="chevronComposite1" presStyleCnt="0"/>
      <dgm:spPr/>
    </dgm:pt>
    <dgm:pt modelId="{02BB838C-409D-4EE6-A402-C762D2C35ED7}" type="pres">
      <dgm:prSet presAssocID="{3D01EC85-0319-4A65-B1E3-03E88A557349}" presName="chevron1" presStyleLbl="sibTrans2D1" presStyleIdx="2" presStyleCnt="3" custScaleY="141279"/>
      <dgm:spPr/>
    </dgm:pt>
    <dgm:pt modelId="{A8D869BD-D3D2-4777-AC24-0DDC2024010E}" type="pres">
      <dgm:prSet presAssocID="{3D01EC85-0319-4A65-B1E3-03E88A557349}" presName="spChevron1" presStyleCnt="0"/>
      <dgm:spPr/>
    </dgm:pt>
    <dgm:pt modelId="{C07ECC0A-ED91-4115-8C87-A3EF3CC39F4F}" type="pres">
      <dgm:prSet presAssocID="{CF1DAD96-E04B-4FB1-8760-C0F68F6EEDDF}" presName="last" presStyleCnt="0"/>
      <dgm:spPr/>
    </dgm:pt>
    <dgm:pt modelId="{37367872-AE9B-461B-B5C1-C6C55D53C03B}" type="pres">
      <dgm:prSet presAssocID="{CF1DAD96-E04B-4FB1-8760-C0F68F6EEDDF}" presName="circleTx" presStyleLbl="node1" presStyleIdx="18" presStyleCnt="19" custScaleX="127099"/>
      <dgm:spPr/>
    </dgm:pt>
    <dgm:pt modelId="{364D6C15-EE23-4C88-A4DC-D5E2C7DF22AD}" type="pres">
      <dgm:prSet presAssocID="{CF1DAD96-E04B-4FB1-8760-C0F68F6EEDDF}" presName="spN" presStyleCnt="0"/>
      <dgm:spPr/>
    </dgm:pt>
  </dgm:ptLst>
  <dgm:cxnLst>
    <dgm:cxn modelId="{E9A9F206-FB5C-4AED-BCF1-F4EA9BBCF8AD}" srcId="{62878DCF-E59F-45AA-B060-E314295C404D}" destId="{ADAB0372-7BFC-49D8-B6DF-EBD135CEDC8C}" srcOrd="1" destOrd="0" parTransId="{EBCEB0D7-9442-47CD-8D88-AE4629BB8E87}" sibTransId="{96DD8668-00BE-437D-AC4B-B1FBA39AC265}"/>
    <dgm:cxn modelId="{E1044909-E4DE-4EE5-8385-2009E5136C2C}" type="presOf" srcId="{CF1DAD96-E04B-4FB1-8760-C0F68F6EEDDF}" destId="{37367872-AE9B-461B-B5C1-C6C55D53C03B}" srcOrd="0" destOrd="0" presId="urn:microsoft.com/office/officeart/2009/3/layout/RandomtoResultProcess"/>
    <dgm:cxn modelId="{105AE719-155A-481D-972E-DCBA460766D8}" type="presOf" srcId="{62878DCF-E59F-45AA-B060-E314295C404D}" destId="{12CA4051-5D4A-45AE-835B-50AC62B1140F}" srcOrd="0" destOrd="0" presId="urn:microsoft.com/office/officeart/2009/3/layout/RandomtoResultProcess"/>
    <dgm:cxn modelId="{536C2F3E-1A6C-4F16-8C4A-7CEFC14053A6}" srcId="{62878DCF-E59F-45AA-B060-E314295C404D}" destId="{CF1DAD96-E04B-4FB1-8760-C0F68F6EEDDF}" srcOrd="3" destOrd="0" parTransId="{64697873-3F7B-40F3-A259-EFD82E715AF5}" sibTransId="{B26ED169-35F4-403A-9C14-AADE446FB609}"/>
    <dgm:cxn modelId="{3D83C745-8CE2-4C6E-B172-E343CC5478ED}" type="presOf" srcId="{89EE20FD-DBFE-43C7-B8FC-BF5A4F56979F}" destId="{512BBD97-E48A-4819-A6B2-621004EDEE82}" srcOrd="0" destOrd="0" presId="urn:microsoft.com/office/officeart/2009/3/layout/RandomtoResultProcess"/>
    <dgm:cxn modelId="{048A1C9A-80AF-4635-9BA8-F0473C9DD48F}" type="presOf" srcId="{14C78AE2-A952-4078-BFE5-082330BCC8F5}" destId="{A95848E6-C78A-407C-9E89-129BD734FB87}" srcOrd="0" destOrd="0" presId="urn:microsoft.com/office/officeart/2009/3/layout/RandomtoResultProcess"/>
    <dgm:cxn modelId="{CCE167B3-5FBB-4AEC-B120-916BEC356DE3}" srcId="{62878DCF-E59F-45AA-B060-E314295C404D}" destId="{14C78AE2-A952-4078-BFE5-082330BCC8F5}" srcOrd="2" destOrd="0" parTransId="{263FE4C9-08B6-4C90-8151-29D6838BBE48}" sibTransId="{3D01EC85-0319-4A65-B1E3-03E88A557349}"/>
    <dgm:cxn modelId="{8E3638E9-B030-4E92-BC7B-0E5BA3C91AC8}" type="presOf" srcId="{ADAB0372-7BFC-49D8-B6DF-EBD135CEDC8C}" destId="{A5749EF3-83EE-4F62-B11B-846FE7F311AC}" srcOrd="0" destOrd="0" presId="urn:microsoft.com/office/officeart/2009/3/layout/RandomtoResultProcess"/>
    <dgm:cxn modelId="{352B70E9-098A-449B-BA5D-1296D1773072}" srcId="{62878DCF-E59F-45AA-B060-E314295C404D}" destId="{89EE20FD-DBFE-43C7-B8FC-BF5A4F56979F}" srcOrd="0" destOrd="0" parTransId="{792C79A3-FF98-45F0-9303-3C1B82C72F07}" sibTransId="{4D00F2BE-7D84-4B97-AE7C-70DE5466F3B9}"/>
    <dgm:cxn modelId="{CFA1C488-59E3-47E6-909D-B18D10B7B144}" type="presParOf" srcId="{12CA4051-5D4A-45AE-835B-50AC62B1140F}" destId="{C317881F-1383-48B0-BC0C-69FF0F760469}" srcOrd="0" destOrd="0" presId="urn:microsoft.com/office/officeart/2009/3/layout/RandomtoResultProcess"/>
    <dgm:cxn modelId="{F8BA59BA-0E00-420D-98FE-8BE5ED0E800D}" type="presParOf" srcId="{C317881F-1383-48B0-BC0C-69FF0F760469}" destId="{512BBD97-E48A-4819-A6B2-621004EDEE82}" srcOrd="0" destOrd="0" presId="urn:microsoft.com/office/officeart/2009/3/layout/RandomtoResultProcess"/>
    <dgm:cxn modelId="{9D3185A7-43FF-4690-B7F9-F4CCD293A40A}" type="presParOf" srcId="{C317881F-1383-48B0-BC0C-69FF0F760469}" destId="{5E701640-60A0-464A-A2FD-551276E05C77}" srcOrd="1" destOrd="0" presId="urn:microsoft.com/office/officeart/2009/3/layout/RandomtoResultProcess"/>
    <dgm:cxn modelId="{9E0D2E1E-C66E-4923-A3B4-99407C742128}" type="presParOf" srcId="{C317881F-1383-48B0-BC0C-69FF0F760469}" destId="{2C84FED9-DBC0-4313-8370-98D50B0CD24E}" srcOrd="2" destOrd="0" presId="urn:microsoft.com/office/officeart/2009/3/layout/RandomtoResultProcess"/>
    <dgm:cxn modelId="{F5299F15-286F-4266-888E-9E5D4168D1B0}" type="presParOf" srcId="{C317881F-1383-48B0-BC0C-69FF0F760469}" destId="{A31A6335-55D2-4B7D-B077-50F36D771B4B}" srcOrd="3" destOrd="0" presId="urn:microsoft.com/office/officeart/2009/3/layout/RandomtoResultProcess"/>
    <dgm:cxn modelId="{1609F5BA-F1EF-47AC-847B-38F5E4901AF5}" type="presParOf" srcId="{C317881F-1383-48B0-BC0C-69FF0F760469}" destId="{833DE0AE-D7D4-4300-AD3E-294FF6127D78}" srcOrd="4" destOrd="0" presId="urn:microsoft.com/office/officeart/2009/3/layout/RandomtoResultProcess"/>
    <dgm:cxn modelId="{89CED309-A962-40C4-BAA4-1C1DF9DC55D9}" type="presParOf" srcId="{C317881F-1383-48B0-BC0C-69FF0F760469}" destId="{14D65256-1A11-4529-8518-B9DFBA5E16E2}" srcOrd="5" destOrd="0" presId="urn:microsoft.com/office/officeart/2009/3/layout/RandomtoResultProcess"/>
    <dgm:cxn modelId="{462B4D47-F5A2-410C-8F3C-C3253FFC6559}" type="presParOf" srcId="{C317881F-1383-48B0-BC0C-69FF0F760469}" destId="{FAA170D5-4ED5-48A0-A7DB-66E59054D72F}" srcOrd="6" destOrd="0" presId="urn:microsoft.com/office/officeart/2009/3/layout/RandomtoResultProcess"/>
    <dgm:cxn modelId="{F1FB0CD6-3BDF-4345-99F1-B047BCBC238D}" type="presParOf" srcId="{C317881F-1383-48B0-BC0C-69FF0F760469}" destId="{AD7A28EF-3F8F-41C2-A885-24941F0B1600}" srcOrd="7" destOrd="0" presId="urn:microsoft.com/office/officeart/2009/3/layout/RandomtoResultProcess"/>
    <dgm:cxn modelId="{EF589687-9F32-430A-8B01-7246E16863D1}" type="presParOf" srcId="{C317881F-1383-48B0-BC0C-69FF0F760469}" destId="{E0E4596B-3757-45F4-ABC6-E4E7E10AF0E3}" srcOrd="8" destOrd="0" presId="urn:microsoft.com/office/officeart/2009/3/layout/RandomtoResultProcess"/>
    <dgm:cxn modelId="{B7E5D1F8-3F47-4CE8-AA21-025AC8951421}" type="presParOf" srcId="{C317881F-1383-48B0-BC0C-69FF0F760469}" destId="{6F8F8A20-0A03-4BFE-8022-46F23F284598}" srcOrd="9" destOrd="0" presId="urn:microsoft.com/office/officeart/2009/3/layout/RandomtoResultProcess"/>
    <dgm:cxn modelId="{BD58E9F9-21B4-4D43-A6A4-BE6910A24966}" type="presParOf" srcId="{C317881F-1383-48B0-BC0C-69FF0F760469}" destId="{16B1047D-1738-49E3-9ED2-957132D6D077}" srcOrd="10" destOrd="0" presId="urn:microsoft.com/office/officeart/2009/3/layout/RandomtoResultProcess"/>
    <dgm:cxn modelId="{C6CE3160-50D6-486B-A1B5-65421002D348}" type="presParOf" srcId="{C317881F-1383-48B0-BC0C-69FF0F760469}" destId="{4EF56412-2777-450D-BF8D-F61B55D53306}" srcOrd="11" destOrd="0" presId="urn:microsoft.com/office/officeart/2009/3/layout/RandomtoResultProcess"/>
    <dgm:cxn modelId="{B17239C7-2D84-4E45-9755-4E894356DEDC}" type="presParOf" srcId="{C317881F-1383-48B0-BC0C-69FF0F760469}" destId="{B2B32389-7DD1-42DF-A5FF-253BAEFC5294}" srcOrd="12" destOrd="0" presId="urn:microsoft.com/office/officeart/2009/3/layout/RandomtoResultProcess"/>
    <dgm:cxn modelId="{4C1183A1-D65B-479E-A244-94E176AF9FF6}" type="presParOf" srcId="{C317881F-1383-48B0-BC0C-69FF0F760469}" destId="{3D8243CE-B78E-43F2-8AEC-2337EFBCC593}" srcOrd="13" destOrd="0" presId="urn:microsoft.com/office/officeart/2009/3/layout/RandomtoResultProcess"/>
    <dgm:cxn modelId="{8B909D76-6AB3-4A49-A5AA-672C4DCD191E}" type="presParOf" srcId="{C317881F-1383-48B0-BC0C-69FF0F760469}" destId="{4F491BC2-CB70-49A2-8412-0D7A490ED3FC}" srcOrd="14" destOrd="0" presId="urn:microsoft.com/office/officeart/2009/3/layout/RandomtoResultProcess"/>
    <dgm:cxn modelId="{E631B0CE-B538-49AF-8714-D0D9EA76F2D0}" type="presParOf" srcId="{C317881F-1383-48B0-BC0C-69FF0F760469}" destId="{4864D21D-6B50-47A5-AF34-4B1B5531C769}" srcOrd="15" destOrd="0" presId="urn:microsoft.com/office/officeart/2009/3/layout/RandomtoResultProcess"/>
    <dgm:cxn modelId="{F8DC75F0-8AA7-464F-A68B-DC266DA6EBAA}" type="presParOf" srcId="{C317881F-1383-48B0-BC0C-69FF0F760469}" destId="{B70D4702-0D45-408E-A6A9-7D9F95078E00}" srcOrd="16" destOrd="0" presId="urn:microsoft.com/office/officeart/2009/3/layout/RandomtoResultProcess"/>
    <dgm:cxn modelId="{95466FBB-7E16-4185-8753-6E2F971A78BC}" type="presParOf" srcId="{C317881F-1383-48B0-BC0C-69FF0F760469}" destId="{CAF4A5F3-28DC-4557-8394-F5FFB9080B81}" srcOrd="17" destOrd="0" presId="urn:microsoft.com/office/officeart/2009/3/layout/RandomtoResultProcess"/>
    <dgm:cxn modelId="{8E6DB31A-524C-42A7-9963-6198F1F5740B}" type="presParOf" srcId="{C317881F-1383-48B0-BC0C-69FF0F760469}" destId="{3A42AF1D-9AED-4D7C-8E7E-80DED338CB3C}" srcOrd="18" destOrd="0" presId="urn:microsoft.com/office/officeart/2009/3/layout/RandomtoResultProcess"/>
    <dgm:cxn modelId="{D8CFCBA1-3FA2-4C65-8778-0150631296AC}" type="presParOf" srcId="{12CA4051-5D4A-45AE-835B-50AC62B1140F}" destId="{9BA4AA7E-EBE0-495F-970F-F5AF7C6B7DCF}" srcOrd="1" destOrd="0" presId="urn:microsoft.com/office/officeart/2009/3/layout/RandomtoResultProcess"/>
    <dgm:cxn modelId="{D38B100F-5BDB-4915-9D15-46C8A868EA1D}" type="presParOf" srcId="{9BA4AA7E-EBE0-495F-970F-F5AF7C6B7DCF}" destId="{7508E4CC-4B3E-4630-AB7D-313375E17DDE}" srcOrd="0" destOrd="0" presId="urn:microsoft.com/office/officeart/2009/3/layout/RandomtoResultProcess"/>
    <dgm:cxn modelId="{3C649B00-721C-4286-804E-F0C7292A4333}" type="presParOf" srcId="{9BA4AA7E-EBE0-495F-970F-F5AF7C6B7DCF}" destId="{FA95B8E4-72F4-4091-89FF-4C7DA512F03D}" srcOrd="1" destOrd="0" presId="urn:microsoft.com/office/officeart/2009/3/layout/RandomtoResultProcess"/>
    <dgm:cxn modelId="{7EF12652-6542-45A4-8580-DF44AA93A43A}" type="presParOf" srcId="{12CA4051-5D4A-45AE-835B-50AC62B1140F}" destId="{89ED706A-5BB2-4E8F-AB31-0E895B111BC0}" srcOrd="2" destOrd="0" presId="urn:microsoft.com/office/officeart/2009/3/layout/RandomtoResultProcess"/>
    <dgm:cxn modelId="{85AC2696-D833-4823-B1E3-1BB1A4699B34}" type="presParOf" srcId="{89ED706A-5BB2-4E8F-AB31-0E895B111BC0}" destId="{A5749EF3-83EE-4F62-B11B-846FE7F311AC}" srcOrd="0" destOrd="0" presId="urn:microsoft.com/office/officeart/2009/3/layout/RandomtoResultProcess"/>
    <dgm:cxn modelId="{D2060F86-78F6-471C-9740-BD43FEC663BC}" type="presParOf" srcId="{89ED706A-5BB2-4E8F-AB31-0E895B111BC0}" destId="{815BDBD2-753E-4490-9CAF-A75F1EAB1606}" srcOrd="1" destOrd="0" presId="urn:microsoft.com/office/officeart/2009/3/layout/RandomtoResultProcess"/>
    <dgm:cxn modelId="{0ABF86F0-8EFE-4782-B3D7-ABA04BAEED05}" type="presParOf" srcId="{12CA4051-5D4A-45AE-835B-50AC62B1140F}" destId="{A74E2336-62C4-4C06-9EF7-957FF3630FF4}" srcOrd="3" destOrd="0" presId="urn:microsoft.com/office/officeart/2009/3/layout/RandomtoResultProcess"/>
    <dgm:cxn modelId="{983CA108-7376-475A-A4FE-68B9BEBB7E2A}" type="presParOf" srcId="{A74E2336-62C4-4C06-9EF7-957FF3630FF4}" destId="{8139B3E2-C6F8-49CF-B626-F2D18E30C5F4}" srcOrd="0" destOrd="0" presId="urn:microsoft.com/office/officeart/2009/3/layout/RandomtoResultProcess"/>
    <dgm:cxn modelId="{9E636A8B-C6E3-48CE-A25D-06E4E8065D90}" type="presParOf" srcId="{A74E2336-62C4-4C06-9EF7-957FF3630FF4}" destId="{82118D51-1C99-4A33-A468-A4F03CC76B6D}" srcOrd="1" destOrd="0" presId="urn:microsoft.com/office/officeart/2009/3/layout/RandomtoResultProcess"/>
    <dgm:cxn modelId="{455EB500-3103-4D75-A5AF-3CF96BDE68A7}" type="presParOf" srcId="{12CA4051-5D4A-45AE-835B-50AC62B1140F}" destId="{4F7BD000-E0AE-40C9-BD8A-6FF88B7EC135}" srcOrd="4" destOrd="0" presId="urn:microsoft.com/office/officeart/2009/3/layout/RandomtoResultProcess"/>
    <dgm:cxn modelId="{8A79EE9D-B5D4-4D79-8D1F-0D9AF906C948}" type="presParOf" srcId="{4F7BD000-E0AE-40C9-BD8A-6FF88B7EC135}" destId="{A95848E6-C78A-407C-9E89-129BD734FB87}" srcOrd="0" destOrd="0" presId="urn:microsoft.com/office/officeart/2009/3/layout/RandomtoResultProcess"/>
    <dgm:cxn modelId="{BE82DE11-8BF7-4C01-86DD-2CDA13AAACFC}" type="presParOf" srcId="{4F7BD000-E0AE-40C9-BD8A-6FF88B7EC135}" destId="{D23E487F-0AAF-4F85-B765-7FD4573B9CE9}" srcOrd="1" destOrd="0" presId="urn:microsoft.com/office/officeart/2009/3/layout/RandomtoResultProcess"/>
    <dgm:cxn modelId="{BE5707B7-9950-47FE-939D-26F023E72AEF}" type="presParOf" srcId="{12CA4051-5D4A-45AE-835B-50AC62B1140F}" destId="{0EA7CE58-17E6-4623-9CDB-E1481AB33A6D}" srcOrd="5" destOrd="0" presId="urn:microsoft.com/office/officeart/2009/3/layout/RandomtoResultProcess"/>
    <dgm:cxn modelId="{9C55600B-8EF5-4735-AF4C-500F84981F6D}" type="presParOf" srcId="{0EA7CE58-17E6-4623-9CDB-E1481AB33A6D}" destId="{02BB838C-409D-4EE6-A402-C762D2C35ED7}" srcOrd="0" destOrd="0" presId="urn:microsoft.com/office/officeart/2009/3/layout/RandomtoResultProcess"/>
    <dgm:cxn modelId="{DF237ABE-EDBF-4138-B9D6-E008893E8472}" type="presParOf" srcId="{0EA7CE58-17E6-4623-9CDB-E1481AB33A6D}" destId="{A8D869BD-D3D2-4777-AC24-0DDC2024010E}" srcOrd="1" destOrd="0" presId="urn:microsoft.com/office/officeart/2009/3/layout/RandomtoResultProcess"/>
    <dgm:cxn modelId="{9FF6DA81-563C-43C4-A10F-BE04E25A764B}" type="presParOf" srcId="{12CA4051-5D4A-45AE-835B-50AC62B1140F}" destId="{C07ECC0A-ED91-4115-8C87-A3EF3CC39F4F}" srcOrd="6" destOrd="0" presId="urn:microsoft.com/office/officeart/2009/3/layout/RandomtoResultProcess"/>
    <dgm:cxn modelId="{E23033FA-146A-40C5-A19B-17068FE3CCA3}" type="presParOf" srcId="{C07ECC0A-ED91-4115-8C87-A3EF3CC39F4F}" destId="{37367872-AE9B-461B-B5C1-C6C55D53C03B}" srcOrd="0" destOrd="0" presId="urn:microsoft.com/office/officeart/2009/3/layout/RandomtoResultProcess"/>
    <dgm:cxn modelId="{79DE89C9-2DF3-4B51-A571-A92BFD4834BF}" type="presParOf" srcId="{C07ECC0A-ED91-4115-8C87-A3EF3CC39F4F}" destId="{364D6C15-EE23-4C88-A4DC-D5E2C7DF22AD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9F1FED-6CE8-490F-93F1-E45C1190762D}" type="doc">
      <dgm:prSet loTypeId="urn:microsoft.com/office/officeart/2009/3/layout/OpposingIdeas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599399-C733-48E2-ACB0-C1C40D919717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254000">
          <a:bevelT w="190500" h="38100"/>
        </a:sp3d>
      </dgm:spPr>
      <dgm:t>
        <a:bodyPr/>
        <a:lstStyle/>
        <a:p>
          <a:r>
            <a: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Позитивные варианты</a:t>
          </a:r>
        </a:p>
      </dgm:t>
    </dgm:pt>
    <dgm:pt modelId="{0ECE1ADE-055A-4A76-AFA7-8ACAFF0ABBBC}" type="parTrans" cxnId="{2D9413ED-4FAF-441A-AEBD-BB1480DACA25}">
      <dgm:prSet/>
      <dgm:spPr/>
      <dgm:t>
        <a:bodyPr/>
        <a:lstStyle/>
        <a:p>
          <a:endParaRPr lang="ru-RU"/>
        </a:p>
      </dgm:t>
    </dgm:pt>
    <dgm:pt modelId="{D0494AE8-22E9-4F71-8B71-050A95149DD1}" type="sibTrans" cxnId="{2D9413ED-4FAF-441A-AEBD-BB1480DACA25}">
      <dgm:prSet/>
      <dgm:spPr/>
      <dgm:t>
        <a:bodyPr/>
        <a:lstStyle/>
        <a:p>
          <a:endParaRPr lang="ru-RU"/>
        </a:p>
      </dgm:t>
    </dgm:pt>
    <dgm:pt modelId="{A6E0E6F1-8D39-45D6-BD80-95462621D1D2}">
      <dgm:prSet phldrT="[Текст]" custT="1"/>
      <dgm:spPr/>
      <dgm:t>
        <a:bodyPr/>
        <a:lstStyle/>
        <a:p>
          <a:r>
            <a: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Открытие</a:t>
          </a:r>
          <a:r>
            <a: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новых</a:t>
          </a:r>
          <a:r>
            <a: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точек</a:t>
          </a:r>
        </a:p>
        <a:p>
          <a:r>
            <a: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Увеличение клиентской базы</a:t>
          </a:r>
        </a:p>
        <a:p>
          <a:r>
            <a: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Получение сверхприбыли</a:t>
          </a:r>
        </a:p>
      </dgm:t>
    </dgm:pt>
    <dgm:pt modelId="{78D228E5-3F77-4653-881D-F9DF90D90F82}" type="parTrans" cxnId="{CFA389BF-79A2-4C35-ADF4-CF4E1AC26AAF}">
      <dgm:prSet/>
      <dgm:spPr/>
      <dgm:t>
        <a:bodyPr/>
        <a:lstStyle/>
        <a:p>
          <a:endParaRPr lang="ru-RU"/>
        </a:p>
      </dgm:t>
    </dgm:pt>
    <dgm:pt modelId="{849D585E-02DD-4336-820F-9CF96E4D69C1}" type="sibTrans" cxnId="{CFA389BF-79A2-4C35-ADF4-CF4E1AC26AAF}">
      <dgm:prSet/>
      <dgm:spPr/>
      <dgm:t>
        <a:bodyPr/>
        <a:lstStyle/>
        <a:p>
          <a:endParaRPr lang="ru-RU"/>
        </a:p>
      </dgm:t>
    </dgm:pt>
    <dgm:pt modelId="{82D6FEA1-BBC5-4394-9B41-826BD61D18BC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C0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254000">
          <a:bevelT w="190500" h="38100"/>
        </a:sp3d>
      </dgm:spPr>
      <dgm:t>
        <a:bodyPr/>
        <a:lstStyle/>
        <a:p>
          <a:r>
            <a:rPr lang="ru-RU" sz="1800" dirty="0" err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Негативняе</a:t>
          </a:r>
          <a:r>
            <a: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варианты</a:t>
          </a:r>
        </a:p>
      </dgm:t>
    </dgm:pt>
    <dgm:pt modelId="{9AD4FF5D-F7CF-42E3-A5E7-A622876B43A6}" type="parTrans" cxnId="{F695D7EE-351D-4E44-A97E-94AF41CD8CD4}">
      <dgm:prSet/>
      <dgm:spPr/>
      <dgm:t>
        <a:bodyPr/>
        <a:lstStyle/>
        <a:p>
          <a:endParaRPr lang="ru-RU"/>
        </a:p>
      </dgm:t>
    </dgm:pt>
    <dgm:pt modelId="{941F1F35-A947-45EF-948C-563CBDB0406F}" type="sibTrans" cxnId="{F695D7EE-351D-4E44-A97E-94AF41CD8CD4}">
      <dgm:prSet/>
      <dgm:spPr/>
      <dgm:t>
        <a:bodyPr/>
        <a:lstStyle/>
        <a:p>
          <a:endParaRPr lang="ru-RU"/>
        </a:p>
      </dgm:t>
    </dgm:pt>
    <dgm:pt modelId="{7276D2D6-51E2-46F8-8313-1CFC234402FA}">
      <dgm:prSet phldrT="[Текст]" custT="1"/>
      <dgm:spPr/>
      <dgm:t>
        <a:bodyPr/>
        <a:lstStyle/>
        <a:p>
          <a:r>
            <a: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Зависимость от </a:t>
          </a:r>
          <a:r>
            <a: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поставщиков</a:t>
          </a:r>
          <a:endParaRPr lang="ru-RU" sz="16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Появление конкурентов</a:t>
          </a:r>
        </a:p>
        <a:p>
          <a:r>
            <a: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заказов</a:t>
          </a:r>
        </a:p>
        <a:p>
          <a:r>
            <a: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Рост цен на материалы и сырье</a:t>
          </a:r>
        </a:p>
      </dgm:t>
    </dgm:pt>
    <dgm:pt modelId="{A7E390AE-367A-49FA-90E4-C7B527102C82}" type="parTrans" cxnId="{6EDF04A4-2A3F-4E37-832B-128094A3C846}">
      <dgm:prSet/>
      <dgm:spPr/>
      <dgm:t>
        <a:bodyPr/>
        <a:lstStyle/>
        <a:p>
          <a:endParaRPr lang="ru-RU"/>
        </a:p>
      </dgm:t>
    </dgm:pt>
    <dgm:pt modelId="{2C6050CB-5E0D-4575-A71F-825E639FDE2C}" type="sibTrans" cxnId="{6EDF04A4-2A3F-4E37-832B-128094A3C846}">
      <dgm:prSet/>
      <dgm:spPr/>
      <dgm:t>
        <a:bodyPr/>
        <a:lstStyle/>
        <a:p>
          <a:endParaRPr lang="ru-RU"/>
        </a:p>
      </dgm:t>
    </dgm:pt>
    <dgm:pt modelId="{897FAF8D-E67E-4AFD-8CE4-383E93C02A27}" type="pres">
      <dgm:prSet presAssocID="{939F1FED-6CE8-490F-93F1-E45C1190762D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</dgm:pt>
    <dgm:pt modelId="{32EFED07-E67B-40CD-9423-969E8FBAA819}" type="pres">
      <dgm:prSet presAssocID="{939F1FED-6CE8-490F-93F1-E45C1190762D}" presName="Background" presStyleLbl="node1" presStyleIdx="0" presStyleCnt="1" custScaleY="84803"/>
      <dgm:spPr/>
    </dgm:pt>
    <dgm:pt modelId="{07A0993D-BF65-43D3-B037-A5B4FD6914C8}" type="pres">
      <dgm:prSet presAssocID="{939F1FED-6CE8-490F-93F1-E45C1190762D}" presName="Divider" presStyleLbl="callout" presStyleIdx="0" presStyleCnt="1"/>
      <dgm:spPr/>
    </dgm:pt>
    <dgm:pt modelId="{3C083E90-FA8D-4860-AAAE-8CDED6C92994}" type="pres">
      <dgm:prSet presAssocID="{939F1FED-6CE8-490F-93F1-E45C1190762D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1A17987-ED16-4944-A69F-013E68DE5A5C}" type="pres">
      <dgm:prSet presAssocID="{939F1FED-6CE8-490F-93F1-E45C1190762D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6732718-06D6-4C4B-9D97-2C8380E96908}" type="pres">
      <dgm:prSet presAssocID="{939F1FED-6CE8-490F-93F1-E45C1190762D}" presName="ParentText1" presStyleLbl="revTx" presStyleIdx="0" presStyleCnt="0">
        <dgm:presLayoutVars>
          <dgm:chMax val="1"/>
          <dgm:chPref val="1"/>
        </dgm:presLayoutVars>
      </dgm:prSet>
      <dgm:spPr/>
    </dgm:pt>
    <dgm:pt modelId="{5B2A5DA3-D198-4BDB-8D10-F11AF81EE0EB}" type="pres">
      <dgm:prSet presAssocID="{939F1FED-6CE8-490F-93F1-E45C1190762D}" presName="ParentShape1" presStyleLbl="alignImgPlace1" presStyleIdx="0" presStyleCnt="2">
        <dgm:presLayoutVars/>
      </dgm:prSet>
      <dgm:spPr/>
    </dgm:pt>
    <dgm:pt modelId="{82D4401F-E992-4AD6-B106-0DB04034772D}" type="pres">
      <dgm:prSet presAssocID="{939F1FED-6CE8-490F-93F1-E45C1190762D}" presName="ParentText2" presStyleLbl="revTx" presStyleIdx="0" presStyleCnt="0">
        <dgm:presLayoutVars>
          <dgm:chMax val="1"/>
          <dgm:chPref val="1"/>
        </dgm:presLayoutVars>
      </dgm:prSet>
      <dgm:spPr/>
    </dgm:pt>
    <dgm:pt modelId="{83AB36C0-2EE4-4F50-BEAF-0B01C3BFD135}" type="pres">
      <dgm:prSet presAssocID="{939F1FED-6CE8-490F-93F1-E45C1190762D}" presName="ParentShape2" presStyleLbl="alignImgPlace1" presStyleIdx="1" presStyleCnt="2">
        <dgm:presLayoutVars/>
      </dgm:prSet>
      <dgm:spPr/>
    </dgm:pt>
  </dgm:ptLst>
  <dgm:cxnLst>
    <dgm:cxn modelId="{5FE3B00C-60B0-48F4-8FB5-9BDCDAE579E1}" type="presOf" srcId="{82D6FEA1-BBC5-4394-9B41-826BD61D18BC}" destId="{83AB36C0-2EE4-4F50-BEAF-0B01C3BFD135}" srcOrd="1" destOrd="0" presId="urn:microsoft.com/office/officeart/2009/3/layout/OpposingIdeas"/>
    <dgm:cxn modelId="{96EB453E-1512-4999-A36B-73A2DB962725}" type="presOf" srcId="{939F1FED-6CE8-490F-93F1-E45C1190762D}" destId="{897FAF8D-E67E-4AFD-8CE4-383E93C02A27}" srcOrd="0" destOrd="0" presId="urn:microsoft.com/office/officeart/2009/3/layout/OpposingIdeas"/>
    <dgm:cxn modelId="{0004F041-3974-474E-B3F7-D07B01FA4E90}" type="presOf" srcId="{7276D2D6-51E2-46F8-8313-1CFC234402FA}" destId="{11A17987-ED16-4944-A69F-013E68DE5A5C}" srcOrd="0" destOrd="0" presId="urn:microsoft.com/office/officeart/2009/3/layout/OpposingIdeas"/>
    <dgm:cxn modelId="{9267825A-BADE-4793-A769-9F74112C2888}" type="presOf" srcId="{82D6FEA1-BBC5-4394-9B41-826BD61D18BC}" destId="{82D4401F-E992-4AD6-B106-0DB04034772D}" srcOrd="0" destOrd="0" presId="urn:microsoft.com/office/officeart/2009/3/layout/OpposingIdeas"/>
    <dgm:cxn modelId="{00CA5A93-099F-4F1D-AB01-5BE7B056C908}" type="presOf" srcId="{FE599399-C733-48E2-ACB0-C1C40D919717}" destId="{46732718-06D6-4C4B-9D97-2C8380E96908}" srcOrd="0" destOrd="0" presId="urn:microsoft.com/office/officeart/2009/3/layout/OpposingIdeas"/>
    <dgm:cxn modelId="{6EDF04A4-2A3F-4E37-832B-128094A3C846}" srcId="{82D6FEA1-BBC5-4394-9B41-826BD61D18BC}" destId="{7276D2D6-51E2-46F8-8313-1CFC234402FA}" srcOrd="0" destOrd="0" parTransId="{A7E390AE-367A-49FA-90E4-C7B527102C82}" sibTransId="{2C6050CB-5E0D-4575-A71F-825E639FDE2C}"/>
    <dgm:cxn modelId="{CFA389BF-79A2-4C35-ADF4-CF4E1AC26AAF}" srcId="{FE599399-C733-48E2-ACB0-C1C40D919717}" destId="{A6E0E6F1-8D39-45D6-BD80-95462621D1D2}" srcOrd="0" destOrd="0" parTransId="{78D228E5-3F77-4653-881D-F9DF90D90F82}" sibTransId="{849D585E-02DD-4336-820F-9CF96E4D69C1}"/>
    <dgm:cxn modelId="{7495F1DC-075A-4701-AA1C-7BD4DB112270}" type="presOf" srcId="{A6E0E6F1-8D39-45D6-BD80-95462621D1D2}" destId="{3C083E90-FA8D-4860-AAAE-8CDED6C92994}" srcOrd="0" destOrd="0" presId="urn:microsoft.com/office/officeart/2009/3/layout/OpposingIdeas"/>
    <dgm:cxn modelId="{2D9413ED-4FAF-441A-AEBD-BB1480DACA25}" srcId="{939F1FED-6CE8-490F-93F1-E45C1190762D}" destId="{FE599399-C733-48E2-ACB0-C1C40D919717}" srcOrd="0" destOrd="0" parTransId="{0ECE1ADE-055A-4A76-AFA7-8ACAFF0ABBBC}" sibTransId="{D0494AE8-22E9-4F71-8B71-050A95149DD1}"/>
    <dgm:cxn modelId="{F695D7EE-351D-4E44-A97E-94AF41CD8CD4}" srcId="{939F1FED-6CE8-490F-93F1-E45C1190762D}" destId="{82D6FEA1-BBC5-4394-9B41-826BD61D18BC}" srcOrd="1" destOrd="0" parTransId="{9AD4FF5D-F7CF-42E3-A5E7-A622876B43A6}" sibTransId="{941F1F35-A947-45EF-948C-563CBDB0406F}"/>
    <dgm:cxn modelId="{A8069AF7-3917-44C4-B4AF-800693DC374E}" type="presOf" srcId="{FE599399-C733-48E2-ACB0-C1C40D919717}" destId="{5B2A5DA3-D198-4BDB-8D10-F11AF81EE0EB}" srcOrd="1" destOrd="0" presId="urn:microsoft.com/office/officeart/2009/3/layout/OpposingIdeas"/>
    <dgm:cxn modelId="{BDF29DD5-5AB7-44D5-9F85-6FA5174BCD2E}" type="presParOf" srcId="{897FAF8D-E67E-4AFD-8CE4-383E93C02A27}" destId="{32EFED07-E67B-40CD-9423-969E8FBAA819}" srcOrd="0" destOrd="0" presId="urn:microsoft.com/office/officeart/2009/3/layout/OpposingIdeas"/>
    <dgm:cxn modelId="{1BCFCF9B-BA1E-44C8-AA43-6902B486A9A8}" type="presParOf" srcId="{897FAF8D-E67E-4AFD-8CE4-383E93C02A27}" destId="{07A0993D-BF65-43D3-B037-A5B4FD6914C8}" srcOrd="1" destOrd="0" presId="urn:microsoft.com/office/officeart/2009/3/layout/OpposingIdeas"/>
    <dgm:cxn modelId="{E70AEC3D-ACCC-4700-995A-2E54D2911292}" type="presParOf" srcId="{897FAF8D-E67E-4AFD-8CE4-383E93C02A27}" destId="{3C083E90-FA8D-4860-AAAE-8CDED6C92994}" srcOrd="2" destOrd="0" presId="urn:microsoft.com/office/officeart/2009/3/layout/OpposingIdeas"/>
    <dgm:cxn modelId="{76656C09-414E-45C4-AA53-E7486217577D}" type="presParOf" srcId="{897FAF8D-E67E-4AFD-8CE4-383E93C02A27}" destId="{11A17987-ED16-4944-A69F-013E68DE5A5C}" srcOrd="3" destOrd="0" presId="urn:microsoft.com/office/officeart/2009/3/layout/OpposingIdeas"/>
    <dgm:cxn modelId="{5664A265-6139-4C37-AD5A-1C836F25950C}" type="presParOf" srcId="{897FAF8D-E67E-4AFD-8CE4-383E93C02A27}" destId="{46732718-06D6-4C4B-9D97-2C8380E96908}" srcOrd="4" destOrd="0" presId="urn:microsoft.com/office/officeart/2009/3/layout/OpposingIdeas"/>
    <dgm:cxn modelId="{03CE79C9-EDBD-4A89-BFCD-D680F3A05EDC}" type="presParOf" srcId="{897FAF8D-E67E-4AFD-8CE4-383E93C02A27}" destId="{5B2A5DA3-D198-4BDB-8D10-F11AF81EE0EB}" srcOrd="5" destOrd="0" presId="urn:microsoft.com/office/officeart/2009/3/layout/OpposingIdeas"/>
    <dgm:cxn modelId="{C94BAC9C-C4B1-4006-903E-427BECB25D99}" type="presParOf" srcId="{897FAF8D-E67E-4AFD-8CE4-383E93C02A27}" destId="{82D4401F-E992-4AD6-B106-0DB04034772D}" srcOrd="6" destOrd="0" presId="urn:microsoft.com/office/officeart/2009/3/layout/OpposingIdeas"/>
    <dgm:cxn modelId="{E14B9233-C463-4E23-AFA2-9658BB961BEB}" type="presParOf" srcId="{897FAF8D-E67E-4AFD-8CE4-383E93C02A27}" destId="{83AB36C0-2EE4-4F50-BEAF-0B01C3BFD135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2BBD97-E48A-4819-A6B2-621004EDEE82}">
      <dsp:nvSpPr>
        <dsp:cNvPr id="0" name=""/>
        <dsp:cNvSpPr/>
      </dsp:nvSpPr>
      <dsp:spPr>
        <a:xfrm>
          <a:off x="864" y="1189993"/>
          <a:ext cx="1820531" cy="489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rPr>
            <a:t>Понимание потерь за совершенные ошибки</a:t>
          </a:r>
        </a:p>
      </dsp:txBody>
      <dsp:txXfrm>
        <a:off x="864" y="1189993"/>
        <a:ext cx="1820531" cy="489337"/>
      </dsp:txXfrm>
    </dsp:sp>
    <dsp:sp modelId="{5E701640-60A0-464A-A2FD-551276E05C77}">
      <dsp:nvSpPr>
        <dsp:cNvPr id="0" name=""/>
        <dsp:cNvSpPr/>
      </dsp:nvSpPr>
      <dsp:spPr>
        <a:xfrm>
          <a:off x="166999" y="1041167"/>
          <a:ext cx="118116" cy="11811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84FED9-DBC0-4313-8370-98D50B0CD24E}">
      <dsp:nvSpPr>
        <dsp:cNvPr id="0" name=""/>
        <dsp:cNvSpPr/>
      </dsp:nvSpPr>
      <dsp:spPr>
        <a:xfrm>
          <a:off x="249680" y="875805"/>
          <a:ext cx="118116" cy="118116"/>
        </a:xfrm>
        <a:prstGeom prst="ellipse">
          <a:avLst/>
        </a:prstGeom>
        <a:gradFill rotWithShape="0">
          <a:gsLst>
            <a:gs pos="0">
              <a:schemeClr val="accent3">
                <a:hueOff val="625015"/>
                <a:satOff val="-938"/>
                <a:lumOff val="-153"/>
                <a:alphaOff val="0"/>
                <a:shade val="51000"/>
                <a:satMod val="130000"/>
              </a:schemeClr>
            </a:gs>
            <a:gs pos="80000">
              <a:schemeClr val="accent3">
                <a:hueOff val="625015"/>
                <a:satOff val="-938"/>
                <a:lumOff val="-153"/>
                <a:alphaOff val="0"/>
                <a:shade val="93000"/>
                <a:satMod val="130000"/>
              </a:schemeClr>
            </a:gs>
            <a:gs pos="100000">
              <a:schemeClr val="accent3">
                <a:hueOff val="625015"/>
                <a:satOff val="-938"/>
                <a:lumOff val="-15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1A6335-55D2-4B7D-B077-50F36D771B4B}">
      <dsp:nvSpPr>
        <dsp:cNvPr id="0" name=""/>
        <dsp:cNvSpPr/>
      </dsp:nvSpPr>
      <dsp:spPr>
        <a:xfrm>
          <a:off x="448115" y="908877"/>
          <a:ext cx="185610" cy="185610"/>
        </a:xfrm>
        <a:prstGeom prst="ellipse">
          <a:avLst/>
        </a:prstGeom>
        <a:gradFill rotWithShape="0">
          <a:gsLst>
            <a:gs pos="0">
              <a:schemeClr val="accent3">
                <a:hueOff val="1250029"/>
                <a:satOff val="-1876"/>
                <a:lumOff val="-305"/>
                <a:alphaOff val="0"/>
                <a:shade val="51000"/>
                <a:satMod val="130000"/>
              </a:schemeClr>
            </a:gs>
            <a:gs pos="80000">
              <a:schemeClr val="accent3">
                <a:hueOff val="1250029"/>
                <a:satOff val="-1876"/>
                <a:lumOff val="-305"/>
                <a:alphaOff val="0"/>
                <a:shade val="93000"/>
                <a:satMod val="130000"/>
              </a:schemeClr>
            </a:gs>
            <a:gs pos="100000">
              <a:schemeClr val="accent3">
                <a:hueOff val="1250029"/>
                <a:satOff val="-1876"/>
                <a:lumOff val="-30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3DE0AE-D7D4-4300-AD3E-294FF6127D78}">
      <dsp:nvSpPr>
        <dsp:cNvPr id="0" name=""/>
        <dsp:cNvSpPr/>
      </dsp:nvSpPr>
      <dsp:spPr>
        <a:xfrm>
          <a:off x="613477" y="726979"/>
          <a:ext cx="118116" cy="118116"/>
        </a:xfrm>
        <a:prstGeom prst="ellipse">
          <a:avLst/>
        </a:prstGeom>
        <a:gradFill rotWithShape="0">
          <a:gsLst>
            <a:gs pos="0">
              <a:schemeClr val="accent3">
                <a:hueOff val="1875044"/>
                <a:satOff val="-2813"/>
                <a:lumOff val="-458"/>
                <a:alphaOff val="0"/>
                <a:shade val="51000"/>
                <a:satMod val="130000"/>
              </a:schemeClr>
            </a:gs>
            <a:gs pos="80000">
              <a:schemeClr val="accent3">
                <a:hueOff val="1875044"/>
                <a:satOff val="-2813"/>
                <a:lumOff val="-458"/>
                <a:alphaOff val="0"/>
                <a:shade val="93000"/>
                <a:satMod val="130000"/>
              </a:schemeClr>
            </a:gs>
            <a:gs pos="100000">
              <a:schemeClr val="accent3">
                <a:hueOff val="1875044"/>
                <a:satOff val="-2813"/>
                <a:lumOff val="-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D65256-1A11-4529-8518-B9DFBA5E16E2}">
      <dsp:nvSpPr>
        <dsp:cNvPr id="0" name=""/>
        <dsp:cNvSpPr/>
      </dsp:nvSpPr>
      <dsp:spPr>
        <a:xfrm>
          <a:off x="828449" y="660834"/>
          <a:ext cx="118116" cy="118116"/>
        </a:xfrm>
        <a:prstGeom prst="ellipse">
          <a:avLst/>
        </a:prstGeom>
        <a:gradFill rotWithShape="0">
          <a:gsLst>
            <a:gs pos="0">
              <a:schemeClr val="accent3">
                <a:hueOff val="2500059"/>
                <a:satOff val="-3751"/>
                <a:lumOff val="-610"/>
                <a:alphaOff val="0"/>
                <a:shade val="51000"/>
                <a:satMod val="130000"/>
              </a:schemeClr>
            </a:gs>
            <a:gs pos="80000">
              <a:schemeClr val="accent3">
                <a:hueOff val="2500059"/>
                <a:satOff val="-3751"/>
                <a:lumOff val="-610"/>
                <a:alphaOff val="0"/>
                <a:shade val="93000"/>
                <a:satMod val="130000"/>
              </a:schemeClr>
            </a:gs>
            <a:gs pos="100000">
              <a:schemeClr val="accent3">
                <a:hueOff val="2500059"/>
                <a:satOff val="-3751"/>
                <a:lumOff val="-61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A170D5-4ED5-48A0-A7DB-66E59054D72F}">
      <dsp:nvSpPr>
        <dsp:cNvPr id="0" name=""/>
        <dsp:cNvSpPr/>
      </dsp:nvSpPr>
      <dsp:spPr>
        <a:xfrm>
          <a:off x="1093028" y="776587"/>
          <a:ext cx="118116" cy="118116"/>
        </a:xfrm>
        <a:prstGeom prst="ellipse">
          <a:avLst/>
        </a:prstGeom>
        <a:gradFill rotWithShape="0">
          <a:gsLst>
            <a:gs pos="0">
              <a:schemeClr val="accent3">
                <a:hueOff val="3125073"/>
                <a:satOff val="-4689"/>
                <a:lumOff val="-763"/>
                <a:alphaOff val="0"/>
                <a:shade val="51000"/>
                <a:satMod val="130000"/>
              </a:schemeClr>
            </a:gs>
            <a:gs pos="80000">
              <a:schemeClr val="accent3">
                <a:hueOff val="3125073"/>
                <a:satOff val="-4689"/>
                <a:lumOff val="-763"/>
                <a:alphaOff val="0"/>
                <a:shade val="93000"/>
                <a:satMod val="130000"/>
              </a:schemeClr>
            </a:gs>
            <a:gs pos="100000">
              <a:schemeClr val="accent3">
                <a:hueOff val="3125073"/>
                <a:satOff val="-4689"/>
                <a:lumOff val="-7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7A28EF-3F8F-41C2-A885-24941F0B1600}">
      <dsp:nvSpPr>
        <dsp:cNvPr id="0" name=""/>
        <dsp:cNvSpPr/>
      </dsp:nvSpPr>
      <dsp:spPr>
        <a:xfrm>
          <a:off x="1258391" y="859269"/>
          <a:ext cx="185610" cy="185610"/>
        </a:xfrm>
        <a:prstGeom prst="ellipse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E4596B-3757-45F4-ABC6-E4E7E10AF0E3}">
      <dsp:nvSpPr>
        <dsp:cNvPr id="0" name=""/>
        <dsp:cNvSpPr/>
      </dsp:nvSpPr>
      <dsp:spPr>
        <a:xfrm>
          <a:off x="1489898" y="1041167"/>
          <a:ext cx="118116" cy="118116"/>
        </a:xfrm>
        <a:prstGeom prst="ellipse">
          <a:avLst/>
        </a:prstGeom>
        <a:gradFill rotWithShape="0">
          <a:gsLst>
            <a:gs pos="0">
              <a:schemeClr val="accent3">
                <a:hueOff val="4375102"/>
                <a:satOff val="-6564"/>
                <a:lumOff val="-1068"/>
                <a:alphaOff val="0"/>
                <a:shade val="51000"/>
                <a:satMod val="130000"/>
              </a:schemeClr>
            </a:gs>
            <a:gs pos="80000">
              <a:schemeClr val="accent3">
                <a:hueOff val="4375102"/>
                <a:satOff val="-6564"/>
                <a:lumOff val="-1068"/>
                <a:alphaOff val="0"/>
                <a:shade val="93000"/>
                <a:satMod val="130000"/>
              </a:schemeClr>
            </a:gs>
            <a:gs pos="100000">
              <a:schemeClr val="accent3">
                <a:hueOff val="4375102"/>
                <a:satOff val="-6564"/>
                <a:lumOff val="-106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8F8A20-0A03-4BFE-8022-46F23F284598}">
      <dsp:nvSpPr>
        <dsp:cNvPr id="0" name=""/>
        <dsp:cNvSpPr/>
      </dsp:nvSpPr>
      <dsp:spPr>
        <a:xfrm>
          <a:off x="1111491" y="998302"/>
          <a:ext cx="118116" cy="118116"/>
        </a:xfrm>
        <a:prstGeom prst="ellipse">
          <a:avLst/>
        </a:prstGeom>
        <a:gradFill rotWithShape="0">
          <a:gsLst>
            <a:gs pos="0">
              <a:schemeClr val="accent3">
                <a:hueOff val="5000117"/>
                <a:satOff val="-7502"/>
                <a:lumOff val="-1220"/>
                <a:alphaOff val="0"/>
                <a:shade val="51000"/>
                <a:satMod val="130000"/>
              </a:schemeClr>
            </a:gs>
            <a:gs pos="80000">
              <a:schemeClr val="accent3">
                <a:hueOff val="5000117"/>
                <a:satOff val="-7502"/>
                <a:lumOff val="-1220"/>
                <a:alphaOff val="0"/>
                <a:shade val="93000"/>
                <a:satMod val="130000"/>
              </a:schemeClr>
            </a:gs>
            <a:gs pos="100000">
              <a:schemeClr val="accent3">
                <a:hueOff val="5000117"/>
                <a:satOff val="-7502"/>
                <a:lumOff val="-122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B1047D-1738-49E3-9ED2-957132D6D077}">
      <dsp:nvSpPr>
        <dsp:cNvPr id="0" name=""/>
        <dsp:cNvSpPr/>
      </dsp:nvSpPr>
      <dsp:spPr>
        <a:xfrm>
          <a:off x="729231" y="875805"/>
          <a:ext cx="303726" cy="303726"/>
        </a:xfrm>
        <a:prstGeom prst="ellipse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F56412-2777-450D-BF8D-F61B55D53306}">
      <dsp:nvSpPr>
        <dsp:cNvPr id="0" name=""/>
        <dsp:cNvSpPr/>
      </dsp:nvSpPr>
      <dsp:spPr>
        <a:xfrm flipH="1" flipV="1">
          <a:off x="229066" y="1932293"/>
          <a:ext cx="137670" cy="104760"/>
        </a:xfrm>
        <a:prstGeom prst="ellipse">
          <a:avLst/>
        </a:prstGeom>
        <a:gradFill rotWithShape="0">
          <a:gsLst>
            <a:gs pos="0">
              <a:schemeClr val="accent3">
                <a:hueOff val="6250147"/>
                <a:satOff val="-9378"/>
                <a:lumOff val="-1525"/>
                <a:alphaOff val="0"/>
                <a:shade val="51000"/>
                <a:satMod val="130000"/>
              </a:schemeClr>
            </a:gs>
            <a:gs pos="80000">
              <a:schemeClr val="accent3">
                <a:hueOff val="6250147"/>
                <a:satOff val="-9378"/>
                <a:lumOff val="-1525"/>
                <a:alphaOff val="0"/>
                <a:shade val="93000"/>
                <a:satMod val="130000"/>
              </a:schemeClr>
            </a:gs>
            <a:gs pos="100000">
              <a:schemeClr val="accent3">
                <a:hueOff val="6250147"/>
                <a:satOff val="-9378"/>
                <a:lumOff val="-15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B32389-7DD1-42DF-A5FF-253BAEFC5294}">
      <dsp:nvSpPr>
        <dsp:cNvPr id="0" name=""/>
        <dsp:cNvSpPr/>
      </dsp:nvSpPr>
      <dsp:spPr>
        <a:xfrm>
          <a:off x="183535" y="1653008"/>
          <a:ext cx="185610" cy="185610"/>
        </a:xfrm>
        <a:prstGeom prst="ellipse">
          <a:avLst/>
        </a:prstGeom>
        <a:gradFill rotWithShape="0">
          <a:gsLst>
            <a:gs pos="0">
              <a:schemeClr val="accent3">
                <a:hueOff val="6875161"/>
                <a:satOff val="-10316"/>
                <a:lumOff val="-1678"/>
                <a:alphaOff val="0"/>
                <a:shade val="51000"/>
                <a:satMod val="130000"/>
              </a:schemeClr>
            </a:gs>
            <a:gs pos="80000">
              <a:schemeClr val="accent3">
                <a:hueOff val="6875161"/>
                <a:satOff val="-10316"/>
                <a:lumOff val="-1678"/>
                <a:alphaOff val="0"/>
                <a:shade val="93000"/>
                <a:satMod val="130000"/>
              </a:schemeClr>
            </a:gs>
            <a:gs pos="100000">
              <a:schemeClr val="accent3">
                <a:hueOff val="6875161"/>
                <a:satOff val="-10316"/>
                <a:lumOff val="-16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8243CE-B78E-43F2-8AEC-2337EFBCC593}">
      <dsp:nvSpPr>
        <dsp:cNvPr id="0" name=""/>
        <dsp:cNvSpPr/>
      </dsp:nvSpPr>
      <dsp:spPr>
        <a:xfrm>
          <a:off x="431579" y="1785298"/>
          <a:ext cx="269979" cy="269979"/>
        </a:xfrm>
        <a:prstGeom prst="ellipse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491BC2-CB70-49A2-8412-0D7A490ED3FC}">
      <dsp:nvSpPr>
        <dsp:cNvPr id="0" name=""/>
        <dsp:cNvSpPr/>
      </dsp:nvSpPr>
      <dsp:spPr>
        <a:xfrm>
          <a:off x="778840" y="2000269"/>
          <a:ext cx="118116" cy="118116"/>
        </a:xfrm>
        <a:prstGeom prst="ellipse">
          <a:avLst/>
        </a:prstGeom>
        <a:gradFill rotWithShape="0">
          <a:gsLst>
            <a:gs pos="0">
              <a:schemeClr val="accent3">
                <a:hueOff val="8125191"/>
                <a:satOff val="-12191"/>
                <a:lumOff val="-1983"/>
                <a:alphaOff val="0"/>
                <a:shade val="51000"/>
                <a:satMod val="130000"/>
              </a:schemeClr>
            </a:gs>
            <a:gs pos="80000">
              <a:schemeClr val="accent3">
                <a:hueOff val="8125191"/>
                <a:satOff val="-12191"/>
                <a:lumOff val="-1983"/>
                <a:alphaOff val="0"/>
                <a:shade val="93000"/>
                <a:satMod val="130000"/>
              </a:schemeClr>
            </a:gs>
            <a:gs pos="100000">
              <a:schemeClr val="accent3">
                <a:hueOff val="8125191"/>
                <a:satOff val="-12191"/>
                <a:lumOff val="-198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64D21D-6B50-47A5-AF34-4B1B5531C769}">
      <dsp:nvSpPr>
        <dsp:cNvPr id="0" name=""/>
        <dsp:cNvSpPr/>
      </dsp:nvSpPr>
      <dsp:spPr>
        <a:xfrm>
          <a:off x="844985" y="1785298"/>
          <a:ext cx="185610" cy="185610"/>
        </a:xfrm>
        <a:prstGeom prst="ellipse">
          <a:avLst/>
        </a:prstGeom>
        <a:gradFill rotWithShape="0">
          <a:gsLst>
            <a:gs pos="0">
              <a:schemeClr val="accent3">
                <a:hueOff val="8750205"/>
                <a:satOff val="-13129"/>
                <a:lumOff val="-2135"/>
                <a:alphaOff val="0"/>
                <a:shade val="51000"/>
                <a:satMod val="130000"/>
              </a:schemeClr>
            </a:gs>
            <a:gs pos="80000">
              <a:schemeClr val="accent3">
                <a:hueOff val="8750205"/>
                <a:satOff val="-13129"/>
                <a:lumOff val="-2135"/>
                <a:alphaOff val="0"/>
                <a:shade val="93000"/>
                <a:satMod val="130000"/>
              </a:schemeClr>
            </a:gs>
            <a:gs pos="100000">
              <a:schemeClr val="accent3">
                <a:hueOff val="8750205"/>
                <a:satOff val="-13129"/>
                <a:lumOff val="-21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0D4702-0D45-408E-A6A9-7D9F95078E00}">
      <dsp:nvSpPr>
        <dsp:cNvPr id="0" name=""/>
        <dsp:cNvSpPr/>
      </dsp:nvSpPr>
      <dsp:spPr>
        <a:xfrm>
          <a:off x="1010347" y="2016806"/>
          <a:ext cx="118116" cy="118116"/>
        </a:xfrm>
        <a:prstGeom prst="ellipse">
          <a:avLst/>
        </a:prstGeom>
        <a:gradFill rotWithShape="0">
          <a:gsLst>
            <a:gs pos="0">
              <a:schemeClr val="accent3">
                <a:hueOff val="9375220"/>
                <a:satOff val="-14067"/>
                <a:lumOff val="-2288"/>
                <a:alphaOff val="0"/>
                <a:shade val="51000"/>
                <a:satMod val="130000"/>
              </a:schemeClr>
            </a:gs>
            <a:gs pos="80000">
              <a:schemeClr val="accent3">
                <a:hueOff val="9375220"/>
                <a:satOff val="-14067"/>
                <a:lumOff val="-2288"/>
                <a:alphaOff val="0"/>
                <a:shade val="93000"/>
                <a:satMod val="130000"/>
              </a:schemeClr>
            </a:gs>
            <a:gs pos="100000">
              <a:schemeClr val="accent3">
                <a:hueOff val="9375220"/>
                <a:satOff val="-14067"/>
                <a:lumOff val="-22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F4A5F3-28DC-4557-8394-F5FFB9080B81}">
      <dsp:nvSpPr>
        <dsp:cNvPr id="0" name=""/>
        <dsp:cNvSpPr/>
      </dsp:nvSpPr>
      <dsp:spPr>
        <a:xfrm>
          <a:off x="1159173" y="1752226"/>
          <a:ext cx="269979" cy="269979"/>
        </a:xfrm>
        <a:prstGeom prst="ellipse">
          <a:avLst/>
        </a:prstGeom>
        <a:gradFill rotWithShape="0">
          <a:gsLst>
            <a:gs pos="0">
              <a:schemeClr val="accent3">
                <a:hueOff val="10000235"/>
                <a:satOff val="-15004"/>
                <a:lumOff val="-2440"/>
                <a:alphaOff val="0"/>
                <a:shade val="51000"/>
                <a:satMod val="130000"/>
              </a:schemeClr>
            </a:gs>
            <a:gs pos="80000">
              <a:schemeClr val="accent3">
                <a:hueOff val="10000235"/>
                <a:satOff val="-15004"/>
                <a:lumOff val="-2440"/>
                <a:alphaOff val="0"/>
                <a:shade val="93000"/>
                <a:satMod val="130000"/>
              </a:schemeClr>
            </a:gs>
            <a:gs pos="100000">
              <a:schemeClr val="accent3">
                <a:hueOff val="10000235"/>
                <a:satOff val="-15004"/>
                <a:lumOff val="-24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42AF1D-9AED-4D7C-8E7E-80DED338CB3C}">
      <dsp:nvSpPr>
        <dsp:cNvPr id="0" name=""/>
        <dsp:cNvSpPr/>
      </dsp:nvSpPr>
      <dsp:spPr>
        <a:xfrm>
          <a:off x="1522971" y="1686081"/>
          <a:ext cx="185610" cy="185610"/>
        </a:xfrm>
        <a:prstGeom prst="ellipse">
          <a:avLst/>
        </a:prstGeom>
        <a:gradFill rotWithShape="0">
          <a:gsLst>
            <a:gs pos="0">
              <a:schemeClr val="accent3">
                <a:hueOff val="10625249"/>
                <a:satOff val="-15942"/>
                <a:lumOff val="-2593"/>
                <a:alphaOff val="0"/>
                <a:shade val="51000"/>
                <a:satMod val="130000"/>
              </a:schemeClr>
            </a:gs>
            <a:gs pos="80000">
              <a:schemeClr val="accent3">
                <a:hueOff val="10625249"/>
                <a:satOff val="-15942"/>
                <a:lumOff val="-2593"/>
                <a:alphaOff val="0"/>
                <a:shade val="93000"/>
                <a:satMod val="130000"/>
              </a:schemeClr>
            </a:gs>
            <a:gs pos="100000">
              <a:schemeClr val="accent3">
                <a:hueOff val="10625249"/>
                <a:satOff val="-15942"/>
                <a:lumOff val="-25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08E4CC-4B3E-4630-AB7D-313375E17DDE}">
      <dsp:nvSpPr>
        <dsp:cNvPr id="0" name=""/>
        <dsp:cNvSpPr/>
      </dsp:nvSpPr>
      <dsp:spPr>
        <a:xfrm>
          <a:off x="1821395" y="664667"/>
          <a:ext cx="545112" cy="1528550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749EF3-83EE-4F62-B11B-846FE7F311AC}">
      <dsp:nvSpPr>
        <dsp:cNvPr id="0" name=""/>
        <dsp:cNvSpPr/>
      </dsp:nvSpPr>
      <dsp:spPr>
        <a:xfrm>
          <a:off x="2366508" y="909108"/>
          <a:ext cx="1486671" cy="1040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  <a:latin typeface="Century Gothic" panose="020B0502020202020204" pitchFamily="34" charset="0"/>
              <a:cs typeface="Times New Roman" panose="02020603050405020304" pitchFamily="18" charset="0"/>
            </a:rPr>
            <a:t>Постоянный мониторинг рынка услуг</a:t>
          </a:r>
        </a:p>
      </dsp:txBody>
      <dsp:txXfrm>
        <a:off x="2366508" y="909108"/>
        <a:ext cx="1486671" cy="1040669"/>
      </dsp:txXfrm>
    </dsp:sp>
    <dsp:sp modelId="{8139B3E2-C6F8-49CF-B626-F2D18E30C5F4}">
      <dsp:nvSpPr>
        <dsp:cNvPr id="0" name=""/>
        <dsp:cNvSpPr/>
      </dsp:nvSpPr>
      <dsp:spPr>
        <a:xfrm>
          <a:off x="3853179" y="693811"/>
          <a:ext cx="545112" cy="1470261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5848E6-C78A-407C-9E89-129BD734FB87}">
      <dsp:nvSpPr>
        <dsp:cNvPr id="0" name=""/>
        <dsp:cNvSpPr/>
      </dsp:nvSpPr>
      <dsp:spPr>
        <a:xfrm>
          <a:off x="4398292" y="909108"/>
          <a:ext cx="1852853" cy="10406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Активная работа по устранению недостатков и совершенствование своего бизнеса</a:t>
          </a:r>
        </a:p>
      </dsp:txBody>
      <dsp:txXfrm>
        <a:off x="4398292" y="909108"/>
        <a:ext cx="1852853" cy="1040669"/>
      </dsp:txXfrm>
    </dsp:sp>
    <dsp:sp modelId="{02BB838C-409D-4EE6-A402-C762D2C35ED7}">
      <dsp:nvSpPr>
        <dsp:cNvPr id="0" name=""/>
        <dsp:cNvSpPr/>
      </dsp:nvSpPr>
      <dsp:spPr>
        <a:xfrm>
          <a:off x="6251145" y="693811"/>
          <a:ext cx="545112" cy="1470261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367872-AE9B-461B-B5C1-C6C55D53C03B}">
      <dsp:nvSpPr>
        <dsp:cNvPr id="0" name=""/>
        <dsp:cNvSpPr/>
      </dsp:nvSpPr>
      <dsp:spPr>
        <a:xfrm>
          <a:off x="6796258" y="822598"/>
          <a:ext cx="1606112" cy="1263670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DRIFT</a:t>
          </a:r>
          <a:endParaRPr lang="ru-RU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31468" y="1007658"/>
        <a:ext cx="1135692" cy="8935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EFED07-E67B-40CD-9423-969E8FBAA819}">
      <dsp:nvSpPr>
        <dsp:cNvPr id="0" name=""/>
        <dsp:cNvSpPr/>
      </dsp:nvSpPr>
      <dsp:spPr>
        <a:xfrm>
          <a:off x="916805" y="824508"/>
          <a:ext cx="4596496" cy="2096193"/>
        </a:xfrm>
        <a:prstGeom prst="round2DiagRect">
          <a:avLst>
            <a:gd name="adj1" fmla="val 0"/>
            <a:gd name="adj2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A0993D-BF65-43D3-B037-A5B4FD6914C8}">
      <dsp:nvSpPr>
        <dsp:cNvPr id="0" name=""/>
        <dsp:cNvSpPr/>
      </dsp:nvSpPr>
      <dsp:spPr>
        <a:xfrm>
          <a:off x="3215053" y="898850"/>
          <a:ext cx="612" cy="1947509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083E90-FA8D-4860-AAAE-8CDED6C92994}">
      <dsp:nvSpPr>
        <dsp:cNvPr id="0" name=""/>
        <dsp:cNvSpPr/>
      </dsp:nvSpPr>
      <dsp:spPr>
        <a:xfrm>
          <a:off x="1070021" y="823946"/>
          <a:ext cx="1991815" cy="209731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Открытие</a:t>
          </a:r>
          <a:r>
            <a:rPr lang="ru-RU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новых</a:t>
          </a:r>
          <a:r>
            <a:rPr lang="ru-RU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точек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Увеличение клиентской базы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Получение сверхприбыли</a:t>
          </a:r>
        </a:p>
      </dsp:txBody>
      <dsp:txXfrm>
        <a:off x="1070021" y="823946"/>
        <a:ext cx="1991815" cy="2097317"/>
      </dsp:txXfrm>
    </dsp:sp>
    <dsp:sp modelId="{11A17987-ED16-4944-A69F-013E68DE5A5C}">
      <dsp:nvSpPr>
        <dsp:cNvPr id="0" name=""/>
        <dsp:cNvSpPr/>
      </dsp:nvSpPr>
      <dsp:spPr>
        <a:xfrm>
          <a:off x="3368270" y="823946"/>
          <a:ext cx="1991815" cy="209731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Зависимость от </a:t>
          </a:r>
          <a:r>
            <a:rPr lang="ru-RU" sz="14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поставщиков</a:t>
          </a:r>
          <a:endParaRPr lang="ru-RU" sz="16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Появление конкурентов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заказов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Рост цен на материалы и сырье</a:t>
          </a:r>
        </a:p>
      </dsp:txBody>
      <dsp:txXfrm>
        <a:off x="3368270" y="823946"/>
        <a:ext cx="1991815" cy="2097317"/>
      </dsp:txXfrm>
    </dsp:sp>
    <dsp:sp modelId="{5B2A5DA3-D198-4BDB-8D10-F11AF81EE0EB}">
      <dsp:nvSpPr>
        <dsp:cNvPr id="0" name=""/>
        <dsp:cNvSpPr/>
      </dsp:nvSpPr>
      <dsp:spPr>
        <a:xfrm rot="16200000">
          <a:off x="-814511" y="965234"/>
          <a:ext cx="2696551" cy="766082"/>
        </a:xfrm>
        <a:prstGeom prst="rightArrow">
          <a:avLst>
            <a:gd name="adj1" fmla="val 49830"/>
            <a:gd name="adj2" fmla="val 60660"/>
          </a:avLst>
        </a:prstGeom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254000">
          <a:bevelT w="190500" h="381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Позитивные варианты</a:t>
          </a:r>
        </a:p>
      </dsp:txBody>
      <dsp:txXfrm>
        <a:off x="-698730" y="1273188"/>
        <a:ext cx="2464988" cy="381738"/>
      </dsp:txXfrm>
    </dsp:sp>
    <dsp:sp modelId="{83AB36C0-2EE4-4F50-BEAF-0B01C3BFD135}">
      <dsp:nvSpPr>
        <dsp:cNvPr id="0" name=""/>
        <dsp:cNvSpPr/>
      </dsp:nvSpPr>
      <dsp:spPr>
        <a:xfrm rot="5400000">
          <a:off x="4548067" y="2013893"/>
          <a:ext cx="2696551" cy="766082"/>
        </a:xfrm>
        <a:prstGeom prst="rightArrow">
          <a:avLst>
            <a:gd name="adj1" fmla="val 49830"/>
            <a:gd name="adj2" fmla="val 60660"/>
          </a:avLst>
        </a:prstGeom>
        <a:solidFill>
          <a:srgbClr val="C0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254000">
          <a:bevelT w="190500" h="381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 err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Негативняе</a:t>
          </a:r>
          <a:r>
            <a:rPr lang="ru-RU" sz="18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варианты</a:t>
          </a:r>
        </a:p>
      </dsp:txBody>
      <dsp:txXfrm>
        <a:off x="4663849" y="2090284"/>
        <a:ext cx="2464988" cy="3817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744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56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375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14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82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68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087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28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1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54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32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AD613-3C3B-4A56-95EA-6725A2930C92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2A07C-F59B-433E-BD86-6481E583C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71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73" r="49710"/>
          <a:stretch/>
        </p:blipFill>
        <p:spPr>
          <a:xfrm flipH="1">
            <a:off x="0" y="0"/>
            <a:ext cx="1376261" cy="68580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479" y="1465729"/>
            <a:ext cx="712387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10/23/2021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6262" y="291547"/>
            <a:ext cx="7139087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v-lab.ru/catalog_info.php?ID=1930" TargetMode="External"/><Relationship Id="rId2" Type="http://schemas.openxmlformats.org/officeDocument/2006/relationships/hyperlink" Target="https://casaro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kursk.pro-syr.ru/oborodovanie-syrovarni/stol-formovochnyi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63888" y="1322773"/>
            <a:ext cx="51125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Модуль 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D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1: Планирование рабочего процесса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0504" y="3158008"/>
            <a:ext cx="57057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Команда «Рокфор»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C2A31B-A56F-4E85-9848-B63D3075F4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127" y="80597"/>
            <a:ext cx="1513394" cy="12421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473074-4A98-4B59-9588-C45B01C21C31}"/>
              </a:ext>
            </a:extLst>
          </p:cNvPr>
          <p:cNvSpPr txBox="1"/>
          <p:nvPr/>
        </p:nvSpPr>
        <p:spPr>
          <a:xfrm>
            <a:off x="3923928" y="4556627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Харланова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Татьяна</a:t>
            </a:r>
          </a:p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Литвинов Никита</a:t>
            </a:r>
          </a:p>
        </p:txBody>
      </p:sp>
    </p:spTree>
    <p:extLst>
      <p:ext uri="{BB962C8B-B14F-4D97-AF65-F5344CB8AC3E}">
        <p14:creationId xmlns:p14="http://schemas.microsoft.com/office/powerpoint/2010/main" val="1831139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0B4DFF7-644D-492D-BE60-E515EB58E0E8}"/>
              </a:ext>
            </a:extLst>
          </p:cNvPr>
          <p:cNvSpPr/>
          <p:nvPr/>
        </p:nvSpPr>
        <p:spPr>
          <a:xfrm>
            <a:off x="4295424" y="1199078"/>
            <a:ext cx="4896544" cy="5418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Поставщиками комплектующих и оборудования будут являться: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solidFill>
                  <a:srgbClr val="FFC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Оборудование: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 err="1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Casaro</a:t>
            </a:r>
            <a:r>
              <a:rPr lang="ru-RU" sz="11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Оборудование для сыроделия и переработки молока </a:t>
            </a:r>
            <a:r>
              <a:rPr lang="ru-RU" sz="1100" b="1" u="sng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https://casaro.ru/</a:t>
            </a:r>
            <a:r>
              <a:rPr lang="ru-RU" sz="1100" b="1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 сыр </a:t>
            </a:r>
            <a:r>
              <a:rPr lang="ru-RU" sz="11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Сыроварни и оборудование, предназначенные для переработки от 60 до 500 литров молока за цикл (от 180 литров до 2х тонн молока за смену) </a:t>
            </a:r>
            <a:r>
              <a:rPr lang="ru-RU" sz="1100" b="1" u="sng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https://kursk.pro-syr.ru/oborodovanie-syrovarni/</a:t>
            </a:r>
            <a:r>
              <a:rPr lang="ru-RU" sz="1100" b="1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solidFill>
                  <a:srgbClr val="FFC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Комплектующие: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 сыр </a:t>
            </a:r>
            <a:r>
              <a:rPr lang="ru-RU" sz="11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Сыроварни и оборудование, предназначенные для переработки от 60 до 500 литров молока за цикл (от 180 литров до 2х тонн молока за смену) </a:t>
            </a:r>
            <a:r>
              <a:rPr lang="ru-RU" sz="1100" b="1" u="sng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https://kursk.pro-syr.ru/oborodovanie-syrovarni/</a:t>
            </a:r>
            <a:r>
              <a:rPr lang="ru-RU" sz="1100" b="1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АГРОТРЕСТ</a:t>
            </a:r>
            <a:r>
              <a:rPr lang="ru-RU" sz="11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Комплексные решения для сельского хозяйства. </a:t>
            </a:r>
            <a:r>
              <a:rPr lang="ru-RU" sz="1100" b="1" u="sng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https://agrotrest.com/</a:t>
            </a:r>
            <a:r>
              <a:rPr lang="ru-RU" sz="1100" b="1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solidFill>
                  <a:srgbClr val="FFC00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Сырье: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Филиал ООО «АПК-Курск»</a:t>
            </a:r>
            <a:r>
              <a:rPr lang="ru-RU" sz="11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молочный комплекс КРС «Дмитриевский» - Молочные комплексы КРС расположены в экологически чистых районах Курской и Тверской областей и оснащены современным оборудованием от ведущих мировых производителей. </a:t>
            </a:r>
            <a:r>
              <a:rPr lang="ru-RU" sz="1100" b="1" u="sng" dirty="0">
                <a:solidFill>
                  <a:srgbClr val="00B0F0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https://www.apkholding.ru/</a:t>
            </a:r>
            <a:endParaRPr lang="ru-RU" sz="1100" b="1" dirty="0">
              <a:solidFill>
                <a:srgbClr val="00B0F0"/>
              </a:solidFill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DABE0B1-BE16-48C6-91D1-FFA24F2D6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667752"/>
              </p:ext>
            </p:extLst>
          </p:nvPr>
        </p:nvGraphicFramePr>
        <p:xfrm>
          <a:off x="33192" y="1052736"/>
          <a:ext cx="4283968" cy="554756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267744">
                  <a:extLst>
                    <a:ext uri="{9D8B030D-6E8A-4147-A177-3AD203B41FA5}">
                      <a16:colId xmlns:a16="http://schemas.microsoft.com/office/drawing/2014/main" val="228343975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3238189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08330801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1691256897"/>
                    </a:ext>
                  </a:extLst>
                </a:gridCol>
              </a:tblGrid>
              <a:tr h="162992">
                <a:tc gridSpan="4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Необходимое оборудование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143951"/>
                  </a:ext>
                </a:extLst>
              </a:tr>
              <a:tr h="533310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Наименование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Стоимость ед., руб.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К-во, шт.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Стоимость всего, руб.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2565336612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Сыроварня на 500 литров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370 </a:t>
                      </a:r>
                      <a:r>
                        <a:rPr lang="en-US" sz="1100" dirty="0">
                          <a:effectLst/>
                        </a:rPr>
                        <a:t>000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370 000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2387940832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r>
                        <a:rPr lang="ru-RU" sz="1100" dirty="0">
                          <a:effectLst/>
                        </a:rPr>
                        <a:t>. Сплит-система и увлажнитель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48 000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48 000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3236658431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</a:t>
                      </a:r>
                      <a:r>
                        <a:rPr lang="ru-RU" sz="1100" u="none" strike="noStrike" dirty="0">
                          <a:effectLst/>
                        </a:rPr>
                        <a:t>Холодильная камера </a:t>
                      </a:r>
                      <a:r>
                        <a:rPr lang="ru-RU" sz="1100" u="none" strike="noStrike" dirty="0" err="1">
                          <a:effectLst/>
                        </a:rPr>
                        <a:t>Polair</a:t>
                      </a:r>
                      <a:r>
                        <a:rPr lang="ru-RU" sz="1100" u="none" strike="noStrike" dirty="0">
                          <a:effectLst/>
                        </a:rPr>
                        <a:t> КХН-11.75 (2560х2560х2200 мм)</a:t>
                      </a:r>
                      <a:endParaRPr lang="ru-RU" sz="1100" b="1" dirty="0">
                        <a:solidFill>
                          <a:srgbClr val="1F376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148 272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148 272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3013253237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4. </a:t>
                      </a:r>
                      <a:r>
                        <a:rPr lang="ru-RU" sz="1100" u="none" strike="noStrike" dirty="0" err="1">
                          <a:solidFill>
                            <a:schemeClr val="bg1"/>
                          </a:solidFill>
                          <a:effectLst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pH</a:t>
                      </a:r>
                      <a:r>
                        <a:rPr lang="ru-RU" sz="1100" u="none" strike="noStrike" dirty="0">
                          <a:solidFill>
                            <a:schemeClr val="bg1"/>
                          </a:solidFill>
                          <a:effectLst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-метр KL-03 (II)</a:t>
                      </a:r>
                      <a:endParaRPr lang="ru-RU" sz="1100" b="1" u="non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1 984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1 984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2778409359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 </a:t>
                      </a:r>
                      <a:r>
                        <a:rPr lang="ru-RU" sz="1100" dirty="0">
                          <a:effectLst/>
                        </a:rPr>
                        <a:t>Пресс для сыра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2 500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5 000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282725590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6. Формы для сыра 3-4 кг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1 800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5 400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1501887516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7. Центробежный самовсасывающий насос </a:t>
                      </a:r>
                      <a:r>
                        <a:rPr lang="ru-RU" sz="1100" dirty="0" err="1">
                          <a:effectLst/>
                        </a:rPr>
                        <a:t>ОНЦс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58 400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58 400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2190870496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8. Лабораторные весы EK-i/EW-i AND с широким функционалом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25 000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50 000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1138342093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9. Стеллаж для созревания сыра Стандарт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35 000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35 000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2499966166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10. </a:t>
                      </a:r>
                      <a:r>
                        <a:rPr lang="ru-RU" sz="1100" u="none" strike="noStrike" dirty="0">
                          <a:solidFill>
                            <a:schemeClr val="bg1"/>
                          </a:solidFill>
                          <a:effectLst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Стол технологический с ванной и сливом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48 000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48 000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4195149540"/>
                  </a:ext>
                </a:extLst>
              </a:tr>
              <a:tr h="348151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Итого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х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х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770 056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548" marR="55548" marT="0" marB="0" anchor="ctr"/>
                </a:tc>
                <a:extLst>
                  <a:ext uri="{0D108BD9-81ED-4DB2-BD59-A6C34878D82A}">
                    <a16:rowId xmlns:a16="http://schemas.microsoft.com/office/drawing/2014/main" val="3736972521"/>
                  </a:ext>
                </a:extLst>
              </a:tr>
            </a:tbl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BF217E3-9BE6-4A7D-9F84-DDD1B1920D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240516"/>
            <a:ext cx="1153354" cy="946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934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8CF84C3-D5D1-4386-BF28-7BA093AC2682}"/>
              </a:ext>
            </a:extLst>
          </p:cNvPr>
          <p:cNvSpPr/>
          <p:nvPr/>
        </p:nvSpPr>
        <p:spPr>
          <a:xfrm>
            <a:off x="3851920" y="44624"/>
            <a:ext cx="4968552" cy="6508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Расчет себестоимости 1 кг готовой продукции: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Молоко высокого качества – 30р. -1 литр.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головка сыра – 4 кг.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 л. молока - 1 головка сыра (1200 руб.)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Закваска – 30 руб. на головку сыра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Кальций – 1руб. на головку сыра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Натуральный краситель </a:t>
            </a:r>
            <a:r>
              <a:rPr lang="ru-RU" sz="1600" b="1" dirty="0" err="1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Аннота</a:t>
            </a: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- 1 руб. на головку сыра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Фермент – 4 руб. на головку сыра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Соль – 1 руб. на головку сыра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Латекс – 4 руб. на головку сыра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Оплата труда – 152 руб. на головку сыра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Затраты электроэнергии – 40 руб. на головку сыра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Итого прямых затрат на головку сыра – 1433 руб.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B81091B-5D90-4FAD-9D08-6C6D2A1E02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513394" cy="12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898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DD4A57F5-0B3E-4BBB-9761-827122C06C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715084"/>
              </p:ext>
            </p:extLst>
          </p:nvPr>
        </p:nvGraphicFramePr>
        <p:xfrm>
          <a:off x="1691680" y="1844824"/>
          <a:ext cx="6300465" cy="2773485"/>
        </p:xfrm>
        <a:graphic>
          <a:graphicData uri="http://schemas.openxmlformats.org/drawingml/2006/table">
            <a:tbl>
              <a:tblPr firstRow="1" firstCol="1" bandRow="1">
                <a:tableStyleId>{D03447BB-5D67-496B-8E87-E561075AD55C}</a:tableStyleId>
              </a:tblPr>
              <a:tblGrid>
                <a:gridCol w="4486766">
                  <a:extLst>
                    <a:ext uri="{9D8B030D-6E8A-4147-A177-3AD203B41FA5}">
                      <a16:colId xmlns:a16="http://schemas.microsoft.com/office/drawing/2014/main" val="3790283094"/>
                    </a:ext>
                  </a:extLst>
                </a:gridCol>
                <a:gridCol w="1813699">
                  <a:extLst>
                    <a:ext uri="{9D8B030D-6E8A-4147-A177-3AD203B41FA5}">
                      <a16:colId xmlns:a16="http://schemas.microsoft.com/office/drawing/2014/main" val="2029930992"/>
                    </a:ext>
                  </a:extLst>
                </a:gridCol>
              </a:tblGrid>
              <a:tr h="308165"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Данные по заработной плате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220805"/>
                  </a:ext>
                </a:extLst>
              </a:tr>
              <a:tr h="30816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Специалист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з/п в мес. в руб.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58459371"/>
                  </a:ext>
                </a:extLst>
              </a:tr>
              <a:tr h="30816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бухгалтер (аутсорсинг)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6000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6610065"/>
                  </a:ext>
                </a:extLst>
              </a:tr>
              <a:tr h="30816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специалист по ремонту оборудования (аутсорсинг)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5000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8381350"/>
                  </a:ext>
                </a:extLst>
              </a:tr>
              <a:tr h="30816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Технолог (аутсорсинг)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7000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23464"/>
                  </a:ext>
                </a:extLst>
              </a:tr>
              <a:tr h="30816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Помощник технолога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25000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6143028"/>
                  </a:ext>
                </a:extLst>
              </a:tr>
              <a:tr h="30816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директор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30000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0561129"/>
                  </a:ext>
                </a:extLst>
              </a:tr>
              <a:tr h="30816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менеджер по продажам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20000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7412905"/>
                  </a:ext>
                </a:extLst>
              </a:tr>
              <a:tr h="30816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Century Gothic" panose="020B0502020202020204" pitchFamily="34" charset="0"/>
                        </a:rPr>
                        <a:t>итого:</a:t>
                      </a:r>
                      <a:endParaRPr lang="ru-RU" sz="1600" b="1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Century Gothic" panose="020B0502020202020204" pitchFamily="34" charset="0"/>
                        </a:rPr>
                        <a:t>93000</a:t>
                      </a:r>
                      <a:endParaRPr lang="ru-RU" sz="16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8990451"/>
                  </a:ext>
                </a:extLst>
              </a:tr>
            </a:tbl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80CB984-0039-4020-A4BD-985E03BD7A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332656"/>
            <a:ext cx="1513394" cy="12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937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B369DA2-0BA5-41F0-9BF8-C791348C9D31}"/>
              </a:ext>
            </a:extLst>
          </p:cNvPr>
          <p:cNvSpPr/>
          <p:nvPr/>
        </p:nvSpPr>
        <p:spPr>
          <a:xfrm>
            <a:off x="683568" y="2276872"/>
            <a:ext cx="8352928" cy="3168352"/>
          </a:xfrm>
          <a:prstGeom prst="rect">
            <a:avLst/>
          </a:prstGeom>
          <a:solidFill>
            <a:srgbClr val="E6AF00">
              <a:alpha val="70980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F8904E0-9EC5-422D-B334-01A38ED8C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2415" y="1259600"/>
            <a:ext cx="6262489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Организационная структура ИП «Сырный дом </a:t>
            </a:r>
            <a:r>
              <a:rPr kumimoji="0" lang="ru-RU" altLang="ru-RU" sz="28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ХарЛи</a:t>
            </a: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265" name="Рисунок 13">
            <a:extLst>
              <a:ext uri="{FF2B5EF4-FFF2-40B4-BE49-F238E27FC236}">
                <a16:creationId xmlns:a16="http://schemas.microsoft.com/office/drawing/2014/main" id="{313A8874-129F-4B32-A910-6D546D679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4" y="2490706"/>
            <a:ext cx="7865193" cy="245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4199785-D910-4977-81BB-CE462FAABD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207" y="188928"/>
            <a:ext cx="1513394" cy="12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05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411A19E-F605-461D-8C43-069331601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9999CA3F-3162-4F55-B078-C80D4F7E52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698161"/>
              </p:ext>
            </p:extLst>
          </p:nvPr>
        </p:nvGraphicFramePr>
        <p:xfrm>
          <a:off x="1691680" y="2492896"/>
          <a:ext cx="6430107" cy="3745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3">
            <a:extLst>
              <a:ext uri="{FF2B5EF4-FFF2-40B4-BE49-F238E27FC236}">
                <a16:creationId xmlns:a16="http://schemas.microsoft.com/office/drawing/2014/main" id="{D63503CA-ED34-4D5E-AF69-04B389629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0713" y="1628800"/>
            <a:ext cx="493204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Позитивные и негативные варианты развития сыроварни</a:t>
            </a:r>
            <a:endParaRPr kumimoji="0" lang="ru-RU" altLang="ru-RU" sz="3600" b="1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DE545C6-58E7-444A-81E7-20E7D98B885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207" y="188928"/>
            <a:ext cx="1513394" cy="12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805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000982"/>
            <a:ext cx="8136904" cy="707886"/>
          </a:xfrm>
          <a:prstGeom prst="rect">
            <a:avLst/>
          </a:prstGeom>
          <a:solidFill>
            <a:srgbClr val="F5232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4FFBED6-50E9-484E-9B83-6A642DD4BF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980728"/>
            <a:ext cx="4608512" cy="378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019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9879" y="2348145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28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DRIFT </a:t>
            </a:r>
            <a:r>
              <a:rPr lang="ru-RU" altLang="ru-RU" sz="28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концепция сыроварни «Сырный дом </a:t>
            </a:r>
            <a:r>
              <a:rPr lang="ru-RU" altLang="ru-RU" sz="2800" b="1" dirty="0" err="1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ХарЛи</a:t>
            </a:r>
            <a:r>
              <a:rPr lang="ru-RU" altLang="ru-RU" sz="28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BC4B7F27-9683-4CF3-BB74-A299CD7FBA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187109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00993A92-9E01-46B7-8141-92A20CB7B9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8579552"/>
              </p:ext>
            </p:extLst>
          </p:nvPr>
        </p:nvGraphicFramePr>
        <p:xfrm>
          <a:off x="600709" y="2780928"/>
          <a:ext cx="8403236" cy="2854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5D36BF2-36D1-4240-A0E6-14F26DF89BE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32009"/>
            <a:ext cx="1513394" cy="12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875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60C76B1-B61D-42CE-8A53-9E7707F496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4" y="191683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Диаграмма 14">
            <a:extLst>
              <a:ext uri="{FF2B5EF4-FFF2-40B4-BE49-F238E27FC236}">
                <a16:creationId xmlns:a16="http://schemas.microsoft.com/office/drawing/2014/main" id="{00000000-0008-0000-0000-00000E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2458896"/>
              </p:ext>
            </p:extLst>
          </p:nvPr>
        </p:nvGraphicFramePr>
        <p:xfrm>
          <a:off x="955365" y="2374032"/>
          <a:ext cx="723327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C7A85B43-2629-4F3C-86E1-2A94046200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93612"/>
            <a:ext cx="864096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Диаграмма </a:t>
            </a:r>
            <a:r>
              <a:rPr kumimoji="0" lang="ru-RU" altLang="ru-RU" sz="28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Ганта</a:t>
            </a: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ИП «Сырный дом </a:t>
            </a:r>
            <a:r>
              <a:rPr kumimoji="0" lang="ru-RU" altLang="ru-RU" sz="28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ХарЛи</a:t>
            </a:r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altLang="ru-RU" sz="4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0C21F190-772E-4EC8-94CF-60A0DEC744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11160"/>
            <a:ext cx="1513394" cy="12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552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7A72D06-FDD3-49C4-A818-D2F8A13F5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571256"/>
            <a:ext cx="8496943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Географическое положение ИП «Сырный дом </a:t>
            </a:r>
            <a:r>
              <a:rPr kumimoji="0" lang="ru-RU" altLang="ru-RU" sz="3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ХарЛи</a:t>
            </a: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»: Курская область, Дмитриевский район, с. Крупец, д. 302</a:t>
            </a:r>
            <a:endParaRPr kumimoji="0" lang="ru-RU" altLang="ru-RU" sz="3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3" name="Рисунок 11">
            <a:extLst>
              <a:ext uri="{FF2B5EF4-FFF2-40B4-BE49-F238E27FC236}">
                <a16:creationId xmlns:a16="http://schemas.microsoft.com/office/drawing/2014/main" id="{B7BB3C87-8C6E-4B2C-8AFB-F97B47532D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0" t="13791" r="12689" b="27600"/>
          <a:stretch>
            <a:fillRect/>
          </a:stretch>
        </p:blipFill>
        <p:spPr bwMode="auto">
          <a:xfrm>
            <a:off x="67484" y="3861048"/>
            <a:ext cx="497479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43B67C2-50A4-46B9-B889-64AF58FC3C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88" t="28193" r="31888" b="10747"/>
          <a:stretch/>
        </p:blipFill>
        <p:spPr>
          <a:xfrm>
            <a:off x="4113296" y="3643128"/>
            <a:ext cx="4779183" cy="286751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E16ECB4-FB83-4642-AEFF-6AFEA0B545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16632"/>
            <a:ext cx="1513394" cy="12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646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7CABEA0-5EEB-4ECF-9DB4-468A0F63DAA5}"/>
              </a:ext>
            </a:extLst>
          </p:cNvPr>
          <p:cNvSpPr/>
          <p:nvPr/>
        </p:nvSpPr>
        <p:spPr>
          <a:xfrm>
            <a:off x="35496" y="2107794"/>
            <a:ext cx="8920877" cy="3506598"/>
          </a:xfrm>
          <a:prstGeom prst="rect">
            <a:avLst/>
          </a:prstGeom>
          <a:solidFill>
            <a:schemeClr val="bg2">
              <a:lumMod val="75000"/>
              <a:alpha val="8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A20356BA-C334-462C-A852-60F99038D1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800" y="124360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Рисунок 15">
            <a:extLst>
              <a:ext uri="{FF2B5EF4-FFF2-40B4-BE49-F238E27FC236}">
                <a16:creationId xmlns:a16="http://schemas.microsoft.com/office/drawing/2014/main" id="{82F5FFAE-C91F-4569-BFA7-C47D9E93E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26" y="2055252"/>
            <a:ext cx="862210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557A041F-B76F-4E0E-BB85-7D1397258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7626" y="1501399"/>
            <a:ext cx="87687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BPMN </a:t>
            </a: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модель ИП «Сырный дом </a:t>
            </a:r>
            <a:r>
              <a:rPr kumimoji="0" lang="ru-RU" altLang="ru-RU" sz="3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ХарЛи</a:t>
            </a: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altLang="ru-RU" sz="4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1A18535-69F2-4292-9A4A-E845D5728B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37603"/>
            <a:ext cx="1513394" cy="12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590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7E9ECBC-5A4E-49D0-9A86-A97BAD5495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198152"/>
              </p:ext>
            </p:extLst>
          </p:nvPr>
        </p:nvGraphicFramePr>
        <p:xfrm>
          <a:off x="683568" y="2924944"/>
          <a:ext cx="7848872" cy="3600400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3871115">
                  <a:extLst>
                    <a:ext uri="{9D8B030D-6E8A-4147-A177-3AD203B41FA5}">
                      <a16:colId xmlns:a16="http://schemas.microsoft.com/office/drawing/2014/main" val="4196669095"/>
                    </a:ext>
                  </a:extLst>
                </a:gridCol>
                <a:gridCol w="3977757">
                  <a:extLst>
                    <a:ext uri="{9D8B030D-6E8A-4147-A177-3AD203B41FA5}">
                      <a16:colId xmlns:a16="http://schemas.microsoft.com/office/drawing/2014/main" val="4093856534"/>
                    </a:ext>
                  </a:extLst>
                </a:gridCol>
              </a:tblGrid>
              <a:tr h="27937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Сильные стороны проекта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Слабые стороны проекта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8375547"/>
                  </a:ext>
                </a:extLst>
              </a:tr>
              <a:tr h="139136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Высокое качество продукции.</a:t>
                      </a:r>
                      <a:endParaRPr lang="ru-RU" sz="16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Приемлемая стоимость продукции. </a:t>
                      </a:r>
                      <a:endParaRPr lang="ru-RU" sz="16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Квалифицированный персонал.</a:t>
                      </a:r>
                      <a:endParaRPr lang="ru-RU" sz="16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Предоставление широкого спектра услуг.</a:t>
                      </a:r>
                      <a:endParaRPr lang="ru-RU" sz="16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Проработанная маркетинговая и ценовая стратегия.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762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Неопытность.</a:t>
                      </a:r>
                      <a:endParaRPr lang="ru-RU" sz="1800" b="1" dirty="0">
                        <a:effectLst/>
                      </a:endParaRPr>
                    </a:p>
                    <a:p>
                      <a:pPr indent="762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Отсутствие клиентской базы.</a:t>
                      </a:r>
                      <a:endParaRPr lang="ru-RU" sz="1800" b="1" dirty="0">
                        <a:effectLst/>
                      </a:endParaRPr>
                    </a:p>
                    <a:p>
                      <a:pPr indent="762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Нулевая деловая репутация. </a:t>
                      </a:r>
                      <a:endParaRPr lang="ru-RU" sz="1800" b="1" dirty="0">
                        <a:effectLst/>
                      </a:endParaRPr>
                    </a:p>
                    <a:p>
                      <a:pPr indent="762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Сложность в поиске именно квалифицированного персонала. 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2040869"/>
                  </a:ext>
                </a:extLst>
              </a:tr>
              <a:tr h="25394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Возможности проекта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762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Угрозы проекта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8968814"/>
                  </a:ext>
                </a:extLst>
              </a:tr>
              <a:tr h="167571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Возможность расширения деятельности, открытия новых точек в других городах;</a:t>
                      </a:r>
                      <a:endParaRPr lang="ru-RU" sz="16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Совершенствование технологий;</a:t>
                      </a:r>
                      <a:endParaRPr lang="ru-RU" sz="16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Потенциал для расширения новых услуг;</a:t>
                      </a:r>
                      <a:endParaRPr lang="ru-RU" sz="1600" dirty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Минимизация последствий, возникающих из-за наличия слабых сторон.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762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Рост числа конкурентов на рынке;</a:t>
                      </a:r>
                      <a:endParaRPr lang="ru-RU" sz="2000" b="1" dirty="0">
                        <a:effectLst/>
                      </a:endParaRPr>
                    </a:p>
                    <a:p>
                      <a:pPr indent="762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Ценовой демпинг со стороны конкурентов;</a:t>
                      </a:r>
                      <a:endParaRPr lang="ru-RU" sz="2000" b="1" dirty="0">
                        <a:effectLst/>
                      </a:endParaRPr>
                    </a:p>
                    <a:p>
                      <a:pPr indent="762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Риск дополнительных убытков из-за отсутствия заказов;</a:t>
                      </a:r>
                      <a:endParaRPr lang="ru-RU" sz="2000" b="1" dirty="0">
                        <a:effectLst/>
                      </a:endParaRPr>
                    </a:p>
                    <a:p>
                      <a:pPr indent="762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Рост цен на сырье.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410292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9F64FD3B-D833-4671-8ED1-003F50DC8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1565045"/>
            <a:ext cx="7632848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SWOT</a:t>
            </a: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-анализ сыроварни «Сырный дом </a:t>
            </a:r>
            <a:r>
              <a:rPr kumimoji="0" lang="ru-RU" altLang="ru-RU" sz="32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ХарЛи</a:t>
            </a: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6EF69C4-B59A-45AF-97F9-7C34C9BD6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37603"/>
            <a:ext cx="1513394" cy="12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183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1F4F4339-E2A1-4E04-B744-D6B64F3106D3}"/>
              </a:ext>
            </a:extLst>
          </p:cNvPr>
          <p:cNvSpPr/>
          <p:nvPr/>
        </p:nvSpPr>
        <p:spPr>
          <a:xfrm>
            <a:off x="1547665" y="2107794"/>
            <a:ext cx="7056784" cy="3506598"/>
          </a:xfrm>
          <a:prstGeom prst="rect">
            <a:avLst/>
          </a:prstGeom>
          <a:solidFill>
            <a:srgbClr val="E6AF00">
              <a:alpha val="70980"/>
            </a:srgb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EA9C875-6D39-47D7-8A52-52C978118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Рисунок 14">
            <a:extLst>
              <a:ext uri="{FF2B5EF4-FFF2-40B4-BE49-F238E27FC236}">
                <a16:creationId xmlns:a16="http://schemas.microsoft.com/office/drawing/2014/main" id="{982C4DF6-F566-4DEB-A1F6-BD47DF621C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749" y="1974030"/>
            <a:ext cx="5301586" cy="350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634B3137-7B0E-4362-8F82-D12A00B461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4277" y="958367"/>
            <a:ext cx="413995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Бизнес – процесс работы с поставщиками ИП «Сырный дом </a:t>
            </a:r>
            <a:r>
              <a:rPr kumimoji="0" lang="ru-RU" altLang="ru-RU" sz="20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ХарЛи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altLang="ru-RU" sz="2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entury Gothic" panose="020B0502020202020204" pitchFamily="34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40184028-6073-4FCC-9323-BE1D88AA44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37603"/>
            <a:ext cx="1513394" cy="12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195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14DFB26-A7F6-4C9E-8AB6-2EDC944E3F4A}"/>
              </a:ext>
            </a:extLst>
          </p:cNvPr>
          <p:cNvSpPr/>
          <p:nvPr/>
        </p:nvSpPr>
        <p:spPr>
          <a:xfrm>
            <a:off x="3203848" y="116632"/>
            <a:ext cx="5760640" cy="6611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 сыроварения выглядит следующим образом:</a:t>
            </a:r>
            <a:endParaRPr lang="ru-RU" sz="1600" dirty="0">
              <a:solidFill>
                <a:schemeClr val="bg1"/>
              </a:solidFill>
              <a:latin typeface="Century Gothic" panose="020B0502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проверить с помощью </a:t>
            </a:r>
            <a:r>
              <a: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метра (измеряет кислотность) и </a:t>
            </a:r>
            <a:r>
              <a:rPr lang="ru-RU" sz="14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арометра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(плотность) молока.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Кислотность(</a:t>
            </a:r>
            <a:r>
              <a:rPr lang="ru-RU" sz="14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6,5 - 6,8. Если она ниже, сыр будет медленно сворачиваться и не окажется плотным. А если выше, то продукт выйдет кислым, со слабой коркой, и начнет крошиться.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Плотность молока - 1,028 до 1,032. Если она ниже, молоко – плохого качества.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Затем молоко с помощью фильтров очищают от примесей и загрязнений. И, наконец, пастеризуют – нагревают до 72 °С, выдерживают полчаса и охлаждают, чтобы избавиться от опасных для человека бактерий.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Потом в молоко добавляют заквасочную культуру и фермент. Первая влияет на вкус, аромат и консистенцию, второй приводит к образованию сырного сгустка. Получившийся сгусток нарезают, а потом вымешивают - отделяют сыворотку. Затем формуют - придают сырной массе нужную форму и размеры.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этого сыр прессуют и начинается </a:t>
            </a:r>
            <a:r>
              <a:rPr lang="ru-RU" sz="14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посолка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продукт погружают в рассол на три дня, чтобы придать нужный вкус. Затем сыр покрывают латексом, и еще 2—3 месяца он вызревает в сухом помещении, где влажность воздуха не превышает 60%.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E95797A-B673-4C5F-B3CF-18FB20EFF8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1" y="21938"/>
            <a:ext cx="1513394" cy="124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384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C99575-F19F-459E-B49C-335AAEEE2D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60648"/>
            <a:ext cx="1513394" cy="1242176"/>
          </a:xfrm>
          <a:prstGeom prst="rect">
            <a:avLst/>
          </a:prstGeom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C2BA918-8E2D-4065-9255-1FEED15C4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568334"/>
              </p:ext>
            </p:extLst>
          </p:nvPr>
        </p:nvGraphicFramePr>
        <p:xfrm>
          <a:off x="2051720" y="2564904"/>
          <a:ext cx="5821413" cy="33843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4381">
                  <a:extLst>
                    <a:ext uri="{9D8B030D-6E8A-4147-A177-3AD203B41FA5}">
                      <a16:colId xmlns:a16="http://schemas.microsoft.com/office/drawing/2014/main" val="897613"/>
                    </a:ext>
                  </a:extLst>
                </a:gridCol>
                <a:gridCol w="1184258">
                  <a:extLst>
                    <a:ext uri="{9D8B030D-6E8A-4147-A177-3AD203B41FA5}">
                      <a16:colId xmlns:a16="http://schemas.microsoft.com/office/drawing/2014/main" val="1231528353"/>
                    </a:ext>
                  </a:extLst>
                </a:gridCol>
                <a:gridCol w="1184258">
                  <a:extLst>
                    <a:ext uri="{9D8B030D-6E8A-4147-A177-3AD203B41FA5}">
                      <a16:colId xmlns:a16="http://schemas.microsoft.com/office/drawing/2014/main" val="969017564"/>
                    </a:ext>
                  </a:extLst>
                </a:gridCol>
                <a:gridCol w="1184258">
                  <a:extLst>
                    <a:ext uri="{9D8B030D-6E8A-4147-A177-3AD203B41FA5}">
                      <a16:colId xmlns:a16="http://schemas.microsoft.com/office/drawing/2014/main" val="2009648907"/>
                    </a:ext>
                  </a:extLst>
                </a:gridCol>
                <a:gridCol w="1184258">
                  <a:extLst>
                    <a:ext uri="{9D8B030D-6E8A-4147-A177-3AD203B41FA5}">
                      <a16:colId xmlns:a16="http://schemas.microsoft.com/office/drawing/2014/main" val="2422524362"/>
                    </a:ext>
                  </a:extLst>
                </a:gridCol>
              </a:tblGrid>
              <a:tr h="67687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Привлекательность сегмента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Высокая (8-10 баллов)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Сегмент №1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466214"/>
                  </a:ext>
                </a:extLst>
              </a:tr>
              <a:tr h="676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Средняя (4-7 баллов)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Сегмент №2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109100"/>
                  </a:ext>
                </a:extLst>
              </a:tr>
              <a:tr h="676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Низкая (0-3 балла)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637760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Низкая (0-3 балла)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Средняя (4-7 баллов)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Высокая (8-10 баллов)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3389792"/>
                  </a:ext>
                </a:extLst>
              </a:tr>
              <a:tr h="676875"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Конкурентоспособность товара компании в сегменте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018570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6986475-E175-4986-B93A-98683FF2AD35}"/>
              </a:ext>
            </a:extLst>
          </p:cNvPr>
          <p:cNvSpPr txBox="1"/>
          <p:nvPr/>
        </p:nvSpPr>
        <p:spPr>
          <a:xfrm>
            <a:off x="2972162" y="1556810"/>
            <a:ext cx="5112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Матрица </a:t>
            </a:r>
            <a:r>
              <a:rPr lang="en-U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McKinsey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ИП «Сырный дом </a:t>
            </a:r>
            <a:r>
              <a:rPr lang="ru-RU" sz="2800" b="1" dirty="0" err="1">
                <a:solidFill>
                  <a:schemeClr val="bg1"/>
                </a:solidFill>
                <a:latin typeface="Century Gothic" panose="020B0502020202020204" pitchFamily="34" charset="0"/>
              </a:rPr>
              <a:t>ХарЛи</a:t>
            </a:r>
            <a:r>
              <a:rPr lang="ru-RU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8751953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</TotalTime>
  <Words>968</Words>
  <Application>Microsoft Office PowerPoint</Application>
  <PresentationFormat>Экран (4:3)</PresentationFormat>
  <Paragraphs>161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Symbol</vt:lpstr>
      <vt:lpstr>Times New Roman</vt:lpstr>
      <vt:lpstr>Wingdings</vt:lpstr>
      <vt:lpstr>Тема Office</vt:lpstr>
      <vt:lpstr>5_Office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Старикова Татьяна</dc:creator>
  <cp:lastModifiedBy>Андрей Маркин</cp:lastModifiedBy>
  <cp:revision>59</cp:revision>
  <dcterms:created xsi:type="dcterms:W3CDTF">2019-10-22T13:59:29Z</dcterms:created>
  <dcterms:modified xsi:type="dcterms:W3CDTF">2021-10-23T11:56:11Z</dcterms:modified>
</cp:coreProperties>
</file>