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8" r:id="rId5"/>
    <p:sldId id="257" r:id="rId6"/>
    <p:sldId id="259" r:id="rId7"/>
    <p:sldId id="263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9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8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6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3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5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8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1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2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6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488CC-6667-4231-9CD5-05C33A4092CF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0D8F-CF85-4EAD-93AD-6F6070A4D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66" y="27335"/>
            <a:ext cx="9124934" cy="3046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Название конкурсной работы: «А я знаю ПДД, не останусь я в беде»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Номинация: «ФОТОТВОРЧЕСТВО»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Тема: «Если знаешь ПДД- не останешься в беде»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Возраст: 6-7 лет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Авторы: Подготовительная группа к школе «Радуга»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ФИО руководителя(педагога): </a:t>
            </a:r>
            <a:r>
              <a:rPr lang="ru-RU" sz="2400" dirty="0" err="1" smtClean="0">
                <a:solidFill>
                  <a:srgbClr val="002060"/>
                </a:solidFill>
              </a:rPr>
              <a:t>Вышегородцева</a:t>
            </a:r>
            <a:r>
              <a:rPr lang="ru-RU" sz="2400" dirty="0" smtClean="0">
                <a:solidFill>
                  <a:srgbClr val="002060"/>
                </a:solidFill>
              </a:rPr>
              <a:t> Ксения Алексеевна</a:t>
            </a:r>
          </a:p>
          <a:p>
            <a:r>
              <a:rPr lang="ru-RU" sz="2400" dirty="0">
                <a:solidFill>
                  <a:srgbClr val="002060"/>
                </a:solidFill>
              </a:rPr>
              <a:t>	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МБДОУ </a:t>
            </a:r>
            <a:r>
              <a:rPr lang="ru-RU" sz="2400" dirty="0">
                <a:solidFill>
                  <a:srgbClr val="002060"/>
                </a:solidFill>
              </a:rPr>
              <a:t>«Детский сад </a:t>
            </a:r>
            <a:r>
              <a:rPr lang="ru-RU" sz="2400" dirty="0" err="1">
                <a:solidFill>
                  <a:srgbClr val="002060"/>
                </a:solidFill>
              </a:rPr>
              <a:t>г.п</a:t>
            </a:r>
            <a:r>
              <a:rPr lang="ru-RU" sz="2400" dirty="0">
                <a:solidFill>
                  <a:srgbClr val="002060"/>
                </a:solidFill>
              </a:rPr>
              <a:t>. Рощино»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Муниципальный район Выборгский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6" y="260648"/>
            <a:ext cx="8640000" cy="4914000"/>
          </a:xfrm>
          <a:prstGeom prst="rect">
            <a:avLst/>
          </a:prstGeom>
          <a:ln w="76200">
            <a:solidFill>
              <a:srgbClr val="002060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-468560" y="5301208"/>
            <a:ext cx="9144000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А если светофор сломался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Затор с движением создался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Регулировщик всем поможет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Жезлом он маршрут проложит.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Определённый код подаст,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Транспорту проехать даст.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8667" l="11556" r="96889">
                        <a14:foregroundMark x1="67556" y1="26667" x2="67556" y2="26667"/>
                        <a14:foregroundMark x1="39556" y1="67556" x2="39556" y2="67556"/>
                        <a14:foregroundMark x1="38222" y1="68000" x2="38222" y2="68000"/>
                        <a14:foregroundMark x1="37333" y1="70222" x2="37333" y2="7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4996510"/>
            <a:ext cx="1861490" cy="186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2" y="219263"/>
            <a:ext cx="8640000" cy="5163750"/>
          </a:xfrm>
          <a:prstGeom prst="rect">
            <a:avLst/>
          </a:prstGeom>
          <a:ln w="76200">
            <a:solidFill>
              <a:srgbClr val="002060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0" y="5589240"/>
            <a:ext cx="9144000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Много есть различных знаков-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Эти знаки нужно знать,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Чтобы правил на дороге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Никогда не нарушать!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94" y="46053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Дороги строят для машин.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Для пешеходов тротуары!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 молодым, и людям старым,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Чтоб не бояться звука шин.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Дорогу там переходи,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Где специальный указатель.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Сигналит красный, стой и жди!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Не торопись вперед, приятель!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-531440"/>
            <a:ext cx="9144001" cy="717119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ru-RU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я знаю </a:t>
            </a:r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ПДД</a:t>
            </a:r>
            <a:r>
              <a:rPr lang="ru-RU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endParaRPr lang="ru-RU" sz="1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</a:t>
            </a:r>
            <a:r>
              <a:rPr lang="ru-RU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останусь я в беде!</a:t>
            </a:r>
          </a:p>
        </p:txBody>
      </p:sp>
    </p:spTree>
    <p:extLst>
      <p:ext uri="{BB962C8B-B14F-4D97-AF65-F5344CB8AC3E}">
        <p14:creationId xmlns:p14="http://schemas.microsoft.com/office/powerpoint/2010/main" val="10843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745"/>
            <a:ext cx="8654400" cy="4205498"/>
          </a:xfrm>
          <a:prstGeom prst="rect">
            <a:avLst/>
          </a:prstGeom>
          <a:ln w="76200">
            <a:solidFill>
              <a:srgbClr val="002060"/>
            </a:solidFill>
            <a:prstDash val="sysDot"/>
          </a:ln>
        </p:spPr>
      </p:pic>
      <p:sp>
        <p:nvSpPr>
          <p:cNvPr id="2" name="TextBox 1"/>
          <p:cNvSpPr txBox="1"/>
          <p:nvPr/>
        </p:nvSpPr>
        <p:spPr>
          <a:xfrm>
            <a:off x="-937574" y="4666033"/>
            <a:ext cx="10478125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Следит он за порядком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Обгона, поворота.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Сигналы светофора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Не пропусти ли кто-то?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Он лихача накажет,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Чтоб ездил тот </a:t>
            </a:r>
            <a:r>
              <a:rPr lang="ru-RU" sz="2800" b="1" dirty="0" err="1" smtClean="0">
                <a:solidFill>
                  <a:srgbClr val="002060"/>
                </a:solidFill>
                <a:latin typeface="Gabriola" panose="04040605051002020D02" pitchFamily="82" charset="0"/>
              </a:rPr>
              <a:t>потише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Не подвергал опасности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Девчонок и мальчишек.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455" l="12205" r="92126">
                        <a14:foregroundMark x1="76772" y1="43939" x2="76772" y2="43939"/>
                        <a14:foregroundMark x1="77953" y1="27273" x2="83465" y2="62626"/>
                        <a14:foregroundMark x1="83465" y1="66162" x2="66535" y2="92424"/>
                        <a14:foregroundMark x1="64173" y1="89394" x2="29528" y2="86869"/>
                        <a14:foregroundMark x1="37402" y1="93939" x2="61811" y2="95455"/>
                        <a14:foregroundMark x1="37795" y1="57071" x2="40157" y2="40909"/>
                        <a14:foregroundMark x1="57874" y1="37879" x2="57874" y2="37879"/>
                        <a14:foregroundMark x1="49213" y1="47475" x2="50394" y2="47475"/>
                        <a14:foregroundMark x1="56693" y1="40404" x2="55906" y2="42929"/>
                        <a14:backgroundMark x1="27165" y1="37374" x2="27165" y2="37374"/>
                        <a14:backgroundMark x1="27559" y1="41919" x2="27559" y2="56061"/>
                        <a14:backgroundMark x1="28740" y1="65657" x2="31890" y2="71212"/>
                        <a14:backgroundMark x1="54331" y1="83838" x2="54724" y2="60101"/>
                        <a14:backgroundMark x1="49606" y1="38889" x2="57087" y2="32323"/>
                        <a14:backgroundMark x1="71654" y1="39899" x2="75591" y2="63131"/>
                        <a14:backgroundMark x1="48425" y1="82323" x2="47638" y2="77273"/>
                        <a14:backgroundMark x1="48819" y1="51010" x2="49606" y2="75758"/>
                        <a14:backgroundMark x1="45276" y1="76263" x2="45276" y2="73232"/>
                        <a14:backgroundMark x1="44488" y1="70707" x2="44488" y2="70707"/>
                        <a14:backgroundMark x1="31890" y1="75758" x2="32677" y2="73737"/>
                        <a14:backgroundMark x1="71260" y1="63636" x2="72835" y2="60606"/>
                        <a14:backgroundMark x1="68898" y1="67172" x2="68898" y2="70707"/>
                        <a14:backgroundMark x1="54724" y1="47475" x2="54724" y2="47475"/>
                        <a14:backgroundMark x1="55512" y1="50505" x2="55512" y2="50505"/>
                        <a14:backgroundMark x1="49213" y1="42424" x2="52756" y2="41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61" y="4666033"/>
            <a:ext cx="2553854" cy="19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4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0" y="188640"/>
            <a:ext cx="8654400" cy="4205498"/>
          </a:xfrm>
          <a:prstGeom prst="rect">
            <a:avLst/>
          </a:prstGeom>
          <a:ln w="76200">
            <a:solidFill>
              <a:srgbClr val="002060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34316" y="4653136"/>
            <a:ext cx="9144000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Пусть светофор мигает,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Инспектор наш главнее,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Машины направляет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Палочкой своею.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Трамваи и троллейбусы,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Фургоны, самосвалы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Поедут в ту лишь сторону,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Куда он показал!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0" y="5115847"/>
            <a:ext cx="9144000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У любого перекрестка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Нас встречает светофор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 заводит очень просто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 пешеходом разговор: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Свет зелёный- проходи!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Желтый- лучше подожди!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Если свет зажжется красный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Значит двигаться опасно!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0" y="220138"/>
            <a:ext cx="8640000" cy="4860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1" y="188640"/>
            <a:ext cx="8640000" cy="4860000"/>
          </a:xfrm>
          <a:prstGeom prst="rect">
            <a:avLst/>
          </a:prstGeom>
          <a:ln w="76200">
            <a:solidFill>
              <a:srgbClr val="002060"/>
            </a:solidFill>
            <a:prstDash val="sysDot"/>
          </a:ln>
        </p:spPr>
      </p:pic>
      <p:sp>
        <p:nvSpPr>
          <p:cNvPr id="2" name="TextBox 1"/>
          <p:cNvSpPr txBox="1"/>
          <p:nvPr/>
        </p:nvSpPr>
        <p:spPr>
          <a:xfrm>
            <a:off x="19239" y="5048640"/>
            <a:ext cx="4211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Свет зеленый лучик шлет,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Он тебе как мама.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Взяв за ручку, проведёт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По полоскам прямо.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9072" l="10000" r="100000">
                        <a14:foregroundMark x1="66250" y1="78422" x2="66250" y2="78422"/>
                        <a14:foregroundMark x1="32656" y1="96752" x2="97031" y2="93271"/>
                        <a14:foregroundMark x1="92031" y1="80742" x2="95313" y2="87471"/>
                        <a14:foregroundMark x1="82656" y1="83991" x2="59844" y2="82367"/>
                        <a14:foregroundMark x1="75156" y1="64269" x2="77031" y2="57541"/>
                        <a14:foregroundMark x1="11719" y1="78654" x2="12031" y2="16705"/>
                        <a14:foregroundMark x1="95156" y1="15545" x2="95156" y2="15545"/>
                        <a14:foregroundMark x1="84844" y1="90023" x2="95156" y2="97680"/>
                        <a14:foregroundMark x1="39531" y1="88631" x2="36719" y2="99072"/>
                        <a14:backgroundMark x1="57188" y1="73318" x2="59219" y2="72854"/>
                        <a14:backgroundMark x1="70000" y1="72622" x2="71719" y2="73318"/>
                        <a14:backgroundMark x1="62813" y1="74014" x2="62813" y2="74014"/>
                        <a14:backgroundMark x1="66406" y1="73550" x2="66406" y2="73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17" y="4653136"/>
            <a:ext cx="3154924" cy="21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1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5"/>
          <a:stretch/>
        </p:blipFill>
        <p:spPr>
          <a:xfrm>
            <a:off x="182100" y="260648"/>
            <a:ext cx="8640000" cy="5066164"/>
          </a:xfrm>
          <a:prstGeom prst="rect">
            <a:avLst/>
          </a:prstGeom>
          <a:ln w="76200">
            <a:solidFill>
              <a:srgbClr val="002060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2627784" y="5589240"/>
            <a:ext cx="6390937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Делаем ребятам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Предостережение: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Выучите срочно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Правила движения!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94" b="97625" l="667" r="97167">
                        <a14:foregroundMark x1="81667" y1="26121" x2="81667" y2="26121"/>
                        <a14:foregroundMark x1="79167" y1="28232" x2="79167" y2="28232"/>
                        <a14:foregroundMark x1="81000" y1="20317" x2="81000" y2="20317"/>
                        <a14:foregroundMark x1="84500" y1="28496" x2="84500" y2="29815"/>
                        <a14:foregroundMark x1="84167" y1="37731" x2="84167" y2="37731"/>
                        <a14:foregroundMark x1="82167" y1="40897" x2="82167" y2="40897"/>
                        <a14:foregroundMark x1="76333" y1="39842" x2="76333" y2="39842"/>
                        <a14:foregroundMark x1="80667" y1="39842" x2="80667" y2="39842"/>
                        <a14:foregroundMark x1="87000" y1="39050" x2="87000" y2="39050"/>
                        <a14:foregroundMark x1="85500" y1="30871" x2="85500" y2="30871"/>
                        <a14:foregroundMark x1="87000" y1="34301" x2="87000" y2="34301"/>
                        <a14:foregroundMark x1="87333" y1="35092" x2="87333" y2="35092"/>
                        <a14:foregroundMark x1="87500" y1="33773" x2="87500" y2="33773"/>
                        <a14:foregroundMark x1="87833" y1="33509" x2="87833" y2="33509"/>
                        <a14:foregroundMark x1="87833" y1="33509" x2="87833" y2="33509"/>
                        <a14:foregroundMark x1="87833" y1="33509" x2="87833" y2="33509"/>
                        <a14:foregroundMark x1="78000" y1="34565" x2="78000" y2="34565"/>
                        <a14:foregroundMark x1="78000" y1="34565" x2="78000" y2="34565"/>
                        <a14:foregroundMark x1="78000" y1="34565" x2="78000" y2="34565"/>
                        <a14:foregroundMark x1="88333" y1="19261" x2="88333" y2="19261"/>
                        <a14:foregroundMark x1="88333" y1="19261" x2="88333" y2="19261"/>
                        <a14:foregroundMark x1="88333" y1="18997" x2="88333" y2="18997"/>
                        <a14:foregroundMark x1="85333" y1="22691" x2="85333" y2="22691"/>
                        <a14:foregroundMark x1="85333" y1="22691" x2="85333" y2="22691"/>
                        <a14:foregroundMark x1="85333" y1="22691" x2="85333" y2="22691"/>
                        <a14:foregroundMark x1="81667" y1="58311" x2="81667" y2="58311"/>
                        <a14:foregroundMark x1="81667" y1="58311" x2="81667" y2="58311"/>
                        <a14:foregroundMark x1="81667" y1="58311" x2="81667" y2="58311"/>
                        <a14:foregroundMark x1="81667" y1="58311" x2="81667" y2="58311"/>
                        <a14:foregroundMark x1="81667" y1="58311" x2="81667" y2="58311"/>
                        <a14:foregroundMark x1="81667" y1="58311" x2="81667" y2="58311"/>
                        <a14:foregroundMark x1="82167" y1="61478" x2="80500" y2="67018"/>
                        <a14:foregroundMark x1="81167" y1="68865" x2="81167" y2="94723"/>
                        <a14:foregroundMark x1="76667" y1="31662" x2="76667" y2="31662"/>
                        <a14:foregroundMark x1="76667" y1="31662" x2="81000" y2="15831"/>
                        <a14:foregroundMark x1="81167" y1="36939" x2="81500" y2="33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5445224"/>
            <a:ext cx="2229125" cy="14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672" y="5079391"/>
            <a:ext cx="9174671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По дороге от больницы,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 нам с крестом машина мчится.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Уступи скорей дорогу,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Она мчится на подмогу.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Доктор важный в ней сидит.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Ведь к больному он спешит!</a:t>
            </a:r>
          </a:p>
          <a:p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2050" name="Picture 2" descr="https://sun9-48.userapi.com/impf/89BQgQltyH0MYNyUNqyUm3di7YXBOXLrGXBQlw/J3PaAPtRisk.jpg?size=1280x720&amp;quality=96&amp;sign=0bd385597caef2c8069817bd8544e79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000" cy="4860001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К кому можно вызвать скорую помощь в 2021 году. Критерии распределения  обращений в зависимости от состояния пациента. - Лег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000" cy="3861000"/>
          </a:xfrm>
          <a:prstGeom prst="rect">
            <a:avLst/>
          </a:prstGeom>
          <a:ln w="76200">
            <a:solidFill>
              <a:srgbClr val="002060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-540568" y="4221088"/>
            <a:ext cx="9144000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Зебра в Африке живет,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Полосата очень.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Воду пьет, траву жуёт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Порезвиться хочет.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abriola" panose="04040605051002020D02" pitchFamily="82" charset="0"/>
              <a:cs typeface="Aharoni" panose="02010803020104030203" pitchFamily="2" charset="-79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А на улице у нас,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Здесь у перекрестка,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Точно зебра в самый раз-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Aharoni" panose="02010803020104030203" pitchFamily="2" charset="-79"/>
              </a:rPr>
              <a:t>Переход в полоску.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706" l="5330" r="91117">
                        <a14:foregroundMark x1="41878" y1="57843" x2="44162" y2="57353"/>
                        <a14:foregroundMark x1="52284" y1="57843" x2="52284" y2="57843"/>
                        <a14:foregroundMark x1="54061" y1="55882" x2="54061" y2="55882"/>
                        <a14:foregroundMark x1="71066" y1="49510" x2="71066" y2="49510"/>
                        <a14:foregroundMark x1="70812" y1="43627" x2="70812" y2="43627"/>
                        <a14:foregroundMark x1="68782" y1="52451" x2="68782" y2="52451"/>
                        <a14:foregroundMark x1="69036" y1="60294" x2="69036" y2="60294"/>
                        <a14:foregroundMark x1="68020" y1="75000" x2="68020" y2="75000"/>
                        <a14:foregroundMark x1="67766" y1="82843" x2="67766" y2="82843"/>
                        <a14:foregroundMark x1="64213" y1="75980" x2="64213" y2="75980"/>
                        <a14:foregroundMark x1="74619" y1="50980" x2="74619" y2="50980"/>
                        <a14:foregroundMark x1="77411" y1="40196" x2="77411" y2="40196"/>
                        <a14:foregroundMark x1="77919" y1="32353" x2="77919" y2="32353"/>
                        <a14:foregroundMark x1="79949" y1="40686" x2="79949" y2="42157"/>
                        <a14:foregroundMark x1="79949" y1="51471" x2="79949" y2="51471"/>
                        <a14:foregroundMark x1="80711" y1="53431" x2="80711" y2="53431"/>
                        <a14:foregroundMark x1="80711" y1="54902" x2="80711" y2="56373"/>
                        <a14:foregroundMark x1="77665" y1="55392" x2="77665" y2="55392"/>
                        <a14:foregroundMark x1="75381" y1="57353" x2="75381" y2="57353"/>
                        <a14:foregroundMark x1="74873" y1="55392" x2="74873" y2="55392"/>
                        <a14:foregroundMark x1="74365" y1="48039" x2="74365" y2="48039"/>
                        <a14:foregroundMark x1="74873" y1="44118" x2="74873" y2="44118"/>
                        <a14:foregroundMark x1="73096" y1="41176" x2="73096" y2="41176"/>
                        <a14:foregroundMark x1="73096" y1="36765" x2="73096" y2="36765"/>
                        <a14:foregroundMark x1="73096" y1="31373" x2="73096" y2="31373"/>
                        <a14:foregroundMark x1="76904" y1="33824" x2="76904" y2="33824"/>
                        <a14:foregroundMark x1="68274" y1="49020" x2="68274" y2="49020"/>
                        <a14:foregroundMark x1="68020" y1="46078" x2="68020" y2="46078"/>
                        <a14:foregroundMark x1="84264" y1="63235" x2="84264" y2="63235"/>
                        <a14:foregroundMark x1="76650" y1="51471" x2="76650" y2="51471"/>
                        <a14:foregroundMark x1="84264" y1="70588" x2="84264" y2="70588"/>
                        <a14:foregroundMark x1="87310" y1="73039" x2="87310" y2="73039"/>
                        <a14:foregroundMark x1="86041" y1="79412" x2="86041" y2="79412"/>
                        <a14:foregroundMark x1="84010" y1="76961" x2="84010" y2="76961"/>
                        <a14:foregroundMark x1="82995" y1="78431" x2="82234" y2="78431"/>
                        <a14:foregroundMark x1="78426" y1="78431" x2="78426" y2="78431"/>
                        <a14:foregroundMark x1="77919" y1="73039" x2="77919" y2="73039"/>
                        <a14:foregroundMark x1="78680" y1="71078" x2="79442" y2="71078"/>
                        <a14:foregroundMark x1="83503" y1="66667" x2="83503" y2="66667"/>
                        <a14:foregroundMark x1="86294" y1="66667" x2="86294" y2="66667"/>
                        <a14:foregroundMark x1="88832" y1="76961" x2="88832" y2="76961"/>
                        <a14:foregroundMark x1="85025" y1="84314" x2="85025" y2="84314"/>
                        <a14:foregroundMark x1="85025" y1="82843" x2="84264" y2="82353"/>
                        <a14:foregroundMark x1="86802" y1="53431" x2="86802" y2="53431"/>
                        <a14:foregroundMark x1="88325" y1="59804" x2="88325" y2="59804"/>
                        <a14:foregroundMark x1="91117" y1="72549" x2="91117" y2="72549"/>
                        <a14:foregroundMark x1="31726" y1="75980" x2="31726" y2="75980"/>
                        <a14:foregroundMark x1="32234" y1="63725" x2="32234" y2="63725"/>
                        <a14:foregroundMark x1="28680" y1="73529" x2="28680" y2="73529"/>
                        <a14:foregroundMark x1="28934" y1="83333" x2="28934" y2="83333"/>
                        <a14:foregroundMark x1="30711" y1="87255" x2="30711" y2="87255"/>
                        <a14:foregroundMark x1="19289" y1="75000" x2="19289" y2="75000"/>
                        <a14:foregroundMark x1="21320" y1="62745" x2="21320" y2="62745"/>
                        <a14:foregroundMark x1="26650" y1="53431" x2="26650" y2="53431"/>
                        <a14:foregroundMark x1="24619" y1="34314" x2="24619" y2="34314"/>
                        <a14:foregroundMark x1="5330" y1="37745" x2="5330" y2="37745"/>
                        <a14:foregroundMark x1="32234" y1="70588" x2="32234" y2="70588"/>
                        <a14:foregroundMark x1="32487" y1="81373" x2="32487" y2="81373"/>
                        <a14:foregroundMark x1="27411" y1="80392" x2="27411" y2="80392"/>
                        <a14:foregroundMark x1="28680" y1="73529" x2="28680" y2="73529"/>
                        <a14:foregroundMark x1="29695" y1="78431" x2="29695" y2="78431"/>
                        <a14:foregroundMark x1="28426" y1="76961" x2="28426" y2="76961"/>
                        <a14:foregroundMark x1="25635" y1="74510" x2="26396" y2="73529"/>
                        <a14:foregroundMark x1="32234" y1="73039" x2="32234" y2="73039"/>
                        <a14:foregroundMark x1="69036" y1="83824" x2="69036" y2="83824"/>
                        <a14:foregroundMark x1="69036" y1="78431" x2="69036" y2="78431"/>
                        <a14:foregroundMark x1="65736" y1="82353" x2="65736" y2="82353"/>
                        <a14:foregroundMark x1="66497" y1="87255" x2="66497" y2="87255"/>
                        <a14:foregroundMark x1="80711" y1="68137" x2="80711" y2="68137"/>
                        <a14:foregroundMark x1="82995" y1="64216" x2="82995" y2="64216"/>
                        <a14:foregroundMark x1="84518" y1="60784" x2="84518" y2="60784"/>
                        <a14:foregroundMark x1="85533" y1="58824" x2="85533" y2="58824"/>
                        <a14:foregroundMark x1="89340" y1="69608" x2="89340" y2="69608"/>
                        <a14:foregroundMark x1="87056" y1="69608" x2="87056" y2="69608"/>
                        <a14:foregroundMark x1="88579" y1="77451" x2="88579" y2="77451"/>
                        <a14:foregroundMark x1="90102" y1="77941" x2="90102" y2="77941"/>
                        <a14:foregroundMark x1="90102" y1="79902" x2="90102" y2="79902"/>
                        <a14:foregroundMark x1="89594" y1="81373" x2="89594" y2="81373"/>
                        <a14:foregroundMark x1="87563" y1="66176" x2="87563" y2="66176"/>
                        <a14:foregroundMark x1="87817" y1="65196" x2="86802" y2="64706"/>
                        <a14:foregroundMark x1="87563" y1="61765" x2="87563" y2="61765"/>
                        <a14:foregroundMark x1="20558" y1="76471" x2="20558" y2="76471"/>
                        <a14:foregroundMark x1="17766" y1="69118" x2="18528" y2="69118"/>
                        <a14:foregroundMark x1="24365" y1="70588" x2="24365" y2="70588"/>
                        <a14:foregroundMark x1="22843" y1="72059" x2="22843" y2="72059"/>
                        <a14:foregroundMark x1="22589" y1="72059" x2="22589" y2="72059"/>
                        <a14:foregroundMark x1="24619" y1="62255" x2="24619" y2="62255"/>
                        <a14:foregroundMark x1="24873" y1="59804" x2="24873" y2="58333"/>
                        <a14:foregroundMark x1="24619" y1="50980" x2="24619" y2="50980"/>
                        <a14:foregroundMark x1="23096" y1="46569" x2="23096" y2="46569"/>
                        <a14:foregroundMark x1="29188" y1="65196" x2="29188" y2="65196"/>
                        <a14:foregroundMark x1="45178" y1="52451" x2="45178" y2="52451"/>
                        <a14:foregroundMark x1="81218" y1="48529" x2="81218" y2="48529"/>
                        <a14:foregroundMark x1="78680" y1="28922" x2="78680" y2="28922"/>
                        <a14:foregroundMark x1="75888" y1="37255" x2="75888" y2="37255"/>
                        <a14:foregroundMark x1="74112" y1="40196" x2="74112" y2="40196"/>
                        <a14:foregroundMark x1="71574" y1="46569" x2="71574" y2="46569"/>
                        <a14:foregroundMark x1="72843" y1="58824" x2="72843" y2="58824"/>
                        <a14:foregroundMark x1="67766" y1="54412" x2="67766" y2="54412"/>
                        <a14:foregroundMark x1="68528" y1="64706" x2="68528" y2="64706"/>
                        <a14:foregroundMark x1="68528" y1="58333" x2="68528" y2="58333"/>
                        <a14:foregroundMark x1="78680" y1="59804" x2="78680" y2="59804"/>
                        <a14:foregroundMark x1="73350" y1="56863" x2="73350" y2="56863"/>
                        <a14:foregroundMark x1="72335" y1="56863" x2="72335" y2="56863"/>
                        <a14:foregroundMark x1="79695" y1="57353" x2="79695" y2="57353"/>
                        <a14:foregroundMark x1="25381" y1="30392" x2="25381" y2="30392"/>
                        <a14:foregroundMark x1="14975" y1="29412" x2="14975" y2="29412"/>
                        <a14:foregroundMark x1="28426" y1="67157" x2="28426" y2="67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9253">
            <a:off x="7047632" y="5378992"/>
            <a:ext cx="2735288" cy="14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9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333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Смирнова</dc:creator>
  <cp:lastModifiedBy>Ксения Смирнова</cp:lastModifiedBy>
  <cp:revision>18</cp:revision>
  <dcterms:created xsi:type="dcterms:W3CDTF">2021-02-27T17:11:42Z</dcterms:created>
  <dcterms:modified xsi:type="dcterms:W3CDTF">2024-09-15T09:36:32Z</dcterms:modified>
</cp:coreProperties>
</file>