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257" r:id="rId4"/>
    <p:sldId id="260" r:id="rId5"/>
    <p:sldId id="263" r:id="rId6"/>
    <p:sldId id="261" r:id="rId7"/>
    <p:sldId id="264" r:id="rId8"/>
    <p:sldId id="259" r:id="rId9"/>
    <p:sldId id="265" r:id="rId10"/>
    <p:sldId id="267" r:id="rId11"/>
    <p:sldId id="268" r:id="rId12"/>
    <p:sldId id="269" r:id="rId13"/>
    <p:sldId id="270" r:id="rId14"/>
    <p:sldId id="262" r:id="rId15"/>
    <p:sldId id="258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21F8A-105A-4DF7-9C03-58E844EC8E97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2EDCD-0AE9-496A-8C04-4CD471E22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107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12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3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8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5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2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23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00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984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24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14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5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9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4220D-63F9-4B50-8E4A-933ACB906889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10E16-ADA1-4E6A-9809-9A8833799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45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76872"/>
            <a:ext cx="91432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«Использование технологий социализации и игр на социализацию в работе детьми 5-7 лет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1643" y="5934670"/>
            <a:ext cx="4571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Вышегородцева</a:t>
            </a:r>
            <a:r>
              <a:rPr lang="ru-RU" dirty="0" smtClean="0"/>
              <a:t> Ксения Алексеевна</a:t>
            </a:r>
          </a:p>
          <a:p>
            <a:r>
              <a:rPr lang="ru-RU" dirty="0" smtClean="0"/>
              <a:t>Ленинградская область, Выборгский район, «Детский сад </a:t>
            </a:r>
            <a:r>
              <a:rPr lang="ru-RU" dirty="0" err="1" smtClean="0"/>
              <a:t>г.п</a:t>
            </a:r>
            <a:r>
              <a:rPr lang="ru-RU" dirty="0" smtClean="0"/>
              <a:t>. Рощино»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2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22" y="24507"/>
            <a:ext cx="3338822" cy="680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sun9-47.userapi.com/impg/tLR-v_Pa0mTkGkUqby5UB_8Eev5zdGzv17Tc9g/-dtf69H8SfU.jpg?size=1048x1080&amp;quality=96&amp;sign=32bf8eb63390d6098fba5894731d385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61171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24507"/>
            <a:ext cx="5004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В нашей группе для родителей создан уголок с информацией по экологическому воспитанию, а для ребят в группе создано дерево с различными играми с экологической направленностью.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20888"/>
            <a:ext cx="493528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52273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5"/>
          <a:stretch/>
        </p:blipFill>
        <p:spPr>
          <a:xfrm>
            <a:off x="5241165" y="3356992"/>
            <a:ext cx="3781563" cy="23614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236" y="332656"/>
            <a:ext cx="3600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«Здоровая и заболевшая планета»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5858" y="602128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«Сортируем мусор»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3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"/>
            <a:ext cx="591212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sun9-41.userapi.com/impg/_OpXxO8a9X-ebV4-pnGy1kZgMXyFKwwcoJ-vJg/IcDwk8BjM0c.jpg?size=1280x577&amp;quality=96&amp;sign=8be624c504c75347316d662191bbb357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25502"/>
          <a:stretch/>
        </p:blipFill>
        <p:spPr bwMode="auto">
          <a:xfrm>
            <a:off x="5076056" y="3871100"/>
            <a:ext cx="3951828" cy="284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2123" y="1487230"/>
            <a:ext cx="3231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«Найди различия»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23431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804" y="3757760"/>
            <a:ext cx="4338536" cy="304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38" y="343031"/>
            <a:ext cx="1384901" cy="2714716"/>
          </a:xfrm>
          <a:prstGeom prst="rect">
            <a:avLst/>
          </a:prstGeom>
        </p:spPr>
      </p:pic>
      <p:pic>
        <p:nvPicPr>
          <p:cNvPr id="4098" name="Picture 2" descr="https://sun9-42.userapi.com/impg/l8BEMMbpViy34ftxTvDcgcjv_8BRhSC0U8Bmug/817ieXyRWDM.jpg?size=487x1080&amp;quality=96&amp;sign=4a82eed7c6a4135a5687dc877b2acb6f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"/>
          <a:stretch/>
        </p:blipFill>
        <p:spPr bwMode="auto">
          <a:xfrm>
            <a:off x="5148064" y="348622"/>
            <a:ext cx="1440159" cy="274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6123" y="3557705"/>
            <a:ext cx="1685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«Лабиринт»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143" y="3228945"/>
            <a:ext cx="133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897" y="301298"/>
            <a:ext cx="5384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Интерактивная игра «Сортируем мусор»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7"/>
          <a:stretch/>
        </p:blipFill>
        <p:spPr>
          <a:xfrm>
            <a:off x="827584" y="1039962"/>
            <a:ext cx="4355620" cy="2264766"/>
          </a:xfrm>
          <a:prstGeom prst="rect">
            <a:avLst/>
          </a:prstGeom>
        </p:spPr>
      </p:pic>
      <p:pic>
        <p:nvPicPr>
          <p:cNvPr id="3074" name="Picture 2" descr="https://sun9-37.userapi.com/impg/hFq1zFaUF-GZejKtwrLDZ_SMWFIwOKstUfKjtw/GAs1cJTP6A4.jpg?size=487x1080&amp;quality=96&amp;sign=01eb29bdd546e9a6b66443b64f3fc43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345" y="143510"/>
            <a:ext cx="2408751" cy="534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r="5238"/>
          <a:stretch/>
        </p:blipFill>
        <p:spPr bwMode="auto">
          <a:xfrm>
            <a:off x="123111" y="3501007"/>
            <a:ext cx="6191268" cy="323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72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62.userapi.com/impg/Y_o9GsbopzuwRNe-gPYfIcXRIRv9vcRRNcnT8g/Nr8ymOy3f8s.jpg?size=487x1080&amp;quality=96&amp;sign=a0eccf92a1233bfdbefe3a3504995cf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0"/>
          <a:stretch/>
        </p:blipFill>
        <p:spPr bwMode="auto">
          <a:xfrm>
            <a:off x="90427" y="1628800"/>
            <a:ext cx="2670396" cy="50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6.userapi.com/impg/cCqeNZQOewoNq9kVLXS5aSd7V_pfZkq9Wy_2QQ/WQB5xg7oa64.jpg?size=487x1080&amp;quality=96&amp;sign=2a2b23600af2bc0901103a73ce443d7a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5"/>
          <a:stretch/>
        </p:blipFill>
        <p:spPr bwMode="auto">
          <a:xfrm>
            <a:off x="83835" y="1600628"/>
            <a:ext cx="2702318" cy="50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27.userapi.com/impg/NwhHKdrNLMpv9GHDSIyHjX-jGs_KR9RkDTQ2KQ/FLQG9Z7LvRU.jpg?size=806x1080&amp;quality=96&amp;sign=1e715352564c580647d908146e4e775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4" y="1617521"/>
            <a:ext cx="3027376" cy="49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9079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Совместно с родителями и детьми мы принимаем участие в различных Экологических конкурсах на муниципальном и всероссийском уровне, а так же принимали участие во Всероссийском уроке по экологическому воспитанию.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0" name="Picture 10" descr="https://sun9-53.userapi.com/impg/wC_RgEMttaKYGZc_YWk_yZcPPHjHfzNeCzynKw/eulWt8gEDN4.jpg?size=487x1080&amp;quality=96&amp;sign=57ba349b734e556792171e01d091608f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56579"/>
            <a:ext cx="2232248" cy="495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62.userapi.com/impg/lzix1k-z70oQitHilbe9q_cCd8K5wJ9tdr2Rrg/vxUyi4MxgsE.jpg?size=607x1080&amp;quality=96&amp;sign=f1cda1b4d229525a7911efc4b1a160fa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87" y="1579647"/>
            <a:ext cx="2829321" cy="503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50.userapi.com/impg/5GMqh1xnZrgPbkziqJSOzLxx43bwLtQ6c-4iwA/Qq5rJqx6DhQ.jpg?size=607x1080&amp;quality=96&amp;sign=c43dac694fcc0547e5a8e475a485e3b3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87" y="1564158"/>
            <a:ext cx="2770563" cy="492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3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8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0364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Проблема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социализации является особо актуальной в настоящее время, т. к. общество сегодня предъявляет новые требования к социальному статусу человека, требует от него целесообразности и полезности приложения сил и максимально полное личностное развитие. Социализация личности начинается с первых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жизни, 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е. именно в детском возрасте у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каждого начинает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закладываться своя собственная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картина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мира, в общих чертах начинает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формироваться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своё представление об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обществе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в котором он живет,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принципах построения жизни.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Иными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словами период детства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является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первой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ступенью в процессе социализации личности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03742"/>
            <a:ext cx="5256584" cy="23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8" b="28474"/>
          <a:stretch/>
        </p:blipFill>
        <p:spPr bwMode="auto">
          <a:xfrm>
            <a:off x="6300192" y="1504054"/>
            <a:ext cx="2592288" cy="249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49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67"/>
          <a:stretch/>
        </p:blipFill>
        <p:spPr bwMode="auto">
          <a:xfrm>
            <a:off x="6382033" y="1340768"/>
            <a:ext cx="2645723" cy="201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74" y="4093214"/>
            <a:ext cx="3901959" cy="213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i.siteapi.org/kKZiJYBREvG-7h6KPI0JCdYI9VY=/fit-in/1400x1000/center/top/975bb55c9070464.s2.siteapi.org/img/8knifqly2yo04444wkw88kws0woo0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r="23506"/>
          <a:stretch/>
        </p:blipFill>
        <p:spPr bwMode="auto">
          <a:xfrm>
            <a:off x="343744" y="3717589"/>
            <a:ext cx="4481736" cy="289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8740" y="13855"/>
            <a:ext cx="90364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В своей работе я выбрала экологическое воспитание, как неотъемлемая часть социализации детей дошкольного возраста.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Чтобы иметь представления о природе, мы вместе с детьми начали с самого простого- наблюдения за природными явлениями,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 не простые наблюдения, а с помощью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метеорологической площадки, которая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позволила нам развивать исследовательские умения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(умение выявлять проблему, наблюдать, проводить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эксперимент, анализировать, обобщать)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 метеорологическими приборам.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33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/>
          <a:stretch/>
        </p:blipFill>
        <p:spPr bwMode="auto">
          <a:xfrm>
            <a:off x="5276800" y="116632"/>
            <a:ext cx="38672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0"/>
          <a:stretch/>
        </p:blipFill>
        <p:spPr bwMode="auto">
          <a:xfrm>
            <a:off x="467544" y="3465722"/>
            <a:ext cx="2160240" cy="330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249" y="-12153"/>
            <a:ext cx="91097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Человек стал человеком, когда услышал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шепот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листьев и песню кузнечика,     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журчание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весеннего ручья и звон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серебряных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колокольчиков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бездонном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летнем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небе, шорох снежинок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завывание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вьюги за окном, ласковый плеск волны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торжественную тишину ночи,  – услышал,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затаив дыхание, слушает сотни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тысячи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лет чудесную музыку жизни».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В. А. Сухомлинский.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96" y="2622575"/>
            <a:ext cx="4160485" cy="187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52936"/>
            <a:ext cx="1761851" cy="361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4595" y="4661609"/>
            <a:ext cx="4160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Благодаря систематическим наблюдениям на метеостанции, дети стали замечать ежедневную красоту природы  и изменения в погоде. Но этого нам оказалось мало, поэтому мы …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3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526"/>
            <a:ext cx="72364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… создали «Дневник наблюдений за погодой» погоды, в котором дети ежедневно фиксировали специальными символами дни недели, температуру, количество и вид осадков и давление. Помимо одного общего дневника, дети создали себе индивидуальные дневники на каждое время года . Дневник наблюдений позволил нам  делать выводы (каждого месяца и каждого времени года): самый теплый и холодный день, каких осадков было больше, как изменялась температура в течении времени.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5276"/>
          <a:stretch/>
        </p:blipFill>
        <p:spPr>
          <a:xfrm>
            <a:off x="3970162" y="2557489"/>
            <a:ext cx="3200401" cy="1913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70" y="4735068"/>
            <a:ext cx="4255783" cy="2068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/>
          <a:stretch/>
        </p:blipFill>
        <p:spPr>
          <a:xfrm>
            <a:off x="971601" y="2879090"/>
            <a:ext cx="1931996" cy="3711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01" y="36449"/>
            <a:ext cx="1672413" cy="34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70" y="2127501"/>
            <a:ext cx="2260670" cy="46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50" y="149959"/>
            <a:ext cx="4069293" cy="1831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87" y="403830"/>
            <a:ext cx="4828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Перед работой на метеостанции было создано пособие о метеорологических приборах на метеостанции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4938" y="2204864"/>
            <a:ext cx="40411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процессе наблюдения один мальчик заметил, что ласточки низко летают, и сказал, что будет дождь. На основании этого ребята дома узнали различные приметы и мы составили пособие «Приметы погоды»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13" y="2691098"/>
            <a:ext cx="259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Так же было разработано пособие «Виды облаков», которое помогло нам более точно определять виды облаков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9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5.userapi.com/impg/5dMToclVGLKy1CO-lVUD0lv1Un9AeceG2HxFrw/e7p3pFqFojU.jpg?size=657x1080&amp;quality=96&amp;sign=3bb026232024fed06742d3dc485228ca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5378"/>
          <a:stretch/>
        </p:blipFill>
        <p:spPr bwMode="auto">
          <a:xfrm>
            <a:off x="3141662" y="51048"/>
            <a:ext cx="2366441" cy="354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4.userapi.com/impg/jvcxPoqCTgKKiKX1uSD_MACNMd-p1otKNCpUnw/YUTR-dVkH1I.jpg?size=673x1080&amp;quality=96&amp;sign=caddcd43e6e5f2e8a47693b4366e902c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" b="6194"/>
          <a:stretch/>
        </p:blipFill>
        <p:spPr bwMode="auto">
          <a:xfrm>
            <a:off x="179512" y="51047"/>
            <a:ext cx="2520280" cy="37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r="3302"/>
          <a:stretch/>
        </p:blipFill>
        <p:spPr bwMode="auto">
          <a:xfrm>
            <a:off x="5796136" y="235682"/>
            <a:ext cx="3128460" cy="210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682805"/>
            <a:ext cx="283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Приметы погоды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0207" y="3620191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Виды облаков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2344056"/>
            <a:ext cx="312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Инструкция по метеостанции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https://sun9-6.userapi.com/impg/_euGL87PLyPHY7Zchs1ZgzSES0P2EDKI9KahXA/6hnrv4Ctlyw.jpg?size=1280x814&amp;quality=96&amp;sign=b3ab02a5f01b5fa69a810a6bea01b9b6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6" y="1680011"/>
            <a:ext cx="6927877" cy="440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69.userapi.com/impg/KB7iDJQ4D2x1eoKJbol9bBorsxRHsKiZxoqW1w/cFf03OSKO_o.jpg?size=487x1080&amp;quality=96&amp;sign=9cc10e5f991b2cebc2c68238f4206665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87" y="1617397"/>
            <a:ext cx="2294313" cy="440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233605"/>
            <a:ext cx="9133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Совместно с детьми был создан макет метеостанции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4260456"/>
            <a:ext cx="4536505" cy="2410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3"/>
          <a:stretch/>
        </p:blipFill>
        <p:spPr>
          <a:xfrm>
            <a:off x="107504" y="4260456"/>
            <a:ext cx="4104456" cy="2410807"/>
          </a:xfrm>
          <a:prstGeom prst="rect">
            <a:avLst/>
          </a:prstGeom>
        </p:spPr>
      </p:pic>
      <p:pic>
        <p:nvPicPr>
          <p:cNvPr id="8194" name="Picture 2" descr="https://sun9-63.userapi.com/impg/40DKsB3cVL52an_00H3oKiHs1O4W_Y4vqdyosA/bQOrfHamOSs.jpg?size=1024x768&amp;quality=96&amp;sign=d828231cfff7cfece642c527615c444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 b="13250"/>
          <a:stretch/>
        </p:blipFill>
        <p:spPr bwMode="auto">
          <a:xfrm>
            <a:off x="1763688" y="993750"/>
            <a:ext cx="5789216" cy="31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50.userapi.com/impg/zTj76fhwNm-pkVwxIMsdfJHOe9956xA3fiEPHA/IjCVKvaT_dM.jpg?size=1280x577&amp;quality=96&amp;sign=922f3d5d22f8bd811043245bb29b5035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 r="25901"/>
          <a:stretch/>
        </p:blipFill>
        <p:spPr bwMode="auto">
          <a:xfrm>
            <a:off x="5108892" y="4225634"/>
            <a:ext cx="3318701" cy="24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21913"/>
            <a:ext cx="889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После наблюдений за природой нам захотелось большего, и вместе с ребятами мы вступили во Всероссийский проект по экологическому развитию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-молодые защитники природы»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602" y="2195705"/>
            <a:ext cx="1763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рамках проекта мы участвовали в различных праздниках и акциях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3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sun9-43.userapi.com/impg/c3BuyApEobnTMHBxnzgnZ2eNNUneZ6Io-OoX6A/WuA9_9E9qvk.jpg?size=1280x720&amp;quality=96&amp;sign=454e80ec9ee36e71fe03bc784ef0747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r="18327"/>
          <a:stretch/>
        </p:blipFill>
        <p:spPr bwMode="auto">
          <a:xfrm>
            <a:off x="2195736" y="2895250"/>
            <a:ext cx="5342082" cy="38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76"/>
          <a:stretch/>
        </p:blipFill>
        <p:spPr bwMode="auto">
          <a:xfrm>
            <a:off x="3138585" y="1844824"/>
            <a:ext cx="3456384" cy="490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s://sun9-59.userapi.com/impg/7CMQG3QaEI7c1dNBdBudBP-FqMzlGUVLdyYudw/PudQ6axA8yQ.jpg?size=1280x720&amp;quality=96&amp;sign=7461246baf40e3d6c2df396d87a905ce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92" y="2552718"/>
            <a:ext cx="7465969" cy="41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s://sun9-15.userapi.com/impg/2wmXCqKe3ZbWX9nJRq9vIGcCexRzIHRtDPslJA/pHPW3Ux04Zo.jpg?size=487x1080&amp;quality=96&amp;sign=7fe14ea3a291cd4636884fea4cec20c1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06411"/>
            <a:ext cx="2808312" cy="464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https://sun9-58.userapi.com/impg/TvE5lGwOXDh1bW5v3RFA26AClU0QRKvxXkvqiA/VN2vo5qkSDE.jpg?size=1280x576&amp;quality=96&amp;sign=1b1ea0863f917407c61add9a9d7176eb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2" y="2532073"/>
            <a:ext cx="8571280" cy="41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Вместе с ребятами мы постоянно искали в природе что-то новое, интересное, захватывающее, помогали ей: ухаживали за растениями, сажали деревья и убирали мусор с участка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9" name="Picture 15" descr="https://sun9-39.userapi.com/impg/iT9yl418GW-XTnAPNzLC-cpzJ4RkOEdJXnKmWg/TVHWcqv6DSU.jpg?size=1280x720&amp;quality=96&amp;sign=8ac512aa057c09533a7d5428579aaebe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87" y="2454875"/>
            <a:ext cx="7575674" cy="426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https://sun9-64.userapi.com/impg/cWdnwvReMEu0h68hTI8BAhGe0Vaz7FvdUglNTQ/czx49VHvqNM.jpg?size=1280x720&amp;quality=96&amp;sign=cdcd41e69c48ae8ab3b9b564c33ba1c5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0886"/>
            <a:ext cx="8069466" cy="453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https://sun9-70.userapi.com/impg/m_XXbgiRTrc4pELqZzb0wMxEs4Lpds5eedXfPQ/PTzknfNJioQ.jpg?size=960x720&amp;quality=96&amp;sign=d9c9f509d7ee5cc4cefcbb84286ba644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66" y="2249242"/>
            <a:ext cx="5813667" cy="436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https://sun9-59.userapi.com/impf/NUikbzpijyw7Cz_JLbsFFoqRBW2Cemc7xUKzjw/ZRklXfJDpcI.jpg?size=720x960&amp;quality=96&amp;sign=3d52a43ae573ef08b7fbd29164cc82fd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1" y="2042324"/>
            <a:ext cx="3384376" cy="451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https://sun9-12.userapi.com/impf/c857324/v857324759/17e8/JNvHI9uYoiM.jpg?size=960x720&amp;quality=96&amp;sign=c23d7ef0dcaa037cea8a1341a735c502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53" y="1844824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https://sun9-19.userapi.com/impf/c850720/v850720759/1de2e2/4byMJH2eW38.jpg?size=960x720&amp;quality=96&amp;sign=495a108d3e64dc888514fff16d3a8ecc&amp;type=albu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98" y="1895624"/>
            <a:ext cx="6448075" cy="48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https://sun9-20.userapi.com/impf/c850720/v850720759/1de306/XXkNFMPPTtA.jpg?size=960x720&amp;quality=96&amp;sign=4b02ba1c8c4ae7e24601e70899b2920b&amp;type=albu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36" y="1421396"/>
            <a:ext cx="7196398" cy="53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5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</TotalTime>
  <Words>247</Words>
  <Application>Microsoft Office PowerPoint</Application>
  <PresentationFormat>Экран (4:3)</PresentationFormat>
  <Paragraphs>51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Смирнова</dc:creator>
  <cp:lastModifiedBy>Ксения Смирнова</cp:lastModifiedBy>
  <cp:revision>17</cp:revision>
  <dcterms:created xsi:type="dcterms:W3CDTF">2021-04-05T06:24:43Z</dcterms:created>
  <dcterms:modified xsi:type="dcterms:W3CDTF">2024-09-14T23:40:23Z</dcterms:modified>
</cp:coreProperties>
</file>