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1831" autoAdjust="0"/>
  </p:normalViewPr>
  <p:slideViewPr>
    <p:cSldViewPr snapToGrid="0">
      <p:cViewPr varScale="1">
        <p:scale>
          <a:sx n="65" d="100"/>
          <a:sy n="65" d="100"/>
        </p:scale>
        <p:origin x="-276" y="-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15E13-5E0A-4012-BD6E-299BFC29734C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B6399-BE8B-4CFB-91BE-9DA3DAD3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07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Напишите</a:t>
            </a:r>
            <a:r>
              <a:rPr lang="ru-RU" baseline="0" dirty="0" smtClean="0"/>
              <a:t> ответ здесь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B6399-BE8B-4CFB-91BE-9DA3DAD31EA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849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Напишите</a:t>
            </a:r>
            <a:r>
              <a:rPr lang="ru-RU" baseline="0" dirty="0" smtClean="0"/>
              <a:t> ответ здесь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B6399-BE8B-4CFB-91BE-9DA3DAD31EA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849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Напишите</a:t>
            </a:r>
            <a:r>
              <a:rPr lang="ru-RU" baseline="0" dirty="0" smtClean="0"/>
              <a:t> ответ здесь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B6399-BE8B-4CFB-91BE-9DA3DAD31EA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849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Напишите</a:t>
            </a:r>
            <a:r>
              <a:rPr lang="ru-RU" baseline="0" dirty="0" smtClean="0"/>
              <a:t> ответ здесь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B6399-BE8B-4CFB-91BE-9DA3DAD31EA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84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457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3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2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8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30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25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57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73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9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1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86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CFDD6-F57A-4A57-935A-326AF4E3CE54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AFEF3-6278-42AF-B43A-0CE7AE051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16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85000"/>
                <a:lumOff val="1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Backgrou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152"/>
            <a:ext cx="12192000" cy="6858000"/>
          </a:xfrm>
          <a:prstGeom prst="rect">
            <a:avLst/>
          </a:prstGeom>
        </p:spPr>
      </p:pic>
      <p:pic>
        <p:nvPicPr>
          <p:cNvPr id="170" name="Spaceshi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307" y="2682229"/>
            <a:ext cx="3600000" cy="2269831"/>
          </a:xfrm>
          <a:prstGeom prst="rect">
            <a:avLst/>
          </a:prstGeom>
        </p:spPr>
      </p:pic>
      <p:pic>
        <p:nvPicPr>
          <p:cNvPr id="157" name="Engine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31" y="4411763"/>
            <a:ext cx="720000" cy="453600"/>
          </a:xfrm>
          <a:prstGeom prst="rect">
            <a:avLst/>
          </a:prstGeom>
        </p:spPr>
      </p:pic>
      <p:pic>
        <p:nvPicPr>
          <p:cNvPr id="158" name="Engine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307" y="4612101"/>
            <a:ext cx="720000" cy="340645"/>
          </a:xfrm>
          <a:prstGeom prst="rect">
            <a:avLst/>
          </a:prstGeom>
        </p:spPr>
      </p:pic>
      <p:pic>
        <p:nvPicPr>
          <p:cNvPr id="159" name="Engine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667" y="4433363"/>
            <a:ext cx="720000" cy="432000"/>
          </a:xfrm>
          <a:prstGeom prst="rect">
            <a:avLst/>
          </a:prstGeom>
        </p:spPr>
      </p:pic>
      <p:pic>
        <p:nvPicPr>
          <p:cNvPr id="156" name="Ship Center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67" y="3617817"/>
            <a:ext cx="3600000" cy="1095652"/>
          </a:xfrm>
          <a:prstGeom prst="rect">
            <a:avLst/>
          </a:prstGeom>
        </p:spPr>
      </p:pic>
      <p:pic>
        <p:nvPicPr>
          <p:cNvPr id="160" name="Dom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732" y="3053003"/>
            <a:ext cx="1800000" cy="1251656"/>
          </a:xfrm>
          <a:prstGeom prst="rect">
            <a:avLst/>
          </a:prstGeom>
        </p:spPr>
      </p:pic>
      <p:pic>
        <p:nvPicPr>
          <p:cNvPr id="162" name="Window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7" y="3599991"/>
            <a:ext cx="360000" cy="376875"/>
          </a:xfrm>
          <a:prstGeom prst="rect">
            <a:avLst/>
          </a:prstGeom>
        </p:spPr>
      </p:pic>
      <p:pic>
        <p:nvPicPr>
          <p:cNvPr id="161" name="Window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581" y="3700721"/>
            <a:ext cx="360000" cy="360000"/>
          </a:xfrm>
          <a:prstGeom prst="rect">
            <a:avLst/>
          </a:prstGeom>
        </p:spPr>
      </p:pic>
      <p:pic>
        <p:nvPicPr>
          <p:cNvPr id="163" name="Window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951" y="3599990"/>
            <a:ext cx="360000" cy="376875"/>
          </a:xfrm>
          <a:prstGeom prst="rect">
            <a:avLst/>
          </a:prstGeom>
        </p:spPr>
      </p:pic>
      <p:pic>
        <p:nvPicPr>
          <p:cNvPr id="164" name="Light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655" y="2684205"/>
            <a:ext cx="540000" cy="584182"/>
          </a:xfrm>
          <a:prstGeom prst="rect">
            <a:avLst/>
          </a:prstGeom>
        </p:spPr>
      </p:pic>
      <p:pic>
        <p:nvPicPr>
          <p:cNvPr id="169" name="Alie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124" y="4214089"/>
            <a:ext cx="842075" cy="900000"/>
          </a:xfrm>
          <a:prstGeom prst="rect">
            <a:avLst/>
          </a:prstGeom>
          <a:effectLst>
            <a:outerShdw blurRad="76200" dist="1143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05409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31786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558163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84540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010917" y="727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05409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831786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Ё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558163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Ж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2284540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3010917" y="88914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05409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831786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558163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284540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3010917" y="165941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105409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831786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558163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2284540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3010917" y="2408052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1903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811248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Ф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537625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264002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Ц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2990379" y="3156685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62504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Ш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88881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Щ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515258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Ъ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241635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968012" y="39053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68054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94431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1520808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6605307" y="5521808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Ж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7205991" y="5521808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7828744" y="5521808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8448061" y="5521808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6" name="Build Button"/>
          <p:cNvSpPr/>
          <p:nvPr/>
        </p:nvSpPr>
        <p:spPr>
          <a:xfrm>
            <a:off x="76833" y="60960"/>
            <a:ext cx="3635740" cy="5194227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1571462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Ж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11903" y="88914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2284540" y="88914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1558163" y="165941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1558163" y="886097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1558194" y="1647405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5" name="Стрелка вправо с вырезом 74">
            <a:hlinkClick r:id="" action="ppaction://hlinkshowjump?jump=nextslide"/>
          </p:cNvPr>
          <p:cNvSpPr/>
          <p:nvPr/>
        </p:nvSpPr>
        <p:spPr>
          <a:xfrm>
            <a:off x="2430638" y="5452418"/>
            <a:ext cx="1281935" cy="634424"/>
          </a:xfrm>
          <a:prstGeom prst="notch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 </a:t>
            </a:r>
            <a:endParaRPr lang="ru-RU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111903" y="899016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2284540" y="886097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25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75E-6 -1.48148E-6 L -0.14128 -0.1886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70" y="-9444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27 -0.18866 L 0.4056 -0.7182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49" y="-26644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500" fill="hold"/>
                                        <p:tgtEl>
                                          <p:spTgt spid="17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20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20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20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Backgrou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152"/>
            <a:ext cx="12192000" cy="6858000"/>
          </a:xfrm>
          <a:prstGeom prst="rect">
            <a:avLst/>
          </a:prstGeom>
        </p:spPr>
      </p:pic>
      <p:pic>
        <p:nvPicPr>
          <p:cNvPr id="170" name="Spaceshi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307" y="2682229"/>
            <a:ext cx="3600000" cy="2269831"/>
          </a:xfrm>
          <a:prstGeom prst="rect">
            <a:avLst/>
          </a:prstGeom>
        </p:spPr>
      </p:pic>
      <p:pic>
        <p:nvPicPr>
          <p:cNvPr id="157" name="Engine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31" y="4411763"/>
            <a:ext cx="720000" cy="453600"/>
          </a:xfrm>
          <a:prstGeom prst="rect">
            <a:avLst/>
          </a:prstGeom>
        </p:spPr>
      </p:pic>
      <p:pic>
        <p:nvPicPr>
          <p:cNvPr id="158" name="Engine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307" y="4612101"/>
            <a:ext cx="720000" cy="340645"/>
          </a:xfrm>
          <a:prstGeom prst="rect">
            <a:avLst/>
          </a:prstGeom>
        </p:spPr>
      </p:pic>
      <p:pic>
        <p:nvPicPr>
          <p:cNvPr id="159" name="Engine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667" y="4433363"/>
            <a:ext cx="720000" cy="432000"/>
          </a:xfrm>
          <a:prstGeom prst="rect">
            <a:avLst/>
          </a:prstGeom>
        </p:spPr>
      </p:pic>
      <p:pic>
        <p:nvPicPr>
          <p:cNvPr id="156" name="Ship Center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67" y="3617817"/>
            <a:ext cx="3600000" cy="1095652"/>
          </a:xfrm>
          <a:prstGeom prst="rect">
            <a:avLst/>
          </a:prstGeom>
        </p:spPr>
      </p:pic>
      <p:pic>
        <p:nvPicPr>
          <p:cNvPr id="160" name="Dom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732" y="3053003"/>
            <a:ext cx="1800000" cy="1251656"/>
          </a:xfrm>
          <a:prstGeom prst="rect">
            <a:avLst/>
          </a:prstGeom>
        </p:spPr>
      </p:pic>
      <p:pic>
        <p:nvPicPr>
          <p:cNvPr id="162" name="Window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7" y="3599991"/>
            <a:ext cx="360000" cy="376875"/>
          </a:xfrm>
          <a:prstGeom prst="rect">
            <a:avLst/>
          </a:prstGeom>
        </p:spPr>
      </p:pic>
      <p:pic>
        <p:nvPicPr>
          <p:cNvPr id="161" name="Window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581" y="3700721"/>
            <a:ext cx="360000" cy="360000"/>
          </a:xfrm>
          <a:prstGeom prst="rect">
            <a:avLst/>
          </a:prstGeom>
        </p:spPr>
      </p:pic>
      <p:pic>
        <p:nvPicPr>
          <p:cNvPr id="163" name="Window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951" y="3599990"/>
            <a:ext cx="360000" cy="376875"/>
          </a:xfrm>
          <a:prstGeom prst="rect">
            <a:avLst/>
          </a:prstGeom>
        </p:spPr>
      </p:pic>
      <p:pic>
        <p:nvPicPr>
          <p:cNvPr id="164" name="Light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655" y="2684205"/>
            <a:ext cx="540000" cy="584182"/>
          </a:xfrm>
          <a:prstGeom prst="rect">
            <a:avLst/>
          </a:prstGeom>
        </p:spPr>
      </p:pic>
      <p:pic>
        <p:nvPicPr>
          <p:cNvPr id="169" name="Alie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124" y="4214089"/>
            <a:ext cx="842075" cy="900000"/>
          </a:xfrm>
          <a:prstGeom prst="rect">
            <a:avLst/>
          </a:prstGeom>
          <a:effectLst>
            <a:outerShdw blurRad="76200" dist="1143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05409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31786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558163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84540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010917" y="727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05409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831786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Ё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558163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Ж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2284540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3010917" y="88914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05409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831786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558163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284540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3010917" y="165941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105409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831786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558163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2284540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3010917" y="2408052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1903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811248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Ф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537625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264002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Ц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2990379" y="3156685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62504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Ш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88881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Щ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515258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Ъ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241635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968012" y="39053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68054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94431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1520808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5372251" y="5449369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6020251" y="5452418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6685319" y="5452418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7311655" y="5452418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7959655" y="5438842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8607655" y="5452418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6" name="Build Button"/>
          <p:cNvSpPr/>
          <p:nvPr/>
        </p:nvSpPr>
        <p:spPr>
          <a:xfrm>
            <a:off x="76833" y="60960"/>
            <a:ext cx="3635740" cy="5194227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2990379" y="727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11903" y="2408052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1537625" y="2424654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2305652" y="84485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89974" y="727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2970677" y="84485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2289765" y="87265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5" name="Стрелка вправо с вырезом 74">
            <a:hlinkClick r:id="" action="ppaction://hlinkshowjump?jump=nextslide"/>
          </p:cNvPr>
          <p:cNvSpPr/>
          <p:nvPr/>
        </p:nvSpPr>
        <p:spPr>
          <a:xfrm>
            <a:off x="2430638" y="5452418"/>
            <a:ext cx="1281935" cy="634424"/>
          </a:xfrm>
          <a:prstGeom prst="notch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 </a:t>
            </a:r>
            <a:endParaRPr lang="ru-RU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100431" y="87265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76833" y="2372958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1537625" y="2424654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65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75E-6 -1.48148E-6 L -0.14128 -0.1886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70" y="-9444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27 -0.18866 L 0.4056 -0.7182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49" y="-26644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500" fill="hold"/>
                                        <p:tgtEl>
                                          <p:spTgt spid="17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20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20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2000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200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Backgrou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152"/>
            <a:ext cx="12192000" cy="6858000"/>
          </a:xfrm>
          <a:prstGeom prst="rect">
            <a:avLst/>
          </a:prstGeom>
        </p:spPr>
      </p:pic>
      <p:pic>
        <p:nvPicPr>
          <p:cNvPr id="170" name="Spaceshi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307" y="2682229"/>
            <a:ext cx="3600000" cy="2269831"/>
          </a:xfrm>
          <a:prstGeom prst="rect">
            <a:avLst/>
          </a:prstGeom>
        </p:spPr>
      </p:pic>
      <p:pic>
        <p:nvPicPr>
          <p:cNvPr id="157" name="Engine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31" y="4411763"/>
            <a:ext cx="720000" cy="453600"/>
          </a:xfrm>
          <a:prstGeom prst="rect">
            <a:avLst/>
          </a:prstGeom>
        </p:spPr>
      </p:pic>
      <p:pic>
        <p:nvPicPr>
          <p:cNvPr id="158" name="Engine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307" y="4612101"/>
            <a:ext cx="720000" cy="340645"/>
          </a:xfrm>
          <a:prstGeom prst="rect">
            <a:avLst/>
          </a:prstGeom>
        </p:spPr>
      </p:pic>
      <p:pic>
        <p:nvPicPr>
          <p:cNvPr id="159" name="Engine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667" y="4433363"/>
            <a:ext cx="720000" cy="432000"/>
          </a:xfrm>
          <a:prstGeom prst="rect">
            <a:avLst/>
          </a:prstGeom>
        </p:spPr>
      </p:pic>
      <p:pic>
        <p:nvPicPr>
          <p:cNvPr id="156" name="Ship Center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67" y="3617817"/>
            <a:ext cx="3600000" cy="1095652"/>
          </a:xfrm>
          <a:prstGeom prst="rect">
            <a:avLst/>
          </a:prstGeom>
        </p:spPr>
      </p:pic>
      <p:pic>
        <p:nvPicPr>
          <p:cNvPr id="160" name="Dom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732" y="3053003"/>
            <a:ext cx="1800000" cy="1251656"/>
          </a:xfrm>
          <a:prstGeom prst="rect">
            <a:avLst/>
          </a:prstGeom>
        </p:spPr>
      </p:pic>
      <p:pic>
        <p:nvPicPr>
          <p:cNvPr id="162" name="Window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7" y="3599991"/>
            <a:ext cx="360000" cy="376875"/>
          </a:xfrm>
          <a:prstGeom prst="rect">
            <a:avLst/>
          </a:prstGeom>
        </p:spPr>
      </p:pic>
      <p:pic>
        <p:nvPicPr>
          <p:cNvPr id="161" name="Window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581" y="3700721"/>
            <a:ext cx="360000" cy="360000"/>
          </a:xfrm>
          <a:prstGeom prst="rect">
            <a:avLst/>
          </a:prstGeom>
        </p:spPr>
      </p:pic>
      <p:pic>
        <p:nvPicPr>
          <p:cNvPr id="163" name="Window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951" y="3599990"/>
            <a:ext cx="360000" cy="376875"/>
          </a:xfrm>
          <a:prstGeom prst="rect">
            <a:avLst/>
          </a:prstGeom>
        </p:spPr>
      </p:pic>
      <p:pic>
        <p:nvPicPr>
          <p:cNvPr id="164" name="Light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655" y="2684205"/>
            <a:ext cx="540000" cy="584182"/>
          </a:xfrm>
          <a:prstGeom prst="rect">
            <a:avLst/>
          </a:prstGeom>
        </p:spPr>
      </p:pic>
      <p:pic>
        <p:nvPicPr>
          <p:cNvPr id="169" name="Alie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124" y="4214089"/>
            <a:ext cx="842075" cy="900000"/>
          </a:xfrm>
          <a:prstGeom prst="rect">
            <a:avLst/>
          </a:prstGeom>
          <a:effectLst>
            <a:outerShdw blurRad="76200" dist="1143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05409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31786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558163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84540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010917" y="727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05409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831786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Ё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558163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Ж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2284540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3010917" y="88914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05409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831786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558163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284540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3010917" y="165941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105409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831786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558163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2284540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3010917" y="2408052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1903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811248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Ф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537625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264002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Ц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2990379" y="3156685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62504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Ш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88881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Щ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515258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Ъ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241635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968012" y="39053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68054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94431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1520808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5299199" y="5508877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5928356" y="5508877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6516231" y="5521808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7164231" y="5508877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7793581" y="5508877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6" name="Build Button"/>
          <p:cNvSpPr/>
          <p:nvPr/>
        </p:nvSpPr>
        <p:spPr>
          <a:xfrm>
            <a:off x="76833" y="60960"/>
            <a:ext cx="3635740" cy="5194227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2284540" y="8972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11903" y="8972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818656" y="727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1556564" y="2408052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109632" y="6655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2284540" y="886097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1570703" y="2416690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105409" y="69669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5" name="Стрелка вправо с вырезом 74">
            <a:hlinkClick r:id="" action="ppaction://hlinkshowjump?jump=nextslide"/>
          </p:cNvPr>
          <p:cNvSpPr/>
          <p:nvPr/>
        </p:nvSpPr>
        <p:spPr>
          <a:xfrm>
            <a:off x="2430638" y="5452418"/>
            <a:ext cx="1281935" cy="634424"/>
          </a:xfrm>
          <a:prstGeom prst="notch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 </a:t>
            </a:r>
            <a:endParaRPr lang="ru-RU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130648" y="886097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818656" y="69669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65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75E-6 -1.48148E-6 L -0.14128 -0.1886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70" y="-9444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27 -0.18866 L 0.4056 -0.7182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49" y="-26644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500" fill="hold"/>
                                        <p:tgtEl>
                                          <p:spTgt spid="17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20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20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20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2000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Backgroun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152"/>
            <a:ext cx="12192000" cy="6858000"/>
          </a:xfrm>
          <a:prstGeom prst="rect">
            <a:avLst/>
          </a:prstGeom>
        </p:spPr>
      </p:pic>
      <p:pic>
        <p:nvPicPr>
          <p:cNvPr id="170" name="Spaceshi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307" y="2682229"/>
            <a:ext cx="3600000" cy="2269831"/>
          </a:xfrm>
          <a:prstGeom prst="rect">
            <a:avLst/>
          </a:prstGeom>
        </p:spPr>
      </p:pic>
      <p:pic>
        <p:nvPicPr>
          <p:cNvPr id="157" name="Engine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31" y="4411763"/>
            <a:ext cx="720000" cy="453600"/>
          </a:xfrm>
          <a:prstGeom prst="rect">
            <a:avLst/>
          </a:prstGeom>
        </p:spPr>
      </p:pic>
      <p:pic>
        <p:nvPicPr>
          <p:cNvPr id="158" name="Engine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307" y="4612101"/>
            <a:ext cx="720000" cy="340645"/>
          </a:xfrm>
          <a:prstGeom prst="rect">
            <a:avLst/>
          </a:prstGeom>
        </p:spPr>
      </p:pic>
      <p:pic>
        <p:nvPicPr>
          <p:cNvPr id="159" name="Engine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667" y="4433363"/>
            <a:ext cx="720000" cy="432000"/>
          </a:xfrm>
          <a:prstGeom prst="rect">
            <a:avLst/>
          </a:prstGeom>
        </p:spPr>
      </p:pic>
      <p:pic>
        <p:nvPicPr>
          <p:cNvPr id="156" name="Ship Center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67" y="3617817"/>
            <a:ext cx="3600000" cy="1095652"/>
          </a:xfrm>
          <a:prstGeom prst="rect">
            <a:avLst/>
          </a:prstGeom>
        </p:spPr>
      </p:pic>
      <p:pic>
        <p:nvPicPr>
          <p:cNvPr id="160" name="Dom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732" y="3053003"/>
            <a:ext cx="1800000" cy="1251656"/>
          </a:xfrm>
          <a:prstGeom prst="rect">
            <a:avLst/>
          </a:prstGeom>
        </p:spPr>
      </p:pic>
      <p:pic>
        <p:nvPicPr>
          <p:cNvPr id="162" name="Window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7" y="3599991"/>
            <a:ext cx="360000" cy="376875"/>
          </a:xfrm>
          <a:prstGeom prst="rect">
            <a:avLst/>
          </a:prstGeom>
        </p:spPr>
      </p:pic>
      <p:pic>
        <p:nvPicPr>
          <p:cNvPr id="161" name="Window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581" y="3700721"/>
            <a:ext cx="360000" cy="360000"/>
          </a:xfrm>
          <a:prstGeom prst="rect">
            <a:avLst/>
          </a:prstGeom>
        </p:spPr>
      </p:pic>
      <p:pic>
        <p:nvPicPr>
          <p:cNvPr id="163" name="Window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951" y="3599990"/>
            <a:ext cx="360000" cy="376875"/>
          </a:xfrm>
          <a:prstGeom prst="rect">
            <a:avLst/>
          </a:prstGeom>
        </p:spPr>
      </p:pic>
      <p:pic>
        <p:nvPicPr>
          <p:cNvPr id="164" name="Light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655" y="2684205"/>
            <a:ext cx="540000" cy="584182"/>
          </a:xfrm>
          <a:prstGeom prst="rect">
            <a:avLst/>
          </a:prstGeom>
        </p:spPr>
      </p:pic>
      <p:pic>
        <p:nvPicPr>
          <p:cNvPr id="169" name="Alie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124" y="4214089"/>
            <a:ext cx="842075" cy="900000"/>
          </a:xfrm>
          <a:prstGeom prst="rect">
            <a:avLst/>
          </a:prstGeom>
          <a:effectLst>
            <a:outerShdw blurRad="76200" dist="1143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05409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31786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558163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84540" y="696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010917" y="727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05409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831786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Ё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558163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Ж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2284540" y="886097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3010917" y="88914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05409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831786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558163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284540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3010917" y="165941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105409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831786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558163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2284540" y="2405003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3010917" y="2408052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1903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811248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Ф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537625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264002" y="315363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Ц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2990379" y="3156685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62504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Ш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88881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Щ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515258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Ъ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241635" y="3902269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968012" y="39053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68054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94431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1520808" y="463609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6301808" y="5541314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6949808" y="5541314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7582876" y="5539325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8239656" y="5541314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Ц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8868732" y="5541314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6" name="Build Button"/>
          <p:cNvSpPr/>
          <p:nvPr/>
        </p:nvSpPr>
        <p:spPr>
          <a:xfrm>
            <a:off x="76833" y="60960"/>
            <a:ext cx="3635740" cy="5194227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105409" y="314042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558163" y="1656370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010917" y="889146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2267803" y="314042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Ц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94142" y="72718"/>
            <a:ext cx="648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103427" y="3165323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2284540" y="3138903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87631" y="69669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5" name="Стрелка вправо с вырезом 74">
            <a:hlinkClick r:id="" action="ppaction://hlinkshowjump?jump=nextslide"/>
          </p:cNvPr>
          <p:cNvSpPr/>
          <p:nvPr/>
        </p:nvSpPr>
        <p:spPr>
          <a:xfrm>
            <a:off x="2430638" y="5452418"/>
            <a:ext cx="1281935" cy="634424"/>
          </a:xfrm>
          <a:prstGeom prst="notch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 </a:t>
            </a:r>
            <a:endParaRPr lang="ru-RU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1558043" y="1659713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3010917" y="889146"/>
            <a:ext cx="648000" cy="648000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65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75E-6 -1.48148E-6 L -0.14128 -0.1886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70" y="-9444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27 -0.18866 L 0.4056 -0.7182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49" y="-26644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500" fill="hold"/>
                                        <p:tgtEl>
                                          <p:spTgt spid="17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20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20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20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2000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d27cbc5a2f939ffdd9c46d2e7f52544735b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191</Words>
  <Application>Microsoft Office PowerPoint</Application>
  <PresentationFormat>Произвольный</PresentationFormat>
  <Paragraphs>183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tekhnologic</dc:creator>
  <cp:lastModifiedBy>Ксения Смирнова</cp:lastModifiedBy>
  <cp:revision>19</cp:revision>
  <dcterms:created xsi:type="dcterms:W3CDTF">2017-02-26T05:53:43Z</dcterms:created>
  <dcterms:modified xsi:type="dcterms:W3CDTF">2020-09-09T06:16:23Z</dcterms:modified>
</cp:coreProperties>
</file>