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B6D7-BE04-4E49-8EC7-E3092B986264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67C9-7025-4904-B247-A1144A60DB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139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B6D7-BE04-4E49-8EC7-E3092B986264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67C9-7025-4904-B247-A1144A60DB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4378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B6D7-BE04-4E49-8EC7-E3092B986264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67C9-7025-4904-B247-A1144A60DB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237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B6D7-BE04-4E49-8EC7-E3092B986264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67C9-7025-4904-B247-A1144A60DB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6508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B6D7-BE04-4E49-8EC7-E3092B986264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67C9-7025-4904-B247-A1144A60DB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8038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B6D7-BE04-4E49-8EC7-E3092B986264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67C9-7025-4904-B247-A1144A60DB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1644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B6D7-BE04-4E49-8EC7-E3092B986264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67C9-7025-4904-B247-A1144A60DB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5562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B6D7-BE04-4E49-8EC7-E3092B986264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67C9-7025-4904-B247-A1144A60DB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157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B6D7-BE04-4E49-8EC7-E3092B986264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67C9-7025-4904-B247-A1144A60DB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3756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B6D7-BE04-4E49-8EC7-E3092B986264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67C9-7025-4904-B247-A1144A60DB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094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B6D7-BE04-4E49-8EC7-E3092B986264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567C9-7025-4904-B247-A1144A60DB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981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1B6D7-BE04-4E49-8EC7-E3092B986264}" type="datetimeFigureOut">
              <a:rPr lang="ru-RU" smtClean="0"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567C9-7025-4904-B247-A1144A60DB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2740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0" t="5859" r="1873" b="5859"/>
          <a:stretch/>
        </p:blipFill>
        <p:spPr>
          <a:xfrm>
            <a:off x="0" y="9840"/>
            <a:ext cx="6516216" cy="6861654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6948264" y="620688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Крона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Прямая со стрелкой 19"/>
          <p:cNvCxnSpPr>
            <a:stCxn id="18" idx="1"/>
          </p:cNvCxnSpPr>
          <p:nvPr/>
        </p:nvCxnSpPr>
        <p:spPr>
          <a:xfrm flipH="1" flipV="1">
            <a:off x="4788024" y="913075"/>
            <a:ext cx="2160240" cy="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Овал 20"/>
          <p:cNvSpPr/>
          <p:nvPr/>
        </p:nvSpPr>
        <p:spPr>
          <a:xfrm>
            <a:off x="1010607" y="620688"/>
            <a:ext cx="4680520" cy="4176464"/>
          </a:xfrm>
          <a:prstGeom prst="ellipse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6994407" y="5346399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Корни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 flipH="1">
            <a:off x="4822932" y="5499126"/>
            <a:ext cx="216024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Овал 23"/>
          <p:cNvSpPr/>
          <p:nvPr/>
        </p:nvSpPr>
        <p:spPr>
          <a:xfrm>
            <a:off x="973650" y="2708920"/>
            <a:ext cx="4680520" cy="4176464"/>
          </a:xfrm>
          <a:prstGeom prst="ellipse">
            <a:avLst/>
          </a:prstGeom>
          <a:blipFill>
            <a:blip r:embed="rId4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7017243" y="1769410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Листья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9" name="Прямая со стрелкой 28"/>
          <p:cNvCxnSpPr/>
          <p:nvPr/>
        </p:nvCxnSpPr>
        <p:spPr>
          <a:xfrm flipH="1" flipV="1">
            <a:off x="5436096" y="2061797"/>
            <a:ext cx="1558312" cy="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Овал 29"/>
          <p:cNvSpPr/>
          <p:nvPr/>
        </p:nvSpPr>
        <p:spPr>
          <a:xfrm>
            <a:off x="917848" y="565206"/>
            <a:ext cx="4680520" cy="4176464"/>
          </a:xfrm>
          <a:prstGeom prst="ellipse">
            <a:avLst/>
          </a:prstGeom>
          <a:blipFill>
            <a:blip r:embed="rId5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7060232" y="3904249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Ствол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Прямая со стрелкой 32"/>
          <p:cNvCxnSpPr>
            <a:stCxn id="32" idx="1"/>
          </p:cNvCxnSpPr>
          <p:nvPr/>
        </p:nvCxnSpPr>
        <p:spPr>
          <a:xfrm flipH="1">
            <a:off x="4113018" y="4196637"/>
            <a:ext cx="294721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Овал 33"/>
          <p:cNvSpPr/>
          <p:nvPr/>
        </p:nvSpPr>
        <p:spPr>
          <a:xfrm>
            <a:off x="1010607" y="1814882"/>
            <a:ext cx="4680520" cy="4176464"/>
          </a:xfrm>
          <a:prstGeom prst="ellipse">
            <a:avLst/>
          </a:prstGeom>
          <a:blipFill>
            <a:blip r:embed="rId6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8249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  <p:bldP spid="24" grpId="0" animBg="1"/>
      <p:bldP spid="24" grpId="1" animBg="1"/>
      <p:bldP spid="30" grpId="0" animBg="1"/>
      <p:bldP spid="30" grpId="1" animBg="1"/>
      <p:bldP spid="34" grpId="0" animBg="1"/>
      <p:bldP spid="34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555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911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889</TotalTime>
  <Words>4</Words>
  <Application>Microsoft Office PowerPoint</Application>
  <PresentationFormat>Экран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Ксения Смирнова</dc:creator>
  <cp:lastModifiedBy>Ксения Смирнова</cp:lastModifiedBy>
  <cp:revision>5</cp:revision>
  <dcterms:created xsi:type="dcterms:W3CDTF">2020-09-07T05:27:45Z</dcterms:created>
  <dcterms:modified xsi:type="dcterms:W3CDTF">2020-09-07T20:17:14Z</dcterms:modified>
</cp:coreProperties>
</file>