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2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9FDA9-2CB3-4001-891D-AC5991D4B7B8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93158B-3355-49D7-BBA9-2A2E712F36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421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240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576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985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876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27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5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91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101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52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816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30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A03A9-EE6F-46AC-8EBB-C7F13BB45744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A25C3-AA40-4F7D-82AD-57A55CEB7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8490" y="2150772"/>
            <a:ext cx="8434316" cy="1807079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457200" lvl="0" indent="-457200" algn="just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словесно – логического 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</a:t>
            </a:r>
          </a:p>
          <a:p>
            <a:pPr marL="457200" lvl="0" indent="-457200" algn="just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устного счета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меткости в спортивных играх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двумя усеченными противолежащими углами 4"/>
          <p:cNvSpPr/>
          <p:nvPr/>
        </p:nvSpPr>
        <p:spPr>
          <a:xfrm>
            <a:off x="685800" y="177421"/>
            <a:ext cx="7772400" cy="1860051"/>
          </a:xfrm>
          <a:prstGeom prst="snip2Diag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меткий</a:t>
            </a:r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1" y="3957851"/>
            <a:ext cx="3810000" cy="25420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381" y="3957851"/>
            <a:ext cx="3749330" cy="2542032"/>
          </a:xfrm>
          <a:prstGeom prst="rect">
            <a:avLst/>
          </a:prstGeom>
        </p:spPr>
      </p:pic>
      <p:sp>
        <p:nvSpPr>
          <p:cNvPr id="2" name="Блок-схема: задержка 1"/>
          <p:cNvSpPr/>
          <p:nvPr/>
        </p:nvSpPr>
        <p:spPr>
          <a:xfrm>
            <a:off x="8409321" y="6048222"/>
            <a:ext cx="612648" cy="612648"/>
          </a:xfrm>
          <a:prstGeom prst="flowChartDelay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63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833" y="2403906"/>
            <a:ext cx="2219388" cy="22193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95" y="2181341"/>
            <a:ext cx="2465729" cy="18492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507" y="1678597"/>
            <a:ext cx="924054" cy="9240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911" y="2086077"/>
            <a:ext cx="924054" cy="9240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87" y="1216570"/>
            <a:ext cx="924054" cy="9240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552" y="1012938"/>
            <a:ext cx="924054" cy="9240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881" y="2577572"/>
            <a:ext cx="924054" cy="9240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338" y="332828"/>
            <a:ext cx="924054" cy="813061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3698543" y="232012"/>
            <a:ext cx="4659548" cy="70968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мячей попало в каждое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баскетбольное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кольцо?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задержка 12"/>
          <p:cNvSpPr/>
          <p:nvPr/>
        </p:nvSpPr>
        <p:spPr>
          <a:xfrm>
            <a:off x="8409321" y="6048222"/>
            <a:ext cx="612648" cy="612648"/>
          </a:xfrm>
          <a:prstGeom prst="flowChartDelay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81" y="352373"/>
            <a:ext cx="924054" cy="9240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528" y="3051573"/>
            <a:ext cx="924054" cy="92405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806" y="1012938"/>
            <a:ext cx="924054" cy="92405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884" y="1145889"/>
            <a:ext cx="924054" cy="92405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219" y="3165392"/>
            <a:ext cx="924054" cy="92405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170" y="1245331"/>
            <a:ext cx="924054" cy="92405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782" y="88884"/>
            <a:ext cx="924054" cy="9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3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27 0.14491 L 0.07673 0.14491 C 0.13281 0.14491 0.20173 0.21389 0.20173 0.26991 L 0.20173 0.39491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-0.04028 L 0.13733 -0.04028 C 0.19341 -0.04028 0.26233 0.0287 0.26233 0.08472 L 0.26233 0.20972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95 -0.05301 L 0.15695 -0.05301 C 0.21302 -0.05301 0.28195 0.01597 0.28195 0.07199 L 0.28195 0.19699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125 4.81481E-6 C 0.18107 4.81481E-6 0.25 0.06898 0.25 0.125 L 0.25 0.25 " pathEditMode="relative" rAng="0" ptsTypes="AA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5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34 0.04791 C -0.08038 0.07291 -0.01927 0.0949 0.05764 0.09583 C 0.11858 0.09791 0.16858 0.08588 0.16962 0.07083 C 0.16962 0.05601 0.12066 0.04189 0.05868 0.04097 C 0.0276 0.04097 -0.00035 0.04282 -0.02031 0.04791 C -0.04931 0.05486 -0.06632 0.06597 -0.06632 0.07893 C -0.06632 0.08588 -0.06128 0.09282 -0.05226 0.09884 C -0.03142 0.1118 0.00972 0.12083 0.0566 0.12199 C 0.11163 0.12384 0.1566 0.11296 0.1566 0.1 C 0.15764 0.08588 0.11267 0.07384 0.05764 0.07199 C 0.02969 0.07199 0.00469 0.07384 -0.01441 0.07801 C -0.03941 0.08495 -0.05538 0.09583 -0.05538 0.10694 C -0.05538 0.11296 -0.05035 0.11898 -0.04236 0.125 C -0.02326 0.13588 0.01267 0.1449 0.05573 0.14583 C 0.10573 0.14699 0.14566 0.1368 0.14566 0.125 C 0.1467 0.11296 0.1066 0.10185 0.0566 0.10092 C 0.0316 0.1 0.00868 0.10185 -0.00833 0.10601 C -0.03142 0.1118 -0.04427 0.12083 -0.04427 0.13194 C -0.04427 0.1368 -0.04028 0.14282 -0.03333 0.14791 C -0.01632 0.15787 0.01667 0.16597 0.05469 0.16689 C 0.09965 0.16689 0.13559 0.15902 0.13559 0.14791 C 0.13559 0.1368 0.10069 0.12685 0.05573 0.12592 C 0.03368 0.12592 0.01267 0.12801 -0.00226 0.13101 C -0.02326 0.13588 -0.03542 0.1449 -0.03628 0.15393 C -0.03628 0.15902 -0.03142 0.16388 -0.02535 0.16782 C -0.01042 0.17801 0.01962 0.18495 0.05365 0.18495 C 0.09358 0.18588 0.12674 0.17893 0.12674 0.16898 C 0.1276 0.15902 0.09462 0.15 0.05469 0.14884 C 0.03472 0.14884 0.01563 0.15 0.0026 0.15393 C -0.01632 0.15787 -0.02726 0.16597 -0.02726 0.17384 C -0.02726 0.17893 -0.02431 0.18287 -0.0184 0.1868 C -0.00434 0.19583 0.0217 0.20185 0.0526 0.20301 C 0.08958 0.20301 0.11858 0.19699 0.11858 0.18796 C 0.11962 0.17893 0.09063 0.17083 0.05365 0.1699 C 0.03559 0.1699 0.01962 0.17083 0.00764 0.17384 C -0.00937 0.17801 -0.01927 0.18495 -0.01927 0.19282 C -0.01927 0.19699 -0.01632 0.2 -0.01128 0.20393 C 0.00069 0.2118 0.02465 0.21689 0.0526 0.21782 C 0.08559 0.21898 0.11163 0.21296 0.11163 0.20393 C 0.11163 0.19699 0.08663 0.18888 0.05365 0.18888 C 0.03663 0.18796 0.0217 0.18981 0.01059 0.19189 C -0.00434 0.19583 -0.01337 0.20185 -0.01337 0.20902 C -0.01337 0.21296 -0.01042 0.21597 -0.00538 0.21898 C 0.00573 0.22592 0.0276 0.23101 0.05174 0.23194 C 0.0816 0.23287 0.10573 0.22685 0.10573 0.2199 C 0.10573 0.2118 0.0816 0.20601 0.0526 0.20486 C 0.03872 0.20486 0.02465 0.20601 0.01458 0.20902 C 0.00069 0.2118 -0.00729 0.21689 -0.00729 0.22384 C -0.00729 0.22685 -0.00434 0.22986 -0.00035 0.23287 C 0.00972 0.23888 0.02865 0.24398 0.05174 0.24398 C 0.0776 0.2449 0.09965 0.23981 0.09965 0.23287 C 0.09965 0.22685 0.07865 0.22083 0.05174 0.22083 C 0.03958 0.2199 0.02674 0.22083 0.01771 0.22291 C 0.00573 0.22685 -0.00139 0.23194 -0.00139 0.2368 C -0.00139 0.23981 0.00069 0.24282 0.00469 0.2449 C 0.01372 0.25092 0.03073 0.25486 0.05174 0.25601 C 0.07569 0.25601 0.09462 0.25092 0.09462 0.24583 C 0.09462 0.23981 0.07569 0.23402 0.05174 0.23402 C 0.03958 0.23402 0.02865 0.23495 0.0217 0.2368 C 0.00972 0.23888 0.00365 0.24398 0.00365 0.24884 C 0.00365 0.25092 0.00573 0.25393 0.00868 0.25601 C 0.01667 0.2618 0.03264 0.26481 0.05069 0.26597 C 0.07274 0.26597 0.08958 0.2618 0.08958 0.25694 C 0.08958 0.25092 0.07274 0.24699 0.05174 0.24583 C 0.04063 0.24583 0.03073 0.24699 0.02361 0.24884 C 0.01372 0.25092 0.00764 0.25486 0.00764 0.25995 C 0.00764 0.2618 0.00972 0.26388 0.01267 0.26597 " pathEditMode="relative" rAng="0" ptsTypes="AAAAAAAAAAAAAAAAAAAAAAAAAAAAAAAAAAAAAAAAAAAAAAAAAAAAAAAAAAAAAAAAA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1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5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38778E-17 L -0.03993 0.0669 C -0.04896 0.08102 -0.054 0.10208 -0.054 0.12407 C -0.054 0.14907 -0.04896 0.16898 -0.03993 0.1831 L 3.61111E-6 0.25 " pathEditMode="relative" rAng="0" ptsTypes="AAA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5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0"/>
                            </p:stCondLst>
                            <p:childTnLst>
                              <p:par>
                                <p:cTn id="45" presetID="5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-0.03212 0.06829 C -0.03941 0.08264 -0.04341 0.10417 -0.04341 0.12662 C -0.04341 0.15232 -0.03941 0.17269 -0.03212 0.18704 L 5E-6 0.25556 " pathEditMode="relative" rAng="0" ptsTypes="AAA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48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500"/>
                            </p:stCondLst>
                            <p:childTnLst>
                              <p:par>
                                <p:cTn id="51" presetID="4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 0.063 0.009 0.108 0.016 0.108 C 0.023 0.108 0.029 0.063 0.031 0 C 0.034 0.063 0.04 0.108 0.047 0.108 C 0.054 0.108 0.06 0.063 0.062 0 C 0.065 0.063 0.071 0.108 0.078 0.108 C 0.085 0.108 0.092 0.063 0.094 0 C 0.096 0.063 0.102 0.108 0.11 0.108 C 0.116 0.108 0.123 0.063 0.125 0 C 0.127 0.063 0.134 0.108 0.141 0.108 C 0.148 0.108 0.154 0.063 0.156 0 C 0.159 0.063 0.165 0.108 0.172 0.108 C 0.179 0.108 0.185 0.063 0.188 0 C 0.19 0.063 0.196 0.108 0.203 0.108 C 0.21 0.108 0.217 0.063 0.219 0 C 0.221 0.063 0.227 0.108 0.235 0.108 C 0.242 0.108 0.248 0.063 0.25 0 E" pathEditMode="relative" ptsTypes="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39" y="94519"/>
            <a:ext cx="5395583" cy="5395583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067392" y="5538792"/>
            <a:ext cx="5552878" cy="129928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два отличия у мячей? Сколько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мячей перелетело через волейбольную сетку?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966" y="2583486"/>
            <a:ext cx="1143160" cy="1143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670" y="3363891"/>
            <a:ext cx="1143160" cy="11431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569" y="1968976"/>
            <a:ext cx="1143160" cy="1143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004" y="2792311"/>
            <a:ext cx="1143160" cy="11431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270" y="1491181"/>
            <a:ext cx="1143160" cy="11431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72" y="1442491"/>
            <a:ext cx="1143160" cy="11431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712" y="1594891"/>
            <a:ext cx="1143160" cy="11431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187" y="4025767"/>
            <a:ext cx="1143160" cy="11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0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4.72222E-6 -0.125 C 4.72222E-6 -0.18101 0.06892 -0.25 0.125 -0.25 L 0.25 -0.25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4.44444E-6 -0.125 C -4.44444E-6 -0.18102 0.06893 -0.25 0.125 -0.25 L 0.25 -0.25 " pathEditMode="relative" rAng="0" ptsTypes="AA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1.94444E-6 -0.125 C -1.94444E-6 -0.18102 0.06893 -0.25 0.125 -0.25 L 0.25 -0.25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4.44444E-6 -0.125 C 4.44444E-6 -0.18102 0.06892 -0.25 0.125 -0.25 L 0.25 -0.25 " pathEditMode="relative" rAng="0" ptsTypes="AA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5 0.00232 L -3.33333E-6 0.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5 0.00231 L -3.05556E-6 0.2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6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31 -0.02037 L -0.00295 -0.02037 L -0.00295 0.01852 L 0.03941 0.01852 L 0.03941 0.05764 L 0.08177 0.05764 L 0.08177 0.09653 L 0.12431 0.09653 L 0.12431 0.13565 L 0.16667 0.13565 L 0.16667 0.17454 L 0.20903 0.17454 L 0.20903 0.21366 L 0.25157 0.21366 L 0.25157 0.25278 L -0.04531 -0.02037 Z " pathEditMode="relative" rAng="0" ptsTypes="AAAAAAAAAAAAAA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1.94444E-6 -0.125 C -1.94444E-6 -0.18102 0.06893 -0.25 0.125 -0.25 L 0.25 -0.25 " pathEditMode="relative" rAng="0" ptsTypes="AA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69" y="2288491"/>
            <a:ext cx="5738353" cy="3896342"/>
          </a:xfrm>
          <a:prstGeom prst="rect">
            <a:avLst/>
          </a:prstGeom>
        </p:spPr>
      </p:pic>
      <p:sp>
        <p:nvSpPr>
          <p:cNvPr id="3" name="Блок-схема: магнитный диск 2"/>
          <p:cNvSpPr/>
          <p:nvPr/>
        </p:nvSpPr>
        <p:spPr>
          <a:xfrm>
            <a:off x="2422960" y="5340157"/>
            <a:ext cx="721217" cy="512524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3945276" y="3028496"/>
            <a:ext cx="648014" cy="423621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2946260" y="4879410"/>
            <a:ext cx="770454" cy="485243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магнитный диск 6"/>
          <p:cNvSpPr/>
          <p:nvPr/>
        </p:nvSpPr>
        <p:spPr>
          <a:xfrm>
            <a:off x="3561579" y="3876967"/>
            <a:ext cx="676873" cy="502951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магнитный диск 7"/>
          <p:cNvSpPr/>
          <p:nvPr/>
        </p:nvSpPr>
        <p:spPr>
          <a:xfrm>
            <a:off x="1508207" y="3545143"/>
            <a:ext cx="729935" cy="456785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магнитный диск 8"/>
          <p:cNvSpPr/>
          <p:nvPr/>
        </p:nvSpPr>
        <p:spPr>
          <a:xfrm>
            <a:off x="2201557" y="4433821"/>
            <a:ext cx="680368" cy="506568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магнитный диск 9"/>
          <p:cNvSpPr/>
          <p:nvPr/>
        </p:nvSpPr>
        <p:spPr>
          <a:xfrm>
            <a:off x="913447" y="3072698"/>
            <a:ext cx="729868" cy="406448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магнитный диск 10"/>
          <p:cNvSpPr/>
          <p:nvPr/>
        </p:nvSpPr>
        <p:spPr>
          <a:xfrm>
            <a:off x="5126015" y="3764851"/>
            <a:ext cx="641732" cy="471811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5159280" y="2600887"/>
            <a:ext cx="621314" cy="471811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3900016" y="5347566"/>
            <a:ext cx="729868" cy="51616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задержка 14"/>
          <p:cNvSpPr/>
          <p:nvPr/>
        </p:nvSpPr>
        <p:spPr>
          <a:xfrm>
            <a:off x="8409321" y="6048222"/>
            <a:ext cx="612648" cy="612648"/>
          </a:xfrm>
          <a:prstGeom prst="flowChartDelay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0" y="483576"/>
            <a:ext cx="9021969" cy="131226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красных шайб забил в ворота?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черных шайб забил в ворота? Насколько черных больше?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3781049" y="4422625"/>
            <a:ext cx="729935" cy="456785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462 0.00926 C 0.1467 0.07222 0.15365 0.11736 0.16059 0.11736 C 0.16754 0.11736 0.17361 0.07222 0.1757 0.00926 C 0.17865 0.07222 0.18455 0.11736 0.19167 0.11736 C 0.19861 0.11736 0.20469 0.07222 0.2066 0.00926 C 0.20955 0.07222 0.21563 0.11736 0.22257 0.11736 C 0.22969 0.11736 0.23663 0.07222 0.23854 0.00926 C 0.24063 0.07222 0.2467 0.11736 0.25469 0.11736 C 0.26059 0.11736 0.26754 0.07222 0.26962 0.00926 C 0.2717 0.07222 0.27865 0.11736 0.28559 0.11736 C 0.29254 0.11736 0.29861 0.07222 0.3007 0.00926 C 0.30365 0.07222 0.30955 0.11736 0.31667 0.11736 C 0.32361 0.11736 0.32969 0.07222 0.33264 0.00926 C 0.33455 0.07222 0.34063 0.11736 0.34757 0.11736 C 0.35469 0.11736 0.36163 0.07222 0.36354 0.00926 C 0.36563 0.07222 0.3717 0.11736 0.37969 0.11736 C 0.38663 0.11736 0.39254 0.07222 0.39462 0.00926 " pathEditMode="relative" rAng="0" ptsTypes="AAAAAAAAAAAAAAA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 C 0 -0.181 0.069 -0.25 0.125 -0.25 L 0.25 -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643 -0.22384 L 0.3165 -0.15694 C 0.30747 -0.14282 0.30243 -0.12176 0.30243 -0.09977 C 0.30243 -0.07477 0.30747 -0.05486 0.3165 -0.04074 L 0.35643 0.02616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 C 0 -0.181 0.069 -0.25 0.125 -0.25 L 0.25 -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5 -0.2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507 0.0081 L 0.38507 0.00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5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948 -0.06736 L 0.16892 -0.06736 L 0.16892 -0.03032 L 0.18854 -0.03032 L 0.18854 0.00695 L 0.20799 0.00695 L 0.20799 0.04422 L 0.2276 0.04422 L 0.2276 0.08149 L 0.24705 0.08149 L 0.24705 0.11875 L 0.26667 0.11875 L 0.26667 0.15602 L 0.28629 0.15602 L 0.28629 0.19329 " pathEditMode="relative" rAng="0" ptsTypes="AAAAAAAAAAAAA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1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6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6 0 l 0 0.036 l 0.036 0 l 0 0.036 l 0.036 0 l 0 0.036 l 0.036 0 l 0 0.036 l 0.036 0 l 0 0.036 l 0.036 0 l 0 0.036 l 0.036 0 l 0 0.036 E" pathEditMode="relative" ptsTypes="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06 0.18958 L 0.08108 0.22963 C 0.09514 0.23866 0.11615 0.24352 0.13802 0.24352 C 0.16302 0.24352 0.18299 0.23866 0.19705 0.22963 L 0.26406 0.18958 " pathEditMode="relative" rAng="0" ptsTypes="AAA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53" y="2980265"/>
            <a:ext cx="3619576" cy="27146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71" y="966474"/>
            <a:ext cx="3709823" cy="33227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759" y="2839452"/>
            <a:ext cx="885949" cy="8759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264" y="4406447"/>
            <a:ext cx="885949" cy="8759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74" y="5172286"/>
            <a:ext cx="885949" cy="875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53" y="5493743"/>
            <a:ext cx="885949" cy="8759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756" y="3236408"/>
            <a:ext cx="885949" cy="8759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462" y="2088110"/>
            <a:ext cx="885949" cy="875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761" y="1167017"/>
            <a:ext cx="885949" cy="87593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267" y="166324"/>
            <a:ext cx="885949" cy="875936"/>
          </a:xfrm>
          <a:prstGeom prst="rect">
            <a:avLst/>
          </a:prstGeom>
        </p:spPr>
      </p:pic>
      <p:sp>
        <p:nvSpPr>
          <p:cNvPr id="13" name="Блок-схема: задержка 12"/>
          <p:cNvSpPr/>
          <p:nvPr/>
        </p:nvSpPr>
        <p:spPr>
          <a:xfrm>
            <a:off x="8409321" y="6048222"/>
            <a:ext cx="612648" cy="612648"/>
          </a:xfrm>
          <a:prstGeom prst="flowChartDelay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812" y="3156295"/>
            <a:ext cx="885949" cy="87593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525" y="3749893"/>
            <a:ext cx="885949" cy="87593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846" y="1918177"/>
            <a:ext cx="885949" cy="87593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973" y="910982"/>
            <a:ext cx="885949" cy="875936"/>
          </a:xfrm>
          <a:prstGeom prst="rect">
            <a:avLst/>
          </a:prstGeom>
        </p:spPr>
      </p:pic>
      <p:sp>
        <p:nvSpPr>
          <p:cNvPr id="20" name="Овал 19"/>
          <p:cNvSpPr/>
          <p:nvPr/>
        </p:nvSpPr>
        <p:spPr>
          <a:xfrm>
            <a:off x="2660581" y="103676"/>
            <a:ext cx="6361388" cy="1168782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мячей забил в правые ворота? Сколько мячей забил в левые ворота?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414" y="2401484"/>
            <a:ext cx="885949" cy="87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 0.025 0.06 0.047 0.137 0.048 C 0.198 0.05 0.248 0.038 0.249 0.023 C 0.249 0.008 0.2 -0.006 0.138 -0.007 C 0.107 -0.007 0.079 -0.005 0.059 0 C 0.03 0.007 0.013 0.018 0.013 0.031 C 0.013 0.038 0.018 0.045 0.027 0.051 C 0.048 0.064 0.089 0.073 0.136 0.074 C 0.191 0.076 0.236 0.065 0.236 0.052 C 0.237 0.038 0.192 0.026 0.137 0.024 C 0.109 0.024 0.084 0.026 0.065 0.03 C 0.04 0.037 0.024 0.048 0.024 0.059 C 0.024 0.065 0.029 0.071 0.037 0.077 C 0.056 0.088 0.092 0.097 0.135 0.098 C 0.185 0.099 0.225 0.089 0.225 0.077 C 0.226 0.065 0.186 0.054 0.136 0.053 C 0.111 0.052 0.088 0.054 0.071 0.058 C 0.048 0.064 0.035 0.073 0.035 0.084 C 0.035 0.089 0.039 0.095 0.046 0.1 C 0.063 0.11 0.096 0.118 0.134 0.119 C 0.179 0.119 0.215 0.111 0.215 0.1 C 0.215 0.089 0.18 0.079 0.135 0.078 C 0.113 0.078 0.092 0.08 0.077 0.083 C 0.056 0.088 0.044 0.097 0.043 0.106 C 0.043 0.111 0.048 0.116 0.054 0.12 C 0.069 0.13 0.099 0.137 0.133 0.137 C 0.173 0.138 0.206 0.131 0.206 0.121 C 0.207 0.111 0.174 0.102 0.134 0.101 C 0.114 0.101 0.095 0.102 0.082 0.106 C 0.063 0.11 0.052 0.118 0.052 0.126 C 0.052 0.131 0.055 0.135 0.061 0.139 C 0.075 0.148 0.101 0.154 0.132 0.155 C 0.169 0.155 0.198 0.149 0.198 0.14 C 0.199 0.131 0.17 0.123 0.133 0.122 C 0.115 0.122 0.099 0.123 0.087 0.126 C 0.07 0.13 0.06 0.137 0.06 0.145 C 0.06 0.149 0.063 0.152 0.068 0.156 C 0.08 0.164 0.104 0.169 0.132 0.17 C 0.165 0.171 0.191 0.165 0.191 0.156 C 0.191 0.149 0.166 0.141 0.133 0.141 C 0.116 0.14 0.101 0.142 0.09 0.144 C 0.075 0.148 0.066 0.154 0.066 0.161 C 0.066 0.165 0.069 0.168 0.074 0.171 C 0.085 0.178 0.107 0.183 0.131 0.184 C 0.161 0.185 0.185 0.179 0.185 0.172 C 0.185 0.164 0.161 0.158 0.132 0.157 C 0.118 0.157 0.104 0.158 0.094 0.161 C 0.08 0.164 0.072 0.169 0.072 0.176 C 0.072 0.179 0.075 0.182 0.079 0.185 C 0.089 0.191 0.108 0.196 0.131 0.196 C 0.157 0.197 0.179 0.192 0.179 0.185 C 0.179 0.179 0.158 0.173 0.131 0.173 C 0.119 0.172 0.106 0.173 0.097 0.175 C 0.085 0.179 0.078 0.184 0.078 0.189 C 0.078 0.192 0.08 0.195 0.084 0.197 C 0.093 0.203 0.11 0.207 0.131 0.208 C 0.155 0.208 0.174 0.203 0.174 0.198 C 0.174 0.192 0.155 0.186 0.131 0.186 C 0.119 0.186 0.108 0.187 0.101 0.189 C 0.089 0.191 0.083 0.196 0.083 0.201 C 0.083 0.203 0.085 0.206 0.088 0.208 C 0.096 0.214 0.112 0.217 0.13 0.218 C 0.152 0.218 0.169 0.214 0.169 0.209 C 0.169 0.203 0.152 0.199 0.131 0.198 C 0.12 0.198 0.11 0.199 0.103 0.201 C 0.093 0.203 0.087 0.207 0.087 0.212 C 0.087 0.214 0.089 0.216 0.092 0.218 E" pathEditMode="relative" ptsTypes="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66 0.006 -0.115 0.021 -0.115 0.033 C -0.115 0.044 -0.067 0.052 -0.003 0.052 C 0.061 0.052 0.115 0.044 0.115 0.033 C 0.115 0.021 0.059 0.018 -0.005 0.026 C -0.068 0.035 -0.115 0.05 -0.115 0.061 C -0.115 0.072 -0.066 0.081 -0.003 0.081 C 0.061 0.081 0.115 0.072 0.115 0.061 C 0.115 0.05 0.059 0.047 -0.004 0.055 C -0.068 0.063 -0.115 0.078 -0.115 0.089 C -0.115 0.101 -0.066 0.11 -0.002 0.11 C 0.061 0.11 0.115 0.101 0.115 0.089 C 0.115 0.079 0.059 0.076 -0.004 0.083 C -0.067 0.091 -0.115 0.107 -0.115 0.118 C -0.115 0.129 -0.065 0.138 -0.002 0.138 C 0.063 0.138 0.115 0.129 0.115 0.118 C 0.115 0.107 0.06 0.104 -0.003 0.112 C -0.066 0.12 -0.115 0.135 -0.115 0.146 C -0.115 0.158 -0.065 0.166 -0.001 0.166 C 0.063 0.166 0.115 0.157 0.115 0.146 C 0.115 0.135 0.06 0.132 -0.003 0.14 C -0.066 0.148 -0.115 0.164 -0.115 0.174 C -0.115 0.185 -0.064 0.194 -0.001 0.194 C 0.063 0.194 0.115 0.185 0.115 0.174 C 0.115 0.164 0.061 0.161 -0.003 0.168 C -0.066 0.176 -0.115 0.192 -0.115 0.203 C -0.115 0.213 -0.064 0.223 0 0.223 C 0.064 0.223 0.115 0.214 0.115 0.203 C 0.115 0.192 0.061 0.189 -0.002 0.197 C -0.065 0.205 -0.116 0.22 -0.115 0.231 C -0.114 0.242 -0.064 0.25 0 0.25 C 0.064 0.25 0.115 0.241 0.115 0.23 C 0.115 0.22 0.063 0.217 0 0.226 E" pathEditMode="relative" ptsTypes="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-0.08449 C -0.0434 -0.09259 -0.05747 -0.10046 -0.06233 -0.10046 C -0.0934 -0.10046 -0.12535 0.02454 -0.12535 0.14954 C -0.12535 0.08657 -0.14132 0.02454 -0.15642 0.02454 C -0.1724 0.02454 -0.1875 0.0875 -0.1875 0.14954 C -0.1875 0.11852 -0.19549 0.08657 -0.20347 0.08657 C -0.21146 0.08657 -0.21944 0.11759 -0.21944 0.14954 C -0.21944 0.13356 -0.22344 0.11852 -0.22743 0.11852 C -0.23142 0.11852 -0.23542 0.13449 -0.23542 0.14954 C -0.23542 0.14143 -0.2375 0.13356 -0.23941 0.13356 C -0.24045 0.13356 -0.2434 0.14167 -0.2434 0.14954 C -0.2434 0.1456 -0.24444 0.14143 -0.24549 0.14143 C -0.24549 0.14051 -0.24757 0.14537 -0.24757 0.14954 C -0.24757 0.14745 -0.24757 0.1456 -0.24861 0.1456 C -0.24861 0.14653 -0.24965 0.14768 -0.24965 0.14954 C -0.24965 0.14861 -0.24965 0.14745 -0.24965 0.14653 C -0.25069 0.14653 -0.25069 0.14745 -0.25069 0.14861 C -0.25174 0.14861 -0.25174 0.14768 -0.25174 0.14653 C -0.25278 0.14653 -0.25278 0.14745 -0.25278 0.14861 " pathEditMode="relative" rAng="0" ptsTypes="AAAAAAAAAAAAAAAAA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77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8 -0.05741 L 0.09323 0.04838 C 0.10972 0.07199 0.13437 0.08541 0.16007 0.08541 C 0.18941 0.08541 0.21285 0.07199 0.22934 0.04838 L 0.30833 -0.05741 " pathEditMode="relative" rAng="0" ptsTypes="AAA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" y="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4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073 -0.25439 C -0.12865 -0.19143 -0.1217 -0.14629 -0.11476 -0.14629 C -0.10781 -0.14629 -0.10174 -0.19143 -0.09965 -0.25439 C -0.0967 -0.19143 -0.0908 -0.14629 -0.08368 -0.14629 C -0.07674 -0.14629 -0.07066 -0.19143 -0.06875 -0.25439 C -0.0658 -0.19143 -0.05972 -0.14629 -0.05278 -0.14629 C -0.04566 -0.14629 -0.03872 -0.19143 -0.03681 -0.25439 C -0.03472 -0.19143 -0.02865 -0.14629 -0.02066 -0.14629 C -0.01476 -0.14629 -0.00781 -0.19143 -0.00573 -0.25439 C -0.00365 -0.19143 0.0033 -0.14629 0.01024 -0.14629 C 0.01719 -0.14629 0.02326 -0.19143 0.02535 -0.25439 C 0.0283 -0.19143 0.0342 -0.14629 0.04132 -0.14629 C 0.04826 -0.14629 0.05434 -0.19143 0.05729 -0.25439 C 0.0592 -0.19143 0.06528 -0.14629 0.07222 -0.14629 C 0.07934 -0.14629 0.08628 -0.19143 0.08819 -0.25439 C 0.09028 -0.19143 0.09635 -0.14629 0.10434 -0.14629 C 0.11128 -0.14629 0.11719 -0.19143 0.11927 -0.25439 " pathEditMode="relative" rAng="0" ptsTypes="AAAAAAAAAAAAAAA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13 -0.21852 C -0.02813 -0.22662 -0.04219 -0.23449 -0.04705 -0.23449 C -0.07813 -0.23449 -0.11007 -0.10949 -0.11007 0.01551 C -0.11007 -0.04746 -0.12604 -0.10949 -0.14115 -0.10949 C -0.15712 -0.10949 -0.17222 -0.04653 -0.17222 0.01551 C -0.17222 -0.01551 -0.18021 -0.04746 -0.18819 -0.04746 C -0.19618 -0.04746 -0.20417 -0.01644 -0.20417 0.01551 C -0.20417 -0.00047 -0.20816 -0.01551 -0.21215 -0.01551 C -0.21615 -0.01551 -0.22014 0.00046 -0.22014 0.01551 C -0.22014 0.00741 -0.22222 -0.00047 -0.22413 -0.00047 C -0.22517 -0.00047 -0.22813 0.00764 -0.22813 0.01551 C -0.22813 0.01157 -0.22917 0.00741 -0.23021 0.00741 C -0.23021 0.00648 -0.23229 0.01134 -0.23229 0.01551 C -0.23229 0.01342 -0.23229 0.01157 -0.23333 0.01157 C -0.23333 0.0125 -0.23438 0.01366 -0.23438 0.01551 C -0.23438 0.01458 -0.23438 0.01342 -0.23438 0.0125 C -0.23542 0.0125 -0.23542 0.01342 -0.23542 0.01458 C -0.23646 0.01458 -0.23646 0.01366 -0.23646 0.0125 C -0.2375 0.0125 -0.2375 0.01342 -0.2375 0.01458 " pathEditMode="relative" rAng="0" ptsTypes="AAAAAAAAAAAAAAAAA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77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4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-0.00602 C 0.01476 0.00208 0.02379 0.00995 0.02778 0.01991 C 0.03177 0.03102 0.03386 0.04398 0.03577 0.05694 C 0.03785 0.06991 0.03577 0.08102 0.03386 0.09305 C 0.03177 0.10393 0.02882 0.11597 0.0217 0.12592 C 0.0158 0.13588 0.00573 0.14398 -0.0052 0.15 C -0.01527 0.15602 -0.02725 0.15995 -0.03923 0.16204 C -0.05121 0.16389 -0.06319 0.16389 -0.0743 0.16204 C -0.08628 0.15995 -0.09722 0.15509 -0.10625 0.14699 C -0.11527 0.14004 -0.12326 0.13102 -0.12725 0.11991 C -0.13229 0.10995 -0.1342 0.09606 -0.1342 0.08495 C -0.13524 0.07407 -0.1342 0.06088 -0.12916 0.05 C -0.1243 0.04004 -0.11527 0.03194 -0.1033 0.02801 C -0.09114 0.025 -0.07916 0.02893 -0.07118 0.03588 C -0.06423 0.04305 -0.0592 0.05393 -0.05816 0.0669 C -0.05816 0.08009 -0.0592 0.0919 -0.06423 0.10208 C -0.06927 0.11204 -0.06823 0.11389 -0.08819 0.12708 C -0.10625 0.14097 -0.1243 0.13704 -0.13524 0.13796 C -0.14618 0.13796 -0.1552 0.13403 -0.16614 0.13009 C -0.1783 0.125 -0.18819 0.11597 -0.19531 0.10787 C -0.20225 0.1 -0.2052 0.09004 -0.2092 0.07407 C -0.21215 0.05787 -0.21215 0.05 -0.21215 0.03796 C -0.21215 0.02592 -0.21215 0.01389 -0.21215 0.00208 " pathEditMode="relative" rAng="0" ptsTypes="AAAAAAAAAAAAAAAAAAAAAAA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4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2731 C -0.00399 -0.01921 0.00503 -0.01134 0.00903 -0.00138 C 0.01302 0.00973 0.0151 0.02269 0.01701 0.03565 C 0.0191 0.04862 0.01701 0.05973 0.0151 0.07176 C 0.01302 0.08264 0.01007 0.09468 0.00295 0.10463 C -0.00295 0.11459 -0.01302 0.12269 -0.02396 0.12871 C -0.03403 0.13473 -0.04601 0.13866 -0.05799 0.14074 C -0.06997 0.1426 -0.08195 0.1426 -0.09306 0.14074 C -0.10504 0.13866 -0.11597 0.1338 -0.125 0.1257 C -0.13403 0.11875 -0.14202 0.10973 -0.14601 0.09862 C -0.15104 0.08866 -0.15295 0.07477 -0.15295 0.06366 C -0.15399 0.05278 -0.15295 0.03959 -0.14792 0.02871 C -0.14306 0.01875 -0.13403 0.01065 -0.12205 0.00672 C -0.1099 0.00371 -0.09792 0.00764 -0.08993 0.01459 C -0.08299 0.02176 -0.07795 0.03264 -0.07691 0.04561 C -0.07691 0.0588 -0.07795 0.07061 -0.08299 0.08079 C -0.08802 0.09074 -0.08698 0.0926 -0.10695 0.10579 C -0.125 0.11968 -0.14306 0.11574 -0.15399 0.11667 C -0.16493 0.11667 -0.17396 0.11274 -0.1849 0.1088 C -0.19705 0.10371 -0.20695 0.09468 -0.21406 0.08658 C -0.22101 0.07871 -0.22396 0.06875 -0.22795 0.05278 C -0.2309 0.03658 -0.2309 0.02871 -0.2309 0.01667 C -0.2309 0.00463 -0.2309 -0.0074 -0.2309 -0.01921 " pathEditMode="relative" rAng="0" ptsTypes="AAAAAAAAAAAAAAAAAAAAAAA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C -0.00399 -0.0081 -0.01805 -0.01597 -0.02291 -0.01597 C -0.05399 -0.01597 -0.08593 0.10903 -0.08593 0.23403 C -0.08593 0.17106 -0.10191 0.10903 -0.11701 0.10903 C -0.13298 0.10903 -0.14809 0.17199 -0.14809 0.23403 C -0.14809 0.20301 -0.15607 0.17106 -0.16406 0.17106 C -0.17205 0.17106 -0.18003 0.20208 -0.18003 0.23403 C -0.18003 0.21805 -0.18402 0.20301 -0.18802 0.20301 C -0.19201 0.20301 -0.196 0.21898 -0.196 0.23403 C -0.196 0.22592 -0.19809 0.21805 -0.2 0.21805 C -0.20104 0.21805 -0.20399 0.22616 -0.20399 0.23403 C -0.20399 0.23009 -0.20503 0.22592 -0.20607 0.22592 C -0.20607 0.225 -0.20816 0.22986 -0.20816 0.23403 C -0.20816 0.23194 -0.20816 0.23009 -0.2092 0.23009 C -0.2092 0.23102 -0.21024 0.23217 -0.21024 0.23403 C -0.21024 0.2331 -0.21024 0.23194 -0.21024 0.23102 C -0.21128 0.23102 -0.21128 0.23194 -0.21128 0.2331 C -0.21232 0.2331 -0.21232 0.23217 -0.21232 0.23102 C -0.21336 0.23102 -0.21336 0.23194 -0.21336 0.2331 " pathEditMode="relative" rAng="0" ptsTypes="AAAAAAAAAAAAAAAAA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77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01267 0.0111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012" y="1031919"/>
            <a:ext cx="4662152" cy="3205231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596980" y="5409127"/>
            <a:ext cx="6516710" cy="914400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самый меткий!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42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74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26</cp:revision>
  <dcterms:created xsi:type="dcterms:W3CDTF">2020-11-10T15:09:13Z</dcterms:created>
  <dcterms:modified xsi:type="dcterms:W3CDTF">2020-11-11T10:24:19Z</dcterms:modified>
</cp:coreProperties>
</file>