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одеться на физкультуру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872808" cy="31459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мыслительной операции: анализ-исключение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правильно одеться на занятие по физической культуре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787208" y="5638800"/>
            <a:ext cx="914400" cy="9144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92696"/>
            <a:ext cx="180020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Одежда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009278" cy="142441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3528" y="2060848"/>
            <a:ext cx="1872208" cy="50405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Занятие в зале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77072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Владелец\Desktop\Одежда\depositphotos_31308619-stock-photo-skiing-winter-ski-lesson-sk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1872208" cy="144016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51520" y="5589240"/>
            <a:ext cx="1872208" cy="57606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Занятие на воздухе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98072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980728"/>
            <a:ext cx="9144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98072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98072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98072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blue7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996158"/>
            <a:ext cx="792088" cy="905243"/>
          </a:xfrm>
          <a:prstGeom prst="rect">
            <a:avLst/>
          </a:prstGeom>
        </p:spPr>
      </p:pic>
      <p:pic>
        <p:nvPicPr>
          <p:cNvPr id="18" name="Рисунок 17" descr="IMG_8033_1800_1200IMG_8033-400x34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1052736"/>
            <a:ext cx="792089" cy="792088"/>
          </a:xfrm>
          <a:prstGeom prst="rect">
            <a:avLst/>
          </a:prstGeom>
        </p:spPr>
      </p:pic>
      <p:pic>
        <p:nvPicPr>
          <p:cNvPr id="19" name="Рисунок 18" descr="1356687833_fotolia_31044851_subscription_l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074672"/>
            <a:ext cx="792088" cy="609298"/>
          </a:xfrm>
          <a:prstGeom prst="rect">
            <a:avLst/>
          </a:prstGeom>
        </p:spPr>
      </p:pic>
      <p:pic>
        <p:nvPicPr>
          <p:cNvPr id="20" name="Рисунок 19" descr="Снимок-экрана-2013-04-28-в-20.52.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1052736"/>
            <a:ext cx="810892" cy="6613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Прямоугольник 20"/>
          <p:cNvSpPr/>
          <p:nvPr/>
        </p:nvSpPr>
        <p:spPr>
          <a:xfrm>
            <a:off x="2483768" y="45091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45091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45091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83632" y="453082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68344" y="450912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325468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581128"/>
            <a:ext cx="792088" cy="792088"/>
          </a:xfrm>
          <a:prstGeom prst="rect">
            <a:avLst/>
          </a:prstGeom>
        </p:spPr>
      </p:pic>
      <p:pic>
        <p:nvPicPr>
          <p:cNvPr id="27" name="Рисунок 26" descr="0edd79eba9f6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46820" y="4581128"/>
            <a:ext cx="823376" cy="720080"/>
          </a:xfrm>
          <a:prstGeom prst="rect">
            <a:avLst/>
          </a:prstGeom>
        </p:spPr>
      </p:pic>
      <p:pic>
        <p:nvPicPr>
          <p:cNvPr id="28" name="Рисунок 27" descr="G60557_F_p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4581128"/>
            <a:ext cx="792088" cy="792088"/>
          </a:xfrm>
          <a:prstGeom prst="rect">
            <a:avLst/>
          </a:prstGeom>
        </p:spPr>
      </p:pic>
      <p:pic>
        <p:nvPicPr>
          <p:cNvPr id="29" name="Рисунок 28" descr="s1200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33356" y="4545124"/>
            <a:ext cx="792088" cy="792088"/>
          </a:xfrm>
          <a:prstGeom prst="rect">
            <a:avLst/>
          </a:prstGeom>
        </p:spPr>
      </p:pic>
      <p:pic>
        <p:nvPicPr>
          <p:cNvPr id="2" name="Picture 2" descr="E:\Одежда\5216-16974-650x488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528" y="1052736"/>
            <a:ext cx="743936" cy="792088"/>
          </a:xfrm>
          <a:prstGeom prst="rect">
            <a:avLst/>
          </a:prstGeom>
          <a:noFill/>
        </p:spPr>
      </p:pic>
      <p:pic>
        <p:nvPicPr>
          <p:cNvPr id="3" name="Picture 3" descr="E:\Одежда\4b79c6330a5c340c3a420b0a79f0306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360" y="4437112"/>
            <a:ext cx="648072" cy="1091939"/>
          </a:xfrm>
          <a:prstGeom prst="rect">
            <a:avLst/>
          </a:prstGeom>
          <a:noFill/>
        </p:spPr>
      </p:pic>
      <p:sp>
        <p:nvSpPr>
          <p:cNvPr id="30" name="Солнце 29">
            <a:hlinkClick r:id="rId16" action="ppaction://hlinksldjump"/>
          </p:cNvPr>
          <p:cNvSpPr/>
          <p:nvPr/>
        </p:nvSpPr>
        <p:spPr>
          <a:xfrm>
            <a:off x="7834064" y="5877272"/>
            <a:ext cx="914400" cy="9144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1-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1" r="995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645" y="332656"/>
            <a:ext cx="5353643" cy="6003110"/>
          </a:xfrm>
          <a:prstGeom prst="rect">
            <a:avLst/>
          </a:prstGeom>
        </p:spPr>
      </p:pic>
      <p:sp>
        <p:nvSpPr>
          <p:cNvPr id="3" name="Солнце 2">
            <a:hlinkClick r:id="rId4" action="ppaction://hlinksldjump"/>
          </p:cNvPr>
          <p:cNvSpPr/>
          <p:nvPr/>
        </p:nvSpPr>
        <p:spPr>
          <a:xfrm>
            <a:off x="7812360" y="5878566"/>
            <a:ext cx="914400" cy="9144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иф и футаж\красивая-ма-енькая-евочка-показывая-вниз-изо-ированные-бо-ьшие-па-ьцы-50391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35773" y="836712"/>
            <a:ext cx="7631487" cy="5256584"/>
          </a:xfrm>
          <a:prstGeom prst="rect">
            <a:avLst/>
          </a:prstGeom>
          <a:noFill/>
        </p:spPr>
      </p:pic>
      <p:sp>
        <p:nvSpPr>
          <p:cNvPr id="3" name="Солнце 2">
            <a:hlinkClick r:id="rId4" action="ppaction://hlinksldjump"/>
          </p:cNvPr>
          <p:cNvSpPr/>
          <p:nvPr/>
        </p:nvSpPr>
        <p:spPr>
          <a:xfrm>
            <a:off x="7812360" y="5805264"/>
            <a:ext cx="914400" cy="9144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ra_o-bra_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4916"/>
            <a:ext cx="68580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7812360" y="5805264"/>
            <a:ext cx="914400" cy="914400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Как одеться на физкультуру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одеться на физкультуру</dc:title>
  <dc:creator>Владелец</dc:creator>
  <cp:lastModifiedBy>LENOVO</cp:lastModifiedBy>
  <cp:revision>20</cp:revision>
  <dcterms:created xsi:type="dcterms:W3CDTF">2020-10-18T13:17:42Z</dcterms:created>
  <dcterms:modified xsi:type="dcterms:W3CDTF">2020-11-03T13:25:12Z</dcterms:modified>
</cp:coreProperties>
</file>