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43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92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2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543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084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86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813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917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70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795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92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95149-F28F-459F-86E8-177610AB9FC0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C0DA1-62F7-4803-B313-02EC3F6FA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0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0" y="0"/>
            <a:ext cx="9144000" cy="290697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 К.П. Бутейко </a:t>
            </a:r>
            <a:endParaRPr lang="ru-RU" sz="4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39" y="2954738"/>
            <a:ext cx="7806521" cy="390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5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300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4603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1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9963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1008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9567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2994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1235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923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672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24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110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9387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76649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657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</Words>
  <Application>Microsoft Office PowerPoint</Application>
  <PresentationFormat>Экран (4:3)</PresentationFormat>
  <Paragraphs>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4</cp:revision>
  <dcterms:created xsi:type="dcterms:W3CDTF">2020-11-13T10:53:31Z</dcterms:created>
  <dcterms:modified xsi:type="dcterms:W3CDTF">2020-11-14T13:43:47Z</dcterms:modified>
</cp:coreProperties>
</file>