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5" r:id="rId7"/>
    <p:sldId id="264" r:id="rId8"/>
    <p:sldId id="261" r:id="rId9"/>
    <p:sldId id="266" r:id="rId10"/>
    <p:sldId id="267" r:id="rId11"/>
    <p:sldId id="262" r:id="rId12"/>
    <p:sldId id="268" r:id="rId13"/>
    <p:sldId id="269" r:id="rId14"/>
    <p:sldId id="263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5756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885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389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5138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126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4219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448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609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692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215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284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0B1B0-505A-4306-B3BE-4363F1BF99CA}" type="datetimeFigureOut">
              <a:rPr lang="ru-RU" smtClean="0"/>
              <a:t>03.11.2020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F96B4-B7AA-4A5D-8ECF-191A313688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850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5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slide" Target="slide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8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slide" Target="slide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slide" Target="slide5.xml"/><Relationship Id="rId4" Type="http://schemas.openxmlformats.org/officeDocument/2006/relationships/slide" Target="slide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slide" Target="slide1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slide" Target="slide8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slide" Target="slide5.xml"/><Relationship Id="rId4" Type="http://schemas.openxmlformats.org/officeDocument/2006/relationships/slide" Target="slide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slide" Target="slide14.xml"/><Relationship Id="rId5" Type="http://schemas.openxmlformats.org/officeDocument/2006/relationships/image" Target="../media/image3.gif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slide" Target="slide1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slide" Target="slide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gif"/><Relationship Id="rId5" Type="http://schemas.openxmlformats.org/officeDocument/2006/relationships/slide" Target="slide1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microsoft.com/office/2007/relationships/hdphoto" Target="../media/hdphoto1.wdp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4.png"/><Relationship Id="rId5" Type="http://schemas.openxmlformats.org/officeDocument/2006/relationships/slide" Target="slide14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54842" y="259307"/>
            <a:ext cx="11423176" cy="2456597"/>
          </a:xfrm>
        </p:spPr>
        <p:txBody>
          <a:bodyPr>
            <a:normAutofit/>
          </a:bodyPr>
          <a:lstStyle/>
          <a:p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Викторина </a:t>
            </a:r>
            <a:b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«Спорт наш друг»</a:t>
            </a:r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193576"/>
            <a:ext cx="9144000" cy="2661314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457200" indent="-457200" algn="l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азвитие словесно – логического мышления</a:t>
            </a:r>
          </a:p>
          <a:p>
            <a:pPr marL="457200" indent="-457200" algn="l">
              <a:buFontTx/>
              <a:buChar char="-"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накомство с правилами спортивных игр</a:t>
            </a:r>
          </a:p>
          <a:p>
            <a:pPr algn="l"/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9717206" y="5554639"/>
            <a:ext cx="1910687" cy="777923"/>
          </a:xfrm>
          <a:prstGeom prst="notchedRightArrow">
            <a:avLst/>
          </a:prstGeom>
          <a:solidFill>
            <a:srgbClr val="00B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Старт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37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630050"/>
            <a:ext cx="3988655" cy="4993509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5029200" y="630050"/>
            <a:ext cx="6614160" cy="2781890"/>
          </a:xfrm>
          <a:prstGeom prst="ellipse">
            <a:avLst/>
          </a:prstGeom>
          <a:solidFill>
            <a:srgbClr val="7030A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ли футболисту трогать мяч руками?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Капля 3">
            <a:hlinkClick r:id="rId3" action="ppaction://hlinksldjump"/>
          </p:cNvPr>
          <p:cNvSpPr/>
          <p:nvPr/>
        </p:nvSpPr>
        <p:spPr>
          <a:xfrm>
            <a:off x="4099560" y="4709160"/>
            <a:ext cx="2438400" cy="14478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Да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10393680" y="5821680"/>
            <a:ext cx="1417320" cy="819912"/>
          </a:xfrm>
          <a:prstGeom prst="rightArrow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hlinkClick r:id="rId4" action="ppaction://hlinksldjump"/>
              </a:rPr>
              <a:t>Дальше</a:t>
            </a:r>
            <a:endParaRPr lang="ru-RU" dirty="0"/>
          </a:p>
        </p:txBody>
      </p:sp>
      <p:sp>
        <p:nvSpPr>
          <p:cNvPr id="7" name="Капля 6">
            <a:hlinkClick r:id="rId3" action="ppaction://hlinksldjump"/>
          </p:cNvPr>
          <p:cNvSpPr/>
          <p:nvPr/>
        </p:nvSpPr>
        <p:spPr>
          <a:xfrm>
            <a:off x="7955280" y="4588604"/>
            <a:ext cx="2438400" cy="14478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Нет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315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en-4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808561" y="3282286"/>
            <a:ext cx="609600" cy="60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6578" y="2139997"/>
            <a:ext cx="5248275" cy="2305050"/>
          </a:xfrm>
          <a:prstGeom prst="rect">
            <a:avLst/>
          </a:prstGeom>
        </p:spPr>
      </p:pic>
      <p:sp>
        <p:nvSpPr>
          <p:cNvPr id="2" name="Блок-схема: задержка 1">
            <a:hlinkClick r:id="rId6" action="ppaction://hlinksldjump"/>
          </p:cNvPr>
          <p:cNvSpPr/>
          <p:nvPr/>
        </p:nvSpPr>
        <p:spPr>
          <a:xfrm>
            <a:off x="11247120" y="6202680"/>
            <a:ext cx="612648" cy="612648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521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4176d0dd0bd24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Блок-схема: задержка 1">
            <a:hlinkClick r:id="rId5" action="ppaction://hlinksldjump"/>
          </p:cNvPr>
          <p:cNvSpPr/>
          <p:nvPr/>
        </p:nvSpPr>
        <p:spPr>
          <a:xfrm>
            <a:off x="10774680" y="6172200"/>
            <a:ext cx="612648" cy="612648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2" b="9981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602" y="0"/>
            <a:ext cx="5611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57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право 1">
            <a:hlinkClick r:id="rId2" action="ppaction://hlinksldjump"/>
          </p:cNvPr>
          <p:cNvSpPr/>
          <p:nvPr/>
        </p:nvSpPr>
        <p:spPr>
          <a:xfrm>
            <a:off x="10134600" y="6019800"/>
            <a:ext cx="1425736" cy="72390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prstClr val="white"/>
                </a:solidFill>
                <a:hlinkClick r:id="rId3" action="ppaction://hlinksldjump"/>
              </a:rPr>
              <a:t>Дальше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66" y="-27295"/>
            <a:ext cx="6572250" cy="5124450"/>
          </a:xfrm>
          <a:prstGeom prst="rect">
            <a:avLst/>
          </a:prstGeom>
        </p:spPr>
      </p:pic>
      <p:sp>
        <p:nvSpPr>
          <p:cNvPr id="4" name="Овал 3"/>
          <p:cNvSpPr/>
          <p:nvPr/>
        </p:nvSpPr>
        <p:spPr>
          <a:xfrm>
            <a:off x="6693516" y="95535"/>
            <a:ext cx="5398400" cy="249754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ли баскетболист вести мяч двумя руками?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Капля 7">
            <a:hlinkClick r:id="rId5" action="ppaction://hlinksldjump"/>
          </p:cNvPr>
          <p:cNvSpPr/>
          <p:nvPr/>
        </p:nvSpPr>
        <p:spPr>
          <a:xfrm>
            <a:off x="5474316" y="5295900"/>
            <a:ext cx="2438400" cy="14478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action="ppaction://hlinksldjump"/>
              </a:rPr>
              <a:t>Нет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Капля 9">
            <a:hlinkClick r:id="rId6" action="ppaction://hlinksldjump"/>
          </p:cNvPr>
          <p:cNvSpPr/>
          <p:nvPr/>
        </p:nvSpPr>
        <p:spPr>
          <a:xfrm>
            <a:off x="9121936" y="3494395"/>
            <a:ext cx="2438400" cy="14478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action="ppaction://hlinksldjump"/>
              </a:rPr>
              <a:t>Да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412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en-4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62" y="2276475"/>
            <a:ext cx="5248275" cy="2305050"/>
          </a:xfrm>
          <a:prstGeom prst="rect">
            <a:avLst/>
          </a:prstGeom>
        </p:spPr>
      </p:pic>
      <p:sp>
        <p:nvSpPr>
          <p:cNvPr id="2" name="Блок-схема: задержка 1">
            <a:hlinkClick r:id="rId6" action="ppaction://hlinksldjump"/>
          </p:cNvPr>
          <p:cNvSpPr/>
          <p:nvPr/>
        </p:nvSpPr>
        <p:spPr>
          <a:xfrm>
            <a:off x="11247120" y="6202680"/>
            <a:ext cx="612648" cy="612648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01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4176d0dd0bd24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26547" y="2059674"/>
            <a:ext cx="609600" cy="609600"/>
          </a:xfrm>
          <a:prstGeom prst="rect">
            <a:avLst/>
          </a:prstGeom>
        </p:spPr>
      </p:pic>
      <p:sp>
        <p:nvSpPr>
          <p:cNvPr id="2" name="Блок-схема: задержка 1">
            <a:hlinkClick r:id="rId5" action="ppaction://hlinksldjump"/>
          </p:cNvPr>
          <p:cNvSpPr/>
          <p:nvPr/>
        </p:nvSpPr>
        <p:spPr>
          <a:xfrm>
            <a:off x="10774680" y="6172200"/>
            <a:ext cx="612648" cy="612648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2" b="9981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602" y="0"/>
            <a:ext cx="5611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34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50125" y="491319"/>
            <a:ext cx="6782938" cy="1514901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 время игры в хоккей вратарь стоит в маске?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Капля 4">
            <a:hlinkClick r:id="rId2" action="ppaction://hlinksldjump"/>
          </p:cNvPr>
          <p:cNvSpPr/>
          <p:nvPr/>
        </p:nvSpPr>
        <p:spPr>
          <a:xfrm>
            <a:off x="697598" y="4814316"/>
            <a:ext cx="2438400" cy="14478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Нет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Капля 6">
            <a:hlinkClick r:id="rId3" action="ppaction://hlinksldjump"/>
          </p:cNvPr>
          <p:cNvSpPr/>
          <p:nvPr/>
        </p:nvSpPr>
        <p:spPr>
          <a:xfrm>
            <a:off x="3541594" y="3366516"/>
            <a:ext cx="2438400" cy="14478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Да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>
            <a:hlinkClick r:id="rId4" action="ppaction://hlinksldjump"/>
          </p:cNvPr>
          <p:cNvSpPr/>
          <p:nvPr/>
        </p:nvSpPr>
        <p:spPr>
          <a:xfrm>
            <a:off x="10134600" y="5732060"/>
            <a:ext cx="1534236" cy="772372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>
                <a:solidFill>
                  <a:prstClr val="white"/>
                </a:solidFill>
                <a:hlinkClick r:id="rId5" action="ppaction://hlinksldjump"/>
              </a:rPr>
              <a:t>Дальше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927" y="1248768"/>
            <a:ext cx="5075200" cy="3446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9442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en-4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58937" y="3124200"/>
            <a:ext cx="609600" cy="609600"/>
          </a:xfrm>
          <a:prstGeom prst="rect">
            <a:avLst/>
          </a:prstGeom>
        </p:spPr>
      </p:pic>
      <p:sp>
        <p:nvSpPr>
          <p:cNvPr id="2" name="Блок-схема: задержка 1">
            <a:hlinkClick r:id="rId5" action="ppaction://hlinksldjump"/>
          </p:cNvPr>
          <p:cNvSpPr/>
          <p:nvPr/>
        </p:nvSpPr>
        <p:spPr>
          <a:xfrm>
            <a:off x="11247120" y="6202680"/>
            <a:ext cx="612648" cy="612648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62" y="2276475"/>
            <a:ext cx="52482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0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4176d0dd0bd24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23884" y="2016409"/>
            <a:ext cx="609600" cy="609600"/>
          </a:xfrm>
          <a:prstGeom prst="rect">
            <a:avLst/>
          </a:prstGeom>
        </p:spPr>
      </p:pic>
      <p:sp>
        <p:nvSpPr>
          <p:cNvPr id="2" name="Блок-схема: задержка 1">
            <a:hlinkClick r:id="rId5" action="ppaction://hlinksldjump"/>
          </p:cNvPr>
          <p:cNvSpPr/>
          <p:nvPr/>
        </p:nvSpPr>
        <p:spPr>
          <a:xfrm>
            <a:off x="10774680" y="6172200"/>
            <a:ext cx="612648" cy="612648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2" b="9981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602" y="0"/>
            <a:ext cx="5611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18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45660" y="641445"/>
            <a:ext cx="6318913" cy="1937982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бадминтон играют воланом?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Капля 5">
            <a:hlinkClick r:id="rId2" action="ppaction://hlinksldjump"/>
          </p:cNvPr>
          <p:cNvSpPr/>
          <p:nvPr/>
        </p:nvSpPr>
        <p:spPr>
          <a:xfrm>
            <a:off x="683952" y="4613512"/>
            <a:ext cx="2438400" cy="14478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sldjump"/>
              </a:rPr>
              <a:t>Да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Капля 6">
            <a:hlinkClick r:id="rId3" action="ppaction://hlinksldjump"/>
          </p:cNvPr>
          <p:cNvSpPr/>
          <p:nvPr/>
        </p:nvSpPr>
        <p:spPr>
          <a:xfrm>
            <a:off x="4029927" y="3100885"/>
            <a:ext cx="2438400" cy="14478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Нет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>
            <a:hlinkClick r:id="rId4" action="ppaction://hlinksldjump"/>
          </p:cNvPr>
          <p:cNvSpPr/>
          <p:nvPr/>
        </p:nvSpPr>
        <p:spPr>
          <a:xfrm>
            <a:off x="10112991" y="5909482"/>
            <a:ext cx="1473957" cy="791570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dirty="0">
                <a:solidFill>
                  <a:prstClr val="white"/>
                </a:solidFill>
                <a:hlinkClick r:id="rId5" action="ppaction://hlinksldjump"/>
              </a:rPr>
              <a:t>Дальше</a:t>
            </a:r>
            <a:endParaRPr lang="ru-RU" dirty="0">
              <a:solidFill>
                <a:prstClr val="white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293" y="1348229"/>
            <a:ext cx="5312229" cy="398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30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en-4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62" y="2276475"/>
            <a:ext cx="5248275" cy="2305050"/>
          </a:xfrm>
          <a:prstGeom prst="rect">
            <a:avLst/>
          </a:prstGeom>
        </p:spPr>
      </p:pic>
      <p:sp>
        <p:nvSpPr>
          <p:cNvPr id="2" name="Блок-схема: задержка 1">
            <a:hlinkClick r:id="rId6" action="ppaction://hlinksldjump"/>
          </p:cNvPr>
          <p:cNvSpPr/>
          <p:nvPr/>
        </p:nvSpPr>
        <p:spPr>
          <a:xfrm>
            <a:off x="11247120" y="6202680"/>
            <a:ext cx="612648" cy="612648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854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4176d0dd0bd24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426547" y="2098296"/>
            <a:ext cx="609600" cy="609600"/>
          </a:xfrm>
          <a:prstGeom prst="rect">
            <a:avLst/>
          </a:prstGeom>
        </p:spPr>
      </p:pic>
      <p:sp>
        <p:nvSpPr>
          <p:cNvPr id="2" name="Блок-схема: задержка 1">
            <a:hlinkClick r:id="rId5" action="ppaction://hlinksldjump"/>
          </p:cNvPr>
          <p:cNvSpPr/>
          <p:nvPr/>
        </p:nvSpPr>
        <p:spPr>
          <a:xfrm>
            <a:off x="10774680" y="6172200"/>
            <a:ext cx="612648" cy="612648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2" b="9981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602" y="0"/>
            <a:ext cx="5611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142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5299040" y="259307"/>
            <a:ext cx="6626260" cy="208810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настольный теннис играют через сетку?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Капля 2">
            <a:hlinkClick r:id="rId2" action="ppaction://hlinksldjump"/>
          </p:cNvPr>
          <p:cNvSpPr/>
          <p:nvPr/>
        </p:nvSpPr>
        <p:spPr>
          <a:xfrm>
            <a:off x="3657600" y="5067300"/>
            <a:ext cx="2285999" cy="14478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action="ppaction://hlinksldjump"/>
              </a:rPr>
              <a:t>Да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Капля 3">
            <a:hlinkClick r:id="rId2" action="ppaction://hlinksldjump"/>
          </p:cNvPr>
          <p:cNvSpPr/>
          <p:nvPr/>
        </p:nvSpPr>
        <p:spPr>
          <a:xfrm>
            <a:off x="7391400" y="3657600"/>
            <a:ext cx="2705100" cy="1714500"/>
          </a:xfrm>
          <a:prstGeom prst="teardro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action="ppaction://hlinksldjump"/>
              </a:rPr>
              <a:t>Нет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9" y="1491016"/>
            <a:ext cx="5203371" cy="3471082"/>
          </a:xfrm>
          <a:prstGeom prst="rect">
            <a:avLst/>
          </a:prstGeom>
        </p:spPr>
      </p:pic>
      <p:sp>
        <p:nvSpPr>
          <p:cNvPr id="5" name="Стрелка вправо с вырезом 4"/>
          <p:cNvSpPr/>
          <p:nvPr/>
        </p:nvSpPr>
        <p:spPr>
          <a:xfrm>
            <a:off x="9703558" y="5513697"/>
            <a:ext cx="1965277" cy="859807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Дальше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3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en-4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54472" y="3124200"/>
            <a:ext cx="609600" cy="609600"/>
          </a:xfrm>
          <a:prstGeom prst="rect">
            <a:avLst/>
          </a:prstGeom>
        </p:spPr>
      </p:pic>
      <p:sp>
        <p:nvSpPr>
          <p:cNvPr id="2" name="Блок-схема: задержка 1">
            <a:hlinkClick r:id="rId5" action="ppaction://hlinksldjump"/>
          </p:cNvPr>
          <p:cNvSpPr/>
          <p:nvPr/>
        </p:nvSpPr>
        <p:spPr>
          <a:xfrm>
            <a:off x="11247120" y="6202680"/>
            <a:ext cx="612648" cy="612648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62" y="2276475"/>
            <a:ext cx="5248275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12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4176d0dd0bd24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31347" y="1675215"/>
            <a:ext cx="609600" cy="609600"/>
          </a:xfrm>
          <a:prstGeom prst="rect">
            <a:avLst/>
          </a:prstGeom>
        </p:spPr>
      </p:pic>
      <p:sp>
        <p:nvSpPr>
          <p:cNvPr id="2" name="Блок-схема: задержка 1">
            <a:hlinkClick r:id="rId5" action="ppaction://hlinksldjump"/>
          </p:cNvPr>
          <p:cNvSpPr/>
          <p:nvPr/>
        </p:nvSpPr>
        <p:spPr>
          <a:xfrm>
            <a:off x="10774680" y="6172200"/>
            <a:ext cx="612648" cy="612648"/>
          </a:xfrm>
          <a:prstGeom prst="flowChartDela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82" b="9981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602" y="0"/>
            <a:ext cx="56110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20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869" y="245723"/>
            <a:ext cx="4640238" cy="6199358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0" y="2934267"/>
            <a:ext cx="6469039" cy="206081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7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олодец !</a:t>
            </a:r>
            <a:endParaRPr lang="ru-RU" sz="7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10263116" y="5459106"/>
            <a:ext cx="1692323" cy="859807"/>
          </a:xfrm>
          <a:prstGeom prst="notchedRightArrow">
            <a:avLst/>
          </a:prstGeom>
          <a:solidFill>
            <a:srgbClr val="00B050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Финиш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276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70</Words>
  <Application>Microsoft Office PowerPoint</Application>
  <PresentationFormat>Широкоэкранный</PresentationFormat>
  <Paragraphs>27</Paragraphs>
  <Slides>17</Slides>
  <Notes>0</Notes>
  <HiddenSlides>0</HiddenSlides>
  <MMClips>10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Викторина  «Спорт наш друг»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</dc:title>
  <dc:creator>LENOVO</dc:creator>
  <cp:lastModifiedBy>LENOVO</cp:lastModifiedBy>
  <cp:revision>30</cp:revision>
  <dcterms:created xsi:type="dcterms:W3CDTF">2020-10-15T10:01:41Z</dcterms:created>
  <dcterms:modified xsi:type="dcterms:W3CDTF">2020-11-03T12:52:09Z</dcterms:modified>
</cp:coreProperties>
</file>