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6" r:id="rId10"/>
    <p:sldId id="267" r:id="rId11"/>
    <p:sldId id="262" r:id="rId12"/>
    <p:sldId id="268" r:id="rId13"/>
    <p:sldId id="269" r:id="rId14"/>
    <p:sldId id="263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5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1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8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8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8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3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2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1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4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0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B1B0-505A-4306-B3BE-4363F1BF99CA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69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0B1B0-505A-4306-B3BE-4363F1BF99CA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F96B4-B7AA-4A5D-8ECF-191A3136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5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slide" Target="slide5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4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slide" Target="slide1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5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8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slide" Target="slide5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842" y="259307"/>
            <a:ext cx="11423176" cy="2456597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</a:t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 наш друг»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93576"/>
            <a:ext cx="9144000" cy="266131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 algn="l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словесно – логического мышления</a:t>
            </a:r>
          </a:p>
          <a:p>
            <a:pPr marL="457200" indent="-457200" algn="l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накомство с правилами спортивных игр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9717206" y="5554639"/>
            <a:ext cx="1910687" cy="777923"/>
          </a:xfrm>
          <a:prstGeom prst="notchedRightArrow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4176d0dd0bd2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3884" y="2016409"/>
            <a:ext cx="609600" cy="60960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5" action="ppaction://hlinksldjump"/>
          </p:cNvPr>
          <p:cNvSpPr/>
          <p:nvPr/>
        </p:nvSpPr>
        <p:spPr>
          <a:xfrm>
            <a:off x="10774680" y="617220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" b="998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02" y="0"/>
            <a:ext cx="5611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8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5660" y="641445"/>
            <a:ext cx="6318913" cy="193798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бадминтон играют воланом?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апля 5">
            <a:hlinkClick r:id="rId2" action="ppaction://hlinksldjump"/>
          </p:cNvPr>
          <p:cNvSpPr/>
          <p:nvPr/>
        </p:nvSpPr>
        <p:spPr>
          <a:xfrm>
            <a:off x="683952" y="4613512"/>
            <a:ext cx="2438400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Да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Капля 6">
            <a:hlinkClick r:id="rId3" action="ppaction://hlinksldjump"/>
          </p:cNvPr>
          <p:cNvSpPr/>
          <p:nvPr/>
        </p:nvSpPr>
        <p:spPr>
          <a:xfrm>
            <a:off x="4029927" y="3100885"/>
            <a:ext cx="2438400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Нет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0112991" y="5909482"/>
            <a:ext cx="1473957" cy="79157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white"/>
                </a:solidFill>
                <a:hlinkClick r:id="rId5" action="ppaction://hlinksldjump"/>
              </a:rPr>
              <a:t>Дальше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93" y="1348229"/>
            <a:ext cx="5312229" cy="398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0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en-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2" y="2276475"/>
            <a:ext cx="5248275" cy="230505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6" action="ppaction://hlinksldjump"/>
          </p:cNvPr>
          <p:cNvSpPr/>
          <p:nvPr/>
        </p:nvSpPr>
        <p:spPr>
          <a:xfrm>
            <a:off x="11247120" y="620268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5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4176d0dd0bd2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26547" y="2098296"/>
            <a:ext cx="609600" cy="60960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5" action="ppaction://hlinksldjump"/>
          </p:cNvPr>
          <p:cNvSpPr/>
          <p:nvPr/>
        </p:nvSpPr>
        <p:spPr>
          <a:xfrm>
            <a:off x="10774680" y="617220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" b="998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02" y="0"/>
            <a:ext cx="5611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299040" y="259307"/>
            <a:ext cx="6626260" cy="208810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настольный теннис играют через сетку?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апля 2">
            <a:hlinkClick r:id="rId2" action="ppaction://hlinksldjump"/>
          </p:cNvPr>
          <p:cNvSpPr/>
          <p:nvPr/>
        </p:nvSpPr>
        <p:spPr>
          <a:xfrm>
            <a:off x="3657600" y="5067300"/>
            <a:ext cx="2285999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Да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апля 3">
            <a:hlinkClick r:id="rId2" action="ppaction://hlinksldjump"/>
          </p:cNvPr>
          <p:cNvSpPr/>
          <p:nvPr/>
        </p:nvSpPr>
        <p:spPr>
          <a:xfrm>
            <a:off x="7391400" y="3657600"/>
            <a:ext cx="2705100" cy="17145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Нет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9" y="1491016"/>
            <a:ext cx="5203371" cy="3471082"/>
          </a:xfrm>
          <a:prstGeom prst="rect">
            <a:avLst/>
          </a:prstGeom>
        </p:spPr>
      </p:pic>
      <p:sp>
        <p:nvSpPr>
          <p:cNvPr id="5" name="Стрелка вправо с вырезом 4"/>
          <p:cNvSpPr/>
          <p:nvPr/>
        </p:nvSpPr>
        <p:spPr>
          <a:xfrm>
            <a:off x="9703558" y="5513697"/>
            <a:ext cx="1965277" cy="859807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Дальше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n-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54472" y="3124200"/>
            <a:ext cx="609600" cy="60960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5" action="ppaction://hlinksldjump"/>
          </p:cNvPr>
          <p:cNvSpPr/>
          <p:nvPr/>
        </p:nvSpPr>
        <p:spPr>
          <a:xfrm>
            <a:off x="11247120" y="620268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2" y="2276475"/>
            <a:ext cx="52482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1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4176d0dd0bd2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31347" y="1675215"/>
            <a:ext cx="609600" cy="60960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5" action="ppaction://hlinksldjump"/>
          </p:cNvPr>
          <p:cNvSpPr/>
          <p:nvPr/>
        </p:nvSpPr>
        <p:spPr>
          <a:xfrm>
            <a:off x="10774680" y="617220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" b="998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02" y="0"/>
            <a:ext cx="5611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69" y="245723"/>
            <a:ext cx="4640238" cy="619935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0" y="2934267"/>
            <a:ext cx="6469039" cy="2060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олодец !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10263116" y="5459106"/>
            <a:ext cx="1692323" cy="859807"/>
          </a:xfrm>
          <a:prstGeom prst="notchedRightArrow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Финиш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630050"/>
            <a:ext cx="3988655" cy="499350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029200" y="630050"/>
            <a:ext cx="6614160" cy="2781890"/>
          </a:xfrm>
          <a:prstGeom prst="ellipse">
            <a:avLst/>
          </a:prstGeom>
          <a:solidFill>
            <a:srgbClr val="7030A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футболисту трогать мяч руками?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апля 3">
            <a:hlinkClick r:id="rId3" action="ppaction://hlinksldjump"/>
          </p:cNvPr>
          <p:cNvSpPr/>
          <p:nvPr/>
        </p:nvSpPr>
        <p:spPr>
          <a:xfrm>
            <a:off x="4099560" y="4709160"/>
            <a:ext cx="2438400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Да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0393680" y="5821680"/>
            <a:ext cx="1417320" cy="81991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Дальше</a:t>
            </a:r>
            <a:endParaRPr lang="ru-RU" dirty="0"/>
          </a:p>
        </p:txBody>
      </p:sp>
      <p:sp>
        <p:nvSpPr>
          <p:cNvPr id="7" name="Капля 6">
            <a:hlinkClick r:id="rId3" action="ppaction://hlinksldjump"/>
          </p:cNvPr>
          <p:cNvSpPr/>
          <p:nvPr/>
        </p:nvSpPr>
        <p:spPr>
          <a:xfrm>
            <a:off x="7955280" y="4588604"/>
            <a:ext cx="2438400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Нет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1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n-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08561" y="3282286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78" y="2139997"/>
            <a:ext cx="5248275" cy="230505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6" action="ppaction://hlinksldjump"/>
          </p:cNvPr>
          <p:cNvSpPr/>
          <p:nvPr/>
        </p:nvSpPr>
        <p:spPr>
          <a:xfrm>
            <a:off x="11247120" y="620268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4176d0dd0bd2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5" action="ppaction://hlinksldjump"/>
          </p:cNvPr>
          <p:cNvSpPr/>
          <p:nvPr/>
        </p:nvSpPr>
        <p:spPr>
          <a:xfrm>
            <a:off x="10774680" y="617220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" b="998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02" y="0"/>
            <a:ext cx="5611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7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134600" y="6019800"/>
            <a:ext cx="1425736" cy="7239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white"/>
                </a:solidFill>
                <a:hlinkClick r:id="rId3" action="ppaction://hlinksldjump"/>
              </a:rPr>
              <a:t>Дальше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6" y="-27295"/>
            <a:ext cx="6572250" cy="512445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693516" y="95535"/>
            <a:ext cx="5398400" cy="24975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баскетболист вести мяч двумя руками?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Капля 7">
            <a:hlinkClick r:id="rId5" action="ppaction://hlinksldjump"/>
          </p:cNvPr>
          <p:cNvSpPr/>
          <p:nvPr/>
        </p:nvSpPr>
        <p:spPr>
          <a:xfrm>
            <a:off x="5474316" y="5295900"/>
            <a:ext cx="2438400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Нет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Капля 9">
            <a:hlinkClick r:id="rId6" action="ppaction://hlinksldjump"/>
          </p:cNvPr>
          <p:cNvSpPr/>
          <p:nvPr/>
        </p:nvSpPr>
        <p:spPr>
          <a:xfrm>
            <a:off x="9121936" y="3494395"/>
            <a:ext cx="2438400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Да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1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n-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2" y="2276475"/>
            <a:ext cx="5248275" cy="230505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6" action="ppaction://hlinksldjump"/>
          </p:cNvPr>
          <p:cNvSpPr/>
          <p:nvPr/>
        </p:nvSpPr>
        <p:spPr>
          <a:xfrm>
            <a:off x="11247120" y="620268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4176d0dd0bd2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26547" y="2059674"/>
            <a:ext cx="609600" cy="60960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5" action="ppaction://hlinksldjump"/>
          </p:cNvPr>
          <p:cNvSpPr/>
          <p:nvPr/>
        </p:nvSpPr>
        <p:spPr>
          <a:xfrm>
            <a:off x="10774680" y="617220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" b="998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02" y="0"/>
            <a:ext cx="5611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0125" y="491319"/>
            <a:ext cx="6782938" cy="151490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игры в хоккей вратарь стоит в маске?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апля 4">
            <a:hlinkClick r:id="rId2" action="ppaction://hlinksldjump"/>
          </p:cNvPr>
          <p:cNvSpPr/>
          <p:nvPr/>
        </p:nvSpPr>
        <p:spPr>
          <a:xfrm>
            <a:off x="697598" y="4814316"/>
            <a:ext cx="2438400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Нет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Капля 6">
            <a:hlinkClick r:id="rId3" action="ppaction://hlinksldjump"/>
          </p:cNvPr>
          <p:cNvSpPr/>
          <p:nvPr/>
        </p:nvSpPr>
        <p:spPr>
          <a:xfrm>
            <a:off x="3541594" y="3366516"/>
            <a:ext cx="2438400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Да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0134600" y="5732060"/>
            <a:ext cx="1534236" cy="77237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>
                <a:solidFill>
                  <a:prstClr val="white"/>
                </a:solidFill>
                <a:hlinkClick r:id="rId5" action="ppaction://hlinksldjump"/>
              </a:rPr>
              <a:t>Дальше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27" y="1248768"/>
            <a:ext cx="5075200" cy="344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4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n-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58937" y="3124200"/>
            <a:ext cx="609600" cy="609600"/>
          </a:xfrm>
          <a:prstGeom prst="rect">
            <a:avLst/>
          </a:prstGeom>
        </p:spPr>
      </p:pic>
      <p:sp>
        <p:nvSpPr>
          <p:cNvPr id="2" name="Блок-схема: задержка 1">
            <a:hlinkClick r:id="rId5" action="ppaction://hlinksldjump"/>
          </p:cNvPr>
          <p:cNvSpPr/>
          <p:nvPr/>
        </p:nvSpPr>
        <p:spPr>
          <a:xfrm>
            <a:off x="11247120" y="6202680"/>
            <a:ext cx="612648" cy="61264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2" y="2276475"/>
            <a:ext cx="52482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0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70</Words>
  <Application>Microsoft Office PowerPoint</Application>
  <PresentationFormat>Широкоэкранный</PresentationFormat>
  <Paragraphs>27</Paragraphs>
  <Slides>17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Викторина  «Спорт наш друг»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LENOVO</dc:creator>
  <cp:lastModifiedBy>LENOVO</cp:lastModifiedBy>
  <cp:revision>30</cp:revision>
  <dcterms:created xsi:type="dcterms:W3CDTF">2020-10-15T10:01:41Z</dcterms:created>
  <dcterms:modified xsi:type="dcterms:W3CDTF">2020-11-03T12:52:09Z</dcterms:modified>
</cp:coreProperties>
</file>