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7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8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6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0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4740-4094-4C41-86E0-1F5CF4027E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2482-C2FC-48B4-A7EA-66E66256F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300251"/>
            <a:ext cx="10713492" cy="1746914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мяч игроку?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2514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71500" indent="-571500" algn="l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мыслительной операции – анализ исключение;</a:t>
            </a:r>
          </a:p>
          <a:p>
            <a:pPr marL="571500" indent="-571500" algn="l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детей с различными видами мячей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звернутая стрелка 5"/>
          <p:cNvSpPr/>
          <p:nvPr/>
        </p:nvSpPr>
        <p:spPr>
          <a:xfrm>
            <a:off x="9648967" y="5257800"/>
            <a:ext cx="1815152" cy="125218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3419" y="1170722"/>
            <a:ext cx="1207923" cy="915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18706" y="1170722"/>
            <a:ext cx="1102859" cy="91567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4219" y="1162309"/>
            <a:ext cx="1142878" cy="91769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96111" y="3321145"/>
            <a:ext cx="1198273" cy="103373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0385" y="3321145"/>
            <a:ext cx="1207922" cy="100882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4491" y="3278406"/>
            <a:ext cx="1262463" cy="1023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419" y="5436590"/>
            <a:ext cx="1207923" cy="90961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6122" y="5327401"/>
            <a:ext cx="995958" cy="99595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6468" y="5428970"/>
            <a:ext cx="1080902" cy="89438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9433" y="804515"/>
            <a:ext cx="1351127" cy="16452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2" y="805929"/>
            <a:ext cx="1176316" cy="16452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4" name="Рисунок 2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8" y="1170722"/>
            <a:ext cx="1026154" cy="901526"/>
          </a:xfrm>
          <a:prstGeom prst="rect">
            <a:avLst/>
          </a:prstGeom>
        </p:spPr>
      </p:pic>
      <p:pic>
        <p:nvPicPr>
          <p:cNvPr id="25" name="Рисунок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69" y="1175136"/>
            <a:ext cx="1030628" cy="1030628"/>
          </a:xfrm>
          <a:prstGeom prst="rect">
            <a:avLst/>
          </a:prstGeom>
        </p:spPr>
      </p:pic>
      <p:pic>
        <p:nvPicPr>
          <p:cNvPr id="26" name="Рисунок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24" y="1170722"/>
            <a:ext cx="899928" cy="909113"/>
          </a:xfrm>
          <a:prstGeom prst="rect">
            <a:avLst/>
          </a:prstGeom>
        </p:spPr>
      </p:pic>
      <p:sp>
        <p:nvSpPr>
          <p:cNvPr id="27" name="Прямоугольник 26">
            <a:hlinkClick r:id="rId6" action="ppaction://hlinksldjump"/>
          </p:cNvPr>
          <p:cNvSpPr/>
          <p:nvPr/>
        </p:nvSpPr>
        <p:spPr>
          <a:xfrm>
            <a:off x="10441055" y="1162309"/>
            <a:ext cx="1092702" cy="90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5470273"/>
            <a:ext cx="881019" cy="8710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433" y="3192216"/>
            <a:ext cx="1287525" cy="1137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9433" y="5114160"/>
            <a:ext cx="1338269" cy="1232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54184" y="3278406"/>
            <a:ext cx="1079573" cy="1091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54184" y="5293868"/>
            <a:ext cx="1079573" cy="102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0" y="5099548"/>
            <a:ext cx="986312" cy="12347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9" y="3175519"/>
            <a:ext cx="1221858" cy="1194366"/>
          </a:xfrm>
          <a:prstGeom prst="rect">
            <a:avLst/>
          </a:prstGeom>
        </p:spPr>
      </p:pic>
      <p:pic>
        <p:nvPicPr>
          <p:cNvPr id="29" name="Рисунок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96" y="3299341"/>
            <a:ext cx="1030628" cy="1030628"/>
          </a:xfrm>
          <a:prstGeom prst="rect">
            <a:avLst/>
          </a:prstGeom>
        </p:spPr>
      </p:pic>
      <p:pic>
        <p:nvPicPr>
          <p:cNvPr id="19" name="Рисунок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5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7" y="1142276"/>
            <a:ext cx="1097009" cy="975120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97" y="3267748"/>
            <a:ext cx="1083304" cy="1079341"/>
          </a:xfrm>
          <a:prstGeom prst="rect">
            <a:avLst/>
          </a:prstGeom>
        </p:spPr>
      </p:pic>
      <p:pic>
        <p:nvPicPr>
          <p:cNvPr id="33" name="Рисунок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5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41" y="5428970"/>
            <a:ext cx="1097009" cy="975120"/>
          </a:xfrm>
          <a:prstGeom prst="rect">
            <a:avLst/>
          </a:prstGeom>
        </p:spPr>
      </p:pic>
      <p:pic>
        <p:nvPicPr>
          <p:cNvPr id="30" name="Рисунок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66078" y="3332357"/>
            <a:ext cx="883997" cy="871804"/>
          </a:xfrm>
          <a:prstGeom prst="rect">
            <a:avLst/>
          </a:prstGeom>
        </p:spPr>
      </p:pic>
      <p:pic>
        <p:nvPicPr>
          <p:cNvPr id="34" name="Рисунок 3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333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22" y="5327401"/>
            <a:ext cx="995958" cy="1013934"/>
          </a:xfrm>
          <a:prstGeom prst="rect">
            <a:avLst/>
          </a:prstGeom>
        </p:spPr>
      </p:pic>
      <p:pic>
        <p:nvPicPr>
          <p:cNvPr id="35" name="Рисунок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00" y="5285709"/>
            <a:ext cx="1083304" cy="1079341"/>
          </a:xfrm>
          <a:prstGeom prst="rect">
            <a:avLst/>
          </a:prstGeom>
        </p:spPr>
      </p:pic>
      <p:pic>
        <p:nvPicPr>
          <p:cNvPr id="36" name="Рисунок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057" y="3335834"/>
            <a:ext cx="1007699" cy="10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>
            <a:hlinkClick r:id="rId2" action="ppaction://hlinksldjump"/>
          </p:cNvPr>
          <p:cNvSpPr/>
          <p:nvPr/>
        </p:nvSpPr>
        <p:spPr>
          <a:xfrm>
            <a:off x="9376012" y="5390865"/>
            <a:ext cx="2142698" cy="1050878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188370"/>
            <a:ext cx="8288107" cy="65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>
            <a:hlinkClick r:id="rId2" action="ppaction://hlinksldjump"/>
          </p:cNvPr>
          <p:cNvSpPr/>
          <p:nvPr/>
        </p:nvSpPr>
        <p:spPr>
          <a:xfrm>
            <a:off x="10235821" y="5431808"/>
            <a:ext cx="1487606" cy="1064525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197430"/>
            <a:ext cx="8693624" cy="65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Какой мяч игроку?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17</cp:revision>
  <dcterms:created xsi:type="dcterms:W3CDTF">2020-10-13T08:46:40Z</dcterms:created>
  <dcterms:modified xsi:type="dcterms:W3CDTF">2020-10-15T11:40:15Z</dcterms:modified>
</cp:coreProperties>
</file>