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8" r:id="rId3"/>
    <p:sldId id="259" r:id="rId4"/>
    <p:sldId id="269" r:id="rId5"/>
    <p:sldId id="260" r:id="rId6"/>
    <p:sldId id="270" r:id="rId7"/>
    <p:sldId id="261" r:id="rId8"/>
    <p:sldId id="271" r:id="rId9"/>
    <p:sldId id="262" r:id="rId10"/>
    <p:sldId id="272" r:id="rId11"/>
    <p:sldId id="263" r:id="rId12"/>
    <p:sldId id="273" r:id="rId13"/>
    <p:sldId id="264" r:id="rId14"/>
    <p:sldId id="274" r:id="rId15"/>
    <p:sldId id="265" r:id="rId16"/>
    <p:sldId id="275" r:id="rId17"/>
    <p:sldId id="266" r:id="rId18"/>
    <p:sldId id="276" r:id="rId19"/>
    <p:sldId id="267" r:id="rId20"/>
    <p:sldId id="277" r:id="rId21"/>
    <p:sldId id="268" r:id="rId22"/>
    <p:sldId id="27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13A5A-2FF9-4495-A947-D621EF27B40E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CC62AE-2555-4F2E-B077-751A1C747B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13A5A-2FF9-4495-A947-D621EF27B40E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CC62AE-2555-4F2E-B077-751A1C747B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13A5A-2FF9-4495-A947-D621EF27B40E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CC62AE-2555-4F2E-B077-751A1C747B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13A5A-2FF9-4495-A947-D621EF27B40E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CC62AE-2555-4F2E-B077-751A1C747B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13A5A-2FF9-4495-A947-D621EF27B40E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CC62AE-2555-4F2E-B077-751A1C747B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13A5A-2FF9-4495-A947-D621EF27B40E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CC62AE-2555-4F2E-B077-751A1C747B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13A5A-2FF9-4495-A947-D621EF27B40E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CC62AE-2555-4F2E-B077-751A1C747B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13A5A-2FF9-4495-A947-D621EF27B40E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CC62AE-2555-4F2E-B077-751A1C747B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13A5A-2FF9-4495-A947-D621EF27B40E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CC62AE-2555-4F2E-B077-751A1C747BC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13A5A-2FF9-4495-A947-D621EF27B40E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CC62AE-2555-4F2E-B077-751A1C747B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13A5A-2FF9-4495-A947-D621EF27B40E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CC62AE-2555-4F2E-B077-751A1C747BC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7F13A5A-2FF9-4495-A947-D621EF27B40E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BCC62AE-2555-4F2E-B077-751A1C747BC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 ВИДЫ  ДЕЯТЕЛЬНОСТИ ДЕТЕЙ ДОШКОЛЬНОГО ВОЗРАСТА В СООТВЕТСТВИИ С ФГОС</a:t>
            </a:r>
            <a:endParaRPr lang="ru-RU" sz="32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C:\Documents and Settings\Admin\Рабочий стол\ЧЕРКАСОВА Е.В\фото 2\Изображение 13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3857628"/>
            <a:ext cx="3571900" cy="2786082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5" name="Рисунок 4" descr="D:\DCIM\100CASIO\CIMG365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3571876"/>
            <a:ext cx="2928958" cy="2500330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28596" y="428604"/>
            <a:ext cx="1500198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Социально-коммуникативное развитие</a:t>
            </a:r>
            <a:endParaRPr lang="ru-RU" sz="1600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28596" y="1643050"/>
            <a:ext cx="1500198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Познавательное  развитие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28596" y="2857496"/>
            <a:ext cx="150019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Речевое развитие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8596" y="4071942"/>
            <a:ext cx="1500198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Художественно-эстетическое развитие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0034" y="5429264"/>
            <a:ext cx="142876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285984" y="428604"/>
            <a:ext cx="357190" cy="59293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sz="1600" dirty="0" smtClean="0"/>
              <a:t>ОБРАЗОВАТЕЛЬНЫЕ  ОБЛАСТИ</a:t>
            </a:r>
            <a:endParaRPr lang="ru-RU" sz="1600" dirty="0"/>
          </a:p>
        </p:txBody>
      </p:sp>
      <p:sp>
        <p:nvSpPr>
          <p:cNvPr id="9" name="Двойная стрелка влево/вправо 8"/>
          <p:cNvSpPr/>
          <p:nvPr/>
        </p:nvSpPr>
        <p:spPr>
          <a:xfrm>
            <a:off x="2857488" y="3143248"/>
            <a:ext cx="1000132" cy="28575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000496" y="428604"/>
            <a:ext cx="357190" cy="59293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dirty="0" smtClean="0"/>
              <a:t>ВИДЫ  ДЕТСКОЙ  ДЕЯТЕЛЬНОСТИ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714876" y="642918"/>
            <a:ext cx="142876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Игровая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14876" y="2000240"/>
            <a:ext cx="142876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Коммуникативная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643438" y="3000372"/>
            <a:ext cx="1500198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Самообслуживание и  элементарный бытовой труд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714876" y="4572008"/>
            <a:ext cx="142876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Двигательная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715140" y="642918"/>
            <a:ext cx="178595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Изобразительная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715140" y="1714488"/>
            <a:ext cx="1785950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Познавательно-исследовательская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786578" y="3071810"/>
            <a:ext cx="1714512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Музыкальная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786578" y="4071942"/>
            <a:ext cx="1714512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Восприятие художественной литературы и фольклора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786578" y="5286388"/>
            <a:ext cx="1714512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Конструирование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85984" y="428604"/>
            <a:ext cx="357190" cy="59293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sz="1600" dirty="0" smtClean="0"/>
              <a:t>ОБРАЗОВАТЕЛЬНЫЕ  ОБЛАСТИ</a:t>
            </a:r>
            <a:endParaRPr lang="ru-RU" sz="160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28596" y="428604"/>
            <a:ext cx="1500198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Социально-коммуникативное развитие</a:t>
            </a:r>
            <a:endParaRPr lang="ru-RU" sz="1600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28596" y="1643050"/>
            <a:ext cx="1500198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Познавательное  развитие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8596" y="2857496"/>
            <a:ext cx="150019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Речевое развитие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28596" y="4071942"/>
            <a:ext cx="1500198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Художественно-эстетическое развитие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0034" y="5429264"/>
            <a:ext cx="142876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9696" y="259288"/>
            <a:ext cx="8464607" cy="6339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:\фото 01.04.2015\DSC0492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571480"/>
            <a:ext cx="4000528" cy="314327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4" name="Рисунок 3" descr="I:\фото 01.04.2015\DSC0492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3429000"/>
            <a:ext cx="4214842" cy="28575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8777" y="-273516"/>
            <a:ext cx="9901555" cy="7405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Admin\Рабочий стол\Изображение 02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642918"/>
            <a:ext cx="4214842" cy="292895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2050" name="Picture 2" descr="C:\Documents and Settings\User\Рабочий стол\манэнький\Гале\в ок\CIMG386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3286124"/>
            <a:ext cx="4278314" cy="31908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8777" y="-273516"/>
            <a:ext cx="9901555" cy="7405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Documents and Settings\User\Рабочий стол\Посадка деревьев\Новая папка\IMG_861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571480"/>
            <a:ext cx="3214710" cy="392909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5" name="Рисунок 4" descr="I:\Сидненко Е.Н\Фото\фото\DSC0021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2357430"/>
            <a:ext cx="4000528" cy="300039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8777" y="-273516"/>
            <a:ext cx="9901555" cy="7405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05596" y="-144000"/>
            <a:ext cx="9555192" cy="714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:\Сидненко Е.Н\Фото\Фото Тополёк\DSC0074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85728"/>
            <a:ext cx="3214710" cy="250033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3" name="Рисунок 2" descr="I:\Сидненко Е.Н\Фото\Фото Тополёк\DSC0251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9462" y="2000240"/>
            <a:ext cx="3395678" cy="241459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4" name="Рисунок 3" descr="I:\Сидненко Е.Н\Фото\Фото Тополёк\DSC0215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3929066"/>
            <a:ext cx="3295650" cy="250033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8777" y="-273516"/>
            <a:ext cx="9901555" cy="7405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User\Рабочий стол\Для Тополька\Новая папка\день защиты\Изображение 21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500042"/>
            <a:ext cx="3143272" cy="242889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3" name="Рисунок 2" descr="C:\Documents and Settings\User\Рабочий стол\Для Тополька\Новая папка\день защиты\Изображение 14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929066"/>
            <a:ext cx="3390900" cy="24860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4" name="Рисунок 3" descr="C:\Documents and Settings\Admin\Рабочий стол\ЧЕРКАСОВА Е.В\фото ср гр после сна\Изображение 05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2143116"/>
            <a:ext cx="3357586" cy="25050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8777" y="-273516"/>
            <a:ext cx="9901555" cy="7405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User\Рабочий стол\Для Тополька\Для сайта\Эврика\CIMG3545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428604"/>
            <a:ext cx="3929090" cy="31813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3" name="Рисунок 2" descr="C:\Documents and Settings\User\Рабочий стол\Для Тополька\Для сайта\Средняя\CIMG3539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2500306"/>
            <a:ext cx="4214842" cy="311467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8777" y="-273516"/>
            <a:ext cx="9901555" cy="7405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User\Рабочий стол\Для Тополька\Для сайта\Муз. зал\IMG_070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428604"/>
            <a:ext cx="2786082" cy="407196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3" name="Рисунок 2" descr="C:\Documents and Settings\User\Рабочий стол\Конспекты на сайт\Ераскина\IMG_079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500306"/>
            <a:ext cx="4214842" cy="307183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8777" y="-273516"/>
            <a:ext cx="9901555" cy="7405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:\Новый год\IMG_116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14290"/>
            <a:ext cx="4143404" cy="307183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3" name="Рисунок 2" descr="C:\Documents and Settings\Admin\Рабочий стол\Сидненко Е.Н\Фото\масленица фото\Изображение 00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643314"/>
            <a:ext cx="4143404" cy="278608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pic>
        <p:nvPicPr>
          <p:cNvPr id="4" name="Рисунок 3" descr="C:\Documents and Settings\Admin\Рабочий стол\IMG_090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3643314"/>
            <a:ext cx="4214843" cy="2876564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8777" y="-273516"/>
            <a:ext cx="9901555" cy="7405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User\Рабочий стол\Для Тополька\Для сайта\Младшая\CIMG349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4214842" cy="35719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3" name="Рисунок 2" descr="C:\Documents and Settings\User\Рабочий стол\Для Тополька\Для сайта\Младшая\CIMG3519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2500306"/>
            <a:ext cx="4286280" cy="378621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14290"/>
            <a:ext cx="8143900" cy="578619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/>
              <a:t> </a:t>
            </a:r>
            <a:r>
              <a:rPr lang="ru-RU" dirty="0" smtClean="0"/>
              <a:t>    </a:t>
            </a:r>
            <a:r>
              <a:rPr lang="ru-RU" sz="1600" dirty="0" smtClean="0"/>
              <a:t>Схема </a:t>
            </a:r>
            <a:r>
              <a:rPr lang="ru-RU" sz="1600" dirty="0"/>
              <a:t>развития любого вида деятельности такова: сначала она осуществляется в совместной деятельности со взрослым, затем в совместной деятельности со сверстниками и становится самодеятельностью.</a:t>
            </a:r>
          </a:p>
          <a:p>
            <a:pPr algn="just"/>
            <a:r>
              <a:rPr lang="ru-RU" sz="1600" dirty="0"/>
              <a:t> </a:t>
            </a:r>
          </a:p>
          <a:p>
            <a:pPr algn="just"/>
            <a:r>
              <a:rPr lang="ru-RU" sz="1600" dirty="0"/>
              <a:t>      </a:t>
            </a:r>
            <a:r>
              <a:rPr lang="ru-RU" sz="1600" dirty="0" smtClean="0"/>
              <a:t>   </a:t>
            </a:r>
            <a:r>
              <a:rPr lang="ru-RU" sz="1600" dirty="0"/>
              <a:t>  Выделяются сущностные признаки совместной деятельности взрослых и детей – </a:t>
            </a:r>
            <a:r>
              <a:rPr lang="ru-RU" sz="1600" b="1" dirty="0"/>
              <a:t>наличие партнерской позиции взрослого и партнерской формы организации</a:t>
            </a:r>
            <a:r>
              <a:rPr lang="ru-RU" sz="1600" dirty="0"/>
              <a:t> (сотрудничество взрослого и детей, возможность свободного размещения, перемещения и общения детей).</a:t>
            </a:r>
          </a:p>
          <a:p>
            <a:pPr algn="just"/>
            <a:r>
              <a:rPr lang="ru-RU" sz="1600" dirty="0"/>
              <a:t>       </a:t>
            </a:r>
            <a:r>
              <a:rPr lang="ru-RU" sz="1600" dirty="0" smtClean="0"/>
              <a:t>   Существенной </a:t>
            </a:r>
            <a:r>
              <a:rPr lang="ru-RU" sz="1600" dirty="0"/>
              <a:t>особенностью партнерской деятельности взрослого с детьми является ее открытость в сторону свободной самостоятельной деятельности самих дошкольников. В тоже время партнерская деятельность взрослого открыта для проектирования в соответствии с  интересами детей.</a:t>
            </a:r>
          </a:p>
          <a:p>
            <a:pPr algn="just"/>
            <a:r>
              <a:rPr lang="ru-RU" sz="1600" dirty="0"/>
              <a:t>Воспитатель, основываясь на интересах и игре детей, предлагает им виды деятельности, которые стимулируют их познавательную деятельность.</a:t>
            </a:r>
          </a:p>
          <a:p>
            <a:pPr algn="just"/>
            <a:r>
              <a:rPr lang="ru-RU" sz="1600" dirty="0"/>
              <a:t>Предоставляя детям возможность прямого контакта с людьми, материалами и реальным жизненным опытом, воспитатель стимулирует интеллектуальное развитие ребенка.</a:t>
            </a:r>
          </a:p>
          <a:p>
            <a:pPr algn="just"/>
            <a:r>
              <a:rPr lang="ru-RU" sz="1600" dirty="0"/>
              <a:t>Тематические игровые центры дают детям возможность самостоятельного выбора материалов и, соответственно, области познания. Различные темы, масштабные задания (проекты) также должны учитывать интересы детей могут быть связаны с определенными центрами. Интерьер группы должен быть организован таким образом, чтобы детям был предоставлен достаточно широкий выбор центров и материалов.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9" y="2967335"/>
            <a:ext cx="735811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СПАСИБО ЗА ВНИМАНИЕ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184</TotalTime>
  <Words>57</Words>
  <Application>Microsoft Office PowerPoint</Application>
  <PresentationFormat>Экран (4:3)</PresentationFormat>
  <Paragraphs>31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Аспект</vt:lpstr>
      <vt:lpstr>ОСНОВНЫЕ  ВИДЫ  ДЕЯТЕЛЬНОСТИ ДЕТЕЙ ДОШКОЛЬНОГО ВОЗРАСТА В СООТВЕТСТВИИ С ФГОС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19</cp:revision>
  <dcterms:created xsi:type="dcterms:W3CDTF">2015-11-24T16:00:14Z</dcterms:created>
  <dcterms:modified xsi:type="dcterms:W3CDTF">2015-11-24T19:05:04Z</dcterms:modified>
</cp:coreProperties>
</file>