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D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4" autoAdjust="0"/>
    <p:restoredTop sz="98925" autoAdjust="0"/>
  </p:normalViewPr>
  <p:slideViewPr>
    <p:cSldViewPr>
      <p:cViewPr varScale="1">
        <p:scale>
          <a:sx n="72" d="100"/>
          <a:sy n="72" d="100"/>
        </p:scale>
        <p:origin x="-131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CAFAF-F440-4BEA-83C0-06215780B219}" type="datetimeFigureOut">
              <a:rPr lang="ru-RU" smtClean="0"/>
              <a:pPr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corowina.ucoz.com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tavosochka.my1.ru/_pu/0/73545116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tavosochka.my1.ru/_pu/0/00950328.jpg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jpeg"/><Relationship Id="rId4" Type="http://schemas.openxmlformats.org/officeDocument/2006/relationships/hyperlink" Target="http://tavosochka.my1.ru/_pu/0/31430067.jpg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tavosochka.my1.ru/_pu/0/85480550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tavosochka.my1.ru/_pu/0/29436053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tavosochka.my1.ru/_pu/0/43910205.jpg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tavosochka.my1.ru/_pu/0/79784609.jpg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tavosochka.my1.ru/_pu/0/20798424.jpg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1714489"/>
            <a:ext cx="7772400" cy="1885962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Социально-коммуникативное развитие.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Дьяченко Ксения Владимировна воспитатель МБДОУ детского сада №1 «Тополёк»</a:t>
            </a:r>
            <a:endParaRPr lang="ru-RU" sz="2400" b="1" i="1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Ролевая игра - ведущая деятельность дошкольника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42844" y="1428736"/>
            <a:ext cx="8543956" cy="4143404"/>
          </a:xfrm>
        </p:spPr>
        <p:txBody>
          <a:bodyPr>
            <a:noAutofit/>
          </a:bodyPr>
          <a:lstStyle/>
          <a:p>
            <a:r>
              <a:rPr lang="ru-RU" sz="1800" dirty="0" smtClean="0"/>
              <a:t>Дошкольное детство - от 3 до 6-7 лет - совершенно особенный период развития ребёнка. Именно в этом возрасте возникает внутренняя психическая жизнь и внутренняя регуляция поведении. Эта внутренняя жизнь проявляет себя в способности действовать в плане общих представлений, в воображении ребёнка, в произвольном поведении, в содержательном </a:t>
            </a:r>
            <a:r>
              <a:rPr lang="ru-RU" sz="1800" dirty="0" smtClean="0"/>
              <a:t>общении </a:t>
            </a:r>
            <a:r>
              <a:rPr lang="ru-RU" sz="1800" dirty="0" smtClean="0"/>
              <a:t>со взрослыми и </a:t>
            </a:r>
            <a:r>
              <a:rPr lang="ru-RU" sz="1800" dirty="0" smtClean="0"/>
              <a:t>сверстниками</a:t>
            </a:r>
          </a:p>
          <a:p>
            <a:r>
              <a:rPr lang="ru-RU" sz="1800" dirty="0" smtClean="0"/>
              <a:t>Игровая деятельность влияет на формирование произвольности поведения и всех психических процессов - от элементарных до самых сложных. Выполняя игровую роль, ребёнок подчиняет этой задаче все свои сиюминутные, импульсивные действия</a:t>
            </a:r>
            <a:r>
              <a:rPr lang="ru-RU" sz="1800" dirty="0" smtClean="0"/>
              <a:t>.</a:t>
            </a:r>
          </a:p>
          <a:p>
            <a:pPr>
              <a:buNone/>
            </a:pPr>
            <a:r>
              <a:rPr lang="ru-RU" sz="1800" dirty="0" smtClean="0"/>
              <a:t>.</a:t>
            </a:r>
            <a:endParaRPr lang="ru-RU" sz="1800" dirty="0" smtClean="0"/>
          </a:p>
          <a:p>
            <a:endParaRPr lang="ru-RU" sz="1800" dirty="0"/>
          </a:p>
        </p:txBody>
      </p:sp>
      <p:pic>
        <p:nvPicPr>
          <p:cNvPr id="7" name="Рисунок 6" descr="http://tavosochka.my1.ru/_pu/0/s73545116.jpg">
            <a:hlinkClick r:id="rId2" tgtFrame="&quot;_blank&quot;" tooltip="&quot;Нажмите, для просмотра в полном размере...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4071942"/>
            <a:ext cx="5105403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4294967295"/>
          </p:nvPr>
        </p:nvSpPr>
        <p:spPr>
          <a:xfrm>
            <a:off x="0" y="0"/>
            <a:ext cx="8929718" cy="68580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</a:t>
            </a:r>
            <a:r>
              <a:rPr lang="ru-RU" sz="2800" dirty="0" smtClean="0"/>
              <a:t>Игра </a:t>
            </a:r>
            <a:r>
              <a:rPr lang="ru-RU" sz="2800" dirty="0" smtClean="0"/>
              <a:t>оказывает сильное влияние на умственное развитие дошкольника. Действуя с предметами-заместителями, ребёнок начинает оперировать в мыслимом, условном </a:t>
            </a:r>
            <a:r>
              <a:rPr lang="ru-RU" sz="2800" dirty="0" smtClean="0"/>
              <a:t>пространстве</a:t>
            </a:r>
            <a:r>
              <a:rPr lang="ru-RU" sz="2800" dirty="0" smtClean="0"/>
              <a:t>. </a:t>
            </a: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    Постепенно игровые действия сокращаются, и ребёнок начинает действовать во внутреннем, умственном плане. Таким образом, игра способствует тому, что ребёнок переходит к мышлению в плане образов и представлений. </a:t>
            </a:r>
          </a:p>
          <a:p>
            <a:pPr>
              <a:buNone/>
            </a:pPr>
            <a:r>
              <a:rPr lang="ru-RU" sz="2800" dirty="0" smtClean="0"/>
              <a:t>    Ролевая </a:t>
            </a:r>
            <a:r>
              <a:rPr lang="ru-RU" sz="2800" dirty="0" smtClean="0"/>
              <a:t>игра имеет решающее значение для развития воображения. Игровые действия происходят в воображаемой ситуации; реальные предметы используются в качестве других, воображаемых; ребёнок берёт на себя роли воображаемых персонажей. Такая практика действия в воображаемом пространстве способствует тому, что дети приобретают способность к творческому воображению.</a:t>
            </a:r>
          </a:p>
          <a:p>
            <a:pPr>
              <a:buNone/>
            </a:pPr>
            <a:endParaRPr lang="ru-RU" sz="28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3451245"/>
          </a:xfrm>
        </p:spPr>
        <p:txBody>
          <a:bodyPr>
            <a:normAutofit lnSpcReduction="10000"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Общение дошкольника со сверстниками разворачивается главным образом также в процессе совместной игры. Играя вместе, дети начинают учитывать желания и действия другого ребёнка, отстаивать свою точку зрения, строить и реализовывать совместные планы. Поэтому игра оказывает огромное влияние на развитие общения детей в этот период.</a:t>
            </a:r>
          </a:p>
          <a:p>
            <a:endParaRPr lang="ru-RU" dirty="0"/>
          </a:p>
        </p:txBody>
      </p:sp>
      <p:pic>
        <p:nvPicPr>
          <p:cNvPr id="5" name="Рисунок 4" descr="http://tavosochka.my1.ru/_pu/0/s00950328.jpg">
            <a:hlinkClick r:id="rId2" tgtFrame="&quot;_blank&quot;" tooltip="&quot;Нажмите, для просмотра в полном размере...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0"/>
            <a:ext cx="4357686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tavosochka.my1.ru/_pu/0/s31430067.jpg">
            <a:hlinkClick r:id="rId4" tgtFrame="&quot;_blank&quot;" tooltip="&quot;Нажмите, для просмотра в полном размере...&quot;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714356"/>
            <a:ext cx="3810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Особенности ролевой игры дошкольника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64357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2800" dirty="0" smtClean="0"/>
              <a:t>Центральным </a:t>
            </a:r>
            <a:r>
              <a:rPr lang="ru-RU" sz="2800" dirty="0" smtClean="0"/>
              <a:t>моментом ролевой игры является роль, которую берёт на себя ребёнок. При этом он не просто называет себя именем соответствующего взрослого человек ("</a:t>
            </a:r>
            <a:r>
              <a:rPr lang="ru-RU" sz="2800" dirty="0" err="1" smtClean="0"/>
              <a:t>Я-космонавт</a:t>
            </a:r>
            <a:r>
              <a:rPr lang="ru-RU" sz="2800" dirty="0" smtClean="0"/>
              <a:t>", "</a:t>
            </a:r>
            <a:r>
              <a:rPr lang="ru-RU" sz="2800" dirty="0" err="1" smtClean="0"/>
              <a:t>Я-мама</a:t>
            </a:r>
            <a:r>
              <a:rPr lang="ru-RU" sz="2800" dirty="0" smtClean="0"/>
              <a:t>", "</a:t>
            </a:r>
            <a:r>
              <a:rPr lang="ru-RU" sz="2800" dirty="0" err="1" smtClean="0"/>
              <a:t>Я-доктор</a:t>
            </a:r>
            <a:r>
              <a:rPr lang="ru-RU" sz="2800" dirty="0" smtClean="0"/>
              <a:t>"), но, что самое главное, действует как взрослый человек, роль которого он взял на себя и этим как бы отождествляет себя с ним. </a:t>
            </a: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    Принято </a:t>
            </a:r>
            <a:r>
              <a:rPr lang="ru-RU" sz="2800" dirty="0" smtClean="0"/>
              <a:t>различать сюжет и содержание игры. Сюжет игры - это та область действительности, которая воспроизводится детьми в игре (больница, семья, война, магазин и пр.). Сюжеты игр отражают конкретные условия жизни ребёнка. Они изменяются в зависимости от этих конкретных условий, вместе с расширением кругозора ребёнка и его знакомством с окружающим. </a:t>
            </a:r>
            <a:endParaRPr lang="ru-RU" sz="28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421481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800" dirty="0" smtClean="0"/>
              <a:t>Содержание </a:t>
            </a:r>
            <a:r>
              <a:rPr lang="ru-RU" sz="2800" dirty="0" smtClean="0"/>
              <a:t>игры - это то, что воспроизводится ребёнком в качестве центрального момента в человеческих отношениях. Конкретный характер тех отношений между людьми, которые дети воссоздают в игре, может быть различным и зависит от отношений реальных взрослых, окружающих ребёнка. Одна и та же по своему сюжету игра (например, в семью) может иметь совершенно разное содержание: одна "мама" будет бить и ругать своих "детей", другая - краситься перед зеркалом и торопиться в гости, третья - постоянно стирать и готовить, четвёртая - читать детям книжки и заниматься с ними и пр. </a:t>
            </a:r>
            <a:endParaRPr lang="ru-RU" sz="2800" dirty="0"/>
          </a:p>
        </p:txBody>
      </p:sp>
      <p:pic>
        <p:nvPicPr>
          <p:cNvPr id="4" name="Рисунок 3" descr="http://tavosochka.my1.ru/_pu/0/s85480550.jpg">
            <a:hlinkClick r:id="rId2" tgtFrame="&quot;_blank&quot;" tooltip="&quot;Нажмите, для просмотра в полном размере...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810000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tavosochka.my1.ru/_pu/0/s29436053.jpg">
            <a:hlinkClick r:id="rId4" tgtFrame="&quot;_blank&quot;" tooltip="&quot;Нажмите, для просмотра в полном размере...&quot;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0" y="0"/>
            <a:ext cx="3810000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5725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 игре свобода рождает ответственность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8686800" cy="498317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dirty="0" smtClean="0"/>
              <a:t>     Эмоциональная </a:t>
            </a:r>
            <a:r>
              <a:rPr lang="ru-RU" sz="2400" dirty="0" smtClean="0"/>
              <a:t>насыщенность игры настолько сильна и очевидна, что многие взрослые видят в ней, прежде всего забаву, источник радости и удовольствия.</a:t>
            </a:r>
          </a:p>
          <a:p>
            <a:pPr>
              <a:buNone/>
            </a:pPr>
            <a:r>
              <a:rPr lang="ru-RU" sz="2400" dirty="0" smtClean="0"/>
              <a:t>     Но </a:t>
            </a:r>
            <a:r>
              <a:rPr lang="ru-RU" sz="2400" dirty="0" smtClean="0"/>
              <a:t>парадокс заключается в том, что именно в этой, максимально свободной от всякого принуждения деятельности, казалось бы целиком находящейся во власти эмоций, ребёнок раньше всего научается управлять своим поведением и регулировать его в соответствии с общепринятыми правилами, быть серьёзным и ответственным. </a:t>
            </a:r>
            <a:r>
              <a:rPr lang="ru-RU" sz="2400" dirty="0" smtClean="0"/>
              <a:t> </a:t>
            </a:r>
          </a:p>
          <a:p>
            <a:pPr>
              <a:buNone/>
            </a:pPr>
            <a:r>
              <a:rPr lang="ru-RU" sz="2400" dirty="0" smtClean="0"/>
              <a:t>     Беря </a:t>
            </a:r>
            <a:r>
              <a:rPr lang="ru-RU" sz="2400" dirty="0" smtClean="0"/>
              <a:t>на себя роль взрослого, ребёнок тем самым берёт на себя определённый, понятный для себя способ поведения, присущий этому взрослому.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722313" y="3214686"/>
            <a:ext cx="7772400" cy="3857652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Многие взрослые считают игру бессмысленной деятельностью, поскольку в ней нет цели и результата. Но в творческой, ролевой игре дошкольника есть и цель и результат. Цель игры заключается в осуществлении взятой на себя роли. Результатом игры является то, как осуществляется эта роль. Конфликты, возникающие по ходу игры, как и само удовольствие от игры определяются тем, насколько результат соответствует цели. Если такого соответствия нет, если правила игры часто нарушаются, вместо удовольствия дети испытывают разочарование и скуку.</a:t>
            </a:r>
          </a:p>
          <a:p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8" name="Рисунок 7" descr="http://tavosochka.my1.ru/_pu/0/s43910205.jpg">
            <a:hlinkClick r:id="rId2" tgtFrame="&quot;_blank&quot;" tooltip="&quot;Нажмите, для просмотра в полном размере...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0"/>
            <a:ext cx="3810000" cy="2571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Развитие ролевой игры в дошкольном возрасте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14282" y="1285860"/>
            <a:ext cx="8472518" cy="535785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Однако </a:t>
            </a:r>
            <a:r>
              <a:rPr lang="ru-RU" dirty="0" smtClean="0"/>
              <a:t>игровая роль в развитой форме не возникает сразу и </a:t>
            </a:r>
            <a:r>
              <a:rPr lang="ru-RU" dirty="0" err="1" smtClean="0"/>
              <a:t>одномоментно</a:t>
            </a:r>
            <a:r>
              <a:rPr lang="ru-RU" dirty="0" smtClean="0"/>
              <a:t>. В дошкольном возрасте она проходит существенный путь своего развития. При одном и том же сюжете, содержание игры на разных этапах дошкольного возраста совершенно различно. В общих чертах линию развития игры ребёнка можно представить как переход от </a:t>
            </a:r>
            <a:r>
              <a:rPr lang="ru-RU" dirty="0" err="1" smtClean="0"/>
              <a:t>операциональной</a:t>
            </a:r>
            <a:r>
              <a:rPr lang="ru-RU" dirty="0" smtClean="0"/>
              <a:t> схемы единичного действия к его смыслу, который всегда заключается в другом человеке. Эволюция действия (по Д.Б. </a:t>
            </a:r>
            <a:r>
              <a:rPr lang="ru-RU" dirty="0" err="1" smtClean="0"/>
              <a:t>Эльконину</a:t>
            </a:r>
            <a:r>
              <a:rPr lang="ru-RU" dirty="0" smtClean="0"/>
              <a:t>) проходит следующий путь. Сначала ребёнок ест ложкой сам. Потом он кормит ложкой кого-то другого. Затем он кормит ложкой куклу, как ребёнка. Потом он кормит ложкой куклу, как мама кормит ребёнка. Таким образом, именно отношение одного человека к другому (в данном случае мамы к ребёнку) становится главным содержанием игры и задаёт смысл игровой </a:t>
            </a:r>
            <a:r>
              <a:rPr lang="ru-RU" dirty="0" smtClean="0"/>
              <a:t>деятельности.</a:t>
            </a:r>
            <a:endParaRPr lang="ru-RU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0" y="2571744"/>
            <a:ext cx="9144000" cy="3929090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В середине дошкольного детства та же по сюжету игра проходит иначе. Основным содержанием игры становятся отношения между людьми, роли которых дети на себя взяли. Роли ярко очерчены и выделены. Дети называют их до начала игры. Выделяются игровые действия, передающие отношения к другим участникам игры - если каша накладывается в тарелочки, если нарезается хлеб - то всё это даётся "детям" на обед. Действия, производимые ребёнком, становятся короче, не повторяются, а одно действие сменяется другим. Действия выполняются уже не ради них самих, а ради осуществления определённого отношения к другому играющему в соответствии со взятой на себя ролью.</a:t>
            </a:r>
          </a:p>
          <a:p>
            <a:endParaRPr lang="ru-RU" dirty="0"/>
          </a:p>
        </p:txBody>
      </p:sp>
      <p:pic>
        <p:nvPicPr>
          <p:cNvPr id="6" name="Рисунок 5" descr="http://tavosochka.my1.ru/_pu/0/s79784609.jpg">
            <a:hlinkClick r:id="rId2" tgtFrame="&quot;_blank&quot;" tooltip="&quot;Нажмите, для просмотра в полном размере...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0"/>
            <a:ext cx="4286248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2906713"/>
            <a:ext cx="9144000" cy="3951287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Содержанием игры старших дошкольников становится выполнение правил, вытекающим из взятой на себя роли. Дети 6-7 лет чрезвычайно придирчиво относятся к выполнению правил. Исполняя ту или иную роль, они внимательно следят, насколько соответствуют их действия и действия их партнёров общепринятым правилам поведения - бывает так или не бывает: "Мамы так не делают", "Суп после второго не подают". Это высший уровень развития игры, когда дети уже действуют произвольно и осмысленно, осознавая свои действия и свои отношения с партнёрами по игре.</a:t>
            </a:r>
          </a:p>
          <a:p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http://tavosochka.my1.ru/_pu/0/s20798424.jpg">
            <a:hlinkClick r:id="rId2" tgtFrame="&quot;_blank&quot;" tooltip="&quot;Нажмите, для просмотра в полном размере...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3810000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5734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dirty="0" smtClean="0"/>
              <a:t>Выделенные этапы не являются прямым следствием возраста. Развитие игры зависит, прежде всего, от условий жизни и воспитания ребёнка, а значит от нас, близких взрослых. Для того чтобы ребёнок умел хорошо играть, и чтобы игра давала действительный развивающий эффект, необходимо учить его играть, и, прежде всего, готовить к принятию игровой роли.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 descr="Изображение 0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2500306"/>
            <a:ext cx="6429388" cy="4071941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0" y="5143512"/>
            <a:ext cx="8858280" cy="1500198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СПАСИБО ЗА ВНИМАНИЕ</a:t>
            </a:r>
            <a:endParaRPr lang="ru-RU" sz="4000" dirty="0"/>
          </a:p>
        </p:txBody>
      </p:sp>
      <p:pic>
        <p:nvPicPr>
          <p:cNvPr id="8" name="Рисунок 7" descr="Изображение 03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/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1101</Words>
  <Application>Microsoft Office PowerPoint</Application>
  <PresentationFormat>Экран (4:3)</PresentationFormat>
  <Paragraphs>25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Социально-коммуникативное развитие.</vt:lpstr>
      <vt:lpstr>Ролевая игра - ведущая деятельность дошкольника </vt:lpstr>
      <vt:lpstr>Слайд 3</vt:lpstr>
      <vt:lpstr>Слайд 4</vt:lpstr>
      <vt:lpstr>Особенности ролевой игры дошкольника </vt:lpstr>
      <vt:lpstr>Слайд 6</vt:lpstr>
      <vt:lpstr>В игре свобода рождает ответственность </vt:lpstr>
      <vt:lpstr>Слайд 8</vt:lpstr>
      <vt:lpstr>Развитие ролевой игры в дошкольном возрасте </vt:lpstr>
      <vt:lpstr>Слайд 10</vt:lpstr>
      <vt:lpstr>Слайд 11</vt:lpstr>
      <vt:lpstr>Выделенные этапы не являются прямым следствием возраста. Развитие игры зависит, прежде всего, от условий жизни и воспитания ребёнка, а значит от нас, близких взрослых. Для того чтобы ребёнок умел хорошо играть, и чтобы игра давала действительный развивающий эффект, необходимо учить его играть, и, прежде всего, готовить к принятию игровой роли. </vt:lpstr>
      <vt:lpstr>Слайд 13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hpp</cp:lastModifiedBy>
  <cp:revision>13</cp:revision>
  <dcterms:created xsi:type="dcterms:W3CDTF">2013-01-06T18:32:13Z</dcterms:created>
  <dcterms:modified xsi:type="dcterms:W3CDTF">2016-02-26T07:24:43Z</dcterms:modified>
</cp:coreProperties>
</file>