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70" r:id="rId7"/>
    <p:sldId id="271" r:id="rId8"/>
    <p:sldId id="263" r:id="rId9"/>
    <p:sldId id="264" r:id="rId10"/>
    <p:sldId id="265" r:id="rId11"/>
    <p:sldId id="259" r:id="rId12"/>
    <p:sldId id="272" r:id="rId13"/>
    <p:sldId id="268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0076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3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Администратор\Мои документы\Загрузки\56b68dbc84e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9850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-Россия - Россия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505" y="908719"/>
            <a:ext cx="8944994" cy="50315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2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-Россия. Республика Коми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908719"/>
            <a:ext cx="9055999" cy="50900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9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Дети поют Гимн России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504" y="908720"/>
            <a:ext cx="8960994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050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8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/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ФЛАГ РОССИИ</a:t>
            </a:r>
            <a:endParaRPr lang="ru-RU" i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Лена\Новая папка\Новая папка\фла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218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УЗНАЙ </a:t>
            </a:r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ГЕРБ России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94515"/>
            <a:ext cx="1656184" cy="2457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52283"/>
            <a:ext cx="2171382" cy="2457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952283"/>
            <a:ext cx="1932640" cy="2147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8760"/>
            <a:ext cx="2167984" cy="2349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952283"/>
            <a:ext cx="2160240" cy="256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1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Лена\Новая папка\Новая папка\флаг и гер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195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628"/>
            <a:ext cx="9144000" cy="6777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27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E:\Лена\ДЕТСАД\Праздник\9_Мая\70 лет Победы\Видео старшая\008 Голубь мир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8882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890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</Words>
  <Application>Microsoft Office PowerPoint</Application>
  <PresentationFormat>Экран (4:3)</PresentationFormat>
  <Paragraphs>2</Paragraphs>
  <Slides>14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ФЛАГ РОССИИ</vt:lpstr>
      <vt:lpstr>УЗНАЙ  ГЕРБ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3</cp:revision>
  <dcterms:created xsi:type="dcterms:W3CDTF">2017-05-25T05:19:40Z</dcterms:created>
  <dcterms:modified xsi:type="dcterms:W3CDTF">2018-06-03T14:08:30Z</dcterms:modified>
</cp:coreProperties>
</file>