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3" r:id="rId2"/>
    <p:sldId id="265" r:id="rId3"/>
    <p:sldId id="268" r:id="rId4"/>
    <p:sldId id="256" r:id="rId5"/>
    <p:sldId id="266" r:id="rId6"/>
    <p:sldId id="264" r:id="rId7"/>
    <p:sldId id="270" r:id="rId8"/>
    <p:sldId id="257" r:id="rId9"/>
    <p:sldId id="271" r:id="rId10"/>
    <p:sldId id="272" r:id="rId11"/>
    <p:sldId id="273" r:id="rId12"/>
    <p:sldId id="275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0;&#1072;&#1090;&#1102;&#1096;&#1072;\Desktop\&#1055;&#1056;&#1045;&#1047;.1%20&#1048;&#1070;&#1053;&#1071;%202018\1_ijunya.avi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0;&#1072;&#1090;&#1102;&#1096;&#1072;\Desktop\&#1055;&#1056;&#1045;&#1047;.1%20&#1048;&#1070;&#1053;&#1071;%202018\1_ijunya.avi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_ijunya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0" mute="1">
                <p:cTn id="7" repeatCount="indefinite" fill="remove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4" r="5792"/>
          <a:stretch/>
        </p:blipFill>
        <p:spPr bwMode="auto">
          <a:xfrm>
            <a:off x="-1" y="22762"/>
            <a:ext cx="9144001" cy="6835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E:\1 ИЮНЯ\КАРТИНКИ АНИМЕ\3КАРТИНКИ\1467131132_218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836666">
            <a:off x="6364462" y="68273"/>
            <a:ext cx="2381250" cy="2105025"/>
          </a:xfrm>
          <a:prstGeom prst="rect">
            <a:avLst/>
          </a:prstGeom>
          <a:noFill/>
        </p:spPr>
      </p:pic>
      <p:pic>
        <p:nvPicPr>
          <p:cNvPr id="1027" name="Picture 3" descr="E:\1 ИЮНЯ\КАРТИНКИ АНИМЕ\3КАРТИНКИ\1467131132_218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293696">
            <a:off x="135787" y="4664347"/>
            <a:ext cx="2381250" cy="2105025"/>
          </a:xfrm>
          <a:prstGeom prst="rect">
            <a:avLst/>
          </a:prstGeom>
          <a:noFill/>
        </p:spPr>
      </p:pic>
      <p:pic>
        <p:nvPicPr>
          <p:cNvPr id="1028" name="Picture 4" descr="E:\1 ИЮНЯ\КАРТИНКИ АНИМЕ\3КАРТИНКИ\85018436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420888"/>
            <a:ext cx="2073399" cy="1584176"/>
          </a:xfrm>
          <a:prstGeom prst="rect">
            <a:avLst/>
          </a:prstGeom>
          <a:noFill/>
        </p:spPr>
      </p:pic>
      <p:pic>
        <p:nvPicPr>
          <p:cNvPr id="1029" name="Picture 5" descr="E:\1 ИЮНЯ\КАРТИНКИ АНИМЕ\3КАРТИНКИ\85018436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196752"/>
            <a:ext cx="2088232" cy="1656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998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1 ИЮНЯ\КАРТИНКИ ЛЕТО\oqg7vflqnfe_1400_1000_5_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5013176"/>
            <a:ext cx="1238250" cy="990600"/>
          </a:xfrm>
          <a:prstGeom prst="rect">
            <a:avLst/>
          </a:prstGeom>
          <a:noFill/>
        </p:spPr>
      </p:pic>
      <p:pic>
        <p:nvPicPr>
          <p:cNvPr id="5124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3528" y="332656"/>
            <a:ext cx="1210022" cy="990600"/>
          </a:xfrm>
          <a:prstGeom prst="rect">
            <a:avLst/>
          </a:prstGeom>
          <a:noFill/>
        </p:spPr>
      </p:pic>
      <p:pic>
        <p:nvPicPr>
          <p:cNvPr id="5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67544" y="5445224"/>
            <a:ext cx="1368152" cy="990600"/>
          </a:xfrm>
          <a:prstGeom prst="rect">
            <a:avLst/>
          </a:prstGeom>
          <a:noFill/>
        </p:spPr>
      </p:pic>
      <p:pic>
        <p:nvPicPr>
          <p:cNvPr id="5125" name="Picture 5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50174" y="764704"/>
            <a:ext cx="1238250" cy="990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1 ИЮНЯ\КАРТИНКИ ЛЕТО\17b64d37640363a80a34a3b061d0be1d_1380700565_664_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0"/>
            <a:ext cx="4355976" cy="6858000"/>
          </a:xfrm>
          <a:prstGeom prst="rect">
            <a:avLst/>
          </a:prstGeom>
          <a:noFill/>
        </p:spPr>
      </p:pic>
      <p:pic>
        <p:nvPicPr>
          <p:cNvPr id="4" name="Picture 2" descr="E:\1 ИЮНЯ\КАРТИНКИ ЛЕТО\84d0d29e6c40cbb5683c3d1cce78357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0"/>
            <a:ext cx="2664296" cy="2276872"/>
          </a:xfrm>
          <a:prstGeom prst="rect">
            <a:avLst/>
          </a:prstGeom>
          <a:noFill/>
        </p:spPr>
      </p:pic>
      <p:pic>
        <p:nvPicPr>
          <p:cNvPr id="5" name="Picture 3" descr="E:\1 ИЮНЯ\КАРТИНКИ ЛЕТО\2777d62e962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483768" cy="3168352"/>
          </a:xfrm>
          <a:prstGeom prst="rect">
            <a:avLst/>
          </a:prstGeom>
          <a:noFill/>
        </p:spPr>
      </p:pic>
      <p:pic>
        <p:nvPicPr>
          <p:cNvPr id="7170" name="Picture 2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789040"/>
            <a:ext cx="1238250" cy="990600"/>
          </a:xfrm>
          <a:prstGeom prst="rect">
            <a:avLst/>
          </a:prstGeom>
          <a:noFill/>
        </p:spPr>
      </p:pic>
      <p:pic>
        <p:nvPicPr>
          <p:cNvPr id="7171" name="Picture 3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620688"/>
            <a:ext cx="1238250" cy="990600"/>
          </a:xfrm>
          <a:prstGeom prst="rect">
            <a:avLst/>
          </a:prstGeom>
          <a:noFill/>
        </p:spPr>
      </p:pic>
      <p:pic>
        <p:nvPicPr>
          <p:cNvPr id="8" name="Picture 3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827584" y="908720"/>
            <a:ext cx="1368152" cy="990600"/>
          </a:xfrm>
          <a:prstGeom prst="rect">
            <a:avLst/>
          </a:prstGeom>
          <a:noFill/>
        </p:spPr>
      </p:pic>
      <p:pic>
        <p:nvPicPr>
          <p:cNvPr id="7172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2132856"/>
            <a:ext cx="1238250" cy="990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E:\1 ИЮНЯ\КАРТИНКИ ЛЕТО\VxmnJ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1 ИЮНЯ\КАРТИНКИ ЛЕТО\17b64d37640363a80a34a3b061d0be1d_1380700565_664_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7" y="0"/>
            <a:ext cx="4427984" cy="6858000"/>
          </a:xfrm>
          <a:prstGeom prst="rect">
            <a:avLst/>
          </a:prstGeom>
          <a:noFill/>
        </p:spPr>
      </p:pic>
      <p:pic>
        <p:nvPicPr>
          <p:cNvPr id="6" name="Picture 2" descr="E:\картинки аниме\картинки аниме\КАРТИНКИ\2.КАРТИНКИ\0_15d792_ee59f1f1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0"/>
            <a:ext cx="5148064" cy="6858000"/>
          </a:xfrm>
          <a:prstGeom prst="rect">
            <a:avLst/>
          </a:prstGeom>
          <a:noFill/>
        </p:spPr>
      </p:pic>
      <p:pic>
        <p:nvPicPr>
          <p:cNvPr id="7" name="Picture 2" descr="E:\1 ИЮНЯ\КАРТИНКИ ЛЕТО\84d0d29e6c40cbb5683c3d1cce78357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0"/>
            <a:ext cx="2664296" cy="22768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УКУТИКИ - Зарядка - Песенка мультик для детей малышей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-496192" y="332655"/>
            <a:ext cx="9649072" cy="5427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1 ИЮНЯ\КАРТИНКИ ЛЕТО\1458896380_detskiy-s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3" descr="E:\1 ИЮНЯ\КАРТИНКИ ЛЕТО\Dv4YB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293990"/>
            <a:ext cx="1934344" cy="1564010"/>
          </a:xfrm>
          <a:prstGeom prst="rect">
            <a:avLst/>
          </a:prstGeom>
          <a:noFill/>
        </p:spPr>
      </p:pic>
      <p:pic>
        <p:nvPicPr>
          <p:cNvPr id="7" name="Picture 3" descr="E:\1 ИЮНЯ\КАРТИНКИ ЛЕТО\Dv4YB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293990"/>
            <a:ext cx="1934344" cy="1564010"/>
          </a:xfrm>
          <a:prstGeom prst="rect">
            <a:avLst/>
          </a:prstGeom>
          <a:noFill/>
        </p:spPr>
      </p:pic>
      <p:pic>
        <p:nvPicPr>
          <p:cNvPr id="8" name="Picture 3" descr="E:\1 ИЮНЯ\КАРТИНКИ ЛЕТО\Dv4YB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9656" y="3284984"/>
            <a:ext cx="1934344" cy="1564010"/>
          </a:xfrm>
          <a:prstGeom prst="rect">
            <a:avLst/>
          </a:prstGeom>
          <a:noFill/>
        </p:spPr>
      </p:pic>
      <p:pic>
        <p:nvPicPr>
          <p:cNvPr id="9" name="Picture 3" descr="E:\1 ИЮНЯ\КАРТИНКИ ЛЕТО\Dv4YB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717032"/>
            <a:ext cx="1934344" cy="1564010"/>
          </a:xfrm>
          <a:prstGeom prst="rect">
            <a:avLst/>
          </a:prstGeom>
          <a:noFill/>
        </p:spPr>
      </p:pic>
      <p:pic>
        <p:nvPicPr>
          <p:cNvPr id="10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132856"/>
            <a:ext cx="1238250" cy="990600"/>
          </a:xfrm>
          <a:prstGeom prst="rect">
            <a:avLst/>
          </a:prstGeom>
          <a:noFill/>
        </p:spPr>
      </p:pic>
      <p:pic>
        <p:nvPicPr>
          <p:cNvPr id="11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340768"/>
            <a:ext cx="1238250" cy="990600"/>
          </a:xfrm>
          <a:prstGeom prst="rect">
            <a:avLst/>
          </a:prstGeom>
          <a:noFill/>
        </p:spPr>
      </p:pic>
      <p:pic>
        <p:nvPicPr>
          <p:cNvPr id="12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27584" y="2204864"/>
            <a:ext cx="1584176" cy="990600"/>
          </a:xfrm>
          <a:prstGeom prst="rect">
            <a:avLst/>
          </a:prstGeom>
          <a:noFill/>
        </p:spPr>
      </p:pic>
      <p:pic>
        <p:nvPicPr>
          <p:cNvPr id="13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339752" y="1628800"/>
            <a:ext cx="1656184" cy="990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44463"/>
            <a:ext cx="9144000" cy="671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 descr="E:\1 ИЮНЯ\КАРТИНКИ ЛЕТО\jGVrs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0"/>
            <a:ext cx="3228975" cy="1657350"/>
          </a:xfrm>
          <a:prstGeom prst="rect">
            <a:avLst/>
          </a:prstGeom>
          <a:noFill/>
        </p:spPr>
      </p:pic>
      <p:pic>
        <p:nvPicPr>
          <p:cNvPr id="4" name="Picture 3" descr="E:\1 ИЮНЯ\КАРТИНКИ ЛЕТО\jGVrsz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3228975" cy="16573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-6393"/>
            <a:ext cx="7128792" cy="6864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3140968"/>
            <a:ext cx="838200" cy="876300"/>
          </a:xfrm>
          <a:prstGeom prst="rect">
            <a:avLst/>
          </a:prstGeom>
          <a:noFill/>
        </p:spPr>
      </p:pic>
      <p:pic>
        <p:nvPicPr>
          <p:cNvPr id="4" name="Picture 2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052736"/>
            <a:ext cx="838200" cy="876300"/>
          </a:xfrm>
          <a:prstGeom prst="rect">
            <a:avLst/>
          </a:prstGeom>
          <a:noFill/>
        </p:spPr>
      </p:pic>
      <p:pic>
        <p:nvPicPr>
          <p:cNvPr id="5" name="Picture 2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73216"/>
            <a:ext cx="838200" cy="876300"/>
          </a:xfrm>
          <a:prstGeom prst="rect">
            <a:avLst/>
          </a:prstGeom>
          <a:noFill/>
        </p:spPr>
      </p:pic>
      <p:pic>
        <p:nvPicPr>
          <p:cNvPr id="6" name="Picture 2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725144"/>
            <a:ext cx="838200" cy="876300"/>
          </a:xfrm>
          <a:prstGeom prst="rect">
            <a:avLst/>
          </a:prstGeom>
          <a:noFill/>
        </p:spPr>
      </p:pic>
      <p:pic>
        <p:nvPicPr>
          <p:cNvPr id="11267" name="Picture 3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980728"/>
            <a:ext cx="838200" cy="876300"/>
          </a:xfrm>
          <a:prstGeom prst="rect">
            <a:avLst/>
          </a:prstGeom>
          <a:noFill/>
        </p:spPr>
      </p:pic>
      <p:pic>
        <p:nvPicPr>
          <p:cNvPr id="8" name="Picture 2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80928"/>
            <a:ext cx="838200" cy="876300"/>
          </a:xfrm>
          <a:prstGeom prst="rect">
            <a:avLst/>
          </a:prstGeom>
          <a:noFill/>
        </p:spPr>
      </p:pic>
      <p:pic>
        <p:nvPicPr>
          <p:cNvPr id="9" name="Picture 2" descr="E:\1 ИЮНЯ\КАРТИНКИ ЛЕТО\2221926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5981700"/>
            <a:ext cx="838200" cy="8763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1 ИЮНЯ\КАРТИНКИ ЛЕТО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E:\1 ИЮНЯ\КАРТИНКИ ЛЕТО\84d0d29e6c40cbb5683c3d1cce78357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2664296" cy="2276872"/>
          </a:xfrm>
          <a:prstGeom prst="rect">
            <a:avLst/>
          </a:prstGeom>
          <a:noFill/>
        </p:spPr>
      </p:pic>
      <p:pic>
        <p:nvPicPr>
          <p:cNvPr id="4" name="Picture 3" descr="E:\1 ИЮНЯ\КАРТИНКИ ЛЕТО\Dv4YBV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4933950"/>
            <a:ext cx="2438400" cy="1924050"/>
          </a:xfrm>
          <a:prstGeom prst="rect">
            <a:avLst/>
          </a:prstGeom>
          <a:noFill/>
        </p:spPr>
      </p:pic>
      <p:pic>
        <p:nvPicPr>
          <p:cNvPr id="5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196752"/>
            <a:ext cx="1238250" cy="990600"/>
          </a:xfrm>
          <a:prstGeom prst="rect">
            <a:avLst/>
          </a:prstGeom>
          <a:noFill/>
        </p:spPr>
      </p:pic>
      <p:pic>
        <p:nvPicPr>
          <p:cNvPr id="6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772816"/>
            <a:ext cx="1238250" cy="990600"/>
          </a:xfrm>
          <a:prstGeom prst="rect">
            <a:avLst/>
          </a:prstGeom>
          <a:noFill/>
        </p:spPr>
      </p:pic>
      <p:pic>
        <p:nvPicPr>
          <p:cNvPr id="7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692696"/>
            <a:ext cx="1238250" cy="990600"/>
          </a:xfrm>
          <a:prstGeom prst="rect">
            <a:avLst/>
          </a:prstGeom>
          <a:noFill/>
        </p:spPr>
      </p:pic>
      <p:pic>
        <p:nvPicPr>
          <p:cNvPr id="8" name="Picture 4" descr="E:\1 ИЮНЯ\КАРТИНКИ ЛЕТО\bird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05750" y="692696"/>
            <a:ext cx="1238250" cy="990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_ijunya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1 ИЮНЯ\КАРТИНКИ ЛЕТО\GO7ro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0</Words>
  <Application>Microsoft Office PowerPoint</Application>
  <PresentationFormat>Экран (4:3)</PresentationFormat>
  <Paragraphs>0</Paragraphs>
  <Slides>13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RePack by Diakov</cp:lastModifiedBy>
  <cp:revision>9</cp:revision>
  <dcterms:created xsi:type="dcterms:W3CDTF">2018-05-22T07:13:47Z</dcterms:created>
  <dcterms:modified xsi:type="dcterms:W3CDTF">2018-05-30T06:43:31Z</dcterms:modified>
</cp:coreProperties>
</file>