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66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6208"/>
            <a:ext cx="9144000" cy="686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2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04664"/>
            <a:ext cx="3365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36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358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04664"/>
            <a:ext cx="3999706" cy="575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63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1412776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 Юбилеем, Воркута</a:t>
            </a:r>
            <a:endParaRPr lang="ru-RU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392" y="2243773"/>
            <a:ext cx="3299215" cy="336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87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</TotalTime>
  <Words>4</Words>
  <Application>Microsoft Office PowerPoint</Application>
  <PresentationFormat>Экран (4:3)</PresentationFormat>
  <Paragraphs>1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Lena</dc:creator>
  <cp:lastModifiedBy>Lena</cp:lastModifiedBy>
  <cp:revision>2</cp:revision>
  <dcterms:created xsi:type="dcterms:W3CDTF">2018-11-21T18:46:46Z</dcterms:created>
  <dcterms:modified xsi:type="dcterms:W3CDTF">2018-11-21T19:05:12Z</dcterms:modified>
</cp:coreProperties>
</file>