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74" r:id="rId8"/>
    <p:sldId id="275" r:id="rId9"/>
    <p:sldId id="267" r:id="rId10"/>
    <p:sldId id="261" r:id="rId11"/>
    <p:sldId id="277" r:id="rId12"/>
    <p:sldId id="276" r:id="rId13"/>
    <p:sldId id="263" r:id="rId14"/>
    <p:sldId id="264" r:id="rId15"/>
    <p:sldId id="278" r:id="rId16"/>
    <p:sldId id="279" r:id="rId17"/>
    <p:sldId id="280" r:id="rId18"/>
    <p:sldId id="281" r:id="rId19"/>
    <p:sldId id="282" r:id="rId20"/>
    <p:sldId id="266" r:id="rId21"/>
    <p:sldId id="283" r:id="rId22"/>
    <p:sldId id="284" r:id="rId23"/>
    <p:sldId id="285" r:id="rId24"/>
    <p:sldId id="286" r:id="rId25"/>
    <p:sldId id="287" r:id="rId26"/>
    <p:sldId id="288" r:id="rId27"/>
    <p:sldId id="265" r:id="rId28"/>
    <p:sldId id="289" r:id="rId29"/>
    <p:sldId id="290" r:id="rId30"/>
    <p:sldId id="273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NULL" TargetMode="External"/><Relationship Id="rId7" Type="http://schemas.openxmlformats.org/officeDocument/2006/relationships/image" Target="../media/image3.png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microsoft.com/office/2007/relationships/media" Target="../media/media2.mp3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7.jpg"/><Relationship Id="rId7" Type="http://schemas.openxmlformats.org/officeDocument/2006/relationships/image" Target="../media/image11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10.gif"/><Relationship Id="rId4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gif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33.gif"/><Relationship Id="rId7" Type="http://schemas.openxmlformats.org/officeDocument/2006/relationships/image" Target="../media/image37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34.gif"/><Relationship Id="rId9" Type="http://schemas.openxmlformats.org/officeDocument/2006/relationships/image" Target="../media/image3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36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Притча Два яблока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1061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20509" y="0"/>
            <a:ext cx="9073008" cy="6858000"/>
          </a:xfrm>
          <a:prstGeom prst="rect">
            <a:avLst/>
          </a:prstGeom>
        </p:spPr>
      </p:pic>
      <p:pic>
        <p:nvPicPr>
          <p:cNvPr id="3" name="10. НАЧАЛО ПРАЗДНИКА 8 МАРТА озвучено А.Бобровой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9648.2192" end="22914.523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83568" y="54452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950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7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3768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869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video fullScrn="1">
              <p:cMediaNode vol="80000" mute="1">
                <p:cTn id="11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42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47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48680"/>
            <a:ext cx="2544071" cy="35301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066" y="1589149"/>
            <a:ext cx="2579867" cy="36450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411661"/>
            <a:ext cx="2238569" cy="31272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960" y="3302759"/>
            <a:ext cx="3333750" cy="33337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8144" y="764704"/>
            <a:ext cx="2633257" cy="19091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224" y="332656"/>
            <a:ext cx="1040904" cy="104090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293" y="2748136"/>
            <a:ext cx="1040904" cy="104090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745" y="5067362"/>
            <a:ext cx="1993007" cy="1686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385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80" y="456270"/>
            <a:ext cx="6978239" cy="59454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83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84161"/>
            <a:ext cx="7128792" cy="607373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016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49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183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35585">
            <a:off x="1290643" y="1242113"/>
            <a:ext cx="4219804" cy="4219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43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12"/>
            <a:ext cx="9144000" cy="68491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0" y="26999"/>
            <a:ext cx="9116569" cy="512807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9512" y="1052736"/>
            <a:ext cx="9116568" cy="5128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173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34"/>
          <a:stretch/>
        </p:blipFill>
        <p:spPr>
          <a:xfrm>
            <a:off x="827584" y="620688"/>
            <a:ext cx="4277613" cy="31079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41613">
            <a:off x="3990798" y="2329065"/>
            <a:ext cx="4718298" cy="37746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185" y="3458874"/>
            <a:ext cx="3816424" cy="38164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736" y="451655"/>
            <a:ext cx="1905000" cy="173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202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84161"/>
            <a:ext cx="7128792" cy="607373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016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52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10" y="422810"/>
            <a:ext cx="7078082" cy="603052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71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428999"/>
            <a:ext cx="2885306" cy="346236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492585"/>
            <a:ext cx="1962312" cy="19538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88522" y="584888"/>
            <a:ext cx="3254447" cy="572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76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064" y="0"/>
            <a:ext cx="92361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41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10" y="422810"/>
            <a:ext cx="7078082" cy="603052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93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10" y="422810"/>
            <a:ext cx="7078082" cy="603052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96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926" y="3170842"/>
            <a:ext cx="3060818" cy="24608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178" y="980728"/>
            <a:ext cx="4762500" cy="51728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61" y="2875992"/>
            <a:ext cx="2409825" cy="29908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5297287"/>
            <a:ext cx="1309687" cy="13096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061" y="4738781"/>
            <a:ext cx="1861939" cy="186193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464" y="366549"/>
            <a:ext cx="3237991" cy="250944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0"/>
            <a:ext cx="4970899" cy="1988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79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10" y="422810"/>
            <a:ext cx="7078082" cy="603052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61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923" y="484161"/>
            <a:ext cx="7200800" cy="61350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3" y="-24016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18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579912"/>
            <a:ext cx="1883648" cy="28254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836712"/>
            <a:ext cx="1828800" cy="2743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548680"/>
            <a:ext cx="3869690" cy="24185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948272"/>
            <a:ext cx="2619376" cy="23002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611561" y="2967334"/>
            <a:ext cx="77938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 МАМАМ НА КОЛЕНКИ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262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923" y="484161"/>
            <a:ext cx="7200800" cy="61350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3" y="-24016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89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84161"/>
            <a:ext cx="6840760" cy="582832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3" y="-24016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66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140968"/>
            <a:ext cx="1728192" cy="22370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120834"/>
            <a:ext cx="2664296" cy="24470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348880"/>
            <a:ext cx="3012305" cy="33998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83990" y="3591927"/>
            <a:ext cx="2320634" cy="2955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421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140968"/>
            <a:ext cx="1728192" cy="223704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636912"/>
            <a:ext cx="2709277" cy="371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405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84161"/>
            <a:ext cx="6840760" cy="582832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3" y="-24016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89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826" y="422810"/>
            <a:ext cx="6993566" cy="59585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3" y="-24016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58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952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826" y="422810"/>
            <a:ext cx="6993566" cy="59585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3" y="-24016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430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61459"/>
            <a:ext cx="7200800" cy="613508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3" y="-24016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04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797152"/>
            <a:ext cx="6840760" cy="204827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04" y="188640"/>
            <a:ext cx="7236804" cy="1048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22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4</Words>
  <Application>Microsoft Office PowerPoint</Application>
  <PresentationFormat>Экран (4:3)</PresentationFormat>
  <Paragraphs>1</Paragraphs>
  <Slides>30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</dc:creator>
  <cp:lastModifiedBy>RePack by Diakov</cp:lastModifiedBy>
  <cp:revision>20</cp:revision>
  <dcterms:created xsi:type="dcterms:W3CDTF">2018-02-25T08:59:44Z</dcterms:created>
  <dcterms:modified xsi:type="dcterms:W3CDTF">2018-03-04T13:59:37Z</dcterms:modified>
</cp:coreProperties>
</file>