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jpeg"/><Relationship Id="rId7" Type="http://schemas.openxmlformats.org/officeDocument/2006/relationships/slide" Target="slide3.xml"/><Relationship Id="rId2" Type="http://schemas.openxmlformats.org/officeDocument/2006/relationships/hyperlink" Target="https://youtu.be/9teI2bC6mms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slide" Target="slide6.xml"/><Relationship Id="rId4" Type="http://schemas.openxmlformats.org/officeDocument/2006/relationships/image" Target="../media/image2.jpe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48;&#1075;&#1088;&#1091;&#1096;&#1082;&#1080;\igrushki-v-sadike.mp3" TargetMode="External"/><Relationship Id="rId6" Type="http://schemas.openxmlformats.org/officeDocument/2006/relationships/image" Target="../media/image7.jpeg"/><Relationship Id="rId11" Type="http://schemas.openxmlformats.org/officeDocument/2006/relationships/slide" Target="slide3.xml"/><Relationship Id="rId5" Type="http://schemas.openxmlformats.org/officeDocument/2006/relationships/image" Target="../media/image6.jpeg"/><Relationship Id="rId10" Type="http://schemas.openxmlformats.org/officeDocument/2006/relationships/slide" Target="slide1.xm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1.xml"/><Relationship Id="rId5" Type="http://schemas.openxmlformats.org/officeDocument/2006/relationships/image" Target="../media/image12.jpeg"/><Relationship Id="rId10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6.jpeg"/><Relationship Id="rId7" Type="http://schemas.openxmlformats.org/officeDocument/2006/relationships/slide" Target="slide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slide" Target="slide4.xml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2;&#1089;&#1072;&#1085;&#1072;\Desktop\&#1048;&#1075;&#1088;&#1091;&#1096;&#1082;&#1080;\&#1055;&#1077;&#1089;&#1085;&#1080;%20&#1087;&#1088;&#1086;%20&#1076;&#1077;&#1090;&#1089;&#1082;&#1080;&#1081;%20&#1089;&#1072;&#1076;%20-%20&#1057;&#1083;&#1072;&#1074;&#1072;%20&#1080;&#1075;&#1088;&#1091;&#1096;&#1082;&#1072;&#1084;_(Inkompmusic.ru).wav" TargetMode="Externa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slide" Target="slide1.xml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5.wav"/><Relationship Id="rId7" Type="http://schemas.openxmlformats.org/officeDocument/2006/relationships/image" Target="../media/image3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slide" Target="slide1.xml"/><Relationship Id="rId4" Type="http://schemas.openxmlformats.org/officeDocument/2006/relationships/image" Target="../media/image29.jpe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/>
          </p:cNvPr>
          <p:cNvSpPr/>
          <p:nvPr/>
        </p:nvSpPr>
        <p:spPr>
          <a:xfrm>
            <a:off x="899592" y="1628800"/>
            <a:ext cx="3384376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 descr="art-sobaka-schenok-igra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988840"/>
            <a:ext cx="2808312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hlinkClick r:id="rId2"/>
              </a:rPr>
              <a:t>https://youtu.be/9teI2bC6mms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60648"/>
            <a:ext cx="4968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ИГРУШКИ</a:t>
            </a:r>
            <a:endParaRPr lang="ru-RU" sz="6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1580726804_14-p-tsvetnie-babochki-na-svetlom-fone-67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340768"/>
            <a:ext cx="928773" cy="923373"/>
          </a:xfrm>
          <a:prstGeom prst="rect">
            <a:avLst/>
          </a:prstGeom>
        </p:spPr>
      </p:pic>
      <p:pic>
        <p:nvPicPr>
          <p:cNvPr id="8" name="Рисунок 7" descr="миопчароп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268760"/>
            <a:ext cx="934978" cy="959040"/>
          </a:xfrm>
          <a:prstGeom prst="rect">
            <a:avLst/>
          </a:prstGeom>
        </p:spPr>
      </p:pic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1043608" y="2996952"/>
            <a:ext cx="27363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6" action="ppaction://hlinksldjump"/>
              </a:rPr>
              <a:t>Клип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3717032"/>
            <a:ext cx="27363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7" action="ppaction://hlinksldjump"/>
              </a:rPr>
              <a:t>Собери шарики</a:t>
            </a:r>
            <a:endParaRPr lang="ru-RU" sz="2400" dirty="0"/>
          </a:p>
        </p:txBody>
      </p:sp>
      <p:sp>
        <p:nvSpPr>
          <p:cNvPr id="12" name="Прямоугольник 11">
            <a:hlinkClick r:id="rId8" action="ppaction://hlinksldjump" tooltip="Покатай машинку"/>
          </p:cNvPr>
          <p:cNvSpPr/>
          <p:nvPr/>
        </p:nvSpPr>
        <p:spPr>
          <a:xfrm>
            <a:off x="1043608" y="4437112"/>
            <a:ext cx="27363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8" action="ppaction://hlinksldjump"/>
              </a:rPr>
              <a:t>Покатай машинку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5157192"/>
            <a:ext cx="27363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9" action="ppaction://hlinksldjump"/>
              </a:rPr>
              <a:t>Подбери тень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3608" y="5877272"/>
            <a:ext cx="2736304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hlinkClick r:id="rId10" action="ppaction://hlinksldjump"/>
              </a:rPr>
              <a:t>Одень куколку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grushki-v-sadik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Рисунок 8" descr="1644fde2217f9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pic>
        <p:nvPicPr>
          <p:cNvPr id="2" name="Рисунок 1" descr="article11515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-3705"/>
          <a:stretch>
            <a:fillRect/>
          </a:stretch>
        </p:blipFill>
        <p:spPr>
          <a:xfrm>
            <a:off x="3419872" y="1988840"/>
            <a:ext cx="2808312" cy="2717133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3" name="Рисунок 2" descr="unnamed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2736304" cy="2745456"/>
          </a:xfrm>
          <a:prstGeom prst="rect">
            <a:avLst/>
          </a:prstGeom>
        </p:spPr>
      </p:pic>
      <p:pic>
        <p:nvPicPr>
          <p:cNvPr id="4" name="Рисунок 3" descr="kubiki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933056"/>
            <a:ext cx="3312368" cy="2306994"/>
          </a:xfrm>
          <a:prstGeom prst="rect">
            <a:avLst/>
          </a:prstGeom>
        </p:spPr>
      </p:pic>
      <p:pic>
        <p:nvPicPr>
          <p:cNvPr id="5" name="Рисунок 4" descr="Игрушки-для-детей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-315416"/>
            <a:ext cx="3665687" cy="2337314"/>
          </a:xfrm>
          <a:prstGeom prst="rect">
            <a:avLst/>
          </a:prstGeom>
        </p:spPr>
      </p:pic>
      <p:pic>
        <p:nvPicPr>
          <p:cNvPr id="6" name="Рисунок 5" descr="Yrck5tVHAPU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1918" y="3573016"/>
            <a:ext cx="4462082" cy="2969192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>
            <a:off x="0" y="6093296"/>
            <a:ext cx="1728192" cy="764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Назад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452320" y="6165304"/>
            <a:ext cx="1691680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Вперед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07904" y="6237312"/>
            <a:ext cx="180020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9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4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3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575347598_nezhnyj-fon-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авыувф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4725144"/>
            <a:ext cx="2010337" cy="1546414"/>
          </a:xfrm>
          <a:prstGeom prst="rect">
            <a:avLst/>
          </a:prstGeom>
        </p:spPr>
      </p:pic>
      <p:pic>
        <p:nvPicPr>
          <p:cNvPr id="3" name="Рисунок 2" descr="арварп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1628800"/>
            <a:ext cx="772194" cy="808965"/>
          </a:xfrm>
          <a:prstGeom prst="rect">
            <a:avLst/>
          </a:prstGeom>
        </p:spPr>
      </p:pic>
      <p:pic>
        <p:nvPicPr>
          <p:cNvPr id="4" name="Рисунок 3" descr="Безымянный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2564904"/>
            <a:ext cx="700185" cy="733527"/>
          </a:xfrm>
          <a:prstGeom prst="rect">
            <a:avLst/>
          </a:prstGeom>
        </p:spPr>
      </p:pic>
      <p:pic>
        <p:nvPicPr>
          <p:cNvPr id="5" name="Рисунок 4" descr="арварп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124744"/>
            <a:ext cx="700186" cy="733528"/>
          </a:xfrm>
          <a:prstGeom prst="rect">
            <a:avLst/>
          </a:prstGeom>
        </p:spPr>
      </p:pic>
      <p:pic>
        <p:nvPicPr>
          <p:cNvPr id="6" name="Рисунок 5" descr="арварп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692696"/>
            <a:ext cx="700186" cy="733528"/>
          </a:xfrm>
          <a:prstGeom prst="rect">
            <a:avLst/>
          </a:prstGeom>
        </p:spPr>
      </p:pic>
      <p:pic>
        <p:nvPicPr>
          <p:cNvPr id="7" name="Рисунок 6" descr="Безымянный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132856"/>
            <a:ext cx="700185" cy="733527"/>
          </a:xfrm>
          <a:prstGeom prst="rect">
            <a:avLst/>
          </a:prstGeom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28384" y="2204864"/>
            <a:ext cx="700185" cy="733527"/>
          </a:xfrm>
          <a:prstGeom prst="rect">
            <a:avLst/>
          </a:prstGeom>
        </p:spPr>
      </p:pic>
      <p:pic>
        <p:nvPicPr>
          <p:cNvPr id="9" name="Рисунок 8" descr="оенше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3140968"/>
            <a:ext cx="768920" cy="805535"/>
          </a:xfrm>
          <a:prstGeom prst="rect">
            <a:avLst/>
          </a:prstGeom>
        </p:spPr>
      </p:pic>
      <p:pic>
        <p:nvPicPr>
          <p:cNvPr id="10" name="Рисунок 9" descr="оенше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420888"/>
            <a:ext cx="768920" cy="805535"/>
          </a:xfrm>
          <a:prstGeom prst="rect">
            <a:avLst/>
          </a:prstGeom>
        </p:spPr>
      </p:pic>
      <p:pic>
        <p:nvPicPr>
          <p:cNvPr id="11" name="Рисунок 10" descr="оенше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692696"/>
            <a:ext cx="768920" cy="80553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1640" y="0"/>
            <a:ext cx="64293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 ШАРИКИ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ЗЕЛЕНОГО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ЦВЕТА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Стрелка влево 13">
            <a:hlinkClick r:id="rId9" action="ppaction://hlinksldjump"/>
          </p:cNvPr>
          <p:cNvSpPr/>
          <p:nvPr/>
        </p:nvSpPr>
        <p:spPr>
          <a:xfrm>
            <a:off x="0" y="6165304"/>
            <a:ext cx="1835696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Назад</a:t>
            </a: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7308304" y="6165304"/>
            <a:ext cx="1835696" cy="692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Вперед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6237312"/>
            <a:ext cx="2160240" cy="404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5 0.06198 L 0.06406 0.3346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6198 L -0.35313 0.37674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8279 L 0.27691 0.4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14246 L 0.00521 0.190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isspng-car-race-track-auto-racing-clip-art-track-5ac025a357b9c3.5678030915225419873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5269731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4008" y="1268760"/>
            <a:ext cx="1224136" cy="1632181"/>
          </a:xfrm>
          <a:prstGeom prst="rect">
            <a:avLst/>
          </a:prstGeom>
        </p:spPr>
      </p:pic>
      <p:pic>
        <p:nvPicPr>
          <p:cNvPr id="10" name="Рисунок 9" descr="mashinka_mkb_racing_car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620688"/>
            <a:ext cx="1268760" cy="1268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233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ПРОКАТИ </a:t>
            </a:r>
            <a:r>
              <a:rPr lang="ru-RU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ЗЕЛЕНУЮ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МАШИНКУ ПО ДОРОЖКЕ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0" y="6165304"/>
            <a:ext cx="1691680" cy="6926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Назад</a:t>
            </a:r>
            <a:endParaRPr lang="ru-RU" dirty="0"/>
          </a:p>
        </p:txBody>
      </p:sp>
      <p:sp>
        <p:nvSpPr>
          <p:cNvPr id="11" name="Стрелка вправо 10">
            <a:hlinkClick r:id="rId7" action="ppaction://hlinksldjump" tooltip="Вперед"/>
          </p:cNvPr>
          <p:cNvSpPr/>
          <p:nvPr/>
        </p:nvSpPr>
        <p:spPr>
          <a:xfrm>
            <a:off x="7524328" y="6309320"/>
            <a:ext cx="1619672" cy="5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Вперед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91880" y="6525344"/>
            <a:ext cx="2088232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0.05366 C -0.08611 0.1124 -0.13611 0.17137 -0.18385 0.16027 C -0.2316 0.14894 -0.2783 0.02174 -0.3224 -0.01387 C -0.36649 -0.04972 -0.41736 -0.07146 -0.44844 -0.05296 C -0.47951 -0.03445 -0.51562 0.04071 -0.50851 0.09644 C -0.50139 0.15241 -0.44514 0.24052 -0.40538 0.28331 C -0.36562 0.32609 -0.28871 0.31846 -0.26996 0.35269 C -0.25121 0.38738 -0.30746 0.44913 -0.29306 0.49029 C -0.27865 0.53099 -0.24618 0.58696 -0.18385 0.59852 C -0.12153 0.60986 0.01944 0.62419 0.08073 0.5599 C 0.14201 0.49515 0.17726 0.30944 0.18385 0.21138 C 0.19045 0.11333 0.11962 0.034 0.12066 -0.02821 C 0.1217 -0.09042 0.15764 -0.15356 0.18993 -0.16142 C 0.22222 -0.16928 0.28767 -0.18177 0.31458 -0.07539 C 0.34149 0.03099 0.36892 0.37327 0.35156 0.47757 C 0.3342 0.5821 0.29531 0.60361 0.2099 0.55158 C 0.12448 0.49977 -0.01823 0.33303 -0.16076 0.16652 " pathEditMode="relative" rAng="0" ptsTypes="aaaaaaaaaaaaaaaaA">
                                      <p:cBhvr>
                                        <p:cTn id="6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utch_hd_sfx_2014_04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87 0.01248 L 0.14913 0.012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Песни про детский сад - Слава игрушкам_(Inkompmusic.ru)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Рисунок 1" descr="1580225595_1-p-foni-dlya-saitov-detskikh-magazinov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джлотшрдлшо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2924944"/>
            <a:ext cx="1445202" cy="1599200"/>
          </a:xfrm>
          <a:prstGeom prst="rect">
            <a:avLst/>
          </a:prstGeom>
        </p:spPr>
      </p:pic>
      <p:pic>
        <p:nvPicPr>
          <p:cNvPr id="4" name="Рисунок 3" descr="ждлтозлт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5816" y="1844824"/>
            <a:ext cx="1728192" cy="2068387"/>
          </a:xfrm>
          <a:prstGeom prst="rect">
            <a:avLst/>
          </a:prstGeom>
        </p:spPr>
      </p:pic>
      <p:pic>
        <p:nvPicPr>
          <p:cNvPr id="5" name="Рисунок 4" descr="дориорпиди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4869160"/>
            <a:ext cx="1693612" cy="1549710"/>
          </a:xfrm>
          <a:prstGeom prst="rect">
            <a:avLst/>
          </a:prstGeom>
        </p:spPr>
      </p:pic>
      <p:pic>
        <p:nvPicPr>
          <p:cNvPr id="6" name="Рисунок 5" descr="олрмалпрм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4005064"/>
            <a:ext cx="1368152" cy="1693902"/>
          </a:xfrm>
          <a:prstGeom prst="rect">
            <a:avLst/>
          </a:prstGeom>
        </p:spPr>
      </p:pic>
      <p:pic>
        <p:nvPicPr>
          <p:cNvPr id="7" name="Рисунок 6" descr="мишка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3140968"/>
            <a:ext cx="1584176" cy="1792943"/>
          </a:xfrm>
          <a:prstGeom prst="rect">
            <a:avLst/>
          </a:prstGeom>
        </p:spPr>
      </p:pic>
      <p:pic>
        <p:nvPicPr>
          <p:cNvPr id="8" name="Рисунок 7" descr="паравоз.p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2" y="3212976"/>
            <a:ext cx="1705535" cy="1716982"/>
          </a:xfrm>
          <a:prstGeom prst="rect">
            <a:avLst/>
          </a:prstGeom>
        </p:spPr>
      </p:pic>
      <p:pic>
        <p:nvPicPr>
          <p:cNvPr id="9" name="Рисунок 8" descr="петух.pn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581128"/>
            <a:ext cx="1728192" cy="1910846"/>
          </a:xfrm>
          <a:prstGeom prst="rect">
            <a:avLst/>
          </a:prstGeom>
        </p:spPr>
      </p:pic>
      <p:pic>
        <p:nvPicPr>
          <p:cNvPr id="10" name="Рисунок 9" descr="пирамидка.pn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4725144"/>
            <a:ext cx="1368152" cy="165261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07431" y="0"/>
            <a:ext cx="64365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ПОДБЕРИ ПОДХОДЯЩУЮ ТЕНЬ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0" y="6237312"/>
            <a:ext cx="1763688" cy="620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3" action="ppaction://hlinksldjump"/>
              </a:rPr>
              <a:t>Назад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452320" y="6237312"/>
            <a:ext cx="1691680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4" action="ppaction://hlinksldjump"/>
              </a:rPr>
              <a:t>Вперед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6381328"/>
            <a:ext cx="2088232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5" action="ppaction://hlinksldjump"/>
              </a:rPr>
              <a:t>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9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0.01434 C 0.21719 -0.04348 0.36354 -0.10106 0.45539 -0.11054 C 0.54723 -0.12002 0.59375 -0.05434 0.62153 -0.04301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41 -0.03423 C -0.0665 -0.18733 -0.11441 -0.3402 -0.13368 -0.40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14 0.05342 C -0.2125 0.12766 -0.32986 0.20213 -0.37674 0.231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64 -0.00462 L -0.47639 -0.109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3936691_9-p-foni-dlya-prezentatsii-s-krasivimi-babochk-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нглшангш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2420888"/>
            <a:ext cx="1669975" cy="3645024"/>
          </a:xfrm>
          <a:prstGeom prst="rect">
            <a:avLst/>
          </a:prstGeom>
        </p:spPr>
      </p:pic>
      <p:pic>
        <p:nvPicPr>
          <p:cNvPr id="5" name="Рисунок 4" descr="прлоеншев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3573016"/>
            <a:ext cx="1312032" cy="1683475"/>
          </a:xfrm>
          <a:prstGeom prst="rect">
            <a:avLst/>
          </a:prstGeom>
        </p:spPr>
      </p:pic>
      <p:pic>
        <p:nvPicPr>
          <p:cNvPr id="6" name="Рисунок 5" descr="робдрмодл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852936"/>
            <a:ext cx="1328015" cy="1705426"/>
          </a:xfrm>
          <a:prstGeom prst="rect">
            <a:avLst/>
          </a:prstGeom>
        </p:spPr>
      </p:pic>
      <p:pic>
        <p:nvPicPr>
          <p:cNvPr id="7" name="Рисунок 6" descr="джоржщрдлр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2924944"/>
            <a:ext cx="1470697" cy="15140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35808" y="0"/>
            <a:ext cx="65081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ОДЕНЬ КУКОЛКУ В </a:t>
            </a:r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ЖЕЛТОЕ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ПЛАТЬЕ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0" y="6093296"/>
            <a:ext cx="1763688" cy="7647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9" action="ppaction://hlinksldjump"/>
              </a:rPr>
              <a:t>Назад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6309320"/>
            <a:ext cx="21602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Игрушки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799  -0.115 0.02797  -0.115 0.04396  C -0.115 0.05861  -0.067 0.06927  -0.003 0.06927  C 0.061 0.06927  0.115 0.05861  0.115 0.04396  C 0.115 0.02797  0.059 0.02398  -0.005 0.03463  C -0.068 0.04662  -0.115 0.0666  -0.115 0.08126  C -0.115 0.09591  -0.066 0.1079  -0.003 0.1079  C 0.061 0.1079  0.115 0.09591  0.115 0.08126  C 0.115 0.0666  0.059 0.06261  -0.004 0.07327  C -0.068 0.08392  -0.115 0.1039  -0.115 0.11856  C -0.115 0.13454  -0.066 0.14653  -0.002 0.14653  C 0.061 0.14653  0.115 0.13454  0.115 0.11856  C 0.115 0.10524  0.059 0.10124  -0.004 0.11056  C -0.067 0.12122  -0.115 0.14253  -0.115 0.15719  C -0.115 0.17184  -0.065 0.18383  -0.002 0.18383  C 0.063 0.18383  0.115 0.17184  0.115 0.15719  C 0.115 0.14253  0.06 0.13854  -0.003 0.1492  C -0.066 0.15985  -0.115 0.17983  -0.115 0.19449  C -0.115 0.21047  -0.065 0.22113  -0.001 0.22113  C 0.063 0.22113  0.115 0.20914  0.115 0.19449  C 0.115 0.17983  0.06 0.17584  -0.003 0.18649  C -0.066 0.19715  -0.115 0.21846  -0.115 0.23179  C -0.115 0.24644  -0.064 0.25843  -0.001 0.25843  C 0.063 0.25843  0.115 0.24644  0.115 0.23179  C 0.115 0.21846  0.061 0.21447  -0.003 0.22379  C -0.066 0.23445  -0.115 0.25576  -0.115 0.27042  C -0.115 0.28374  -0.064 0.29706  0 0.29706  C 0.064 0.29706  0.115 0.28507  0.115 0.27042  C 0.115 0.25576  0.061 0.25177  -0.002 0.26242  C -0.065 0.27308  -0.116 0.29306  -0.115 0.30772  C -0.114 0.32237  -0.064 0.33302  0 0.33302  C 0.064 0.33302  0.115 0.32104  0.115 0.30638  C 0.115 0.29306  0.063 0.28907  0 0.30105  E" pathEditMode="relative" ptsTypes="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3b3d9e766b2f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66 0.00799  -0.115 0.02797  -0.115 0.04396  C -0.115 0.05861  -0.067 0.06927  -0.003 0.06927  C 0.061 0.06927  0.115 0.05861  0.115 0.04396  C 0.115 0.02797  0.059 0.02398  -0.005 0.03463  C -0.068 0.04662  -0.115 0.0666  -0.115 0.08126  C -0.115 0.09591  -0.066 0.1079  -0.003 0.1079  C 0.061 0.1079  0.115 0.09591  0.115 0.08126  C 0.115 0.0666  0.059 0.06261  -0.004 0.07327  C -0.068 0.08392  -0.115 0.1039  -0.115 0.11856  C -0.115 0.13454  -0.066 0.14653  -0.002 0.14653  C 0.061 0.14653  0.115 0.13454  0.115 0.11856  C 0.115 0.10524  0.059 0.10124  -0.004 0.11056  C -0.067 0.12122  -0.115 0.14253  -0.115 0.15719  C -0.115 0.17184  -0.065 0.18383  -0.002 0.18383  C 0.063 0.18383  0.115 0.17184  0.115 0.15719  C 0.115 0.14253  0.06 0.13854  -0.003 0.1492  C -0.066 0.15985  -0.115 0.17983  -0.115 0.19449  C -0.115 0.21047  -0.065 0.22113  -0.001 0.22113  C 0.063 0.22113  0.115 0.20914  0.115 0.19449  C 0.115 0.17983  0.06 0.17584  -0.003 0.18649  C -0.066 0.19715  -0.115 0.21846  -0.115 0.23179  C -0.115 0.24644  -0.064 0.25843  -0.001 0.25843  C 0.063 0.25843  0.115 0.24644  0.115 0.23179  C 0.115 0.21846  0.061 0.21447  -0.003 0.22379  C -0.066 0.23445  -0.115 0.25576  -0.115 0.27042  C -0.115 0.28374  -0.064 0.29706  0 0.29706  C 0.064 0.29706  0.115 0.28507  0.115 0.27042  C 0.115 0.25576  0.061 0.25177  -0.002 0.26242  C -0.065 0.27308  -0.116 0.29306  -0.115 0.30772  C -0.114 0.32237  -0.064 0.33302  0 0.33302  C 0.064 0.33302  0.115 0.32104  0.115 0.30638  C 0.115 0.29306  0.063 0.28907  0 0.30105  E" pathEditMode="relative" ptsTypes="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3b3d9e766b2fd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365 L 0.4875 -0.01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44</Words>
  <Application>Microsoft Office PowerPoint</Application>
  <PresentationFormat>Экран (4:3)</PresentationFormat>
  <Paragraphs>25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Microsoft Office</cp:lastModifiedBy>
  <cp:revision>51</cp:revision>
  <dcterms:created xsi:type="dcterms:W3CDTF">2020-10-18T14:09:20Z</dcterms:created>
  <dcterms:modified xsi:type="dcterms:W3CDTF">2020-10-27T16:00:36Z</dcterms:modified>
</cp:coreProperties>
</file>