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FC5252-7454-42D6-BEB1-903DD6BA098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9E896B-DE68-48E3-8C04-12587CDB06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воспитателя 1 младшей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K:\сертификаты\сертифик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573" y="0"/>
            <a:ext cx="48524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123572"/>
            <a:ext cx="4968552" cy="69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59524"/>
            <a:ext cx="4896544" cy="691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Гладунова</a:t>
            </a:r>
            <a:r>
              <a:rPr lang="ru-RU" dirty="0" smtClean="0"/>
              <a:t> Екатерина Алексеевна</a:t>
            </a:r>
            <a:endParaRPr lang="ru-RU" dirty="0"/>
          </a:p>
        </p:txBody>
      </p:sp>
      <p:pic>
        <p:nvPicPr>
          <p:cNvPr id="1026" name="Picture 2" descr="C:\Users\Оксана\Desktop\5w3brnzzbd0kc0cowk004gcwwg8g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1256" y="1628800"/>
            <a:ext cx="3173140" cy="44973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3487288" cy="449736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Высшее. Направление-Педагогика.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Квалификации: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Соответствие занимаемой должности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1,5 года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«Теория и методика развития детей раннего возраста в дошкольном образовательном учреждении (в условиях реализации ФГОС ДО), 72 часа.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 descr="K:\сертификаты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lera 4k\Desktop\20210225_205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0"/>
            <a:ext cx="9106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9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K:\сертификаты\ef1ce5f1abf896569dd75cf23b795f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788609" cy="6768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сертификаты\28bd24829ccaf6edf5c6143535bc2a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4824536" cy="6819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K:\сертификаты\e4d85885c4ee26a3456bfae682010bb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4896544" cy="6921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сертификаты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4930502" cy="6889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K:\сертификаты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8498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</TotalTime>
  <Words>50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Портфолио воспитателя 1 младшей группы</vt:lpstr>
      <vt:lpstr>Гладунова Екатерина Алексеевна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</dc:title>
  <dc:creator>Microsoft Office</dc:creator>
  <cp:lastModifiedBy>Valera 4k</cp:lastModifiedBy>
  <cp:revision>9</cp:revision>
  <dcterms:created xsi:type="dcterms:W3CDTF">2021-02-25T03:01:58Z</dcterms:created>
  <dcterms:modified xsi:type="dcterms:W3CDTF">2021-02-25T15:55:31Z</dcterms:modified>
</cp:coreProperties>
</file>