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D567-E423-4F9D-A32E-A05500B21FD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808BE-17AD-42FF-B8F3-928545DA9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2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08BE-17AD-42FF-B8F3-928545DA90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2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0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3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2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0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1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06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93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35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7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42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684C3-1062-4125-8BA1-44013306534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00AF9-F6B0-4E89-A77C-97E87E05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26" Type="http://schemas.openxmlformats.org/officeDocument/2006/relationships/image" Target="../media/image11.png"/><Relationship Id="rId3" Type="http://schemas.microsoft.com/office/2007/relationships/media" Target="../media/media4.mp4"/><Relationship Id="rId21" Type="http://schemas.openxmlformats.org/officeDocument/2006/relationships/image" Target="../media/image17.png"/><Relationship Id="rId34" Type="http://schemas.openxmlformats.org/officeDocument/2006/relationships/image" Target="../media/image22.png"/><Relationship Id="rId7" Type="http://schemas.openxmlformats.org/officeDocument/2006/relationships/slide" Target="slide9.xml"/><Relationship Id="rId12" Type="http://schemas.openxmlformats.org/officeDocument/2006/relationships/image" Target="../media/image14.png"/><Relationship Id="rId17" Type="http://schemas.openxmlformats.org/officeDocument/2006/relationships/slide" Target="slide4.xml"/><Relationship Id="rId25" Type="http://schemas.microsoft.com/office/2007/relationships/hdphoto" Target="../media/hdphoto12.wdp"/><Relationship Id="rId33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11" Type="http://schemas.openxmlformats.org/officeDocument/2006/relationships/slide" Target="slide5.xml"/><Relationship Id="rId24" Type="http://schemas.openxmlformats.org/officeDocument/2006/relationships/image" Target="../media/image18.png"/><Relationship Id="rId32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3" Type="http://schemas.openxmlformats.org/officeDocument/2006/relationships/slide" Target="slide8.xml"/><Relationship Id="rId28" Type="http://schemas.microsoft.com/office/2007/relationships/hdphoto" Target="../media/hdphoto7.wdp"/><Relationship Id="rId10" Type="http://schemas.microsoft.com/office/2007/relationships/hdphoto" Target="../media/hdphoto1.wdp"/><Relationship Id="rId19" Type="http://schemas.microsoft.com/office/2007/relationships/hdphoto" Target="../media/hdphoto10.wdp"/><Relationship Id="rId31" Type="http://schemas.microsoft.com/office/2007/relationships/hdphoto" Target="../media/hdphoto13.wdp"/><Relationship Id="rId4" Type="http://schemas.openxmlformats.org/officeDocument/2006/relationships/video" Target="../media/media4.mp4"/><Relationship Id="rId9" Type="http://schemas.openxmlformats.org/officeDocument/2006/relationships/image" Target="../media/image5.png"/><Relationship Id="rId14" Type="http://schemas.openxmlformats.org/officeDocument/2006/relationships/slide" Target="slide7.xml"/><Relationship Id="rId22" Type="http://schemas.microsoft.com/office/2007/relationships/hdphoto" Target="../media/hdphoto11.wdp"/><Relationship Id="rId27" Type="http://schemas.openxmlformats.org/officeDocument/2006/relationships/image" Target="../media/image12.png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1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15.wdp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11.png"/><Relationship Id="rId25" Type="http://schemas.microsoft.com/office/2007/relationships/hdphoto" Target="../media/hdphoto17.wdp"/><Relationship Id="rId2" Type="http://schemas.openxmlformats.org/officeDocument/2006/relationships/audio" Target="../media/media5.mp3"/><Relationship Id="rId16" Type="http://schemas.microsoft.com/office/2007/relationships/hdphoto" Target="../media/hdphoto12.wdp"/><Relationship Id="rId20" Type="http://schemas.openxmlformats.org/officeDocument/2006/relationships/image" Target="../media/image23.png"/><Relationship Id="rId29" Type="http://schemas.microsoft.com/office/2007/relationships/hdphoto" Target="../media/hdphoto19.wdp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microsoft.com/office/2007/relationships/hdphoto" Target="../media/hdphoto16.wdp"/><Relationship Id="rId28" Type="http://schemas.openxmlformats.org/officeDocument/2006/relationships/image" Target="../media/image27.png"/><Relationship Id="rId10" Type="http://schemas.microsoft.com/office/2007/relationships/hdphoto" Target="../media/hdphoto9.wdp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microsoft.com/office/2007/relationships/hdphoto" Target="../media/hdphoto11.wdp"/><Relationship Id="rId22" Type="http://schemas.openxmlformats.org/officeDocument/2006/relationships/image" Target="../media/image24.png"/><Relationship Id="rId27" Type="http://schemas.microsoft.com/office/2007/relationships/hdphoto" Target="../media/hdphoto18.wdp"/><Relationship Id="rId30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18" Type="http://schemas.openxmlformats.org/officeDocument/2006/relationships/image" Target="../media/image28.png"/><Relationship Id="rId26" Type="http://schemas.microsoft.com/office/2007/relationships/hdphoto" Target="../media/hdphoto23.wdp"/><Relationship Id="rId3" Type="http://schemas.openxmlformats.org/officeDocument/2006/relationships/image" Target="../media/image5.png"/><Relationship Id="rId21" Type="http://schemas.openxmlformats.org/officeDocument/2006/relationships/image" Target="../media/image30.png"/><Relationship Id="rId7" Type="http://schemas.openxmlformats.org/officeDocument/2006/relationships/image" Target="../media/image15.png"/><Relationship Id="rId12" Type="http://schemas.microsoft.com/office/2007/relationships/hdphoto" Target="../media/hdphoto11.wdp"/><Relationship Id="rId17" Type="http://schemas.microsoft.com/office/2007/relationships/hdphoto" Target="../media/hdphoto7.wdp"/><Relationship Id="rId25" Type="http://schemas.openxmlformats.org/officeDocument/2006/relationships/image" Target="../media/image32.pn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microsoft.com/office/2007/relationships/hdphoto" Target="../media/hdphoto20.wdp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24" Type="http://schemas.microsoft.com/office/2007/relationships/hdphoto" Target="../media/hdphoto22.wdp"/><Relationship Id="rId5" Type="http://schemas.openxmlformats.org/officeDocument/2006/relationships/image" Target="../media/image14.png"/><Relationship Id="rId15" Type="http://schemas.openxmlformats.org/officeDocument/2006/relationships/image" Target="../media/image11.png"/><Relationship Id="rId23" Type="http://schemas.openxmlformats.org/officeDocument/2006/relationships/image" Target="../media/image31.png"/><Relationship Id="rId28" Type="http://schemas.microsoft.com/office/2007/relationships/hdphoto" Target="../media/hdphoto24.wdp"/><Relationship Id="rId10" Type="http://schemas.microsoft.com/office/2007/relationships/hdphoto" Target="../media/hdphoto10.wdp"/><Relationship Id="rId19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12.wdp"/><Relationship Id="rId22" Type="http://schemas.microsoft.com/office/2007/relationships/hdphoto" Target="../media/hdphoto21.wdp"/><Relationship Id="rId27" Type="http://schemas.openxmlformats.org/officeDocument/2006/relationships/image" Target="../media/image33.png"/><Relationship Id="rId30" Type="http://schemas.microsoft.com/office/2007/relationships/hdphoto" Target="../media/hdphoto2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21" Type="http://schemas.openxmlformats.org/officeDocument/2006/relationships/image" Target="../media/image37.png"/><Relationship Id="rId7" Type="http://schemas.openxmlformats.org/officeDocument/2006/relationships/image" Target="../media/image15.png"/><Relationship Id="rId12" Type="http://schemas.microsoft.com/office/2007/relationships/hdphoto" Target="../media/hdphoto11.wdp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1.png"/><Relationship Id="rId10" Type="http://schemas.microsoft.com/office/2007/relationships/hdphoto" Target="../media/hdphoto10.wdp"/><Relationship Id="rId19" Type="http://schemas.microsoft.com/office/2007/relationships/hdphoto" Target="../media/hdphoto26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1.wdp"/><Relationship Id="rId18" Type="http://schemas.microsoft.com/office/2007/relationships/hdphoto" Target="../media/hdphoto7.wdp"/><Relationship Id="rId26" Type="http://schemas.openxmlformats.org/officeDocument/2006/relationships/image" Target="../media/image43.png"/><Relationship Id="rId3" Type="http://schemas.openxmlformats.org/officeDocument/2006/relationships/image" Target="../media/image4.jpeg"/><Relationship Id="rId21" Type="http://schemas.openxmlformats.org/officeDocument/2006/relationships/image" Target="../media/image39.png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5" Type="http://schemas.microsoft.com/office/2007/relationships/hdphoto" Target="../media/hdphoto28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24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12.wdp"/><Relationship Id="rId23" Type="http://schemas.openxmlformats.org/officeDocument/2006/relationships/image" Target="../media/image41.png"/><Relationship Id="rId10" Type="http://schemas.openxmlformats.org/officeDocument/2006/relationships/image" Target="../media/image16.png"/><Relationship Id="rId19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microsoft.com/office/2007/relationships/hdphoto" Target="../media/hdphoto9.wdp"/><Relationship Id="rId14" Type="http://schemas.openxmlformats.org/officeDocument/2006/relationships/image" Target="../media/image18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11.png"/><Relationship Id="rId2" Type="http://schemas.openxmlformats.org/officeDocument/2006/relationships/audio" Target="../media/media6.mp3"/><Relationship Id="rId16" Type="http://schemas.microsoft.com/office/2007/relationships/hdphoto" Target="../media/hdphoto12.wdp"/><Relationship Id="rId20" Type="http://schemas.openxmlformats.org/officeDocument/2006/relationships/image" Target="../media/image44.jpg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microsoft.com/office/2007/relationships/hdphoto" Target="../media/hdphoto11.wdp"/><Relationship Id="rId22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12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9.wdp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11.png"/><Relationship Id="rId25" Type="http://schemas.microsoft.com/office/2007/relationships/hdphoto" Target="../media/hdphoto31.wdp"/><Relationship Id="rId2" Type="http://schemas.openxmlformats.org/officeDocument/2006/relationships/audio" Target="../media/media7.wav"/><Relationship Id="rId16" Type="http://schemas.microsoft.com/office/2007/relationships/hdphoto" Target="../media/hdphoto12.wdp"/><Relationship Id="rId20" Type="http://schemas.openxmlformats.org/officeDocument/2006/relationships/image" Target="../media/image45.png"/><Relationship Id="rId29" Type="http://schemas.microsoft.com/office/2007/relationships/hdphoto" Target="../media/hdphoto33.wdp"/><Relationship Id="rId1" Type="http://schemas.microsoft.com/office/2007/relationships/media" Target="../media/media7.wav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47.png"/><Relationship Id="rId32" Type="http://schemas.openxmlformats.org/officeDocument/2006/relationships/image" Target="../media/image2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microsoft.com/office/2007/relationships/hdphoto" Target="../media/hdphoto30.wdp"/><Relationship Id="rId28" Type="http://schemas.openxmlformats.org/officeDocument/2006/relationships/image" Target="../media/image49.png"/><Relationship Id="rId10" Type="http://schemas.microsoft.com/office/2007/relationships/hdphoto" Target="../media/hdphoto9.wdp"/><Relationship Id="rId19" Type="http://schemas.microsoft.com/office/2007/relationships/hdphoto" Target="../media/hdphoto7.wdp"/><Relationship Id="rId31" Type="http://schemas.microsoft.com/office/2007/relationships/hdphoto" Target="../media/hdphoto34.wdp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microsoft.com/office/2007/relationships/hdphoto" Target="../media/hdphoto11.wdp"/><Relationship Id="rId22" Type="http://schemas.openxmlformats.org/officeDocument/2006/relationships/image" Target="../media/image46.png"/><Relationship Id="rId27" Type="http://schemas.microsoft.com/office/2007/relationships/hdphoto" Target="../media/hdphoto32.wdp"/><Relationship Id="rId30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" y="20425"/>
            <a:ext cx="913771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623" y="4077076"/>
            <a:ext cx="7990656" cy="1946647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prstTxWarp prst="textChevronInverted">
              <a:avLst/>
            </a:prstTxWarp>
            <a:scene3d>
              <a:camera prst="perspectiveRigh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Интерактивный плакат</a:t>
            </a:r>
            <a:br>
              <a:rPr lang="ru-RU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«Новогодний калейдоскоп»</a:t>
            </a:r>
            <a:endParaRPr lang="ru-RU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9551" y="1340768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Masha-i-Medved-Novogodnyaya-pesen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  <p:pic>
        <p:nvPicPr>
          <p:cNvPr id="7" name="_yhod-deda-moroza-19_-vyhod-deda-moroza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06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381250" cy="2381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68" y="63060"/>
            <a:ext cx="2381250" cy="2381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47" y="150143"/>
            <a:ext cx="2381250" cy="2381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39" y="302543"/>
            <a:ext cx="2381250" cy="2381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83065"/>
            <a:ext cx="2381250" cy="23812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58" y="2683793"/>
            <a:ext cx="2381250" cy="2381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12" y="3466924"/>
            <a:ext cx="2381250" cy="23812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33" y="2531393"/>
            <a:ext cx="2381250" cy="2381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596"/>
            <a:ext cx="2381250" cy="23812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04" y="4660608"/>
            <a:ext cx="2381250" cy="23812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89" y="4476750"/>
            <a:ext cx="2381250" cy="23812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33" y="4670219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>
            <a:hlinkClick r:id="rId7" action="ppaction://hlinksldjump"/>
          </p:cNvPr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pic>
        <p:nvPicPr>
          <p:cNvPr id="2" name="stih_ng_detyam_v_nashem_detskom_sadi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691680" y="69269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726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1" y="1988842"/>
            <a:ext cx="2484473" cy="3026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858" r="90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58" y="70123"/>
            <a:ext cx="3403747" cy="3155404"/>
          </a:xfrm>
          <a:prstGeom prst="rect">
            <a:avLst/>
          </a:prstGeom>
        </p:spPr>
      </p:pic>
      <p:pic>
        <p:nvPicPr>
          <p:cNvPr id="7" name="videoplayback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17931" y="3295648"/>
            <a:ext cx="2700876" cy="20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17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7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30" y="5254742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-364137" y="-856725"/>
            <a:ext cx="5574004" cy="7423676"/>
            <a:chOff x="-392349" y="-513379"/>
            <a:chExt cx="5574004" cy="742367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889" b="98889" l="0" r="890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455" y="1763775"/>
              <a:ext cx="1854200" cy="2286000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-392349" y="-513379"/>
              <a:ext cx="5329215" cy="7423676"/>
              <a:chOff x="-379960" y="-649866"/>
              <a:chExt cx="5329215" cy="7423676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5747" b="98467" l="3320" r="983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1785" y="-70755"/>
                <a:ext cx="2163147" cy="2342661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165" b="100000" l="412" r="9876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155" y="2111881"/>
                <a:ext cx="2407147" cy="2288275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692" b="96886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79960" y="4071805"/>
                <a:ext cx="5329215" cy="2702005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8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9790" b="91608" l="9524" r="9455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7305" y="-649866"/>
                <a:ext cx="1515764" cy="4423556"/>
              </a:xfrm>
              <a:prstGeom prst="rect">
                <a:avLst/>
              </a:prstGeom>
            </p:spPr>
          </p:pic>
        </p:grpSp>
      </p:grpSp>
      <p:pic>
        <p:nvPicPr>
          <p:cNvPr id="11" name="Pesnja_Snegov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976506" y="3770141"/>
            <a:ext cx="1022651" cy="10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85" y="1281665"/>
            <a:ext cx="3919789" cy="4358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1" y="3324047"/>
            <a:ext cx="899289" cy="899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450" b="994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60" y="998820"/>
            <a:ext cx="1467735" cy="1467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" y="1427091"/>
            <a:ext cx="1106987" cy="1039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909" b="96000" l="455" r="9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2" y="-120210"/>
            <a:ext cx="1547303" cy="1547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7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55" y="2083251"/>
            <a:ext cx="1518996" cy="1518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307" b="99799" l="5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7" y="5254743"/>
            <a:ext cx="1202796" cy="11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fixed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fixed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fixed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0.12176 C -4.16667E-6 0.17639 0.06771 0.24375 0.12309 0.24375 L 0.33091 0.12847 " pathEditMode="fixed" rAng="0" ptsTypes="FfFF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1.11111E-6 -0.125 C 1.11111E-6 -0.18102 0.06892 -0.25 0.125 -0.25 L 0.24184 -0.51412 " pathEditMode="fixed" rAng="0" ptsTypes="FfFF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C 0.00799 0.0081 0.01702 0.01597 0.02101 0.02593 C 0.025 0.03704 0.02709 0.05 0.02899 0.06296 C 0.03108 0.07593 0.02899 0.08704 0.02709 0.09908 C 0.025 0.10996 0.02205 0.12199 0.01493 0.13195 C 0.00903 0.1419 -0.00104 0.15 -0.01198 0.15602 C -0.02205 0.16204 -0.03403 0.16597 -0.04601 0.16806 C -0.05798 0.16991 -0.06996 0.16991 -0.08107 0.16806 C -0.09305 0.16597 -0.10399 0.16111 -0.11302 0.15301 C -0.12205 0.14607 -0.13003 0.13704 -0.13403 0.12593 C -0.13906 0.11597 -0.14097 0.10209 -0.14097 0.09097 C -0.14201 0.08009 -0.14097 0.0669 -0.13594 0.05602 C -0.13107 0.04607 -0.12205 0.03796 -0.11007 0.03403 C -0.09791 0.03102 -0.08594 0.03496 -0.07795 0.0419 C -0.07101 0.04908 -0.06597 0.05996 -0.06493 0.07292 C -0.06493 0.08611 -0.06597 0.09792 -0.07101 0.1081 C -0.07604 0.11806 -0.075 0.11991 -0.09496 0.1331 C -0.11302 0.14699 -0.13107 0.14306 -0.14201 0.14398 C -0.15295 0.14398 -0.16198 0.14005 -0.17291 0.13611 C -0.18507 0.13102 -0.19496 0.12199 -0.20208 0.11389 C -0.20903 0.10602 -0.21198 0.09607 -0.21597 0.08009 C -0.21892 0.06389 -0.21892 0.05602 -0.21892 0.04398 C -0.21892 0.03195 -0.31493 0.29236 -0.31493 0.28056 " pathEditMode="fixed" rAng="0" ptsTypes="fffffffffffffffffffffff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15755"/>
            <a:ext cx="7571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одинаковые снежинки</a:t>
            </a:r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5" b="25586" l="51172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1817" r="25555" b="73456"/>
          <a:stretch/>
        </p:blipFill>
        <p:spPr>
          <a:xfrm>
            <a:off x="-14986" y="762793"/>
            <a:ext cx="1758569" cy="17848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02" b="53125" l="52051" r="73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41" t="29334" r="26889" b="46666"/>
          <a:stretch/>
        </p:blipFill>
        <p:spPr>
          <a:xfrm>
            <a:off x="2362558" y="845520"/>
            <a:ext cx="1440160" cy="1648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641" b="76758" l="55566" r="76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56" t="56849" r="23616" b="23273"/>
          <a:stretch/>
        </p:blipFill>
        <p:spPr>
          <a:xfrm>
            <a:off x="4300878" y="969964"/>
            <a:ext cx="1759944" cy="16878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5" b="25586" l="51172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1" t="1817" r="25555" b="73456"/>
          <a:stretch/>
        </p:blipFill>
        <p:spPr>
          <a:xfrm>
            <a:off x="4401217" y="4384970"/>
            <a:ext cx="1758569" cy="17848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02" b="53125" l="52051" r="73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41" t="29334" r="26889" b="46666"/>
          <a:stretch/>
        </p:blipFill>
        <p:spPr>
          <a:xfrm>
            <a:off x="214882" y="4430604"/>
            <a:ext cx="1440160" cy="164827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641" b="76758" l="55566" r="76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56" t="56849" r="23616" b="23273"/>
          <a:stretch/>
        </p:blipFill>
        <p:spPr>
          <a:xfrm>
            <a:off x="2226181" y="4459474"/>
            <a:ext cx="1759944" cy="16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22396 0.26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1.48148E-6 L 0.22517 0.2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45399 -0.252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1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47899 -0.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865" y="44658"/>
            <a:ext cx="643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часть картинки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4254" b="97211" l="52673" r="98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71" t="50345" b="1"/>
          <a:stretch/>
        </p:blipFill>
        <p:spPr>
          <a:xfrm>
            <a:off x="1" y="390580"/>
            <a:ext cx="2363934" cy="3351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49512" l="49901" r="99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9" t="53" r="1543" b="51378"/>
          <a:stretch/>
        </p:blipFill>
        <p:spPr>
          <a:xfrm>
            <a:off x="2078139" y="473133"/>
            <a:ext cx="2310060" cy="33257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628" b="97908" l="1584" r="48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59" r="50932"/>
          <a:stretch/>
        </p:blipFill>
        <p:spPr>
          <a:xfrm>
            <a:off x="4102402" y="535882"/>
            <a:ext cx="2339322" cy="3353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02402" y="5088942"/>
            <a:ext cx="1475360" cy="14631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4059" b="97629" l="35050" r="66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73903" r="32469" b="1945"/>
          <a:stretch/>
        </p:blipFill>
        <p:spPr>
          <a:xfrm>
            <a:off x="2324002" y="4995772"/>
            <a:ext cx="1568823" cy="16495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593" b="96653" l="67921" r="982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99" t="75286" r="1376" b="3155"/>
          <a:stretch/>
        </p:blipFill>
        <p:spPr>
          <a:xfrm>
            <a:off x="250561" y="5081898"/>
            <a:ext cx="1461247" cy="14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0.36007 -0.4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3" y="-2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24271 -0.4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2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27674 -0.581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37" y="-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903"/>
            <a:ext cx="4536504" cy="6401084"/>
          </a:xfrm>
          <a:prstGeom prst="rect">
            <a:avLst/>
          </a:prstGeom>
        </p:spPr>
      </p:pic>
      <p:pic>
        <p:nvPicPr>
          <p:cNvPr id="4" name="ded-moro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5616" y="5751806"/>
            <a:ext cx="1080120" cy="11539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1"/>
            <a:ext cx="2381250" cy="2381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70" y="2"/>
            <a:ext cx="2381250" cy="23812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47" y="2"/>
            <a:ext cx="2381250" cy="2381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42" y="201815"/>
            <a:ext cx="2381250" cy="23812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83065"/>
            <a:ext cx="2381250" cy="2381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552"/>
            <a:ext cx="2381250" cy="23812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68" y="2469511"/>
            <a:ext cx="2381250" cy="23812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66" y="2714935"/>
            <a:ext cx="2381250" cy="23812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09" y="2583065"/>
            <a:ext cx="2381250" cy="23812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" y="4476750"/>
            <a:ext cx="2381250" cy="23812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58" y="4468624"/>
            <a:ext cx="2381250" cy="238125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22761"/>
            <a:ext cx="2381250" cy="23812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47" y="4552596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93384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6319314" y="692696"/>
            <a:ext cx="1245395" cy="129614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6" b="99072" l="4872" r="89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76" y="3461065"/>
            <a:ext cx="1127864" cy="1127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50" b="100000" l="22850" r="78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46" y="1669658"/>
            <a:ext cx="1593787" cy="1593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" b="99095" l="7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7" y="3773690"/>
            <a:ext cx="1488495" cy="148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4" y="2609874"/>
            <a:ext cx="1392053" cy="13071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7" y="4588929"/>
            <a:ext cx="1645224" cy="164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5" y="4824474"/>
            <a:ext cx="1751961" cy="17519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2" y="5321306"/>
            <a:ext cx="1695275" cy="16952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452" b="89862" l="9914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5411543"/>
            <a:ext cx="1801659" cy="1685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91" b="98182" l="9398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226727"/>
            <a:ext cx="3378200" cy="279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23" b="99492" l="6452" r="91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784" y="-80677"/>
            <a:ext cx="3149600" cy="2501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69" b="96457" l="9744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7" y="2552734"/>
            <a:ext cx="2476500" cy="322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521" b="99240" l="5957" r="96596">
                        <a14:foregroundMark x1="40000" y1="88213" x2="52340" y2="88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684" y="2495584"/>
            <a:ext cx="2984500" cy="3340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120" b="95880" l="2591" r="88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97" y="1433574"/>
            <a:ext cx="2451100" cy="3390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472" b="96748" l="11159" r="90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784" y="1566924"/>
            <a:ext cx="295910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2040" y="16480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Угадай чья это тень?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89992" y="613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79769E-6 L 0.38576 0.008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2428E-6 L 0.40261 0.003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4335E-6 L 0.58629 0.012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6" y="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14</Words>
  <Application>Microsoft Office PowerPoint</Application>
  <PresentationFormat>Экран (4:3)</PresentationFormat>
  <Paragraphs>5</Paragraphs>
  <Slides>9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Интерактивный плакат «Новогодний калейдоскоп»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плакат «Новогодний калейдоскоп»</dc:title>
  <dc:creator>Valera 4k</dc:creator>
  <cp:lastModifiedBy>Valera 4k</cp:lastModifiedBy>
  <cp:revision>42</cp:revision>
  <dcterms:created xsi:type="dcterms:W3CDTF">2020-10-21T13:58:58Z</dcterms:created>
  <dcterms:modified xsi:type="dcterms:W3CDTF">2020-11-23T12:28:31Z</dcterms:modified>
</cp:coreProperties>
</file>