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40C6D8-CD45-4308-AD50-1151048900D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83DFFC-7B5E-487F-9FDC-933B06E34AB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воспитателя 1 младшей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Лукьянова Оксана Петровна</a:t>
            </a:r>
            <a:endParaRPr lang="ru-RU" dirty="0"/>
          </a:p>
        </p:txBody>
      </p:sp>
      <p:pic>
        <p:nvPicPr>
          <p:cNvPr id="1027" name="Picture 3" descr="C:\Users\Оксана\Desktop\j5def65gjmgcssskwskg4wg08g4c0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340768"/>
            <a:ext cx="3456384" cy="528826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1340769"/>
            <a:ext cx="4474840" cy="4907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Высшее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лет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младенческого и раннего возраста, 72 часа.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Valera 4k\Desktop\IMG-20210225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lera 4k\Desktop\IMG-20210225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741"/>
            <a:ext cx="6120679" cy="68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0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Сертификато прохождении вебинар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7340"/>
            <a:ext cx="4853490" cy="6865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IMG-20210225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68552" cy="702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ксана\Desktop\IMG-20210225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6193"/>
            <a:ext cx="4752528" cy="672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esktop\IMG-2021022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6892"/>
            <a:ext cx="4853694" cy="6864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475</TotalTime>
  <Words>36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Портфолио воспитателя 1 младшей группы</vt:lpstr>
      <vt:lpstr>Лукьянова Оксана Петровна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1 младшей группы</dc:title>
  <dc:creator>Microsoft Office</dc:creator>
  <cp:lastModifiedBy>Valera 4k</cp:lastModifiedBy>
  <cp:revision>49</cp:revision>
  <dcterms:created xsi:type="dcterms:W3CDTF">2021-02-25T04:16:31Z</dcterms:created>
  <dcterms:modified xsi:type="dcterms:W3CDTF">2021-02-25T15:58:09Z</dcterms:modified>
</cp:coreProperties>
</file>