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6" r:id="rId5"/>
    <p:sldId id="277" r:id="rId6"/>
    <p:sldId id="278" r:id="rId7"/>
    <p:sldId id="262" r:id="rId8"/>
    <p:sldId id="279" r:id="rId9"/>
    <p:sldId id="280" r:id="rId10"/>
    <p:sldId id="281" r:id="rId11"/>
    <p:sldId id="282" r:id="rId12"/>
    <p:sldId id="283" r:id="rId13"/>
    <p:sldId id="26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DF01-4D78-4447-8924-BF671B82920B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C9F93-94FF-4523-9EA4-86E32FC0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DF2D-E48F-4E39-8968-AD5F7B86056A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B052-53E6-40DD-9B5D-6DCFEDE56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onotype Corsiva" pitchFamily="66" charset="0"/>
              </a:rPr>
              <a:t>Проект по ПДД</a:t>
            </a:r>
            <a:br>
              <a:rPr lang="ru-RU" sz="6000" b="1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6000" b="1" dirty="0">
                <a:solidFill>
                  <a:schemeClr val="tx2"/>
                </a:solidFill>
                <a:latin typeface="Monotype Corsiva" pitchFamily="66" charset="0"/>
              </a:rPr>
              <a:t>«Дорожная грамота»</a:t>
            </a:r>
            <a:br>
              <a:rPr lang="ru-RU" sz="6000" b="1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986614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Monotype Corsiva" pitchFamily="66" charset="0"/>
              </a:rPr>
              <a:t>для детей средней группы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525" y="2492896"/>
            <a:ext cx="6076950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Настольно-печатные игры: </a:t>
            </a:r>
            <a:r>
              <a:rPr lang="ru-RU" sz="3200" b="1" dirty="0" err="1">
                <a:latin typeface="Monotype Corsiva" panose="03010101010201010101" pitchFamily="66" charset="0"/>
              </a:rPr>
              <a:t>пазлы</a:t>
            </a:r>
            <a:r>
              <a:rPr lang="ru-RU" sz="3200" b="1" dirty="0">
                <a:latin typeface="Monotype Corsiva" panose="03010101010201010101" pitchFamily="66" charset="0"/>
              </a:rPr>
              <a:t>, лото, дорога</a:t>
            </a:r>
          </a:p>
        </p:txBody>
      </p:sp>
      <p:pic>
        <p:nvPicPr>
          <p:cNvPr id="4" name="Рисунок 3" descr="C:\Users\1\Desktop\фото 3\IMG_20160928_081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612" y="1124744"/>
            <a:ext cx="4114800" cy="541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фото 3\IMG_20160928_081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2745424" cy="25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1\Desktop\дети на презентацию\IMG-20160930-WA008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H="1">
            <a:off x="618648" y="3771295"/>
            <a:ext cx="3665320" cy="276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0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248"/>
            <a:ext cx="8229600" cy="7034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Творческая деятельность: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аппликация «Светофор»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2924944"/>
            <a:ext cx="2664296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52736"/>
            <a:ext cx="2592288" cy="3382010"/>
          </a:xfrm>
          <a:prstGeom prst="rect">
            <a:avLst/>
          </a:prstGeom>
        </p:spPr>
      </p:pic>
      <p:pic>
        <p:nvPicPr>
          <p:cNvPr id="6" name="Рисунок 5" descr="C:\Users\1\Desktop\фото 3\IMG_20160930_1119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52736"/>
            <a:ext cx="2890664" cy="338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93096"/>
            <a:ext cx="1874524" cy="2564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957" y="4803525"/>
            <a:ext cx="2026568" cy="17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6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8906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Рисование </a:t>
            </a:r>
            <a:b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«Дорожные знаки»</a:t>
            </a:r>
          </a:p>
        </p:txBody>
      </p:sp>
      <p:pic>
        <p:nvPicPr>
          <p:cNvPr id="4" name="Объект 3" descr="C:\Users\1\Desktop\фото 3\IMG-20160930-WA00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74638"/>
            <a:ext cx="4176464" cy="63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845" y="4045936"/>
            <a:ext cx="2797125" cy="257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7" y="274638"/>
            <a:ext cx="3312368" cy="21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88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wnloads\hello_html_m7e3bfd6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23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1\Desktop\дети на презентацию\IMG-20160930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80728"/>
            <a:ext cx="3962888" cy="2682912"/>
          </a:xfrm>
          <a:prstGeom prst="rect">
            <a:avLst/>
          </a:prstGeom>
          <a:noFill/>
        </p:spPr>
      </p:pic>
      <p:pic>
        <p:nvPicPr>
          <p:cNvPr id="9222" name="Picture 6" descr="C:\Users\1\Desktop\дети на презентацию\IMG-20160930-WA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118" y="3789040"/>
            <a:ext cx="3989338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C:\Users\1\Desktop\фото 3\IMG-20160930-WA003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118" y="980728"/>
            <a:ext cx="3989338" cy="26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esktop\фото 3\IMG_20160930_1358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39628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476672"/>
            <a:ext cx="63367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Коллективная работа «Улицы города»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88840"/>
            <a:ext cx="4032448" cy="4176463"/>
          </a:xfrm>
        </p:spPr>
      </p:pic>
    </p:spTree>
    <p:extLst>
      <p:ext uri="{BB962C8B-B14F-4D97-AF65-F5344CB8AC3E}">
        <p14:creationId xmlns:p14="http://schemas.microsoft.com/office/powerpoint/2010/main" xmlns="" val="21777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hello_html_m7e3bfd6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0" y="-109746"/>
            <a:ext cx="9144000" cy="70026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052736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формирование и развитие у детей необходимых навыков безопасного поведения на дорогах.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ownloads\ФОТО-Рамка_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60486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Задачи проекта: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- воспитывать у детей ответственное отношение к своей безопасности на дорогах;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- научить  детей видеть опасность на дороге, уметь принимать правильное решение на основании полученных знаний;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- познакомить детей с правилами дорожного движения, строением улицы, дорожными знаками;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- развивать творческие способности детей;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- развивать осторожность, внимательность, самостоятельность, ответственность и осмотрительность на дороге.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-747464"/>
            <a:ext cx="4402832" cy="59046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Организация развивающей среды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«Уголок безопасности»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Цель: 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оздать в  группе условия для эффективной работы по формированию у детей   начальных  знаний  по дорожной безопасности.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5" y="1199273"/>
            <a:ext cx="3442205" cy="49443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143504" y="4000504"/>
            <a:ext cx="3462226" cy="2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3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85" y="2400917"/>
            <a:ext cx="2965607" cy="3171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766022"/>
            <a:ext cx="4611847" cy="426756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rot="10800000" flipV="1">
            <a:off x="179512" y="274638"/>
            <a:ext cx="836327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Дидактическая игра «Собери правильно светофор»</a:t>
            </a:r>
          </a:p>
        </p:txBody>
      </p:sp>
    </p:spTree>
    <p:extLst>
      <p:ext uri="{BB962C8B-B14F-4D97-AF65-F5344CB8AC3E}">
        <p14:creationId xmlns:p14="http://schemas.microsoft.com/office/powerpoint/2010/main" xmlns="" val="2768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Победители дидактической игры по отгадыванию загадок о ПДД </a:t>
            </a:r>
            <a:b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44" y="1484784"/>
            <a:ext cx="4776228" cy="34444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84784"/>
            <a:ext cx="3322712" cy="43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1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1\Downloads\ФОТО-Рамка_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00" name="Picture 8" descr="C:\Users\1\Desktop\дети на презентацию\IMG-20161001-WA0011.jpg"/>
          <p:cNvPicPr>
            <a:picLocks noChangeAspect="1" noChangeArrowheads="1"/>
          </p:cNvPicPr>
          <p:nvPr/>
        </p:nvPicPr>
        <p:blipFill>
          <a:blip r:embed="rId3"/>
          <a:srcRect l="27344"/>
          <a:stretch>
            <a:fillRect/>
          </a:stretch>
        </p:blipFill>
        <p:spPr bwMode="auto">
          <a:xfrm>
            <a:off x="107504" y="1556792"/>
            <a:ext cx="3392926" cy="3716062"/>
          </a:xfrm>
          <a:prstGeom prst="rect">
            <a:avLst/>
          </a:prstGeom>
          <a:noFill/>
        </p:spPr>
      </p:pic>
      <p:pic>
        <p:nvPicPr>
          <p:cNvPr id="7" name="Рисунок 6" descr="C:\Users\1\Desktop\фото 3\IMG-20161001-WA00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56792"/>
            <a:ext cx="5392620" cy="44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200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Сюжетно-ролевая игра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«Машины и пешеходы»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Подвижные игры: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«Грузовики»</a:t>
            </a:r>
          </a:p>
        </p:txBody>
      </p:sp>
      <p:pic>
        <p:nvPicPr>
          <p:cNvPr id="4" name="Объект 3" descr="C:\Users\1\Desktop\фото 3\IMG-20160930-WA009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600400" cy="287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3\IMG-20160930-WA009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377048" cy="355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8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«Дорожные знаки»</a:t>
            </a:r>
          </a:p>
        </p:txBody>
      </p:sp>
      <p:pic>
        <p:nvPicPr>
          <p:cNvPr id="4" name="Объект 3" descr="C:\Users\1\Desktop\фото 3\IMG-20160930-WA0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2500330" cy="303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3\IMG-20160930-WA00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214579" cy="303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5" y="3997889"/>
            <a:ext cx="3921983" cy="2743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396036"/>
            <a:ext cx="1944216" cy="1345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0" y="3811860"/>
            <a:ext cx="1440160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602" y="3997889"/>
            <a:ext cx="1778886" cy="1398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956" y="5157192"/>
            <a:ext cx="9807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1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по ПДД «Дорожная грамота» </vt:lpstr>
      <vt:lpstr>Слайд 2</vt:lpstr>
      <vt:lpstr>Слайд 3</vt:lpstr>
      <vt:lpstr>Организация развивающей среды «Уголок безопасности» Цель: создать в  группе условия для эффективной работы по формированию у детей   начальных  знаний  по дорожной безопасности.</vt:lpstr>
      <vt:lpstr>Слайд 5</vt:lpstr>
      <vt:lpstr>Победители дидактической игры по отгадыванию загадок о ПДД  </vt:lpstr>
      <vt:lpstr>Слайд 7</vt:lpstr>
      <vt:lpstr>Подвижные игры: «Грузовики»</vt:lpstr>
      <vt:lpstr>«Дорожные знаки»</vt:lpstr>
      <vt:lpstr>Настольно-печатные игры: пазлы, лото, дорога</vt:lpstr>
      <vt:lpstr>Творческая деятельность: аппликация «Светофор»</vt:lpstr>
      <vt:lpstr>Рисование  «Дорожные знаки»</vt:lpstr>
      <vt:lpstr>Слайд 13</vt:lpstr>
      <vt:lpstr>Спасибо за внимание!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51</cp:revision>
  <dcterms:created xsi:type="dcterms:W3CDTF">2016-10-18T09:49:22Z</dcterms:created>
  <dcterms:modified xsi:type="dcterms:W3CDTF">2021-10-17T04:21:34Z</dcterms:modified>
</cp:coreProperties>
</file>