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71" d="100"/>
          <a:sy n="71" d="100"/>
        </p:scale>
        <p:origin x="40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075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590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505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695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769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60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213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969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643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508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87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FE044-AAA6-4C93-A75E-88CF3B1AB6DE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3D982-D3C6-4168-AB65-FF39E55D6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745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2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До новых встреч!</a:t>
            </a:r>
            <a:endParaRPr lang="ru-RU" sz="6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50982"/>
          <a:stretch/>
        </p:blipFill>
        <p:spPr>
          <a:xfrm>
            <a:off x="5316785" y="1863524"/>
            <a:ext cx="2035138" cy="22454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9926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4244" y="1889282"/>
            <a:ext cx="4648200" cy="23318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80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ound_08539.wav"/>
          </p:stSnd>
        </p:sndAc>
      </p:transition>
    </mc:Choice>
    <mc:Fallback xmlns="">
      <p:transition spd="slow">
        <p:sndAc>
          <p:stSnd>
            <p:snd r:embed="rId4" name="Sound_08539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1174"/>
            <a:ext cx="12271746" cy="604202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124" y="434286"/>
            <a:ext cx="906038" cy="1256402"/>
          </a:xfrm>
          <a:prstGeom prst="rect">
            <a:avLst/>
          </a:prstGeom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28" y="2743199"/>
            <a:ext cx="801870" cy="111195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65471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1174"/>
            <a:ext cx="12271746" cy="60420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7337" y="1690688"/>
            <a:ext cx="4848347" cy="43018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1216" y="434803"/>
            <a:ext cx="908383" cy="12558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321" y="2745863"/>
            <a:ext cx="792541" cy="109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2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ound_08539.wav"/>
          </p:stSnd>
        </p:sndAc>
      </p:transition>
    </mc:Choice>
    <mc:Fallback xmlns="">
      <p:transition spd="slow">
        <p:sndAc>
          <p:stSnd>
            <p:snd r:embed="rId6" name="Sound_08539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028" y="517685"/>
            <a:ext cx="8043910" cy="6032933"/>
          </a:xfrm>
        </p:spPr>
      </p:pic>
    </p:spTree>
    <p:extLst>
      <p:ext uri="{BB962C8B-B14F-4D97-AF65-F5344CB8AC3E}">
        <p14:creationId xmlns:p14="http://schemas.microsoft.com/office/powerpoint/2010/main" val="231572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94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1174"/>
            <a:ext cx="12271746" cy="604202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1216" y="434803"/>
            <a:ext cx="908383" cy="12558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321" y="2745863"/>
            <a:ext cx="792541" cy="10957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6"/>
          <a:stretch/>
        </p:blipFill>
        <p:spPr>
          <a:xfrm>
            <a:off x="6047279" y="1180618"/>
            <a:ext cx="6144721" cy="477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1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ound_08539.wav"/>
          </p:stSnd>
        </p:sndAc>
      </p:transition>
    </mc:Choice>
    <mc:Fallback xmlns="">
      <p:transition spd="slow">
        <p:sndAc>
          <p:stSnd>
            <p:snd r:embed="rId6" name="Sound_08539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53802" y="717631"/>
            <a:ext cx="9726278" cy="5470907"/>
          </a:xfrm>
        </p:spPr>
      </p:pic>
    </p:spTree>
    <p:extLst>
      <p:ext uri="{BB962C8B-B14F-4D97-AF65-F5344CB8AC3E}">
        <p14:creationId xmlns:p14="http://schemas.microsoft.com/office/powerpoint/2010/main" val="233849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1965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4</Words>
  <Application>Microsoft Office PowerPoint</Application>
  <PresentationFormat>Широкоэкранный</PresentationFormat>
  <Paragraphs>1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новых встреч!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8</cp:revision>
  <dcterms:created xsi:type="dcterms:W3CDTF">2020-03-09T15:07:16Z</dcterms:created>
  <dcterms:modified xsi:type="dcterms:W3CDTF">2020-03-09T18:57:28Z</dcterms:modified>
</cp:coreProperties>
</file>