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40" d="100"/>
          <a:sy n="40" d="100"/>
        </p:scale>
        <p:origin x="48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13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450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646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705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523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3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495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249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732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10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80EAE-CD43-4FCD-8BFD-94C2B78C85B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8D4FD-C16A-4D1D-A9A8-5A59E5665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08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168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1_13_27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10472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1_13_55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428120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20_27_22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382102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759" y="1027906"/>
            <a:ext cx="11804482" cy="512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06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0_08_11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67459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0_12_55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377131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0_13_34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42976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0_15_36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323500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0_17_17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193977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1_07_17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32951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019_04_03_11_11_22_Child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757613"/>
            <a:ext cx="487363" cy="487362"/>
          </a:xfrm>
        </p:spPr>
      </p:pic>
    </p:spTree>
    <p:extLst>
      <p:ext uri="{BB962C8B-B14F-4D97-AF65-F5344CB8AC3E}">
        <p14:creationId xmlns:p14="http://schemas.microsoft.com/office/powerpoint/2010/main" val="288331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Широкоэкранный</PresentationFormat>
  <Paragraphs>0</Paragraphs>
  <Slides>12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5</cp:revision>
  <dcterms:created xsi:type="dcterms:W3CDTF">2019-04-03T16:29:57Z</dcterms:created>
  <dcterms:modified xsi:type="dcterms:W3CDTF">2019-04-03T18:34:54Z</dcterms:modified>
</cp:coreProperties>
</file>