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57" r:id="rId3"/>
    <p:sldId id="259" r:id="rId4"/>
    <p:sldId id="260" r:id="rId5"/>
    <p:sldId id="278" r:id="rId6"/>
    <p:sldId id="261" r:id="rId7"/>
    <p:sldId id="262" r:id="rId8"/>
    <p:sldId id="263" r:id="rId9"/>
    <p:sldId id="264" r:id="rId10"/>
    <p:sldId id="265" r:id="rId11"/>
    <p:sldId id="267" r:id="rId12"/>
    <p:sldId id="269" r:id="rId13"/>
    <p:sldId id="280" r:id="rId14"/>
    <p:sldId id="281" r:id="rId15"/>
    <p:sldId id="270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186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5AA57-1DAB-4BFD-B78D-C39D63C4B593}" type="datetimeFigureOut">
              <a:rPr lang="ru-RU"/>
              <a:pPr>
                <a:defRPr/>
              </a:pPr>
              <a:t>10.02.2019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7A6799-A54E-4238-9ADC-8DAC0AEC0C1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97024304"/>
      </p:ext>
    </p:extLst>
  </p:cSld>
  <p:clrMapOvr>
    <a:masterClrMapping/>
  </p:clrMapOvr>
  <p:transition advClick="0" advTm="8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427E58-64C6-40E8-B046-C308B2612E42}" type="datetimeFigureOut">
              <a:rPr lang="ru-RU"/>
              <a:pPr>
                <a:defRPr/>
              </a:pPr>
              <a:t>10.02.2019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F73DF6-B8C6-409D-B720-5D5D68863B8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0740043"/>
      </p:ext>
    </p:extLst>
  </p:cSld>
  <p:clrMapOvr>
    <a:masterClrMapping/>
  </p:clrMapOvr>
  <p:transition advClick="0" advTm="8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B1EF5-E0EE-46E3-A18E-D4BA9663FA55}" type="datetimeFigureOut">
              <a:rPr lang="ru-RU"/>
              <a:pPr>
                <a:defRPr/>
              </a:pPr>
              <a:t>10.02.2019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E46809-118C-4298-A851-C976E12DEB0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51297109"/>
      </p:ext>
    </p:extLst>
  </p:cSld>
  <p:clrMapOvr>
    <a:masterClrMapping/>
  </p:clrMapOvr>
  <p:transition advClick="0" advTm="8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D709D8-0CD1-42CA-B326-19E6CE12FB56}" type="datetimeFigureOut">
              <a:rPr lang="ru-RU"/>
              <a:pPr>
                <a:defRPr/>
              </a:pPr>
              <a:t>10.02.2019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5EA183-D968-46F7-9A6A-11F7C4F050D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39056742"/>
      </p:ext>
    </p:extLst>
  </p:cSld>
  <p:clrMapOvr>
    <a:masterClrMapping/>
  </p:clrMapOvr>
  <p:transition advClick="0" advTm="8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D8D4D4-FF6A-4619-8F42-278431D33854}" type="datetimeFigureOut">
              <a:rPr lang="ru-RU"/>
              <a:pPr>
                <a:defRPr/>
              </a:pPr>
              <a:t>10.02.2019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934C32-24D8-4E83-8932-8D8C6D1F652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98028715"/>
      </p:ext>
    </p:extLst>
  </p:cSld>
  <p:clrMapOvr>
    <a:masterClrMapping/>
  </p:clrMapOvr>
  <p:transition advClick="0" advTm="8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3FF589-818B-47A8-A5D8-020D85C675AB}" type="datetimeFigureOut">
              <a:rPr lang="ru-RU"/>
              <a:pPr>
                <a:defRPr/>
              </a:pPr>
              <a:t>10.02.2019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84FC74-DFC7-46B9-ADF4-A3F35E5AACF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51852228"/>
      </p:ext>
    </p:extLst>
  </p:cSld>
  <p:clrMapOvr>
    <a:masterClrMapping/>
  </p:clrMapOvr>
  <p:transition advClick="0" advTm="8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970A8-37F5-44D3-AA9B-4AE168EF2390}" type="datetimeFigureOut">
              <a:rPr lang="ru-RU"/>
              <a:pPr>
                <a:defRPr/>
              </a:pPr>
              <a:t>10.02.2019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C2905A-8B4D-4506-B205-D8BD5831034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71484271"/>
      </p:ext>
    </p:extLst>
  </p:cSld>
  <p:clrMapOvr>
    <a:masterClrMapping/>
  </p:clrMapOvr>
  <p:transition advClick="0" advTm="8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99A83-E487-44A2-A39A-FE881443C091}" type="datetimeFigureOut">
              <a:rPr lang="ru-RU"/>
              <a:pPr>
                <a:defRPr/>
              </a:pPr>
              <a:t>10.02.2019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0EB293-D4BD-4CD4-82E2-192D8919753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49797267"/>
      </p:ext>
    </p:extLst>
  </p:cSld>
  <p:clrMapOvr>
    <a:masterClrMapping/>
  </p:clrMapOvr>
  <p:transition advClick="0" advTm="8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EBE21-7323-410E-A97D-C9F9ED1EF5AA}" type="datetimeFigureOut">
              <a:rPr lang="ru-RU"/>
              <a:pPr>
                <a:defRPr/>
              </a:pPr>
              <a:t>10.02.2019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11EB3D-7F66-4C11-9CF5-696F16498DD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4288935"/>
      </p:ext>
    </p:extLst>
  </p:cSld>
  <p:clrMapOvr>
    <a:masterClrMapping/>
  </p:clrMapOvr>
  <p:transition advClick="0" advTm="8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2CEE9-24B9-47F8-98F6-86BECB892261}" type="datetimeFigureOut">
              <a:rPr lang="ru-RU"/>
              <a:pPr>
                <a:defRPr/>
              </a:pPr>
              <a:t>10.02.2019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D5EF4D-707F-491F-8F83-0F083E37BAF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26963592"/>
      </p:ext>
    </p:extLst>
  </p:cSld>
  <p:clrMapOvr>
    <a:masterClrMapping/>
  </p:clrMapOvr>
  <p:transition advClick="0" advTm="8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D74EA-14CA-42D6-9489-B3045F0FD523}" type="datetimeFigureOut">
              <a:rPr lang="ru-RU"/>
              <a:pPr>
                <a:defRPr/>
              </a:pPr>
              <a:t>10.02.2019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6C3CE0-0D1D-4722-8E7B-5B4C2D8ED7D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93148217"/>
      </p:ext>
    </p:extLst>
  </p:cSld>
  <p:clrMapOvr>
    <a:masterClrMapping/>
  </p:clrMapOvr>
  <p:transition advClick="0" advTm="8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9A2C815-63A6-4721-97D7-0D9E6E056B3C}" type="datetimeFigureOut">
              <a:rPr lang="ru-RU"/>
              <a:pPr>
                <a:defRPr/>
              </a:pPr>
              <a:t>10.02.2019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D8E4FB33-5A08-4D44-9A3D-6D28A2969A5C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800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3" t="3828" r="3125" b="6081"/>
          <a:stretch>
            <a:fillRect/>
          </a:stretch>
        </p:blipFill>
        <p:spPr bwMode="auto">
          <a:xfrm>
            <a:off x="-18246" y="-33115"/>
            <a:ext cx="9172575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Рисунок 2" descr="12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8" y="3714750"/>
            <a:ext cx="590550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Рисунок 4" descr="12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88" y="3714750"/>
            <a:ext cx="590550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Рисунок 5" descr="12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88" y="3714750"/>
            <a:ext cx="590550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Рисунок 6" descr="12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8" y="3714750"/>
            <a:ext cx="590550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Рисунок 7" descr="12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688" y="3714750"/>
            <a:ext cx="590550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Волна 8"/>
          <p:cNvSpPr/>
          <p:nvPr/>
        </p:nvSpPr>
        <p:spPr>
          <a:xfrm>
            <a:off x="5072066" y="0"/>
            <a:ext cx="4071934" cy="3143248"/>
          </a:xfrm>
          <a:prstGeom prst="wave">
            <a:avLst>
              <a:gd name="adj1" fmla="val 12500"/>
              <a:gd name="adj2" fmla="val 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Физкультминутка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«Фруктовая зарядка»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Повторяй за нами!</a:t>
            </a:r>
          </a:p>
        </p:txBody>
      </p:sp>
      <p:pic>
        <p:nvPicPr>
          <p:cNvPr id="2" name="Alvin_and_the_Chipmunks___Witch_Doctor__Oo_ee_oo_ah_ah_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95536" y="332656"/>
            <a:ext cx="487363" cy="471488"/>
          </a:xfrm>
          <a:prstGeom prst="rect">
            <a:avLst/>
          </a:prstGeom>
        </p:spPr>
      </p:pic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3" t="3828" r="3125" b="6081"/>
          <a:stretch>
            <a:fillRect/>
          </a:stretch>
        </p:blipFill>
        <p:spPr bwMode="auto">
          <a:xfrm>
            <a:off x="0" y="0"/>
            <a:ext cx="91725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Рисунок 5" descr="bananas48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6688" y="6072188"/>
            <a:ext cx="571500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Рисунок 8" descr="bananas48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4714875"/>
            <a:ext cx="571500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Рисунок 9" descr="bananas48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43480" y="3550999"/>
            <a:ext cx="1559792" cy="165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Рисунок 10" descr="bananas48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286625" y="5500688"/>
            <a:ext cx="571500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Рисунок 11" descr="bananas48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889116"/>
            <a:ext cx="1247527" cy="1323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Рисунок 12" descr="bananas48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0" y="4929188"/>
            <a:ext cx="571500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3" name="Рисунок 15" descr="bananas48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00313" y="4786313"/>
            <a:ext cx="571500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3" t="3828" r="3125" b="6081"/>
          <a:stretch>
            <a:fillRect/>
          </a:stretch>
        </p:blipFill>
        <p:spPr bwMode="auto">
          <a:xfrm>
            <a:off x="0" y="0"/>
            <a:ext cx="91725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Рисунок 5" descr="t0132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2857500"/>
            <a:ext cx="642938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Рисунок 7" descr="t0132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071813" y="4786313"/>
            <a:ext cx="642937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Рисунок 8" descr="t0132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75" y="4643438"/>
            <a:ext cx="642938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Рисунок 9" descr="t0132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86563" y="4857750"/>
            <a:ext cx="642937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Рисунок 10" descr="t0132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5816" y="3540125"/>
            <a:ext cx="1627846" cy="1728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Рисунок 11" descr="t0132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813" y="5929313"/>
            <a:ext cx="642937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Рисунок 12" descr="t0132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84" y="3540125"/>
            <a:ext cx="941979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3" t="3828" r="3125" b="6081"/>
          <a:stretch>
            <a:fillRect/>
          </a:stretch>
        </p:blipFill>
        <p:spPr bwMode="auto">
          <a:xfrm>
            <a:off x="0" y="0"/>
            <a:ext cx="91725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Рисунок 9" descr="b29c64fe1113b40ae0db6351e8c17e33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3249613"/>
            <a:ext cx="714375" cy="89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Рисунок 11" descr="b29c64fe1113b40ae0db6351e8c17e33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24" y="4107658"/>
            <a:ext cx="1228725" cy="1535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Рисунок 13" descr="b29c64fe1113b40ae0db6351e8c17e33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88" y="4429125"/>
            <a:ext cx="8001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Рисунок 14" descr="b29c64fe1113b40ae0db6351e8c17e33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40" y="3053240"/>
            <a:ext cx="1228724" cy="1535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Рисунок 15" descr="b29c64fe1113b40ae0db6351e8c17e33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4429125"/>
            <a:ext cx="8001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Рисунок 16" descr="b29c64fe1113b40ae0db6351e8c17e33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3821906"/>
            <a:ext cx="1400175" cy="175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1" name="Рисунок 17" descr="b29c64fe1113b40ae0db6351e8c17e33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938" y="5643563"/>
            <a:ext cx="8001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3" t="3828" r="3125" b="6081"/>
          <a:stretch>
            <a:fillRect/>
          </a:stretch>
        </p:blipFill>
        <p:spPr bwMode="auto">
          <a:xfrm>
            <a:off x="0" y="0"/>
            <a:ext cx="91725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Рисунок 5" descr="131707acad5cf2d79904e5e30c55be3d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204864"/>
            <a:ext cx="1267619" cy="1343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Рисунок 6" descr="131707acad5cf2d79904e5e30c55be3d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3962179"/>
            <a:ext cx="1362075" cy="1443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Рисунок 9" descr="131707acad5cf2d79904e5e30c55be3d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75" y="4572000"/>
            <a:ext cx="71913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Рисунок 10" descr="131707acad5cf2d79904e5e30c55be3d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9113" y="3429000"/>
            <a:ext cx="652462" cy="69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Рисунок 11" descr="131707acad5cf2d79904e5e30c55be3d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5072063"/>
            <a:ext cx="71913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Рисунок 13" descr="131707acad5cf2d79904e5e30c55be3d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3" y="4643438"/>
            <a:ext cx="71913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5" name="Рисунок 14" descr="131707acad5cf2d79904e5e30c55be3d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3857625"/>
            <a:ext cx="71913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3" t="3828" r="3125" b="6081"/>
          <a:stretch>
            <a:fillRect/>
          </a:stretch>
        </p:blipFill>
        <p:spPr bwMode="auto">
          <a:xfrm>
            <a:off x="0" y="0"/>
            <a:ext cx="91725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Рисунок 7" descr="bananas39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28625" y="3643313"/>
            <a:ext cx="584200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Рисунок 8" descr="bananas39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313" y="4000500"/>
            <a:ext cx="584200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Рисунок 9" descr="bananas39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29438" y="4929188"/>
            <a:ext cx="584200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Рисунок 10" descr="bananas39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08268" y="4000500"/>
            <a:ext cx="1190870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Рисунок 12" descr="bananas39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813" y="5572125"/>
            <a:ext cx="584200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Рисунок 15" descr="bananas39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62" y="4103966"/>
            <a:ext cx="1093241" cy="115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3" t="3828" r="3125" b="6081"/>
          <a:stretch>
            <a:fillRect/>
          </a:stretch>
        </p:blipFill>
        <p:spPr bwMode="auto">
          <a:xfrm>
            <a:off x="0" y="0"/>
            <a:ext cx="91725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Рисунок 4" descr="42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571875" y="4857750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Рисунок 6" descr="42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286000" y="4714875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Рисунок 8" descr="42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57938" y="3929064"/>
            <a:ext cx="14287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Рисунок 9" descr="42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08304" y="1721634"/>
            <a:ext cx="1414488" cy="141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Рисунок 10" descr="42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28688" y="3929063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Рисунок 12" descr="42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86375" y="4643438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3" t="3828" r="3125" b="6081"/>
          <a:stretch>
            <a:fillRect/>
          </a:stretch>
        </p:blipFill>
        <p:spPr bwMode="auto">
          <a:xfrm>
            <a:off x="0" y="0"/>
            <a:ext cx="91725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Рисунок 4" descr="31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63" y="4037302"/>
            <a:ext cx="1200150" cy="1272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Рисунок 5" descr="31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0" y="4857750"/>
            <a:ext cx="6286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Рисунок 6" descr="31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613" y="3429000"/>
            <a:ext cx="1157808" cy="1227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Рисунок 7" descr="31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461050" y="3887710"/>
            <a:ext cx="1694508" cy="1797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Рисунок 8" descr="31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3130686"/>
            <a:ext cx="1366332" cy="1449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Рисунок 9" descr="31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29187" y="4049793"/>
            <a:ext cx="1188372" cy="1260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Рисунок 10" descr="31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00313" y="4786313"/>
            <a:ext cx="6286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Рисунок 12" descr="31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2819006"/>
            <a:ext cx="1304355" cy="1383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3" t="3828" r="3125" b="6081"/>
          <a:stretch>
            <a:fillRect/>
          </a:stretch>
        </p:blipFill>
        <p:spPr bwMode="auto">
          <a:xfrm>
            <a:off x="0" y="0"/>
            <a:ext cx="91725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Рисунок 3" descr="17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5584" y="3763516"/>
            <a:ext cx="1458291" cy="1546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Рисунок 5" descr="17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4786313"/>
            <a:ext cx="6286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Рисунок 7" descr="17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813" y="4643438"/>
            <a:ext cx="6286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Рисунок 8" descr="17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852936"/>
            <a:ext cx="1371711" cy="1454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Рисунок 9" descr="17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88" y="4714875"/>
            <a:ext cx="6286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Рисунок 10" descr="17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813" y="5857875"/>
            <a:ext cx="6286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Рисунок 11" descr="17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463" y="3246983"/>
            <a:ext cx="6286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Рисунок 12" descr="17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0" y="4643438"/>
            <a:ext cx="6286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3" t="3828" r="3125" b="6081"/>
          <a:stretch>
            <a:fillRect/>
          </a:stretch>
        </p:blipFill>
        <p:spPr bwMode="auto">
          <a:xfrm>
            <a:off x="0" y="0"/>
            <a:ext cx="91725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Рисунок 4" descr="27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3503561"/>
            <a:ext cx="1525860" cy="1908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Рисунок 5" descr="27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3" y="4500563"/>
            <a:ext cx="671512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Рисунок 7" descr="27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4643438"/>
            <a:ext cx="671512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Рисунок 8" descr="27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7230" y="1945968"/>
            <a:ext cx="1229270" cy="1537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Рисунок 9" descr="27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75" y="4500563"/>
            <a:ext cx="671513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Рисунок 10" descr="27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813" y="5715000"/>
            <a:ext cx="671512" cy="83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Рисунок 11" descr="27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2714625"/>
            <a:ext cx="671513" cy="83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Рисунок 12" descr="27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720398"/>
            <a:ext cx="1133227" cy="1417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3" t="3828" r="3125" b="6081"/>
          <a:stretch>
            <a:fillRect/>
          </a:stretch>
        </p:blipFill>
        <p:spPr bwMode="auto">
          <a:xfrm>
            <a:off x="0" y="0"/>
            <a:ext cx="91725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Рисунок 6" descr="7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38" y="3821146"/>
            <a:ext cx="1314450" cy="1681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Рисунок 7" descr="7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2786063"/>
            <a:ext cx="671513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Рисунок 8" descr="7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0" y="3286125"/>
            <a:ext cx="671513" cy="85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Рисунок 9" descr="7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3" y="4572000"/>
            <a:ext cx="671512" cy="85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Рисунок 10" descr="7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3" y="4786313"/>
            <a:ext cx="671512" cy="85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Рисунок 12" descr="7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356" y="4199256"/>
            <a:ext cx="1214438" cy="1553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Рисунок 14" descr="7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20863"/>
            <a:ext cx="1420118" cy="1816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Рисунок 15" descr="7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75" y="5857875"/>
            <a:ext cx="671513" cy="85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3" t="3828" r="3125" b="6081"/>
          <a:stretch>
            <a:fillRect/>
          </a:stretch>
        </p:blipFill>
        <p:spPr bwMode="auto">
          <a:xfrm>
            <a:off x="0" y="0"/>
            <a:ext cx="91725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Рисунок 3" descr="41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988840"/>
            <a:ext cx="2139714" cy="1166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Рисунок 4" descr="41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5" y="2760663"/>
            <a:ext cx="10715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Рисунок 5" descr="41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49" y="4077073"/>
            <a:ext cx="2401959" cy="130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Рисунок 6" descr="41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25" y="4786313"/>
            <a:ext cx="1231900" cy="67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Рисунок 7" descr="41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891" y="4627996"/>
            <a:ext cx="3044669" cy="1659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Рисунок 12" descr="41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643313"/>
            <a:ext cx="1230313" cy="67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4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3" t="3828" r="3125" b="6081"/>
          <a:stretch>
            <a:fillRect/>
          </a:stretch>
        </p:blipFill>
        <p:spPr bwMode="auto">
          <a:xfrm>
            <a:off x="0" y="0"/>
            <a:ext cx="91725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Рисунок 4" descr="bananas50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313" y="1854604"/>
            <a:ext cx="847551" cy="1283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Рисунок 12" descr="bananas50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084458"/>
            <a:ext cx="1392113" cy="2108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Рисунок 13" descr="bananas50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63" y="5357813"/>
            <a:ext cx="500062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Рисунок 14" descr="bananas50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4643438"/>
            <a:ext cx="500063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Рисунок 15" descr="bananas50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4714875"/>
            <a:ext cx="500063" cy="75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Рисунок 17" descr="bananas50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4714875"/>
            <a:ext cx="500063" cy="75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Рисунок 19" descr="bananas50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0" y="3202445"/>
            <a:ext cx="1357313" cy="2055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3" t="3828" r="3125" b="6081"/>
          <a:stretch>
            <a:fillRect/>
          </a:stretch>
        </p:blipFill>
        <p:spPr bwMode="auto">
          <a:xfrm>
            <a:off x="0" y="0"/>
            <a:ext cx="91725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Рисунок 5" descr="t0106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929063"/>
            <a:ext cx="1326077" cy="1406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Рисунок 6" descr="t0106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0" y="2500313"/>
            <a:ext cx="590550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Рисунок 7" descr="t0106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54" y="2831336"/>
            <a:ext cx="1536255" cy="1629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Рисунок 9" descr="t0106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3" y="4714875"/>
            <a:ext cx="657225" cy="69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Рисунок 10" descr="t0106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813" y="5929313"/>
            <a:ext cx="657225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Рисунок 11" descr="t0106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4786313"/>
            <a:ext cx="657225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5" name="Рисунок 12" descr="t0106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813" y="4643438"/>
            <a:ext cx="657225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3" t="3828" r="3125" b="6081"/>
          <a:stretch>
            <a:fillRect/>
          </a:stretch>
        </p:blipFill>
        <p:spPr bwMode="auto">
          <a:xfrm>
            <a:off x="0" y="0"/>
            <a:ext cx="91725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Рисунок 3" descr="11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38" y="4857750"/>
            <a:ext cx="585787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Рисунок 4" descr="11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938" y="5857875"/>
            <a:ext cx="585787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Рисунок 6" descr="11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3" y="3581293"/>
            <a:ext cx="1588169" cy="1682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Рисунок 8" descr="11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0" y="4857750"/>
            <a:ext cx="585788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Рисунок 10" descr="11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313" y="4786313"/>
            <a:ext cx="585787" cy="62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Рисунок 11" descr="11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3" y="2928938"/>
            <a:ext cx="585787" cy="62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9" name="Рисунок 12" descr="11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581293"/>
            <a:ext cx="981406" cy="103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9994</TotalTime>
  <Words>9</Words>
  <Application>Microsoft Office PowerPoint</Application>
  <PresentationFormat>Экран (4:3)</PresentationFormat>
  <Paragraphs>3</Paragraphs>
  <Slides>15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Phoenix</dc:creator>
  <cp:lastModifiedBy>Татьяна</cp:lastModifiedBy>
  <cp:revision>997</cp:revision>
  <dcterms:created xsi:type="dcterms:W3CDTF">2010-06-29T11:42:34Z</dcterms:created>
  <dcterms:modified xsi:type="dcterms:W3CDTF">2019-02-10T16:30:36Z</dcterms:modified>
</cp:coreProperties>
</file>