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3" r:id="rId5"/>
    <p:sldId id="262" r:id="rId6"/>
    <p:sldId id="261" r:id="rId7"/>
    <p:sldId id="257" r:id="rId8"/>
    <p:sldId id="264" r:id="rId9"/>
    <p:sldId id="265" r:id="rId10"/>
    <p:sldId id="266" r:id="rId11"/>
    <p:sldId id="267" r:id="rId12"/>
    <p:sldId id="269" r:id="rId13"/>
    <p:sldId id="270" r:id="rId14"/>
    <p:sldId id="273" r:id="rId15"/>
    <p:sldId id="271" r:id="rId16"/>
    <p:sldId id="272" r:id="rId17"/>
    <p:sldId id="275" r:id="rId18"/>
    <p:sldId id="276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муз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571604" y="1214422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Внедрение бережливых технологий в работу музыкального руководителя ДОУ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6314" y="4357694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Долгова Е.И.,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музыкальный руководитель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МБДОУ ДС 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6286520"/>
            <a:ext cx="3214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г.Озёрск, Челябинская область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28728" y="500042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Светофор - помощник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ФОТО К ПРЕЗ   бт\IMG_20230127_141740КРАСНЫ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643050"/>
            <a:ext cx="1815774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 descr="C:\Users\user\Desktop\ФОТО К ПРЕЗ   бт\1674811002659 СВЕТОФОР ЖЕЛТ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1571612"/>
            <a:ext cx="1789508" cy="2643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 descr="C:\Users\user\Desktop\ФОТО К ПРЕЗ   бт\IMG_20230127_141455ЗЕЛЁНЫЙ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4347" y="1571612"/>
            <a:ext cx="1762369" cy="2643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6929454" y="1643050"/>
            <a:ext cx="1928826" cy="257176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-Инд.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</a:t>
            </a:r>
          </a:p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000892" y="185736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000892" y="2500306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000892" y="3214686"/>
            <a:ext cx="357190" cy="35719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215206" y="178592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Идёт занятие!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58082" y="314324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Занятие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закончилось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4098" name="Picture 2" descr="C:\Users\user\Desktop\ФОТО К ПРЕЗ   бт\1674807353417 НЕ КРИЧАТЬ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14488"/>
            <a:ext cx="4476782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071538" y="500042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Картинки-знаки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3643314"/>
            <a:ext cx="250033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1214422"/>
            <a:ext cx="1427141" cy="201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14348" y="428604"/>
            <a:ext cx="771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Мобильные приложения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работе с родителями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643050"/>
            <a:ext cx="2643206" cy="49846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714488"/>
            <a:ext cx="2428892" cy="49507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6146" name="Picture 2" descr="C:\Users\user\Desktop\ФОТО К ПРЕЗ   бт\1674805149336 КАК РАНЬШЕ МЕД.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14488"/>
            <a:ext cx="3314704" cy="24860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142976" y="571480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Метод  сравнения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357694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«До»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user\Desktop\ФОТО К ПРЕЗ   бт\IMG_20230127_140007ПАПК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785926"/>
            <a:ext cx="3202572" cy="2394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500694" y="4357694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После»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9218" name="Picture 2" descr="C:\Users\user\Desktop\ФОТО К ПРЕЗ   бт\1674807989871 МУЗ.ЦЕНТР-МАГНГИ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14488"/>
            <a:ext cx="3524274" cy="2643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1724465"/>
            <a:ext cx="3143736" cy="2704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857224" y="357166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«Было»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0694" y="500042"/>
            <a:ext cx="2643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«Стало»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8195" name="Picture 3" descr="C:\Users\user\Desktop\ФОТО К ПРЕЗ   бт\IMG_20230127_133703 СИНТЕЗАТО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6824" y="1643050"/>
            <a:ext cx="4013517" cy="3000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572132" y="4643446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После»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714884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До»</a:t>
            </a:r>
            <a:endParaRPr lang="ru-RU" sz="40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428736"/>
            <a:ext cx="362902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28585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Удобное расположение  музыкального синтезатора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167505493404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857364"/>
            <a:ext cx="5619789" cy="4214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357290" y="285728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142984"/>
            <a:ext cx="4725900" cy="3143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Прямая со стрелкой 6"/>
          <p:cNvCxnSpPr/>
          <p:nvPr/>
        </p:nvCxnSpPr>
        <p:spPr>
          <a:xfrm rot="5400000">
            <a:off x="928662" y="785794"/>
            <a:ext cx="1071570" cy="107157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1535885" y="1107265"/>
            <a:ext cx="785818" cy="14287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user\Desktop\167504867386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428604"/>
            <a:ext cx="1914524" cy="2552699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1214414" y="214290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«Было»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167504863477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286124"/>
            <a:ext cx="4357686" cy="3268264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2428860" y="4857759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«Стало»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4429124" y="4929198"/>
            <a:ext cx="1357322" cy="28575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 flipH="1" flipV="1">
            <a:off x="4214810" y="3071810"/>
            <a:ext cx="2357454" cy="192882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786050" y="357166"/>
            <a:ext cx="3714776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Внедрение бережливых технологий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143248"/>
            <a:ext cx="2214578" cy="2357454"/>
          </a:xfrm>
          <a:prstGeom prst="rect">
            <a:avLst/>
          </a:prstGeom>
          <a:solidFill>
            <a:schemeClr val="bg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расходуется меньше времени на подготовку к занятиям</a:t>
            </a:r>
            <a:endParaRPr lang="ru-RU" sz="2400" dirty="0">
              <a:ln>
                <a:solidFill>
                  <a:schemeClr val="tx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3143248"/>
            <a:ext cx="2214578" cy="2286016"/>
          </a:xfrm>
          <a:prstGeom prst="rect">
            <a:avLst/>
          </a:prstGeom>
          <a:solidFill>
            <a:schemeClr val="bg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увеличивается практическая  часть работы с детьми</a:t>
            </a:r>
            <a:endParaRPr lang="ru-RU" sz="2400" dirty="0">
              <a:ln>
                <a:solidFill>
                  <a:schemeClr val="tx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15074" y="3143248"/>
            <a:ext cx="2643206" cy="2214578"/>
          </a:xfrm>
          <a:prstGeom prst="rect">
            <a:avLst/>
          </a:prstGeom>
          <a:solidFill>
            <a:schemeClr val="bg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поддерживается и совершенствуется оснащение </a:t>
            </a:r>
            <a:r>
              <a:rPr lang="ru-RU" sz="2400" dirty="0" err="1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муз.зала</a:t>
            </a:r>
            <a:endParaRPr lang="ru-RU" sz="2400" dirty="0">
              <a:ln>
                <a:solidFill>
                  <a:schemeClr val="tx1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2107389" y="2107397"/>
            <a:ext cx="928694" cy="85725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929852" y="2571744"/>
            <a:ext cx="999338" cy="79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5893603" y="2107397"/>
            <a:ext cx="1071570" cy="85725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214414" y="1500174"/>
            <a:ext cx="6643734" cy="3139321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>
                  <a:solidFill>
                    <a:schemeClr val="bg2">
                      <a:lumMod val="1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Желаю творческих успехов!</a:t>
            </a:r>
            <a:endParaRPr lang="ru-RU" sz="6600" b="1" cap="none" spc="0" dirty="0">
              <a:ln w="11430">
                <a:solidFill>
                  <a:schemeClr val="bg2">
                    <a:lumMod val="1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214818"/>
            <a:ext cx="2123115" cy="2211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Овал 2"/>
          <p:cNvSpPr/>
          <p:nvPr/>
        </p:nvSpPr>
        <p:spPr>
          <a:xfrm>
            <a:off x="5000628" y="4214818"/>
            <a:ext cx="2502000" cy="2430000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3.Соблюдение в  чистоте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14678" y="142852"/>
            <a:ext cx="2664000" cy="2430000"/>
          </a:xfrm>
          <a:prstGeom prst="ellips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1.Сортировка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11039660">
            <a:off x="4516982" y="5013214"/>
            <a:ext cx="378000" cy="484632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667376">
            <a:off x="5948995" y="1417734"/>
            <a:ext cx="379141" cy="484632"/>
          </a:xfrm>
          <a:prstGeom prst="rightArrow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857884" y="1500174"/>
            <a:ext cx="2571768" cy="2429438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2.Соблюдение порядка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6057870">
            <a:off x="6799981" y="3918388"/>
            <a:ext cx="378000" cy="484632"/>
          </a:xfrm>
          <a:prstGeom prst="rightArrow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714480" y="4214818"/>
            <a:ext cx="2714400" cy="2501438"/>
          </a:xfrm>
          <a:prstGeom prst="ellips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Стандар-тизация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3734878">
            <a:off x="2903899" y="3702699"/>
            <a:ext cx="378000" cy="484632"/>
          </a:xfrm>
          <a:prstGeom prst="rightArrow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00034" y="1500174"/>
            <a:ext cx="2714400" cy="2714644"/>
          </a:xfrm>
          <a:prstGeom prst="ellips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Совершенство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19666235">
            <a:off x="2814721" y="1492196"/>
            <a:ext cx="378000" cy="484632"/>
          </a:xfrm>
          <a:prstGeom prst="right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000496" y="2928935"/>
            <a:ext cx="1285884" cy="101566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643042" y="357166"/>
            <a:ext cx="5786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Этап  Сортировки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357298"/>
            <a:ext cx="6619918" cy="4964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071934" y="1643050"/>
            <a:ext cx="37147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Нужные всегда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(используются в работе постоянно)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357290" y="1500174"/>
            <a:ext cx="1214446" cy="1071570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500042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Использование цветовых маркеров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000364" y="2143116"/>
            <a:ext cx="928694" cy="1588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357290" y="3000372"/>
            <a:ext cx="1214446" cy="1071570"/>
          </a:xfrm>
          <a:prstGeom prst="ellipse">
            <a:avLst/>
          </a:prstGeom>
          <a:solidFill>
            <a:srgbClr val="FFFF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357290" y="4572008"/>
            <a:ext cx="1214446" cy="107157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000364" y="3571876"/>
            <a:ext cx="928694" cy="1588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000364" y="5000636"/>
            <a:ext cx="928694" cy="1588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4810" y="3143248"/>
            <a:ext cx="3857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Нужные иногда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(используются в работе, но пока не востребованы)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4643446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Ненужные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(либо используются очень редко)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C:\Users\user\Desktop\ФОТО К ПРЕЗ   бт\1674809944859 ПАПКИ С ДОК СЕЙЧА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214421"/>
            <a:ext cx="5929354" cy="36234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Овал 14"/>
          <p:cNvSpPr/>
          <p:nvPr/>
        </p:nvSpPr>
        <p:spPr>
          <a:xfrm>
            <a:off x="2928926" y="3929066"/>
            <a:ext cx="58102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500694" y="4071942"/>
            <a:ext cx="58102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14414" y="1214422"/>
            <a:ext cx="6858048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Визуализация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это процесс представления данных в виде изображения с целью максимального удобства их понимания</a:t>
            </a: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142976" y="357166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Применение метода визуализации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C:\Users\user\Desktop\ФОТО К ПРЕЗ   бт\1674807662612 ОТ.П.АТРИБУТ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000372"/>
            <a:ext cx="4762533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C:\Users\user\Desktop\ФОТО К ПРЕЗ   бт\1674807125849 ОТ.П.М.ИНСТ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142984"/>
            <a:ext cx="3619525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Овал 5"/>
          <p:cNvSpPr/>
          <p:nvPr/>
        </p:nvSpPr>
        <p:spPr>
          <a:xfrm>
            <a:off x="5643570" y="5500702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072462" y="5429264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929454" y="5500702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429124" y="5500702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714744" y="2143116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user\Desktop\ФОТО К ПРЕЗ   бт\1674806548145 М.Д.СЕЙЧА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429000"/>
            <a:ext cx="4143404" cy="31611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82" name="Picture 2" descr="C:\Users\user\Desktop\ФОТО К ПРЕЗ   бт\1674807912108 МАСКИ О.П.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00043"/>
            <a:ext cx="4381531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Овал 6"/>
          <p:cNvSpPr/>
          <p:nvPr/>
        </p:nvSpPr>
        <p:spPr>
          <a:xfrm>
            <a:off x="785786" y="500042"/>
            <a:ext cx="928694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215338" y="4429132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572000" y="1714488"/>
            <a:ext cx="58102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2050" name="Picture 2" descr="C:\Users\user\Desktop\ФОТО К ПРЕЗ   бт\1674809092673 ЗАКР.ШКАФ НАКЛЕЙ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357298"/>
            <a:ext cx="6191294" cy="4643470"/>
          </a:xfrm>
          <a:prstGeom prst="rect">
            <a:avLst/>
          </a:prstGeom>
          <a:noFill/>
        </p:spPr>
      </p:pic>
      <p:sp>
        <p:nvSpPr>
          <p:cNvPr id="4" name="Овал 3"/>
          <p:cNvSpPr/>
          <p:nvPr/>
        </p:nvSpPr>
        <p:spPr>
          <a:xfrm>
            <a:off x="2071670" y="1928802"/>
            <a:ext cx="2571768" cy="25717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151</Words>
  <PresentationFormat>Экран (4:3)</PresentationFormat>
  <Paragraphs>49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125</cp:revision>
  <dcterms:created xsi:type="dcterms:W3CDTF">2023-01-26T19:13:00Z</dcterms:created>
  <dcterms:modified xsi:type="dcterms:W3CDTF">2023-01-30T14:48:25Z</dcterms:modified>
</cp:coreProperties>
</file>