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3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5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5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3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2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4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1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3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492">
              <a:srgbClr val="A7C7D2"/>
            </a:gs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2C5C-ADBE-435C-9205-5F6E64968E37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1226-5F8F-4D06-BD84-2521B5F05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862467"/>
            <a:ext cx="9144000" cy="238760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atin typeface="Monotype Corsiva" panose="03010101010201010101" pitchFamily="66" charset="0"/>
              </a:rPr>
              <a:t>Чья часть тела?</a:t>
            </a:r>
            <a:endParaRPr lang="ru-RU" sz="88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1771" y="3236119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40773" r="24839" b="1693"/>
          <a:stretch/>
        </p:blipFill>
        <p:spPr>
          <a:xfrm>
            <a:off x="7566916" y="3512457"/>
            <a:ext cx="4204170" cy="3003097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40" y="2432504"/>
            <a:ext cx="5133975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686" y="682171"/>
            <a:ext cx="46881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21370" b="63791"/>
          <a:stretch/>
        </p:blipFill>
        <p:spPr>
          <a:xfrm>
            <a:off x="5520317" y="3686628"/>
            <a:ext cx="6468484" cy="2525486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79" y="1465942"/>
            <a:ext cx="6754522" cy="5244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943" y="856343"/>
            <a:ext cx="38462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2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/>
          <a:stretch/>
        </p:blipFill>
        <p:spPr>
          <a:xfrm>
            <a:off x="7924800" y="2678319"/>
            <a:ext cx="3614057" cy="3916610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90" y="2452914"/>
            <a:ext cx="7363582" cy="4142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714" y="522514"/>
            <a:ext cx="29899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2"/>
          <a:stretch/>
        </p:blipFill>
        <p:spPr>
          <a:xfrm>
            <a:off x="8163029" y="1625601"/>
            <a:ext cx="3724171" cy="494211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983616"/>
            <a:ext cx="8389257" cy="5584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38629"/>
            <a:ext cx="26851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9"/>
          <a:stretch/>
        </p:blipFill>
        <p:spPr>
          <a:xfrm>
            <a:off x="9114971" y="2504544"/>
            <a:ext cx="2680608" cy="3998763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67" y="2504544"/>
            <a:ext cx="5830207" cy="4052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57" y="754743"/>
            <a:ext cx="32802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9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-508" r="63271" b="508"/>
          <a:stretch/>
        </p:blipFill>
        <p:spPr>
          <a:xfrm>
            <a:off x="8804524" y="2801257"/>
            <a:ext cx="2850448" cy="3885293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11" y="2290536"/>
            <a:ext cx="9439426" cy="456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571" y="740229"/>
            <a:ext cx="2917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7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7" t="-2851"/>
          <a:stretch/>
        </p:blipFill>
        <p:spPr>
          <a:xfrm>
            <a:off x="8737600" y="1059544"/>
            <a:ext cx="2931886" cy="5260748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943" y="290103"/>
            <a:ext cx="4151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1205367"/>
            <a:ext cx="91440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085" y="624114"/>
            <a:ext cx="33237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085" r="62482" b="31539"/>
          <a:stretch/>
        </p:blipFill>
        <p:spPr>
          <a:xfrm>
            <a:off x="7953547" y="1608999"/>
            <a:ext cx="3527253" cy="4296229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70" y="1398951"/>
            <a:ext cx="8535597" cy="53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6" t="5414" r="43276" b="-5414"/>
          <a:stretch/>
        </p:blipFill>
        <p:spPr>
          <a:xfrm>
            <a:off x="8113486" y="1277257"/>
            <a:ext cx="3483428" cy="509338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800" y="585106"/>
            <a:ext cx="477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1077549"/>
            <a:ext cx="7228114" cy="52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2400" r="16381" b="29740"/>
          <a:stretch/>
        </p:blipFill>
        <p:spPr>
          <a:xfrm>
            <a:off x="8636000" y="1925366"/>
            <a:ext cx="2674255" cy="4131854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857" y="1001486"/>
            <a:ext cx="3062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5" y="1624330"/>
            <a:ext cx="3810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37"/>
          <a:stretch/>
        </p:blipFill>
        <p:spPr>
          <a:xfrm>
            <a:off x="7866743" y="894133"/>
            <a:ext cx="3526971" cy="5345423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05" y="894133"/>
            <a:ext cx="7839476" cy="5484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314" y="894133"/>
            <a:ext cx="36276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2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9"/>
          <a:stretch/>
        </p:blipFill>
        <p:spPr>
          <a:xfrm>
            <a:off x="8197016" y="1654628"/>
            <a:ext cx="3443441" cy="4586060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96" y="1654628"/>
            <a:ext cx="7559440" cy="4586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" y="406400"/>
            <a:ext cx="355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1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11218" r="-508" b="51991"/>
          <a:stretch/>
        </p:blipFill>
        <p:spPr>
          <a:xfrm>
            <a:off x="7639565" y="2612572"/>
            <a:ext cx="4094328" cy="2786742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66" y="355600"/>
            <a:ext cx="4094328" cy="650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543" y="551543"/>
            <a:ext cx="30915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3440" r="35079" b="-847"/>
          <a:stretch/>
        </p:blipFill>
        <p:spPr>
          <a:xfrm>
            <a:off x="8055430" y="2247617"/>
            <a:ext cx="3541484" cy="404758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96" y="2002971"/>
            <a:ext cx="8242503" cy="4636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343" y="667657"/>
            <a:ext cx="40204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Тема Office</vt:lpstr>
      <vt:lpstr>Чья часть тела?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6</cp:revision>
  <dcterms:created xsi:type="dcterms:W3CDTF">2019-04-02T16:09:30Z</dcterms:created>
  <dcterms:modified xsi:type="dcterms:W3CDTF">2019-04-02T17:00:51Z</dcterms:modified>
</cp:coreProperties>
</file>